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91" r:id="rId4"/>
    <p:sldId id="292" r:id="rId5"/>
    <p:sldId id="293" r:id="rId6"/>
    <p:sldId id="294" r:id="rId7"/>
    <p:sldId id="295" r:id="rId8"/>
    <p:sldId id="296" r:id="rId9"/>
    <p:sldId id="297" r:id="rId10"/>
    <p:sldId id="298" r:id="rId11"/>
    <p:sldId id="300" r:id="rId12"/>
    <p:sldId id="301" r:id="rId13"/>
    <p:sldId id="302" r:id="rId14"/>
    <p:sldId id="303" r:id="rId15"/>
    <p:sldId id="304" r:id="rId16"/>
    <p:sldId id="299" r:id="rId17"/>
    <p:sldId id="290" r:id="rId18"/>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mbria Math" panose="02040503050406030204" pitchFamily="18"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9" autoAdjust="0"/>
    <p:restoredTop sz="79258" autoAdjust="0"/>
  </p:normalViewPr>
  <p:slideViewPr>
    <p:cSldViewPr snapToGrid="0" showGuides="1">
      <p:cViewPr varScale="1">
        <p:scale>
          <a:sx n="91" d="100"/>
          <a:sy n="91"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5:23"/>
    </inkml:context>
    <inkml:brush xml:id="br0">
      <inkml:brushProperty name="width" value="0.0245982073247433" units="cm"/>
      <inkml:brushProperty name="height" value="0.0245982073247433" units="cm"/>
      <inkml:brushProperty name="color" value="#F2395B"/>
      <inkml:brushProperty name="ignorePressure" value="0"/>
    </inkml:brush>
  </inkml:definitions>
  <inkml:trace contextRef="#ctx0" brushRef="#br0">47150.000000 28700.000000 596,'-177.000000'179.000000'25,"47.000000"-40.000000"-6 ,47.000000-40.000000-7,48.000000-41.000000-5,25.000000-24.000000-8,7.000000-6.000000-6,6.000000-6.000000-7,7.000000-6.000000-7,5.000000-12.000000 0,7.000000-15.000000 5,6.000000-15.000000 7,7.000000-16.000000 5,8.000000-8.000000 3,14.000000 0.000000 1,11.000000 0.000000 1,14.000000 0.000000 1,5.000000 1.000000-1,1.000000 4.000000 2,-1.000000 3.000000 0,1.000000 3.000000 0,-3.000000 1.000000 0,-2.000000 1.000000-1,-3.000000-1.000000-3,-3.000000 1.000000-1,-2.000000-1.000000 0,0.000000 1.000000 0,0.000000-1.000000 1,0.000000 1.000000 1,-5.000000-1.000000 1,-9.000000 1.000000-1,-10.000000-1.000000 1,-8.000000 1.000000 0,-9.000000 4.000000 1,-6.000000 9.000000 1,-6.000000 10.000000 1,-6.000000 10.000000 2,-7.000000 7.000000 1,-6.000000 6.000000-2,-6.000000 7.000000 0,-6.000000 6.000000-1,-4.000000 1.000000-1,1.000000-3.000000 1,-1.000000-3.000000-1,1.000000-2.000000 1,-7.000000 8.000000 0,-12.000000 22.000000 1,-13.000000 22.000000 0,-12.000000 23.000000 1,-1.000000 2.000000 0,14.000000-16.000000-2,11.000000-15.000000-2,14.000000-15.000000-1,-4.000000 5.000000-1,-19.000000 29.000000 0,-18.000000 28.000000 0,-19.000000 28.000000-1,-7.000000 10.000000 0,7.000000-5.000000 0,6.000000-7.000000-1,7.000000-5.000000 0,4.000000-8.000000-1,3.000000-5.000000 1,3.000000-7.000000 0,4.000000-5.000000-1,4.000000-6.000000 2,6.000000-3.000000-1,7.000000-3.000000 0,6.000000-2.000000 0,6.000000-6.000000 1,6.000000-6.000000 2,7.000000-6.000000 0,6.000000-6.000000 3,3.000000-9.000000-1,0.000000-8.000000 1,0.000000-10.000000-2,0.000000-9.000000 1,4.000000-13.000000 0,10.000000-16.000000 1,10.000000-15.000000 2,9.000000-15.000000 1,1.000000-6.000000 0,-6.000000 7.000000-2,-6.000000 6.000000-2,-6.000000 7.000000-2,-2.000000-6.000000-2,3.000000-15.000000 1,3.000000-15.000000-1,4.000000-16.000000-1,-1.000000-4.000000 1,-3.000000 10.000000-1,-3.000000 10.000000-1,-2.000000 9.000000 0,0.000000-2.000000 0,7.000000-12.000000 0,6.000000-13.000000-1,7.000000-12.000000 0,2.000000-5.000000 0,1.000000 3.000000 1,-1.000000 3.000000 0,1.000000 4.000000 1,1.000000 4.000000-1,3.000000 6.000000 1,3.000000 7.000000-1,4.000000 6.000000 1,-1.000000 4.000000-1,-3.000000 4.000000 2,-3.000000 3.000000 2,-2.000000 3.000000 0,-1.000000 3.000000 1,3.000000 3.000000 0,3.000000 3.000000-2,4.000000 4.000000-1,-3.000000 4.000000 0,-5.000000 6.000000-1,-7.000000 7.000000-1,-5.000000 6.000000 1,-8.000000 7.000000-1,-5.000000 10.000000 0,-7.000000 10.000000 1,-5.000000 9.000000 0,-6.000000 7.000000 1,-3.000000 7.000000-1,-3.000000 6.000000 0,-2.000000 7.000000 0,-3.000000-4.000000 1,1.000000-12.000000 1,-1.000000-13.000000 0,1.000000-12.000000 2,-6.000000 1.000000 0,-8.000000 16.000000 0,-10.000000 15.000000 0,-9.000000 17.000000 1,-1.000000-1.000000-1,10.000000-16.000000 0,10.000000-15.000000 0,9.000000-15.000000 0,-2.000000-3.000000 0,-12.000000 14.000000-1,-13.000000 11.000000 0,-12.000000 14.000000 0,-2.000000 0.000000-1,9.000000-8.000000 1,10.000000-10.000000-1,10.000000-9.000000 0,7.000000-2.000000 1,6.000000 6.000000 1,7.000000 7.000000 1,6.000000 6.000000 1,-1.000000 7.000000 3,-5.000000 10.000000 2,-7.000000 10.000000 2,-5.000000 9.000000 4,-8.000000 7.000000 1,-5.000000 7.000000 3,-7.000000 6.000000 1,-5.000000 7.000000 2,-6.000000 8.000000 0,-3.000000 14.000000 0,-3.000000 11.000000-2,-2.000000 14.000000-1,-6.000000 11.000000 0,-6.000000 14.000000-1,-6.000000 11.000000 0,-6.000000 14.000000-1,-1.000000-3.000000 0,7.000000-15.000000-2,6.000000-15.000000-2,7.000000-16.000000 0,8.000000-18.000000-4,14.000000-18.000000-3,11.000000-19.000000-5,14.000000-18.000000-2,11.000000-35.000000-6,14.000000-50.000000-7,11.000000-50.000000-6,14.000000-50.000000-6,11.000000-38.000000-4,14.000000-24.000000 0,11.000000-26.000000 0,14.000000-24.000000-1,10.000000-10.000000 2,9.000000 6.000000 4,10.000000 7.000000 5,10.000000 6.000000 4,-1.000000 15.000000 3,-9.000000 26.000000 2,-10.000000 24.000000 2,-8.000000 26.000000 2,-9.000000 16.000000 3,-6.000000 10.000000 5,-6.000000 10.000000 4,-6.000000 9.000000 5,-4.000000 10.000000 3,1.000000 14.000000 1,-1.000000 11.000000-1,1.000000 14.000000 1,-1.000000 10.000000 0,1.000000 9.000000 0,-1.000000 10.000000 0,1.000000 10.000000-1,-9.000000 14.000000-2,-15.000000 23.000000-3,-15.000000 22.000000-3,-16.000000 22.000000-3,-13.000000 16.000000-2,-9.000000 14.000000-1,-10.000000 11.000000 0,-8.000000 14.000000-1,-11.000000 2.000000 0,-8.000000-6.000000-1,-10.000000-6.000000 1,-9.000000-6.000000-1,-4.000000-10.000000 0,4.000000-12.000000 1,3.000000-13.000000 0,3.000000-12.000000 0,1.000000-15.000000 0,1.000000-15.000000 0,-1.000000-15.000000-1,1.000000-16.000000-1,-1.000000-15.000000-1,1.000000-11.000000-3,-1.000000-14.000000-2,1.000000-11.000000-2,4.000000-17.000000-2,9.000000-18.000000-4,10.000000-19.000000-3,10.000000-18.000000-2,7.000000-6.000000-1,6.000000 10.000000 4,7.000000 10.000000 3,6.000000 9.000000 4,3.000000 7.000000 2,0.000000 7.000000 1,0.000000 6.000000 1,0.000000 7.000000 1,7.000000 5.000000 2,17.000000 7.000000 4,15.000000 6.000000 2,16.000000 7.000000 3,12.000000 4.000000 3,9.000000 3.000000 3,10.000000 3.000000 4,10.000000 4.000000 2,5.000000 8.000000 3,4.000000 17.000000 1,3.000000 15.000000 1,3.000000 16.000000 1,-2.000000 7.000000 1,-6.000000 1.000000-2,-6.000000-1.000000 0,-6.000000 1.000000-2,-9.000000-3.000000-2,-8.000000-2.000000-1,-10.000000-3.000000-2,-9.000000-3.000000-2,-10.000000-7.000000-2,-9.000000-9.000000-3,-10.000000-10.000000-3,-8.000000-8.000000-3,-1.000000-6.000000-2,9.000000 1.000000 1,10.000000-1.000000 0,10.000000 1.000000 0,5.000000-10.000000-5,4.000000-19.000000-11,3.000000-18.000000-10,3.000000-19.000000-12,3.000000-24.000000-4,3.000000-28.000000 1,3.000000-28.000000 2,4.000000-27.000000 2,-7.000000 0.000000 4,-16.000000 32.000000 6,-15.000000 31.000000 7,-15.000000 32.000000 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23:14"/>
    </inkml:context>
    <inkml:brush xml:id="br0">
      <inkml:brushProperty name="width" value="0.0220130551606417" units="cm"/>
      <inkml:brushProperty name="height" value="0.0220130551606417" units="cm"/>
      <inkml:brushProperty name="color" value="#F2395B"/>
      <inkml:brushProperty name="ignorePressure" value="0"/>
    </inkml:brush>
  </inkml:definitions>
  <inkml:trace contextRef="#ctx0" brushRef="#br0">36600.000000 24850.000000 666,'-22.000000'1.000000'8,"6.000000"4.000000"1 ,7.000000 3.000000 1,6.000000 3.000000-1,9.000000-1.000000 1,13.000000-2.000000 0,12.000000-3.000000 1,13.000000-3.000000 1,2.000000-2.000000-1,-5.000000 0.000000-1,-7.000000 0.000000-2,-5.000000 0.000000-1,6.000000 0.000000 0,23.000000 0.000000 0,22.000000 0.000000 1,22.000000 0.000000 0,15.000000 0.000000 1,9.000000 0.000000 0,10.000000 0.000000 1,10.000000 0.000000-1,8.000000 0.000000 1,10.000000 0.000000 1,10.000000 0.000000 0,9.000000 0.000000 1,-2.000000 0.000000-1,-12.000000 0.000000-2,-13.000000 0.000000-3,-12.000000 0.000000-2,6.000000 0.000000-3,25.000000 0.000000 0,25.000000 0.000000-1,25.000000 0.000000-2,6.000000 3.000000 0,-12.000000 6.000000-1,-13.000000 7.000000 0,-12.000000 6.000000 0,-7.000000 1.000000 0,1.000000-3.000000 0,-1.000000-3.000000 1,1.000000-2.000000 0,-1.000000-5.000000 0,1.000000-2.000000 2,-1.000000-3.000000 1,1.000000-3.000000 1,-7.000000-6.000000 1,-12.000000-5.000000 0,-13.000000-7.000000-2,-12.000000-5.000000 1,-18.000000-3.000000 0,-21.000000 4.000000 0,-22.000000 3.000000 0,-22.000000 3.000000 2,-1.000000-2.000000-1,23.000000-6.000000 1,22.000000-6.000000 1,22.000000-6.000000 0,-1.000000-1.000000 0,-21.000000 7.000000 1,-22.000000 6.000000-1,-22.000000 7.000000 1,7.000000-4.000000 0,39.000000-12.000000-2,36.000000-13.000000 0,39.000000-12.000000-1,18.000000-9.000000 0,0.000000-2.000000 1,0.000000-3.000000 1,0.000000-3.000000 1,-4.000000-2.000000-2,-5.000000 0.000000-3,-7.000000 0.000000-5,-5.000000 0.000000-3,-6.000000 0.000000-1,-3.000000 0.000000-1,-3.000000 0.000000 0,-2.000000 0.000000 0,-6.000000 4.000000 1,-6.000000 10.000000 0,-6.000000 10.000000 1,-6.000000 9.000000 2,-7.000000 9.000000-1,-6.000000 9.000000 0,-6.000000 10.000000-1,-6.000000 10.000000-1,-10.000000 2.000000-2,-12.000000-3.000000-5,-13.000000-3.000000-4,-12.000000-2.000000-5,-13.000000-3.000000-5,-12.000000 1.000000-8,-13.000000-1.000000-7,-12.000000 1.000000-7</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9"/>
    </inkml:context>
    <inkml:brush xml:id="br0">
      <inkml:brushProperty name="width" value="0.0294415280222893" units="cm"/>
      <inkml:brushProperty name="height" value="0.0294415280222893" units="cm"/>
      <inkml:brushProperty name="color" value="#F2385B"/>
      <inkml:brushProperty name="ignorePressure" value="0"/>
    </inkml:brush>
  </inkml:definitions>
  <inkml:trace contextRef="#ctx0" brushRef="#br0">50850.000000 9750.000000 747,'54.000000'-46.000000'93,"10.000000"10.000000"-24 ,10.000000 10.000000-26,9.000000 9.000000-25,2.000000 2.000000-12,-2.000000-2.000000 0,-3.000000-3.000000 0,-3.000000-3.000000 1,-4.000000 1.000000-2,-3.000000 6.000000-7,-3.000000 7.000000-6,-2.000000 6.000000-5</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9"/>
    </inkml:context>
    <inkml:brush xml:id="br0">
      <inkml:brushProperty name="width" value="0.0316986106336117" units="cm"/>
      <inkml:brushProperty name="height" value="0.0316986106336117" units="cm"/>
      <inkml:brushProperty name="color" value="#F2385B"/>
      <inkml:brushProperty name="ignorePressure" value="0"/>
    </inkml:brush>
  </inkml:definitions>
  <inkml:trace contextRef="#ctx0" brushRef="#br0">51400.000000 9200.000000 694,'0.000000'101.000000'33,"0.000000"4.000000"-2 ,0.000000 3.000000-2,0.000000 3.000000-4,0.000000 6.000000-2,0.000000 9.000000-2,0.000000 10.000000-4,0.000000 10.000000-2,0.000000 2.000000-3,0.000000-3.000000-4,0.000000-3.000000-3,0.000000-2.000000-4,-4.000000-9.000000-2,-5.000000-12.000000-3,-7.000000-13.000000-2,-5.000000-12.000000-2,-3.000000-10.000000-4,4.000000-6.000000-5,3.000000-6.000000-6,3.000000-6.000000-5,-1.000000-10.000000-2,-2.000000-12.000000 0,-3.000000-13.000000 2,-3.000000-12.000000 0,-7.000000-13.000000 2,-9.000000-12.000000 0,-10.000000-13.000000 1,-8.000000-12.000000 0,-4.000000-7.000000 4,3.000000 1.000000 4,3.000000-1.000000 5,4.000000 1.000000 5,5.000000-1.000000 3,10.000000 1.000000 4,10.000000-1.000000 2,9.000000 1.000000 3,7.000000-3.000000 5,7.000000-2.000000 7,6.000000-3.000000 7,7.000000-3.000000 7,11.000000-2.000000 4,20.000000 0.000000 1,18.000000 0.000000 1,20.000000 0.000000 2,10.000000-2.000000-2,3.000000-3.000000-2,3.000000-3.000000-3,4.000000-2.000000-3,-3.000000 0.000000-4,-5.000000 7.000000-2,-7.000000 6.000000-3,-5.000000 7.000000-3,-6.000000 2.000000-8,-3.000000 1.000000-12,-3.000000-1.000000-13,-2.000000 1.000000-12,-8.000000-3.000000-9,-8.000000-2.000000-6,-10.000000-3.000000-5,-9.000000-3.000000-5,-7.000000 2.000000 1,-3.000000 10.000000 7,-3.000000 10.000000 7,-2.000000 9.000000 8</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0"/>
    </inkml:context>
    <inkml:brush xml:id="br0">
      <inkml:brushProperty name="width" value="0.0276993867009878" units="cm"/>
      <inkml:brushProperty name="height" value="0.0276993867009878" units="cm"/>
      <inkml:brushProperty name="color" value="#F2385B"/>
      <inkml:brushProperty name="ignorePressure" value="0"/>
    </inkml:brush>
  </inkml:definitions>
  <inkml:trace contextRef="#ctx0" brushRef="#br0">52150.000000 9700.000000 794,'51.000000'-47.000000'20,"4.000000"6.000000"0 ,3.000000 7.000000-1,3.000000 6.000000 1,4.000000-1.000000-2,7.000000-5.000000-1,6.000000-7.000000-2,7.000000-5.000000-1,2.000000-3.000000-1,1.000000 4.000000-2,-1.000000 3.000000-1,1.000000 3.000000-2,-7.000000 3.000000 0,-12.000000 3.000000-3,-13.000000 3.000000 0,-12.000000 4.000000-2,-9.000000 2.000000-5,-2.000000 4.000000-5,-3.000000 3.000000-7,-3.000000 3.000000-6,-9.000000 1.000000-8,-11.000000 1.000000-8,-14.000000-1.000000-9,-11.000000 1.000000-8,-9.000000 1.000000 0,-3.000000 3.000000 11,-3.000000 3.000000 11,-2.000000 4.000000 10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0"/>
    </inkml:context>
    <inkml:brush xml:id="br0">
      <inkml:brushProperty name="width" value="0.0392483063042164" units="cm"/>
      <inkml:brushProperty name="height" value="0.0392483063042164" units="cm"/>
      <inkml:brushProperty name="color" value="#F2385B"/>
      <inkml:brushProperty name="ignorePressure" value="0"/>
    </inkml:brush>
  </inkml:definitions>
  <inkml:trace contextRef="#ctx0" brushRef="#br0">52850.000000 8850.000000 560,'23.000000'100.000000'11,"-3.000000"0.000000"0 ,-3.000000 0.000000-1,-2.000000 0.000000-1,-3.000000-7.000000 1,1.000000-11.000000 2,-1.000000-14.000000 1,1.000000-11.000000 1,1.000000 16.000000 3,3.000000 47.000000 4,3.000000 47.000000 3,4.000000 48.000000 5,-1.000000 19.000000 0,-3.000000-6.000000 0,-3.000000-6.000000-1,-2.000000-6.000000-1,-3.000000-13.000000-1,1.000000-19.000000-4,-1.000000-18.000000-3,1.000000-19.000000-3,2.000000-19.000000-2,7.000000-19.000000 1,6.000000-18.000000-1,7.000000-19.000000 1,2.000000-22.000000-10,1.000000-25.000000-20,-1.000000-25.000000-20,1.000000-25.000000-19,-4.000000-21.000000-6,-6.000000-15.000000 9,-6.000000-15.000000 7,-6.000000-16.000000 9,-6.000000-4.000000 2,-2.000000 10.000000-3,-3.000000 10.000000-3,-3.000000 9.000000-3</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0"/>
    </inkml:context>
    <inkml:brush xml:id="br0">
      <inkml:brushProperty name="width" value="0.0294254180043936" units="cm"/>
      <inkml:brushProperty name="height" value="0.0294254180043936" units="cm"/>
      <inkml:brushProperty name="color" value="#F2385B"/>
      <inkml:brushProperty name="ignorePressure" value="0"/>
    </inkml:brush>
  </inkml:definitions>
  <inkml:trace contextRef="#ctx0" brushRef="#br0">53550.000000 9500.000000 747,'-121.000000'346.000000'5,"10.000000"-55.000000"10 ,10.000000-57.000000 9,9.000000-55.000000 11,6.000000-33.000000 2,3.000000-5.000000-5,3.000000-7.000000-3,4.000000-5.000000-5,5.000000-15.000000-4,10.000000-22.000000-5,10.000000-22.000000-5,9.000000-21.000000-3,7.000000-24.000000-10,7.000000-25.000000-11,6.000000-25.000000-13,7.000000-25.000000-11,4.000000-11.000000-8,3.000000 3.000000-2,3.000000 3.000000-1,4.000000 4.000000-3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0"/>
    </inkml:context>
    <inkml:brush xml:id="br0">
      <inkml:brushProperty name="width" value="0.0261164419353008" units="cm"/>
      <inkml:brushProperty name="height" value="0.0261164419353008" units="cm"/>
      <inkml:brushProperty name="color" value="#F2385B"/>
      <inkml:brushProperty name="ignorePressure" value="0"/>
    </inkml:brush>
  </inkml:definitions>
  <inkml:trace contextRef="#ctx0" brushRef="#br0">52800.000000 8150.000000 842,'162.000000'54.000000'5,"-24.000000"10.000000"12 ,-26.000000 10.000000 10,-24.000000 9.000000 12,-12.000000 6.000000-2,4.000000 3.000000-14,3.000000 3.000000-13,3.000000 4.000000-14,-7.000000-10.000000-14,-15.000000-22.000000-14,-15.000000-22.000000-14,-16.000000-21.000000-15</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1"/>
    </inkml:context>
    <inkml:brush xml:id="br0">
      <inkml:brushProperty name="width" value="0.0345763191580772" units="cm"/>
      <inkml:brushProperty name="height" value="0.0345763191580772" units="cm"/>
      <inkml:brushProperty name="color" value="#F2385B"/>
      <inkml:brushProperty name="ignorePressure" value="0"/>
    </inkml:brush>
  </inkml:definitions>
  <inkml:trace contextRef="#ctx0" brushRef="#br0">55150.000000 8500.000000 636,'-44.000000'48.000000'63,"13.000000"-3.000000"-8 ,12.000000-3.000000-8,13.000000-2.000000-9,7.000000-3.000000-8,4.000000 1.000000-8,3.000000-1.000000-7,3.000000 1.000000-8,4.000000-1.000000-6,7.000000 1.000000-5,6.000000-1.000000-6,7.000000 1.000000-5,0.000000-6.000000 0,-2.000000-8.000000 6,-3.000000-10.000000 4,-3.000000-9.000000 5,-1.000000-4.000000-3,4.000000 4.000000-14,3.000000 3.000000-12,3.000000 3.000000-14,-8.000000 3.000000-2,-19.000000 3.000000 7,-18.000000 3.000000 8,-19.000000 4.000000 7,-18.000000 7.000000 6,-15.000000 13.000000 3,-15.000000 12.000000 4,-16.000000 13.000000 3,-7.000000 4.000000 8,4.000000-3.000000 10,3.000000-3.000000 11,3.000000-2.000000 10,9.000000-6.000000 4,16.000000-6.000000-1,15.000000-6.000000-1,17.000000-6.000000-3,17.000000-7.000000-3,23.000000-6.000000-9,22.000000-6.000000-7,22.000000-6.000000-8,10.000000-6.000000-3,1.000000-2.000000 0,-1.000000-3.000000 0,1.000000-3.000000 1,1.000000-6.000000-8,3.000000-5.000000-13,3.000000-7.000000-14,4.000000-5.000000-13,-6.000000 0.000000-3,-11.000000 10.000000 7,-14.000000 10.000000 8,-11.000000 9.000000 8,-15.000000 10.000000 6,-16.000000 14.000000 6,-15.000000 11.000000 5,-15.000000 14.000000 6,-15.000000 8.000000 3,-12.000000 7.000000-1,-13.000000 6.000000 0,-12.000000 7.000000 0,-10.000000 2.000000 4,-6.000000 1.000000 7,-6.000000-1.000000 7,-6.000000 1.000000 9,-1.000000-4.000000 1,7.000000-6.000000-2,6.000000-6.000000-4,7.000000-6.000000-2,7.000000-10.000000 1,9.000000-12.000000 4,10.000000-13.000000 5,10.000000-12.000000 4,13.000000-9.000000 1,19.000000-2.000000-2,19.000000-3.000000-4,19.000000-3.000000-3,15.000000-7.000000-3,13.000000-9.000000-2,12.000000-10.000000-2,13.000000-8.000000-3,16.000000-4.000000-9,23.000000 3.000000-17,22.000000 3.000000-16,22.000000 4.000000-17,5.000000 4.000000-2,-8.000000 6.000000 8,-10.000000 7.000000 10,-9.000000 6.000000 9,-10.000000 4.000000 7,-9.000000 4.000000 3,-10.000000 3.000000 4,-8.000000 3.000000 2,-14.000000 4.000000 3,-15.000000 7.000000 2,-15.000000 6.000000 0,-16.000000 7.000000 3,-13.000000 2.000000 0,-9.000000 1.000000 1,-10.000000-1.000000 0,-8.000000 1.000000 2,-12.000000-1.000000-1,-12.000000 1.000000 0,-13.000000-1.000000 1,-12.000000 1.000000 0,-9.000000-6.000000-8,-2.000000-8.000000-16,-3.000000-10.000000-15,-3.000000-9.000000-16,2.000000-9.000000-4,10.000000-5.000000 7,10.000000-7.000000 6,9.000000-5.000000 7</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1"/>
    </inkml:context>
    <inkml:brush xml:id="br0">
      <inkml:brushProperty name="width" value="0.0385827720165253" units="cm"/>
      <inkml:brushProperty name="height" value="0.0385827720165253" units="cm"/>
      <inkml:brushProperty name="color" value="#F2385B"/>
      <inkml:brushProperty name="ignorePressure" value="0"/>
    </inkml:brush>
  </inkml:definitions>
  <inkml:trace contextRef="#ctx0" brushRef="#br0">55050.000000 10300.000000 570,'21.000000'237.000000'9,"-5.000000"-24.000000"5 ,-7.000000-26.000000 6,-5.000000-24.000000 6,-4.000000-13.000000 4,0.000000 0.000000 5,0.000000 0.000000 3,0.000000 0.000000 5,0.000000-7.000000 0,0.000000-11.000000-3,0.000000-14.000000-3,0.000000-11.000000-2,-2.000000-14.000000-7,-3.000000-11.000000-8,-3.000000-14.000000-10,-2.000000-11.000000-8,0.000000-29.000000-17,7.000000-44.000000-22,6.000000-43.000000-22,7.000000-44.000000-23,-1.000000-24.000000-5,-6.000000-3.000000 15,-6.000000-3.000000 13,-6.000000-2.000000 14,-2.000000 3.000000 11,3.000000 14.000000 8,3.000000 11.000000 7,4.000000 14.000000 8,-1.000000 13.000000 4,-3.000000 16.000000 2,-3.000000 15.000000 1,-2.000000 17.000000 2,-5.000000 10.000000 4,-2.000000 6.000000 5,-3.000000 7.000000 7,-3.000000 6.000000 6,-6.000000 12.000000 6,-5.000000 19.000000 5,-7.000000 19.000000 6,-5.000000 19.000000 6,-6.000000 10.000000 1,-3.000000 4.000000-5,-3.000000 3.000000-5,-2.000000 3.000000-5,0.000000-1.000000-7,7.000000-2.000000-11,6.000000-3.000000-10,7.000000-3.000000-10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1"/>
    </inkml:context>
    <inkml:brush xml:id="br0">
      <inkml:brushProperty name="width" value="0.0310794208198786" units="cm"/>
      <inkml:brushProperty name="height" value="0.0310794208198786" units="cm"/>
      <inkml:brushProperty name="color" value="#F2385B"/>
      <inkml:brushProperty name="ignorePressure" value="0"/>
    </inkml:brush>
  </inkml:definitions>
  <inkml:trace contextRef="#ctx0" brushRef="#br0">57200.000000 10400.000000 707,'-22.000000'73.000000'-1,"6.000000"-3.000000"-3 ,7.000000-3.000000-3,6.000000-2.000000-2,3.000000-1.000000-3,0.000000 3.000000-1,0.000000 3.000000-2,0.000000 4.000000-1,0.000000 2.000000 12,0.000000 4.000000 26,0.000000 3.000000 26,0.000000 3.000000 26,0.000000-2.000000 4,0.000000-6.000000-14,0.000000-6.000000-17,0.000000-6.000000-15,-2.000000-20.000000-24,-3.000000-30.000000-30,-3.000000-32.000000-32,-2.000000-30.000000-31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2"/>
    </inkml:context>
    <inkml:brush xml:id="br0">
      <inkml:brushProperty name="width" value="0.0285732932388783" units="cm"/>
      <inkml:brushProperty name="height" value="0.0285732932388783" units="cm"/>
      <inkml:brushProperty name="color" value="#F2385B"/>
      <inkml:brushProperty name="ignorePressure" value="0"/>
    </inkml:brush>
  </inkml:definitions>
  <inkml:trace contextRef="#ctx0" brushRef="#br0">57400.000000 9600.000000 769,'48.000000'137.000000'95,"-3.000000"-24.000000"-25 ,-3.000000-26.000000-25,-2.000000-24.000000-24,-5.000000-17.000000-25,-2.000000-5.000000-24,-3.000000-7.000000-23,-3.000000-5.000000-24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23:14"/>
    </inkml:context>
    <inkml:brush xml:id="br0">
      <inkml:brushProperty name="width" value="0.0166075173765421" units="cm"/>
      <inkml:brushProperty name="height" value="0.0166075173765421" units="cm"/>
      <inkml:brushProperty name="color" value="#F2395B"/>
      <inkml:brushProperty name="ignorePressure" value="0"/>
    </inkml:brush>
  </inkml:definitions>
  <inkml:trace contextRef="#ctx0" brushRef="#br0">43750.000000 21550.000000 883,'1.000000'98.000000'-76,"4.000000"-3.000000"19 ,3.000000-3.000000 19,3.000000-2.000000 20,-1.000000-1.000000 14,-2.000000 3.000000 9,-3.000000 3.000000 8,-3.000000 4.000000 10,-2.000000-9.000000 3,0.000000-18.000000-2,0.000000-19.000000-2,0.000000-18.000000-1,1.000000 2.000000-1,4.000000 26.000000 2,3.000000 24.000000 1,3.000000 26.000000 2,-1.000000 4.000000-2,-2.000000-16.000000-3,-3.000000-15.000000-5,-3.000000-15.000000-4,-2.000000-14.000000-3,0.000000-8.000000-2,0.000000-10.000000-4,0.000000-9.000000-1,1.000000 2.000000-3,4.000000 17.000000 1,3.000000 15.000000-1,3.000000 16.000000 1,-1.000000 4.000000-3,-2.000000-6.000000-5,-3.000000-6.000000-5,-3.000000-6.000000-4,-2.000000-10.000000-6,0.000000-12.000000-4,0.000000-13.000000-6,0.000000-12.000000-6,-2.000000-10.000000 2,-3.000000-6.000000 7,-3.000000-6.000000 6,-2.000000-6.000000 7,-3.000000-7.000000 5,1.000000-6.000000 3,-1.000000-6.000000 3,1.000000-6.000000 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2"/>
    </inkml:context>
    <inkml:brush xml:id="br0">
      <inkml:brushProperty name="width" value="0.0328486151993275" units="cm"/>
      <inkml:brushProperty name="height" value="0.0328486151993275" units="cm"/>
      <inkml:brushProperty name="color" value="#F2385B"/>
      <inkml:brushProperty name="ignorePressure" value="0"/>
    </inkml:brush>
  </inkml:definitions>
  <inkml:trace contextRef="#ctx0" brushRef="#br0">59100.000000 9750.000000 669,'0.000000'168.000000'2,"0.000000"-11.000000"6 ,0.000000-14.000000 6,0.000000-11.000000 7,0.000000-6.000000 6,0.000000 4.000000 6,0.000000 3.000000 4,0.000000 3.000000 5,-4.000000-2.000000 0,-5.000000-6.000000-8,-7.000000-6.000000-8,-5.000000-6.000000-7,-3.000000-12.000000-6,4.000000-15.000000-5,3.000000-15.000000-4,3.000000-16.000000-4,-1.000000-13.000000-3,-2.000000-9.000000-3,-3.000000-10.000000-1,-3.000000-8.000000-3,-4.000000-14.000000-3,-3.000000-15.000000-6,-3.000000-15.000000-6,-2.000000-16.000000-6,-5.000000-15.000000-2,-2.000000-11.000000 0,-3.000000-14.000000 1,-3.000000-11.000000 1,-2.000000-11.000000-1,0.000000-5.000000-1,0.000000-7.000000-2,0.000000-5.000000-2,3.000000 2.000000 4,6.000000 13.000000 6,7.000000 12.000000 9,6.000000 13.000000 6,4.000000 13.000000 6,4.000000 17.000000 0,3.000000 15.000000 3,3.000000 16.000000 0,3.000000 15.000000 5,3.000000 16.000000 4,3.000000 15.000000 6,4.000000 17.000000 6,1.000000 3.000000 4,0.000000-5.000000 2,0.000000-7.000000 3,0.000000-5.000000 2,0.000000 3.000000 3,0.000000 17.000000 3,0.000000 15.000000 3,0.000000 16.000000 3,0.000000 5.000000-3,0.000000-2.000000-7,0.000000-3.000000-8,0.000000-3.000000-7,3.000000-9.000000-8,6.000000-11.000000-6,7.000000-14.000000-6,6.000000-11.000000-6,6.000000-17.000000-3,6.000000-18.000000 2,7.000000-19.000000 1,6.000000-18.000000 1,-1.000000-7.000000-6,-5.000000 6.000000-15,-7.000000 7.000000-15,-5.000000 6.000000-14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2"/>
    </inkml:context>
    <inkml:brush xml:id="br0">
      <inkml:brushProperty name="width" value="0.0276798959821463" units="cm"/>
      <inkml:brushProperty name="height" value="0.0276798959821463" units="cm"/>
      <inkml:brushProperty name="color" value="#F2385B"/>
      <inkml:brushProperty name="ignorePressure" value="0"/>
    </inkml:brush>
  </inkml:definitions>
  <inkml:trace contextRef="#ctx0" brushRef="#br0">59450.000000 10350.000000 794,'109.000000'68.000000'3,"-31.000000"-11.000000"3 ,-31.000000-14.000000 6,-31.000000-11.000000 4,-10.000000-4.000000 4,13.000000 6.000000 6,12.000000 7.000000 6,13.000000 6.000000 4,6.000000-1.000000-4,0.000000-5.000000-14,0.000000-7.000000-14,0.000000-5.000000-13,-4.000000-6.000000-15,-5.000000-3.000000-13,-7.000000-3.000000-13,-5.000000-2.000000-14</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3"/>
    </inkml:context>
    <inkml:brush xml:id="br0">
      <inkml:brushProperty name="width" value="0.0294893737882376" units="cm"/>
      <inkml:brushProperty name="height" value="0.0294893737882376" units="cm"/>
      <inkml:brushProperty name="color" value="#F2385B"/>
      <inkml:brushProperty name="ignorePressure" value="0"/>
    </inkml:brush>
  </inkml:definitions>
  <inkml:trace contextRef="#ctx0" brushRef="#br0">61550.000000 9650.000000 746,'-2.000000'-69.000000'74,"-3.000000"13.000000"-18 ,-3.000000 12.000000-20,-2.000000 13.000000-20,-6.000000 7.000000-8,-6.000000 4.000000 1,-6.000000 3.000000 1,-6.000000 3.000000 1,-6.000000 3.000000-1,-2.000000 3.000000 0,-3.000000 3.000000-3,-3.000000 4.000000 0,-1.000000 1.000000-8,4.000000 0.000000-11,3.000000 0.000000-12,3.000000 0.000000-11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3"/>
    </inkml:context>
    <inkml:brush xml:id="br0">
      <inkml:brushProperty name="width" value="0.0417372658848763" units="cm"/>
      <inkml:brushProperty name="height" value="0.0417372658848763" units="cm"/>
      <inkml:brushProperty name="color" value="#F2385B"/>
      <inkml:brushProperty name="ignorePressure" value="0"/>
    </inkml:brush>
  </inkml:definitions>
  <inkml:trace contextRef="#ctx0" brushRef="#br0">61100.000000 9900.000000 527,'-25.000000'326.000000'4,"0.000000"-46.000000"8 ,0.000000-47.000000 8,0.000000-47.000000 9,0.000000-30.000000 3,0.000000-12.000000 1,0.000000-13.000000-1,0.000000-12.000000 0,3.000000-13.000000-2,6.000000-12.000000-6,7.000000-13.000000-5,6.000000-12.000000-4,4.000000-26.000000-9,4.000000-36.000000-11,3.000000-39.000000-10,3.000000-36.000000-11,-1.000000-20.000000-4,-2.000000 1.000000 4,-3.000000-1.000000 3,-3.000000 1.000000 4,-2.000000 5.000000 2,0.000000 14.000000-2,0.000000 11.000000 0,0.000000 14.000000-1,1.000000-1.000000-1,4.000000-12.000000-1,3.000000-13.000000 0,3.000000-12.000000-1,1.000000 1.000000 2,1.000000 16.000000 5,-1.000000 15.000000 7,1.000000 17.000000 5,2.000000 2.000000 4,7.000000-9.000000 4,6.000000-10.000000 4,7.000000-8.000000 4,5.000000-1.000000 2,7.000000 9.000000 3,6.000000 10.000000 1,7.000000 10.000000 1,4.000000 10.000000 1,3.000000 13.000000-1,3.000000 12.000000 0,4.000000 13.000000-2,-3.000000 16.000000 0,-5.000000 23.000000 1,-7.000000 22.000000 1,-5.000000 22.000000 0,-8.000000 10.000000 0,-5.000000 1.000000-1,-7.000000-1.000000-2,-5.000000 1.000000-2,-8.000000-3.000000-1,-5.000000-2.000000 0,-7.000000-3.000000 0,-5.000000-3.000000 0,-8.000000-7.000000-1,-5.000000-9.000000 0,-7.000000-10.000000-1,-5.000000-8.000000-1,-6.000000-14.000000-1,-3.000000-15.000000-1,-3.000000-15.000000 0,-2.000000-16.000000-2,-1.000000-16.000000-1,3.000000-16.000000-1,3.000000-15.000000-1,4.000000-15.000000-2,2.000000-25.000000-5,4.000000-30.000000-9,3.000000-32.000000-10,3.000000-30.000000-9,9.000000-12.000000-4,16.000000 9.000000 4,15.000000 10.000000 4,17.000000 10.000000 4,11.000000 11.000000 2,10.000000 17.000000-1,10.000000 15.000000 1,9.000000 16.000000-1,2.000000 13.000000 3,-2.000000 14.000000 4,-3.000000 11.000000 4,-3.000000 14.000000 4,-1.000000 13.000000 3,4.000000 16.000000 3,3.000000 15.000000 3,3.000000 17.000000 3,-2.000000 14.000000 2,-6.000000 17.000000 5,-6.000000 15.000000 4,-6.000000 16.000000 4,-6.000000 13.000000 2,-2.000000 14.000000-1,-3.000000 11.000000 0,-3.000000 14.000000 0,-9.000000-1.000000-1,-11.000000-12.000000-2,-14.000000-13.000000-2,-11.000000-12.000000-2,-9.000000-5.000000-1,-3.000000 3.000000-1,-3.000000 3.000000-1,-2.000000 4.000000 1,-11.000000-3.000000-1,-15.000000-5.000000 2,-15.000000-7.000000 2,-16.000000-5.000000 1,-5.000000-17.000000 1,6.000000-24.000000 0,7.000000-26.000000 1,6.000000-24.000000 0,6.000000-26.000000 0,6.000000-24.000000-1,7.000000-26.000000 1,6.000000-24.000000-1,12.000000-15.000000-6,19.000000-3.000000-11,19.000000-3.000000-13,19.000000-2.000000-12,7.000000 8.000000-6,-3.000000 22.000000 3,-3.000000 22.000000 1,-2.000000 23.000000 2,-3.000000 11.000000-6,1.000000 4.000000-13,-1.000000 3.000000-14,1.000000 3.000000-13</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4"/>
    </inkml:context>
    <inkml:brush xml:id="br0">
      <inkml:brushProperty name="width" value="0.0369710549712181" units="cm"/>
      <inkml:brushProperty name="height" value="0.0369710549712181" units="cm"/>
      <inkml:brushProperty name="color" value="#F2385B"/>
      <inkml:brushProperty name="ignorePressure" value="0"/>
    </inkml:brush>
  </inkml:definitions>
  <inkml:trace contextRef="#ctx0" brushRef="#br0">64300.000000 9100.000000 595,'-15.000000'46.000000'0,"23.000000"-5.000000"2 ,22.000000-7.000000 0,22.000000-5.000000 1,12.000000-4.000000 1,3.000000 0.000000 1,3.000000 0.000000-1,4.000000 0.000000 1,1.000000 0.000000-1,0.000000 0.000000 1,0.000000 0.000000-2,0.000000 0.000000 0,-4.000000-2.000000-1,-5.000000-3.000000-2,-7.000000-3.000000-1,-5.000000-2.000000-2,-12.000000-1.000000-1,-16.000000 3.000000 0,-15.000000 3.000000 1,-15.000000 4.000000 0,-15.000000 4.000000 0,-12.000000 6.000000 0,-13.000000 7.000000 0,-12.000000 6.000000-1,-9.000000 3.000000 2,-2.000000 0.000000 0,-3.000000 0.000000 1,-3.000000 0.000000 2,4.000000-4.000000 0,13.000000-5.000000 2,12.000000-7.000000 1,13.000000-5.000000 1,1.000000-3.000000 2,-9.000000 4.000000 2,-10.000000 3.000000 2,-8.000000 3.000000 2,-1.000000-1.000000 1,9.000000-2.000000-2,10.000000-3.000000-1,10.000000-3.000000 0,11.000000-4.000000-3,17.000000-3.000000-1,15.000000-3.000000-3,16.000000-2.000000-1,7.000000-3.000000-3,1.000000 1.000000 0,-1.000000-1.000000-2,1.000000 1.000000-2,4.000000-3.000000 0,9.000000-2.000000-3,10.000000-3.000000-1,10.000000-3.000000-1,-3.000000 1.000000 0,-11.000000 6.000000 1,-14.000000 7.000000 1,-11.000000 6.000000 1,-14.000000 6.000000 3,-11.000000 6.000000 5,-14.000000 7.000000 4,-11.000000 6.000000 5,-15.000000 7.000000 3,-16.000000 10.000000 1,-15.000000 10.000000 2,-15.000000 9.000000 2,-9.000000 2.000000 0,1.000000-2.000000-2,-1.000000-3.000000-2,1.000000-3.000000-1,7.000000-10.000000-1,16.000000-16.000000-1,15.000000-15.000000-1,17.000000-15.000000-1,16.000000-15.000000-10,19.000000-12.000000-20,19.000000-13.000000-19,19.000000-12.000000-20,13.000000-4.000000-4,10.000000 7.000000 12,10.000000 6.000000 11,9.000000 7.000000 12,1.000000 5.000000 7,-6.000000 7.000000 3,-6.000000 6.000000 2,-6.000000 7.000000 3,-7.000000 5.000000 9,-6.000000 7.000000 12,-6.000000 6.000000 15,-6.000000 7.000000 13,-2.000000 0.000000 10,3.000000-2.000000 5,3.000000-3.000000 6,4.000000-3.000000 4,1.000000-6.000000-1,0.000000-5.000000-7,0.000000-7.000000-7,0.000000-5.000000-8,6.000000-15.000000-11,13.000000-22.000000-14,12.000000-22.000000-15,13.000000-21.000000-14,6.000000-15.000000-10,0.000000-6.000000-6,0.000000-6.000000-6,0.000000-6.000000-6,-10.000000 5.000000-4,-18.000000 20.000000-4,-19.000000 18.000000-2,-18.000000 20.000000-4</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4"/>
    </inkml:context>
    <inkml:brush xml:id="br0">
      <inkml:brushProperty name="width" value="0.0276527069509029" units="cm"/>
      <inkml:brushProperty name="height" value="0.0276527069509029" units="cm"/>
      <inkml:brushProperty name="color" value="#F2385B"/>
      <inkml:brushProperty name="ignorePressure" value="0"/>
    </inkml:brush>
  </inkml:definitions>
  <inkml:trace contextRef="#ctx0" brushRef="#br0">66850.000000 8250.000000 795,'71.000000'92.000000'92,"-5.000000"-16.000000"-30 ,-7.000000-15.000000-29,-5.000000-15.000000-29,-6.000000-12.000000-15,-3.000000-6.000000-4,-3.000000-6.000000-2,-2.000000-6.000000-3,-12.000000-2.000000-3,-19.000000 3.000000-5,-18.000000 3.000000-3,-19.000000 4.000000-5,-18.000000 4.000000 3,-15.000000 6.000000 10,-15.000000 7.000000 10,-16.000000 6.000000 10,-7.000000 3.000000 8,4.000000 0.000000 7,3.000000 0.000000 6,3.000000 0.000000 6,7.000000-2.000000 4,14.000000-3.000000 2,11.000000-3.000000 3,14.000000-2.000000 1,16.000000-8.000000-2,22.000000-8.000000-8,22.000000-10.000000-8,23.000000-9.000000-6,16.000000-7.000000-10,13.000000-3.000000-8,12.000000-3.000000-8,13.000000-2.000000-10,2.000000-5.000000-5,-5.000000-2.000000-1,-7.000000-3.000000-1,-5.000000-3.000000-2,-9.000000-2.000000 1,-9.000000 0.000000 1,-10.000000 0.000000 2,-8.000000 0.000000 1,-8.000000-2.000000 4,-2.000000-3.000000 5,-3.000000-3.000000 7,-3.000000-2.000000 5</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45"/>
    </inkml:context>
    <inkml:brush xml:id="br0">
      <inkml:brushProperty name="width" value="0.0437577553093433" units="cm"/>
      <inkml:brushProperty name="height" value="0.0437577553093433" units="cm"/>
      <inkml:brushProperty name="color" value="#F2385B"/>
      <inkml:brushProperty name="ignorePressure" value="0"/>
    </inkml:brush>
  </inkml:definitions>
  <inkml:trace contextRef="#ctx0" brushRef="#br0">67250.000000 8300.000000 502,'-22.000000'120.000000'18,"6.000000"-9.000000"-1 ,7.000000-10.000000-2,6.000000-8.000000-2,3.000000-6.000000 0,0.000000 1.000000 1,0.000000-1.000000 2,0.000000 1.000000 1,0.000000-3.000000 1,0.000000-2.000000-2,0.000000-3.000000-1,0.000000-3.000000-1,-4.000000-4.000000-1,-5.000000-3.000000 0,-7.000000-3.000000-1,-5.000000-2.000000-1,-4.000000-6.000000-1,0.000000-6.000000-2,0.000000-6.000000-1,0.000000-6.000000-1,1.000000-6.000000-3,4.000000-2.000000-4,3.000000-3.000000-3,3.000000-3.000000-3,4.000000-1.000000-2,7.000000 4.000000 1,6.000000 3.000000-2,7.000000 3.000000 1,5.000000-1.000000-1,7.000000-2.000000 0,6.000000-3.000000-3,7.000000-3.000000 0,7.000000-1.000000-2,9.000000 4.000000-2,10.000000 3.000000-3,10.000000 3.000000-3,0.000000 3.000000 1,-5.000000 3.000000 4,-7.000000 3.000000 3,-5.000000 4.000000 5,-8.000000 4.000000 1,-5.000000 6.000000 0,-7.000000 7.000000-2,-5.000000 6.000000 0,-6.000000 4.000000 5,-3.000000 4.000000 10,-3.000000 3.000000 11,-2.000000 3.000000 11,-6.000000 3.000000 5,-6.000000 3.000000 0,-6.000000 3.000000-2,-6.000000 4.000000 1,-4.000000-1.000000-3,1.000000-3.000000-1,-1.000000-3.000000-2,1.000000-2.000000-2,-4.000000-6.000000-3,-6.000000-6.000000-3,-6.000000-6.000000-2,-6.000000-6.000000-5,-9.000000-10.000000-2,-8.000000-12.000000-3,-10.000000-13.000000-4,-9.000000-12.000000-2,-2.000000-13.000000-3,6.000000-12.000000 1,7.000000-13.000000 0,6.000000-12.000000-1,6.000000-10.000000 2,6.000000-6.000000 2,7.000000-6.000000 2,6.000000-6.000000 3,15.000000-6.000000 2,26.000000-2.000000 4,24.000000-3.000000 4,26.000000-3.000000 4,21.000000-2.000000 3,19.000000 0.000000 1,19.000000 0.000000 2,19.000000 0.000000 2,4.000000 3.000000-3,-9.000000 6.000000-6,-10.000000 7.000000-7,-8.000000 6.000000-8,-12.000000 6.000000-17,-12.000000 6.000000-32,-13.000000 7.000000-30,-12.000000 6.000000-32</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1"/>
    </inkml:context>
    <inkml:brush xml:id="br0">
      <inkml:brushProperty name="width" value="0.0266992412507534" units="cm"/>
      <inkml:brushProperty name="height" value="0.0266992412507534" units="cm"/>
      <inkml:brushProperty name="color" value="#F2385B"/>
      <inkml:brushProperty name="ignorePressure" value="0"/>
    </inkml:brush>
  </inkml:definitions>
  <inkml:trace contextRef="#ctx0" brushRef="#br0">18000.000000 2400.000000 823,'25.000000'76.000000'32,"0.000000"4.000000"-4 ,0.000000 3.000000-3,0.000000 3.000000-2,0.000000 4.000000-5,0.000000 7.000000-2,0.000000 6.000000-5,0.000000 7.000000-3,0.000000-3.000000-2,0.000000-8.000000-2,0.000000-10.000000-1,0.000000-9.000000-1,-2.000000-12.000000-2,-3.000000-11.000000-3,-3.000000-14.000000-4,-2.000000-11.000000-2,-5.000000-17.000000-8,-2.000000-18.000000-9,-3.000000-19.000000-9,-3.000000-18.000000-10,-2.000000-9.000000-2,0.000000 4.000000 6,0.000000 3.000000 5,0.000000 3.000000 7</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2"/>
    </inkml:context>
    <inkml:brush xml:id="br0">
      <inkml:brushProperty name="width" value="0.0272334329783916" units="cm"/>
      <inkml:brushProperty name="height" value="0.0272334329783916" units="cm"/>
      <inkml:brushProperty name="color" value="#F2385B"/>
      <inkml:brushProperty name="ignorePressure" value="0"/>
    </inkml:brush>
  </inkml:definitions>
  <inkml:trace contextRef="#ctx0" brushRef="#br0">18100.000000 2300.000000 807,'3.000000'-46.000000'-8,"6.000000"10.000000"1 ,7.000000 10.000000 3,6.000000 9.000000 2,7.000000 7.000000 2,10.000000 7.000000 1,10.000000 6.000000 2,9.000000 7.000000 1,6.000000 4.000000 1,3.000000 3.000000 1,3.000000 3.000000 0,4.000000 4.000000 1,1.000000-1.000000-1,0.000000-3.000000 1,0.000000-3.000000-1,0.000000-2.000000 0,-5.000000-1.000000-1,-9.000000 3.000000-2,-10.000000 3.000000-1,-8.000000 4.000000-1,-11.000000 2.000000-1,-8.000000 4.000000 0,-10.000000 3.000000 0,-9.000000 3.000000 0,-18.000000 6.000000 1,-24.000000 9.000000 1,-26.000000 10.000000 2,-24.000000 10.000000 0,-17.000000 8.000000 2,-5.000000 10.000000 0,-7.000000 10.000000 0,-5.000000 9.000000 1,0.000000-1.000000 0,10.000000-8.000000 2,10.000000-10.000000 1,9.000000-9.000000 2,20.000000-15.000000 0,31.000000-18.000000 1,32.000000-19.000000 1,31.000000-18.000000 1,26.000000-18.000000-3,22.000000-16.000000-7,22.000000-15.000000-5,23.000000-15.000000-7,8.000000-12.000000-3,-3.000000-6.000000-2,-3.000000-6.000000-2,-2.000000-6.000000 0,-9.000000 1.000000-3,-12.000000 9.000000-2,-13.000000 10.000000-3,-12.000000 10.000000-3,-12.000000 5.000000-2,-8.000000 4.000000-1,-10.000000 3.000000-1,-9.000000 3.000000-1,-10.000000 4.000000 1,-9.000000 7.000000 5,-10.000000 6.000000 3,-8.000000 7.000000 5</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2"/>
    </inkml:context>
    <inkml:brush xml:id="br0">
      <inkml:brushProperty name="width" value="0.0348439812660217" units="cm"/>
      <inkml:brushProperty name="height" value="0.0348439812660217" units="cm"/>
      <inkml:brushProperty name="color" value="#F2385B"/>
      <inkml:brushProperty name="ignorePressure" value="0"/>
    </inkml:brush>
  </inkml:definitions>
  <inkml:trace contextRef="#ctx0" brushRef="#br0">18500.000000 1850.000000 631,'45.000000'129.000000'24,"-9.000000"10.000000"2 ,-10.000000 10.000000-1,-8.000000 9.000000 1,-6.000000 7.000000-1,1.000000 7.000000-2,-1.000000 6.000000-1,1.000000 7.000000-3,-3.000000-14.000000-1,-2.000000-30.000000-3,-3.000000-32.000000-2,-3.000000-30.000000-2,-4.000000 8.000000-1,-3.000000 51.000000 1,-3.000000 49.000000 1,-2.000000 51.000000 1,-1.000000 12.000000 0,3.000000-25.000000 0,3.000000-25.000000-1,4.000000-25.000000 0,1.000000-27.000000-1,0.000000-28.000000-4,0.000000-28.000000-2,0.000000-27.000000-2,1.000000-8.000000-4,4.000000 17.000000-3,3.000000 15.000000-2,3.000000 16.000000-3,3.000000-10.000000-1,3.000000-34.000000 1,3.000000-35.000000 2,4.000000-33.000000 2,1.000000-37.000000-6,0.000000-37.000000-15,0.000000-38.000000-15,0.000000-37.000000-15,-2.000000-7.000000-4,-3.000000 26.000000 5,-3.000000 24.000000 5,-2.000000 26.000000 5</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5"/>
    </inkml:context>
    <inkml:brush xml:id="br0">
      <inkml:brushProperty name="width" value="0.0175194758921862" units="cm"/>
      <inkml:brushProperty name="height" value="0.0175194758921862" units="cm"/>
      <inkml:brushProperty name="color" value="#F2395B"/>
      <inkml:brushProperty name="ignorePressure" value="0"/>
    </inkml:brush>
  </inkml:definitions>
  <inkml:trace contextRef="#ctx0" brushRef="#br0">45650.000000 21600.000000 837,'0.000000'28.000000'-21,"0.000000"6.000000"7 ,0.000000 7.000000 7,0.000000 6.000000 7,0.000000 3.000000 3,0.000000 0.000000 0,0.000000 0.000000 0,0.000000 0.000000 0,0.000000-5.000000 1,0.000000-9.000000 3,0.000000-10.000000 2,0.000000-8.000000 2,0.000000 7.000000 3,0.000000 25.000000 3,0.000000 25.000000 2,0.000000 25.000000 3,0.000000 3.000000-2,0.000000-19.000000-3,0.000000-18.000000-4,0.000000-19.000000-4,0.000000-1.000000-2,0.000000 20.000000-1,0.000000 18.000000 0,0.000000 20.000000 0,1.000000 6.000000-2,4.000000-2.000000-2,3.000000-3.000000-4,3.000000-3.000000-3,1.000000-7.000000 0,1.000000-9.000000 1,-1.000000-10.000000 3,1.000000-8.000000 1,-3.000000-11.000000-5,-2.000000-8.000000-11,-3.000000-10.000000-10,-3.000000-9.000000-12</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2"/>
    </inkml:context>
    <inkml:brush xml:id="br0">
      <inkml:brushProperty name="width" value="0.0322645232081413" units="cm"/>
      <inkml:brushProperty name="height" value="0.0322645232081413" units="cm"/>
      <inkml:brushProperty name="color" value="#F2385B"/>
      <inkml:brushProperty name="ignorePressure" value="0"/>
    </inkml:brush>
  </inkml:definitions>
  <inkml:trace contextRef="#ctx0" brushRef="#br0">20550.000000 1600.000000 681,'-27.000000'53.000000'-31,"-3.000000"6.000000"10 ,-3.000000 7.000000 10,-2.000000 6.000000 9,-3.000000 6.000000 8,1.000000 6.000000 3,-1.000000 7.000000 5,1.000000 6.000000 4,2.000000 3.000000 0,7.000000 0.000000-2,6.000000 0.000000-4,7.000000 0.000000-2,4.000000 1.000000-1,3.000000 4.000000 1,3.000000 3.000000 1,4.000000 3.000000 0,2.000000 6.000000 2,4.000000 9.000000 2,3.000000 10.000000 1,3.000000 10.000000 3,1.000000 0.000000 0,1.000000-5.000000-1,-1.000000-7.000000 0,1.000000-5.000000-2,-3.000000-14.000000 0,-2.000000-18.000000-3,-3.000000-19.000000-2,-3.000000-18.000000-1,-2.000000 0.000000-2,0.000000 23.000000 2,0.000000 22.000000 0,0.000000 22.000000 1,0.000000 2.000000-2,0.000000-15.000000-4,0.000000-15.000000-2,0.000000-16.000000-5,0.000000-35.000000-8,0.000000-53.000000-14,0.000000-53.000000-12,0.000000-52.000000-14,0.000000-19.000000-6,0.000000 20.000000 2,0.000000 18.000000 2,0.000000 20.000000 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3"/>
    </inkml:context>
    <inkml:brush xml:id="br0">
      <inkml:brushProperty name="width" value="0.0309604182839394" units="cm"/>
      <inkml:brushProperty name="height" value="0.0309604182839394" units="cm"/>
      <inkml:brushProperty name="color" value="#F2385B"/>
      <inkml:brushProperty name="ignorePressure" value="0"/>
    </inkml:brush>
  </inkml:definitions>
  <inkml:trace contextRef="#ctx0" brushRef="#br0">21000.000000 1600.000000 710,'120.000000'43.000000'-12,"-9.000000"-11.000000"3 ,-10.000000-14.000000 3,-8.000000-11.000000 4,-11.000000-7.000000 4,-8.000000 0.000000 4,-10.000000 0.000000 6,-9.000000 0.000000 3,-10.000000 4.000000 2,-9.000000 10.000000-3,-10.000000 10.000000-2,-8.000000 9.000000-4,-15.000000 13.000000 1,-19.000000 20.000000 1,-18.000000 18.000000 1,-19.000000 20.000000 2,-12.000000 8.000000-2,-2.000000 1.000000-5,-3.000000-1.000000-4,-3.000000 1.000000-4,2.000000-7.000000-3,10.000000-12.000000 2,10.000000-13.000000 0,9.000000-12.000000 2,6.000000-12.000000-1,3.000000-8.000000 0,3.000000-10.000000 0,4.000000-9.000000-1,10.000000-10.000000-2,19.000000-9.000000-1,19.000000-10.000000-1,19.000000-8.000000-3,9.000000-8.000000 0,0.000000-2.000000 0,0.000000-3.000000-1,0.000000-3.000000-1,1.000000-1.000000 1,4.000000 4.000000-1,3.000000 3.000000 1,3.000000 3.000000-1,-5.000000 7.000000 1,-12.000000 14.000000 3,-13.000000 11.000000 3,-12.000000 14.000000 2,-13.000000 11.000000 4,-12.000000 14.000000 7,-13.000000 11.000000 7,-12.000000 14.000000 6,-9.000000 10.000000 4,-2.000000 9.000000-2,-3.000000 10.000000 1,-3.000000 10.000000-2,-1.000000 0.000000 1,4.000000-5.000000 2,3.000000-7.000000 1,3.000000-5.000000 2,6.000000-12.000000 0,9.000000-16.000000-5,10.000000-15.000000-3,10.000000-15.000000-4,18.000000-25.000000-6,28.000000-30.000000-12,28.000000-32.000000-10,29.000000-30.000000-11,11.000000-22.000000-6,-2.000000-8.000000 0,-3.000000-10.000000-1,-3.000000-9.000000-1,-7.000000-5.000000-1,-9.000000 0.000000-1,-10.000000 0.000000-1,-8.000000 0.000000-1,-11.000000 9.000000 1,-8.000000 19.000000 5,-10.000000 19.000000 3,-9.000000 19.000000 3</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3"/>
    </inkml:context>
    <inkml:brush xml:id="br0">
      <inkml:brushProperty name="width" value="0.027968343347311" units="cm"/>
      <inkml:brushProperty name="height" value="0.027968343347311" units="cm"/>
      <inkml:brushProperty name="color" value="#F2385B"/>
      <inkml:brushProperty name="ignorePressure" value="0"/>
    </inkml:brush>
  </inkml:definitions>
  <inkml:trace contextRef="#ctx0" brushRef="#br0">23450.000000 600.000000 786,'-44.000000'70.000000'3,"13.000000"-9.000000"4 ,12.000000-10.000000 5,13.000000-8.000000 4,7.000000-3.000000 3,4.000000 7.000000-3,3.000000 6.000000-2,3.000000 7.000000-2,4.000000 4.000000-1,7.000000 3.000000 2,6.000000 3.000000 1,7.000000 4.000000 0,0.000000-1.000000 1,-2.000000-3.000000-1,-3.000000-3.000000-2,-3.000000-2.000000 0,-2.000000-8.000000-5,0.000000-8.000000-4,0.000000-10.000000-7,0.000000-9.000000-6,0.000000-13.000000-4,0.000000-16.000000-2,0.000000-15.000000-3,0.000000-15.000000-2,-2.000000-7.000000 0,-3.000000 3.000000 0,-3.000000 3.000000 2,-2.000000 4.000000 1,2.000000-7.000000-1,9.000000-16.000000-2,10.000000-15.000000-3,10.000000-15.000000-2,2.000000-7.000000 0,-3.000000 3.000000 4,-3.000000 3.000000 3,-2.000000 4.000000 3,-5.000000 5.000000 4,-2.000000 10.000000 5,-3.000000 10.000000 4,-3.000000 9.000000 6,-4.000000 7.000000 2,-3.000000 7.000000-1,-3.000000 6.000000-1,-2.000000 7.000000-1,-9.000000 8.000000 5,-12.000000 14.000000 10,-13.000000 11.000000 9,-12.000000 14.000000 9,-10.000000 14.000000 3,-6.000000 20.000000-7,-6.000000 18.000000-7,-6.000000 20.000000-5,-6.000000 11.000000-5,-2.000000 7.000000-1,-3.000000 6.000000-1,-3.000000 7.000000-1,2.000000-6.000000-2,10.000000-15.000000 0,10.000000-15.000000-1,9.000000-16.000000 0,6.000000-15.000000-1,3.000000-11.000000-4,3.000000-14.000000-1,4.000000-11.000000-4,7.000000-14.000000 0,13.000000-11.000000 0,12.000000-14.000000 1,13.000000-11.000000 0,15.000000-11.000000-1,19.000000-5.000000-1,19.000000-7.000000-1,19.000000-5.000000-2,5.000000-3.000000 0,-5.000000 4.000000 1,-7.000000 3.000000 0,-5.000000 3.000000 2,-11.000000 4.000000 0,-11.000000 7.000000 0,-14.000000 6.000000 2,-11.000000 7.000000 0,-7.000000 2.000000 0,0.000000 1.000000 1,0.000000-1.000000-1,0.000000 1.000000 1,0.000000 1.000000-1,0.000000 3.000000 0,0.000000 3.000000-1,0.000000 4.000000-1,1.000000-1.000000 0,4.000000-3.000000 1,3.000000-3.000000-1,3.000000-2.000000 2,-1.000000-3.000000-1,-2.000000 1.000000-1,-3.000000-1.000000 0,-3.000000 1.000000 0,-6.000000-6.000000-5,-5.000000-8.000000-8,-7.000000-10.000000-8,-5.000000-9.000000-7,-8.000000-2.000000-3,-5.000000 6.000000 2,-7.000000 7.000000 3,-5.000000 6.000000 2</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4"/>
    </inkml:context>
    <inkml:brush xml:id="br0">
      <inkml:brushProperty name="width" value="0.0319217033684254" units="cm"/>
      <inkml:brushProperty name="height" value="0.0319217033684254" units="cm"/>
      <inkml:brushProperty name="color" value="#F2385B"/>
      <inkml:brushProperty name="ignorePressure" value="0"/>
    </inkml:brush>
  </inkml:definitions>
  <inkml:trace contextRef="#ctx0" brushRef="#br0">23850.000000 450.000000 689,'23.000000'100.000000'-2,"-3.000000"0.000000"1 ,-3.000000 0.000000 1,-2.000000 0.000000-1,-5.000000 7.000000 2,-2.000000 17.000000 1,-3.000000 15.000000 1,-3.000000 16.000000 3,-7.000000 12.000000 2,-9.000000 9.000000 6,-10.000000 10.000000 5,-8.000000 10.000000 5,-8.000000 5.000000 1,-2.000000 4.000000-2,-3.000000 3.000000-3,-3.000000 3.000000-2,2.000000-5.000000-3,10.000000-12.000000-2,10.000000-13.000000-2,9.000000-12.000000-2,6.000000-23.000000-1,3.000000-30.000000 0,3.000000-32.000000-1,4.000000-30.000000 1,1.000000-15.000000-1,0.000000 3.000000-1,0.000000 3.000000 0,0.000000 4.000000-1,0.000000 4.000000 0,0.000000 6.000000 0,0.000000 7.000000 1,0.000000 6.000000-1,6.000000-2.000000 0,13.000000-9.000000-3,12.000000-10.000000-1,13.000000-8.000000-3,10.000000-15.000000 0,10.000000-19.000000 0,10.000000-18.000000 1,9.000000-19.000000 1,6.000000-15.000000-3,3.000000-8.000000-4,3.000000-10.000000-5,4.000000-9.000000-5,-1.000000-2.000000-1,-3.000000 6.000000 2,-3.000000 7.000000 2,-2.000000 6.000000 3,-11.000000 9.000000 0,-15.000000 13.000000 2,-15.000000 12.000000 0,-16.000000 13.000000 1,-15.000000 6.000000 0,-11.000000 0.000000 1,-14.000000 0.000000-1,-11.000000 0.000000 1,-7.000000 0.000000 1,0.000000 0.000000 2,0.000000 0.000000 1,0.000000 0.000000 3,-10.000000 4.000000 0,-18.000000 10.000000 0,-19.000000 10.000000 1,-18.000000 9.000000-1,-14.000000-1.000000 0,-5.000000-8.000000 1,-7.000000-10.000000 1,-5.000000-9.000000 0,-3.000000-9.000000 0,4.000000-5.000000-1,3.000000-7.000000-2,3.000000-5.000000-1,7.000000-6.000000 0,14.000000-3.000000 1,11.000000-3.000000-1,14.000000-2.000000 1,11.000000-6.000000 0,14.000000-6.000000-1,11.000000-6.000000-2,14.000000-6.000000-1,11.000000-4.000000 0,14.000000 1.000000-2,11.000000-1.000000 0,14.000000 1.000000-2,13.000000-6.000000 1,16.000000-8.000000 1,15.000000-10.000000 0,17.000000-9.000000 2,11.000000-4.000000 1,10.000000 4.000000 1,10.000000 3.000000 2,9.000000 3.000000 2,-8.000000 9.000000 0,-25.000000 16.000000-1,-25.000000 15.000000 1,-25.000000 17.000000-1,-11.000000 8.000000-1,3.000000 4.000000 1,3.000000 3.000000-1,4.000000 3.000000 0,-3.000000 3.000000 1,-5.000000 3.000000-1,-7.000000 3.000000 0,-5.000000 4.000000 0,-3.000000-1.000000 1,4.000000-3.000000 0,3.000000-3.000000 2,3.000000-2.000000-1,-1.000000-1.000000 2,-2.000000 3.000000-1,-3.000000 3.000000 1,-3.000000 4.000000-1,2.000000 1.000000 1,10.000000 0.000000-1,10.000000 0.000000-1,9.000000 0.000000-1,1.000000 3.000000 1,-6.000000 6.000000 3,-6.000000 7.000000 1,-6.000000 6.000000 2,-6.000000 4.000000 0,-2.000000 4.000000-1,-3.000000 3.000000-1,-3.000000 3.000000-2,-4.000000 1.000000 1,-3.000000 1.000000 1,-3.000000-1.000000 1,-2.000000 1.000000 3,-5.000000-3.000000-1,-2.000000-2.000000 0,-3.000000-3.000000-1,-3.000000-3.000000-1,-2.000000-2.000000 0,0.000000 0.000000 0,0.000000 0.000000 0,0.000000 0.000000 1,0.000000 0.000000 0,0.000000 0.000000-1,0.000000 0.000000 0,0.000000 0.000000-1,0.000000 1.000000 1,0.000000 4.000000-1,0.000000 3.000000 0,0.000000 3.000000 0,-2.000000-1.000000 0,-3.000000-2.000000-1,-3.000000-3.000000 1,-2.000000-3.000000-2,-9.000000 7.000000 2,-12.000000 19.000000 0,-13.000000 19.000000 1,-12.000000 19.000000 1,-2.000000 1.000000 0,9.000000-16.000000-1,10.000000-15.000000-1,10.000000-15.000000-2,5.000000-11.000000 1,4.000000-2.000000-1,3.000000-3.000000 0,3.000000-3.000000 0,-1.000000-2.000000 0,-2.000000 0.000000 0,-3.000000 0.000000 0,-3.000000 0.000000 1,-2.000000 0.000000 0,0.000000 0.000000-1,0.000000 0.000000 1,0.000000 0.000000-1,0.000000 0.000000-1,0.000000 0.000000-3,0.000000 0.000000-1,0.000000 0.000000-3,0.000000-2.000000 0,0.000000-3.000000 0,0.000000-3.000000 0,0.000000-2.000000 2,-4.000000-3.000000-1,-5.000000 1.000000 2,-7.000000-1.000000-1,-5.000000 1.000000 1,-3.000000-3.000000-2,4.000000-2.000000-8,3.000000-3.000000-5,3.000000-3.000000-7,1.000000-7.000000-2,1.000000-9.000000 4,-1.000000-10.000000 3,1.000000-8.000000 4,1.000000-6.000000-4,3.000000 1.000000-11,3.000000-1.000000-9,4.000000 1.000000-11</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4"/>
    </inkml:context>
    <inkml:brush xml:id="br0">
      <inkml:brushProperty name="width" value="0.0311598535627127" units="cm"/>
      <inkml:brushProperty name="height" value="0.0311598535627127" units="cm"/>
      <inkml:brushProperty name="color" value="#F2385B"/>
      <inkml:brushProperty name="ignorePressure" value="0"/>
    </inkml:brush>
  </inkml:definitions>
  <inkml:trace contextRef="#ctx0" brushRef="#br0">24500.000000 3350.000000 706,'121.000000'167.000000'62,"-5.000000"-16.000000"-12 ,-7.000000-15.000000-13,-5.000000-15.000000-12,-6.000000-12.000000-7,-3.000000-6.000000 0,-3.000000-6.000000 0,-2.000000-6.000000 0,-11.000000-12.000000-1,-15.000000-15.000000-4,-15.000000-15.000000-3,-16.000000-16.000000-4,-8.000000-8.000000-4,0.000000 0.000000-9,0.000000 0.000000-6,0.000000 0.000000-8,0.000000 0.000000-9,0.000000 0.000000-14,0.000000 0.000000-12,0.000000 0.000000-13</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5"/>
    </inkml:context>
    <inkml:brush xml:id="br0">
      <inkml:brushProperty name="width" value="0.0279160626232624" units="cm"/>
      <inkml:brushProperty name="height" value="0.0279160626232624" units="cm"/>
      <inkml:brushProperty name="color" value="#F2385B"/>
      <inkml:brushProperty name="ignorePressure" value="0"/>
    </inkml:brush>
  </inkml:definitions>
  <inkml:trace contextRef="#ctx0" brushRef="#br0">27150.000000 1850.000000 788,'-27.000000'-46.000000'66,"-3.000000"10.000000"-18 ,-3.000000 10.000000-17,-2.000000 9.000000-19,-3.000000 4.000000-6,1.000000 1.000000 2,-1.000000-1.000000 4,1.000000 1.000000 4,-1.000000 1.000000-5,1.000000 3.000000-9,-1.000000 3.000000-12,1.000000 4.000000-9</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5"/>
    </inkml:context>
    <inkml:brush xml:id="br0">
      <inkml:brushProperty name="width" value="0.0336662232875824" units="cm"/>
      <inkml:brushProperty name="height" value="0.0336662232875824" units="cm"/>
      <inkml:brushProperty name="color" value="#F2385B"/>
      <inkml:brushProperty name="ignorePressure" value="0"/>
    </inkml:brush>
  </inkml:definitions>
  <inkml:trace contextRef="#ctx0" brushRef="#br0">26600.000000 2050.000000 653,'25.000000'98.000000'0,"0.000000"-3.000000"0 ,0.000000-3.000000-1,0.000000-2.000000 0,-2.000000 3.000000 3,-3.000000 14.000000 7,-3.000000 11.000000 7,-2.000000 14.000000 5,-5.000000 3.000000 3,-2.000000-2.000000-3,-3.000000-3.000000-2,-3.000000-3.000000-3,-2.000000-13.000000-3,0.000000-22.000000-3,0.000000-22.000000-3,0.000000-21.000000-2,0.000000-3.000000-1,0.000000 20.000000 3,0.000000 18.000000 3,0.000000 20.000000 2,0.000000-3.000000 2,0.000000-21.000000 0,0.000000-22.000000 0,0.000000-22.000000-1,0.000000-36.000000-7,0.000000-50.000000-12,0.000000-50.000000-13,0.000000-50.000000-13,3.000000-24.000000-6,6.000000 4.000000 1,7.000000 3.000000 2,6.000000 3.000000 1,4.000000 9.000000 4,4.000000 16.000000 7,3.000000 15.000000 7,3.000000 17.000000 6,4.000000 16.000000 5,7.000000 19.000000 3,6.000000 19.000000 2,7.000000 19.000000 3,0.000000 16.000000 2,-2.000000 17.000000 4,-3.000000 15.000000 3,-3.000000 16.000000 4,-4.000000 15.000000 2,-3.000000 16.000000-1,-3.000000 15.000000 0,-2.000000 17.000000 0,-6.000000 5.000000 0,-6.000000-3.000000-1,-6.000000-3.000000 0,-6.000000-2.000000-1,-6.000000-11.000000-2,-2.000000-15.000000-3,-3.000000-15.000000-3,-3.000000-16.000000-4,-2.000000-2.000000 0,0.000000 13.000000-1,0.000000 12.000000 1,0.000000 13.000000 1,-4.000000 2.000000-1,-5.000000-5.000000 2,-7.000000-7.000000 0,-5.000000-5.000000 1,-8.000000-12.000000 0,-5.000000-16.000000 0,-7.000000-15.000000-1,-5.000000-15.000000 0,-3.000000-20.000000 0,4.000000-21.000000-2,3.000000-22.000000-1,3.000000-22.000000 0,7.000000-18.000000-3,14.000000-11.000000-1,11.000000-14.000000-4,14.000000-11.000000-2,13.000000-3.000000-1,16.000000 10.000000-2,15.000000 10.000000-1,17.000000 9.000000-2,5.000000 9.000000 1,-3.000000 9.000000 2,-3.000000 10.000000 2,-2.000000 10.000000 1,0.000000 7.000000 1,7.000000 6.000000-1,6.000000 7.000000-2,7.000000 6.000000-1,-6.000000 7.000000 1,-15.000000 10.000000 2,-15.000000 10.000000 3,-16.000000 9.000000 2,-2.000000 6.000000 1,13.000000 3.000000-1,12.000000 3.000000-1,13.000000 4.000000 0,-1.000000 2.000000 0,-11.000000 4.000000 2,-14.000000 3.000000 2,-11.000000 3.000000 2,-4.000000 7.000000 2,6.000000 14.000000 0,7.000000 11.000000-1,6.000000 14.000000 1,-2.000000 0.000000 0,-9.000000-8.000000 2,-10.000000-10.000000 0,-8.000000-9.000000 2,-3.000000 12.000000 2,7.000000 34.000000 2,6.000000 35.000000 2,7.000000 35.000000 2,-3.000000 14.000000 1,-8.000000-2.000000-1,-10.000000-3.000000-1,-9.000000-3.000000 0,-10.000000-9.000000-1,-9.000000-11.000000 0,-10.000000-14.000000 1,-8.000000-11.000000-1,-8.000000-15.000000 0,-2.000000-16.000000-2,-3.000000-15.000000-1,-3.000000-15.000000-1,-1.000000-20.000000-2,4.000000-21.000000-1,3.000000-22.000000-1,3.000000-22.000000-1,4.000000-21.000000-3,7.000000-18.000000-5,6.000000-19.000000-4,7.000000-18.000000-3,5.000000-9.000000-2,7.000000 4.000000 3,6.000000 3.000000 3,7.000000 3.000000 4,2.000000 12.000000-3,1.000000 22.000000-5,-1.000000 22.000000-5,1.000000 23.000000-7,2.000000 2.000000-3,7.000000-16.000000-2,6.000000-15.000000-1,7.000000-15.000000-3,0.000000-3.000000-2,-2.000000 14.000000-4,-3.000000 11.000000-3,-3.000000 14.000000-5</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6"/>
    </inkml:context>
    <inkml:brush xml:id="br0">
      <inkml:brushProperty name="width" value="0.0299941655248404" units="cm"/>
      <inkml:brushProperty name="height" value="0.0299941655248404" units="cm"/>
      <inkml:brushProperty name="color" value="#F2385B"/>
      <inkml:brushProperty name="ignorePressure" value="0"/>
    </inkml:brush>
  </inkml:definitions>
  <inkml:trace contextRef="#ctx0" brushRef="#br0">30000.000000 1850.000000 733,'23.000000'206.000000'-4,"-3.000000"-37.000000"2 ,-3.000000-38.000000 0,-2.000000-37.000000 1,-3.000000-26.000000 3,1.000000-11.000000 3,-1.000000-14.000000 4,1.000000-11.000000 4,1.000000 0.000000 3,3.000000 17.000000 3,3.000000 15.000000 4,4.000000 16.000000 3,-1.000000 1.000000 0,-3.000000-12.000000-4,-3.000000-13.000000-4,-2.000000-12.000000-4,-5.000000-15.000000-5,-2.000000-15.000000-8,-3.000000-15.000000-7,-3.000000-16.000000-8,-2.000000-18.000000-2,0.000000-18.000000 3,0.000000-19.000000 2,0.000000-18.000000 4,0.000000-9.000000-2,0.000000 4.000000-8,0.000000 3.000000-6,0.000000 3.000000-8,4.000000 4.000000-2,10.000000 7.000000 3,10.000000 6.000000 1,9.000000 7.000000 3,7.000000 7.000000 6,7.000000 9.000000 10,6.000000 10.000000 9,7.000000 10.000000 10,5.000000 5.000000 8,7.000000 4.000000 3,6.000000 3.000000 5,7.000000 3.000000 3,-6.000000 3.000000 1,-15.000000 3.000000-6,-15.000000 3.000000-5,-16.000000 4.000000-5,-7.000000-1.000000-4,4.000000-3.000000 0,3.000000-3.000000-1,3.000000-2.000000-1,-1.000000-1.000000 0,-2.000000 3.000000-1,-3.000000 3.000000-1,-3.000000 4.000000 1,-2.000000 2.000000-1,0.000000 4.000000 0,0.000000 3.000000 1,0.000000 3.000000-1,-2.000000 3.000000 0,-3.000000 3.000000-3,-3.000000 3.000000-1,-2.000000 4.000000-2,-6.000000 1.000000-1,-6.000000 0.000000 0,-6.000000 0.000000 1,-6.000000 0.000000 1,-6.000000 1.000000 1,-2.000000 4.000000-1,-3.000000 3.000000 1,-3.000000 3.000000 0,-2.000000-1.000000 0,0.000000-2.000000-1,0.000000-3.000000-1,0.000000-3.000000-1,0.000000-2.000000-1,0.000000 0.000000 1,0.000000 0.000000-1,0.000000 0.000000 0,0.000000 0.000000 0,0.000000 0.000000 0,0.000000 0.000000 2,0.000000 0.000000-1,-7.000000 4.000000 2,-11.000000 10.000000-1,-14.000000 10.000000 0,-11.000000 9.000000 0,-1.000000 1.000000 1,13.000000-6.000000-1,12.000000-6.000000 1,13.000000-6.000000 0,6.000000-6.000000 0,0.000000-2.000000 0,0.000000-3.000000 0,0.000000-3.000000 0,0.000000-2.000000 0,0.000000 0.000000 0,0.000000 0.000000-1,0.000000 0.000000 0,0.000000 0.000000 1,0.000000 0.000000-1,0.000000 0.000000 1,0.000000 0.000000-1,0.000000 0.000000 1,0.000000 0.000000 0,0.000000 0.000000 0,0.000000 0.000000-1,1.000000 0.000000 3,4.000000 0.000000 3,3.000000 0.000000 4,3.000000 0.000000 3,20.000000-13.000000 2,38.000000-24.000000-1,37.000000-26.000000-1,38.000000-24.000000-1,4.000000-7.000000-2,-28.000000 13.000000 0,-28.000000 12.000000-2,-27.000000 13.000000-2,-14.000000 6.000000-1,4.000000 0.000000 0,3.000000 0.000000 0,3.000000 0.000000-2,-1.000000 1.000000 1,-2.000000 4.000000-1,-3.000000 3.000000 1,-3.000000 3.000000-1,-2.000000 1.000000 0,0.000000 1.000000-1,0.000000-1.000000-3,0.000000 1.000000-2,0.000000-1.000000 0,0.000000 1.000000 0,0.000000-1.000000 0,0.000000 1.000000 1,0.000000-3.000000 0,0.000000-2.000000 0,0.000000-3.000000 0,0.000000-3.000000-1,0.000000-1.000000 1,0.000000 4.000000-2,0.000000 3.000000 0,0.000000 3.000000 0,0.000000-1.000000-1,0.000000-2.000000 0,0.000000-3.000000-1,0.000000-3.000000 0,-10.000000-7.000000-5,-18.000000-9.000000-9,-19.000000-10.000000-10,-18.000000-8.000000-8,-7.000000 0.000000-4,6.000000 14.000000 2,7.000000 11.000000 2,6.000000 14.000000 3</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6"/>
    </inkml:context>
    <inkml:brush xml:id="br0">
      <inkml:brushProperty name="width" value="0.0415714420378208" units="cm"/>
      <inkml:brushProperty name="height" value="0.0415714420378208" units="cm"/>
      <inkml:brushProperty name="color" value="#F2385B"/>
      <inkml:brushProperty name="ignorePressure" value="0"/>
    </inkml:brush>
  </inkml:definitions>
  <inkml:trace contextRef="#ctx0" brushRef="#br0">30850.000000 1350.000000 529,'1.000000'104.000000'12,"4.000000"10.000000"4 ,3.000000 10.000000 4,3.000000 9.000000 2,-1.000000-8.000000 1,-2.000000-25.000000-4,-3.000000-25.000000-4,-3.000000-25.000000-3,-1.000000-10.000000-2,4.000000 7.000000-2,3.000000 6.000000-1,3.000000 7.000000-2,1.000000 18.000000 2,1.000000 31.000000 3,-1.000000 32.000000 4,1.000000 31.000000 3,-1.000000-1.000000 1,1.000000-30.000000-4,-1.000000-32.000000-3,1.000000-30.000000-3,-3.000000-17.000000-2,-2.000000 1.000000 0,-3.000000-1.000000-2,-3.000000 1.000000 1,-2.000000 1.000000-2,0.000000 3.000000 1,0.000000 3.000000 0,0.000000 4.000000-1,0.000000-1.000000 0,0.000000-3.000000 1,0.000000-3.000000-1,0.000000-2.000000 0,0.000000-3.000000 1,0.000000 1.000000 1,0.000000-1.000000 0,0.000000 1.000000 2,0.000000-1.000000 1,0.000000 1.000000-1,0.000000-1.000000 0,0.000000 1.000000-1,0.000000 1.000000 1,0.000000 3.000000-1,0.000000 3.000000 1,0.000000 4.000000-1,-2.000000-3.000000-1,-3.000000-5.000000 1,-3.000000-7.000000-2,-2.000000-5.000000 0,-1.000000-4.000000 0,3.000000 0.000000 1,3.000000 0.000000 0,4.000000 0.000000 1,1.000000-2.000000-1,0.000000-3.000000 0,0.000000-3.000000 0,0.000000-2.000000-1,-2.000000-1.000000 0,-3.000000 3.000000 1,-3.000000 3.000000 0,-2.000000 4.000000 2,-1.000000-10.000000-6,3.000000-22.000000-12,3.000000-22.000000-11,4.000000-21.000000-11,1.000000-14.000000-3,0.000000-2.000000 7,0.000000-3.000000 7,0.000000-3.000000 7,1.000000-2.000000 3,4.000000 0.000000 2,3.000000 0.000000 2,3.000000 0.000000 1,-1.000000-2.000000 1,-2.000000-3.000000 2,-3.000000-3.000000 0,-3.000000-2.000000 0,-1.000000-3.000000-7,4.000000 1.000000-19,3.000000-1.000000-17,3.000000 1.000000-19</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6"/>
    </inkml:context>
    <inkml:brush xml:id="br0">
      <inkml:brushProperty name="width" value="0.0377077534794807" units="cm"/>
      <inkml:brushProperty name="height" value="0.0377077534794807" units="cm"/>
      <inkml:brushProperty name="color" value="#F2385B"/>
      <inkml:brushProperty name="ignorePressure" value="0"/>
    </inkml:brush>
  </inkml:definitions>
  <inkml:trace contextRef="#ctx0" brushRef="#br0">32600.000000 1550.000000 583,'21.000000'71.000000'-1,"-5.000000"-5.000000"-4 ,-7.000000-7.000000-2,-5.000000-5.000000-3,-4.000000-3.000000 1,0.000000 4.000000 7,0.000000 3.000000 5,0.000000 3.000000 6,-4.000000 1.000000 1,-5.000000 1.000000-4,-7.000000-1.000000-3,-5.000000 1.000000-3,-3.000000-6.000000-1,4.000000-8.000000 3,3.000000-10.000000 3,3.000000-9.000000 2,-2.000000 4.000000 2,-6.000000 19.000000-1,-6.000000 19.000000 1,-6.000000 19.000000-1,-2.000000 13.000000 1,3.000000 10.000000 1,3.000000 10.000000 1,4.000000 9.000000 1,2.000000 7.000000 3,4.000000 7.000000 3,3.000000 6.000000 2,3.000000 7.000000 3,3.000000 4.000000 1,3.000000 3.000000-2,3.000000 3.000000-2,4.000000 4.000000-1,1.000000 1.000000-1,0.000000 0.000000 4,0.000000 0.000000 4,0.000000 0.000000 2,0.000000-10.000000-1,0.000000-18.000000-6,0.000000-19.000000-5,0.000000-18.000000-6,3.000000-31.000000-9,6.000000-40.000000-11,7.000000-40.000000-13,6.000000-41.000000-11,1.000000-26.000000-4,-3.000000-8.000000 7,-3.000000-10.000000 6,-2.000000-9.000000 7,-3.000000-2.000000-4,1.000000 6.000000-14,-1.000000 7.000000-13,1.000000 6.000000-14</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23:16"/>
    </inkml:context>
    <inkml:brush xml:id="br0">
      <inkml:brushProperty name="width" value="0.0169272758066654" units="cm"/>
      <inkml:brushProperty name="height" value="0.0169272758066654" units="cm"/>
      <inkml:brushProperty name="color" value="#F2395B"/>
      <inkml:brushProperty name="ignorePressure" value="0"/>
    </inkml:brush>
  </inkml:definitions>
  <inkml:trace contextRef="#ctx0" brushRef="#br0">44850.000000 25100.000000 866,'0.000000'26.000000'2,"0.000000"4.000000"4 ,0.000000 3.000000 4,0.000000 3.000000 3,0.000000 7.000000 4,0.000000 14.000000 0,0.000000 11.000000 2,0.000000 14.000000 2,0.000000 7.000000-4,0.000000 3.000000-8,0.000000 3.000000-6,0.000000 4.000000-9,0.000000-4.000000-2,0.000000-9.000000 1,0.000000-10.000000 3,0.000000-8.000000 2,1.000000-3.000000 2,4.000000 7.000000 1,3.000000 6.000000 1,3.000000 7.000000 2,-1.000000-4.000000 0,-2.000000-12.000000-3,-3.000000-13.000000-3,-3.000000-12.000000-2,-4.000000-19.000000-4,-3.000000-25.000000-7,-3.000000-25.000000-6,-2.000000-25.000000-6,-1.000000-7.000000-3,3.000000 14.000000 4,3.000000 11.000000 3,4.000000 14.000000 3,-3.000000-9.000000 1,-5.000000-28.000000-1,-7.000000-28.000000-2,-5.000000-27.000000 0,-3.000000-11.000000 1,4.000000 10.000000 4,3.000000 10.000000 6,3.000000 9.000000 4,3.000000 9.000000 3,3.000000 9.000000 0,3.000000 10.000000 2,4.000000 10.000000 1,1.000000 5.000000 0,0.000000 4.000000 0,0.000000 3.000000 1,0.000000 3.000000-1,0.000000 3.000000 3,0.000000 3.000000 3,0.000000 3.000000 3,0.000000 4.000000 4,0.000000 5.000000 2,0.000000 10.000000-1,0.000000 10.000000 0,0.000000 9.000000 0,-2.000000 6.000000 0,-3.000000 3.000000-2,-3.000000 3.000000-2,-2.000000 4.000000-1,-1.000000-1.000000-1,3.000000-3.000000 0,3.000000-3.000000 1,4.000000-2.000000-1,-3.000000 2.000000 2,-5.000000 9.000000 0,-7.000000 10.000000 1,-5.000000 10.000000 1,-3.000000-1.000000 1,4.000000-9.000000-3,3.000000-10.000000 0,3.000000-8.000000-2,3.000000-6.000000-2,3.000000 1.000000-3,3.000000-1.000000-1,4.000000 1.000000-3,-3.000000-1.000000-2,-5.000000 1.000000-1,-7.000000-1.000000-1,-5.000000 1.000000-1,-3.000000-3.000000-3,4.000000-2.000000-4,3.000000-3.000000-3,3.000000-3.000000-3</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7"/>
    </inkml:context>
    <inkml:brush xml:id="br0">
      <inkml:brushProperty name="width" value="0.0325024724006653" units="cm"/>
      <inkml:brushProperty name="height" value="0.0325024724006653" units="cm"/>
      <inkml:brushProperty name="color" value="#F2385B"/>
      <inkml:brushProperty name="ignorePressure" value="0"/>
    </inkml:brush>
  </inkml:definitions>
  <inkml:trace contextRef="#ctx0" brushRef="#br0">33400.000000 1750.000000 676,'71.000000'25.000000'46,"-5.000000"0.000000"-13 ,-7.000000 0.000000-14,-5.000000 0.000000-13,-9.000000 1.000000-5,-9.000000 4.000000 1,-10.000000 3.000000 2,-8.000000 3.000000 1,-6.000000 1.000000 1,1.000000 1.000000 2,-1.000000-1.000000 1,1.000000 1.000000 2,-9.000000 7.000000-3,-15.000000 16.000000-4,-15.000000 15.000000-6,-16.000000 17.000000-5,-10.000000 3.000000-2,-3.000000-5.000000 0,-3.000000-7.000000 0,-2.000000-5.000000 0,3.000000-11.000000 1,14.000000-11.000000 2,11.000000-14.000000 2,14.000000-11.000000 2,2.000000-3.000000 1,-6.000000 10.000000 0,-6.000000 10.000000 1,-6.000000 9.000000 1,7.000000-2.000000-2,22.000000-12.000000-2,22.000000-13.000000-2,23.000000-12.000000-2,10.000000-9.000000-2,0.000000-2.000000 1,0.000000-3.000000 0,0.000000-3.000000 2,0.000000-2.000000-1,0.000000 0.000000 1,0.000000 0.000000 0,0.000000 0.000000 1,-4.000000 0.000000 1,-5.000000 0.000000 1,-7.000000 0.000000 3,-5.000000 0.000000 1,-8.000000 9.000000 4,-5.000000 19.000000 5,-7.000000 19.000000 5,-5.000000 19.000000 5,-9.000000 9.000000 0,-9.000000 0.000000-7,-10.000000 0.000000-7,-8.000000 0.000000-6,-6.000000 1.000000-4,1.000000 4.000000 0,-1.000000 3.000000 0,1.000000 3.000000 0,1.000000-1.000000 1,3.000000-2.000000 4,3.000000-3.000000 3,4.000000-3.000000 3,4.000000-7.000000 4,6.000000-9.000000 3,7.000000-10.000000 3,6.000000-8.000000 5,12.000000-15.000000 1,19.000000-19.000000 0,19.000000-18.000000 0,19.000000-19.000000 0,5.000000-13.000000-2,-5.000000-6.000000-3,-7.000000-6.000000-2,-5.000000-6.000000-5,-6.000000-1.000000-14,-3.000000 7.000000-29,-3.000000 6.000000-27,-2.000000 7.000000-29</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7"/>
    </inkml:context>
    <inkml:brush xml:id="br0">
      <inkml:brushProperty name="width" value="0.0273042377084494" units="cm"/>
      <inkml:brushProperty name="height" value="0.0273042377084494" units="cm"/>
      <inkml:brushProperty name="color" value="#F2385B"/>
      <inkml:brushProperty name="ignorePressure" value="0"/>
    </inkml:brush>
  </inkml:definitions>
  <inkml:trace contextRef="#ctx0" brushRef="#br0">35050.000000 2050.000000 805,'6.000000'-91.000000'27,"13.000000"19.000000"-8 ,12.000000 19.000000-8,13.000000 19.000000-9,7.000000 12.000000-3,4.000000 6.000000 3,3.000000 7.000000 3,3.000000 6.000000 2,-2.000000 4.000000-1,-6.000000 4.000000-3,-6.000000 3.000000-5,-6.000000 3.000000-4,-2.000000 4.000000-1,3.000000 7.000000 3,3.000000 6.000000 3,4.000000 7.000000 2,1.000000-3.000000 0,0.000000-8.000000-6,0.000000-10.000000-4,0.000000-9.000000-4,-4.000000-9.000000-1,-5.000000-5.000000 1,-7.000000-7.000000 3,-5.000000-5.000000 2,-6.000000-3.000000 2,-3.000000 4.000000 2,-3.000000 3.000000 3,-2.000000 3.000000 2,-8.000000 4.000000 0,-8.000000 7.000000-1,-10.000000 6.000000-1,-9.000000 7.000000 0,-15.000000 8.000000 1,-18.000000 14.000000 5,-19.000000 11.000000 6,-18.000000 14.000000 6,-12.000000 10.000000 0,-3.000000 9.000000-1,-3.000000 10.000000-3,-2.000000 10.000000-2,2.000000-1.000000-2,9.000000-9.000000 2,10.000000-10.000000 0,10.000000-8.000000 1,11.000000-11.000000-1,17.000000-8.000000 1,15.000000-10.000000-2,16.000000-9.000000 0,12.000000-9.000000-1,9.000000-5.000000 0,10.000000-7.000000-2,10.000000-5.000000-1,11.000000-4.000000-1,17.000000 0.000000-2,15.000000 0.000000-4,16.000000 0.000000-2,-1.000000 0.000000-1,-15.000000 0.000000 0,-15.000000 0.000000-1,-16.000000 0.000000 0,2.000000-5.000000 0,23.000000-9.000000-2,22.000000-10.000000-2,22.000000-8.000000-2,8.000000-8.000000 1,-2.000000-2.000000 1,-3.000000-3.000000 1,-3.000000-3.000000 2,-10.000000 1.000000 1,-16.000000 6.000000 0,-15.000000 7.000000 0,-15.000000 6.000000 1,-18.000000 3.000000-4,-19.000000 0.000000-6,-18.000000 0.000000-8,-19.000000 0.000000-6,-10.000000 1.000000-3,1.000000 4.000000 0,-1.000000 3.000000 0,1.000000 3.000000 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8"/>
    </inkml:context>
    <inkml:brush xml:id="br0">
      <inkml:brushProperty name="width" value="0.0385062694549561" units="cm"/>
      <inkml:brushProperty name="height" value="0.0385062694549561" units="cm"/>
      <inkml:brushProperty name="color" value="#F2385B"/>
      <inkml:brushProperty name="ignorePressure" value="0"/>
    </inkml:brush>
  </inkml:definitions>
  <inkml:trace contextRef="#ctx0" brushRef="#br0">35650.000000 1100.000000 571,'21.000000'146.000000'-1,"-5.000000"-5.000000"-2 ,-7.000000-7.000000-3,-5.000000-5.000000-1,-6.000000 5.000000 4,-3.000000 19.000000 14,-3.000000 19.000000 11,-2.000000 19.000000 13,-6.000000 12.000000 6,-6.000000 6.000000-3,-6.000000 7.000000-2,-6.000000 6.000000-1,-2.000000-2.000000-2,3.000000-9.000000-2,3.000000-10.000000-1,4.000000-8.000000-1,4.000000-18.000000-3,6.000000-25.000000-3,7.000000-25.000000-4,6.000000-25.000000-3,7.000000-11.000000-4,10.000000 3.000000-4,10.000000 3.000000-4,9.000000 4.000000-5,6.000000-4.000000-2,3.000000-9.000000-2,3.000000-10.000000-1,4.000000-8.000000-3,2.000000-11.000000-2,4.000000-8.000000-5,3.000000-10.000000-5,3.000000-9.000000-5,-2.000000-7.000000-1,-6.000000-3.000000 2,-6.000000-3.000000 2,-6.000000-2.000000 1,-7.000000-8.000000 1,-6.000000-8.000000-3,-6.000000-10.000000-2,-6.000000-9.000000-2,-6.000000-5.000000 1,-2.000000 0.000000 2,-3.000000 0.000000 3,-3.000000 0.000000 4,-9.000000 3.000000 2,-11.000000 6.000000 5,-14.000000 7.000000 5,-11.000000 6.000000 5,-9.000000 3.000000 2,-3.000000 0.000000 3,-3.000000 0.000000 2,-2.000000 0.000000 2,-6.000000-4.000000 1,-6.000000-5.000000-1,-6.000000-7.000000 0,-6.000000-5.000000-1,1.000000-6.000000 0,9.000000-3.000000 0,10.000000-3.000000 0,10.000000-2.000000 0,2.000000-9.000000-2,-3.000000-12.000000-5,-3.000000-13.000000-5,-2.000000-12.000000-4,5.000000-2.000000-1,16.000000 9.000000 1,15.000000 10.000000 3,17.000000 10.000000 1,10.000000 0.000000 1,6.000000-5.000000-1,7.000000-7.000000 1,6.000000-5.000000-2,9.000000-3.000000 2,13.000000 4.000000 1,12.000000 3.000000 2,13.000000 3.000000 3,10.000000 4.000000 0,10.000000 7.000000 1,10.000000 6.000000 1,9.000000 7.000000 0,6.000000 5.000000-1,3.000000 7.000000 1,3.000000 6.000000-2,4.000000 7.000000 0,-3.000000 7.000000 1,-5.000000 9.000000 2,-7.000000 10.000000 3,-5.000000 10.000000 2,-12.000000 5.000000 1,-16.000000 4.000000-1,-15.000000 3.000000-2,-15.000000 3.000000-1,-12.000000-1.000000-1,-6.000000-2.000000 0,-6.000000-3.000000 1,-6.000000-3.000000 0,-4.000000 1.000000 0,1.000000 6.000000 2,-1.000000 7.000000 0,1.000000 6.000000 1,-3.000000-1.000000 0,-2.000000-5.000000-1,-3.000000-7.000000-1,-3.000000-5.000000 0,-9.000000 5.000000-1,-11.000000 19.000000 2,-14.000000 19.000000 0,-11.000000 19.000000 1,-11.000000 7.000000 1,-5.000000-3.000000-2,-7.000000-3.000000-1,-5.000000-2.000000-2,-4.000000-9.000000 1,0.000000-12.000000 0,0.000000-13.000000 1,0.000000-12.000000 0,1.000000-13.000000-6,4.000000-12.000000-13,3.000000-13.000000-14,3.000000-12.000000-13,4.000000-15.000000-8,7.000000-15.000000-2,6.000000-15.000000-2,7.000000-16.000000-2,7.000000-2.000000 4,9.000000 13.000000 10,10.000000 12.000000 10,10.000000 13.000000 9,4.000000 6.000000 6,0.000000 0.000000 3,0.000000 0.000000 3,0.000000 0.000000 3</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8"/>
    </inkml:context>
    <inkml:brush xml:id="br0">
      <inkml:brushProperty name="width" value="0.0338713340461254" units="cm"/>
      <inkml:brushProperty name="height" value="0.0338713340461254" units="cm"/>
      <inkml:brushProperty name="color" value="#F2385B"/>
      <inkml:brushProperty name="ignorePressure" value="0"/>
    </inkml:brush>
  </inkml:definitions>
  <inkml:trace contextRef="#ctx0" brushRef="#br0">35850.000000 4550.000000 649,'95.000000'48.000000'23,"-9.000000"-3.000000"-2 ,-10.000000-3.000000 0,-8.000000-2.000000-2,-11.000000-8.000000-2,-8.000000-8.000000 0,-10.000000-10.000000-1,-9.000000-9.000000-2,2.000000 2.000000 2,17.000000 17.000000 4,15.000000 15.000000 4,16.000000 16.000000 4,4.000000 4.000000 1,-6.000000-6.000000-4,-6.000000-6.000000-2,-6.000000-6.000000-3,-6.000000-7.000000-6,-2.000000-6.000000-11,-3.000000-6.000000-9,-3.000000-6.000000-10,-6.000000-7.000000-14,-5.000000-6.000000-16,-7.000000-6.000000-18,-5.000000-6.000000-16</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8"/>
    </inkml:context>
    <inkml:brush xml:id="br0">
      <inkml:brushProperty name="width" value="0.0357586294412613" units="cm"/>
      <inkml:brushProperty name="height" value="0.0357586294412613" units="cm"/>
      <inkml:brushProperty name="color" value="#F2385B"/>
      <inkml:brushProperty name="ignorePressure" value="0"/>
    </inkml:brush>
  </inkml:definitions>
  <inkml:trace contextRef="#ctx0" brushRef="#br0">38750.000000 2150.000000 615,'53.000000'123.000000'2,"6.000000"-3.000000"6 ,7.000000-3.000000 5,6.000000-2.000000 5,1.000000 0.000000 2,-3.000000 7.000000 0,-3.000000 6.000000-1,-2.000000 7.000000 0,-5.000000 0.000000 1,-2.000000-2.000000 3,-3.000000-3.000000 4,-3.000000-3.000000 2,-7.000000-10.000000 1,-9.000000-16.000000-4,-10.000000-15.000000-3,-8.000000-15.000000-3,-8.000000-12.000000-3,-2.000000-6.000000 0,-3.000000-6.000000-2,-3.000000-6.000000-1,-4.000000-21.000000-10,-3.000000-34.000000-18,-3.000000-35.000000-20,-2.000000-33.000000-20,-3.000000-12.000000-8,1.000000 13.000000 0,-1.000000 12.000000 0,1.000000 13.000000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8"/>
    </inkml:context>
    <inkml:brush xml:id="br0">
      <inkml:brushProperty name="width" value="0.0341054946184158" units="cm"/>
      <inkml:brushProperty name="height" value="0.0341054946184158" units="cm"/>
      <inkml:brushProperty name="color" value="#F2385B"/>
      <inkml:brushProperty name="ignorePressure" value="0"/>
    </inkml:brush>
  </inkml:definitions>
  <inkml:trace contextRef="#ctx0" brushRef="#br0">39800.000000 2200.000000 645,'-49.000000'81.000000'-13,"4.000000"13.000000"0 ,3.000000 12.000000 0,3.000000 13.000000 0,-5.000000 12.000000 9,-12.000000 13.000000 20,-13.000000 12.000000 18,-12.000000 13.000000 19,-7.000000 2.000000 7,1.000000-5.000000-8,-1.000000-7.000000-7,1.000000-5.000000-6,2.000000-12.000000-7,7.000000-16.000000-2,6.000000-15.000000-5,7.000000-15.000000-4,4.000000-17.000000-17,3.000000-15.000000-33,3.000000-15.000000-32,4.000000-16.000000-33</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59"/>
    </inkml:context>
    <inkml:brush xml:id="br0">
      <inkml:brushProperty name="width" value="0.0289714504033327" units="cm"/>
      <inkml:brushProperty name="height" value="0.0289714504033327" units="cm"/>
      <inkml:brushProperty name="color" value="#F2385B"/>
      <inkml:brushProperty name="ignorePressure" value="0"/>
    </inkml:brush>
  </inkml:definitions>
  <inkml:trace contextRef="#ctx0" brushRef="#br0">40850.000000 4150.000000 759,'67.000000'73.000000'121,"-16.000000"-3.000000"-41 ,-15.000000-3.000000-40,-15.000000-2.000000-43,-11.000000-3.000000-16,-2.000000 1.000000 6,-3.000000-1.000000 6,-3.000000 1.000000 7,-12.000000-3.000000-4,-18.000000-2.000000-13,-19.000000-3.000000-13,-18.000000-3.000000-13,-4.000000-7.000000-5,13.000000-9.000000 3,12.000000-10.000000 3,13.000000-8.000000 2</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0"/>
    </inkml:context>
    <inkml:brush xml:id="br0">
      <inkml:brushProperty name="width" value="0.0320643335580826" units="cm"/>
      <inkml:brushProperty name="height" value="0.0320643335580826" units="cm"/>
      <inkml:brushProperty name="color" value="#F2385B"/>
      <inkml:brushProperty name="ignorePressure" value="0"/>
    </inkml:brush>
  </inkml:definitions>
  <inkml:trace contextRef="#ctx0" brushRef="#br0">42600.000000 2400.000000 686,'0.000000'51.000000'68,"0.000000"4.000000"-21 ,0.000000 3.000000-22,0.000000 3.000000-21,0.000000 9.000000-8,0.000000 16.000000 4,0.000000 15.000000 4,0.000000 17.000000 4,0.000000 7.000000 4,0.000000 0.000000 2,0.000000 0.000000 4,0.000000 0.000000 2,0.000000-7.000000 1,0.000000-11.000000-2,0.000000-14.000000 0,0.000000-11.000000-2,3.000000-15.000000-4,6.000000-16.000000-6,7.000000-15.000000-6,6.000000-15.000000-5,4.000000-20.000000-8,4.000000-21.000000-7,3.000000-22.000000-7,3.000000-22.000000-8,3.000000-26.000000-4,3.000000-27.000000 1,3.000000-28.000000 0,4.000000-28.000000 1,2.000000-13.000000 0,4.000000 3.000000 1,3.000000 3.000000 0,3.000000 4.000000 2,-2.000000 10.000000 4,-6.000000 19.000000 6,-6.000000 19.000000 7,-6.000000 19.000000 6,-7.000000 15.000000 4,-6.000000 13.000000 1,-6.000000 12.000000 2,-6.000000 13.000000 1,-2.000000 13.000000 4,3.000000 17.000000 7,3.000000 15.000000 6,4.000000 16.000000 6,-3.000000 10.000000 6,-5.000000 7.000000 3,-7.000000 6.000000 3,-5.000000 7.000000 4,-3.000000 4.000000-5,4.000000 3.000000-12,3.000000 3.000000-13,3.000000 4.000000-13,3.000000-6.000000-10,3.000000-11.000000-7,3.000000-14.000000-7,4.000000-11.000000-8</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0"/>
    </inkml:context>
    <inkml:brush xml:id="br0">
      <inkml:brushProperty name="width" value="0.0279347468167543" units="cm"/>
      <inkml:brushProperty name="height" value="0.0279347468167543" units="cm"/>
      <inkml:brushProperty name="color" value="#F2385B"/>
      <inkml:brushProperty name="ignorePressure" value="0"/>
    </inkml:brush>
  </inkml:definitions>
  <inkml:trace contextRef="#ctx0" brushRef="#br0">44550.000000 1950.000000 787,'21.000000'76.000000'-2,"-5.000000"4.000000"-2 ,-7.000000 3.000000-4,-5.000000 3.000000-3,-8.000000 6.000000 2,-5.000000 9.000000 7,-7.000000 10.000000 8,-5.000000 10.000000 7,-9.000000 5.000000 7,-9.000000 4.000000 5,-10.000000 3.000000 5,-8.000000 3.000000 6,-6.000000-4.000000 0,1.000000-8.000000-5,-1.000000-10.000000-7,1.000000-9.000000-5,5.000000-15.000000-11,14.000000-18.000000-12,11.000000-19.000000-15,14.000000-18.000000-14,5.000000-17.000000-8,1.000000-11.000000-4,-1.000000-14.000000-3,1.000000-11.000000-4</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0"/>
    </inkml:context>
    <inkml:brush xml:id="br0">
      <inkml:brushProperty name="width" value="0.0288720950484276" units="cm"/>
      <inkml:brushProperty name="height" value="0.0288720950484276" units="cm"/>
      <inkml:brushProperty name="color" value="#F2385B"/>
      <inkml:brushProperty name="ignorePressure" value="0"/>
    </inkml:brush>
  </inkml:definitions>
  <inkml:trace contextRef="#ctx0" brushRef="#br0">44550.000000 3200.000000 761,'115.000000'96.000000'40,"-18.000000"-5.000000"-4 ,-19.000000-7.000000-2,-18.000000-5.000000-3,-9.000000-6.000000-3,4.000000-3.000000-5,3.000000-3.000000-5,3.000000-2.000000-5,-4.000000-8.000000-4,-8.000000-8.000000-4,-10.000000-10.000000-3,-9.000000-9.000000-5,-5.000000-10.000000-11,0.000000-9.000000-19,0.000000-10.000000-21,0.000000-8.000000-18</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7"/>
    </inkml:context>
    <inkml:brush xml:id="br0">
      <inkml:brushProperty name="width" value="0.0163206290453672" units="cm"/>
      <inkml:brushProperty name="height" value="0.0163206290453672" units="cm"/>
      <inkml:brushProperty name="color" value="#F2395B"/>
      <inkml:brushProperty name="ignorePressure" value="0"/>
    </inkml:brush>
  </inkml:definitions>
  <inkml:trace contextRef="#ctx0" brushRef="#br0">44600.000000 25200.000000 898,'70.000000'1.000000'-15,"-9.000000"4.000000"2 ,-10.000000 3.000000 1,-8.000000 3.000000 1,-9.000000-1.000000 4,-6.000000-2.000000 3,-6.000000-3.000000 4,-6.000000-3.000000 4,2.000000-1.000000 3,14.000000 4.000000 4,11.000000 3.000000 2,14.000000 3.000000 4,2.000000-1.000000 1,-6.000000-2.000000-1,-6.000000-3.000000-1,-6.000000-3.000000-2,-6.000000-2.000000 0,-2.000000 0.000000-3,-3.000000 0.000000 0,-3.000000 0.000000-2,-4.000000 1.000000-8,-3.000000 4.000000-12,-3.000000 3.000000-12,-2.000000 3.000000-14,-5.000000 1.000000-4,-2.000000 1.000000 2,-3.000000-1.000000 2,-3.000000 1.000000 3</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1"/>
    </inkml:context>
    <inkml:brush xml:id="br0">
      <inkml:brushProperty name="width" value="0.0320232398808002" units="cm"/>
      <inkml:brushProperty name="height" value="0.0320232398808002" units="cm"/>
      <inkml:brushProperty name="color" value="#F2385B"/>
      <inkml:brushProperty name="ignorePressure" value="0"/>
    </inkml:brush>
  </inkml:definitions>
  <inkml:trace contextRef="#ctx0" brushRef="#br0">46450.000000 1850.000000 687,'71.000000'54.000000'0,"-5.000000"10.000000"1 ,-7.000000 10.000000 1,-5.000000 9.000000 1,-3.000000 13.000000 5,4.000000 20.000000 9,3.000000 18.000000 10,3.000000 20.000000 9,-4.000000 5.000000 3,-8.000000-6.000000-2,-10.000000-6.000000-4,-9.000000-6.000000-4,-9.000000-10.000000-3,-5.000000-12.000000-4,-7.000000-13.000000-4,-5.000000-12.000000-4,-8.000000-23.000000-15,-5.000000-30.000000-30,-7.000000-32.000000-27,-5.000000-30.000000-29</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1"/>
    </inkml:context>
    <inkml:brush xml:id="br0">
      <inkml:brushProperty name="width" value="0.028992235660553" units="cm"/>
      <inkml:brushProperty name="height" value="0.028992235660553" units="cm"/>
      <inkml:brushProperty name="color" value="#F2385B"/>
      <inkml:brushProperty name="ignorePressure" value="0"/>
    </inkml:brush>
  </inkml:definitions>
  <inkml:trace contextRef="#ctx0" brushRef="#br0">47400.000000 1800.000000 758,'-119.000000'215.000000'72,"13.000000"-18.000000"-18 ,12.000000-19.000000-16,13.000000-18.000000-17,2.000000-10.000000-10,-5.000000 0.000000-2,-7.000000 0.000000-1,-5.000000 0.000000-3,2.000000-11.000000 0,13.000000-22.000000 0,12.000000-22.000000 1,13.000000-21.000000 1,9.000000-17.000000-11,6.000000-8.000000-24,7.000000-10.000000-24,6.000000-9.000000-25</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1"/>
    </inkml:context>
    <inkml:brush xml:id="br0">
      <inkml:brushProperty name="width" value="0.0220583844929934" units="cm"/>
      <inkml:brushProperty name="height" value="0.0220583844929934" units="cm"/>
      <inkml:brushProperty name="color" value="#F2385B"/>
      <inkml:brushProperty name="ignorePressure" value="0"/>
    </inkml:brush>
  </inkml:definitions>
  <inkml:trace contextRef="#ctx0" brushRef="#br0">48750.000000 1100.000000 997,'26.000000'48.000000'-7,"4.000000"-3.000000"4 ,3.000000-3.000000 3,3.000000-2.000000 4,3.000000 0.000000 1,3.000000 7.000000-2,3.000000 6.000000-3,4.000000 7.000000 0,-1.000000 0.000000-4,-3.000000-2.000000-2,-3.000000-3.000000-4,-2.000000-3.000000-3,-5.000000-7.000000-2,-2.000000-9.000000-2,-3.000000-10.000000-3,-3.000000-8.000000-1,-4.000000-6.000000-1,-3.000000 1.000000 1,-3.000000-1.000000 1,-2.000000 1.000000 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1"/>
    </inkml:context>
    <inkml:brush xml:id="br0">
      <inkml:brushProperty name="width" value="0.0280980579555035" units="cm"/>
      <inkml:brushProperty name="height" value="0.0280980579555035" units="cm"/>
      <inkml:brushProperty name="color" value="#F2385B"/>
      <inkml:brushProperty name="ignorePressure" value="0"/>
    </inkml:brush>
  </inkml:definitions>
  <inkml:trace contextRef="#ctx0" brushRef="#br0">49750.000000 1050.000000 782,'-71.000000'171.000000'-3,"10.000000"-5.000000"8 ,10.000000-7.000000 9,9.000000-5.000000 9,2.000000 0.000000 5,-2.000000 10.000000-1,-3.000000 10.000000-1,-3.000000 9.000000 0,-2.000000 2.000000-2,0.000000-2.000000-6,0.000000-3.000000-4,0.000000-3.000000-5,3.000000-9.000000-4,6.000000-11.000000-3,7.000000-14.000000-5,6.000000-11.000000-3,6.000000-17.000000-6,6.000000-18.000000-7,7.000000-19.000000-7,6.000000-18.000000-7,-1.000000-15.000000-5,-5.000000-9.000000-3,-7.000000-10.000000-2,-5.000000-8.000000-3</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2"/>
    </inkml:context>
    <inkml:brush xml:id="br0">
      <inkml:brushProperty name="width" value="0.0309626385569572" units="cm"/>
      <inkml:brushProperty name="height" value="0.0309626385569572" units="cm"/>
      <inkml:brushProperty name="color" value="#F2385B"/>
      <inkml:brushProperty name="ignorePressure" value="0"/>
    </inkml:brush>
  </inkml:definitions>
  <inkml:trace contextRef="#ctx0" brushRef="#br0">48400.000000 2700.000000 710,'51.000000'-25.000000'28,"4.000000"0.000000"-14 ,3.000000 0.000000-12,3.000000 0.000000-13,7.000000-2.000000-2,14.000000-3.000000 7,11.000000-3.000000 8,14.000000-2.000000 7,8.000000-1.000000 4,7.000000 3.000000-3,6.000000 3.000000-2,7.000000 4.000000-3,-3.000000 5.000000 3,-8.000000 10.000000 7,-10.000000 10.000000 6,-9.000000 9.000000 7,-10.000000 12.000000 1,-9.000000 16.000000-4,-10.000000 15.000000-6,-8.000000 17.000000-4,-14.000000 8.000000-4,-15.000000 4.000000 1,-15.000000 3.000000-2,-16.000000 3.000000 0,-8.000000-4.000000-1,0.000000-8.000000-3,0.000000-10.000000-2,0.000000-9.000000-2,-5.000000 7.000000-1,-9.000000 26.000000-1,-10.000000 24.000000 2,-8.000000 26.000000-1,-9.000000 8.000000-1,-6.000000-5.000000 0,-6.000000-7.000000-2,-6.000000-5.000000-2,-4.000000-14.000000-1,1.000000-18.000000-2,-1.000000-19.000000-2,1.000000-18.000000-2,1.000000-18.000000-2,3.000000-16.000000-6,3.000000-15.000000-4,4.000000-15.000000-5,2.000000-18.000000-4,4.000000-19.000000-4,3.000000-18.000000-4,3.000000-19.000000-3,3.000000-5.000000 1,3.000000 9.000000 7,3.000000 10.000000 5,4.000000 10.000000 7</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2"/>
    </inkml:context>
    <inkml:brush xml:id="br0">
      <inkml:brushProperty name="width" value="0.0244676135480404" units="cm"/>
      <inkml:brushProperty name="height" value="0.0244676135480404" units="cm"/>
      <inkml:brushProperty name="color" value="#F2385B"/>
      <inkml:brushProperty name="ignorePressure" value="0"/>
    </inkml:brush>
  </inkml:definitions>
  <inkml:trace contextRef="#ctx0" brushRef="#br0">49150.000000 3000.000000 899,'76.000000'53.000000'2,"4.000000"6.000000"7 ,3.000000 7.000000 5,3.000000 6.000000 5,-7.000000-5.000000 1,-15.000000-16.000000-4,-15.000000-15.000000-4,-16.000000-15.000000-4,-8.000000-7.000000-10,0.000000 3.000000-19,0.000000 3.000000-19,0.000000 4.000000-17</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3"/>
    </inkml:context>
    <inkml:brush xml:id="br0">
      <inkml:brushProperty name="width" value="0.0261795092374086" units="cm"/>
      <inkml:brushProperty name="height" value="0.0261795092374086" units="cm"/>
      <inkml:brushProperty name="color" value="#F2385B"/>
      <inkml:brushProperty name="ignorePressure" value="0"/>
    </inkml:brush>
  </inkml:definitions>
  <inkml:trace contextRef="#ctx0" brushRef="#br0">52100.000000 800.000000 840,'50.000000'-21.000000'-1,"0.000000"10.000000"-1 ,0.000000 10.000000-1,0.000000 9.000000-1,0.000000 7.000000 1,0.000000 7.000000 4,0.000000 6.000000 4,0.000000 7.000000 3,-2.000000-1.000000 0,-3.000000-6.000000-5,-3.000000-6.000000-6,-2.000000-6.000000-5,-8.000000-1.000000-4,-8.000000 7.000000-2,-10.000000 6.000000-2,-9.000000 7.000000-2,-12.000000 5.000000-2,-11.000000 7.000000 0,-14.000000 6.000000-1,-11.000000 7.000000 0,-7.000000 0.000000 2,0.000000-2.000000 5,0.000000-3.000000 3,0.000000-3.000000 5,3.000000-7.000000 2,6.000000-9.000000 1,7.000000-10.000000 1,6.000000-8.000000 1,-7.000000-3.000000 1,-18.000000 7.000000 1,-19.000000 6.000000 1,-18.000000 7.000000 2,-6.000000 0.000000 0,10.000000-2.000000-3,10.000000-3.000000-1,9.000000-3.000000-3,17.000000-6.000000 7,25.000000-5.000000 15,25.000000-7.000000 15,25.000000-5.000000 16,18.000000-4.000000 1,14.000000 0.000000-11,11.000000 0.000000-11,14.000000 0.000000-12,7.000000-2.000000-9,3.000000-3.000000-7,3.000000-3.000000-8,4.000000-2.000000-6,-3.000000-1.000000-4,-5.000000 3.000000-1,-7.000000 3.000000 0,-5.000000 4.000000 0,-9.000000 4.000000 0,-9.000000 6.000000 2,-10.000000 7.000000 1,-8.000000 6.000000 1,-14.000000 6.000000 3,-15.000000 6.000000 2,-15.000000 7.000000 4,-16.000000 6.000000 4,-19.000000 4.000000 3,-22.000000 4.000000 4,-22.000000 3.000000 4,-21.000000 3.000000 5,-10.000000 3.000000 2,3.000000 3.000000 1,3.000000 3.000000 2,4.000000 4.000000 1,5.000000-4.000000 1,10.000000-9.000000-1,10.000000-10.000000 0,9.000000-8.000000 0,9.000000-9.000000-2,9.000000-6.000000-3,10.000000-6.000000-2,10.000000-6.000000-4,11.000000-6.000000-1,17.000000-2.000000-2,15.000000-3.000000-2,16.000000-3.000000-1,13.000000-6.000000-4,14.000000-5.000000-4,11.000000-7.000000-5,14.000000-5.000000-4,7.000000-4.000000-3,3.000000 0.000000 0,3.000000 0.000000 0,4.000000 0.000000 0,-6.000000 1.000000 0,-11.000000 4.000000 0,-14.000000 3.000000 1,-11.000000 3.000000 0,-11.000000 3.000000 1,-5.000000 3.000000-1,-7.000000 3.000000 1,-5.000000 4.000000 0,-14.000000 7.000000 0,-18.000000 13.000000 1,-19.000000 12.000000 0,-18.000000 13.000000 1,-17.000000 10.000000 3,-11.000000 10.000000 5,-14.000000 10.000000 6,-11.000000 9.000000 4,-4.000000 1.000000 3,6.000000-6.000000 2,7.000000-6.000000-1,6.000000-6.000000 2,1.000000-4.000000 2,-3.000000 1.000000 1,-3.000000-1.000000 4,-2.000000 1.000000 2,20.000000-12.000000 0,48.000000-21.000000-2,47.000000-22.000000-2,47.000000-22.000000-2,18.000000-11.000000-2,-9.000000 0.000000-3,-10.000000 0.000000-4,-8.000000 0.000000-3,-11.000000 3.000000-2,-8.000000 6.000000-1,-10.000000 7.000000-2,-9.000000 6.000000-1,-4.000000 1.000000-1,4.000000-3.000000 0,3.000000-3.000000-1,3.000000-2.000000-1,7.000000-3.000000-1,14.000000 1.000000-4,11.000000-1.000000-3,14.000000 1.000000-4,-1.000000 2.000000-1,-12.000000 7.000000 1,-13.000000 6.000000 2,-12.000000 7.000000 1,-10.000000 2.000000 0,-6.000000 1.000000-3,-6.000000-1.000000-2,-6.000000 1.000000-3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3"/>
    </inkml:context>
    <inkml:brush xml:id="br0">
      <inkml:brushProperty name="width" value="0.0221620872616768" units="cm"/>
      <inkml:brushProperty name="height" value="0.0221620872616768" units="cm"/>
      <inkml:brushProperty name="color" value="#F2385B"/>
      <inkml:brushProperty name="ignorePressure" value="0"/>
    </inkml:brush>
  </inkml:definitions>
  <inkml:trace contextRef="#ctx0" brushRef="#br0">52400.000000 2150.000000 992,'0.000000'117.000000'-44,"0.000000"-16.000000"17 ,0.000000-15.000000 18,0.000000-15.000000 17,0.000000-14.000000 9,0.000000-8.000000-4,0.000000-10.000000-2,0.000000-9.000000-2,-2.000000 5.000000-3,-3.000000 23.000000 0,-3.000000 22.000000-1,-2.000000 22.000000 0,-3.000000 12.000000-2,1.000000 3.000000 0,-1.000000 3.000000-2,1.000000 4.000000-1,-1.000000-10.000000 0,1.000000-22.000000-2,-1.000000-22.000000-1,1.000000-21.000000 0,1.000000-6.000000-4,3.000000 14.000000-6,3.000000 11.000000-5,4.000000 14.000000-5</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3"/>
    </inkml:context>
    <inkml:brush xml:id="br0">
      <inkml:brushProperty name="width" value="0.0229620654135942" units="cm"/>
      <inkml:brushProperty name="height" value="0.0229620654135942" units="cm"/>
      <inkml:brushProperty name="color" value="#F2385B"/>
      <inkml:brushProperty name="ignorePressure" value="0"/>
    </inkml:brush>
  </inkml:definitions>
  <inkml:trace contextRef="#ctx0" brushRef="#br0">54400.000000 1400.000000 958,'71.000000'45.000000'7,"-5.000000"-9.000000"-1 ,-7.000000-10.000000 1,-5.000000-8.000000 0,-3.000000-4.000000-2,4.000000 3.000000 0,3.000000 3.000000-2,3.000000 4.000000-2,-2.000000 1.000000-2,-6.000000 0.000000-5,-6.000000 0.000000-5,-6.000000 0.000000-5,-9.000000 0.000000-4,-8.000000 0.000000-7,-10.000000 0.000000-5,-9.000000 0.000000-6</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4"/>
    </inkml:context>
    <inkml:brush xml:id="br0">
      <inkml:brushProperty name="width" value="0.0284295845776796" units="cm"/>
      <inkml:brushProperty name="height" value="0.0284295845776796" units="cm"/>
      <inkml:brushProperty name="color" value="#F2385B"/>
      <inkml:brushProperty name="ignorePressure" value="0"/>
    </inkml:brush>
  </inkml:definitions>
  <inkml:trace contextRef="#ctx0" brushRef="#br0">54550.000000 2350.000000 773,'-200.000000'132.000000'1,"50.000000"-33.000000"1 ,50.000000-35.000000 1,50.000000-34.000000 1,18.000000-15.000000 2,-11.000000 7.000000 3,-14.000000 6.000000 2,-11.000000 7.000000 3,7.000000-4.000000 1,28.000000-12.000000 2,28.000000-13.000000 0,29.000000-12.000000 0,19.000000-12.000000 0,14.000000-8.000000-4,11.000000-10.000000-3,14.000000-9.000000-3,8.000000-4.000000-4,7.000000 4.000000-2,6.000000 3.000000-4,7.000000 3.000000-2,-1.000000 4.000000-4,-6.000000 7.000000-2,-6.000000 6.000000-4,-6.000000 7.000000-2,-10.000000 4.000000-1,-12.000000 3.000000 2,-13.000000 3.000000 1,-12.000000 4.000000 2,-12.000000 5.000000 3,-8.000000 10.000000 4,-10.000000 10.000000 3,-9.000000 9.000000 5,-13.000000 9.000000 4,-16.000000 9.000000 2,-15.000000 10.000000 5,-15.000000 10.000000 2,-14.000000 7.000000 3,-8.000000 6.000000 0,-10.000000 7.000000 1,-9.000000 6.000000 0,-2.000000-2.000000 0,6.000000-9.000000-2,7.000000-10.000000-2,6.000000-8.000000-1,7.000000-12.000000-3,10.000000-12.000000-5,10.000000-13.000000-5,9.000000-12.000000-6,9.000000-12.000000-6,9.000000-8.000000-8,10.000000-10.000000-8,10.000000-9.000000-8,8.000000-7.000000-1,10.000000-3.000000 5,10.000000-3.000000 6,9.000000-2.000000 4,1.000000 0.000000 3,-6.000000 7.000000 0,-6.000000 6.000000-2,-6.000000 7.000000 0,-4.000000 0.000000 0,1.000000-2.000000 1,-1.000000-3.000000 0,1.000000-3.000000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7"/>
    </inkml:context>
    <inkml:brush xml:id="br0">
      <inkml:brushProperty name="width" value="0.0193618796765804" units="cm"/>
      <inkml:brushProperty name="height" value="0.0193618796765804" units="cm"/>
      <inkml:brushProperty name="color" value="#F2395B"/>
      <inkml:brushProperty name="ignorePressure" value="0"/>
    </inkml:brush>
  </inkml:definitions>
  <inkml:trace contextRef="#ctx0" brushRef="#br0">44700.000000 28250.000000 757,'25.000000'-5.000000'1,"0.000000"-9.000000"2 ,0.000000-10.000000 3,0.000000-8.000000 2,-2.000000-11.000000-1,-3.000000-8.000000-2,-3.000000-10.000000-3,-2.000000-9.000000-2,-5.000000-2.000000-1,-2.000000 6.000000 2,-3.000000 7.000000 1,-3.000000 6.000000 2,-1.000000 7.000000-2,4.000000 10.000000-1,3.000000 10.000000-4,3.000000 9.000000-2,-1.000000 2.000000-2,-2.000000-2.000000-2,-3.000000-3.000000 0,-3.000000-3.000000-1,-4.000000 1.000000 0,-3.000000 6.000000 1,-3.000000 7.000000 3,-2.000000 6.000000 1,-8.000000 7.000000 1,-8.000000 10.000000 2,-10.000000 10.000000 2,-9.000000 9.000000 2,-4.000000 7.000000 0,4.000000 7.000000-1,3.000000 6.000000 0,3.000000 7.000000 0,1.000000 2.000000 0,1.000000 1.000000 2,-1.000000-1.000000 1,1.000000 1.000000 2,4.000000-4.000000 1,9.000000-6.000000-1,10.000000-6.000000 1,10.000000-6.000000 0,10.000000-9.000000 0,13.000000-8.000000-2,12.000000-10.000000-2,13.000000-9.000000-2,6.000000-10.000000 0,0.000000-9.000000-2,0.000000-10.000000 0,0.000000-8.000000-1,-2.000000-6.000000-2,-3.000000 1.000000 0,-3.000000-1.000000-1,-2.000000 1.000000-2,-5.000000-1.000000 1,-2.000000 1.000000 1,-3.000000-1.000000 1,-3.000000 1.000000 2,-4.000000 2.000000 1,-3.000000 7.000000 2,-3.000000 6.000000 2,-2.000000 7.000000 2,-6.000000 4.000000 3,-6.000000 3.000000 5,-6.000000 3.000000 6,-6.000000 4.000000 5,-4.000000 7.000000 1,1.000000 13.000000-2,-1.000000 12.000000-3,1.000000 13.000000-3,-1.000000 9.000000-2,1.000000 6.000000-2,-1.000000 7.000000-2,1.000000 6.000000-2,1.000000 6.000000-2,3.000000 6.000000 0,3.000000 7.000000-2,4.000000 6.000000-1,1.000000 3.000000 0,0.000000 0.000000-1,0.000000 0.000000 1,0.000000 0.000000-1,0.000000-5.000000 0,0.000000-9.000000 0,0.000000-10.000000 1,0.000000-8.000000-1,3.000000-8.000000-2,6.000000-2.000000-4,7.000000-3.000000-4,6.000000-3.000000-5,4.000000-12.000000-4,4.000000-18.000000-4,3.000000-19.000000-3,3.000000-18.000000-4,3.000000-25.000000-1,3.000000-27.000000 1,3.000000-28.000000 2,4.000000-28.000000 2,-1.000000-15.000000 0,-3.000000 1.000000-3,-3.000000-1.000000-2,-2.000000 1.000000-2,-5.000000 12.000000 1,-2.000000 25.000000 6,-3.000000 25.000000 6,-3.000000 25.000000 5</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4"/>
    </inkml:context>
    <inkml:brush xml:id="br0">
      <inkml:brushProperty name="width" value="0.0331220701336861" units="cm"/>
      <inkml:brushProperty name="height" value="0.0331220701336861" units="cm"/>
      <inkml:brushProperty name="color" value="#F2385B"/>
      <inkml:brushProperty name="ignorePressure" value="0"/>
    </inkml:brush>
  </inkml:definitions>
  <inkml:trace contextRef="#ctx0" brushRef="#br0">54850.000000 2950.000000 664,'70.000000'165.000000'30,"-9.000000"-18.000000"1 ,-10.000000-19.000000-1,-8.000000-18.000000 0,-3.000000-15.000000-2,7.000000-9.000000-2,6.000000-10.000000-3,7.000000-8.000000-2,2.000000-15.000000-2,1.000000-19.000000-1,-1.000000-18.000000-1,1.000000-19.000000 0,1.000000-21.000000-1,3.000000-21.000000-4,3.000000-22.000000-2,4.000000-22.000000-2,-1.000000-15.000000-9,-3.000000-5.000000-11,-3.000000-7.000000-12,-2.000000-5.000000-12,-9.000000 0.000000-5,-12.000000 10.000000 3,-13.000000 10.000000 1,-12.000000 9.000000 3,-9.000000 10.000000 0,-2.000000 14.000000-3,-3.000000 11.000000-1,-3.000000 14.000000-3</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7"/>
    </inkml:context>
    <inkml:brush xml:id="br0">
      <inkml:brushProperty name="width" value="0.0276913437992334" units="cm"/>
      <inkml:brushProperty name="height" value="0.0276913437992334" units="cm"/>
      <inkml:brushProperty name="color" value="#F2385B"/>
      <inkml:brushProperty name="ignorePressure" value="0"/>
    </inkml:brush>
  </inkml:definitions>
  <inkml:trace contextRef="#ctx0" brushRef="#br0">57650.000000 1500.000000 794,'140.000000'-21.000000'1,"-18.000000"10.000000"1 ,-19.000000 10.000000 1,-18.000000 9.000000 2,-12.000000 7.000000 0,-3.000000 7.000000 0,-3.000000 6.000000 1,-2.000000 7.000000 0,-8.000000 0.000000-2,-8.000000-2.000000-3,-10.000000-3.000000-2,-9.000000-3.000000-4,-9.000000-2.000000 0,-5.000000 0.000000 1,-7.000000 0.000000 1,-5.000000 0.000000 2,-11.000000 3.000000 0,-11.000000 6.000000-2,-14.000000 7.000000-2,-11.000000 6.000000-2,-11.000000 1.000000 1,-5.000000-3.000000 3,-7.000000-3.000000 4,-5.000000-2.000000 3,-11.000000 2.000000 2,-11.000000 9.000000 1,-14.000000 10.000000 2,-11.000000 10.000000 1,2.000000-3.000000 2,19.000000-11.000000 2,19.000000-14.000000 2,19.000000-11.000000 2,24.000000-9.000000 1,32.000000-3.000000-2,31.000000-3.000000 0,32.000000-2.000000 0,16.000000-8.000000-3,4.000000-8.000000-2,3.000000-10.000000-4,3.000000-9.000000-2,-7.000000-4.000000-2,-15.000000 4.000000-4,-15.000000 3.000000-1,-16.000000 3.000000-3,1.000000-4.000000-1,19.000000-8.000000-2,19.000000-10.000000 1,19.000000-9.000000-1,4.000000-4.000000-3,-9.000000 4.000000-2,-10.000000 3.000000-3,-8.000000 3.000000-4,-14.000000 3.000000-3,-15.000000 3.000000-4,-15.000000 3.000000-4,-16.000000 4.000000-4,-15.000000 4.000000 0,-11.000000 6.000000 2,-14.000000 7.000000 2,-11.000000 6.000000 3,-4.000000 3.000000 4,6.000000 0.000000 5,7.000000 0.000000 6,6.000000 0.000000 4</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7"/>
    </inkml:context>
    <inkml:brush xml:id="br0">
      <inkml:brushProperty name="width" value="0.0241672210395336" units="cm"/>
      <inkml:brushProperty name="height" value="0.0241672210395336" units="cm"/>
      <inkml:brushProperty name="color" value="#F2385B"/>
      <inkml:brushProperty name="ignorePressure" value="0"/>
    </inkml:brush>
  </inkml:definitions>
  <inkml:trace contextRef="#ctx0" brushRef="#br0">57850.000000 2050.000000 910,'-41.000000'7.000000'4,"19.000000"17.000000"2 ,19.000000 15.000000 1,19.000000 16.000000 2,7.000000 9.000000 0,-3.000000 3.000000 2,-3.000000 3.000000-1,-2.000000 4.000000 1,-5.000000-1.000000-1,-2.000000-3.000000-3,-3.000000-3.000000-3,-3.000000-2.000000-3,-2.000000-6.000000-1,0.000000-6.000000-1,0.000000-6.000000-1,0.000000-6.000000 0,3.000000-12.000000-3,6.000000-15.000000-5,7.000000-15.000000-5,6.000000-16.000000-4,1.000000-10.000000-5,-3.000000-3.000000-2,-3.000000-3.000000-3,-2.000000-2.000000-3,-3.000000-3.000000 1,1.000000 1.000000 4,-1.000000-1.000000 5,1.000000 1.000000 4</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7"/>
    </inkml:context>
    <inkml:brush xml:id="br0">
      <inkml:brushProperty name="width" value="0.0295957066118717" units="cm"/>
      <inkml:brushProperty name="height" value="0.0295957066118717" units="cm"/>
      <inkml:brushProperty name="color" value="#F2385B"/>
      <inkml:brushProperty name="ignorePressure" value="0"/>
    </inkml:brush>
  </inkml:definitions>
  <inkml:trace contextRef="#ctx0" brushRef="#br0">58800.000000 1100.000000 743,'23.000000'101.000000'5,"-3.000000"4.000000"1 ,-3.000000 3.000000 2,-2.000000 3.000000 1,-8.000000 7.000000 3,-8.000000 14.000000 6,-10.000000 11.000000 4,-9.000000 14.000000 5,-5.000000-1.000000 2,0.000000-12.000000-4,0.000000-13.000000-3,0.000000-12.000000-4,1.000000-15.000000-2,4.000000-15.000000-2,3.000000-15.000000-3,3.000000-16.000000-1,-1.000000-13.000000-5,-2.000000-9.000000-8,-3.000000-10.000000-7,-3.000000-8.000000-7,-2.000000-11.000000-5,0.000000-8.000000-3,0.000000-10.000000-4,0.000000-9.000000-2,-8.000000-10.000000-4,-16.000000-9.000000-4,-15.000000-10.000000-2,-15.000000-8.000000-4,-1.000000-1.000000 3,16.000000 9.000000 9,15.000000 10.000000 10,17.000000 10.000000 9,5.000000 4.000000 5,-3.000000 0.000000 3,-3.000000 0.000000 1,-2.000000 0.000000 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7"/>
    </inkml:context>
    <inkml:brush xml:id="br0">
      <inkml:brushProperty name="width" value="0.0342008620500565" units="cm"/>
      <inkml:brushProperty name="height" value="0.0342008620500565" units="cm"/>
      <inkml:brushProperty name="color" value="#F2385B"/>
      <inkml:brushProperty name="ignorePressure" value="0"/>
    </inkml:brush>
  </inkml:definitions>
  <inkml:trace contextRef="#ctx0" brushRef="#br0">57200.000000 2000.000000 643,'-43.000000'-38.000000'0,"17.000000"26.000000"0 ,15.000000 24.000000 1,16.000000 26.000000 0,12.000000 18.000000 2,9.000000 13.000000 6,10.000000 12.000000 4,10.000000 13.000000 4,4.000000 9.000000 3,0.000000 6.000000 0,0.000000 7.000000 0,0.000000 6.000000-1,-2.000000 3.000000-1,-3.000000 0.000000-2,-3.000000 0.000000-2,-2.000000 0.000000-3,2.000000-7.000000-1,9.000000-11.000000-2,10.000000-14.000000-3,10.000000-11.000000-1,4.000000-17.000000-1,0.000000-18.000000-2,0.000000-19.000000 0,0.000000-18.000000-1,-5.000000-14.000000-2,-9.000000-5.000000-2,-10.000000-7.000000-3,-8.000000-5.000000-2,3.000000-15.000000-3,20.000000-22.000000-5,18.000000-22.000000-3,20.000000-21.000000-3,6.000000-12.000000-3,-2.000000 1.000000 1,-3.000000-1.000000 0,-3.000000 1.000000 1,-1.000000-3.000000-1,4.000000-2.000000 1,3.000000-3.000000 0,3.000000-3.000000 0,-5.000000 4.000000 3,-12.000000 13.000000 4,-13.000000 12.000000 5,-12.000000 13.000000 4,-4.000000-1.000000 5,7.000000-11.000000 3,6.000000-14.000000 3,7.000000-11.000000 3,-4.000000 3.000000 6,-12.000000 23.000000 5,-13.000000 22.000000 7,-12.000000 22.000000 6,-12.000000 30.000000 5,-8.000000 42.000000 6,-10.000000 40.000000 4,-9.000000 41.000000 6,-9.000000 20.000000-2,-5.000000 0.000000-8,-7.000000 0.000000-9,-5.000000 0.000000-8,-4.000000 6.000000-5,0.000000 13.000000-4,0.000000 12.000000-3,0.000000 13.000000-3,1.000000-7.000000-2,4.000000-24.000000 0,3.000000-26.000000 1,3.000000-24.000000 0,10.000000-31.000000-11,20.000000-33.000000-20,18.000000-35.000000-21,20.000000-34.000000-21,2.000000-13.000000-3,-12.000000 9.000000 14,-13.000000 10.000000 13,-12.000000 10.000000 13,-7.000000 0.000000 7,1.000000-5.000000-3,-1.000000-7.000000-2,1.000000-5.000000-2</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8"/>
    </inkml:context>
    <inkml:brush xml:id="br0">
      <inkml:brushProperty name="width" value="0.0334883816540241" units="cm"/>
      <inkml:brushProperty name="height" value="0.0334883816540241" units="cm"/>
      <inkml:brushProperty name="color" value="#F2385B"/>
      <inkml:brushProperty name="ignorePressure" value="0"/>
    </inkml:brush>
  </inkml:definitions>
  <inkml:trace contextRef="#ctx0" brushRef="#br0">61150.000000 900.000000 656,'73.000000'-2.000000'-1,"-3.000000"-3.000000"-3 ,-3.000000-3.000000-2,-2.000000-2.000000-4,-3.000000-1.000000 3,1.000000 3.000000 4,-1.000000 3.000000 7,1.000000 4.000000 5,-3.000000 1.000000 2,-2.000000 0.000000-1,-3.000000 0.000000 0,-3.000000 0.000000-2,-9.000000 6.000000-4,-11.000000 13.000000-7,-14.000000 12.000000-7,-11.000000 13.000000-6,-18.000000 10.000000-2,-22.000000 10.000000 2,-22.000000 10.000000 4,-21.000000 9.000000 3,-9.000000 2.000000 2,7.000000-2.000000 2,6.000000-3.000000 0,7.000000-3.000000 3,7.000000-9.000000 1,9.000000-11.000000 2,10.000000-14.000000 3,10.000000-11.000000 3,2.000000-4.000000 0,-3.000000 6.000000 1,-3.000000 7.000000 0,-2.000000 6.000000 0,2.000000-1.000000 1,9.000000-5.000000 0,10.000000-7.000000 2,10.000000-5.000000 1,11.000000-9.000000 0,17.000000-9.000000-2,15.000000-10.000000-2,16.000000-8.000000-2,4.000000-8.000000 0,-6.000000-2.000000-2,-6.000000-3.000000 1,-6.000000-3.000000-1,-6.000000-1.000000 0,-2.000000 4.000000-2,-3.000000 3.000000-2,-3.000000 3.000000-1,5.000000-4.000000-1,17.000000-8.000000-1,15.000000-10.000000-1,16.000000-9.000000 0,1.000000 1.000000 1,-12.000000 13.000000 3,-13.000000 12.000000 3,-12.000000 13.000000 3,-7.000000 12.000000 2,1.000000 13.000000 1,-1.000000 12.000000 0,1.000000 13.000000 0,-4.000000 10.000000 2,-6.000000 10.000000 3,-6.000000 10.000000 1,-6.000000 9.000000 3,-6.000000-2.000000 0,-2.000000-12.000000-3,-3.000000-13.000000-1,-3.000000-12.000000-3,-1.000000 2.000000-1,4.000000 20.000000 2,3.000000 18.000000 1,3.000000 20.000000 1,-1.000000-1.000000-1,-2.000000-19.000000-3,-3.000000-18.000000-2,-3.000000-19.000000-3,-2.000000-2.000000 0,0.000000 16.000000 1,0.000000 15.000000 2,0.000000 17.000000 2,0.000000 0.000000-1,0.000000-11.000000-2,0.000000-14.000000-3,0.000000-11.000000-3,0.000000-1.000000-2,0.000000 13.000000-2,0.000000 12.000000 0,0.000000 13.000000-1,1.000000-10.000000-7,4.000000-31.000000-15,3.000000-31.000000-14,3.000000-31.000000-14,-1.000000-20.000000-1,-2.000000-5.000000 10,-3.000000-7.000000 12,-3.000000-5.000000 10,-2.000000-4.000000 3,0.000000 0.000000-4,0.000000 0.000000-3,0.000000 0.000000-5</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8"/>
    </inkml:context>
    <inkml:brush xml:id="br0">
      <inkml:brushProperty name="width" value="0.0346996821463108" units="cm"/>
      <inkml:brushProperty name="height" value="0.0346996821463108" units="cm"/>
      <inkml:brushProperty name="color" value="#F2385B"/>
      <inkml:brushProperty name="ignorePressure" value="0"/>
    </inkml:brush>
  </inkml:definitions>
  <inkml:trace contextRef="#ctx0" brushRef="#br0">63300.000000 1450.000000 634,'185.000000'-25.000000'19,"-27.000000"0.000000"0 ,-28.000000 0.000000 0,-28.000000 0.000000 0,-17.000000 1.000000 0,-2.000000 4.000000 0,-3.000000 3.000000 1,-3.000000 3.000000-1,-6.000000-1.000000-1,-5.000000-2.000000-3,-7.000000-3.000000-4,-5.000000-3.000000-2,-14.000000-4.000000-9,-18.000000-3.000000-13,-19.000000-3.000000-12,-18.000000-2.000000-14,-15.000000-1.000000-5,-9.000000 3.000000 4,-10.000000 3.000000 4,-8.000000 4.000000 4,-4.000000 1.000000 3,3.000000 0.000000 5,3.000000 0.000000 4,4.000000 0.000000 4,4.000000 1.000000 3,6.000000 4.000000 3,7.000000 3.000000 3,6.000000 3.000000 3,7.000000 4.000000 5,10.000000 7.000000 5,10.000000 6.000000 7,9.000000 7.000000 7,9.000000 18.000000 5,9.000000 31.000000 3,10.000000 32.000000 5,10.000000 31.000000 3,5.000000 23.000000 3,4.000000 16.000000-2,3.000000 15.000000 0,3.000000 17.000000-1,-4.000000 5.000000-3,-8.000000-3.000000-3,-10.000000-3.000000-4,-9.000000-2.000000-4,-4.000000-14.000000-2,4.000000-21.000000-2,3.000000-22.000000-1,3.000000-22.000000-2,-1.000000-18.000000-3,-2.000000-11.000000-5,-3.000000-14.000000-7,-3.000000-11.000000-5,-4.000000-17.000000-5,-3.000000-18.000000-7,-3.000000-19.000000-6,-2.000000-18.000000-5,-3.000000-15.000000-5,1.000000-9.000000-2,-1.000000-10.000000-3,1.000000-8.000000-2,-3.000000-6.000000 1,-2.000000 1.000000 3,-3.000000-1.000000 5,-3.000000 1.000000 4,-2.000000-10.000000 2,0.000000-19.000000 2,0.000000-18.000000 0,0.000000-19.000000 1,0.000000-5.000000 3,0.000000 9.000000 4,0.000000 10.000000 4,0.000000 10.000000 5,0.000000 11.000000 2,0.000000 17.000000 2,0.000000 15.000000 2,0.000000 16.000000 2,-2.000000 10.000000 1,-3.000000 7.000000 3,-3.000000 6.000000 2,-2.000000 7.000000 2,-6.000000 7.000000 4,-6.000000 9.000000 5,-6.000000 10.000000 5,-6.000000 10.000000 4,-9.000000 11.000000 2,-8.000000 17.000000-1,-10.000000 15.000000-3,-9.000000 16.000000-1,-7.000000 9.000000-3,-3.000000 3.000000-5,-3.000000 3.000000-4,-2.000000 4.000000-4,3.000000-9.000000-3,14.000000-18.000000-1,11.000000-19.000000-1,14.000000-18.000000-2,5.000000-15.000000-4,1.000000-9.000000-8,-1.000000-10.000000-9,1.000000-8.000000-8,2.000000-12.000000-1,7.000000-12.000000 3,6.000000-13.000000 5,7.000000-12.000000 5,4.000000-5.000000 0,3.000000 3.000000-4,3.000000 3.000000-3,4.000000 4.000000-3</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8"/>
    </inkml:context>
    <inkml:brush xml:id="br0">
      <inkml:brushProperty name="width" value="0.0230832807719707" units="cm"/>
      <inkml:brushProperty name="height" value="0.0230832807719707" units="cm"/>
      <inkml:brushProperty name="color" value="#F2385B"/>
      <inkml:brushProperty name="ignorePressure" value="0"/>
    </inkml:brush>
  </inkml:definitions>
  <inkml:trace contextRef="#ctx0" brushRef="#br0">64300.000000 300.000000 953,'73.000000'0.000000'2,"-3.000000"0.000000"3 ,-3.000000 0.000000 5,-2.000000 0.000000 4,-5.000000 1.000000-2,-2.000000 4.000000-8,-3.000000 3.000000-9,-3.000000 3.000000-6,-6.000000-1.000000-3,-5.000000-2.000000 3,-7.000000-3.000000 5,-5.000000-3.000000 3,-1.000000 4.000000-1,6.000000 13.000000-3,7.000000 12.000000-5,6.000000 13.000000-5,-1.000000 1.000000-2,-5.000000-9.000000-1,-7.000000-10.000000 0,-5.000000-8.000000-1,-4.000000-4.000000 1,0.000000 3.000000 2,0.000000 3.000000 1,0.000000 4.000000 3</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9"/>
    </inkml:context>
    <inkml:brush xml:id="br0">
      <inkml:brushProperty name="width" value="0.0230744574218988" units="cm"/>
      <inkml:brushProperty name="height" value="0.0230744574218988" units="cm"/>
      <inkml:brushProperty name="color" value="#F2385B"/>
      <inkml:brushProperty name="ignorePressure" value="0"/>
    </inkml:brush>
  </inkml:definitions>
  <inkml:trace contextRef="#ctx0" brushRef="#br0">66050.000000 1250.000000 953,'0.000000'96.000000'0,"0.000000"-5.000000"1 ,0.000000-7.000000 1,0.000000-5.000000 0,0.000000-9.000000 1,0.000000-9.000000 1,0.000000-10.000000-1,0.000000-8.000000 1,1.000000-14.000000 0,4.000000-15.000000 2,3.000000-15.000000 1,3.000000-16.000000 1,3.000000-21.000000-5,3.000000-24.000000-12,3.000000-26.000000-11,4.000000-24.000000-11,-3.000000-3.000000-4,-5.000000 23.000000 5,-7.000000 22.000000 4,-5.000000 22.000000 6,-3.000000 10.000000 2,4.000000 1.000000 1,3.000000-1.000000 1,3.000000 1.000000 2</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9"/>
    </inkml:context>
    <inkml:brush xml:id="br0">
      <inkml:brushProperty name="width" value="0.0389760434627533" units="cm"/>
      <inkml:brushProperty name="height" value="0.0389760434627533" units="cm"/>
      <inkml:brushProperty name="color" value="#F2385B"/>
      <inkml:brushProperty name="ignorePressure" value="0"/>
    </inkml:brush>
  </inkml:definitions>
  <inkml:trace contextRef="#ctx0" brushRef="#br0">66500.000000 550.000000 564,'48.000000'-44.000000'1,"-3.000000"13.000000"3 ,-3.000000 12.000000 3,-2.000000 13.000000 2,-5.000000 7.000000 2,-2.000000 4.000000-1,-3.000000 3.000000-1,-3.000000 3.000000 0,-4.000000 12.000000 1,-3.000000 22.000000 1,-3.000000 22.000000 2,-2.000000 23.000000 1,-3.000000 13.000000 1,1.000000 6.000000-1,-1.000000 7.000000-1,1.000000 6.000000-1,-3.000000-5.000000-1,-2.000000-16.000000-1,-3.000000-15.000000 0,-3.000000-15.000000 0,-2.000000 0.000000 0,0.000000 20.000000 1,0.000000 18.000000 1,0.000000 20.000000 3,0.000000-3.000000-2,0.000000-21.000000 0,0.000000-22.000000-3,0.000000-22.000000-1,-2.000000 3.000000-1,-3.000000 28.000000 3,-3.000000 28.000000 1,-2.000000 29.000000 3,-3.000000 10.000000 0,1.000000-6.000000-2,-1.000000-6.000000-2,1.000000-6.000000-1,1.000000-15.000000-1,3.000000-21.000000 1,3.000000-22.000000 0,4.000000-22.000000 1,1.000000-24.000000-6,0.000000-24.000000-13,0.000000-26.000000-11,0.000000-24.000000-13,1.000000-29.000000-8,4.000000-31.000000-5,3.000000-31.000000-6,3.000000-31.000000-5,1.000000-1.000000 0,1.000000 32.000000 4,-1.000000 31.000000 4,1.000000 32.000000 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9"/>
    </inkml:context>
    <inkml:brush xml:id="br0">
      <inkml:brushProperty name="width" value="0.0204950869083405" units="cm"/>
      <inkml:brushProperty name="height" value="0.0204950869083405" units="cm"/>
      <inkml:brushProperty name="color" value="#F2395B"/>
      <inkml:brushProperty name="ignorePressure" value="0"/>
    </inkml:brush>
  </inkml:definitions>
  <inkml:trace contextRef="#ctx0" brushRef="#br0">37350.000000 25600.000000 715,'1.000000'26.000000'-1,"4.000000"4.000000"-4 ,3.000000 3.000000-3,3.000000 3.000000-2,4.000000 6.000000-1,7.000000 9.000000 2,6.000000 10.000000 3,7.000000 10.000000 3,4.000000 0.000000 3,3.000000-5.000000 5,3.000000-7.000000 6,4.000000-5.000000 4,-4.000000-8.000000 3,-9.000000-5.000000-3,-10.000000-7.000000-1,-8.000000-5.000000-1,0.000000-3.000000-2,14.000000 4.000000 1,11.000000 3.000000-1,14.000000 3.000000 1,5.000000 4.000000-1,1.000000 7.000000-1,-1.000000 6.000000-3,1.000000 7.000000-1,-1.000000-4.000000-1,1.000000-12.000000 0,-1.000000-13.000000 0,1.000000-12.000000 0,2.000000-13.000000-1,7.000000-12.000000-4,6.000000-13.000000-1,7.000000-12.000000-4,0.000000-9.000000-1,-2.000000-2.000000-3,-3.000000-3.000000-1,-3.000000-3.000000-1,-4.000000-2.000000-1,-3.000000 0.000000 0,-3.000000 0.000000 1,-2.000000 0.000000 1,-3.000000 4.000000 0,1.000000 10.000000 4,-1.000000 10.000000 1,1.000000 9.000000 3,-3.000000 6.000000 1,-2.000000 3.000000-1,-3.000000 3.000000-1,-3.000000 4.000000-1,-4.000000 2.000000 4,-3.000000 4.000000 6,-3.000000 3.000000 7,-2.000000 3.000000 7,-5.000000 3.000000 2,-2.000000 3.000000-2,-3.000000 3.000000-2,-3.000000 4.000000-2,-2.000000-1.000000-2,0.000000-3.000000-2,0.000000-3.000000-3,0.000000-2.000000-1,1.000000-1.000000-3,4.000000 3.000000-1,3.000000 3.000000-1,3.000000 4.000000-2,3.000000 2.000000-1,3.000000 4.000000-1,3.000000 3.000000-2,4.000000 3.000000-1,1.000000-4.000000 0,0.000000-8.000000 2,0.000000-10.000000 0,0.000000-9.000000 1,1.000000-9.000000-2,4.000000-5.000000-3,3.000000-7.000000-4,3.000000-5.000000-4,-1.000000-9.000000-2,-2.000000-9.000000 0,-3.000000-10.000000 1,-3.000000-8.000000-1,1.000000-4.000000 1,6.000000 3.000000 3,7.000000 3.000000 1,6.000000 4.000000 3,1.000000 2.000000 3,-3.000000 4.000000 4,-3.000000 3.000000 4,-2.000000 3.000000 4,-5.000000 3.000000 2,-2.000000 3.000000 3,-3.000000 3.000000 2,-3.000000 4.000000 1,-2.000000 1.000000 0,0.000000 0.000000-1,0.000000 0.000000-3,0.000000 0.000000-1,-2.000000 3.000000-2,-3.000000 6.000000-1,-3.000000 7.000000 0,-2.000000 6.000000 0,-1.000000 3.000000-1,3.000000 0.000000-1,3.000000 0.000000 1,4.000000 0.000000-1,2.000000 3.000000 1,4.000000 6.000000 1,3.000000 7.000000 1,3.000000 6.000000 2,-1.000000 1.000000 0,-2.000000-3.000000 0,-3.000000-3.000000-1,-3.000000-2.000000-1,-1.000000-5.000000 0,4.000000-2.000000-1,3.000000-3.000000-2,3.000000-3.000000 0,1.000000-9.000000-2,1.000000-11.000000-4,-1.000000-14.000000-2,1.000000-11.000000-3,-1.000000-12.000000-3,1.000000-9.000000-4,-1.000000-10.000000-4,1.000000-8.000000-3,-1.000000-6.000000-3,1.000000 1.000000-4,-1.000000-1.000000-2,1.000000 1.000000-3,-6.000000 5.000000 1,-8.000000 14.000000 2,-10.000000 11.000000 5,-9.000000 14.000000 2,-7.000000 8.000000 2,-3.000000 7.000000-3,-3.000000 6.000000-1,-2.000000 7.000000-1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9"/>
    </inkml:context>
    <inkml:brush xml:id="br0">
      <inkml:brushProperty name="width" value="0.03324119374156" units="cm"/>
      <inkml:brushProperty name="height" value="0.03324119374156" units="cm"/>
      <inkml:brushProperty name="color" value="#F2385B"/>
      <inkml:brushProperty name="ignorePressure" value="0"/>
    </inkml:brush>
  </inkml:definitions>
  <inkml:trace contextRef="#ctx0" brushRef="#br0">68250.000000 300.000000 661,'21.000000'73.000000'26,"-5.000000"-3.000000"-3 ,-7.000000-3.000000 0,-5.000000-2.000000-3,-11.000000 11.000000 1,-11.000000 29.000000 0,-14.000000 28.000000 0,-11.000000 28.000000 1,-9.000000 9.000000 1,-3.000000-9.000000 1,-3.000000-10.000000 1,-2.000000-8.000000 0,0.000000-11.000000-1,7.000000-8.000000-5,6.000000-10.000000-6,7.000000-9.000000-4,5.000000-21.000000-14,7.000000-31.000000-20,6.000000-31.000000-22,7.000000-31.000000-20,5.000000-20.000000-6,7.000000-5.000000 10,6.000000-7.000000 9,7.000000-5.000000 9</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9"/>
    </inkml:context>
    <inkml:brush xml:id="br0">
      <inkml:brushProperty name="width" value="0.0293950513005257" units="cm"/>
      <inkml:brushProperty name="height" value="0.0293950513005257" units="cm"/>
      <inkml:brushProperty name="color" value="#F2385B"/>
      <inkml:brushProperty name="ignorePressure" value="0"/>
    </inkml:brush>
  </inkml:definitions>
  <inkml:trace contextRef="#ctx0" brushRef="#br0">68750.000000 800.000000 748,'121.000000'93.000000'48,"-5.000000"-11.000000"-9 ,-7.000000-14.000000-9,-5.000000-11.000000-9,-6.000000-9.000000-6,-3.000000-3.000000-2,-3.000000-3.000000-3,-2.000000-2.000000-2,-9.000000-5.000000 1,-12.000000-2.000000 3,-13.000000-3.000000 4,-12.000000-3.000000 2,-12.000000-2.000000-5,-8.000000 0.000000-19,-10.000000 0.000000-16,-9.000000 0.000000-17,-10.000000-2.000000-7,-9.000000-3.000000 2,-10.000000-3.000000 3,-8.000000-2.000000 3,-4.000000-3.000000 3,3.000000 1.000000 6,3.000000-1.000000 4,4.000000 1.000000 4,1.000000-1.000000 4,0.000000 1.000000 2,0.000000-1.000000 2,0.000000 1.000000 2,-2.000000-1.000000 1,-3.000000 1.000000 3,-3.000000-1.000000 2,-2.000000 1.000000 2</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09"/>
    </inkml:context>
    <inkml:brush xml:id="br0">
      <inkml:brushProperty name="width" value="0.0331365503370762" units="cm"/>
      <inkml:brushProperty name="height" value="0.0331365503370762" units="cm"/>
      <inkml:brushProperty name="color" value="#F2385B"/>
      <inkml:brushProperty name="ignorePressure" value="0"/>
    </inkml:brush>
  </inkml:definitions>
  <inkml:trace contextRef="#ctx0" brushRef="#br0">68800.000000 1900.000000 663,'-200.000000'90.000000'-9,"50.000000"-18.000000"13 ,50.000000-19.000000 11,50.000000-18.000000 13,32.000000-14.000000 5,17.000000-5.000000-2,15.000000-7.000000-1,16.000000-5.000000-2,13.000000-4.000000-2,14.000000 0.000000-5,11.000000 0.000000-3,14.000000 0.000000-5,10.000000 3.000000-2,9.000000 6.000000 2,10.000000 7.000000 1,10.000000 6.000000 2,-3.000000 6.000000-4,-11.000000 6.000000-8,-14.000000 7.000000-7,-11.000000 6.000000-8,-12.000000 7.000000-3,-9.000000 10.000000 3,-10.000000 10.000000 1,-8.000000 9.000000 3,-12.000000 2.000000 1,-12.000000-2.000000 3,-13.000000-3.000000 1,-12.000000-3.000000 3,-7.000000-9.000000 1,1.000000-11.000000 1,-1.000000-14.000000 1,1.000000-11.000000 2,-9.000000-1.000000 0,-15.000000 13.000000 1,-15.000000 12.000000 2,-16.000000 13.000000 1,-8.000000-2.000000 0,0.000000-16.000000 0,0.000000-15.000000 1,0.000000-15.000000-1,4.000000-18.000000-8,10.000000-19.000000-15,10.000000-18.000000-16,9.000000-19.000000-15,7.000000-18.000000-9,7.000000-15.000000-1,6.000000-15.000000-2,7.000000-16.000000-1,8.000000-2.000000 5,14.000000 13.000000 11,11.000000 12.000000 10,14.000000 13.000000 12,3.000000 12.000000 6,-2.000000 13.000000 3,-3.000000 12.000000 2,-3.000000 13.000000 4,-7.000000 10.000000 2,-9.000000 10.000000 0,-10.000000 10.000000 0,-8.000000 9.000000 1,-6.000000 6.000000 4,1.000000 3.000000 6,-1.000000 3.000000 6,1.000000 4.000000 6,-10.000000 7.000000 8,-19.000000 13.000000 8,-18.000000 12.000000 9,-19.000000 13.000000 8,-13.000000 7.000000 2,-6.000000 4.000000-2,-6.000000 3.000000-2,-6.000000 3.000000-3,1.000000-4.000000-10,9.000000-8.000000-15,10.000000-10.000000-17,10.000000-9.000000-15,10.000000-9.000000-18,13.000000-5.000000-18,12.000000-7.000000-19,13.000000-5.000000-19</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71100.000000 3800.000000 999,'-22.000000'68.000000'-6,"6.000000"-11.000000"-12 ,7.000000-14.000000-12,6.000000-11.000000-12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72100.000000 900.000000 999,'95.000000'1.000000'-17,"-9.000000"4.000000"1 ,-10.000000 3.000000 1,-8.000000 3.000000 1,-4.000000 3.000000 4,3.000000 3.000000 5,3.000000 3.000000 5,4.000000 4.000000 6,-3.000000-3.000000 1,-5.000000-5.000000 1,-7.000000-7.000000 0,-5.000000-5.000000-1,-8.000000-4.000000 0,-5.000000 0.000000 0,-7.000000 0.000000-1,-5.000000 0.000000-1,-12.000000-2.000000-7,-16.000000-3.000000-13,-15.000000-3.000000-12,-15.000000-2.000000-14</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72450.000000 750.000000 999,'0.000000'71.000000'-34,"0.000000"-5.000000"5 ,0.000000-7.000000 6,0.000000-5.000000 6,0.000000-3.000000 9,0.000000 4.000000 8,0.000000 3.000000 10,0.000000 3.000000 10,1.000000-1.000000 1,4.000000-2.000000-5,3.000000-3.000000-5,3.000000-3.000000-5,4.000000-9.000000-7,7.000000-11.000000-11,6.000000-14.000000-10,7.000000-11.000000-10,-1.000000-9.000000-2,-6.000000-3.000000 5,-6.000000-3.000000 6,-6.000000-2.000000 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3"/>
    </inkml:context>
    <inkml:brush xml:id="br0">
      <inkml:brushProperty name="width" value="0.0227641463279724" units="cm"/>
      <inkml:brushProperty name="height" value="0.0227641463279724" units="cm"/>
      <inkml:brushProperty name="color" value="#F2385B"/>
      <inkml:brushProperty name="ignorePressure" value="0"/>
    </inkml:brush>
  </inkml:definitions>
  <inkml:trace contextRef="#ctx0" brushRef="#br0">73100.000000 1100.000000 966,'-52.000000'-16.000000'-35,"-3.000000"19.000000"9 ,-3.000000 19.000000 9,-2.000000 19.000000 9,-6.000000 12.000000 8,-6.000000 6.000000 7,-6.000000 7.000000 8,-6.000000 6.000000 8,1.000000 1.000000 1,9.000000-3.000000-5,10.000000-3.000000-5,10.000000-2.000000-6,8.000000-8.000000-3,10.000000-8.000000-2,10.000000-10.000000-1,9.000000-9.000000-3,10.000000-7.000000-1,14.000000-3.000000 0,11.000000-3.000000 1,14.000000-2.000000-1,8.000000-8.000000 2,7.000000-8.000000 0,6.000000-10.000000 0,7.000000-9.000000 1,2.000000-4.000000 1,1.000000 4.000000-1,-1.000000 3.000000 0,1.000000 3.000000 0,-1.000000-2.000000-2,1.000000-6.000000-2,-1.000000-6.000000-3,1.000000-6.000000-3,-4.000000-2.000000 0,-6.000000 3.000000 2,-6.000000 3.000000 2,-6.000000 4.000000 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3"/>
    </inkml:context>
    <inkml:brush xml:id="br0">
      <inkml:brushProperty name="width" value="0.0260856430977583" units="cm"/>
      <inkml:brushProperty name="height" value="0.0260856430977583" units="cm"/>
      <inkml:brushProperty name="color" value="#F2385B"/>
      <inkml:brushProperty name="ignorePressure" value="0"/>
    </inkml:brush>
  </inkml:definitions>
  <inkml:trace contextRef="#ctx0" brushRef="#br0">72900.000000 1450.000000 843,'-71.000000'51.000000'-4,"10.000000"4.000000"3 ,10.000000 3.000000 2,9.000000 3.000000 2,2.000000 6.000000 2,-2.000000 9.000000 3,-3.000000 10.000000 3,-3.000000 10.000000 2,-2.000000 5.000000 2,0.000000 4.000000-1,0.000000 3.000000-1,0.000000 3.000000 1,0.000000 3.000000-1,0.000000 3.000000-1,0.000000 3.000000-1,0.000000 4.000000-1,3.000000-4.000000-1,6.000000-9.000000-3,7.000000-10.000000-3,6.000000-8.000000-3,4.000000-12.000000-2,4.000000-12.000000-3,3.000000-13.000000-4,3.000000-12.000000-3,6.000000-19.000000-7,9.000000-25.000000-10,10.000000-25.000000-9,10.000000-25.000000-11,2.000000-8.000000-1,-3.000000 9.000000 10,-3.000000 10.000000 8,-2.000000 10.000000 10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4"/>
    </inkml:context>
    <inkml:brush xml:id="br0">
      <inkml:brushProperty name="width" value="0.0295323897153139" units="cm"/>
      <inkml:brushProperty name="height" value="0.0295323897153139" units="cm"/>
      <inkml:brushProperty name="color" value="#F2385B"/>
      <inkml:brushProperty name="ignorePressure" value="0"/>
    </inkml:brush>
  </inkml:definitions>
  <inkml:trace contextRef="#ctx0" brushRef="#br0">72500.000000 2350.000000 744,'65.000000'54.000000'-20,"-18.000000"10.000000"6 ,-19.000000 10.000000 5,-18.000000 9.000000 7,-10.000000 2.000000 2,0.000000-2.000000 1,0.000000-3.000000-2,0.000000-3.000000 1,0.000000-2.000000 4,0.000000 0.000000 9,0.000000 0.000000 10,0.000000 0.000000 9,0.000000-7.000000 2,0.000000-11.000000-8,0.000000-14.000000-8,0.000000-11.000000-7,0.000000-20.000000-10,0.000000-24.000000-11,0.000000-26.000000-12,0.000000-24.000000-11,1.000000-12.000000-4,4.000000 4.000000 3,3.000000 3.000000 5,3.000000 3.000000 4,3.000000 4.000000 5,3.000000 7.000000 6,3.000000 6.000000 8,4.000000 7.000000 5,4.000000 5.000000 6,6.000000 7.000000 0,7.000000 6.000000 3,6.000000 7.000000 1,3.000000 2.000000 2,0.000000 1.000000 2,0.000000-1.000000 2,0.000000 1.000000 1,0.000000 1.000000 1,0.000000 3.000000 0,0.000000 3.000000-1,0.000000 4.000000 1,-2.000000 1.000000-1,-3.000000 0.000000 0,-3.000000 0.000000-1,-2.000000 0.000000-1,-8.000000 4.000000 0,-8.000000 10.000000-1,-10.000000 10.000000 0,-9.000000 9.000000-1,-16.000000 13.000000-1,-22.000000 20.000000 0,-22.000000 18.000000-1,-21.000000 20.000000-1,-4.000000-1.000000 0,16.000000-19.000000-1,15.000000-18.000000-1,17.000000-19.000000 0,7.000000-10.000000-1,0.000000 1.000000 0,0.000000-1.000000 0,0.000000 1.000000 0,4.000000-9.000000-1,10.000000-15.000000-1,10.000000-15.000000-2,9.000000-16.000000-2,13.000000-16.000000-2,20.000000-16.000000-3,18.000000-15.000000-4,20.000000-15.000000-4,13.000000-9.000000-4,9.000000 1.000000-5,10.000000-1.000000-5,10.000000 1.000000-6,-7.000000 7.000000-1,-22.000000 16.000000 2,-22.000000 15.000000 1,-21.000000 17.000000 1,-12.000000 7.000000 2,1.000000 0.000000 1,-1.000000 0.000000 1,1.000000 0.000000 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4"/>
    </inkml:context>
    <inkml:brush xml:id="br0">
      <inkml:brushProperty name="width" value="0.0277457628399134" units="cm"/>
      <inkml:brushProperty name="height" value="0.0277457628399134" units="cm"/>
      <inkml:brushProperty name="color" value="#F2385B"/>
      <inkml:brushProperty name="ignorePressure" value="0"/>
    </inkml:brush>
  </inkml:definitions>
  <inkml:trace contextRef="#ctx0" brushRef="#br0">75350.000000 1300.000000 792,'51.000000'-16.000000'-25,"4.000000"19.000000"5 ,3.000000 19.000000 6,3.000000 19.000000 7,-1.000000 16.000000 6,-2.000000 17.000000 8,-3.000000 15.000000 9,-3.000000 16.000000 8,-7.000000 9.000000 4,-9.000000 3.000000 3,-10.000000 3.000000 2,-8.000000 4.000000 1,-6.000000-10.000000-1,1.000000-22.000000-7,-1.000000-22.000000-7,1.000000-21.000000-6,-3.000000-6.000000-6,-2.000000 14.000000-3,-3.000000 11.000000-5,-3.000000 14.000000-4,-2.000000 0.000000-5,0.000000-8.000000-3,0.000000-10.000000-6,0.000000-9.000000-3,-2.000000-16.000000-6,-3.000000-22.000000-6,-3.000000-22.000000-5,-2.000000-21.000000-6,-3.000000-10.000000 0,1.000000 3.000000 9,-1.000000 3.000000 7,1.000000 4.000000 8</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20"/>
    </inkml:context>
    <inkml:brush xml:id="br0">
      <inkml:brushProperty name="width" value="0.0182344559580088" units="cm"/>
      <inkml:brushProperty name="height" value="0.0182344559580088" units="cm"/>
      <inkml:brushProperty name="color" value="#F2395B"/>
      <inkml:brushProperty name="ignorePressure" value="0"/>
    </inkml:brush>
  </inkml:definitions>
  <inkml:trace contextRef="#ctx0" brushRef="#br0">40550.000000 27900.000000 804,'-47.000000'-22.000000'-36,"6.000000"6.000000"4 ,7.000000 7.000000 3,6.000000 6.000000 3,-1.000000 4.000000 9,-5.000000 4.000000 14,-7.000000 3.000000 14,-5.000000 3.000000 14,-6.000000 1.000000 5,-3.000000 1.000000 0,-3.000000-1.000000-3,-2.000000 1.000000-1,0.000000-1.000000-3,7.000000 1.000000-3,6.000000-1.000000-4,7.000000 1.000000-2,-1.000000 1.000000-2,-6.000000 3.000000 1,-6.000000 3.000000 2,-6.000000 4.000000 0,2.000000 1.000000 0,14.000000 0.000000-2,11.000000 0.000000-2,14.000000 0.000000-2,8.000000 0.000000-2,7.000000 0.000000-2,6.000000 0.000000-3,7.000000 0.000000-4,5.000000 0.000000 0,7.000000 0.000000 0,6.000000 0.000000 0,7.000000 0.000000 0,7.000000-2.000000 1,9.000000-3.000000 0,10.000000-3.000000 0,10.000000-2.000000 1,4.000000-1.000000 0,0.000000 3.000000 0,0.000000 3.000000-1,0.000000 4.000000 1,0.000000-3.000000-2,0.000000-5.000000-5,0.000000-7.000000-3,0.000000-5.000000-3,1.000000-4.000000-6,4.000000 0.000000-6,3.000000 0.000000-5,3.000000 0.000000-6,-8.000000-2.000000-1,-19.000000-3.000000 4,-18.000000-3.000000 5,-19.000000-2.000000 4,-8.000000-5.000000 3,3.000000-2.000000 3,3.000000-3.000000 1,4.000000-3.000000 2</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14"/>
    </inkml:context>
    <inkml:brush xml:id="br0">
      <inkml:brushProperty name="width" value="0.0285529531538486" units="cm"/>
      <inkml:brushProperty name="height" value="0.0285529531538486" units="cm"/>
      <inkml:brushProperty name="color" value="#F2385B"/>
      <inkml:brushProperty name="ignorePressure" value="0"/>
    </inkml:brush>
  </inkml:definitions>
  <inkml:trace contextRef="#ctx0" brushRef="#br0">76350.000000 1300.000000 770,'-5.000000'-40.000000'-9,"-9.000000"23.000000"5 ,-10.000000 22.000000 5,-8.000000 22.000000 5,-11.000000 18.000000 5,-8.000000 16.000000 5,-10.000000 15.000000 6,-9.000000 17.000000 4,-9.000000 11.000000 1,-5.000000 10.000000-4,-7.000000 10.000000-2,-5.000000 9.000000-5,-1.000000-1.000000 0,6.000000-8.000000 0,7.000000-10.000000 0,6.000000-9.000000 1,7.000000-10.000000-8,10.000000-9.000000-19,10.000000-10.000000-18,9.000000-8.000000-18</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77600.000000 1100.000000 999,'67.000000'89.000000'-66,"-16.000000"-22.000000"25 ,-15.000000-22.000000 26,-15.000000-21.000000 25,-9.000000-10.000000 9,1.000000 3.000000-10,-1.000000 3.000000-10,1.000000 4.000000-9,-1.000000-4.000000-7,1.000000-9.000000-1,-1.000000-10.000000-3,1.000000-8.000000-1</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0"/>
    </inkml:context>
    <inkml:brush xml:id="br0">
      <inkml:brushProperty name="width" value="0.0270998682826757" units="cm"/>
      <inkml:brushProperty name="height" value="0.0270998682826757" units="cm"/>
      <inkml:brushProperty name="color" value="#F2385B"/>
      <inkml:brushProperty name="ignorePressure" value="0"/>
    </inkml:brush>
  </inkml:definitions>
  <inkml:trace contextRef="#ctx0" brushRef="#br0">78200.000000 650.000000 811,'-4.000000'56.000000'-39,"-5.000000"13.000000"20 ,-7.000000 12.000000 20,-5.000000 13.000000 20,-6.000000 12.000000 10,-3.000000 13.000000 0,-3.000000 12.000000 0,-2.000000 13.000000 1,-3.000000 6.000000-5,1.000000 0.000000-7,-1.000000 0.000000-7,1.000000 0.000000-7,1.000000-8.000000-3,3.000000-16.000000 2,3.000000-15.000000 3,4.000000-15.000000 2,1.000000-12.000000-2,0.000000-6.000000-9,0.000000-6.000000-6,0.000000-6.000000-8,3.000000-9.000000-8,6.000000-8.000000-9,7.000000-10.000000-7,6.000000-9.000000-9,1.000000-12.000000-1,-3.000000-11.000000 8,-3.000000-14.000000 7,-2.000000-11.000000 7,-3.000000-6.000000 6,1.000000 4.000000 5,-1.000000 3.000000 4,1.000000 3.000000 5</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1"/>
    </inkml:context>
    <inkml:brush xml:id="br0">
      <inkml:brushProperty name="width" value="0.029172146692872" units="cm"/>
      <inkml:brushProperty name="height" value="0.029172146692872" units="cm"/>
      <inkml:brushProperty name="color" value="#F2385B"/>
      <inkml:brushProperty name="ignorePressure" value="0"/>
    </inkml:brush>
  </inkml:definitions>
  <inkml:trace contextRef="#ctx0" brushRef="#br0">77300.000000 2200.000000 754,'-19.000000'-71.000000'0,"13.000000"10.000000"0 ,12.000000 10.000000 0,13.000000 9.000000 0,6.000000 7.000000-1,0.000000 7.000000 0,0.000000 6.000000-2,0.000000 7.000000 0,6.000000-4.000000 0,13.000000-12.000000 2,12.000000-13.000000 2,13.000000-12.000000 3,12.000000-4.000000 2,13.000000 7.000000 2,12.000000 6.000000 3,13.000000 7.000000 2,2.000000 7.000000 1,-5.000000 9.000000 2,-7.000000 10.000000 0,-5.000000 10.000000 1,-11.000000 11.000000 0,-11.000000 17.000000 1,-14.000000 15.000000-1,-11.000000 16.000000 1,-11.000000 10.000000-1,-5.000000 7.000000-4,-7.000000 6.000000-4,-5.000000 7.000000-2,-12.000000 7.000000-3,-16.000000 9.000000 0,-15.000000 10.000000-1,-15.000000 10.000000-1,-14.000000 2.000000 1,-8.000000-3.000000-1,-10.000000-3.000000 1,-9.000000-2.000000 1,-5.000000-6.000000-1,0.000000-6.000000 0,0.000000-6.000000-2,0.000000-6.000000-1,4.000000-10.000000 0,10.000000-12.000000 1,10.000000-13.000000 0,9.000000-12.000000 0,6.000000-13.000000-3,3.000000-12.000000-10,3.000000-13.000000-9,4.000000-12.000000-9,4.000000-9.000000-4,6.000000-2.000000 3,7.000000-3.000000 2,6.000000-3.000000 2,1.000000-9.000000 2,-3.000000-11.000000-2,-3.000000-14.000000 0,-2.000000-11.000000-1,-3.000000-3.000000 1,1.000000 10.000000 4,-1.000000 10.000000 3,1.000000 9.000000 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1"/>
    </inkml:context>
    <inkml:brush xml:id="br0">
      <inkml:brushProperty name="width" value="0.0240595564246178" units="cm"/>
      <inkml:brushProperty name="height" value="0.0240595564246178" units="cm"/>
      <inkml:brushProperty name="color" value="#F2385B"/>
      <inkml:brushProperty name="ignorePressure" value="0"/>
    </inkml:brush>
  </inkml:definitions>
  <inkml:trace contextRef="#ctx0" brushRef="#br0">77900.000000 2350.000000 914,'26.000000'46.000000'2,"4.000000"-5.000000"3 ,3.000000-7.000000 3,3.000000-5.000000 4,3.000000-8.000000 0,3.000000-5.000000-2,3.000000-7.000000-3,4.000000-5.000000-2,1.000000-4.000000-1,0.000000 0.000000 1,0.000000 0.000000 1,0.000000 0.000000 1,-4.000000 0.000000-4,-5.000000 0.000000-12,-7.000000 0.000000-9,-5.000000 0.000000-12,-4.000000-2.000000-4,0.000000-3.000000-2,0.000000-3.000000 1,0.000000-2.000000-1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2"/>
    </inkml:context>
    <inkml:brush xml:id="br0">
      <inkml:brushProperty name="width" value="0.0294691175222397" units="cm"/>
      <inkml:brushProperty name="height" value="0.0294691175222397" units="cm"/>
      <inkml:brushProperty name="color" value="#F2385B"/>
      <inkml:brushProperty name="ignorePressure" value="0"/>
    </inkml:brush>
  </inkml:definitions>
  <inkml:trace contextRef="#ctx0" brushRef="#br0">80300.000000 400.000000 746,'-46.000000'70.000000'-26,"10.000000"-9.000000"3 ,10.000000-10.000000 4,9.000000-8.000000 4,6.000000-8.000000 8,3.000000-2.000000 11,3.000000-3.000000 13,4.000000-3.000000 12,5.000000-4.000000 2,10.000000-3.000000-7,10.000000-3.000000-6,9.000000-2.000000-6,6.000000-5.000000-6,3.000000-2.000000-2,3.000000-3.000000-3,4.000000-3.000000-3,1.000000-2.000000-1,0.000000 0.000000 1,0.000000 0.000000 1,0.000000 0.000000 2,-5.000000 3.000000-1,-9.000000 6.000000-3,-10.000000 7.000000-1,-8.000000 6.000000-2,-15.000000 3.000000 0,-19.000000 0.000000 1,-18.000000 0.000000 2,-19.000000 0.000000 1,-10.000000 3.000000 0,1.000000 6.000000 0,-1.000000 7.000000 0,1.000000 6.000000-2,2.000000-1.000000 1,7.000000-5.000000 1,6.000000-7.000000 0,7.000000-5.000000 2,4.000000-3.000000 0,3.000000 4.000000 0,3.000000 3.000000 0,4.000000 3.000000 1,10.000000-2.000000-1,19.000000-6.000000-2,19.000000-6.000000 0,19.000000-6.000000-1,9.000000-6.000000 0,0.000000-2.000000 0,0.000000-3.000000 0,0.000000-3.000000 1,-2.000000-1.000000 0,-3.000000 4.000000-1,-3.000000 3.000000-1,-2.000000 3.000000 0,-14.000000 7.000000 0,-21.000000 14.000000 2,-22.000000 11.000000 4,-22.000000 14.000000 1,-19.000000 8.000000 3,-16.000000 7.000000 0,-15.000000 6.000000 0,-15.000000 7.000000 2,-6.000000-1.000000-1,7.000000-6.000000-1,6.000000-6.000000-1,7.000000-6.000000-1,10.000000-9.000000-2,16.000000-8.000000 1,15.000000-10.000000-1,17.000000-9.000000 0,0.000000-2.000000-1,-11.000000 6.000000 2,-14.000000 7.000000-1,-11.000000 6.000000 1,7.000000-8.000000 0,28.000000-22.000000-2,28.000000-22.000000-2,29.000000-21.000000-2,22.000000-17.000000 0,20.000000-8.000000 0,18.000000-10.000000 2,20.000000-9.000000 1,10.000000-2.000000 0,3.000000 6.000000 2,3.000000 7.000000 1,4.000000 6.000000 0,-1.000000 7.000000 2,-3.000000 10.000000 1,-3.000000 10.000000 1,-2.000000 9.000000 1,-6.000000 6.000000 2,-6.000000 3.000000 2,-6.000000 3.000000 1,-6.000000 4.000000 3,-10.000000 5.000000 2,-12.000000 10.000000-1,-13.000000 10.000000 0,-12.000000 9.000000-1,-13.000000 7.000000 0,-12.000000 7.000000-3,-13.000000 6.000000-2,-12.000000 7.000000-2,-12.000000-1.000000-3,-8.000000-6.000000 0,-10.000000-6.000000-2,-9.000000-6.000000-1,-1.000000-6.000000-2,10.000000-2.000000-2,10.000000-3.000000-2,9.000000-3.000000-3,-2.000000-2.000000-4,-12.000000 0.000000-6,-13.000000 0.000000-5,-12.000000 0.000000-6,-7.000000-5.000000-4,1.000000-9.000000-3,-1.000000-10.000000-2,1.000000-8.000000-2,4.000000-11.000000 0,9.000000-8.000000 3,10.000000-10.000000 4,10.000000-9.000000 3,5.000000-2.000000 4,4.000000 6.000000 6,3.000000 7.000000 5,3.000000 6.000000 5</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2"/>
    </inkml:context>
    <inkml:brush xml:id="br0">
      <inkml:brushProperty name="width" value="0.0311954859644175" units="cm"/>
      <inkml:brushProperty name="height" value="0.0311954859644175" units="cm"/>
      <inkml:brushProperty name="color" value="#F2385B"/>
      <inkml:brushProperty name="ignorePressure" value="0"/>
    </inkml:brush>
  </inkml:definitions>
  <inkml:trace contextRef="#ctx0" brushRef="#br0">80350.000000 1900.000000 705,'23.000000'101.000000'9,"-3.000000"4.000000"6 ,-3.000000 3.000000 6,-2.000000 3.000000 6,-5.000000 4.000000 2,-2.000000 7.000000-2,-3.000000 6.000000 0,-3.000000 7.000000-2,-4.000000-1.000000-3,-3.000000-6.000000-3,-3.000000-6.000000-4,-2.000000-6.000000-3,-5.000000-9.000000-2,-2.000000-8.000000 1,-3.000000-10.000000 1,-3.000000-9.000000 1,-1.000000-26.000000-12,4.000000-40.000000-27,3.000000-40.000000-27,3.000000-41.000000-25,3.000000-23.000000-5,3.000000-2.000000 16,3.000000-3.000000 17,4.000000-3.000000 16,2.000000 2.000000 12,4.000000 10.000000 4,3.000000 10.000000 5,3.000000 9.000000 6,-1.000000 6.000000 2,-2.000000 3.000000 2,-3.000000 3.000000 0,-3.000000 4.000000 2,-4.000000 5.000000 4,-3.000000 10.000000 8,-3.000000 10.000000 7,-2.000000 9.000000 9,-9.000000 10.000000 3,-12.000000 14.000000-2,-13.000000 11.000000-1,-12.000000 14.000000-2,-10.000000 7.000000-3,-6.000000 3.000000-5,-6.000000 3.000000-7,-6.000000 4.000000-5,4.000000-4.000000-2,16.000000-9.000000-2,15.000000-10.000000 0,17.000000-8.000000 0,7.000000-4.000000-7,0.000000 3.000000-11,0.000000 3.000000-12,0.000000 4.000000-12</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3"/>
    </inkml:context>
    <inkml:brush xml:id="br0">
      <inkml:brushProperty name="width" value="0.0234918110072613" units="cm"/>
      <inkml:brushProperty name="height" value="0.0234918110072613" units="cm"/>
      <inkml:brushProperty name="color" value="#F2385B"/>
      <inkml:brushProperty name="ignorePressure" value="0"/>
    </inkml:brush>
  </inkml:definitions>
  <inkml:trace contextRef="#ctx0" brushRef="#br0">45250.000000 5600.000000 936,'21.000000'98.000000'-54,"-5.000000"-3.000000"16 ,-7.000000-3.000000 13,-5.000000-2.000000 16,-4.000000 0.000000 11,0.000000 7.000000 8,0.000000 6.000000 9,0.000000 7.000000 9,0.000000-6.000000 2,0.000000-15.000000-3,0.000000-15.000000-4,0.000000-16.000000-4,0.000000-12.000000-3,0.000000-5.000000-6,0.000000-7.000000-5,0.000000-5.000000-4,0.000000-12.000000-7,0.000000-16.000000-6,0.000000-15.000000-7,0.000000-15.000000-6,-2.000000-7.000000-4,-3.000000 3.000000-1,-3.000000 3.000000-3,-2.000000 4.000000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3"/>
    </inkml:context>
    <inkml:brush xml:id="br0">
      <inkml:brushProperty name="width" value="0.0220654513686895" units="cm"/>
      <inkml:brushProperty name="height" value="0.0220654513686895" units="cm"/>
      <inkml:brushProperty name="color" value="#F2385B"/>
      <inkml:brushProperty name="ignorePressure" value="0"/>
    </inkml:brush>
  </inkml:definitions>
  <inkml:trace contextRef="#ctx0" brushRef="#br0">45250.000000 4900.000000 997,'70.000000'-19.000000'0,"-9.000000"13.000000"0 ,-10.000000 12.000000 1,-8.000000 13.000000 0,-8.000000 9.000000 0,-2.000000 6.000000-2,-3.000000 7.000000 0,-3.000000 6.000000-1,-4.000000-1.000000 0,-3.000000-5.000000 0,-3.000000-7.000000 1,-2.000000-5.000000-1,-1.000000-1.000000-2,3.000000 6.000000-5,3.000000 7.000000-5,4.000000 6.000000-5,-1.000000-1.000000-3,-3.000000-5.000000-2,-3.000000-7.000000-3,-2.000000-5.000000-1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3"/>
    </inkml:context>
    <inkml:brush xml:id="br0">
      <inkml:brushProperty name="width" value="0.0345055162906647" units="cm"/>
      <inkml:brushProperty name="height" value="0.0345055162906647" units="cm"/>
      <inkml:brushProperty name="color" value="#F2385B"/>
      <inkml:brushProperty name="ignorePressure" value="0"/>
    </inkml:brush>
  </inkml:definitions>
  <inkml:trace contextRef="#ctx0" brushRef="#br0">47250.000000 5050.000000 637,'0.000000'98.000000'17,"0.000000"-3.000000"2 ,0.000000-3.000000 4,0.000000-2.000000 2,0.000000 2.000000 2,0.000000 9.000000-1,0.000000 10.000000-2,0.000000 10.000000-1,-2.000000 5.000000-1,-3.000000 4.000000-1,-3.000000 3.000000-1,-2.000000 3.000000-1,-3.000000-5.000000-1,1.000000-12.000000 0,-1.000000-13.000000-1,1.000000-12.000000-1,-1.000000-13.000000-2,1.000000-12.000000-5,-1.000000-13.000000-4,1.000000-12.000000-6,-3.000000-15.000000-7,-2.000000-15.000000-9,-3.000000-15.000000-10,-3.000000-16.000000-10,-6.000000-16.000000-4,-5.000000-16.000000 1,-7.000000-15.000000 0,-5.000000-15.000000 1,-3.000000-11.000000 3,4.000000-2.000000 2,3.000000-3.000000 2,3.000000-3.000000 4,4.000000 7.000000 3,7.000000 19.000000 3,6.000000 19.000000 4,7.000000 19.000000 4,0.000000-1.000000 2,-2.000000-18.000000 1,-3.000000-19.000000 3,-3.000000-18.000000 0,1.000000-3.000000 2,6.000000 17.000000 2,7.000000 15.000000 0,6.000000 16.000000 2,3.000000 15.000000 3,0.000000 16.000000 2,0.000000 15.000000 2,0.000000 17.000000 4,0.000000 13.000000 4,0.000000 13.000000 6,0.000000 12.000000 6,0.000000 13.000000 6,-2.000000 6.000000 1,-3.000000 0.000000-2,-3.000000 0.000000-4,-2.000000 0.000000-2,-1.000000-4.000000-5,3.000000-5.000000-9,3.000000-7.000000-7,4.000000-5.000000-8,5.000000-11.000000-7,10.000000-11.000000-4,10.000000-14.000000-5,9.000000-11.000000-5,1.000000-9.000000-2,-6.000000-3.000000 2,-6.000000-3.000000 0,-6.000000-2.000000 2</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21"/>
    </inkml:context>
    <inkml:brush xml:id="br0">
      <inkml:brushProperty name="width" value="0.019325565546751" units="cm"/>
      <inkml:brushProperty name="height" value="0.019325565546751" units="cm"/>
      <inkml:brushProperty name="color" value="#F2395B"/>
      <inkml:brushProperty name="ignorePressure" value="0"/>
    </inkml:brush>
  </inkml:definitions>
  <inkml:trace contextRef="#ctx0" brushRef="#br0">41650.000000 28200.000000 758,'25.000000'-72.000000'-2,"0.000000"6.000000"-5 ,0.000000 7.000000-6,0.000000 6.000000-4,-4.000000 4.000000 0,-5.000000 4.000000 6,-7.000000 3.000000 6,-5.000000 3.000000 5,-4.000000 4.000000 3,0.000000 7.000000 0,0.000000 6.000000 0,0.000000 7.000000-1,1.000000 0.000000 1,4.000000-2.000000 0,3.000000-3.000000 2,3.000000-3.000000 0,-2.000000-1.000000 1,-6.000000 4.000000 0,-6.000000 3.000000 0,-6.000000 3.000000 1,-6.000000 6.000000 0,-2.000000 9.000000-2,-3.000000 10.000000-1,-3.000000 10.000000-2,-4.000000 5.000000 0,-3.000000 4.000000-1,-3.000000 3.000000 1,-2.000000 3.000000-1,-3.000000 3.000000 0,1.000000 3.000000 0,-1.000000 3.000000 0,1.000000 4.000000 0,-1.000000-3.000000 0,1.000000-5.000000 0,-1.000000-7.000000-1,1.000000-5.000000 1,4.000000-4.000000-1,9.000000 0.000000 0,10.000000 0.000000 1,10.000000 0.000000-1,4.000000-2.000000 0,0.000000-3.000000-1,0.000000-3.000000 0,0.000000-2.000000 0,3.000000-3.000000-1,6.000000 1.000000-1,7.000000-1.000000 0,6.000000 1.000000-2,1.000000-3.000000 0,-3.000000-2.000000 1,-3.000000-3.000000-2,-2.000000-3.000000 1,2.000000-6.000000 0,9.000000-5.000000 0,10.000000-7.000000 0,10.000000-5.000000-1,0.000000-6.000000 1,-5.000000-3.000000 1,-7.000000-3.000000-1,-5.000000-2.000000 1,-4.000000-3.000000 1,0.000000 1.000000 1,0.000000-1.000000 1,0.000000 1.000000 1,-2.000000 2.000000 2,-3.000000 7.000000 1,-3.000000 6.000000 0,-2.000000 7.000000 2,-5.000000 5.000000 3,-2.000000 7.000000 4,-3.000000 6.000000 5,-3.000000 7.000000 5,-4.000000 8.000000 2,-3.000000 14.000000-3,-3.000000 11.000000-2,-2.000000 14.000000-2,-5.000000 7.000000-2,-2.000000 3.000000-1,-3.000000 3.000000-2,-3.000000 4.000000-1,1.000000-1.000000-1,6.000000-3.000000-1,7.000000-3.000000 0,6.000000-2.000000-2,1.000000-3.000000-1,-3.000000 1.000000 0,-3.000000-1.000000-2,-2.000000 1.000000-1,-1.000000 5.000000 1,3.000000 14.000000 0,3.000000 11.000000 2,4.000000 14.000000 1,1.000000 3.000000 1,0.000000-2.000000-2,0.000000-3.000000 0,0.000000-3.000000 0,4.000000-12.000000-3,10.000000-18.000000-2,10.000000-19.000000-2,9.000000-18.000000-2,6.000000-20.000000-4,3.000000-18.000000-3,3.000000-19.000000-3,4.000000-18.000000-4,1.000000-18.000000-5,0.000000-16.000000-6,0.000000-15.000000-6,0.000000-15.000000-7,-4.000000-3.000000-1,-5.000000 14.000000 2,-7.000000 11.000000 4,-5.000000 14.000000 2</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4"/>
    </inkml:context>
    <inkml:brush xml:id="br0">
      <inkml:brushProperty name="width" value="0.0237141586840153" units="cm"/>
      <inkml:brushProperty name="height" value="0.0237141586840153" units="cm"/>
      <inkml:brushProperty name="color" value="#F2385B"/>
      <inkml:brushProperty name="ignorePressure" value="0"/>
    </inkml:brush>
  </inkml:definitions>
  <inkml:trace contextRef="#ctx0" brushRef="#br0">47650.000000 5950.000000 927,'68.000000'70.000000'31,"-11.000000"-9.000000"-8 ,-14.000000-10.000000-9,-11.000000-8.000000-9,-6.000000-9.000000-8,4.000000-6.000000-7,3.000000-6.000000-6,3.000000-6.000000-8,-2.000000-4.000000-4,-6.000000 1.000000-3,-6.000000-1.000000-3,-6.000000 1.000000-3</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4"/>
    </inkml:context>
    <inkml:brush xml:id="br0">
      <inkml:brushProperty name="width" value="0.0336069762706757" units="cm"/>
      <inkml:brushProperty name="height" value="0.0336069762706757" units="cm"/>
      <inkml:brushProperty name="color" value="#F2385B"/>
      <inkml:brushProperty name="ignorePressure" value="0"/>
    </inkml:brush>
  </inkml:definitions>
  <inkml:trace contextRef="#ctx0" brushRef="#br0">49600.000000 4800.000000 654,'-4.000000'-44.000000'-2,"-5.000000"13.000000"-5 ,-7.000000 12.000000-4,-5.000000 13.000000-4,-6.000000 9.000000 4,-3.000000 6.000000 15,-3.000000 7.000000 15,-2.000000 6.000000 14,0.000000 6.000000 5,7.000000 6.000000-5,6.000000 7.000000-6,7.000000 6.000000-5,0.000000 6.000000-4,-2.000000 6.000000-4,-3.000000 7.000000-3,-3.000000 6.000000-3,-2.000000 10.000000-2,0.000000 17.000000 0,0.000000 15.000000-1,0.000000 16.000000 0,1.000000 7.000000 0,4.000000 1.000000 0,3.000000-1.000000 0,3.000000 1.000000 1,3.000000-1.000000 1,3.000000 1.000000 4,3.000000-1.000000 3,4.000000 1.000000 4,1.000000-7.000000 1,0.000000-12.000000-2,0.000000-13.000000-2,0.000000-12.000000-2,3.000000-32.000000-9,6.000000-49.000000-16,7.000000-51.000000-15,6.000000-49.000000-16,3.000000-26.000000-5,0.000000 1.000000 6,0.000000-1.000000 5,0.000000 1.000000 5,1.000000 5.000000 4,4.000000 14.000000 3,3.000000 11.000000 3,3.000000 14.000000 2,-2.000000 11.000000 4,-6.000000 14.000000 4,-6.000000 11.000000 5,-6.000000 14.000000 4,1.000000 3.000000 3,9.000000-2.000000 2,10.000000-3.000000 3,10.000000-3.000000 1,2.000000 2.000000 2,-3.000000 10.000000 2,-3.000000 10.000000 1,-2.000000 9.000000 1,-6.000000 10.000000 2,-6.000000 14.000000-1,-6.000000 11.000000 1,-6.000000 14.000000 0,-6.000000 8.000000 2,-2.000000 7.000000 0,-3.000000 6.000000 3,-3.000000 7.000000 1,-2.000000-1.000000 0,0.000000-6.000000-1,0.000000-6.000000-2,0.000000-6.000000-2,-5.000000-7.000000-1,-9.000000-6.000000-3,-10.000000-6.000000-3,-8.000000-6.000000-2,-8.000000-9.000000-2,-2.000000-8.000000-4,-3.000000-10.000000-2,-3.000000-9.000000-2,-1.000000-15.000000-2,4.000000-18.000000 0,3.000000-19.000000 0,3.000000-18.000000 0,7.000000-14.000000 0,14.000000-5.000000 0,11.000000-7.000000 1,14.000000-5.000000 0,5.000000 5.000000 0,1.000000 19.000000-1,-1.000000 19.000000-2,1.000000 19.000000 0,5.000000-1.000000-3,14.000000-18.000000-3,11.000000-19.000000-2,14.000000-18.000000-3,8.000000-6.000000 0,7.000000 10.000000 1,6.000000 10.000000 3,7.000000 9.000000 1,-1.000000 6.000000 3,-6.000000 3.000000 2,-6.000000 3.000000 4,-6.000000 4.000000 3,-4.000000 5.000000 0,1.000000 10.000000 0,-1.000000 10.000000-3,1.000000 9.000000 0,1.000000 10.000000 2,3.000000 14.000000 7,3.000000 11.000000 7,4.000000 14.000000 7,-3.000000 13.000000 4,-5.000000 16.000000 1,-7.000000 15.000000-1,-5.000000 17.000000 2,-6.000000 5.000000-1,-3.000000-3.000000-2,-3.000000-3.000000-1,-2.000000-2.000000-2,-6.000000-9.000000-2,-6.000000-12.000000-3,-6.000000-13.000000-2,-6.000000-12.000000-3,-2.000000 2.000000-2,3.000000 20.000000 1,3.000000 18.000000 1,4.000000 20.000000-1,-3.000000 5.000000 1,-5.000000-6.000000 0,-7.000000-6.000000 0,-5.000000-6.000000-1,-9.000000-10.000000 0,-9.000000-12.000000-1,-10.000000-13.000000-2,-8.000000-12.000000-2,-9.000000-15.000000-2,-6.000000-15.000000-1,-6.000000-15.000000-1,-6.000000-16.000000-3,-2.000000-13.000000 0,3.000000-9.000000-2,3.000000-10.000000 0,4.000000-8.000000 0,7.000000-6.000000-1,13.000000 1.000000-1,12.000000-1.000000-1,13.000000 1.000000-1,10.000000-1.000000 0,10.000000 1.000000 2,10.000000-1.000000 1,9.000000 1.000000 1,2.000000 4.000000-3,-2.000000 9.000000-9,-3.000000 10.000000-7,-3.000000 10.000000-9,-2.000000 5.000000-4,0.000000 4.000000-2,0.000000 3.000000-3,0.000000 3.000000-1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5"/>
    </inkml:context>
    <inkml:brush xml:id="br0">
      <inkml:brushProperty name="width" value="0.0255332812666893" units="cm"/>
      <inkml:brushProperty name="height" value="0.0255332812666893" units="cm"/>
      <inkml:brushProperty name="color" value="#F2385B"/>
      <inkml:brushProperty name="ignorePressure" value="0"/>
    </inkml:brush>
  </inkml:definitions>
  <inkml:trace contextRef="#ctx0" brushRef="#br0">52800.000000 6350.000000 861,'21.000000'93.000000'26,"-5.000000"-11.000000"-3 ,-7.000000-14.000000-4,-5.000000-11.000000-4,-8.000000-11.000000-1,-5.000000-5.000000-2,-7.000000-7.000000 0,-5.000000-5.000000-1,-4.000000-4.000000-4,0.000000 0.000000-8,0.000000 0.000000-7,0.000000 0.000000-7,-2.000000-2.000000-6,-3.000000-3.000000-6,-3.000000-3.000000-4,-2.000000-2.000000-5</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5"/>
    </inkml:context>
    <inkml:brush xml:id="br0">
      <inkml:brushProperty name="width" value="0.0292632728815079" units="cm"/>
      <inkml:brushProperty name="height" value="0.0292632728815079" units="cm"/>
      <inkml:brushProperty name="color" value="#F2385B"/>
      <inkml:brushProperty name="ignorePressure" value="0"/>
    </inkml:brush>
  </inkml:definitions>
  <inkml:trace contextRef="#ctx0" brushRef="#br0">53900.000000 4650.000000 751,'93.000000'0.000000'35,"-11.000000"0.000000"-12 ,-14.000000 0.000000-13,-11.000000 0.000000-13,-9.000000 0.000000-4,-3.000000 0.000000 3,-3.000000 0.000000 4,-2.000000 0.000000 3,-1.000000 0.000000 2,3.000000 0.000000 0,3.000000 0.000000 0,4.000000 0.000000 0,-3.000000 1.000000-2,-5.000000 4.000000-4,-7.000000 3.000000-3,-5.000000 3.000000-4,-6.000000 7.000000-1,-3.000000 14.000000 1,-3.000000 11.000000 1,-2.000000 14.000000 0,-5.000000 8.000000 3,-2.000000 7.000000 2,-3.000000 6.000000 4,-3.000000 7.000000 2,-7.000000 7.000000 1,-9.000000 9.000000-2,-10.000000 10.000000-1,-8.000000 10.000000-3,-6.000000 4.000000 4,1.000000 0.000000 8,-1.000000 0.000000 10,1.000000 0.000000 9,-1.000000-7.000000 2,1.000000-11.000000-4,-1.000000-14.000000-3,1.000000-11.000000-4,4.000000-14.000000-4,9.000000-11.000000-7,10.000000-14.000000-5,10.000000-11.000000-5,4.000000-15.000000-6,0.000000-16.000000-6,0.000000-15.000000-5,0.000000-15.000000-6,6.000000-15.000000-1,13.000000-12.000000 1,12.000000-13.000000 1,13.000000-12.000000 2,6.000000-4.000000 1,0.000000 7.000000-1,0.000000 6.000000 1,0.000000 7.000000-1,0.000000 5.000000 2,0.000000 7.000000 5,0.000000 6.000000 3,0.000000 7.000000 5,-2.000000 4.000000 3,-3.000000 3.000000 3,-3.000000 3.000000 3,-2.000000 4.000000 3,-11.000000 2.000000-2,-15.000000 4.000000-6,-15.000000 3.000000-8,-16.000000 3.000000-6,-8.000000 3.000000-4,0.000000 3.000000-2,0.000000 3.000000 0,0.000000 4.000000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6"/>
    </inkml:context>
    <inkml:brush xml:id="br0">
      <inkml:brushProperty name="width" value="0.0353466346859932" units="cm"/>
      <inkml:brushProperty name="height" value="0.0353466346859932" units="cm"/>
      <inkml:brushProperty name="color" value="#F2385B"/>
      <inkml:brushProperty name="ignorePressure" value="0"/>
    </inkml:brush>
  </inkml:definitions>
  <inkml:trace contextRef="#ctx0" brushRef="#br0">54000.000000 5900.000000 622,'23.000000'123.000000'4,"-3.000000"-3.000000"8 ,-3.000000-3.000000 9,-2.000000-2.000000 8,-5.000000-5.000000 3,-2.000000-2.000000 0,-3.000000-3.000000 0,-3.000000-3.000000-1,2.000000-7.000000-2,10.000000-9.000000-1,10.000000-10.000000-3,9.000000-8.000000-1,6.000000-12.000000-3,3.000000-12.000000-2,3.000000-13.000000-2,4.000000-12.000000-3,10.000000-19.000000-7,19.000000-25.000000-12,19.000000-25.000000-13,19.000000-25.000000-13,7.000000-19.000000-8,-3.000000-12.000000-5,-3.000000-13.000000-6,-2.000000-12.000000-4,-9.000000 2.000000 1,-12.000000 20.000000 7,-13.000000 18.000000 6,-12.000000 20.000000 8,-10.000000 10.000000 5,-6.000000 3.000000 4,-6.000000 3.000000 5,-6.000000 4.000000 5</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6"/>
    </inkml:context>
    <inkml:brush xml:id="br0">
      <inkml:brushProperty name="width" value="0.0351790450513363" units="cm"/>
      <inkml:brushProperty name="height" value="0.0351790450513363" units="cm"/>
      <inkml:brushProperty name="color" value="#F2385B"/>
      <inkml:brushProperty name="ignorePressure" value="0"/>
    </inkml:brush>
  </inkml:definitions>
  <inkml:trace contextRef="#ctx0" brushRef="#br0">56700.000000 4800.000000 625,'-99.000000'192.000000'42,"4.000000"-16.000000"-5 ,3.000000-15.000000-8,3.000000-15.000000-6,6.000000-11.000000-3,9.000000-2.000000 0,10.000000-3.000000 0,10.000000-3.000000 0,8.000000-4.000000 0,10.000000-3.000000-1,10.000000-3.000000 0,9.000000-2.000000-1,9.000000-8.000000-2,9.000000-8.000000-2,10.000000-10.000000-2,10.000000-9.000000-3,10.000000-10.000000-2,13.000000-9.000000 1,12.000000-10.000000-1,13.000000-8.000000 1,6.000000-11.000000-2,0.000000-8.000000-6,0.000000-10.000000-3,0.000000-9.000000-5,0.000000-9.000000-5,0.000000-5.000000-6,0.000000-7.000000-6,0.000000-5.000000-5,-5.000000-4.000000-3,-9.000000 0.000000 0,-10.000000 0.000000 1,-8.000000 0.000000 0,-9.000000 0.000000 0,-6.000000 0.000000 0,-6.000000 0.000000 2,-6.000000 0.000000-1,-9.000000 0.000000 3,-8.000000 0.000000 2,-10.000000 0.000000 2,-9.000000 0.000000 3,-5.000000 1.000000 2,0.000000 4.000000 4,0.000000 3.000000 4,0.000000 3.000000 2</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6"/>
    </inkml:context>
    <inkml:brush xml:id="br0">
      <inkml:brushProperty name="width" value="0.028373509645462" units="cm"/>
      <inkml:brushProperty name="height" value="0.028373509645462" units="cm"/>
      <inkml:brushProperty name="color" value="#F2385B"/>
      <inkml:brushProperty name="ignorePressure" value="0"/>
    </inkml:brush>
  </inkml:definitions>
  <inkml:trace contextRef="#ctx0" brushRef="#br0">56700.000000 5800.000000 775,'-4.000000'73.000000'8,"-5.000000"-3.000000"-2 ,-7.000000-3.000000-2,-5.000000-2.000000-2,-4.000000 5.000000 1,0.000000 16.000000 3,0.000000 15.000000 4,0.000000 17.000000 3,-2.000000 0.000000 3,-3.000000-11.000000 4,-3.000000-14.000000 2,-2.000000-11.000000 4,-1.000000-12.000000-1,3.000000-9.000000-3,3.000000-10.000000-4,4.000000-8.000000-4,1.000000-9.000000-6,0.000000-6.000000-6,0.000000-6.000000-9,0.000000-6.000000-7,-2.000000-9.000000-6,-3.000000-8.000000-6,-3.000000-10.000000-6,-2.000000-9.000000-6,-5.000000-10.000000-1,-2.000000-9.000000 1,-3.000000-10.000000 1,-3.000000-8.000000 2,1.000000-1.000000 4,6.000000 9.000000 5,7.000000 10.000000 5,6.000000 10.000000 7</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7"/>
    </inkml:context>
    <inkml:brush xml:id="br0">
      <inkml:brushProperty name="width" value="0.0301043316721916" units="cm"/>
      <inkml:brushProperty name="height" value="0.0301043316721916" units="cm"/>
      <inkml:brushProperty name="color" value="#F2385B"/>
      <inkml:brushProperty name="ignorePressure" value="0"/>
    </inkml:brush>
  </inkml:definitions>
  <inkml:trace contextRef="#ctx0" brushRef="#br0">55300.000000 6100.000000 730,'25.000000'-68.000000'-33,"0.000000"17.000000"3 ,0.000000 15.000000 3,0.000000 16.000000 4,-2.000000 7.000000 7,-3.000000 1.000000 9,-3.000000-1.000000 10,-2.000000 1.000000 10,6.000000-4.000000 6,20.000000-6.000000 2,18.000000-6.000000 1,20.000000-6.000000 2,13.000000-6.000000-2,9.000000-2.000000-4,10.000000-3.000000-4,10.000000-3.000000-6,2.000000-4.000000-1,-3.000000-3.000000-1,-3.000000-3.000000 1,-2.000000-2.000000-1,-1.000000 0.000000-1,3.000000 7.000000-4,3.000000 6.000000-4,4.000000 7.000000-3,-4.000000 5.000000-2,-9.000000 7.000000 1,-10.000000 6.000000 0,-8.000000 7.000000 1,-12.000000 4.000000 1,-12.000000 3.000000 4,-13.000000 3.000000 2,-12.000000 4.000000 3,-9.000000 5.000000 3,-2.000000 10.000000 3,-3.000000 10.000000 3,-3.000000 9.000000 3,-6.000000 6.000000 1,-5.000000 3.000000-1,-7.000000 3.000000 0,-5.000000 4.000000-2,-4.000000 1.000000 0,0.000000 0.000000-1,0.000000 0.000000 1,0.000000 0.000000 0,0.000000-4.000000-1,0.000000-5.000000-2,0.000000-7.000000-2,0.000000-5.000000-1,1.000000 3.000000-1,4.000000 17.000000-1,3.000000 15.000000 0,3.000000 16.000000-1,3.000000 4.000000 0,3.000000-6.000000 0,3.000000-6.000000-2,4.000000-6.000000 0,1.000000-4.000000-1,0.000000 1.000000-2,0.000000-1.000000-1,0.000000 1.000000-2,-2.000000-3.000000-1,-3.000000-2.000000 1,-3.000000-3.000000 1,-2.000000-3.000000 1,-6.000000-4.000000 0,-6.000000-3.000000 0,-6.000000-3.000000 1,-6.000000-2.000000 0,-10.000000-5.000000-1,-12.000000-2.000000 1,-13.000000-3.000000-1,-12.000000-3.000000 0,-10.000000-6.000000-1,-6.000000-5.000000 0,-6.000000-7.000000-1,-6.000000-5.000000 0,-1.000000-11.000000-1,7.000000-11.000000 2,6.000000-14.000000 0,7.000000-11.000000 1,10.000000-7.000000 0,16.000000 0.000000 1,15.000000 0.000000-1,17.000000 0.000000 0,13.000000 0.000000 0,13.000000 0.000000 0,12.000000 0.000000 2,13.000000 0.000000 0,9.000000 3.000000 0,6.000000 6.000000 2,7.000000 7.000000-1,6.000000 6.000000 2,3.000000 3.000000-3,0.000000 0.000000-4,0.000000 0.000000-4,0.000000 0.000000-5,-2.000000 0.000000-5,-3.000000 0.000000-5,-3.000000 0.000000-6,-2.000000 0.000000-5</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7"/>
    </inkml:context>
    <inkml:brush xml:id="br0">
      <inkml:brushProperty name="width" value="0.0231040827929974" units="cm"/>
      <inkml:brushProperty name="height" value="0.0231040827929974" units="cm"/>
      <inkml:brushProperty name="color" value="#F2385B"/>
      <inkml:brushProperty name="ignorePressure" value="0"/>
    </inkml:brush>
  </inkml:definitions>
  <inkml:trace contextRef="#ctx0" brushRef="#br0">60050.000000 6700.000000 952,'-68.000000'178.000000'39,"17.000000"-44.000000"-31 ,15.000000-43.000000-30,16.000000-44.000000-30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8"/>
    </inkml:context>
    <inkml:brush xml:id="br0">
      <inkml:brushProperty name="width" value="0.0334020294249058" units="cm"/>
      <inkml:brushProperty name="height" value="0.0334020294249058" units="cm"/>
      <inkml:brushProperty name="color" value="#F2385B"/>
      <inkml:brushProperty name="ignorePressure" value="0"/>
    </inkml:brush>
  </inkml:definitions>
  <inkml:trace contextRef="#ctx0" brushRef="#br0">62400.000000 4700.000000 658,'-72.000000'-21.000000'49,"6.000000"10.000000"-11 ,7.000000 10.000000-11,6.000000 9.000000-11,4.000000 4.000000-8,4.000000 1.000000-3,3.000000-1.000000-4,3.000000 1.000000-3,3.000000 1.000000-3,3.000000 3.000000-2,3.000000 3.000000-1,4.000000 4.000000-1,4.000000 1.000000 0,6.000000 0.000000 2,7.000000 0.000000 1,6.000000 0.000000 3,4.000000 1.000000 1,4.000000 4.000000 2,3.000000 3.000000 1,3.000000 3.000000 2,1.000000 4.000000 1,1.000000 7.000000 4,-1.000000 6.000000 3,1.000000 7.000000 2,-3.000000 8.000000 2,-2.000000 14.000000 0,-3.000000 11.000000 0,-3.000000 14.000000 1,-4.000000 8.000000 0,-3.000000 7.000000-1,-3.000000 6.000000 0,-2.000000 7.000000 0,-5.000000 0.000000-1,-2.000000-2.000000-1,-3.000000-3.000000 0,-3.000000-3.000000-2,-1.000000-12.000000 0,4.000000-18.000000-2,3.000000-19.000000 0,3.000000-18.000000-1,1.000000-7.000000-3,1.000000 6.000000-5,-1.000000 7.000000-4,1.000000 6.000000-5,1.000000-22.000000-8,3.000000-50.000000-10,3.000000-50.000000-10,4.000000-50.000000-10,4.000000-22.000000-2,6.000000 6.000000 7,7.000000 7.000000 5,6.000000 6.000000 7,1.000000 12.000000 5,-3.000000 19.000000 6,-3.000000 19.000000 6,-2.000000 19.000000 4,2.000000 1.000000 5,9.000000-16.000000-1,10.000000-15.000000 2,10.000000-15.000000 1,2.000000-4.000000 0,-3.000000 9.000000 1,-3.000000 10.000000 1,-2.000000 10.000000 1,-6.000000 8.000000 1,-6.000000 10.000000 3,-6.000000 10.000000 3,-6.000000 9.000000 2,4.000000 2.000000 3,16.000000-2.000000 4,15.000000-3.000000 5,17.000000-3.000000 4,7.000000-1.000000 1,0.000000 4.000000-1,0.000000 3.000000-1,0.000000 3.000000-3,-5.000000 7.000000-1,-9.000000 14.000000-3,-10.000000 11.000000-3,-8.000000 14.000000-3,-9.000000 8.000000-2,-6.000000 7.000000-3,-6.000000 6.000000-2,-6.000000 7.000000-3,-7.000000 7.000000 0,-6.000000 9.000000-1,-6.000000 10.000000-1,-6.000000 10.000000 1,-12.000000 4.000000-1,-15.000000 0.000000-2,-15.000000 0.000000 0,-16.000000 0.000000-2,-8.000000-4.000000-1,0.000000-5.000000-2,0.000000-7.000000-2,0.000000-5.000000-1,1.000000-12.000000-2,4.000000-16.000000-2,3.000000-15.000000-2,3.000000-15.000000-1,4.000000-15.000000-3,7.000000-12.000000-4,6.000000-13.000000-3,7.000000-12.000000-5,2.000000-13.000000-1,1.000000-12.000000 0,-1.000000-13.000000 2,1.000000-12.000000 1,2.000000 1.000000 4,7.000000 16.000000 5,6.000000 15.000000 6,7.000000 17.000000 6</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23:21"/>
    </inkml:context>
    <inkml:brush xml:id="br0">
      <inkml:brushProperty name="width" value="0.016287399455905" units="cm"/>
      <inkml:brushProperty name="height" value="0.016287399455905" units="cm"/>
      <inkml:brushProperty name="color" value="#F2395B"/>
      <inkml:brushProperty name="ignorePressure" value="0"/>
    </inkml:brush>
  </inkml:definitions>
  <inkml:trace contextRef="#ctx0" brushRef="#br0">46300.000000 24800.000000 900,'26.000000'6.000000'-32,"4.000000"13.000000"12 ,3.000000 12.000000 10,3.000000 13.000000 12,-1.000000 6.000000 5,-2.000000 0.000000 1,-3.000000 0.000000-1,-3.000000 0.000000 2,-2.000000-4.000000-1,0.000000-5.000000-1,0.000000-7.000000 0,0.000000-5.000000 0,0.000000-6.000000-2,0.000000-3.000000 0,0.000000-3.000000 0,0.000000-2.000000-1,1.000000-6.000000-1,4.000000-6.000000-2,3.000000-6.000000 0,3.000000-6.000000-2,-1.000000-7.000000-2,-2.000000-6.000000-2,-3.000000-6.000000-3,-3.000000-6.000000-2,-1.000000-6.000000-2,4.000000-2.000000 2,3.000000-3.000000-1,3.000000-3.000000 2,1.000000 2.000000 0,1.000000 10.000000 1,-1.000000 10.000000 0,1.000000 9.000000 2,-3.000000 2.000000 0,-2.000000-2.000000 2,-3.000000-3.000000 2,-3.000000-3.000000 1,-4.000000-1.000000 1,-3.000000 4.000000 2,-3.000000 3.000000 1,-2.000000 3.000000 1,-1.000000 3.000000 2,3.000000 3.000000 4,3.000000 3.000000 2,4.000000 4.000000 3,1.000000 1.000000 2,0.000000 0.000000-1,0.000000 0.000000 0,0.000000 0.000000 0,-2.000000 3.000000-1,-3.000000 6.000000 0,-3.000000 7.000000-2,-2.000000 6.000000-2,-1.000000-1.000000-1,3.000000-5.000000-5,3.000000-7.000000-3,4.000000-5.000000-3,1.000000-1.000000-4,0.000000 6.000000-1,0.000000 7.000000-2,0.000000 6.000000-2,1.000000 4.000000 0,4.000000 4.000000 2,3.000000 3.000000 2,3.000000 3.000000 2,-1.000000 1.000000 3,-2.000000 1.000000 3,-3.000000-1.000000 5,-3.000000 1.000000 2,2.000000-10.000000 0,10.000000-19.000000-5,10.000000-18.000000-7,9.000000-19.000000-4,2.000000-16.000000-4,-2.000000-12.000000 0,-3.000000-13.000000 1,-3.000000-12.000000-1,-7.000000-1.000000-3,-9.000000 14.000000-9,-10.000000 11.000000-8,-8.000000 14.000000-8</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9"/>
    </inkml:context>
    <inkml:brush xml:id="br0">
      <inkml:brushProperty name="width" value="0.0331276655197144" units="cm"/>
      <inkml:brushProperty name="height" value="0.0331276655197144" units="cm"/>
      <inkml:brushProperty name="color" value="#F2385B"/>
      <inkml:brushProperty name="ignorePressure" value="0"/>
    </inkml:brush>
  </inkml:definitions>
  <inkml:trace contextRef="#ctx0" brushRef="#br0">61800.000000 6300.000000 664,'48.000000'-46.000000'0,"-3.000000"10.000000"0 ,-3.000000 10.000000 1,-2.000000 9.000000 0,0.000000 12.000000 2,7.000000 16.000000 6,6.000000 15.000000 4,7.000000 17.000000 6,2.000000 8.000000 1,1.000000 4.000000-2,-1.000000 3.000000-1,1.000000 3.000000-2,-6.000000-4.000000-2,-8.000000-8.000000 0,-10.000000-10.000000 0,-9.000000-9.000000-1,2.000000 2.000000 1,17.000000 17.000000 5,15.000000 15.000000 3,16.000000 16.000000 3,2.000000 1.000000 1,-8.000000-12.000000-3,-10.000000-13.000000-2,-9.000000-12.000000-4,-1.000000-9.000000-6,10.000000-2.000000-12,10.000000-3.000000-10,9.000000-3.000000-12,-4.000000-6.000000-4,-15.000000-5.000000 2,-15.000000-7.000000 2,-16.000000-5.000000 2,-8.000000-6.000000-4,0.000000-3.000000-11,0.000000-3.000000-11,0.000000-2.000000-10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39"/>
    </inkml:context>
    <inkml:brush xml:id="br0">
      <inkml:brushProperty name="width" value="0.0373802669346333" units="cm"/>
      <inkml:brushProperty name="height" value="0.0373802669346333" units="cm"/>
      <inkml:brushProperty name="color" value="#F2385B"/>
      <inkml:brushProperty name="ignorePressure" value="0"/>
    </inkml:brush>
  </inkml:definitions>
  <inkml:trace contextRef="#ctx0" brushRef="#br0">64800.000000 4650.000000 588,'68.000000'48.000000'21,"-11.000000"-3.000000"-1 ,-14.000000-3.000000 0,-11.000000-2.000000 0,-9.000000-5.000000-7,-3.000000-2.000000-9,-3.000000-3.000000-11,-2.000000-3.000000-11,-5.000000-2.000000-2,-2.000000 0.000000 6,-3.000000 0.000000 5,-3.000000 0.000000 5,-7.000000 1.000000 4,-9.000000 4.000000-2,-10.000000 3.000000 0,-8.000000 3.000000-1,-6.000000 1.000000 1,1.000000 1.000000 0,-1.000000-1.000000 0,1.000000 1.000000 1,1.000000 5.000000 2,3.000000 14.000000 4,3.000000 11.000000 3,4.000000 14.000000 5,4.000000 0.000000 2,6.000000-8.000000 0,7.000000-10.000000-1,6.000000-9.000000 1,4.000000-9.000000-2,4.000000-5.000000-3,3.000000-7.000000-2,3.000000-5.000000-4,6.000000-4.000000-3,9.000000 0.000000-1,10.000000 0.000000-2,10.000000 0.000000-3,4.000000-2.000000 0,0.000000-3.000000-2,0.000000-3.000000 1,0.000000-2.000000-1,-8.000000 0.000000-1,-16.000000 7.000000 0,-15.000000 6.000000 0,-15.000000 7.000000 0,-18.000000 0.000000 1,-19.000000-2.000000 4,-18.000000-3.000000 5,-19.000000-3.000000 3,-12.000000 1.000000 3,-2.000000 6.000000 2,-3.000000 7.000000 1,-3.000000 6.000000 1,1.000000 1.000000 1,6.000000-3.000000-2,7.000000-3.000000 0,6.000000-2.000000-2,9.000000-3.000000 2,13.000000 1.000000 6,12.000000-1.000000 6,13.000000 1.000000 5,13.000000-1.000000 1,17.000000 1.000000-1,15.000000-1.000000-2,16.000000 1.000000-1,12.000000-3.000000-4,9.000000-2.000000-2,10.000000-3.000000-4,10.000000-3.000000-4,16.000000-6.000000-4,26.000000-5.000000-9,24.000000-7.000000-7,26.000000-5.000000-8,12.000000-11.000000-6,0.000000-11.000000-8,0.000000-14.000000-5,0.000000-11.000000-7,-15.000000-4.000000-4,-27.000000 6.000000-5,-28.000000 7.000000-3,-28.000000 6.000000-3</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0"/>
    </inkml:context>
    <inkml:brush xml:id="br0">
      <inkml:brushProperty name="width" value="0.0398895293474197" units="cm"/>
      <inkml:brushProperty name="height" value="0.0398895293474197" units="cm"/>
      <inkml:brushProperty name="color" value="#F2385B"/>
      <inkml:brushProperty name="ignorePressure" value="0"/>
    </inkml:brush>
  </inkml:definitions>
  <inkml:trace contextRef="#ctx0" brushRef="#br0">67350.000000 4550.000000 551,'68.000000'3.000000'-24,"-11.000000"6.000000"12 ,-14.000000 7.000000 11,-11.000000 6.000000 10,-9.000000 6.000000 6,-3.000000 6.000000-3,-3.000000 7.000000-2,-2.000000 6.000000-1,-5.000000 6.000000-2,-2.000000 6.000000 1,-3.000000 7.000000-1,-3.000000 6.000000 1,-6.000000 7.000000 0,-5.000000 10.000000-2,-7.000000 10.000000 0,-5.000000 9.000000-2,-6.000000 6.000000-1,-3.000000 3.000000 0,-3.000000 3.000000 0,-2.000000 4.000000 0,0.000000-3.000000-1,7.000000-5.000000 3,6.000000-7.000000 1,7.000000-5.000000 1,4.000000-11.000000 1,3.000000-11.000000 0,3.000000-14.000000 0,4.000000-11.000000 0,1.000000-9.000000-1,0.000000-3.000000-1,0.000000-3.000000 0,0.000000-2.000000-2,3.000000-6.000000 0,6.000000-6.000000-2,7.000000-6.000000-1,6.000000-6.000000-2,6.000000-15.000000-1,6.000000-21.000000-1,7.000000-22.000000-2,6.000000-22.000000-2,3.000000-15.000000 0,0.000000-5.000000-1,0.000000-7.000000-1,0.000000-5.000000 0,1.000000 0.000000 0,4.000000 10.000000-1,3.000000 10.000000 1,3.000000 9.000000 0,-2.000000 9.000000 2,-6.000000 9.000000 1,-6.000000 10.000000 3,-6.000000 10.000000 2,-6.000000 8.000000 1,-2.000000 10.000000-1,-3.000000 10.000000 0,-3.000000 9.000000-1,-6.000000 9.000000 1,-5.000000 9.000000 5,-7.000000 10.000000 2,-5.000000 10.000000 4,-4.000000 4.000000 2,0.000000 0.000000-1,0.000000 0.000000 0,0.000000 0.000000 0,1.000000-4.000000 0,4.000000-5.000000-2,3.000000-7.000000-1,3.000000-5.000000 0,4.000000-12.000000-4,7.000000-16.000000-5,6.000000-15.000000-5,7.000000-15.000000-6,0.000000-14.000000-3,-2.000000-8.000000-2,-3.000000-10.000000-1,-3.000000-9.000000-2,-6.000000 1.000000 0,-5.000000 13.000000 4,-7.000000 12.000000 1,-5.000000 13.000000 4,0.000000-4.000000 0,10.000000-18.000000-2,10.000000-19.000000-2,9.000000-18.000000-1,2.000000-9.000000 0,-2.000000 4.000000 4,-3.000000 3.000000 3,-3.000000 3.000000 3,-2.000000 6.000000 5,0.000000 9.000000 3,0.000000 10.000000 4,0.000000 10.000000 5,-2.000000 8.000000 1,-3.000000 10.000000-2,-3.000000 10.000000-2,-2.000000 9.000000-1,-3.000000 7.000000 2,1.000000 7.000000 10,-1.000000 6.000000 8,1.000000 7.000000 10,-3.000000 13.000000 1,-2.000000 22.000000-3,-3.000000 22.000000-4,-3.000000 23.000000-3,-1.000000 14.000000-5,4.000000 10.000000-2,3.000000 10.000000-3,3.000000 9.000000-3,-1.000000 10.000000-2,-2.000000 14.000000 3,-3.000000 11.000000 0,-3.000000 14.000000 2,-6.000000-3.000000 0,-5.000000-15.000000-2,-7.000000-15.000000-1,-5.000000-16.000000-1,-1.000000-18.000000-2,6.000000-18.000000-2,7.000000-19.000000-2,6.000000-18.000000-1,-5.000000 4.000000-2,-16.000000 28.000000-1,-15.000000 28.000000 1,-15.000000 29.000000-2,-9.000000 5.000000-2,1.000000-15.000000-8,-1.000000-15.000000-7,1.000000-16.000000-7,-3.000000-12.000000-7,-2.000000-5.000000-9,-3.000000-7.000000-7,-3.000000-5.000000-8,4.000000-11.000000 1,13.000000-11.000000 10,12.000000-14.000000 9,13.000000-11.000000 10,6.000000-11.000000 2,0.000000-5.000000-5,0.000000-7.000000-6,0.000000-5.000000-7</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1"/>
    </inkml:context>
    <inkml:brush xml:id="br0">
      <inkml:brushProperty name="width" value="0.0257310941815376" units="cm"/>
      <inkml:brushProperty name="height" value="0.0257310941815376" units="cm"/>
      <inkml:brushProperty name="color" value="#F2385B"/>
      <inkml:brushProperty name="ignorePressure" value="0"/>
    </inkml:brush>
  </inkml:definitions>
  <inkml:trace contextRef="#ctx0" brushRef="#br0">70500.000000 6100.000000 854,'-57.000000'17.000000'21,"39.000000"-16.000000"-6 ,36.000000-15.000000-6,39.000000-15.000000-5,19.000000-7.000000-1,4.000000 3.000000 5,3.000000 3.000000 7,3.000000 4.000000 4,-4.000000 2.000000 2,-8.000000 4.000000-6,-10.000000 3.000000-5,-9.000000 3.000000-4,-9.000000 1.000000-7,-5.000000 1.000000-6,-7.000000-1.000000-7,-5.000000 1.000000-6,-11.000000-3.000000-3,-11.000000-2.000000 3,-14.000000-3.000000 1,-11.000000-3.000000 2,-7.000000-1.000000-1,0.000000 4.000000-1,0.000000 3.000000-1,0.000000 3.000000-3,0.000000 1.000000-1,0.000000 1.000000 2,0.000000-1.000000 0,0.000000 1.000000 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2"/>
    </inkml:context>
    <inkml:brush xml:id="br0">
      <inkml:brushProperty name="width" value="0.0283373966813087" units="cm"/>
      <inkml:brushProperty name="height" value="0.0283373966813087" units="cm"/>
      <inkml:brushProperty name="color" value="#F2385B"/>
      <inkml:brushProperty name="ignorePressure" value="0"/>
    </inkml:brush>
  </inkml:definitions>
  <inkml:trace contextRef="#ctx0" brushRef="#br0">70550.000000 5350.000000 776,'0.000000'142.000000'17,"0.000000"-16.000000"3 ,0.000000-15.000000 6,0.000000-15.000000 3,1.000000-7.000000 1,4.000000 3.000000-3,3.000000 3.000000-2,3.000000 4.000000-2,6.000000-6.000000-6,9.000000-11.000000-8,10.000000-14.000000-9,10.000000-11.000000-7,7.000000-14.000000-6,6.000000-11.000000-6,7.000000-14.000000-5,6.000000-11.000000-5,4.000000-11.000000-4,4.000000-5.000000-4,3.000000-7.000000-4,3.000000-5.000000-4,-4.000000-4.000000 3,-8.000000 0.000000 7,-10.000000 0.000000 9,-9.000000 0.000000 8,-9.000000 0.000000 5,-5.000000 0.000000 3,-7.000000 0.000000 3,-5.000000 0.000000 3</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72400.000000 5800.000000 999,'-52.000000'-16.000000'-46,"-3.000000"19.000000"15 ,-3.000000 19.000000 15,-2.000000 19.000000 16,-6.000000 10.000000 7,-6.000000 4.000000-2,-6.000000 3.000000-2,-6.000000 3.000000-2,-1.000000-4.000000-2,7.000000-8.000000-4,6.000000-10.000000-2,7.000000-9.000000-4,8.000000-7.000000-3,14.000000-3.000000-2,11.000000-3.000000-3,14.000000-2.000000-3</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2"/>
    </inkml:context>
    <inkml:brush xml:id="br0">
      <inkml:brushProperty name="width" value="0.0274728555232286" units="cm"/>
      <inkml:brushProperty name="height" value="0.0274728555232286" units="cm"/>
      <inkml:brushProperty name="color" value="#F2385B"/>
      <inkml:brushProperty name="ignorePressure" value="0"/>
    </inkml:brush>
  </inkml:definitions>
  <inkml:trace contextRef="#ctx0" brushRef="#br0">71800.000000 5550.000000 800,'-4.000000'210.000000'2,"-5.000000"-27.000000"5 ,-7.000000-28.000000 3,-5.000000-28.000000 5,-1.000000-20.000000 3,6.000000-8.000000-1,7.000000-10.000000 1,6.000000-9.000000 1,7.000000-7.000000 0,10.000000-3.000000 0,10.000000-3.000000 0,9.000000-2.000000 0,9.000000-9.000000-5,9.000000-12.000000-10,10.000000-13.000000-12,10.000000-12.000000-11,2.000000-12.000000-5,-3.000000-8.000000 1,-3.000000-10.000000 1,-2.000000-9.000000 1,-8.000000-5.000000-3,-8.000000 0.000000-7,-10.000000 0.000000-6,-9.000000 0.000000-7</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2"/>
    </inkml:context>
    <inkml:brush xml:id="br0">
      <inkml:brushProperty name="width" value="0.0320635214447975" units="cm"/>
      <inkml:brushProperty name="height" value="0.0320635214447975" units="cm"/>
      <inkml:brushProperty name="color" value="#F2385B"/>
      <inkml:brushProperty name="ignorePressure" value="0"/>
    </inkml:brush>
  </inkml:definitions>
  <inkml:trace contextRef="#ctx0" brushRef="#br0">73300.000000 5600.000000 686,'50.000000'3.000000'-1,"0.000000"6.000000"1 ,0.000000 7.000000-2,0.000000 6.000000 1,-4.000000 7.000000 1,-5.000000 10.000000 7,-7.000000 10.000000 4,-5.000000 9.000000 6,-1.000000 10.000000 2,6.000000 14.000000-1,7.000000 11.000000-2,6.000000 14.000000-2,-2.000000-4.000000 0,-9.000000-19.000000 1,-10.000000-18.000000 2,-8.000000-19.000000 1,-4.000000-5.000000 2,3.000000 9.000000 2,3.000000 10.000000 2,4.000000 10.000000 2,1.000000 2.000000-2,0.000000-3.000000-6,0.000000-3.000000-7,0.000000-2.000000-5,-5.000000-17.000000-15,-9.000000-28.000000-26,-10.000000-28.000000-24,-8.000000-27.000000-26</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2"/>
    </inkml:context>
    <inkml:brush xml:id="br0">
      <inkml:brushProperty name="width" value="0.0301484148949385" units="cm"/>
      <inkml:brushProperty name="height" value="0.0301484148949385" units="cm"/>
      <inkml:brushProperty name="color" value="#F2385B"/>
      <inkml:brushProperty name="ignorePressure" value="0"/>
    </inkml:brush>
  </inkml:definitions>
  <inkml:trace contextRef="#ctx0" brushRef="#br0">74250.000000 5500.000000 729,'-74.000000'53.000000'27,"4.000000"6.000000"2 ,3.000000 7.000000 2,3.000000 6.000000 3,1.000000 6.000000-1,1.000000 6.000000-4,-1.000000 7.000000-2,1.000000 6.000000-4,2.000000 1.000000-4,7.000000-3.000000-7,6.000000-3.000000-5,7.000000-2.000000-8,5.000000-8.000000-4,7.000000-8.000000-5,6.000000-10.000000-3,7.000000-9.000000-5,7.000000-10.000000-8,9.000000-9.000000-14,10.000000-10.000000-12,10.000000-8.000000-14</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3"/>
    </inkml:context>
    <inkml:brush xml:id="br0">
      <inkml:brushProperty name="width" value="0.0351801551878452" units="cm"/>
      <inkml:brushProperty name="height" value="0.0351801551878452" units="cm"/>
      <inkml:brushProperty name="color" value="#F2385B"/>
      <inkml:brushProperty name="ignorePressure" value="0"/>
    </inkml:brush>
  </inkml:definitions>
  <inkml:trace contextRef="#ctx0" brushRef="#br0">75200.000000 5200.000000 625,'110.000000'-40.000000'3,"-27.000000"23.000000"7 ,-28.000000 22.000000 7,-28.000000 22.000000 7,-15.000000 19.000000 2,1.000000 20.000000 0,-1.000000 18.000000-1,1.000000 20.000000-1,-6.000000 13.000000-1,-8.000000 9.000000 1,-10.000000 10.000000-1,-9.000000 10.000000 0,-7.000000 0.000000-2,-3.000000-5.000000-2,-3.000000-7.000000-2,-2.000000-5.000000-4,-1.000000-12.000000 0,3.000000-16.000000-1,3.000000-15.000000 0,4.000000-15.000000 0,-3.000000-11.000000-5,-5.000000-2.000000-10,-7.000000-3.000000-11,-5.000000-3.000000-11,-1.000000-10.000000-4,6.000000-16.000000 4,7.000000-15.000000 3,6.000000-15.000000 3,4.000000-11.000000 1,4.000000-2.000000 0,3.000000-3.000000-2,3.000000-3.000000 1,-2.000000-12.000000-4,-6.000000-18.000000-7,-6.000000-19.000000-6,-6.000000-18.000000-6,-1.000000-1.000000 0,7.000000 19.000000 8,6.000000 19.000000 7,7.000000 19.000000 9,2.000000 5.000000 4,1.000000-5.000000 2,-1.000000-7.000000 2,1.000000-5.000000 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5:24"/>
    </inkml:context>
    <inkml:brush xml:id="br0">
      <inkml:brushProperty name="width" value="0.020251190289855" units="cm"/>
      <inkml:brushProperty name="height" value="0.020251190289855" units="cm"/>
      <inkml:brushProperty name="color" value="#F2395B"/>
      <inkml:brushProperty name="ignorePressure" value="0"/>
    </inkml:brush>
  </inkml:definitions>
  <inkml:trace contextRef="#ctx0" brushRef="#br0">50950.000000 28850.000000 724,'21.000000'9.000000'-2,"-5.000000"19.000000"-4 ,-7.000000 19.000000-3,-5.000000 19.000000-4,-8.000000 12.000000 2,-5.000000 6.000000 8,-7.000000 7.000000 7,-5.000000 6.000000 9,-8.000000 6.000000 4,-5.000000 6.000000 2,-7.000000 7.000000 4,-5.000000 6.000000 1,-3.000000 3.000000 0,4.000000 0.000000-4,3.000000 0.000000-5,3.000000 0.000000-3,3.000000-10.000000-6,3.000000-18.000000-3,3.000000-19.000000-6,4.000000-18.000000-5,4.000000-28.000000-5,6.000000-33.000000-8,7.000000-35.000000-6,6.000000-34.000000-7,7.000000-21.000000-1,10.000000-6.000000 4,10.000000-6.000000 5,9.000000-6.000000 3,2.000000 5.000000 4,-2.000000 20.000000 4,-3.000000 18.000000 3,-3.000000 20.000000 3,-4.000000 13.000000 3,-3.000000 9.000000 5,-3.000000 10.000000 3,-2.000000 10.000000 5,0.000000 0.000000 2,7.000000-5.000000 1,6.000000-7.000000 2,7.000000-5.000000 2,5.000000-1.000000 2,7.000000 6.000000 2,6.000000 7.000000 3,7.000000 6.000000 2,0.000000 4.000000 2,-2.000000 4.000000 0,-3.000000 3.000000-1,-3.000000 3.000000 1,-7.000000 7.000000-2,-9.000000 14.000000-2,-10.000000 11.000000-3,-8.000000 14.000000-1,-8.000000 10.000000-3,-2.000000 9.000000-2,-3.000000 10.000000-2,-3.000000 10.000000-3,-2.000000 0.000000 0,0.000000-5.000000-1,0.000000-7.000000 0,0.000000-5.000000-1,1.000000-11.000000-2,4.000000-11.000000-4,3.000000-14.000000-5,3.000000-11.000000-4,6.000000-11.000000-3,9.000000-5.000000-3,10.000000-7.000000-4,10.000000-5.000000-1,0.000000-6.000000-1,-5.000000-3.000000 4,-7.000000-3.000000 2,-5.000000-2.000000 4,0.000000-8.000000 2,10.000000-8.000000-1,10.000000-10.000000-1,9.000000-9.000000-1,-2.000000-1.000000 1,-12.000000 10.000000 3,-13.000000 10.000000 3,-12.000000 9.000000 2,-4.000000-1.000000 0,7.000000-8.000000-1,6.000000-10.000000-3,7.000000-9.000000-2,-1.000000-1.000000 1,-6.000000 10.000000 3,-6.000000 10.000000 3,-6.000000 9.000000 3,-12.000000 6.000000 1,-15.000000 3.000000 2,-15.000000 3.000000 1,-16.000000 4.000000 1,-15.000000 8.000000-1,-11.000000 17.000000-2,-14.000000 15.000000-3,-11.000000 16.000000-1,-11.000000 9.000000-2,-5.000000 3.000000 0,-7.000000 3.000000-1,-5.000000 4.000000-1,-3.000000 2.000000 1,4.000000 4.000000 1,3.000000 3.000000 0,3.000000 3.000000 2,-4.000000 6.000000 1,-8.000000 9.000000-2,-10.000000 10.000000 1,-9.000000 10.000000-1,10.000000-11.000000 1,32.000000-27.000000 2,31.000000-28.000000 2,32.000000-28.000000 2,10.000000-10.000000 1,-9.000000 9.000000 0,-10.000000 10.000000 1,-8.000000 10.000000 0,2.000000-1.000000 0,16.000000-9.000000-1,15.000000-10.000000 0,17.000000-8.000000-1,14.000000-8.000000 3,17.000000-2.000000 5,15.000000-3.000000 7,16.000000-3.000000 6,1.000000-4.000000 0,-12.000000-3.000000-7,-13.000000-3.000000-5,-12.000000-2.000000-6,6.000000-5.000000-2,25.000000-2.000000-1,25.000000-3.000000 1,25.000000-3.000000 0,14.000000-6.000000-1,3.000000-5.000000-1,3.000000-7.000000-1,4.000000-5.000000-1,-4.000000-3.000000-1,-9.000000 4.000000-1,-10.000000 3.000000 0,-8.000000 3.000000 0,-11.000000 1.000000-1,-8.000000 1.000000 0,-10.000000-1.000000-2,-9.000000 1.000000 0,-10.000000 1.000000-1,-9.000000 3.000000-1,-10.000000 3.000000-1,-8.000000 4.000000-1,-9.000000 2.000000 0,-6.000000 4.000000 1,-6.000000 3.000000 0,-6.000000 3.000000 2,-7.000000 6.000000 1,-6.000000 9.000000 2,-6.000000 10.000000 4,-6.000000 10.000000 2,-4.000000 7.000000 3,1.000000 6.000000 1,-1.000000 7.000000 3,1.000000 6.000000 1,2.000000 4.000000 0,7.000000 4.000000 1,6.000000 3.000000-2,7.000000 3.000000 1,4.000000-4.000000-2,3.000000-8.000000-2,3.000000-10.000000-2,4.000000-9.000000-2,1.000000 2.000000 0,0.000000 17.000000 1,0.000000 15.000000 1,0.000000 16.000000 1,0.000000 9.000000 1,0.000000 3.000000-1,0.000000 3.000000-2,0.000000 4.000000-1,-2.000000-1.000000 0,-3.000000-3.000000 2,-3.000000-3.000000 1,-2.000000-2.000000 2,-3.000000-6.000000 0,1.000000-6.000000-2,-1.000000-6.000000-1,1.000000-6.000000-2,-1.000000-9.000000-3,1.000000-8.000000-2,-1.000000-10.000000-4,1.000000-9.000000-3,-4.000000-7.000000-2,-6.000000-3.000000 0,-6.000000-3.000000-2,-6.000000-2.000000 0,-1.000000-8.000000-1,7.000000-8.000000 2,6.000000-10.000000 1,7.000000-9.000000 1,2.000000-7.000000 2,1.000000-3.000000 0,-1.000000-3.000000 1,1.000000-2.000000 2,1.000000-5.000000 1,3.000000-2.000000 2,3.000000-3.000000 1,4.000000-3.000000 2,8.000000-2.000000 1,17.000000 0.000000 0,15.000000 0.000000 0,16.000000 0.000000 1,9.000000-7.000000-2,3.000000-11.000000-1,3.000000-14.000000-3,4.000000-11.000000-3,1.000000-6.000000-4,0.000000 4.000000-6,0.000000 3.000000-8,0.000000 3.000000-5,-5.000000 6.000000-5,-9.000000 9.000000-1,-10.000000 10.000000-3,-8.000000 10.000000-1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22"/>
    </inkml:context>
    <inkml:brush xml:id="br0">
      <inkml:brushProperty name="width" value="0.018125681206584" units="cm"/>
      <inkml:brushProperty name="height" value="0.018125681206584" units="cm"/>
      <inkml:brushProperty name="color" value="#F2395B"/>
      <inkml:brushProperty name="ignorePressure" value="0"/>
    </inkml:brush>
  </inkml:definitions>
  <inkml:trace contextRef="#ctx0" brushRef="#br0">47800.000000 26600.000000 809,'-22.000000'-18.000000'2,"6.000000"17.000000"6 ,7.000000 15.000000 6,6.000000 16.000000 4,9.000000 1.000000 3,13.000000-12.000000-3,12.000000-13.000000-3,13.000000-12.000000-1,6.000000-4.000000-2,0.000000 7.000000 0,0.000000 6.000000-1,0.000000 7.000000-1,-2.000000 2.000000-1,-3.000000 1.000000-2,-3.000000-1.000000-2,-2.000000 1.000000-1,-1.000000-1.000000-1,3.000000 1.000000-2,3.000000-1.000000 0,4.000000 1.000000 0,-3.000000-3.000000-2,-5.000000-2.000000 1,-7.000000-3.000000-1,-5.000000-3.000000 0,-11.000000 1.000000 0,-11.000000 6.000000 2,-14.000000 7.000000 0,-11.000000 6.000000 2,-14.000000 7.000000-1,-11.000000 10.000000-1,-14.000000 10.000000-1,-11.000000 9.000000-2,-7.000000 7.000000-2,0.000000 7.000000-3,0.000000 6.000000-3,0.000000 7.000000-3,6.000000-6.000000-3,13.000000-15.000000-2,12.000000-15.000000-4,13.000000-16.000000-2,9.000000-10.000000-2,6.000000-3.000000-3,7.000000-3.000000-3,6.000000-2.000000-2,4.000000-5.000000 1,4.000000-2.000000 6,3.000000-3.000000 3,3.000000-3.000000 6,1.000000-6.000000 4,1.000000-5.000000 3,-1.000000-7.000000 3,1.000000-5.000000 3</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3"/>
    </inkml:context>
    <inkml:brush xml:id="br0">
      <inkml:brushProperty name="width" value="0.0243074856698513" units="cm"/>
      <inkml:brushProperty name="height" value="0.0243074856698513" units="cm"/>
      <inkml:brushProperty name="color" value="#F2385B"/>
      <inkml:brushProperty name="ignorePressure" value="0"/>
    </inkml:brush>
  </inkml:definitions>
  <inkml:trace contextRef="#ctx0" brushRef="#br0">74550.000000 5250.000000 905,'-2.000000'76.000000'1,"-3.000000"4.000000"2 ,-3.000000 3.000000 2,-2.000000 3.000000 2,-3.000000 3.000000 1,1.000000 3.000000 3,-1.000000 3.000000 1,1.000000 4.000000 1,-1.000000-3.000000 0,1.000000-5.000000-3,-1.000000-7.000000-3,1.000000-5.000000-3,2.000000-9.000000-4,7.000000-9.000000-6,6.000000-10.000000-6,7.000000-8.000000-7</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3"/>
    </inkml:context>
    <inkml:brush xml:id="br0">
      <inkml:brushProperty name="width" value="0.0247639734297991" units="cm"/>
      <inkml:brushProperty name="height" value="0.0247639734297991" units="cm"/>
      <inkml:brushProperty name="color" value="#F2385B"/>
      <inkml:brushProperty name="ignorePressure" value="0"/>
    </inkml:brush>
  </inkml:definitions>
  <inkml:trace contextRef="#ctx0" brushRef="#br0">75700.000000 5800.000000 888,'135.000000'50.000000'1,"-27.000000"0.000000"4 ,-28.000000 0.000000 2,-28.000000 0.000000 3,-18.000000 1.000000 2,-6.000000 4.000000 0,-6.000000 3.000000 1,-6.000000 3.000000 1,-2.000000-2.000000-1,3.000000-6.000000-3,3.000000-6.000000-2,4.000000-6.000000-1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4"/>
    </inkml:context>
    <inkml:brush xml:id="br0">
      <inkml:brushProperty name="width" value="0.0374717302620411" units="cm"/>
      <inkml:brushProperty name="height" value="0.0374717302620411" units="cm"/>
      <inkml:brushProperty name="color" value="#F2385B"/>
      <inkml:brushProperty name="ignorePressure" value="0"/>
    </inkml:brush>
  </inkml:definitions>
  <inkml:trace contextRef="#ctx0" brushRef="#br0">77350.000000 4800.000000 587,'73.000000'-2.000000'1,"-3.000000"-3.000000"1 ,-3.000000-3.000000 1,-2.000000-2.000000 2,-1.000000-1.000000 0,3.000000 3.000000 2,3.000000 3.000000 0,4.000000 4.000000 0,-4.000000 1.000000-1,-9.000000 0.000000-4,-10.000000 0.000000-4,-8.000000 0.000000-5,-14.000000 7.000000-4,-15.000000 17.000000-7,-15.000000 15.000000-5,-16.000000 16.000000-7,-13.000000 7.000000 1,-9.000000 1.000000 7,-10.000000-1.000000 5,-8.000000 1.000000 8,-4.000000-4.000000 3,3.000000-6.000000 1,3.000000-6.000000 2,4.000000-6.000000 1,4.000000-7.000000 1,6.000000-6.000000 2,7.000000-6.000000 1,6.000000-6.000000 0,1.000000-1.000000 2,-3.000000 7.000000-1,-3.000000 6.000000 0,-2.000000 7.000000-1,-5.000000 0.000000 3,-2.000000-2.000000 2,-3.000000-3.000000 4,-3.000000-3.000000 4,7.000000-4.000000 2,19.000000-3.000000 2,19.000000-3.000000 1,19.000000-2.000000 3,12.000000-3.000000-2,6.000000 1.000000-4,7.000000-1.000000-4,6.000000 1.000000-5,3.000000 1.000000-2,0.000000 3.000000-2,0.000000 3.000000 0,0.000000 4.000000-2,-4.000000 1.000000-1,-5.000000 0.000000 1,-7.000000 0.000000 1,-5.000000 0.000000 1,-8.000000 1.000000-2,-5.000000 4.000000-1,-7.000000 3.000000-3,-5.000000 3.000000-1,-9.000000 3.000000-1,-9.000000 3.000000 1,-10.000000 3.000000 0,-8.000000 4.000000 2,-9.000000 4.000000 2,-6.000000 6.000000 2,-6.000000 7.000000 3,-6.000000 6.000000 3,1.000000-4.000000 0,9.000000-11.000000 0,10.000000-14.000000-1,10.000000-11.000000 0,14.000000-23.000000-1,23.000000-31.000000-2,22.000000-31.000000 0,22.000000-31.000000-1,10.000000-21.000000-5,1.000000-9.000000-11,-1.000000-10.000000-10,1.000000-8.000000-11,-4.000000-9.000000-3,-6.000000-6.000000 2,-6.000000-6.000000 2,-6.000000-6.000000 3,-6.000000 1.000000 4,-2.000000 9.000000 5,-3.000000 10.000000 6,-3.000000 10.000000 6,-6.000000 10.000000 3,-5.000000 13.000000 1,-7.000000 12.000000 1,-5.000000 13.000000 2,-4.000000 26.000000 10,0.000000 41.000000 21,0.000000 40.000000 21,0.000000 42.000000 21,4.000000 33.000000 3,10.000000 29.000000-11,10.000000 28.000000-13,9.000000 28.000000-12,6.000000 17.000000-9,3.000000 6.000000-2,3.000000 7.000000-5,4.000000 6.000000-2,-1.000000-4.000000-4,-3.000000-11.000000-3,-3.000000-14.000000-2,-2.000000-11.000000-3,-3.000000-12.000000-4,1.000000-9.000000-3,-1.000000-10.000000-6,1.000000-8.000000-4,-3.000000-15.000000-5,-2.000000-19.000000-7,-3.000000-18.000000-7,-3.000000-19.000000-7,-4.000000-32.000000-7,-3.000000-43.000000-7,-3.000000-44.000000-6,-2.000000-43.000000-8,-3.000000-15.000000 2,1.000000 16.000000 11,-1.000000 15.000000 10,1.000000 17.000000 11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4"/>
    </inkml:context>
    <inkml:brush xml:id="br0">
      <inkml:brushProperty name="width" value="0.0260875504463911" units="cm"/>
      <inkml:brushProperty name="height" value="0.0260875504463911" units="cm"/>
      <inkml:brushProperty name="color" value="#F2385B"/>
      <inkml:brushProperty name="ignorePressure" value="0"/>
    </inkml:brush>
  </inkml:definitions>
  <inkml:trace contextRef="#ctx0" brushRef="#br0">79050.000000 5500.000000 843,'-75.000000'142.000000'19,"0.000000"-16.000000"2 ,0.000000-15.000000 1,0.000000-15.000000 2,0.000000-7.000000-2,0.000000 3.000000-5,0.000000 3.000000-4,0.000000 4.000000-4,3.000000-9.000000-4,6.000000-18.000000-2,7.000000-19.000000-1,6.000000-18.000000-3,7.000000-17.000000-6,10.000000-11.000000-7,10.000000-14.000000-10,9.000000-11.000000-7,6.000000-9.000000-6,3.000000-3.000000-2,3.000000-3.000000-1,4.000000-2.000000-1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78900.000000 4550.000000 999,'48.000000'3.000000'-2,"-3.000000"6.000000"-4 ,-3.000000 7.000000-4,-2.000000 6.000000-5,-3.000000 6.000000-1,1.000000 6.000000-1,-1.000000 7.000000 0,1.000000 6.000000-1,-4.000000 4.000000 0,-6.000000 4.000000 0,-6.000000 3.000000 1,-6.000000 3.000000-2,-4.000000-4.000000 3,1.000000-8.000000 2,-1.000000-10.000000 3,1.000000-9.000000 3</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4"/>
    </inkml:context>
    <inkml:brush xml:id="br0">
      <inkml:brushProperty name="width" value="0.0254871789366007" units="cm"/>
      <inkml:brushProperty name="height" value="0.0254871789366007" units="cm"/>
      <inkml:brushProperty name="color" value="#F2385B"/>
      <inkml:brushProperty name="ignorePressure" value="0"/>
    </inkml:brush>
  </inkml:definitions>
  <inkml:trace contextRef="#ctx0" brushRef="#br0">75100.000000 9400.000000 863,'118.000000'-22.000000'21,"-11.000000"6.000000"-7 ,-14.000000 7.000000-5,-11.000000 6.000000-6,-7.000000 3.000000-3,0.000000 0.000000 3,0.000000 0.000000 3,0.000000 0.000000 2,-4.000000 0.000000 2,-5.000000 0.000000 3,-7.000000 0.000000 2,-5.000000 0.000000 2,-9.000000-4.000000-3,-9.000000-5.000000-11,-10.000000-7.000000-9,-8.000000-5.000000-10,-11.000000-1.000000-9,-8.000000 6.000000-9,-10.000000 7.000000-10,-9.000000 6.000000-8</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5"/>
    </inkml:context>
    <inkml:brush xml:id="br0">
      <inkml:brushProperty name="width" value="0.0330480746924877" units="cm"/>
      <inkml:brushProperty name="height" value="0.0330480746924877" units="cm"/>
      <inkml:brushProperty name="color" value="#F2385B"/>
      <inkml:brushProperty name="ignorePressure" value="0"/>
    </inkml:brush>
  </inkml:definitions>
  <inkml:trace contextRef="#ctx0" brushRef="#br0">75250.000000 8950.000000 665,'40.000000'79.000000'37,"-18.000000"10.000000"-2 ,-19.000000 10.000000 0,-18.000000 9.000000-3,-9.000000 2.000000-1,4.000000-2.000000-3,3.000000-3.000000-3,3.000000-3.000000-3,3.000000-7.000000-3,3.000000-9.000000-4,3.000000-10.000000-4,4.000000-8.000000-5,7.000000-14.000000 0,13.000000-15.000000 1,12.000000-15.000000 2,13.000000-16.000000 1,2.000000-10.000000-3,-5.000000-3.000000-9,-7.000000-3.000000-8,-5.000000-2.000000-7,3.000000-9.000000-6,17.000000-12.000000-2,15.000000-13.000000-1,16.000000-12.000000-1,-1.000000-2.000000-1,-15.000000 9.000000 3,-15.000000 10.000000 2,-16.000000 10.000000 2,1.000000-3.000000 0,19.000000-11.000000 0,19.000000-14.000000 0,19.000000-11.000000-2,1.000000-1.000000 2,-16.000000 13.000000 3,-15.000000 12.000000 4,-15.000000 13.000000 3,2.000000-4.000000 2,22.000000-18.000000 1,22.000000-19.000000 1,23.000000-18.000000 1,5.000000-7.000000 0,-9.000000 6.000000-1,-10.000000 7.000000 0,-8.000000 6.000000-1,-14.000000 9.000000 4,-15.000000 13.000000 8,-15.000000 12.000000 10,-16.000000 13.000000 8,-16.000000 12.000000 5,-16.000000 13.000000 2,-15.000000 12.000000 0,-15.000000 13.000000 2,-12.000000 9.000000-2,-6.000000 6.000000-3,-6.000000 7.000000-3,-6.000000 6.000000-4,-12.000000 7.000000-4,-15.000000 10.000000-3,-15.000000 10.000000-5,-16.000000 9.000000-3,1.000000-4.000000-3,19.000000-15.000000 1,19.000000-15.000000 1,19.000000-16.000000 0,10.000000-12.000000-4,4.000000-5.000000-9,3.000000-7.000000-8,3.000000-5.000000-10,6.000000-8.000000-5,9.000000-5.000000-4,10.000000-7.000000-3,10.000000-5.000000-3,4.000000-4.000000 3,0.000000 0.000000 8,0.000000 0.000000 8,0.000000 0.000000 8</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5"/>
    </inkml:context>
    <inkml:brush xml:id="br0">
      <inkml:brushProperty name="width" value="0.0317671000957489" units="cm"/>
      <inkml:brushProperty name="height" value="0.0317671000957489" units="cm"/>
      <inkml:brushProperty name="color" value="#F2385B"/>
      <inkml:brushProperty name="ignorePressure" value="0"/>
    </inkml:brush>
  </inkml:definitions>
  <inkml:trace contextRef="#ctx0" brushRef="#br0">76500.000000 8750.000000 692,'43.000000'-77.000000'17,"-11.000000"47.000000"3 ,-14.000000 47.000000 1,-11.000000 48.000000 3,-9.000000 28.000000 1,-3.000000 14.000000-2,-3.000000 11.000000-1,-2.000000 14.000000-2,-1.000000 0.000000-1,3.000000-8.000000-1,3.000000-10.000000-2,4.000000-9.000000-2,2.000000-4.000000 0,4.000000 4.000000-1,3.000000 3.000000 0,3.000000 3.000000-1,7.000000-10.000000-3,14.000000-21.000000-3,11.000000-22.000000-5,14.000000-22.000000-3,8.000000-15.000000-5,7.000000-5.000000-6,6.000000-7.000000-7,7.000000-5.000000-5,-1.000000-9.000000-3,-6.000000-9.000000 3,-6.000000-10.000000 2,-6.000000-8.000000 3,-9.000000-4.000000-4,-8.000000 3.000000-9,-10.000000 3.000000-8,-9.000000 4.000000-9</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5"/>
    </inkml:context>
    <inkml:brush xml:id="br0">
      <inkml:brushProperty name="width" value="0.0339951999485493" units="cm"/>
      <inkml:brushProperty name="height" value="0.0339951999485493" units="cm"/>
      <inkml:brushProperty name="color" value="#F2385B"/>
      <inkml:brushProperty name="ignorePressure" value="0"/>
    </inkml:brush>
  </inkml:definitions>
  <inkml:trace contextRef="#ctx0" brushRef="#br0">78350.000000 8750.000000 647,'90.000000'-16.000000'6,"-18.000000"19.000000"-1 ,-19.000000 19.000000-2,-18.000000 19.000000-1,-6.000000 21.000000 4,10.000000 26.000000 12,10.000000 24.000000 10,9.000000 26.000000 10,-1.000000 10.000000 5,-8.000000-3.000000-1,-10.000000-3.000000-3,-9.000000-2.000000-2,-5.000000-8.000000-5,0.000000-8.000000-7,0.000000-10.000000-8,0.000000-9.000000-8,-4.000000-12.000000-6,-5.000000-11.000000-7,-7.000000-14.000000-6,-5.000000-11.000000-5,-6.000000-22.000000-11,-3.000000-27.000000-15,-3.000000-28.000000-13,-2.000000-28.000000-16,-3.000000-12.000000 0,1.000000 7.000000 11,-1.000000 6.000000 13,1.000000 7.000000 13</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5"/>
    </inkml:context>
    <inkml:brush xml:id="br0">
      <inkml:brushProperty name="width" value="0.0274540204554796" units="cm"/>
      <inkml:brushProperty name="height" value="0.0274540204554796" units="cm"/>
      <inkml:brushProperty name="color" value="#F2385B"/>
      <inkml:brushProperty name="ignorePressure" value="0"/>
    </inkml:brush>
  </inkml:definitions>
  <inkml:trace contextRef="#ctx0" brushRef="#br0">79350.000000 8550.000000 801,'-165.000000'214.000000'69,"23.000000"-22.000000"-15 ,22.000000-22.000000-16,22.000000-21.000000-14,5.000000-9.000000-12,-8.000000 7.000000-10,-10.000000 6.000000-10,-9.000000 7.000000-10,7.000000-14.000000-9,26.000000-30.000000-11,24.000000-32.000000-11,26.000000-30.000000-10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23"/>
    </inkml:context>
    <inkml:brush xml:id="br0">
      <inkml:brushProperty name="width" value="0.0208634231239557" units="cm"/>
      <inkml:brushProperty name="height" value="0.0208634231239557" units="cm"/>
      <inkml:brushProperty name="color" value="#F2395B"/>
      <inkml:brushProperty name="ignorePressure" value="0"/>
    </inkml:brush>
  </inkml:definitions>
  <inkml:trace contextRef="#ctx0" brushRef="#br0">49900.000000 26300.000000 702,'65.000000'-71.000000'-4,"-18.000000"10.000000"-1 ,-19.000000 10.000000 0,-18.000000 9.000000-1,-10.000000 7.000000 1,0.000000 7.000000 1,0.000000 6.000000 1,0.000000 7.000000 1,0.000000 2.000000 1,0.000000 1.000000 0,0.000000-1.000000-1,0.000000 1.000000 0,-2.000000-1.000000 1,-3.000000 1.000000 0,-3.000000-1.000000 2,-2.000000 1.000000 1,-8.000000 1.000000 0,-8.000000 3.000000-1,-10.000000 3.000000-1,-9.000000 4.000000 0,-7.000000 8.000000-1,-3.000000 17.000000 3,-3.000000 15.000000 1,-2.000000 16.000000 1,-3.000000 7.000000 3,1.000000 1.000000 1,-1.000000-1.000000 3,1.000000 1.000000 1,2.000000 4.000000 2,7.000000 9.000000-1,6.000000 10.000000 1,7.000000 10.000000-1,7.000000-6.000000 0,9.000000-18.000000-1,10.000000-19.000000-1,10.000000-18.000000-2,7.000000-9.000000-2,6.000000 4.000000-7,7.000000 3.000000-4,6.000000 3.000000-7,4.000000-4.000000-1,4.000000-8.000000 0,3.000000-10.000000 0,3.000000-9.000000 2,-2.000000-7.000000 1,-6.000000-3.000000 1,-6.000000-3.000000 1,-6.000000-2.000000 2,2.000000-11.000000 0,14.000000-15.000000 0,11.000000-15.000000 0,14.000000-16.000000 1,3.000000-8.000000-1,-2.000000 0.000000 0,-3.000000 0.000000 0,-3.000000 0.000000-1,-6.000000 4.000000 2,-5.000000 10.000000 2,-7.000000 10.000000 1,-5.000000 9.000000 3,-6.000000 7.000000 1,-3.000000 7.000000 0,-3.000000 6.000000 1,-2.000000 7.000000 0,-6.000000 4.000000 4,-6.000000 3.000000 7,-6.000000 3.000000 5,-6.000000 4.000000 6,-7.000000 8.000000 2,-6.000000 17.000000-3,-6.000000 15.000000-5,-6.000000 16.000000-2,-4.000000 16.000000-3,1.000000 20.000000 0,-1.000000 18.000000 0,1.000000 20.000000-1,2.000000 5.000000 0,7.000000-6.000000-2,6.000000-6.000000 0,7.000000-6.000000-2,4.000000-13.000000-1,3.000000-19.000000-2,3.000000-18.000000-1,4.000000-19.000000-3,1.000000-1.000000 0,0.000000 20.000000-1,0.000000 18.000000 1,0.000000 20.000000-1,4.000000 0.000000-2,10.000000-15.000000-2,10.000000-15.000000-4,9.000000-16.000000-2,12.000000-21.000000-2,16.000000-24.000000 1,15.000000-26.000000 2,17.000000-24.000000 0,-3.000000-15.000000 1,-18.000000-3.000000 1,-19.000000-3.000000 1,-18.000000-2.000000 0,-9.000000-5.000000-9,4.000000-2.000000-18,3.000000-3.000000-20,3.000000-3.000000-18</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6"/>
    </inkml:context>
    <inkml:brush xml:id="br0">
      <inkml:brushProperty name="width" value="0.0321548692882061" units="cm"/>
      <inkml:brushProperty name="height" value="0.0321548692882061" units="cm"/>
      <inkml:brushProperty name="color" value="#F2385B"/>
      <inkml:brushProperty name="ignorePressure" value="0"/>
    </inkml:brush>
  </inkml:definitions>
  <inkml:trace contextRef="#ctx0" brushRef="#br0">74950.000000 13300.000000 684,'79.000000'-71.000000'3,"10.000000"10.000000"-1 ,10.000000 10.000000-3,9.000000 9.000000-2,7.000000 2.000000 6,7.000000-2.000000 14,6.000000-3.000000 14,7.000000-3.000000 13,-1.000000-2.000000 3,-6.000000 0.000000-7,-6.000000 0.000000-8,-6.000000 0.000000-8,-12.000000 1.000000-9,-15.000000 4.000000-8,-15.000000 3.000000-8,-16.000000 3.000000-9,-13.000000 3.000000-7,-9.000000 3.000000-5,-10.000000 3.000000-5,-8.000000 4.000000-5,-14.000000 2.000000-2,-15.000000 4.000000-2,-15.000000 3.000000-1,-16.000000 3.000000 0,-10.000000 1.000000 1,-3.000000 1.000000 5,-3.000000-1.000000 5,-2.000000 1.000000 4,0.000000 1.000000 4,7.000000 3.000000 4,6.000000 3.000000 5,7.000000 4.000000 3,4.000000-1.000000 2,3.000000-3.000000 1,3.000000-3.000000 1,4.000000-2.000000 1,-1.000000 11.000000 10,-3.000000 29.000000 18,-3.000000 28.000000 19,-2.000000 28.000000 18,-6.000000 18.000000 4,-6.000000 10.000000-10,-6.000000 10.000000-10,-6.000000 9.000000-11,-2.000000-2.000000-7,3.000000-12.000000-3,3.000000-13.000000-5,4.000000-12.000000-4,5.000000-15.000000-4,10.000000-15.000000-6,10.000000-15.000000-4,9.000000-16.000000-7,1.000000-4.000000-3,-6.000000 10.000000-5,-6.000000 10.000000-2,-6.000000 9.000000-5,1.000000-7.000000-7,9.000000-21.000000-12,10.000000-22.000000-12,10.000000-22.000000-12,7.000000-11.000000-1,6.000000 0.000000 11,7.000000 0.000000 10,6.000000 0.000000 11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6"/>
    </inkml:context>
    <inkml:brush xml:id="br0">
      <inkml:brushProperty name="width" value="0.0317110456526279" units="cm"/>
      <inkml:brushProperty name="height" value="0.0317110456526279" units="cm"/>
      <inkml:brushProperty name="color" value="#F2385B"/>
      <inkml:brushProperty name="ignorePressure" value="0"/>
    </inkml:brush>
  </inkml:definitions>
  <inkml:trace contextRef="#ctx0" brushRef="#br0">75650.000000 13300.000000 693,'93.000000'-13.000000'-10,"-11.000000"26.000000"2 ,-14.000000 24.000000 3,-11.000000 26.000000 3,-6.000000 12.000000 8,4.000000 0.000000 13,3.000000 0.000000 14,3.000000 0.000000 14,-2.000000-5.000000 2,-6.000000-9.000000-6,-6.000000-10.000000-9,-6.000000-8.000000-6,-6.000000-9.000000-8,-2.000000-6.000000-4,-3.000000-6.000000-5,-3.000000-6.000000-5,-1.000000-6.000000-3,4.000000-2.000000 1,3.000000-3.000000 2,3.000000-3.000000 0,6.000000-9.000000-6,9.000000-11.000000-11,10.000000-14.000000-12,10.000000-11.000000-12,-1.000000-6.000000-9,-9.000000 4.000000-5,-10.000000 3.000000-7,-8.000000 3.000000-6</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7"/>
    </inkml:context>
    <inkml:brush xml:id="br0">
      <inkml:brushProperty name="width" value="0.0348367504775524" units="cm"/>
      <inkml:brushProperty name="height" value="0.0348367504775524" units="cm"/>
      <inkml:brushProperty name="color" value="#F2385B"/>
      <inkml:brushProperty name="ignorePressure" value="0"/>
    </inkml:brush>
  </inkml:definitions>
  <inkml:trace contextRef="#ctx0" brushRef="#br0">78400.000000 11800.000000 631,'20.000000'-111.000000'-24,"-9.000000"28.000000"14 ,-10.000000 28.000000 14,-8.000000 29.000000 15,-8.000000 15.000000 5,-2.000000 3.000000 0,-3.000000 3.000000-3,-3.000000 4.000000-1,-2.000000 7.000000-2,0.000000 13.000000-2,0.000000 12.000000-1,0.000000 13.000000-2,-2.000000 12.000000-1,-3.000000 13.000000-3,-3.000000 12.000000 0,-2.000000 13.000000-3,-3.000000 10.000000 0,1.000000 10.000000-2,-1.000000 10.000000 0,1.000000 9.000000 0,1.000000 4.000000-1,3.000000 1.000000 2,3.000000-1.000000 0,4.000000 1.000000 2,1.000000-3.000000 1,0.000000-2.000000 0,0.000000-3.000000 1,0.000000-3.000000 0,3.000000-7.000000 1,6.000000-9.000000-1,7.000000-10.000000-1,6.000000-8.000000 1,7.000000-29.000000-6,10.000000-47.000000-9,10.000000-47.000000-9,9.000000-46.000000-9,-1.000000-17.000000-4,-8.000000 17.000000 4,-10.000000 15.000000 1,-9.000000 16.000000 4,-2.000000-2.000000 0,6.000000-19.000000-1,7.000000-18.000000-1,6.000000-19.000000-1,1.000000 1.000000 1,-3.000000 22.000000 3,-3.000000 22.000000 4,-2.000000 23.000000 3,0.000000 0.000000 2,7.000000-18.000000 3,6.000000-19.000000 2,7.000000-18.000000 2,4.000000-1.000000 3,3.000000 19.000000 5,3.000000 19.000000 5,4.000000 19.000000 4,-1.000000 13.000000 2,-3.000000 10.000000-1,-3.000000 10.000000-3,-2.000000 9.000000-1,-1.000000 10.000000 2,3.000000 14.000000 2,3.000000 11.000000 4,4.000000 14.000000 3,-4.000000 10.000000 1,-9.000000 9.000000-4,-10.000000 10.000000-3,-8.000000 10.000000-3,-8.000000 0.000000-4,-2.000000-5.000000-5,-3.000000-7.000000-3,-3.000000-5.000000-6,-9.000000-8.000000-1,-11.000000-5.000000-2,-14.000000-7.000000-1,-11.000000-5.000000-1,-6.000000-9.000000 0,4.000000-9.000000 1,3.000000-10.000000 1,3.000000-8.000000 1,-2.000000-14.000000 0,-6.000000-15.000000-1,-6.000000-15.000000-2,-6.000000-16.000000-1,4.000000-15.000000-1,16.000000-11.000000 1,15.000000-14.000000 1,17.000000-11.000000 0,16.000000-11.000000 1,19.000000-5.000000 1,19.000000-7.000000 2,19.000000-5.000000 1,12.000000 0.000000 0,6.000000 10.000000 0,7.000000 10.000000 0,6.000000 9.000000-1,4.000000 9.000000 1,4.000000 9.000000 4,3.000000 10.000000 2,3.000000 10.000000 3,-4.000000 10.000000 1,-8.000000 13.000000-1,-10.000000 12.000000-2,-9.000000 13.000000-1,-7.000000 13.000000 3,-3.000000 17.000000 8,-3.000000 15.000000 7,-2.000000 16.000000 8,-8.000000 12.000000 2,-8.000000 9.000000-1,-10.000000 10.000000-3,-9.000000 10.000000-1,-9.000000 2.000000-3,-5.000000-3.000000-1,-7.000000-3.000000-1,-5.000000-2.000000-2,-4.000000-9.000000-4,0.000000-12.000000-4,0.000000-13.000000-4,0.000000-12.000000-6,-7.000000 1.000000-2,-11.000000 16.000000-2,-14.000000 15.000000-1,-11.000000 17.000000-2,-7.000000 2.000000-1,0.000000-9.000000 0,0.000000-10.000000 0,0.000000-8.000000 0,1.000000-14.000000-1,4.000000-15.000000-1,3.000000-15.000000-2,3.000000-16.000000-2,4.000000-19.000000 1,7.000000-22.000000 0,6.000000-22.000000 1,7.000000-21.000000 0,8.000000-14.000000 0,14.000000-2.000000-1,11.000000-3.000000-1,14.000000-3.000000-2,8.000000 2.000000-1,7.000000 10.000000-3,6.000000 10.000000-2,7.000000 9.000000-2,0.000000 10.000000-3,-2.000000 14.000000-1,-3.000000 11.000000-3,-3.000000 14.000000-1,-7.000000 5.000000 2,-9.000000 1.000000 6,-10.000000-1.000000 4,-8.000000 1.000000 7</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7"/>
    </inkml:context>
    <inkml:brush xml:id="br0">
      <inkml:brushProperty name="width" value="0.0263742133975029" units="cm"/>
      <inkml:brushProperty name="height" value="0.0263742133975029" units="cm"/>
      <inkml:brushProperty name="color" value="#F2385B"/>
      <inkml:brushProperty name="ignorePressure" value="0"/>
    </inkml:brush>
  </inkml:definitions>
  <inkml:trace contextRef="#ctx0" brushRef="#br0">77350.000000 15750.000000 834,'-21.000000'-69.000000'-3,"10.000000"13.000000"-4 ,10.000000 12.000000-6,9.000000 13.000000-5,9.000000 4.000000-2,9.000000-3.000000-1,10.000000-3.000000 1,10.000000-2.000000-1,8.000000-5.000000 4,10.000000-2.000000 8,10.000000-3.000000 8,9.000000-3.000000 8,-2.000000 2.000000 4,-12.000000 10.000000 2,-13.000000 10.000000 1,-12.000000 9.000000 1,-4.000000 6.000000 0,7.000000 3.000000-2,6.000000 3.000000 0,7.000000 4.000000-3,-4.000000 8.000000 1,-12.000000 17.000000 0,-13.000000 15.000000 1,-12.000000 16.000000 0,-9.000000 13.000000 1,-2.000000 14.000000 0,-3.000000 11.000000 0,-3.000000 14.000000-1,-4.000000 10.000000 1,-3.000000 9.000000-2,-3.000000 10.000000 0,-2.000000 10.000000 0,-6.000000 4.000000-2,-6.000000 0.000000 1,-6.000000 0.000000-2,-6.000000 0.000000 0,-4.000000-5.000000-1,1.000000-9.000000-1,-1.000000-10.000000-2,1.000000-8.000000-1,1.000000-15.000000-2,3.000000-19.000000 1,3.000000-18.000000 0,4.000000-19.000000-1,1.000000-16.000000-5,0.000000-12.000000-15,0.000000-13.000000-12,0.000000-12.000000-13,-4.000000-18.000000-5,-5.000000-21.000000 4,-7.000000-22.000000 5,-5.000000-22.000000 5,-4.000000-8.000000 5,0.000000 6.000000 6,0.000000 7.000000 7,0.000000 6.000000 7,3.000000 7.000000 4,6.000000 10.000000 2,7.000000 10.000000 0,6.000000 9.000000 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76900.000000 15900.000000 999,'117.000000'0.000000'-86,"-16.000000"0.000000"22 ,-15.000000 0.000000 22,-15.000000 0.000000 21,-9.000000 0.000000 12,1.000000 0.000000 3,-1.000000 0.000000 1,1.000000 0.000000 2,-7.000000 1.000000 1,-12.000000 4.000000 1,-13.000000 3.000000 0,-12.000000 3.000000 0,-15.000000 7.000000 1,-15.000000 14.000000 0,-15.000000 11.000000-1,-16.000000 14.000000 1,-15.000000 10.000000 0,-11.000000 9.000000 0,-14.000000 10.000000 0,-11.000000 10.000000 0,-1.000000-3.000000 0,13.000000-11.000000 0,12.000000-14.000000 0,13.000000-11.000000 0,10.000000-12.000000 0,10.000000-9.000000 0,10.000000-10.000000 0,9.000000-8.000000 0,13.000000-11.000000 0,20.000000-8.000000 1,18.000000-10.000000 0,20.000000-9.000000 0,13.000000-10.000000 1,9.000000-9.000000-1,10.000000-10.000000 0,10.000000-8.000000-1,4.000000-6.000000 0,0.000000 1.000000 0,0.000000-1.000000-1,0.000000 1.000000 0,-7.000000 2.000000 0,-11.000000 7.000000 0,-14.000000 6.000000 0,-11.000000 7.000000 0,-14.000000 4.000000 1,-11.000000 3.000000 0,-14.000000 3.000000-1,-11.000000 4.000000 1</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77650.000000 16100.000000 999,'-69.000000'12.000000'-42,"13.000000"26.000000"12 ,12.000000 24.000000 12,13.000000 26.000000 13,7.000000 5.000000 6,4.000000-11.000000 0,3.000000-14.000000 1,3.000000-11.000000 1,1.000000-11.000000 0,1.000000-5.000000 0,-1.000000-7.000000-1,1.000000-5.000000 0,-1.000000 0.000000-1,1.000000 10.000000-5,-1.000000 10.000000-4,1.000000 9.000000-4,4.000000-8.000000-3,9.000000-25.000000-2,10.000000-25.000000-2,10.000000-25.000000-3,4.000000-13.000000 2,0.000000 1.000000 4,0.000000-1.000000 5,0.000000 1.000000 4,-2.000000-1.000000 3,-3.000000 1.000000 0,-3.000000-1.000000 2,-2.000000 1.000000 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8"/>
    </inkml:context>
    <inkml:brush xml:id="br0">
      <inkml:brushProperty name="width" value="0.0242737587541342" units="cm"/>
      <inkml:brushProperty name="height" value="0.0242737587541342" units="cm"/>
      <inkml:brushProperty name="color" value="#F2385B"/>
      <inkml:brushProperty name="ignorePressure" value="0"/>
    </inkml:brush>
  </inkml:definitions>
  <inkml:trace contextRef="#ctx0" brushRef="#br0">78900.000000 14800.000000 906,'114.000000'-66.000000'-10,"-22.000000"19.000000"-5 ,-22.000000 19.000000-5,-21.000000 19.000000-5,-15.000000 15.000000-1,-6.000000 13.000000 4,-6.000000 12.000000 4,-6.000000 13.000000 3,-6.000000 6.000000 6,-2.000000 0.000000 6,-3.000000 0.000000 6,-3.000000 0.000000 7,-2.000000 1.000000 2,0.000000 4.000000-2,0.000000 3.000000-1,0.000000 3.000000-2,0.000000-1.000000-1,0.000000-2.000000 0,0.000000-3.000000-1,0.000000-3.000000 0,3.000000-6.000000 1,6.000000-5.000000 2,7.000000-7.000000 3,6.000000-5.000000 1,1.000000-6.000000 0,-3.000000-3.000000-2,-3.000000-3.000000-4,-2.000000-2.000000-2,-1.000000-1.000000-2,3.000000 3.000000 1,3.000000 3.000000 1,4.000000 4.000000 0,2.000000 1.000000 0,4.000000 0.000000-3,3.000000 0.000000-1,3.000000 0.000000-3,-2.000000 0.000000 2,-6.000000 0.000000 3,-6.000000 0.000000 4,-6.000000 0.000000 4,-9.000000 1.000000 2,-8.000000 4.000000 0,-10.000000 3.000000 0,-9.000000 3.000000 0,-10.000000 1.000000-1,-9.000000 1.000000-2,-10.000000-1.000000-2,-8.000000 1.000000-3,-8.000000-1.000000-1,-2.000000 1.000000-2,-3.000000-1.000000-2,-3.000000 1.000000-2,-1.000000-7.000000-5,4.000000-12.000000-8,3.000000-13.000000-7,3.000000-12.000000-9,4.000000-13.000000-3,7.000000-12.000000 0,6.000000-13.000000 2,7.000000-12.000000 1,5.000000-4.000000 3,7.000000 7.000000 7,6.000000 6.000000 6,7.000000 7.000000 6</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8"/>
    </inkml:context>
    <inkml:brush xml:id="br0">
      <inkml:brushProperty name="width" value="0.0305519849061966" units="cm"/>
      <inkml:brushProperty name="height" value="0.0305519849061966" units="cm"/>
      <inkml:brushProperty name="color" value="#F2385B"/>
      <inkml:brushProperty name="ignorePressure" value="0"/>
    </inkml:brush>
  </inkml:definitions>
  <inkml:trace contextRef="#ctx0" brushRef="#br0">79000.000000 15150.000000 720,'23.000000'-32.000000'0,"-3.000000"39.000000"-1 ,-3.000000 36.000000 1,-2.000000 39.000000-1,-3.000000 27.000000 4,1.000000 19.000000 7,-1.000000 19.000000 7,1.000000 19.000000 6,-3.000000 13.000000 4,-2.000000 10.000000-1,-3.000000 10.000000-1,-3.000000 9.000000 0,-2.000000 1.000000-1,0.000000-6.000000 0,0.000000-6.000000 0,0.000000-6.000000 1,0.000000-13.000000-6,0.000000-19.000000-9,0.000000-18.000000-11,0.000000-19.000000-9,3.000000-19.000000-6,6.000000-19.000000-1,7.000000-18.000000-2,6.000000-19.000000-1,3.000000-19.000000-3,0.000000-19.000000-4,0.000000-18.000000-4,0.000000-19.000000-4,-2.000000-12.000000-2,-3.000000-2.000000 0,-3.000000-3.000000 0,-2.000000-3.000000 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8"/>
    </inkml:context>
    <inkml:brush xml:id="br0">
      <inkml:brushProperty name="width" value="0.0255823507905006" units="cm"/>
      <inkml:brushProperty name="height" value="0.0255823507905006" units="cm"/>
      <inkml:brushProperty name="color" value="#F2385B"/>
      <inkml:brushProperty name="ignorePressure" value="0"/>
    </inkml:brush>
  </inkml:definitions>
  <inkml:trace contextRef="#ctx0" brushRef="#br0">80650.000000 15200.000000 859,'142.000000'-111.000000'3,"-16.000000"28.000000"6 ,-15.000000 28.000000 5,-15.000000 29.000000 5,-7.000000 16.000000 0,3.000000 7.000000-5,3.000000 6.000000-7,4.000000 7.000000-6,-7.000000 8.000000-1,-16.000000 14.000000 3,-15.000000 11.000000 2,-15.000000 14.000000 5,-12.000000 0.000000-1,-6.000000-8.000000-2,-6.000000-10.000000-3,-6.000000-9.000000-3,-2.000000 5.000000 0,3.000000 23.000000 0,3.000000 22.000000 1,4.000000 22.000000 1,-6.000000 13.000000-1,-11.000000 7.000000 0,-14.000000 6.000000 0,-11.000000 7.000000 0,-12.000000 2.000000-2,-9.000000 1.000000 0,-10.000000-1.000000-1,-8.000000 1.000000-1,-6.000000-9.000000-3,1.000000-15.000000-3,-1.000000-15.000000-5,1.000000-16.000000-3,1.000000-19.000000-5,3.000000-22.000000-6,3.000000-22.000000-4,4.000000-21.000000-6,5.000000-28.000000 0,10.000000-30.000000 5,10.000000-32.000000 3,9.000000-30.000000 5,6.000000-23.000000 5,3.000000-12.000000 3,3.000000-13.000000 6,4.000000-12.000000 3,1.000000 10.000000 3,0.000000 35.000000 1,0.000000 35.000000 1,0.000000 34.000000 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9"/>
    </inkml:context>
    <inkml:brush xml:id="br0">
      <inkml:brushProperty name="width" value="0.0220286510884762" units="cm"/>
      <inkml:brushProperty name="height" value="0.0220286510884762" units="cm"/>
      <inkml:brushProperty name="color" value="#F2385B"/>
      <inkml:brushProperty name="ignorePressure" value="0"/>
    </inkml:brush>
  </inkml:definitions>
  <inkml:trace contextRef="#ctx0" brushRef="#br0">81300.000000 15000.000000 998,'21.000000'-124.000000'-63,"-5.000000"54.000000"18 ,-7.000000 53.000000 18,-5.000000 53.000000 19,-6.000000 34.000000 12,-3.000000 16.000000 7,-3.000000 15.000000 7,-2.000000 17.000000 7,-6.000000 7.000000 1,-6.000000 0.000000-4,-6.000000 0.000000-5,-6.000000 0.000000-3,-4.000000-7.000000-7,1.000000-11.000000-7,-1.000000-14.000000-6,1.000000-11.000000-8,-1.000000-15.000000-6,1.000000-16.000000-5,-1.000000-15.000000-5,1.000000-15.000000-5,-1.000000-15.000000 1,1.000000-12.000000 8,-1.000000-13.000000 7,1.000000-12.000000 8,2.000000-5.000000 4,7.000000 3.000000 2,6.000000 3.000000 1,7.000000 4.000000 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4:47"/>
    </inkml:context>
    <inkml:brush xml:id="br0">
      <inkml:brushProperty name="width" value="0.0227321907877922" units="cm"/>
      <inkml:brushProperty name="height" value="0.0227321907877922" units="cm"/>
      <inkml:brushProperty name="color" value="#F2395B"/>
      <inkml:brushProperty name="ignorePressure" value="0"/>
    </inkml:brush>
  </inkml:definitions>
  <inkml:trace contextRef="#ctx0" brushRef="#br0">14400.000000 27250.000000 645,'1.000000'25.000000'0,"4.000000"0.000000"3 ,3.000000 0.000000 1,3.000000 0.000000 1,4.000000 0.000000 2,7.000000 0.000000 2,6.000000 0.000000 2,7.000000 0.000000 1,2.000000 0.000000-1,1.000000 0.000000-3,-1.000000 0.000000-4,1.000000 0.000000-4,1.000000-2.000000 0,3.000000-3.000000 3,3.000000-3.000000 4,4.000000-2.000000 2,2.000000-3.000000 1,4.000000 1.000000-2,3.000000-1.000000-2,3.000000 1.000000-2,1.000000-1.000000 0,1.000000 1.000000 1,-1.000000-1.000000 1,1.000000 1.000000 1,1.000000-1.000000-2,3.000000 1.000000-5,3.000000-1.000000-3,4.000000 1.000000-5,-1.000000-6.000000-2,-3.000000-8.000000 0,-3.000000-10.000000 0,-2.000000-9.000000 0,2.000000-7.000000 1,9.000000-3.000000 1,10.000000-3.000000 1,10.000000-2.000000 2,0.000000 0.000000 1,-5.000000 7.000000 2,-7.000000 6.000000 2,-5.000000 7.000000 1,-8.000000 4.000000 1,-5.000000 3.000000 0,-7.000000 3.000000-1,-5.000000 4.000000-1,-8.000000 1.000000 1,-5.000000 0.000000 0,-7.000000 0.000000 2,-5.000000 0.000000 1,-4.000000 0.000000 0,0.000000 0.000000 1,0.000000 0.000000 1,0.000000 0.000000 0,0.000000 1.000000-1,0.000000 4.000000 0,0.000000 3.000000-1,0.000000 3.000000-1,0.000000-1.000000-1,0.000000-2.000000-1,0.000000-3.000000 0,0.000000-3.000000-1,0.000000-1.000000-1,0.000000 4.000000 1,0.000000 3.000000 1,0.000000 3.000000-1,0.000000-1.000000 0,0.000000-2.000000 1,0.000000-3.000000-1,0.000000-3.000000 0,0.000000-2.000000 0,0.000000 0.000000 1,0.000000 0.000000-1,0.000000 0.000000 1,0.000000 0.000000 0,0.000000 0.000000 0,0.000000 0.000000-1,0.000000 0.000000-1,-2.000000 1.000000 1,-3.000000 4.000000 0,-3.000000 3.000000-1,-2.000000 3.000000 1,-1.000000-1.000000 0,3.000000-2.000000 0,3.000000-3.000000 0,4.000000-3.000000 0,1.000000-2.000000 0,0.000000 0.000000 0,0.000000 0.000000-1,0.000000 0.000000 1,0.000000 1.000000 1,0.000000 4.000000 1,0.000000 3.000000 2,0.000000 3.000000 1,0.000000 1.000000 1,0.000000 1.000000-1,0.000000-1.000000-1,0.000000 1.000000-2,0.000000-1.000000 1,0.000000 1.000000-1,0.000000-1.000000 1,0.000000 1.000000 1,0.000000-1.000000-1,0.000000 1.000000 0,0.000000-1.000000 0,0.000000 1.000000-1,-2.000000-1.000000 0,-3.000000 1.000000 0,-3.000000-1.000000-1,-2.000000 1.000000 0,-3.000000-1.000000 0,1.000000 1.000000 0,-1.000000-1.000000 0,1.000000 1.000000 1,1.000000-1.000000-1,3.000000 1.000000 0,3.000000-1.000000-2,4.000000 1.000000 0,1.000000-3.000000 0,0.000000-2.000000 1,0.000000-3.000000 0,0.000000-3.000000 0,0.000000-2.000000 1,0.000000 0.000000 0,0.000000 0.000000 1,0.000000 0.000000-1,0.000000 0.000000 0,0.000000 0.000000-3,0.000000 0.000000-1,0.000000 0.000000-3,0.000000 0.000000 0,0.000000 0.000000-1,0.000000 0.000000 0,0.000000 0.000000 0,-2.000000-2.000000 0,-3.000000-3.000000 1,-3.000000-3.000000 1,-2.000000-2.000000 1,-1.000000-1.000000 0,3.000000 3.000000 2,3.000000 3.000000 0,4.000000 4.000000 1,2.000000-1.000000 0,4.000000-3.000000 0,3.000000-3.000000 0,3.000000-2.000000-1,-1.000000-1.000000 1,-2.000000 3.000000-1,-3.000000 3.000000 0,-3.000000 4.000000 0,-1.000000 1.000000 0,4.000000 0.000000 2,3.000000 0.000000 1,3.000000 0.000000 1,-1.000000 0.000000 1,-2.000000 0.000000 0,-3.000000 0.000000 1,-3.000000 0.000000 1,-2.000000 0.000000-1,0.000000 0.000000 0,0.000000 0.000000-1,0.000000 0.000000-1,1.000000 1.000000-1,4.000000 4.000000 1,3.000000 3.000000-1,3.000000 3.000000 0,-1.000000-1.000000 0,-2.000000-2.000000 0,-3.000000-3.000000-1,-3.000000-3.000000-1,-2.000000-2.000000 0,0.000000 0.000000 1,0.000000 0.000000-1,0.000000 0.000000 1,1.000000 0.000000 0,4.000000 0.000000 0,3.000000 0.000000 1,3.000000 0.000000 0,-1.000000 0.000000-1,-2.000000 0.000000 0,-3.000000 0.000000-1,-3.000000 0.000000-1,-2.000000 0.000000 1,0.000000 0.000000-1,0.000000 0.000000 1,0.000000 0.000000 1,0.000000 0.000000-1,0.000000 0.000000 1,0.000000 0.000000 0,0.000000 0.000000-1,0.000000 0.000000 1,0.000000 0.000000 0,0.000000 0.000000-1,0.000000 0.000000 1,0.000000 0.000000 1,0.000000 0.000000 0,0.000000 0.000000 1,0.000000 0.000000 2,-2.000000 1.000000-1,-3.000000 4.000000 1,-3.000000 3.000000-1,-2.000000 3.000000 1,-1.000000-1.000000-1,3.000000-2.000000 0,3.000000-3.000000 0,4.000000-3.000000 0,-1.000000-1.000000 0,-3.000000 4.000000-1,-3.000000 3.000000 0,-2.000000 3.000000 0,-1.000000 1.000000-1,3.000000 1.000000 0,3.000000-1.000000 0,4.000000 1.000000 1,1.000000-3.000000-1,0.000000-2.000000 0,0.000000-3.000000 0,0.000000-3.000000-1,0.000000-2.000000 1,0.000000 0.000000 1,0.000000 0.000000 0,0.000000 0.000000 1,0.000000 0.000000 0,0.000000 0.000000-1,0.000000 0.000000 1,0.000000 0.000000-1,0.000000 0.000000 0,0.000000 0.000000-2,0.000000 0.000000 0,0.000000 0.000000 0,0.000000 0.000000-2,0.000000 0.000000 1,0.000000 0.000000-2,0.000000 0.000000 1,1.000000 0.000000 0,4.000000 0.000000 0,3.000000 0.000000 2,3.000000 0.000000 0,1.000000-2.000000 0,1.000000-3.000000 0,-1.000000-3.000000 0,1.000000-2.000000-1,-1.000000-1.000000 0,1.000000 3.000000 1,-1.000000 3.000000 0,1.000000 4.000000 2,-3.000000 1.000000-1,-2.000000 0.000000 0,-3.000000 0.000000 0,-3.000000 0.000000-1,-2.000000-2.000000 0,0.000000-3.000000 0,0.000000-3.000000 0,0.000000-2.000000 0,1.000000-1.000000 0,4.000000 3.000000 0,3.000000 3.000000 0,3.000000 4.000000-1,-1.000000-1.000000 1,-2.000000-3.000000-1,-3.000000-3.000000 1,-3.000000-2.000000-1,-2.000000-1.000000 1,0.000000 3.000000 0,0.000000 3.000000 0,0.000000 4.000000-1,0.000000-1.000000 2,0.000000-3.000000-1,0.000000-3.000000 2,0.000000-2.000000 0,0.000000-1.000000 0,0.000000 3.000000 0,0.000000 3.000000-1,0.000000 4.000000 0,-2.000000-1.000000-1,-3.000000-3.000000 1,-3.000000-3.000000 0,-2.000000-2.000000 0,-1.000000-3.000000-1,3.000000 1.000000 1,3.000000-1.000000-1,4.000000 1.000000 1,1.000000 1.000000-1,0.000000 3.000000-1,0.000000 3.000000-1,0.000000 4.000000 0,0.000000-1.000000-1,0.000000-3.000000 0,0.000000-3.000000 0,0.000000-2.000000-1,0.000000-1.000000 1,0.000000 3.000000 1,0.000000 3.000000 0,0.000000 4.000000 1,-2.000000-1.000000 0,-3.000000-3.000000 0,-3.000000-3.000000-1,-2.000000-2.000000 1,-1.000000-1.000000-1,3.000000 3.000000 0,3.000000 3.000000 1,4.000000 4.000000 0,1.000000 1.000000 1,0.000000 0.000000-1,0.000000 0.000000 1,0.000000 0.000000 0,0.000000 0.000000-1,0.000000 0.000000 1,0.000000 0.000000-1,0.000000 0.000000 0,0.000000 0.000000 1,0.000000 0.000000 0,0.000000 0.000000 1,0.000000 0.000000 0,3.000000 0.000000 1,6.000000 0.000000-2,7.000000 0.000000 1,6.000000 0.000000-2,-1.000000 1.000000 0,-5.000000 4.000000 0,-7.000000 3.000000 0,-5.000000 3.000000-1,-4.000000 1.000000 1,0.000000 1.000000 0,0.000000-1.000000 0,0.000000 1.000000 0,0.000000-1.000000 0,0.000000 1.000000 0,0.000000-1.000000 0,0.000000 1.000000 0,0.000000-1.000000 0,0.000000 1.000000 0,0.000000-1.000000 0,0.000000 1.000000 0,0.000000-1.000000 2,0.000000 1.000000 1,0.000000-1.000000 3,0.000000 1.000000 2,0.000000-3.000000 0,0.000000-2.000000 0,0.000000-3.000000 0,0.000000-3.000000-1,-2.000000-1.000000 0,-3.000000 4.000000-1,-3.000000 3.000000 0,-2.000000 3.000000-1,-1.000000 1.000000 0,3.000000 1.000000 0,3.000000-1.000000 0,4.000000 1.000000-1,1.000000-1.000000 0,0.000000 1.000000-1,0.000000-1.000000-1,0.000000 1.000000-1,0.000000-3.000000 0,0.000000-2.000000 0,0.000000-3.000000 0,0.000000-3.000000 0,-2.000000-1.000000 1,-3.000000 4.000000 0,-3.000000 3.000000 0,-2.000000 3.000000 0,-1.000000-1.000000 0,3.000000-2.000000-1,3.000000-3.000000-1,4.000000-3.000000-1,2.000000-1.000000 0,4.000000 4.000000 1,3.000000 3.000000 1,3.000000 3.000000 0,1.000000-1.000000 1,1.000000-2.000000 0,-1.000000-3.000000 0,1.000000-3.000000-1,-4.000000-1.000000 1,-6.000000 4.000000 0,-6.000000 3.000000-1,-6.000000 3.000000 0,2.000000-1.000000 0,14.000000-2.000000 0,11.000000-3.000000 0,14.000000-3.000000 0,0.000000-2.000000 0,-8.000000 0.000000 0,-10.000000 0.000000-1,-9.000000 0.000000 1,-4.000000 0.000000-1,4.000000 0.000000 2,3.000000 0.000000 1,3.000000 0.000000 1,1.000000 0.000000 0,1.000000 0.000000-1,-1.000000 0.000000 0,1.000000 0.000000 0,-3.000000-2.000000-1,-2.000000-3.000000-3,-3.000000-3.000000-1,-3.000000-2.000000-2,-2.000000-3.000000-1,0.000000 1.000000 2,0.000000-1.000000 1,0.000000 1.000000 1,1.000000-1.000000 1,4.000000 1.000000-2,3.000000-1.000000 0,3.000000 1.000000 0,-1.000000-1.000000-1,-2.000000 1.000000 0,-3.000000-1.000000 2,-3.000000 1.000000 0,-2.000000 1.000000 0,0.000000 3.000000 1,0.000000 3.000000 0,0.000000 4.000000 1,-2.000000-1.000000-1,-3.000000-3.000000 0,-3.000000-3.000000 0,-2.000000-2.000000 0,-1.000000-1.000000-1,3.000000 3.000000 0,3.000000 3.000000 0,4.000000 4.000000 0,-1.000000-1.000000-1,-3.000000-3.000000 1,-3.000000-3.000000 1,-2.000000-2.000000-1,-1.000000-1.000000 1,3.000000 3.000000-1,3.000000 3.000000 0,4.000000 4.000000 0,1.000000 1.000000 0,0.000000 0.000000 2,0.000000 0.000000 2,0.000000 0.000000 3,-2.000000-2.000000-1,-3.000000-3.000000 0,-3.000000-3.000000-2,-2.000000-2.000000-1,-1.000000-1.000000 0,3.000000 3.000000 0,3.000000 3.000000 0,4.000000 4.000000 1,1.000000 1.000000-1,0.000000 0.000000 0,0.000000 0.000000 0,0.000000 0.000000 0,0.000000 0.000000-1,0.000000 0.000000 1,0.000000 0.000000 1,0.000000 0.000000 1,0.000000 0.000000-1,0.000000 0.000000 2,0.000000 0.000000-1,0.000000 0.000000 1,0.000000 1.000000 0,0.000000 4.000000 1,0.000000 3.000000 0,0.000000 3.000000-1,0.000000 1.000000 1,0.000000 1.000000-1,0.000000-1.000000-1,0.000000 1.000000-1,1.000000-1.000000 0,4.000000 1.000000 1,3.000000-1.000000 1,3.000000 1.000000 0,-2.000000-1.000000 0,-6.000000 1.000000 0,-6.000000-1.000000-1,-6.000000 1.000000-1,-2.000000-3.000000 0,3.000000-2.000000 0,3.000000-3.000000-1,4.000000-3.000000 0,5.000000-1.000000 0,10.000000 4.000000 2,10.000000 3.000000 2,9.000000 3.000000 2,2.000000 1.000000 0,-2.000000 1.000000-1,-3.000000-1.000000 1,-3.000000 1.000000 0,-6.000000-3.000000-1,-5.000000-2.000000-1,-7.000000-3.000000-2,-5.000000-3.000000 0,-4.000000-2.000000-1,0.000000 0.000000 1,0.000000 0.000000-1,0.000000 0.000000 2,6.000000 0.000000-6,13.000000 0.000000-9,12.000000 0.000000-10,13.000000 0.000000-10,-2.000000-2.000000-9,-16.000000-3.000000-10,-15.000000-3.000000-10,-15.000000-2.000000-11</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49"/>
    </inkml:context>
    <inkml:brush xml:id="br0">
      <inkml:brushProperty name="width" value="0.0300276502966881" units="cm"/>
      <inkml:brushProperty name="height" value="0.0300276502966881" units="cm"/>
      <inkml:brushProperty name="color" value="#F2385B"/>
      <inkml:brushProperty name="ignorePressure" value="0"/>
    </inkml:brush>
  </inkml:definitions>
  <inkml:trace contextRef="#ctx0" brushRef="#br0">80300.000000 14900.000000 732,'-4.000000'76.000000'-4,"-5.000000"4.000000"-7 ,-7.000000 3.000000-9,-5.000000 3.000000-7,-1.000000 10.000000 0,6.000000 20.000000 7,7.000000 18.000000 8,6.000000 20.000000 8,4.000000 14.000000 9,4.000000 14.000000 13,3.000000 11.000000 12,3.000000 14.000000 12,9.000000-4.000000 4,16.000000-19.000000-3,15.000000-18.000000-3,17.000000-19.000000-4,16.000000-22.000000-4,19.000000-25.000000-4,19.000000-25.000000-4,19.000000-25.000000-4,12.000000-22.000000-5,6.000000-19.000000-5,7.000000-18.000000-7,6.000000-19.000000-4,-4.000000-8.000000-9,-11.000000 3.000000-11,-14.000000 3.000000-10,-11.000000 4.000000-11,-14.000000 1.000000-6,-11.000000 0.000000 0,-14.000000 0.000000 0,-11.000000 0.000000-1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0"/>
    </inkml:context>
    <inkml:brush xml:id="br0">
      <inkml:brushProperty name="width" value="0.0275272578001022" units="cm"/>
      <inkml:brushProperty name="height" value="0.0275272578001022" units="cm"/>
      <inkml:brushProperty name="color" value="#F2385B"/>
      <inkml:brushProperty name="ignorePressure" value="0"/>
    </inkml:brush>
  </inkml:definitions>
  <inkml:trace contextRef="#ctx0" brushRef="#br0">75100.000000 17950.000000 799,'-22.000000'48.000000'-1,"6.000000"-3.000000"0 ,7.000000-3.000000 0,6.000000-2.000000-2,4.000000 0.000000 1,4.000000 7.000000 2,3.000000 6.000000 2,3.000000 7.000000 1,3.000000-1.000000 5,3.000000-6.000000 8,3.000000-6.000000 6,4.000000-6.000000 8,1.000000-7.000000 1,0.000000-6.000000-7,0.000000-6.000000-5,0.000000-6.000000-7,4.000000-4.000000-6,10.000000 1.000000-8,10.000000-1.000000-8,9.000000 1.000000-8,2.000000-4.000000-2,-2.000000-6.000000 1,-3.000000-6.000000 1,-3.000000-6.000000 1,-6.000000-2.000000 2,-5.000000 3.000000 0,-7.000000 3.000000 1,-5.000000 4.000000 0,-11.000000 2.000000 1,-11.000000 4.000000 2,-14.000000 3.000000 2,-11.000000 3.000000 2,-15.000000 4.000000 3,-16.000000 7.000000 5,-15.000000 6.000000 3,-15.000000 7.000000 6,-11.000000 5.000000 0,-2.000000 7.000000 0,-3.000000 6.000000-1,-3.000000 7.000000 0,2.000000 0.000000 1,10.000000-2.000000 4,10.000000-3.000000 5,9.000000-3.000000 4,9.000000-7.000000 1,9.000000-9.000000-1,10.000000-10.000000-3,10.000000-8.000000-1,10.000000-8.000000-3,13.000000-2.000000-6,12.000000-3.000000-5,13.000000-3.000000-5,12.000000-1.000000-3,13.000000 4.000000-1,12.000000 3.000000-1,13.000000 3.000000-2,6.000000-1.000000-1,0.000000-2.000000-2,0.000000-3.000000-3,0.000000-3.000000-2,-7.000000-2.000000-1,-11.000000 0.000000 2,-14.000000 0.000000 0,-11.000000 0.000000 2,-9.000000 3.000000 1,-3.000000 6.000000 1,-3.000000 7.000000 1,-2.000000 6.000000 0,-14.000000 7.000000 3,-21.000000 10.000000 3,-22.000000 10.000000 2,-22.000000 9.000000 4,-7.000000-2.000000 1,10.000000-12.000000-1,10.000000-13.000000 1,9.000000-12.000000-1,-10.000000 4.000000 0,-28.000000 22.000000 0,-28.000000 22.000000 1,-27.000000 23.000000 0,-14.000000 8.000000 1,4.000000-3.000000 0,3.000000-3.000000 0,3.000000-2.000000 1,14.000000-11.000000 2,25.000000-15.000000 5,25.000000-15.000000 4,25.000000-16.000000 5,28.000000-12.000000 0,31.000000-5.000000-7,32.000000-7.000000-6,31.000000-5.000000-7,21.000000-11.000000-4,14.000000-11.000000-3,11.000000-14.000000-2,14.000000-11.000000-3,7.000000-7.000000-1,3.000000 0.000000 2,3.000000 0.000000 2,4.000000 0.000000 0,-7.000000 4.000000 1,-16.000000 10.000000 1,-15.000000 10.000000-2,-15.000000 9.000000 1,-17.000000 6.000000 1,-15.000000 3.000000 4,-15.000000 3.000000 4,-16.000000 4.000000 3,-7.000000 4.000000 3,4.000000 6.000000 2,3.000000 7.000000 1,3.000000 6.000000 2,-5.000000 7.000000 0,-12.000000 10.000000-2,-13.000000 10.000000-2,-12.000000 9.000000-3,-15.000000 4.000000-2,-15.000000 1.000000-5,-15.000000-1.000000-2,-16.000000 1.000000-5,-8.000000-6.000000-1,0.000000-8.000000 0,0.000000-10.000000 1,0.000000-9.000000 0,1.000000-10.000000-5,4.000000-9.000000-10,3.000000-10.000000-11,3.000000-8.000000-10,7.000000-8.000000-2,14.000000-2.000000 6,11.000000-3.000000 8,14.000000-3.000000 6,3.000000-2.000000 5,-2.000000 0.000000 1,-3.000000 0.000000 4,-3.000000 0.000000 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0"/>
    </inkml:context>
    <inkml:brush xml:id="br0">
      <inkml:brushProperty name="width" value="0.0307093895971775" units="cm"/>
      <inkml:brushProperty name="height" value="0.0307093895971775" units="cm"/>
      <inkml:brushProperty name="color" value="#F2385B"/>
      <inkml:brushProperty name="ignorePressure" value="0"/>
    </inkml:brush>
  </inkml:definitions>
  <inkml:trace contextRef="#ctx0" brushRef="#br0">75000.000000 19750.000000 716,'23.000000'54.000000'7,"-3.000000"10.000000"3 ,-3.000000 10.000000 4,-2.000000 9.000000 4,-5.000000 9.000000 2,-2.000000 9.000000 2,-3.000000 10.000000 3,-3.000000 10.000000 1,-2.000000 4.000000 0,0.000000 0.000000-1,0.000000 0.000000-2,0.000000 0.000000-3,-2.000000-5.000000-2,-3.000000-9.000000-5,-3.000000-10.000000-4,-2.000000-8.000000-4,-3.000000-12.000000-3,1.000000-12.000000-2,-1.000000-13.000000 0,1.000000-12.000000 0,-1.000000-18.000000-12,1.000000-21.000000-18,-1.000000-22.000000-21,1.000000-22.000000-19,1.000000-16.000000-4,3.000000-9.000000 14,3.000000-10.000000 14,4.000000-8.000000 13,2.000000-4.000000 9,4.000000 3.000000 5,3.000000 3.000000 6,3.000000 4.000000 5,-1.000000 2.000000 3,-2.000000 4.000000 2,-3.000000 3.000000 3,-3.000000 3.000000 1,-4.000000 7.000000 2,-3.000000 14.000000 5,-3.000000 11.000000 4,-2.000000 14.000000 4,-8.000000 10.000000 2,-8.000000 9.000000 2,-10.000000 10.000000 1,-9.000000 10.000000 1,-5.000000 10.000000-1,0.000000 13.000000-3,0.000000 12.000000-3,0.000000 13.000000-4,-4.000000 6.000000-4,-5.000000 0.000000-5,-7.000000 0.000000-6,-5.000000 0.000000-6,0.000000-8.000000-2,10.000000-16.000000-2,10.000000-15.000000-1,9.000000-15.000000-1,6.000000-9.000000-1,3.000000 1.000000-1,3.000000-1.000000-1,4.000000 1.000000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0"/>
    </inkml:context>
    <inkml:brush xml:id="br0">
      <inkml:brushProperty name="width" value="0.0342353582382202" units="cm"/>
      <inkml:brushProperty name="height" value="0.0342353582382202" units="cm"/>
      <inkml:brushProperty name="color" value="#F2385B"/>
      <inkml:brushProperty name="ignorePressure" value="0"/>
    </inkml:brush>
  </inkml:definitions>
  <inkml:trace contextRef="#ctx0" brushRef="#br0">73600.000000 19700.000000 642,'23.000000'98.000000'1,"-3.000000"-3.000000"2 ,-3.000000-3.000000 2,-2.000000-2.000000 1,-6.000000-1.000000 3,-6.000000 3.000000 3,-6.000000 3.000000 3,-6.000000 4.000000 2,-4.000000-6.000000 1,1.000000-11.000000-1,-1.000000-14.000000-1,1.000000-11.000000-2,-4.000000-7.000000-1,-6.000000 0.000000-2,-6.000000 0.000000-2,-6.000000 0.000000-2,-2.000000-5.000000-2,3.000000-9.000000-6,3.000000-10.000000-4,4.000000-8.000000-5,8.000000-4.000000 0,17.000000 3.000000 3,15.000000 3.000000 4,16.000000 4.000000 4,13.000000 5.000000 3,14.000000 10.000000 4,11.000000 10.000000 4,14.000000 9.000000 4,10.000000 6.000000 3,9.000000 3.000000 2,10.000000 3.000000 2,10.000000 4.000000 3,8.000000-6.000000-2,10.000000-11.000000-2,10.000000-14.000000-5,9.000000-11.000000-2,6.000000-11.000000-8,3.000000-5.000000-8,3.000000-7.000000-11,4.000000-5.000000-9,-6.000000-8.000000-3,-11.000000-5.000000 6,-14.000000-7.000000 4,-11.000000-5.000000 5,-18.000000-3.000000-7,-22.000000 4.000000-18,-22.000000 3.000000-18,-21.000000 3.000000-19</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0"/>
    </inkml:context>
    <inkml:brush xml:id="br0">
      <inkml:brushProperty name="width" value="0.0230449736118317" units="cm"/>
      <inkml:brushProperty name="height" value="0.0230449736118317" units="cm"/>
      <inkml:brushProperty name="color" value="#F2385B"/>
      <inkml:brushProperty name="ignorePressure" value="0"/>
    </inkml:brush>
  </inkml:definitions>
  <inkml:trace contextRef="#ctx0" brushRef="#br0">77450.000000 19550.000000 954,'0.000000'48.000000'-15,"0.000000"-3.000000"1 ,0.000000-3.000000 2,0.000000-2.000000 1,0.000000-5.000000 3,0.000000-2.000000 6,0.000000-3.000000 5,0.000000-3.000000 5,-2.000000 7.000000 3,-3.000000 19.000000 2,-3.000000 19.000000 2,-2.000000 19.000000 2,-6.000000 5.000000-1,-6.000000-5.000000-4,-6.000000-7.000000-4,-6.000000-5.000000-3,-2.000000-9.000000-6,3.000000-9.000000-6,3.000000-10.000000-7,4.000000-8.000000-5,2.000000-9.000000-6,4.000000-6.000000-3,3.000000-6.000000-4,3.000000-6.000000-5</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1"/>
    </inkml:context>
    <inkml:brush xml:id="br0">
      <inkml:brushProperty name="width" value="0.0348679982125759" units="cm"/>
      <inkml:brushProperty name="height" value="0.0348679982125759" units="cm"/>
      <inkml:brushProperty name="color" value="#F2385B"/>
      <inkml:brushProperty name="ignorePressure" value="0"/>
    </inkml:brush>
  </inkml:definitions>
  <inkml:trace contextRef="#ctx0" brushRef="#br0">77950.000000 19200.000000 630,'43.000000'-41.000000'8,"-11.000000"19.000000"0 ,-14.000000 19.000000 1,-11.000000 19.000000 1,-7.000000 21.000000 3,0.000000 26.000000 3,0.000000 24.000000 4,0.000000 26.000000 4,-2.000000 21.000000 2,-3.000000 19.000000-1,-3.000000 19.000000 0,-2.000000 19.000000 0,-3.000000 10.000000-1,1.000000 4.000000-3,-1.000000 3.000000-2,1.000000 3.000000-2,1.000000-5.000000-1,3.000000-12.000000-1,3.000000-13.000000-1,4.000000-12.000000-1,1.000000-15.000000-2,0.000000-15.000000-4,0.000000-15.000000-3,0.000000-16.000000-5,1.000000-26.000000-14,4.000000-33.000000-25,3.000000-35.000000-26,3.000000-34.000000-24</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1"/>
    </inkml:context>
    <inkml:brush xml:id="br0">
      <inkml:brushProperty name="width" value="0.0337907187640667" units="cm"/>
      <inkml:brushProperty name="height" value="0.0337907187640667" units="cm"/>
      <inkml:brushProperty name="color" value="#F2385B"/>
      <inkml:brushProperty name="ignorePressure" value="0"/>
    </inkml:brush>
  </inkml:definitions>
  <inkml:trace contextRef="#ctx0" brushRef="#br0">78550.000000 19100.000000 651,'96.000000'-24.000000'29,"-5.000000"4.000000"-16 ,-7.000000 3.000000-14,-5.000000 3.000000-15,-4.000000 6.000000-3,0.000000 9.000000 11,0.000000 10.000000 10,0.000000 10.000000 10,-5.000000 7.000000 5,-9.000000 6.000000-2,-10.000000 7.000000-1,-8.000000 6.000000-2,-9.000000 7.000000-1,-6.000000 10.000000 3,-6.000000 10.000000 0,-6.000000 9.000000 3,-6.000000 9.000000 0,-2.000000 9.000000 1,-3.000000 10.000000 0,-3.000000 10.000000 0,-2.000000 5.000000 1,0.000000 4.000000 0,0.000000 3.000000 0,0.000000 3.000000 1,0.000000-8.000000-1,0.000000-19.000000-3,0.000000-18.000000-3,0.000000-19.000000-2,0.000000-2.000000-3,0.000000 16.000000-3,0.000000 15.000000-2,0.000000 17.000000-4,-5.000000-12.000000-11,-9.000000-37.000000-20,-10.000000-38.000000-21,-8.000000-37.000000-20,-6.000000-21.000000-5,1.000000-3.000000 13,-1.000000-3.000000 13,1.000000-2.000000 12,1.000000-3.000000 10,3.000000 1.000000 6,3.000000-1.000000 7,4.000000 1.000000 7</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1"/>
    </inkml:context>
    <inkml:brush xml:id="br0">
      <inkml:brushProperty name="width" value="0.0244244560599327" units="cm"/>
      <inkml:brushProperty name="height" value="0.0244244560599327" units="cm"/>
      <inkml:brushProperty name="color" value="#F2385B"/>
      <inkml:brushProperty name="ignorePressure" value="0"/>
    </inkml:brush>
  </inkml:definitions>
  <inkml:trace contextRef="#ctx0" brushRef="#br0">78500.000000 19950.000000 900,'73.000000'1.000000'-22,"-3.000000"4.000000"4 ,-3.000000 3.000000 5,-2.000000 3.000000 4,-3.000000 3.000000 5,1.000000 3.000000 6,-1.000000 3.000000 4,1.000000 4.000000 6,-4.000000 4.000000 2,-6.000000 6.000000-1,-6.000000 7.000000-1,-6.000000 6.000000-1,-10.000000 3.000000 0,-12.000000 0.000000-1,-13.000000 0.000000 1,-12.000000 0.000000-1,-15.000000 4.000000 0,-15.000000 10.000000-1,-15.000000 10.000000-1,-16.000000 9.000000-2,-8.000000 4.000000-1,0.000000 1.000000-1,0.000000-1.000000-2,0.000000 1.000000-2,4.000000-6.000000 0,10.000000-8.000000 1,10.000000-10.000000 0,9.000000-9.000000 0,12.000000-12.000000 1,16.000000-11.000000-1,15.000000-14.000000 1,17.000000-11.000000-1,14.000000-14.000000 0,17.000000-11.000000-4,15.000000-14.000000-3,16.000000-11.000000-3,9.000000-11.000000-5,3.000000-5.000000-7,3.000000-7.000000-6,4.000000-5.000000-7,-10.000000 3.000000-1,-22.000000 17.000000 6,-22.000000 15.000000 6,-21.000000 16.000000 6,-10.000000 7.000000 2,3.000000 1.000000 1,3.000000-1.000000-1,4.000000 1.000000 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1"/>
    </inkml:context>
    <inkml:brush xml:id="br0">
      <inkml:brushProperty name="width" value="0.022932305932045" units="cm"/>
      <inkml:brushProperty name="height" value="0.022932305932045" units="cm"/>
      <inkml:brushProperty name="color" value="#F2385B"/>
      <inkml:brushProperty name="ignorePressure" value="0"/>
    </inkml:brush>
  </inkml:definitions>
  <inkml:trace contextRef="#ctx0" brushRef="#br0">73850.000000 24500.000000 959,'9.000000'-50.000000'-1,"19.000000"0.000000"-3 ,19.000000 0.000000-1,19.000000 0.000000-3,18.000000 0.000000-3,19.000000 0.000000-3,19.000000 0.000000-2,19.000000 0.000000-4,5.000000 3.000000-1,-5.000000 6.000000 1,-7.000000 7.000000 1,-5.000000 6.000000 0,-15.000000 6.000000 7,-22.000000 6.000000 11,-22.000000 7.000000 11,-21.000000 6.000000 12,-7.000000 1.000000 6,9.000000-3.000000 2,10.000000-3.000000 1,10.000000-2.000000 2,-3.000000-1.000000-4,-11.000000 3.000000-10,-14.000000 3.000000-9,-11.000000 4.000000-11,-11.000000-3.000000-11,-5.000000-5.000000-11,-7.000000-7.000000-12,-5.000000-5.000000-11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2"/>
    </inkml:context>
    <inkml:brush xml:id="br0">
      <inkml:brushProperty name="width" value="0.0340347178280354" units="cm"/>
      <inkml:brushProperty name="height" value="0.0340347178280354" units="cm"/>
      <inkml:brushProperty name="color" value="#F2385B"/>
      <inkml:brushProperty name="ignorePressure" value="0"/>
    </inkml:brush>
  </inkml:definitions>
  <inkml:trace contextRef="#ctx0" brushRef="#br0">75350.000000 23550.000000 646,'-46.000000'164.000000'26,"10.000000"-22.000000"-4 ,10.000000-22.000000-4,9.000000-21.000000-3,6.000000-18.000000-2,3.000000-12.000000-2,3.000000-13.000000 0,4.000000-12.000000-1,1.000000 2.000000 0,0.000000 20.000000 1,0.000000 18.000000 0,0.000000 20.000000 1,0.000000 11.000000-2,0.000000 7.000000-1,0.000000 6.000000-4,0.000000 7.000000-2,0.000000-6.000000-3,0.000000-15.000000-2,0.000000-15.000000-2,0.000000-16.000000-3,-4.000000-13.000000-1,-5.000000-9.000000-2,-7.000000-10.000000 0,-5.000000-8.000000-1,-6.000000-11.000000-1,-3.000000-8.000000-2,-3.000000-10.000000-2,-2.000000-9.000000-2,-6.000000-10.000000 0,-6.000000-9.000000 2,-6.000000-10.000000 1,-6.000000-8.000000 3,-2.000000-8.000000 1,3.000000-2.000000 2,3.000000-3.000000 3,4.000000-3.000000 1,7.000000-2.000000 4,13.000000 0.000000 3,12.000000 0.000000 4,13.000000 0.000000 4,10.000000 0.000000 3,10.000000 0.000000 1,10.000000 0.000000 1,9.000000 0.000000 2,13.000000-5.000000 1,20.000000-9.000000 2,18.000000-10.000000 1,20.000000-8.000000 0,14.000000-9.000000 2,14.000000-6.000000 1,11.000000-6.000000 2,14.000000-6.000000 0,7.000000-1.000000 0,3.000000 7.000000-3,3.000000 6.000000-2,4.000000 7.000000-3,-6.000000 5.000000-5,-11.000000 7.000000-8,-14.000000 6.000000-9,-11.000000 7.000000-8,-15.000000 4.000000-5,-16.000000 3.000000-4,-15.000000 3.000000-4,-15.000000 4.000000-3,-17.000000 2.000000-5,-15.000000 4.000000-6,-15.000000 3.000000-7,-16.000000 3.000000-6,-13.000000 4.000000 1,-9.000000 7.000000 7,-10.000000 6.000000 8,-8.000000 7.000000 8,-6.000000 2.000000 5,1.000000 1.000000 6,-1.000000-1.000000 4,1.000000 1.000000 6</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71101163327694" units="cm"/>
      <inkml:brushProperty name="height" value="0.0371101163327694" units="cm"/>
      <inkml:brushProperty name="color" value="#F2395B"/>
      <inkml:brushProperty name="ignorePressure" value="0"/>
    </inkml:brush>
  </inkml:definitions>
  <inkml:trace contextRef="#ctx0" brushRef="#br0">32950.000000 29650.000000 819,'-69.000000'25.000000'1,"13.000000"0.000000"2 ,12.000000 0.000000 2,13.000000 0.000000 1,6.000000 0.000000 1,0.000000 0.000000 1,0.000000 0.000000 0,0.000000 0.000000-1,1.000000 0.000000 1,4.000000 0.000000 2,3.000000 0.000000 1,3.000000 0.000000 1,6.000000 1.000000-3,9.000000 4.000000-5,10.000000 3.000000-8,10.000000 3.000000-5,7.000000-1.000000-4,6.000000-2.000000 0,7.000000-3.000000 0,6.000000-3.000000 0,1.000000-4.000000 0,-3.000000-3.000000 0,-3.000000-3.000000-1,-2.000000-2.000000-1,-5.000000-3.000000 1,-2.000000 1.000000 3,-3.000000-1.000000 1,-3.000000 1.000000 2,-6.000000 1.000000 1,-5.000000 3.000000 2,-7.000000 3.000000 2,-5.000000 4.000000 2,-9.000000 1.000000 1,-9.000000 0.000000 2,-10.000000 0.000000 2,-8.000000 0.000000 1,-11.000000 3.000000 1,-8.000000 6.000000-1,-10.000000 7.000000 0,-9.000000 6.000000-1,-4.000000 1.000000-2,4.000000-3.000000-1,3.000000-3.000000-1,3.000000-2.000000-2,4.000000-6.000000-1,7.000000-6.000000 1,6.000000-6.000000 1,7.000000-6.000000 0,4.000000-2.000000 1,3.000000 3.000000 0,3.000000 3.000000 0,4.000000 4.000000 1,11.000000-3.000000 0,23.000000-5.000000 0,22.000000-7.000000 0,22.000000-5.000000 0,10.000000-6.000000 0,1.000000-3.000000 1,-1.000000-3.000000-1,1.000000-2.000000 0,-3.000000-3.000000 0,-2.000000 1.000000 0,-3.000000-1.000000-1,-3.000000 1.000000 0,-9.000000 5.000000-1,-11.000000 14.000000 1,-14.000000 11.000000 0,-11.000000 14.000000 1,-18.000000 14.000000-1,-22.000000 20.000000 1,-22.000000 18.000000-1,-21.000000 20.000000 1,-10.000000 2.000000 0,3.000000-12.000000 0,3.000000-13.000000 0,4.000000-12.000000-1,7.000000-13.000000 1,13.000000-12.000000 0,12.000000-13.000000 0,13.000000-12.000000 0,1.000000-4.000000 0,-9.000000 7.000000 0,-10.000000 6.000000 0,-8.000000 7.000000 0,-3.000000 0.000000 0,7.000000-2.000000 1,6.000000-3.000000 2,7.000000-3.000000 0,11.000000-6.000000 0,20.000000-5.000000-1,18.000000-7.000000-1,20.000000-5.000000 0,14.000000-11.000000 0,14.000000-11.000000 1,11.000000-14.000000 2,14.000000-11.000000 1,10.000000-6.000000 0,9.000000 4.000000 0,10.000000 3.000000-1,10.000000 3.000000 0,4.000000 3.000000 1,0.000000 3.000000 1,0.000000 3.000000 3,0.000000 4.000000 2,-7.000000 4.000000 1,-11.000000 6.000000 2,-14.000000 7.000000 1,-11.000000 6.000000 0,-14.000000 7.000000 0,-11.000000 10.000000-2,-14.000000 10.000000-3,-11.000000 9.000000-1,-17.000000 9.000000-6,-18.000000 9.000000-4,-19.000000 10.000000-7,-18.000000 10.000000-6,-14.000000 0.000000-5,-5.000000-5.000000-3,-7.000000-7.000000-4,-5.000000-5.000000-3,-3.000000-11.000000-2,4.000000-11.000000 2,3.000000-14.000000 2,3.000000-11.000000 1,4.000000-14.000000 2,7.000000-11.000000-1,6.000000-14.000000 2,7.000000-11.000000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2"/>
    </inkml:context>
    <inkml:brush xml:id="br0">
      <inkml:brushProperty name="width" value="0.032896414399147" units="cm"/>
      <inkml:brushProperty name="height" value="0.032896414399147" units="cm"/>
      <inkml:brushProperty name="color" value="#F2385B"/>
      <inkml:brushProperty name="ignorePressure" value="0"/>
    </inkml:brush>
  </inkml:definitions>
  <inkml:trace contextRef="#ctx0" brushRef="#br0">76300.000000 22750.000000 668,'53.000000'243.000000'6,"6.000000"-11.000000"3 ,7.000000-14.000000 4,6.000000-11.000000 2,1.000000-7.000000 4,-3.000000 0.000000 4,-3.000000 0.000000 3,-2.000000 0.000000 4,-5.000000-8.000000 1,-2.000000-16.000000-2,-3.000000-15.000000-2,-3.000000-15.000000-2,-2.000000-18.000000-2,0.000000-19.000000-2,0.000000-18.000000-3,0.000000-19.000000-2,-2.000000-32.000000-15,-3.000000-43.000000-28,-3.000000-44.000000-27,-2.000000-43.000000-28,-8.000000-18.000000-4,-8.000000 9.000000 16,-10.000000 10.000000 16,-9.000000 10.000000 18,-7.000000 8.000000 10,-3.000000 10.000000 7,-3.000000 10.000000 4,-2.000000 9.000000 7</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2"/>
    </inkml:context>
    <inkml:brush xml:id="br0">
      <inkml:brushProperty name="width" value="0.0297486018389463" units="cm"/>
      <inkml:brushProperty name="height" value="0.0297486018389463" units="cm"/>
      <inkml:brushProperty name="color" value="#F2385B"/>
      <inkml:brushProperty name="ignorePressure" value="0"/>
    </inkml:brush>
  </inkml:definitions>
  <inkml:trace contextRef="#ctx0" brushRef="#br0">77400.000000 24400.000000 739,'-94.000000'117.000000'36,"13.000000"-16.000000"-2 ,12.000000-15.000000-1,13.000000-15.000000-2,6.000000-7.000000-3,0.000000 3.000000-4,0.000000 3.000000-7,0.000000 4.000000-4,0.000000-4.000000-3,0.000000-9.000000 0,0.000000-10.000000 0,0.000000-8.000000-1,0.000000-11.000000-3,0.000000-8.000000-8,0.000000-10.000000-7,0.000000-9.000000-7,3.000000-10.000000-10,6.000000-9.000000-15,7.000000-10.000000-13,6.000000-8.000000-14</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9:52"/>
    </inkml:context>
    <inkml:brush xml:id="br0">
      <inkml:brushProperty name="width" value="0.0266681890934706" units="cm"/>
      <inkml:brushProperty name="height" value="0.0266681890934706" units="cm"/>
      <inkml:brushProperty name="color" value="#F2385B"/>
      <inkml:brushProperty name="ignorePressure" value="0"/>
    </inkml:brush>
  </inkml:definitions>
  <inkml:trace contextRef="#ctx0" brushRef="#br0">76750.000000 23000.000000 824,'156.000000'-21.000000'77,"-37.000000"10.000000"-23 ,-38.000000 10.000000-21,-37.000000 9.000000-22,-19.000000 4.000000-19,0.000000 1.000000-20,0.000000-1.000000-19,0.000000 1.000000-19</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1"/>
    </inkml:context>
    <inkml:brush xml:id="br0">
      <inkml:brushProperty name="width" value="0.0214974097907543" units="cm"/>
      <inkml:brushProperty name="height" value="0.0214974097907543" units="cm"/>
      <inkml:brushProperty name="color" value="#F2395B"/>
      <inkml:brushProperty name="ignorePressure" value="0"/>
    </inkml:brush>
  </inkml:definitions>
  <inkml:trace contextRef="#ctx0" brushRef="#br0">41000.000000 15800.000000 682,'26.000000'7.000000'53,"4.000000"17.000000"-12 ,3.000000 15.000000-11,3.000000 16.000000-13,1.000000 9.000000-4,1.000000 3.000000 0,-1.000000 3.000000 1,1.000000 4.000000 1,1.000000-1.000000 0,3.000000-3.000000-2,3.000000-3.000000 0,4.000000-2.000000-2,-4.000000-8.000000-1,-9.000000-8.000000-1,-10.000000-10.000000-1,-8.000000-9.000000-2,-3.000000-5.000000 0,7.000000 0.000000 2,6.000000 0.000000 0,7.000000 0.000000 3,2.000000 0.000000-7,1.000000 0.000000-15,-1.000000 0.000000-15,1.000000 0.000000-14,-3.000000-4.000000-9,-2.000000-5.000000-4,-3.000000-7.000000-4,-3.000000-5.000000-3</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2"/>
    </inkml:context>
    <inkml:brush xml:id="br0">
      <inkml:brushProperty name="width" value="0.0215433929115534" units="cm"/>
      <inkml:brushProperty name="height" value="0.0215433929115534" units="cm"/>
      <inkml:brushProperty name="color" value="#F2395B"/>
      <inkml:brushProperty name="ignorePressure" value="0"/>
    </inkml:brush>
  </inkml:definitions>
  <inkml:trace contextRef="#ctx0" brushRef="#br0">40900.000000 15400.000000 680,'-68.000000'21.000000'-2,"17.000000"-5.000000"-4 ,15.000000-7.000000-4,16.000000-5.000000-4,12.000000-4.000000 4,9.000000 0.000000 11,10.000000 0.000000 10,10.000000 0.000000 12,10.000000 0.000000 3,13.000000 0.000000-5,12.000000 0.000000-5,13.000000 0.000000-4,6.000000 0.000000-4,0.000000 0.000000-1,0.000000 0.000000-1,0.000000 0.000000-3,-2.000000 0.000000 1,-3.000000 0.000000 0,-3.000000 0.000000 1,-2.000000 0.000000 0,-6.000000 0.000000 0,-6.000000 0.000000 1,-6.000000 0.000000-1,-6.000000 0.000000 0,-7.000000 4.000000 1,-6.000000 10.000000 2,-6.000000 10.000000 3,-6.000000 9.000000 3,-12.000000 12.000000 1,-15.000000 16.000000 1,-15.000000 15.000000 1,-16.000000 17.000000 1,-12.000000 7.000000 0,-5.000000 0.000000-2,-7.000000 0.000000-2,-5.000000 0.000000-1,-1.000000-4.000000-3,6.000000-5.000000-3,7.000000-7.000000-3,6.000000-5.000000-3,4.000000-11.000000-3,4.000000-11.000000-4,3.000000-14.000000-5,3.000000-11.000000-4,3.000000-9.000000-4,3.000000-3.000000-4,3.000000-3.000000-5,4.000000-2.000000-5,4.000000-9.000000-4,6.000000-12.000000-3,7.000000-13.000000-3,6.000000-12.000000-3,1.000000-4.000000 2,-3.000000 7.000000 8,-3.000000 6.000000 7,-2.000000 7.000000 9</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2"/>
    </inkml:context>
    <inkml:brush xml:id="br0">
      <inkml:brushProperty name="width" value="0.0178641397505999" units="cm"/>
      <inkml:brushProperty name="height" value="0.0178641397505999" units="cm"/>
      <inkml:brushProperty name="color" value="#F2395B"/>
      <inkml:brushProperty name="ignorePressure" value="0"/>
    </inkml:brush>
  </inkml:definitions>
  <inkml:trace contextRef="#ctx0" brushRef="#br0">42400.000000 15350.000000 821,'-18.000000'-22.000000'76,"17.000000"6.000000"-21 ,15.000000 7.000000-21,16.000000 6.000000-21,12.000000 1.000000-13,9.000000-3.000000-3,10.000000-3.000000-3,10.000000-2.000000-5,5.000000-1.000000 1,4.000000 3.000000 4,3.000000 3.000000 5,3.000000 4.000000 4,-5.000000 1.000000 1,-12.000000 0.000000-3,-13.000000 0.000000-3,-12.000000 0.000000-2,-7.000000 0.000000-1,1.000000 0.000000-1,-1.000000 0.000000 2,1.000000 0.000000-1,-7.000000-2.000000-6,-12.000000-3.000000-15,-13.000000-3.000000-12,-12.000000-2.000000-15,-7.000000-3.000000-1,1.000000 1.000000 11,-1.000000-1.000000 12,1.000000 1.000000 10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3"/>
    </inkml:context>
    <inkml:brush xml:id="br0">
      <inkml:brushProperty name="width" value="0.0228614807128906" units="cm"/>
      <inkml:brushProperty name="height" value="0.0228614807128906" units="cm"/>
      <inkml:brushProperty name="color" value="#F2395B"/>
      <inkml:brushProperty name="ignorePressure" value="0"/>
    </inkml:brush>
  </inkml:definitions>
  <inkml:trace contextRef="#ctx0" brushRef="#br0">43050.000000 14500.000000 641,'1.000000'26.000000'-42,"4.000000"4.000000"8 ,3.000000 3.000000 9,3.000000 3.000000 8,-1.000000 7.000000 13,-2.000000 14.000000 16,-3.000000 11.000000 16,-3.000000 14.000000 18,-1.000000 11.000000 4,4.000000 14.000000-5,3.000000 11.000000-6,3.000000 14.000000-6,1.000000 10.000000-2,1.000000 9.000000-1,-1.000000 10.000000 0,1.000000 10.000000 0,-3.000000 4.000000-1,-2.000000 0.000000-5,-3.000000 0.000000-3,-3.000000 0.000000-5,-2.000000-7.000000-4,0.000000-11.000000-8,0.000000-14.000000-6,0.000000-11.000000-6,-2.000000-18.000000-4,-3.000000-22.000000 0,-3.000000-22.000000 1,-2.000000-21.000000 1,-5.000000-17.000000-5,-2.000000-8.000000-9,-3.000000-10.000000-10,-3.000000-9.000000-9,-6.000000-20.000000-4,-5.000000-27.000000 0,-7.000000-28.000000 0,-5.000000-28.000000 2,-8.000000-17.000000 4,-5.000000-2.000000 7,-7.000000-3.000000 9,-5.000000-3.000000 8,2.000000 7.000000 5,13.000000 19.000000 3,12.000000 19.000000 2,13.000000 19.000000 3</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3"/>
    </inkml:context>
    <inkml:brush xml:id="br0">
      <inkml:brushProperty name="width" value="0.0188569780439138" units="cm"/>
      <inkml:brushProperty name="height" value="0.0188569780439138" units="cm"/>
      <inkml:brushProperty name="color" value="#F2395B"/>
      <inkml:brushProperty name="ignorePressure" value="0"/>
    </inkml:brush>
  </inkml:definitions>
  <inkml:trace contextRef="#ctx0" brushRef="#br0">42300.000000 16150.000000 777,'1.000000'-44.000000'-49,"4.000000"13.000000"32 ,3.000000 12.000000 34,3.000000 13.000000 33,7.000000 6.000000 10,14.000000 0.000000-11,11.000000 0.000000-11,14.000000 0.000000-12,7.000000 0.000000-7,3.000000 0.000000-5,3.000000 0.000000-4,4.000000 0.000000-5,-6.000000 0.000000-5,-11.000000 0.000000-7,-14.000000 0.000000-7,-11.000000 0.000000-6,-1.000000 0.000000-4,13.000000 0.000000 1,12.000000 0.000000 0,13.000000 0.000000 2,-1.000000-4.000000-4,-11.000000-5.000000-6,-14.000000-7.000000-7,-11.000000-5.000000-5</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3:15"/>
    </inkml:context>
    <inkml:brush xml:id="br0">
      <inkml:brushProperty name="width" value="0.0223869811743498" units="cm"/>
      <inkml:brushProperty name="height" value="0.0223869811743498" units="cm"/>
      <inkml:brushProperty name="color" value="#F2395B"/>
      <inkml:brushProperty name="ignorePressure" value="0"/>
    </inkml:brush>
  </inkml:definitions>
  <inkml:trace contextRef="#ctx0" brushRef="#br0">45600.000000 13950.000000 655,'0.000000'-25.000000'4,"0.000000"0.000000"10 ,0.000000 0.000000 9,0.000000 0.000000 8,-4.000000 7.000000 3,-5.000000 17.000000-5,-7.000000 15.000000-5,-5.000000 16.000000-6,-4.000000 12.000000-3,0.000000 9.000000-4,0.000000 10.000000-3,0.000000 10.000000-3,1.000000-1.000000-1,4.000000-9.000000 2,3.000000-10.000000 1,3.000000-8.000000 2,3.000000-8.000000-1,3.000000-2.000000-4,3.000000-3.000000-4,4.000000-3.000000-3,5.000000-4.000000-3,10.000000-3.000000-2,10.000000-3.000000-2,9.000000-2.000000-2,9.000000-6.000000 0,9.000000-6.000000 0,10.000000-6.000000 1,10.000000-6.000000 0,2.000000-4.000000 1,-3.000000 1.000000 0,-3.000000-1.000000 1,-2.000000 1.000000 1,-6.000000 1.000000 1,-6.000000 3.000000 0,-6.000000 3.000000 1,-6.000000 4.000000 1,-7.000000 4.000000 0,-6.000000 6.000000 1,-6.000000 7.000000 0,-6.000000 6.000000 1,-7.000000 9.000000 2,-6.000000 13.000000 3,-6.000000 12.000000 3,-6.000000 13.000000 3,-10.000000 15.000000 2,-12.000000 19.000000-1,-13.000000 19.000000 1,-12.000000 19.000000 0,-9.000000 9.000000 0,-2.000000 0.000000-2,-3.000000 0.000000 0,-3.000000 0.000000-1,4.000000-13.000000 0,13.000000-24.000000 0,12.000000-26.000000 0,13.000000-24.000000 1,2.000000-6.000000 0,-5.000000 17.000000 2,-7.000000 15.000000 0,-5.000000 16.000000 2,-1.000000-4.000000-1,6.000000-21.000000 0,7.000000-22.000000-2,6.000000-22.000000 0,4.000000-8.000000-1,4.000000 6.000000-1,3.000000 7.000000 1,3.000000 6.000000 0,4.000000 1.000000-2,7.000000-3.000000-1,6.000000-3.000000-1,7.000000-2.000000-3,8.000000-6.000000 0,14.000000-6.000000 1,11.000000-6.000000 1,14.000000-6.000000 0,8.000000-4.000000-1,7.000000 1.000000-3,6.000000-1.000000-3,7.000000 1.000000-4,-1.000000-4.000000 0,-6.000000-6.000000 0,-6.000000-6.000000 3,-6.000000-6.000000 0,-6.000000-4.000000-1,-2.000000 1.000000-4,-3.000000-1.000000-5,-3.000000 1.000000-4,-7.000000-3.000000-4,-9.000000-2.000000-3,-10.000000-3.000000-5,-8.000000-3.000000-2,-6.000000-4.000000-1,1.000000-3.000000 4,-1.000000-3.000000 4,1.000000-2.000000 4,-4.000000-1.000000 2,-6.000000 3.000000 0,-6.000000 3.000000 1,-6.000000 4.000000 0,-4.000000 1.000000 2,1.000000 0.000000 1,-1.000000 0.000000 2,1.000000 0.000000 3,-3.000000 0.000000 0,-2.000000 0.000000 2,-3.000000 0.000000 1,-3.000000 0.000000 1</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5"/>
    </inkml:context>
    <inkml:brush xml:id="br0">
      <inkml:brushProperty name="width" value="0.024206941947341" units="cm"/>
      <inkml:brushProperty name="height" value="0.024206941947341" units="cm"/>
      <inkml:brushProperty name="color" value="#F2395B"/>
      <inkml:brushProperty name="ignorePressure" value="0"/>
    </inkml:brush>
  </inkml:definitions>
  <inkml:trace contextRef="#ctx0" brushRef="#br0">45950.000000 15200.000000 605,'70.000000'-69.000000'-42,"-9.000000"13.000000"19 ,-10.000000 12.000000 18,-8.000000 13.000000 19,-1.000000 9.000000 10,9.000000 6.000000 0,10.000000 7.000000 0,10.000000 6.000000 0,-1.000000 3.000000 0,-9.000000 0.000000-4,-10.000000 0.000000-2,-8.000000 0.000000-3,-8.000000 7.000000 0,-2.000000 17.000000 1,-3.000000 15.000000 1,-3.000000 16.000000 2,-6.000000 10.000000 0,-5.000000 7.000000 0,-7.000000 6.000000-2,-5.000000 7.000000 0,-4.000000 8.000000-1,0.000000 14.000000-2,0.000000 11.000000 0,0.000000 14.000000-2,-4.000000 8.000000 0,-5.000000 7.000000 1,-7.000000 6.000000 1,-5.000000 7.000000 0,-4.000000 0.000000-1,0.000000-2.000000-4,0.000000-3.000000-3,0.000000-3.000000-5,0.000000-12.000000-2,0.000000-18.000000-2,0.000000-19.000000-2,0.000000-18.000000-3,0.000000-15.000000-2,0.000000-9.000000-1,0.000000-10.000000-2,0.000000-8.000000-2,-2.000000-12.000000-1,-3.000000-12.000000-3,-3.000000-13.000000-1,-2.000000-12.000000-1,-6.000000-21.000000-5,-6.000000-28.000000-4,-6.000000-28.000000-6,-6.000000-27.000000-5,2.000000-6.000000-1,14.000000 19.000000 6,11.000000 19.000000 4,14.000000 19.000000 6,2.000000 7.000000 3,-6.000000-3.000000 2,-6.000000-3.000000 2,-6.000000-2.000000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88027541339397" units="cm"/>
      <inkml:brushProperty name="height" value="0.0388027541339397" units="cm"/>
      <inkml:brushProperty name="color" value="#F2395B"/>
      <inkml:brushProperty name="ignorePressure" value="0"/>
    </inkml:brush>
  </inkml:definitions>
  <inkml:trace contextRef="#ctx0" brushRef="#br0">32800.000000 31150.000000 695,'0.000000'78.000000'0,"0.000000"6.000000"-1 ,0.000000 7.000000-1,0.000000 6.000000 0,0.000000 6.000000 3,0.000000 6.000000 11,0.000000 7.000000 8,0.000000 6.000000 9,0.000000-2.000000 4,0.000000-9.000000-5,0.000000-10.000000-3,0.000000-8.000000-4,0.000000 2.000000-1,0.000000 16.000000 3,0.000000 15.000000 1,0.000000 17.000000 2,0.000000-4.000000-2,0.000000-22.000000-8,0.000000-22.000000-9,0.000000-21.000000-7,0.000000-31.000000-10,0.000000-36.000000-13,0.000000-39.000000-13,0.000000-36.000000-13,0.000000-18.000000-3,0.000000 3.000000 8,0.000000 3.000000 8,0.000000 4.000000 8,0.000000 7.000000 5,0.000000 13.000000 4,0.000000 12.000000 3,0.000000 13.000000 4,0.000000-2.000000 2,0.000000-16.000000 1,0.000000-15.000000 0,0.000000-15.000000 1,-2.000000-3.000000 2,-3.000000 14.000000 3,-3.000000 11.000000 2,-2.000000 14.000000 3,-5.000000 8.000000 2,-2.000000 7.000000 5,-3.000000 6.000000 3,-3.000000 7.000000 5,-2.000000 8.000000 2,0.000000 14.000000 5,0.000000 11.000000 2,0.000000 14.000000 4,-4.000000 7.000000 0,-5.000000 3.000000-3,-7.000000 3.000000-4,-5.000000 4.000000-4,-4.000000 1.000000-2,0.000000 0.000000-5,0.000000 0.000000-3,0.000000 0.000000-3,4.000000-2.000000-5,10.000000-3.000000-8,10.000000-3.000000-6,9.000000-2.000000-7</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6"/>
    </inkml:context>
    <inkml:brush xml:id="br0">
      <inkml:brushProperty name="width" value="0.018906231969595" units="cm"/>
      <inkml:brushProperty name="height" value="0.018906231969595" units="cm"/>
      <inkml:brushProperty name="color" value="#F2395B"/>
      <inkml:brushProperty name="ignorePressure" value="0"/>
    </inkml:brush>
  </inkml:definitions>
  <inkml:trace contextRef="#ctx0" brushRef="#br0">45700.000000 15400.000000 775,'50.000000'-24.000000'3,"0.000000"4.000000"4 ,0.000000 3.000000 6,0.000000 3.000000 4,3.000000 3.000000 3,6.000000 3.000000 0,7.000000 3.000000 0,6.000000 4.000000 0,1.000000 1.000000-2,-3.000000 0.000000-3,-3.000000 0.000000-4,-2.000000 0.000000-3,-6.000000 1.000000-1,-6.000000 4.000000 2,-6.000000 3.000000 2,-6.000000 3.000000 3,-7.000000 1.000000-4,-6.000000 1.000000-9,-6.000000-1.000000-8,-6.000000 1.000000-10,-15.000000 1.000000-4,-21.000000 3.000000 0,-22.000000 3.000000-1,-22.000000 4.000000 0,-19.000000 4.000000 1,-16.000000 6.000000 0,-15.000000 7.000000 2,-15.000000 6.000000 0,-9.000000 4.000000 3,1.000000 4.000000 5,-1.000000 3.000000 5,1.000000 3.000000 3,8.000000-5.000000 3,20.000000-12.000000-2,18.000000-13.000000-1,20.000000-12.000000-1,16.000000-7.000000 3,16.000000 1.000000 9,15.000000-1.000000 8,17.000000 1.000000 9,16.000000-3.000000 3,19.000000-2.000000-3,19.000000-3.000000-3,19.000000-3.000000-3,16.000000-4.000000-3,17.000000-3.000000-1,15.000000-3.000000-3,16.000000-2.000000-1,4.000000-6.000000-4,-6.000000-6.000000-5,-6.000000-6.000000-5,-6.000000-6.000000-5,-7.000000-4.000000-2,-6.000000 1.000000 1,-6.000000-1.000000 2,-6.000000 1.000000 0,-12.000000 4.000000 2,-15.000000 9.000000-1,-15.000000 10.000000 1,-16.000000 10.000000-1,-12.000000 7.000000-3,-5.000000 6.000000-6,-7.000000 7.000000-8,-5.000000 6.000000-5,-6.000000-1.000000-3,-3.000000-5.000000 2,-3.000000-7.000000 3,-2.000000-5.000000 3,-5.000000-3.000000 2,-2.000000 4.000000 2,-3.000000 3.000000 3,-3.000000 3.000000 3,-4.000000 1.000000 1,-3.000000 1.000000 1,-3.000000-1.000000 2,-2.000000 1.000000 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6"/>
    </inkml:context>
    <inkml:brush xml:id="br0">
      <inkml:brushProperty name="width" value="0.0173413306474686" units="cm"/>
      <inkml:brushProperty name="height" value="0.0173413306474686" units="cm"/>
      <inkml:brushProperty name="color" value="#F2395B"/>
      <inkml:brushProperty name="ignorePressure" value="0"/>
    </inkml:brush>
  </inkml:definitions>
  <inkml:trace contextRef="#ctx0" brushRef="#br0">45700.000000 16500.000000 845,'28.000000'21.000000'3,"6.000000"-5.000000"3 ,7.000000-7.000000 6,6.000000-5.000000 4,3.000000-4.000000 2,0.000000 0.000000 0,0.000000 0.000000-1,0.000000 0.000000-1,-4.000000 0.000000-2,-5.000000 0.000000-4,-7.000000 0.000000-4,-5.000000 0.000000-4,3.000000 0.000000 0,17.000000 0.000000 1,15.000000 0.000000 2,16.000000 0.000000 1,-1.000000-4.000000-8,-15.000000-5.000000-21,-15.000000-7.000000-21,-16.000000-5.000000-21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6"/>
    </inkml:context>
    <inkml:brush xml:id="br0">
      <inkml:brushProperty name="width" value="0.021703789010644" units="cm"/>
      <inkml:brushProperty name="height" value="0.021703789010644" units="cm"/>
      <inkml:brushProperty name="color" value="#F2395B"/>
      <inkml:brushProperty name="ignorePressure" value="0"/>
    </inkml:brush>
  </inkml:definitions>
  <inkml:trace contextRef="#ctx0" brushRef="#br0">48750.000000 14800.000000 675,'-71.000000'48.000000'1,"10.000000"-3.000000"2 ,10.000000-3.000000 2,9.000000-2.000000 3,7.000000-3.000000-2,7.000000 1.000000-2,6.000000-1.000000-3,7.000000 1.000000-3,4.000000-1.000000 6,3.000000 1.000000 14,3.000000-1.000000 15,4.000000 1.000000 14,7.000000-4.000000 4,13.000000-6.000000-9,12.000000-6.000000-8,13.000000-6.000000-8,9.000000-6.000000-6,6.000000-2.000000-7,7.000000-3.000000-5,6.000000-3.000000-5,3.000000-2.000000-7,0.000000 0.000000-4,0.000000 0.000000-6,0.000000 0.000000-6,-5.000000-2.000000-1,-9.000000-3.000000 3,-10.000000-3.000000 2,-8.000000-2.000000 3,-8.000000-3.000000-6,-2.000000 1.000000-15,-3.000000-1.000000-14,-3.000000 1.000000-15</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6"/>
    </inkml:context>
    <inkml:brush xml:id="br0">
      <inkml:brushProperty name="width" value="0.0226806439459324" units="cm"/>
      <inkml:brushProperty name="height" value="0.0226806439459324" units="cm"/>
      <inkml:brushProperty name="color" value="#F2395B"/>
      <inkml:brushProperty name="ignorePressure" value="0"/>
    </inkml:brush>
  </inkml:definitions>
  <inkml:trace contextRef="#ctx0" brushRef="#br0">49100.000000 15500.000000 646,'-90.000000'187.000000'24,"23.000000"-24.000000"-5 ,22.000000-26.000000-3,22.000000-24.000000-6,12.000000-12.000000 0,3.000000 4.000000 0,3.000000 3.000000 3,4.000000 3.000000 1,1.000000 3.000000 4,0.000000 3.000000 6,0.000000 3.000000 6,0.000000 4.000000 6,0.000000-7.000000 1,0.000000-16.000000-6,0.000000-15.000000-6,0.000000-15.000000-5,0.000000-11.000000-7,0.000000-2.000000-10,0.000000-3.000000-8,0.000000-3.000000-9,0.000000-12.000000-14,0.000000-18.000000-17,0.000000-19.000000-19,0.000000-18.000000-18</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3:19"/>
    </inkml:context>
    <inkml:brush xml:id="br0">
      <inkml:brushProperty name="width" value="0.0191087275743484" units="cm"/>
      <inkml:brushProperty name="height" value="0.0191087275743484" units="cm"/>
      <inkml:brushProperty name="color" value="#F2395B"/>
      <inkml:brushProperty name="ignorePressure" value="0"/>
    </inkml:brush>
  </inkml:definitions>
  <inkml:trace contextRef="#ctx0" brushRef="#br0">51200.000000 15050.000000 767,'23.000000'-22.000000'0,"-3.000000"6.000000"0 ,-3.000000 7.000000 0,-2.000000 6.000000 0,5.000000 1.000000 3,16.000000-3.000000 8,15.000000-3.000000 5,17.000000-2.000000 8,5.000000-1.000000 2,-3.000000 3.000000-3,-3.000000 3.000000-1,-2.000000 4.000000-4,-8.000000 1.000000-1,-8.000000 0.000000-4,-10.000000 0.000000-1,-9.000000 0.000000-3,1.000000 0.000000 0,13.000000 0.000000-1,12.000000 0.000000 0,13.000000 0.000000 1,1.000000 0.000000-5,-9.000000 0.000000-7,-10.000000 0.000000-8,-8.000000 0.000000-8,-9.000000 1.000000-5,-6.000000 4.000000-4,-6.000000 3.000000-2,-6.000000 3.000000-4,-6.000000 1.000000-2,-2.000000 1.000000-1,-3.000000-1.000000-1,-3.000000 1.000000-1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19"/>
    </inkml:context>
    <inkml:brush xml:id="br0">
      <inkml:brushProperty name="width" value="0.0219640415161848" units="cm"/>
      <inkml:brushProperty name="height" value="0.0219640415161848" units="cm"/>
      <inkml:brushProperty name="color" value="#F2395B"/>
      <inkml:brushProperty name="ignorePressure" value="0"/>
    </inkml:brush>
  </inkml:definitions>
  <inkml:trace contextRef="#ctx0" brushRef="#br0">51600.000000 14900.000000 667,'-24.000000'1.000000'4,"4.000000"4.000000"6 ,3.000000 3.000000 7,3.000000 3.000000 6,1.000000 6.000000-3,1.000000 9.000000-14,-1.000000 10.000000-14,1.000000 10.000000-15,-1.000000 5.000000-5,1.000000 4.000000 3,-1.000000 3.000000 4,1.000000 3.000000 3,1.000000-4.000000 7,3.000000-8.000000 13,3.000000-10.000000 11,4.000000-9.000000 13,1.000000-2.000000 7,0.000000 6.000000 3,0.000000 7.000000 2,0.000000 6.000000 4,0.000000 1.000000-3,0.000000-3.000000-7,0.000000-3.000000-8,0.000000-2.000000-6,1.000000-1.000000-5,4.000000 3.000000 0,3.000000 3.000000-1,3.000000 4.000000-1,1.000000-3.000000-1,1.000000-5.000000-3,-1.000000-7.000000-2,1.000000-5.000000-2,2.000000 0.000000-1,7.000000 10.000000-1,6.000000 10.000000 0,7.000000 9.000000 0,5.000000 1.000000 0,7.000000-6.000000-1,6.000000-6.000000 1,7.000000-6.000000 0,0.000000-7.000000-1,-2.000000-6.000000-6,-3.000000-6.000000-3,-3.000000-6.000000-4,-2.000000-6.000000-2,0.000000-2.000000 2,0.000000-3.000000 2,0.000000-3.000000 3,-7.000000 2.000000 1,-11.000000 10.000000 4,-14.000000 10.000000 3,-11.000000 9.000000 3,-12.000000 4.000000 1,-9.000000 1.000000 0,-10.000000-1.000000 0,-8.000000 1.000000-1,-4.000000-4.000000 1,3.000000-6.000000 1,3.000000-6.000000 1,4.000000-6.000000 0,-4.000000 1.000000 3,-9.000000 9.000000 0,-10.000000 10.000000 1,-8.000000 10.000000 1,-8.000000 0.000000-3,-2.000000-5.000000-8,-3.000000-7.000000-7,-3.000000-5.000000-9,4.000000-9.000000-7,13.000000-9.000000-9,12.000000-10.000000-9,13.000000-8.000000-7,7.000000-9.000000-4,4.000000-6.000000 3,3.000000-6.000000 1,3.000000-6.000000 3</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3:20"/>
    </inkml:context>
    <inkml:brush xml:id="br0">
      <inkml:brushProperty name="width" value="0.0189443957060575" units="cm"/>
      <inkml:brushProperty name="height" value="0.0189443957060575" units="cm"/>
      <inkml:brushProperty name="color" value="#F2395B"/>
      <inkml:brushProperty name="ignorePressure" value="0"/>
    </inkml:brush>
  </inkml:definitions>
  <inkml:trace contextRef="#ctx0" brushRef="#br0">53350.000000 14300.000000 774,'-44.000000'70.000000'0,"13.000000"-9.000000"0 ,12.000000-10.000000 0,13.000000-8.000000 0,6.000000-6.000000 0,0.000000 1.000000 2,0.000000-1.000000 1,0.000000 1.000000 1,1.000000-4.000000 2,4.000000-6.000000 5,3.000000-6.000000 3,3.000000-6.000000 3,6.000000-6.000000 2,9.000000-2.000000-1,10.000000-3.000000-2,10.000000-3.000000-2,5.000000-4.000000-1,4.000000-3.000000-2,3.000000-3.000000-1,3.000000-2.000000-3,-2.000000-3.000000 1,-6.000000 1.000000 3,-6.000000-1.000000 3,-6.000000 1.000000 3,-1.000000-1.000000-7,7.000000 1.000000-16,6.000000-1.000000-16,7.000000 1.000000-17,-4.000000-1.000000-7,-12.000000 1.000000 4,-13.000000-1.000000 3,-12.000000 1.000000 3,-10.000000 2.000000 3,-6.000000 7.000000 3,-6.000000 6.000000 3,-6.000000 7.000000 3</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0"/>
    </inkml:context>
    <inkml:brush xml:id="br0">
      <inkml:brushProperty name="width" value="0.0239509101957083" units="cm"/>
      <inkml:brushProperty name="height" value="0.0239509101957083" units="cm"/>
      <inkml:brushProperty name="color" value="#F2395B"/>
      <inkml:brushProperty name="ignorePressure" value="0"/>
    </inkml:brush>
  </inkml:definitions>
  <inkml:trace contextRef="#ctx0" brushRef="#br0">53750.000000 15550.000000 612,'0.000000'71.000000'0,"0.000000"-5.000000"0 ,0.000000-7.000000 0,0.000000-5.000000 0,0.000000-9.000000 1,0.000000-9.000000 4,0.000000-10.000000 3,0.000000-8.000000 3,0.000000 0.000000 2,0.000000 14.000000 2,0.000000 11.000000 2,0.000000 14.000000 1,0.000000 0.000000 1,0.000000-8.000000 1,0.000000-10.000000-1,0.000000-9.000000 1,0.000000 7.000000 1,0.000000 26.000000 2,0.000000 24.000000 2,0.000000 26.000000 3,0.000000 2.000000-1,0.000000-18.000000-4,0.000000-19.000000-5,0.000000-18.000000-3,-2.000000-14.000000-4,-3.000000-5.000000-4,-3.000000-7.000000-3,-2.000000-5.000000-2,-1.000000 3.000000-2,3.000000 17.000000 4,3.000000 15.000000 1,4.000000 16.000000 4</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1"/>
    </inkml:context>
    <inkml:brush xml:id="br0">
      <inkml:brushProperty name="width" value="0.0259683728218079" units="cm"/>
      <inkml:brushProperty name="height" value="0.0259683728218079" units="cm"/>
      <inkml:brushProperty name="color" value="#F2395B"/>
      <inkml:brushProperty name="ignorePressure" value="0"/>
    </inkml:brush>
  </inkml:definitions>
  <inkml:trace contextRef="#ctx0" brushRef="#br0">55700.000000 15050.000000 564,'29.000000'-24.000000'1,"10.000000"4.000000"3 ,10.000000 3.000000 1,9.000000 3.000000 3,2.000000-1.000000 1,-2.000000-2.000000-1,-3.000000-3.000000-1,-3.000000-3.000000-1,-1.000000-1.000000-1,4.000000 4.000000-2,3.000000 3.000000-1,3.000000 3.000000-2,-5.000000 7.000000-1,-12.000000 14.000000-1,-13.000000 11.000000-1,-12.000000 14.000000 0,-18.000000 13.000000-1,-21.000000 16.000000 1,-22.000000 15.000000 0,-22.000000 17.000000 0,-15.000000 7.000000 1,-5.000000 0.000000 3,-7.000000 0.000000 2,-5.000000 0.000000 2,-1.000000-4.000000 3,6.000000-5.000000 2,7.000000-7.000000 2,6.000000-5.000000 3,7.000000-9.000000 0,10.000000-9.000000 1,10.000000-10.000000-1,9.000000-8.000000 1,18.000000-12.000000-2,29.000000-12.000000-2,28.000000-13.000000-3,28.000000-12.000000-3,15.000000-10.000000-5,4.000000-6.000000-7,3.000000-6.000000-9,3.000000-6.000000-7,-1.000000-6.000000-3,-2.000000-2.000000 3,-3.000000-3.000000 2,-3.000000-3.000000 3,-7.000000 4.000000 3,-9.000000 13.000000 4,-10.000000 12.000000 4,-8.000000 13.000000 4,-12.000000 12.000000 4,-12.000000 13.000000 4,-13.000000 12.000000 4,-12.000000 13.000000 3,-16.000000 13.000000 4,-19.000000 17.000000 1,-18.000000 15.000000 2,-19.000000 16.000000 1,-10.000000 7.000000 2,1.000000 1.000000 1,-1.000000-1.000000 2,1.000000 1.000000 1,4.000000-7.000000-2,9.000000-12.000000-8,10.000000-13.000000-6,10.000000-12.000000-7,13.000000-18.000000-9,19.000000-21.000000-10,19.000000-22.000000-9,19.000000-22.000000-11,15.000000-15.000000-6,13.000000-5.000000-1,12.000000-7.000000-1,13.000000-5.000000-2,4.000000 0.000000 4,-3.000000 10.000000 10,-3.000000 10.000000 9,-2.000000 9.000000 11,-5.000000 9.000000 5,-2.000000 9.000000 1,-3.000000 10.000000 2,-3.000000 10.000000 2,-6.000000 5.000000 7,-5.000000 4.000000 15,-7.000000 3.000000 13,-5.000000 3.000000 16,-4.000000-2.000000 5,0.000000-6.000000-2,0.000000-6.000000-2,0.000000-6.000000-3,1.000000-6.000000-3,4.000000-2.000000-5,3.000000-3.000000-6,3.000000-3.000000-5,-1.000000-2.000000-7,-2.000000 0.000000-8,-3.000000 0.000000-7,-3.000000 0.000000-9,5.000000-7.000000-6,17.000000-11.000000-4,15.000000-14.000000-4,16.000000-11.000000-5,4.000000-12.000000-5,-6.000000-9.000000-7,-6.000000-10.000000-6,-6.000000-8.000000-6,-7.000000-3.000000-4,-6.000000 7.000000-2,-6.000000 6.000000-1,-6.000000 7.000000-2</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1"/>
    </inkml:context>
    <inkml:brush xml:id="br0">
      <inkml:brushProperty name="width" value="0.0205575246363878" units="cm"/>
      <inkml:brushProperty name="height" value="0.0205575246363878" units="cm"/>
      <inkml:brushProperty name="color" value="#F2395B"/>
      <inkml:brushProperty name="ignorePressure" value="0"/>
    </inkml:brush>
  </inkml:definitions>
  <inkml:trace contextRef="#ctx0" brushRef="#br0">58150.000000 14150.000000 713,'50.000000'25.000000'-38,"0.000000"0.000000"16 ,0.000000 0.000000 18,0.000000 0.000000 16,-4.000000 0.000000 7,-5.000000 0.000000-4,-7.000000 0.000000-2,-5.000000 0.000000-4,-6.000000-2.000000-5,-3.000000-3.000000-5,-3.000000-3.000000-6,-2.000000-2.000000-6,-3.000000-1.000000-4,1.000000 3.000000-2,-1.000000 3.000000-1,1.000000 4.000000-3,-9.000000 5.000000 1,-15.000000 10.000000 5,-15.000000 10.000000 4,-16.000000 9.000000 4,-12.000000 7.000000 4,-5.000000 7.000000 5,-7.000000 6.000000 3,-5.000000 7.000000 4,-1.000000-3.000000 3,6.000000-8.000000-1,7.000000-10.000000 0,6.000000-9.000000 0,7.000000-10.000000 1,10.000000-9.000000 4,10.000000-10.000000 3,9.000000-8.000000 3,2.000000-4.000000 5,-2.000000 3.000000 4,-3.000000 3.000000 4,-3.000000 4.000000 4,5.000000-6.000000 1,17.000000-11.000000-6,15.000000-14.000000-4,16.000000-11.000000-5,12.000000-12.000000-2,9.000000-9.000000-1,10.000000-10.000000-1,10.000000-8.000000 0,5.000000-9.000000-7,4.000000-6.000000-12,3.000000-6.000000-14,3.000000-6.000000-13,-4.000000-2.000000-10,-8.000000 3.000000-6,-10.000000 3.000000-5,-9.000000 4.000000-8,-10.000000 8.000000 2,-9.000000 17.000000 9,-10.000000 15.000000 9,-8.000000 16.000000 8</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46778258681297" units="cm"/>
      <inkml:brushProperty name="height" value="0.0346778258681297" units="cm"/>
      <inkml:brushProperty name="color" value="#F2395B"/>
      <inkml:brushProperty name="ignorePressure" value="0"/>
    </inkml:brush>
  </inkml:definitions>
  <inkml:trace contextRef="#ctx0" brushRef="#br0">34000.000000 31300.000000 664,'0.000000'204.000000'0,"0.000000"-40.000000"0 ,0.000000-40.000000 0,0.000000-41.000000 0,0.000000-26.000000 4,0.000000-8.000000 9,0.000000-10.000000 8,0.000000-9.000000 8,-2.000000 2.000000 6,-3.000000 17.000000 2,-3.000000 15.000000 2,-2.000000 16.000000 4,-1.000000 1.000000-4,3.000000-12.000000-8,3.000000-13.000000-8,4.000000-12.000000-8,1.000000-24.000000-9,0.000000-34.000000-8,0.000000-35.000000-9,0.000000-33.000000-8,0.000000-11.000000-3,0.000000 17.000000 4,0.000000 15.000000 3,0.000000 16.000000 4,-2.000000 5.000000-3,-3.000000-2.000000-8,-3.000000-3.000000-9,-2.000000-3.000000-8</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1"/>
    </inkml:context>
    <inkml:brush xml:id="br0">
      <inkml:brushProperty name="width" value="0.0270967930555344" units="cm"/>
      <inkml:brushProperty name="height" value="0.0270967930555344" units="cm"/>
      <inkml:brushProperty name="color" value="#F2395B"/>
      <inkml:brushProperty name="ignorePressure" value="0"/>
    </inkml:brush>
  </inkml:definitions>
  <inkml:trace contextRef="#ctx0" brushRef="#br0">58600.000000 13450.000000 541,'0.000000'167.000000'-12,"0.000000"-16.000000"4 ,0.000000-15.000000 3,0.000000-15.000000 4,-5.000000-7.000000 4,-9.000000 3.000000 9,-10.000000 3.000000 8,-8.000000 4.000000 7,-9.000000-1.000000 3,-6.000000-3.000000-2,-6.000000-3.000000-2,-6.000000-2.000000-2,-1.000000-11.000000-4,7.000000-15.000000-4,6.000000-15.000000-4,7.000000-16.000000-4,5.000000-12.000000-3,7.000000-5.000000-1,6.000000-7.000000-1,7.000000-5.000000-1,2.000000-3.000000 0,1.000000 4.000000 0,-1.000000 3.000000-1,1.000000 3.000000 1,4.000000-2.000000-1,9.000000-6.000000-3,10.000000-6.000000-1,10.000000-6.000000-2,7.000000-6.000000-2,6.000000-2.000000-1,7.000000-3.000000 0,6.000000-3.000000-2,6.000000-2.000000 0,6.000000 0.000000 0,7.000000 0.000000-1,6.000000 0.000000 1,-2.000000 1.000000-1,-9.000000 4.000000 2,-10.000000 3.000000 2,-8.000000 3.000000 0,-8.000000 9.000000 2,-2.000000 16.000000 2,-3.000000 15.000000 3,-3.000000 17.000000 1,-6.000000 10.000000 3,-5.000000 6.000000 4,-7.000000 7.000000 5,-5.000000 6.000000 3,-4.000000 4.000000 4,0.000000 4.000000 3,0.000000 3.000000 3,0.000000 3.000000 4,0.000000-4.000000 0,0.000000-8.000000-1,0.000000-10.000000 0,0.000000-9.000000-1,-2.000000-7.000000-3,-3.000000-3.000000-5,-3.000000-3.000000-5,-2.000000-2.000000-5,-5.000000-9.000000-2,-2.000000-12.000000-1,-3.000000-13.000000 1,-3.000000-12.000000 0,-9.000000-7.000000-3,-11.000000 1.000000-9,-14.000000-1.000000-7,-11.000000 1.000000-8,-4.000000-7.000000-4,6.000000-12.000000 1,7.000000-13.000000 1,6.000000-12.000000-1,7.000000-9.000000 4,10.000000-2.000000 5,10.000000-3.000000 5,9.000000-3.000000 6,18.000000-6.000000 2,29.000000-5.000000-3,28.000000-7.000000 0,28.000000-5.000000-3,17.000000-6.000000 2,6.000000-3.000000 4,7.000000-3.000000 4,6.000000-2.000000 6,-10.000000 6.000000-5,-24.000000 20.000000-10,-26.000000 18.000000-12,-24.000000 20.000000-12,-12.000000 8.000000-9,4.000000 1.000000-6,3.000000-1.000000-8,3.000000 1.000000-7</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2"/>
    </inkml:context>
    <inkml:brush xml:id="br0">
      <inkml:brushProperty name="width" value="0.018344746902585" units="cm"/>
      <inkml:brushProperty name="height" value="0.018344746902585" units="cm"/>
      <inkml:brushProperty name="color" value="#F2395B"/>
      <inkml:brushProperty name="ignorePressure" value="0"/>
    </inkml:brush>
  </inkml:definitions>
  <inkml:trace contextRef="#ctx0" brushRef="#br0">61450.000000 14950.000000 799,'-4.000000'-24.000000'57,"-5.000000"4.000000"-11 ,-7.000000 3.000000-11,-5.000000 3.000000-10,-9.000000 3.000000-9,-9.000000 3.000000-4,-10.000000 3.000000-5,-8.000000 4.000000-5,-9.000000-3.000000-5,-6.000000-5.000000-6,-6.000000-7.000000-5,-6.000000-5.000000-7,-6.000000-1.000000-5,-2.000000 6.000000-5,-3.000000 7.000000-5,-3.000000 6.000000-6,4.000000 3.000000 1,13.000000 0.000000 5,12.000000 0.000000 6,13.000000 0.000000 5,9.000000 3.000000 5,6.000000 6.000000 4,7.000000 7.000000 3,6.000000 6.000000 4</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3"/>
    </inkml:context>
    <inkml:brush xml:id="br0">
      <inkml:brushProperty name="width" value="0.0220497865229845" units="cm"/>
      <inkml:brushProperty name="height" value="0.0220497865229845" units="cm"/>
      <inkml:brushProperty name="color" value="#F2395B"/>
      <inkml:brushProperty name="ignorePressure" value="0"/>
    </inkml:brush>
  </inkml:definitions>
  <inkml:trace contextRef="#ctx0" brushRef="#br0">60300.000000 15150.000000 665,'46.000000'25.000000'-18,"-5.000000"0.000000"6 ,-7.000000 0.000000 3,-5.000000 0.000000 5,-6.000000 4.000000 5,-3.000000 10.000000 9,-3.000000 10.000000 7,-2.000000 9.000000 8,-5.000000 9.000000 4,-2.000000 9.000000-1,-3.000000 10.000000 1,-3.000000 10.000000-1,-2.000000 7.000000-2,0.000000 6.000000-3,0.000000 7.000000-2,0.000000 6.000000-5,0.000000-1.000000 0,0.000000-5.000000 0,0.000000-7.000000 0,0.000000-5.000000 1,0.000000-11.000000-3,0.000000-11.000000-4,0.000000-14.000000-4,0.000000-11.000000-4,1.000000-11.000000-5,4.000000-5.000000-4,3.000000-7.000000-5,3.000000-5.000000-4,-1.000000-12.000000-4,-2.000000-16.000000-6,-3.000000-15.000000-4,-3.000000-15.000000-5,-2.000000-15.000000-2,0.000000-12.000000 4,0.000000-13.000000 2,0.000000-12.000000 2,3.000000-7.000000 5,6.000000 1.000000 3,7.000000-1.000000 6,6.000000 1.000000 4,3.000000 4.000000 2,0.000000 9.000000 1,0.000000 10.000000 0,0.000000 10.000000 0,3.000000 5.000000 6,6.000000 4.000000 8,7.000000 3.000000 9,6.000000 3.000000 9,3.000000 9.000000 4,0.000000 16.000000-1,0.000000 15.000000-1,0.000000 17.000000-1,-2.000000 13.000000-1,-3.000000 13.000000-1,-3.000000 12.000000 1,-2.000000 13.000000-1,-6.000000 6.000000-1,-6.000000 0.000000-3,-6.000000 0.000000-2,-6.000000 0.000000-3,-6.000000-4.000000-1,-2.000000-5.000000-3,-3.000000-7.000000-2,-3.000000-5.000000-1,-4.000000-4.000000-3,-3.000000 0.000000-2,-3.000000 0.000000-1,-2.000000 0.000000-3,-8.000000-5.000000-2,-8.000000-9.000000-3,-10.000000-10.000000-3,-9.000000-8.000000-3,-2.000000-15.000000-1,6.000000-19.000000 1,7.000000-18.000000 1,6.000000-19.000000 0,6.000000-15.000000 1,6.000000-8.000000-1,7.000000-10.000000 1,6.000000-9.000000-1,10.000000-5.000000 1,17.000000 0.000000 0,15.000000 0.000000 1,16.000000 0.000000 0,9.000000 1.000000 0,3.000000 4.000000 0,3.000000 3.000000 0,4.000000 3.000000 0,4.000000 7.000000 1,6.000000 14.000000 2,7.000000 11.000000 2,6.000000 14.000000 3,-4.000000 10.000000 2,-11.000000 9.000000 2,-14.000000 10.000000 2,-11.000000 10.000000 3,-6.000000 10.000000 0,4.000000 13.000000-2,3.000000 12.000000-1,3.000000 13.000000-3,-5.000000 1.000000 0,-12.000000-9.000000 5,-13.000000-10.000000 4,-12.000000-8.000000 3,-5.000000 0.000000 3,3.000000 14.000000 1,3.000000 11.000000 2,4.000000 14.000000 0,-3.000000 0.000000 0,-5.000000-8.000000-1,-7.000000-10.000000-3,-5.000000-9.000000-1,-4.000000 2.000000-1,0.000000 17.000000 0,0.000000 15.000000 2,0.000000 16.000000 0,-4.000000 5.000000-1,-5.000000-2.000000-4,-7.000000-3.000000-3,-5.000000-3.000000-3,-6.000000-7.000000-4,-3.000000-9.000000-2,-3.000000-10.000000-4,-2.000000-8.000000-2,-5.000000-9.000000-2,-2.000000-6.000000-1,-3.000000-6.000000-1,-3.000000-6.000000 0,2.000000-13.000000-1,10.000000-19.000000 0,10.000000-18.000000 0,9.000000-19.000000 0,9.000000-15.000000 1,9.000000-8.000000 0,10.000000-10.000000 2,10.000000-9.000000 2,11.000000-7.000000-1,17.000000-3.000000-1,15.000000-3.000000-2,16.000000-2.000000-1,-1.000000 8.000000-1,-15.000000 22.000000-4,-15.000000 22.000000-2,-16.000000 23.000000-4,-7.000000 8.000000-1,4.000000-3.000000-4,3.000000-3.000000-1,3.000000-2.000000-3</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3"/>
    </inkml:context>
    <inkml:brush xml:id="br0">
      <inkml:brushProperty name="width" value="0.0278974659740925" units="cm"/>
      <inkml:brushProperty name="height" value="0.0278974659740925" units="cm"/>
      <inkml:brushProperty name="color" value="#F2395B"/>
      <inkml:brushProperty name="ignorePressure" value="0"/>
    </inkml:brush>
  </inkml:definitions>
  <inkml:trace contextRef="#ctx0" brushRef="#br0">64400.000000 14700.000000 525,'1.000000'-22.000000'2,"4.000000"6.000000"2 ,3.000000 7.000000 3,3.000000 6.000000 2,-2.000000 9.000000 1,-6.000000 13.000000-3,-6.000000 12.000000-2,-6.000000 13.000000-3,-10.000000 9.000000 0,-12.000000 6.000000-1,-13.000000 7.000000 1,-12.000000 6.000000 0,-10.000000 4.000000 0,-6.000000 4.000000-1,-6.000000 3.000000 0,-6.000000 3.000000-2,-1.000000-4.000000 1,7.000000-8.000000 0,6.000000-10.000000 0,7.000000-9.000000 1,5.000000-7.000000-1,7.000000-3.000000 0,6.000000-3.000000-2,7.000000-2.000000 0,13.000000-8.000000-3,22.000000-8.000000-5,22.000000-10.000000-3,23.000000-9.000000-5,8.000000-5.000000-1,-3.000000 0.000000 4,-3.000000 0.000000 4,-2.000000 0.000000 2,-5.000000 4.000000 4,-2.000000 10.000000 3,-3.000000 10.000000 3,-3.000000 9.000000 2,-6.000000 10.000000 3,-5.000000 14.000000 3,-7.000000 11.000000 3,-5.000000 14.000000 2,-6.000000 8.000000 2,-3.000000 7.000000 2,-3.000000 6.000000 2,-2.000000 7.000000 2,-3.000000-3.000000 0,1.000000-8.000000-1,-1.000000-10.000000-2,1.000000-9.000000-1,1.000000-5.000000 0,3.000000 0.000000-1,3.000000 0.000000 1,4.000000 0.000000 1,8.000000-19.000000-3,17.000000-37.000000-3,15.000000-38.000000-4,16.000000-37.000000-5,10.000000-29.000000-3,7.000000-18.000000-4,6.000000-19.000000-3,7.000000-18.000000-4,2.000000-14.000000-3,1.000000-5.000000-1,-1.000000-7.000000 0,1.000000-5.000000-2,-3.000000 0.000000-1,-2.000000 10.000000 1,-3.000000 10.000000-2,-3.000000 9.000000 1,-4.000000 12.000000 1,-3.000000 16.000000 5,-3.000000 15.000000 4,-2.000000 17.000000 5,-6.000000 11.000000 6,-6.000000 10.000000 5,-6.000000 10.000000 6,-6.000000 9.000000 6,-7.000000 12.000000 3,-6.000000 16.000000-2,-6.000000 15.000000 0,-6.000000 17.000000-1,-6.000000 17.000000-1,-2.000000 23.000000 0,-3.000000 22.000000 1,-3.000000 22.000000-1,-4.000000 15.000000 0,-3.000000 9.000000-2,-3.000000 10.000000-1,-2.000000 10.000000-1,-3.000000-1.000000-1,1.000000-9.000000 0,-1.000000-10.000000-2,1.000000-8.000000 1,-1.000000-15.000000-2,1.000000-19.000000-3,-1.000000-18.000000-2,1.000000-19.000000-3,1.000000-2.000000-1,3.000000 16.000000 0,3.000000 15.000000 0,4.000000 17.000000 0,-1.000000-1.000000-1,-3.000000-16.000000-6,-3.000000-15.000000-4,-2.000000-15.000000-5,-1.000000-25.000000-7,3.000000-30.000000-10,3.000000-32.000000-9,4.000000-30.000000-10,1.000000-26.000000-5,0.000000-19.000000 1,0.000000-18.000000 2,0.000000-19.000000 0,3.000000-10.000000 3,6.000000 1.000000 7,7.000000-1.000000 6,6.000000 1.000000 6,3.000000 4.000000 6,0.000000 9.000000 5,0.000000 10.000000 5,0.000000 10.000000 5,0.000000 11.000000 4,0.000000 17.000000 0,0.000000 15.000000 1,0.000000 16.000000 2,-2.000000 13.000000 1,-3.000000 14.000000 3,-3.000000 11.000000 3,-2.000000 14.000000 3,-1.000000 2.000000 4,3.000000-6.000000 3,3.000000-6.000000 4,4.000000-6.000000 4,1.000000-1.000000 3,0.000000 7.000000 0,0.000000 6.000000 0,0.000000 7.000000 0,1.000000 5.000000 1,4.000000 7.000000-2,3.000000 6.000000-2,3.000000 7.000000 0,-2.000000 11.000000-2,-6.000000 20.000000-1,-6.000000 18.000000-2,-6.000000 20.000000-1,-4.000000 13.000000-1,1.000000 9.000000-1,-1.000000 10.000000 1,1.000000 10.000000-1,-3.000000 4.000000-1,-2.000000 0.000000 0,-3.000000 0.000000-1,-3.000000 0.000000-1,-2.000000 1.000000-1,0.000000 4.000000-3,0.000000 3.000000-1,0.000000 3.000000-3,0.000000-4.000000-2,0.000000-8.000000-4,0.000000-10.000000-4,0.000000-9.000000-3,-2.000000-12.000000-3,-3.000000-11.000000-6,-3.000000-14.000000-3,-2.000000-11.000000-6,-6.000000-26.000000-5,-6.000000-37.000000-7,-6.000000-38.000000-7,-6.000000-37.000000-7,-1.000000-16.000000 1,7.000000 6.000000 8,6.000000 7.000000 8,7.000000 6.000000 8,2.000000 6.000000 5,1.000000 6.000000 2,-1.000000 7.000000 0,1.000000 6.000000 2</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4"/>
    </inkml:context>
    <inkml:brush xml:id="br0">
      <inkml:brushProperty name="width" value="0.0270359329879284" units="cm"/>
      <inkml:brushProperty name="height" value="0.0270359329879284" units="cm"/>
      <inkml:brushProperty name="color" value="#F2395B"/>
      <inkml:brushProperty name="ignorePressure" value="0"/>
    </inkml:brush>
  </inkml:definitions>
  <inkml:trace contextRef="#ctx0" brushRef="#br0">65500.000000 15100.000000 542,'25.000000'3.000000'0,"0.000000"6.000000"0 ,0.000000 7.000000 0,0.000000 6.000000 0,0.000000 3.000000 3,0.000000 0.000000 7,0.000000 0.000000 5,0.000000 0.000000 7,-2.000000 0.000000 1,-3.000000 0.000000-3,-3.000000 0.000000-5,-2.000000 0.000000-4,-5.000000 0.000000-3,-2.000000 0.000000-1,-3.000000 0.000000-2,-3.000000 0.000000-1,-6.000000 4.000000-2,-5.000000 10.000000-3,-7.000000 10.000000-3,-5.000000 9.000000-3,-4.000000 2.000000-2,0.000000-2.000000 1,0.000000-3.000000 0,0.000000-3.000000 0,1.000000-4.000000 1,4.000000-3.000000 1,3.000000-3.000000 2,3.000000-2.000000 2,7.000000-8.000000 0,14.000000-8.000000 1,11.000000-10.000000-1,14.000000-9.000000 0,3.000000-5.000000 1,-2.000000 0.000000 0,-3.000000 0.000000 1,-3.000000 0.000000 0,-2.000000 0.000000 1,0.000000 0.000000-2,0.000000 0.000000 0,0.000000 0.000000-1,-4.000000 3.000000 0,-5.000000 6.000000 0,-7.000000 7.000000 1,-5.000000 6.000000-1,-8.000000 6.000000 1,-5.000000 6.000000 0,-7.000000 7.000000 0,-5.000000 6.000000 1,-3.000000-2.000000-1,4.000000-9.000000 0,3.000000-10.000000-1,3.000000-8.000000 0,-8.000000 5.000000-1,-19.000000 22.000000-1,-18.000000 22.000000-3,-19.000000 23.000000-1,-12.000000 6.000000 0,-2.000000-5.000000 0,-3.000000-7.000000 1,-3.000000-5.000000 1,4.000000-8.000000 2,13.000000-5.000000 6,12.000000-7.000000 4,13.000000-5.000000 5,10.000000-9.000000 6,10.000000-9.000000 6,10.000000-10.000000 6,9.000000-8.000000 6,18.000000-11.000000 3,29.000000-8.000000-1,28.000000-10.000000-2,28.000000-9.000000 0,20.000000-10.000000-1,13.000000-9.000000 0,12.000000-10.000000 0,13.000000-8.000000 0,9.000000-8.000000-4,6.000000-2.000000-12,7.000000-3.000000-10,6.000000-3.000000-12,-12.000000 5.000000-9,-27.000000 17.000000-10,-28.000000 15.000000-9,-28.000000 16.000000-10,-17.000000 5.000000-9,-2.000000-2.000000-6,-3.000000-3.000000-9,-3.000000-3.000000-6</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4"/>
    </inkml:context>
    <inkml:brush xml:id="br0">
      <inkml:brushProperty name="width" value="0.0192105323076248" units="cm"/>
      <inkml:brushProperty name="height" value="0.0192105323076248" units="cm"/>
      <inkml:brushProperty name="color" value="#F2395B"/>
      <inkml:brushProperty name="ignorePressure" value="0"/>
    </inkml:brush>
  </inkml:definitions>
  <inkml:trace contextRef="#ctx0" brushRef="#br0">67400.000000 15050.000000 763,'-88.000000'-2.000000'5,"26.000000"-3.000000"3 ,24.000000-3.000000 2,26.000000-2.000000 3,13.000000-3.000000 3,4.000000 1.000000 4,3.000000-1.000000 2,3.000000 1.000000 3,7.000000-3.000000 0,14.000000-2.000000-3,11.000000-3.000000-5,14.000000-3.000000-3,3.000000 1.000000-2,-2.000000 6.000000-3,-3.000000 7.000000 0,-3.000000 6.000000-3,1.000000-1.000000-2,6.000000-5.000000-7,7.000000-7.000000-5,6.000000-5.000000-6,-1.000000-1.000000-2,-5.000000 6.000000 0,-7.000000 7.000000 0,-5.000000 6.000000 0,-8.000000 3.000000-5,-5.000000 0.000000-11,-7.000000 0.000000-12,-5.000000 0.000000-10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5"/>
    </inkml:context>
    <inkml:brush xml:id="br0">
      <inkml:brushProperty name="width" value="0.0235803481191397" units="cm"/>
      <inkml:brushProperty name="height" value="0.0235803481191397" units="cm"/>
      <inkml:brushProperty name="color" value="#F2395B"/>
      <inkml:brushProperty name="ignorePressure" value="0"/>
    </inkml:brush>
  </inkml:definitions>
  <inkml:trace contextRef="#ctx0" brushRef="#br0">67750.000000 14550.000000 621,'-24.000000'-21.000000'1,"4.000000"10.000000"-1 ,3.000000 10.000000 1,3.000000 9.000000-1,3.000000 12.000000 1,3.000000 16.000000 0,3.000000 15.000000 0,4.000000 17.000000-1,1.000000 2.000000 3,0.000000-9.000000 4,0.000000-10.000000 6,0.000000-8.000000 5,1.000000 7.000000 4,4.000000 25.000000 4,3.000000 25.000000 3,3.000000 25.000000 4,-1.000000 7.000000-1,-2.000000-8.000000-3,-3.000000-10.000000-4,-3.000000-9.000000-3,-2.000000-13.000000-4,0.000000-16.000000-4,0.000000-15.000000-3,0.000000-15.000000-3,0.000000 0.000000-2,0.000000 20.000000 0,0.000000 18.000000 1,0.000000 20.000000-1,-4.000000 5.000000-1,-5.000000-6.000000-4,-7.000000-6.000000-3,-5.000000-6.000000-5,-4.000000-10.000000 0,0.000000-12.000000 1,0.000000-13.000000 0,0.000000-12.000000 2,0.000000-10.000000-4,0.000000-6.000000-7,0.000000-6.000000-9,0.000000-6.000000-7,-2.000000-6.000000-3,-3.000000-2.000000 3,-3.000000-3.000000 4,-2.000000-3.000000 3,-1.000000-6.000000 4,3.000000-5.000000 5,3.000000-7.000000 4,4.000000-5.000000 6,2.000000-9.000000 3,4.000000-9.000000 5,3.000000-10.000000 4,3.000000-8.000000 5,7.000000-14.000000 1,14.000000-15.000000-1,11.000000-15.000000-1,14.000000-16.000000-1,8.000000-8.000000 0,7.000000 0.000000 0,6.000000 0.000000-1,7.000000 0.000000 0,8.000000-11.000000-2,14.000000-22.000000-4,11.000000-22.000000-6,14.000000-21.000000-3,2.000000-1.000000-4,-6.000000 22.000000-1,-6.000000 22.000000-2,-6.000000 23.000000-1,-6.000000 13.000000-1,-2.000000 6.000000 1,-3.000000 7.000000 0,-3.000000 6.000000 1,-6.000000 7.000000 2,-5.000000 10.000000 3,-7.000000 10.000000 4,-5.000000 9.000000 2,-6.000000 9.000000 4,-3.000000 9.000000 3,-3.000000 10.000000 3,-2.000000 10.000000 3,-8.000000 19.000000 3,-8.000000 32.000000 4,-10.000000 31.000000 5,-9.000000 32.000000 3,-7.000000 21.000000 1,-3.000000 13.000000-6,-3.000000 12.000000-4,-2.000000 13.000000-5,-5.000000 15.000000-2,-2.000000 19.000000 0,-3.000000 19.000000-1,-3.000000 19.000000 1,-1.000000 7.000000 0,4.000000-3.000000 2,3.000000-3.000000 2,3.000000-2.000000 2,1.000000-6.000000 0,1.000000-6.000000-3,-1.000000-6.000000-2,1.000000-6.000000-1,-1.000000-13.000000-4,1.000000-19.000000-3,-1.000000-18.000000-5,1.000000-19.000000-2,1.000000-21.000000-2,3.000000-21.000000 1,3.000000-22.000000 1,4.000000-22.000000 1,1.000000-21.000000-3,0.000000-18.000000-7,0.000000-19.000000-8,0.000000-18.000000-7,-2.000000-23.000000-6,-3.000000-24.000000-4,-3.000000-26.000000-5,-2.000000-24.000000-4,-5.000000-21.000000-1,-2.000000-16.000000 4,-3.000000-15.000000 4,-3.000000-15.000000 3,-2.000000 10.000000 5,0.000000 38.000000 7,0.000000 37.000000 7,0.000000 38.000000 8</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5"/>
    </inkml:context>
    <inkml:brush xml:id="br0">
      <inkml:brushProperty name="width" value="0.0248602889478207" units="cm"/>
      <inkml:brushProperty name="height" value="0.0248602889478207" units="cm"/>
      <inkml:brushProperty name="color" value="#F2395B"/>
      <inkml:brushProperty name="ignorePressure" value="0"/>
    </inkml:brush>
  </inkml:definitions>
  <inkml:trace contextRef="#ctx0" brushRef="#br0">68250.000000 15100.000000 589,'1.000000'-110.000000'3,"4.000000"32.000000"-1 ,3.000000 31.000000-1,3.000000 32.000000-2,4.000000 16.000000 0,7.000000 4.000000-1,6.000000 3.000000 0,7.000000 3.000000-1,-1.000000 3.000000 0,-6.000000 3.000000 3,-6.000000 3.000000 1,-6.000000 4.000000 2,-4.000000 2.000000 2,1.000000 4.000000 0,-1.000000 3.000000 2,1.000000 3.000000 1,-7.000000 1.000000 0,-12.000000 1.000000-2,-13.000000-1.000000-1,-12.000000 1.000000-2,-9.000000 1.000000 1,-2.000000 3.000000 0,-3.000000 3.000000 2,-3.000000 4.000000 1,1.000000-3.000000-1,6.000000-5.000000-4,7.000000-7.000000-5,6.000000-5.000000-4,6.000000-4.000000-3,6.000000 0.000000 1,7.000000 0.000000-2,6.000000 0.000000 0,6.000000 0.000000-1,6.000000 0.000000 0,7.000000 0.000000 0,6.000000 0.000000-1,3.000000 0.000000 1,0.000000 0.000000 4,0.000000 0.000000 2,0.000000 0.000000 2,-4.000000 4.000000 4,-5.000000 10.000000 2,-7.000000 10.000000 3,-5.000000 9.000000 3,-8.000000 6.000000 3,-5.000000 3.000000 1,-7.000000 3.000000 3,-5.000000 4.000000 1,-3.000000-1.000000 2,4.000000-3.000000 0,3.000000-3.000000-1,3.000000-2.000000 1,3.000000-8.000000 0,3.000000-8.000000 3,3.000000-10.000000 0,4.000000-9.000000 3,5.000000-16.000000-1,10.000000-22.000000-3,10.000000-22.000000-3,9.000000-21.000000-2,10.000000-21.000000-3,14.000000-19.000000-6,11.000000-18.000000-3,14.000000-19.000000-5,5.000000-13.000000-4,1.000000-6.000000-3,-1.000000-6.000000-4,1.000000-6.000000-4,-3.000000-6.000000-2,-2.000000-2.000000-2,-3.000000-3.000000 0,-3.000000-3.000000-2,-4.000000 4.000000 0,-3.000000 13.000000 1,-3.000000 12.000000 2,-2.000000 13.000000 0,-8.000000 15.000000 4,-8.000000 19.000000 4,-10.000000 19.000000 6,-9.000000 19.000000 6,-9.000000 12.000000 4,-5.000000 6.000000 4,-7.000000 7.000000 5,-5.000000 6.000000 5,-4.000000 12.000000 3,0.000000 19.000000 3,0.000000 19.000000 3,0.000000 19.000000 3,-2.000000 18.000000-1,-3.000000 19.000000-7,-3.000000 19.000000-6,-2.000000 19.000000-6,-3.000000 19.000000-3,1.000000 23.000000 0,-1.000000 22.000000 1,1.000000 22.000000 1,-1.000000 12.000000 0,1.000000 3.000000 2,-1.000000 3.000000 2,1.000000 4.000000 2,-3.000000 1.000000 0,-2.000000 0.000000 0,-3.000000 0.000000 0,-3.000000 0.000000 0,1.000000-5.000000-1,6.000000-9.000000-4,7.000000-10.000000-3,6.000000-8.000000-2,3.000000-22.000000-6,0.000000-30.000000-4,0.000000-32.000000-7,0.000000-30.000000-4,0.000000-29.000000-5,0.000000-25.000000-4,0.000000-25.000000-3,0.000000-25.000000-4,3.000000-30.000000-4,6.000000-34.000000-2,7.000000-35.000000-3,6.000000-33.000000-3,1.000000-4.000000 1,-3.000000 28.000000 8,-3.000000 28.000000 5,-2.000000 29.000000 8,-5.000000 11.000000 3,-2.000000-2.000000 0,-3.000000-3.000000 1,-3.000000-3.000000 1</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6"/>
    </inkml:context>
    <inkml:brush xml:id="br0">
      <inkml:brushProperty name="width" value="0.0216677263379097" units="cm"/>
      <inkml:brushProperty name="height" value="0.0216677263379097" units="cm"/>
      <inkml:brushProperty name="color" value="#F2395B"/>
      <inkml:brushProperty name="ignorePressure" value="0"/>
    </inkml:brush>
  </inkml:definitions>
  <inkml:trace contextRef="#ctx0" brushRef="#br0">69700.000000 14950.000000 676,'92.000000'-44.000000'4,"-16.000000"13.000000"5 ,-15.000000 12.000000 7,-15.000000 13.000000 6,-11.000000 6.000000 1,-2.000000 0.000000-2,-3.000000 0.000000-4,-3.000000 0.000000-2,-6.000000 7.000000-2,-5.000000 17.000000-1,-7.000000 15.000000 0,-5.000000 16.000000-1,-8.000000 12.000000-1,-5.000000 9.000000-2,-7.000000 10.000000 0,-5.000000 10.000000-2,-3.000000 2.000000 0,4.000000-3.000000 0,3.000000-3.000000-1,3.000000-2.000000 1,3.000000-5.000000 0,3.000000-2.000000 2,3.000000-3.000000 2,4.000000-3.000000 2,2.000000-9.000000 0,4.000000-11.000000 0,3.000000-14.000000 0,3.000000-11.000000-2,6.000000-15.000000-1,9.000000-16.000000-6,10.000000-15.000000-6,10.000000-15.000000-4,7.000000-18.000000-7,6.000000-19.000000-8,7.000000-18.000000-8,6.000000-19.000000-8,-2.000000-7.000000-2,-9.000000 7.000000 6,-10.000000 6.000000 5,-8.000000 7.000000 4,-6.000000 7.000000 1,1.000000 9.000000-4,-1.000000 10.000000-6,1.000000 10.000000-4</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6"/>
    </inkml:context>
    <inkml:brush xml:id="br0">
      <inkml:brushProperty name="width" value="0.0225952100008726" units="cm"/>
      <inkml:brushProperty name="height" value="0.0225952100008726" units="cm"/>
      <inkml:brushProperty name="color" value="#F2395B"/>
      <inkml:brushProperty name="ignorePressure" value="0"/>
    </inkml:brush>
  </inkml:definitions>
  <inkml:trace contextRef="#ctx0" brushRef="#br0">71600.000000 13150.000000 649,'46.000000'1.000000'15,"-5.000000"4.000000"-3 ,-7.000000 3.000000-2,-5.000000 3.000000-4,-4.000000-1.000000-2,0.000000-2.000000-2,0.000000-3.000000-4,0.000000-3.000000-2,3.000000-1.000000 4,6.000000 4.000000 10,7.000000 3.000000 10,6.000000 3.000000 10,-2.000000 1.000000 0,-9.000000 1.000000-10,-10.000000-1.000000-10,-8.000000 1.000000-10,-14.000000 7.000000-5,-15.000000 16.000000 0,-15.000000 15.000000 0,-16.000000 17.000000 0,-12.000000 10.000000-2,-5.000000 6.000000-2,-7.000000 7.000000-3,-5.000000 6.000000-2,-4.000000-1.000000-1,0.000000-5.000000 0,0.000000-7.000000 1,0.000000-5.000000 0,6.000000-8.000000 3,13.000000-5.000000 6,12.000000-7.000000 6,13.000000-5.000000 5,12.000000-9.000000 4,13.000000-9.000000-1,12.000000-10.000000 2,13.000000-8.000000 0,10.000000-9.000000-1,10.000000-6.000000-1,10.000000-6.000000-1,9.000000-6.000000-2,6.000000-7.000000-1,3.000000-6.000000 1,3.000000-6.000000-2,4.000000-6.000000 1,-1.000000-1.000000-1,-3.000000 7.000000 0,-3.000000 6.000000-1,-2.000000 7.000000 1,-9.000000 11.000000 1,-12.000000 20.000000 1,-13.000000 18.000000 4,-12.000000 20.000000 1,-12.000000 21.000000 3,-8.000000 25.000000 1,-10.000000 25.000000 2,-9.000000 25.000000 2,-13.000000 18.000000 1,-16.000000 14.000000-2,-15.000000 11.000000 0,-15.000000 14.000000-1,-6.000000-3.000000-3,7.000000-15.000000-3,6.000000-15.000000-3,7.000000-16.000000-5,7.000000-21.000000-2,9.000000-24.000000-1,10.000000-26.000000-3,10.000000-24.000000-1,2.000000-9.000000-1,-3.000000 10.000000 0,-3.000000 10.000000 0,-2.000000 9.000000 0,-1.000000-2.000000-2,3.000000-12.000000-5,3.000000-13.000000-5,4.000000-12.000000-4,4.000000-21.000000-5,6.000000-28.000000-4,7.000000-28.000000-3,6.000000-27.000000-4,4.000000-11.000000-2,4.000000 10.000000-2,3.000000 10.000000-1,3.000000 9.000000-1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29255285859108" units="cm"/>
      <inkml:brushProperty name="height" value="0.029255285859108" units="cm"/>
      <inkml:brushProperty name="color" value="#F2395B"/>
      <inkml:brushProperty name="ignorePressure" value="0"/>
    </inkml:brush>
  </inkml:definitions>
  <inkml:trace contextRef="#ctx0" brushRef="#br0">34000.000000 30500.000000 992,'46.000000'-44.000000'-3,"-5.000000"13.000000"-4 ,-7.000000 12.000000-4,-5.000000 13.000000-5,-3.000000 12.000000 3,4.000000 13.000000 10,3.000000 12.000000 12,3.000000 13.000000 10,-1.000000 6.000000 1,-2.000000 0.000000-9,-3.000000 0.000000-9,-3.000000 0.000000-10,-4.000000-4.000000-7,-3.000000-5.000000-6,-3.000000-7.000000-7,-2.000000-5.000000-5</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7"/>
    </inkml:context>
    <inkml:brush xml:id="br0">
      <inkml:brushProperty name="width" value="0.0259402543306351" units="cm"/>
      <inkml:brushProperty name="height" value="0.0259402543306351" units="cm"/>
      <inkml:brushProperty name="color" value="#F2395B"/>
      <inkml:brushProperty name="ignorePressure" value="0"/>
    </inkml:brush>
  </inkml:definitions>
  <inkml:trace contextRef="#ctx0" brushRef="#br0">72750.000000 14450.000000 565,'68.000000'46.000000'-2,"-11.000000"-5.000000"-2 ,-14.000000-7.000000-4,-11.000000-5.000000-3,-11.000000-4.000000 1,-5.000000 0.000000 4,-7.000000 0.000000 5,-5.000000 0.000000 5,-11.000000 4.000000 1,-11.000000 10.000000 0,-14.000000 10.000000-2,-11.000000 9.000000 0,-15.000000 10.000000-1,-16.000000 14.000000-3,-15.000000 11.000000-1,-15.000000 14.000000-2,-9.000000 3.000000 0,1.000000-2.000000-1,-1.000000-3.000000 1,1.000000-3.000000 0,8.000000-9.000000 1,20.000000-11.000000 4,18.000000-14.000000 2,20.000000-11.000000 4,11.000000-12.000000 1,7.000000-9.000000 0,6.000000-10.000000 0,7.000000-8.000000 0,10.000000-8.000000 0,16.000000-2.000000-1,15.000000-3.000000-1,17.000000-3.000000-1,10.000000-7.000000 1,6.000000-9.000000 2,7.000000-10.000000 0,6.000000-8.000000 2,4.000000-6.000000 1,4.000000 1.000000 2,3.000000-1.000000 0,3.000000 1.000000 2,1.000000 1.000000 0,1.000000 3.000000-1,-1.000000 3.000000 0,1.000000 4.000000 0,-4.000000 4.000000-1,-6.000000 6.000000 0,-6.000000 7.000000-1,-6.000000 6.000000 0,-7.000000 3.000000-1,-6.000000 0.000000-1,-6.000000 0.000000-1,-6.000000 0.000000-1,-7.000000 6.000000-1,-6.000000 13.000000 2,-6.000000 12.000000 0,-6.000000 13.000000 0,-4.000000 10.000000 1,1.000000 10.000000 1,-1.000000 10.000000 1,1.000000 9.000000 0,-7.000000 7.000000 1,-12.000000 7.000000-1,-13.000000 6.000000 0,-12.000000 7.000000 0,-10.000000 4.000000 0,-6.000000 3.000000 0,-6.000000 3.000000 0,-6.000000 4.000000 0,-4.000000-3.000000-4,1.000000-5.000000-12,-1.000000-7.000000-9,1.000000-5.000000-11,4.000000-14.000000-13,9.000000-18.000000-16,10.000000-19.000000-17,10.000000-18.000000-17</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28"/>
    </inkml:context>
    <inkml:brush xml:id="br0">
      <inkml:brushProperty name="width" value="0.022214962169528" units="cm"/>
      <inkml:brushProperty name="height" value="0.022214962169528" units="cm"/>
      <inkml:brushProperty name="color" value="#F2395B"/>
      <inkml:brushProperty name="ignorePressure" value="0"/>
    </inkml:brush>
  </inkml:definitions>
  <inkml:trace contextRef="#ctx0" brushRef="#br0">74650.000000 13600.000000 660,'-65.000000'-69.000000'-9,"23.000000"13.000000"2 ,22.000000 12.000000 4,22.000000 13.000000 3,16.000000 6.000000 3,14.000000 0.000000 3,11.000000 0.000000 2,14.000000 0.000000 3,8.000000 3.000000 2,7.000000 6.000000 1,6.000000 7.000000 3,7.000000 6.000000 2,-1.000000 4.000000-1,-6.000000 4.000000-2,-6.000000 3.000000-3,-6.000000 3.000000-2,-6.000000 3.000000-3,-2.000000 3.000000-4,-3.000000 3.000000-5,-3.000000 4.000000-3,-6.000000 1.000000-2,-5.000000 0.000000 1,-7.000000 0.000000-1,-5.000000 0.000000 0,-9.000000 4.000000 0,-9.000000 10.000000-1,-10.000000 10.000000 1,-8.000000 9.000000-1,-12.000000 12.000000 1,-12.000000 16.000000 2,-13.000000 15.000000 1,-12.000000 17.000000 3,-9.000000 8.000000 2,-2.000000 4.000000 4,-3.000000 3.000000 2,-3.000000 3.000000 4,1.000000 1.000000 1,6.000000 1.000000-1,7.000000-1.000000 0,6.000000 1.000000-2,6.000000-4.000000-1,6.000000-6.000000-1,7.000000-6.000000 0,6.000000-6.000000-2,6.000000-13.000000-1,6.000000-19.000000-1,7.000000-18.000000-1,6.000000-19.000000-2,4.000000-18.000000-2,4.000000-15.000000-7,3.000000-15.000000-4,3.000000-16.000000-7,4.000000-16.000000-3,7.000000-16.000000-3,6.000000-15.000000-2,7.000000-15.000000-4,4.000000-12.000000 0,3.000000-6.000000 0,3.000000-6.000000 1,4.000000-6.000000 0,-1.000000-1.000000 4,-3.000000 7.000000 6,-3.000000 6.000000 5,-2.000000 7.000000 6,-6.000000 8.000000 4,-6.000000 14.000000 1,-6.000000 11.000000 1,-6.000000 14.000000 1,-4.000000 8.000000 2,1.000000 7.000000 2,-1.000000 6.000000 1,1.000000 7.000000 3,-1.000000 0.000000 0,1.000000-2.000000 0,-1.000000-3.000000-2,1.000000-3.000000 0,-1.000000 1.000000 2,1.000000 6.000000 7,-1.000000 7.000000 6,1.000000 6.000000 6,-3.000000 6.000000 2,-2.000000 6.000000-4,-3.000000 7.000000-3,-3.000000 6.000000-3,-2.000000 21.000000 0,0.000000 39.000000 5,0.000000 36.000000 5,0.000000 39.000000 4,0.000000 16.000000 1,0.000000-3.000000-4,0.000000-3.000000-4,0.000000-2.000000-3,0.000000 0.000000-4,0.000000 7.000000-2,0.000000 6.000000-2,0.000000 7.000000-3,0.000000 2.000000 0,0.000000 1.000000 0,0.000000-1.000000 2,0.000000 1.000000 1,0.000000-10.000000-3,0.000000-19.000000-7,0.000000-18.000000-5,0.000000-19.000000-7,-4.000000-21.000000-5,-5.000000-21.000000-3,-7.000000-22.000000-3,-5.000000-22.000000-4,-3.000000-16.000000 1,4.000000-9.000000 3,3.000000-10.000000 2,3.000000-8.000000 4,-4.000000-22.000000-2,-8.000000-30.000000-7,-10.000000-32.000000-8,-9.000000-30.000000-7,-9.000000-25.000000-2,-5.000000-15.000000 3,-7.000000-15.000000 3,-5.000000-16.000000 3,-4.000000-5.000000 5,0.000000 6.000000 5,0.000000 7.000000 6,0.000000 6.000000 6,6.000000 13.000000 4,13.000000 23.000000 1,12.000000 22.000000 1,13.000000 22.000000 1,10.000000 18.000000 2,10.000000 16.000000 1,10.000000 15.000000 1,9.000000 17.000000 2,7.000000 7.000000 1,7.000000 0.000000 1,6.000000 0.000000 3,7.000000 0.000000 0,4.000000 1.000000 2,3.000000 4.000000 1,3.000000 3.000000 2,4.000000 3.000000 1,-1.000000 3.000000-1,-3.000000 3.000000-5,-3.000000 3.000000-3,-2.000000 4.000000-4,-6.000000 4.000000-2,-6.000000 6.000000-2,-6.000000 7.000000-1,-6.000000 6.000000-1,-9.000000 7.000000-1,-8.000000 10.000000 0,-10.000000 10.000000-1,-9.000000 9.000000 1,-9.000000 7.000000 0,-5.000000 7.000000 0,-7.000000 6.000000 0,-5.000000 7.000000 2,-6.000000 4.000000 0,-3.000000 3.000000 2,-3.000000 3.000000 1,-2.000000 4.000000 1,2.000000-4.000000 2,9.000000-9.000000 2,10.000000-10.000000 0,10.000000-8.000000 3,5.000000-11.000000 0,4.000000-8.000000 0,3.000000-10.000000 1,3.000000-9.000000 1,9.000000-13.000000-1,16.000000-16.000000-1,15.000000-15.000000 0,17.000000-15.000000 0,10.000000-17.000000-3,6.000000-15.000000-2,7.000000-15.000000-4,6.000000-16.000000-2,1.000000-7.000000-2,-3.000000 4.000000 0,-3.000000 3.000000-1,-2.000000 3.000000 0,-8.000000 7.000000-1,-8.000000 14.000000 0,-10.000000 11.000000-1,-9.000000 14.000000 0,-1.000000-1.000000 0,10.000000-12.000000-1,10.000000-13.000000-1,9.000000-12.000000 0,-1.000000 1.000000-1,-8.000000 16.000000 2,-10.000000 15.000000 0,-9.000000 17.000000 2,1.000000-3.000000 1,13.000000-18.000000 2,12.000000-19.000000 3,13.000000-18.000000 2,2.000000-3.000000 3,-5.000000 17.000000 0,-7.000000 15.000000 1,-5.000000 16.000000 1,-8.000000 12.000000 2,-5.000000 9.000000 3,-7.000000 10.000000 2,-5.000000 10.000000 3,-6.000000 11.000000 2,-3.000000 17.000000 1,-3.000000 15.000000 0,-2.000000 16.000000 0,-3.000000 12.000000 1,1.000000 9.000000-1,-1.000000 10.000000-1,1.000000 10.000000 0,-3.000000 4.000000-2,-2.000000 0.000000-1,-3.000000 0.000000-2,-3.000000 0.000000-1,-2.000000-7.000000-2,0.000000-11.000000 0,0.000000-14.000000-1,0.000000-11.000000 0,0.000000-11.000000-2,0.000000-5.000000-3,0.000000-7.000000-3,0.000000-5.000000-3,1.000000-11.000000-3,4.000000-11.000000-2,3.000000-14.000000-4,3.000000-11.000000-2,1.000000-15.000000-5,1.000000-16.000000-4,-1.000000-15.000000-6,1.000000-15.000000-4,-3.000000-12.000000-1,-2.000000-6.000000 1,-3.000000-6.000000 2,-3.000000-6.000000 2,-1.000000 1.000000 3,4.000000 9.000000 5,3.000000 10.000000 6,3.000000 10.000000 4,1.000000 10.000000 3,1.000000 13.000000 3,-1.000000 12.000000 2,1.000000 13.000000 1,1.000000 7.000000 5,3.000000 4.000000 4,3.000000 3.000000 6,4.000000 3.000000 4,4.000000 3.000000 4,6.000000 3.000000-1,7.000000 3.000000 0,6.000000 4.000000 0,6.000000 4.000000 1,6.000000 6.000000 3,7.000000 7.000000 2,6.000000 6.000000 2,-1.000000 1.000000 0,-5.000000-3.000000-3,-7.000000-3.000000-3,-5.000000-2.000000-4,-8.000000-1.000000-3,-5.000000 3.000000-5,-7.000000 3.000000-3,-5.000000 4.000000-5,-9.000000 1.000000-4,-9.000000 0.000000-2,-10.000000 0.000000-3,-8.000000 0.000000-3,-18.000000 6.000000-2,-25.000000 13.000000-2,-25.000000 12.000000-3,-25.000000 13.000000-1,-15.000000 7.000000 0,-2.000000 4.000000 0,-3.000000 3.000000 2,-3.000000 3.000000 1,2.000000-2.000000 2,10.000000-6.000000 4,10.000000-6.000000 3,9.000000-6.000000 5,12.000000-9.000000 2,16.000000-8.000000 3,15.000000-10.000000 2,17.000000-9.000000 3,21.000000-9.000000 2,28.000000-5.000000 6,28.000000-7.000000 3,29.000000-5.000000 4,15.000000-9.000000 1,3.000000-9.000000-5,3.000000-10.000000-3,4.000000-8.000000-5,1.000000-8.000000-3,0.000000-2.000000-1,0.000000-3.000000 0,0.000000-3.000000-2,-4.000000-2.000000-3,-5.000000 0.000000-2,-7.000000 0.000000-2,-5.000000 0.000000-4,-9.000000 1.000000-4,-9.000000 4.000000-4,-10.000000 3.000000-5,-8.000000 3.000000-4,-11.000000 3.000000-4,-8.000000 3.000000-6,-10.000000 3.000000-4,-9.000000 4.000000-5,-13.000000 2.000000-2,-16.000000 4.000000 4,-15.000000 3.000000 4,-15.000000 3.000000 2,-4.000000 3.000000 4,9.000000 3.000000 7,10.000000 3.000000 6,10.000000 4.000000 6,4.000000-1.000000 3,0.000000-3.000000 2,0.000000-3.000000 1,0.000000-2.000000 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0"/>
    </inkml:context>
    <inkml:brush xml:id="br0">
      <inkml:brushProperty name="width" value="0.0276047438383102" units="cm"/>
      <inkml:brushProperty name="height" value="0.0276047438383102" units="cm"/>
      <inkml:brushProperty name="color" value="#F2395B"/>
      <inkml:brushProperty name="ignorePressure" value="0"/>
    </inkml:brush>
  </inkml:definitions>
  <inkml:trace contextRef="#ctx0" brushRef="#br0">76550.000000 14900.000000 531,'-46.000000'-22.000000'-28,"10.000000"6.000000"4 ,10.000000 7.000000 4,9.000000 6.000000 4,6.000000 1.000000 7,3.000000-3.000000 10,3.000000-3.000000 10,4.000000-2.000000 9,4.000000-1.000000 4,6.000000 3.000000-3,7.000000 3.000000-2,6.000000 4.000000-4,6.000000 2.000000-1,6.000000 4.000000-2,7.000000 3.000000 0,6.000000 3.000000-2,3.000000 3.000000 0,0.000000 3.000000 0,0.000000 3.000000-1,0.000000 4.000000 0,-2.000000-3.000000 0,-3.000000-5.000000-1,-3.000000-7.000000-1,-2.000000-5.000000-1,-1.000000-3.000000 0,3.000000 4.000000 1,3.000000 3.000000 0,4.000000 3.000000 0,-3.000000-1.000000-1,-5.000000-2.000000-2,-7.000000-3.000000-1,-5.000000-3.000000-3,-11.000000 4.000000-1,-11.000000 13.000000-2,-14.000000 12.000000 0,-11.000000 13.000000-1,-15.000000 12.000000-2,-16.000000 13.000000 0,-15.000000 12.000000 0,-15.000000 13.000000-1,-14.000000 6.000000 0,-8.000000 0.000000 2,-10.000000 0.000000 2,-9.000000 0.000000 1,-4.000000-2.000000 2,4.000000-3.000000 2,3.000000-3.000000 4,3.000000-2.000000 1,9.000000-11.000000 1,16.000000-15.000000-1,15.000000-15.000000-1,17.000000-16.000000-2,10.000000-12.000000-1,6.000000-5.000000 1,7.000000-7.000000 0,6.000000-5.000000 0,6.000000-11.000000-2,6.000000-11.000000-6,7.000000-14.000000-5,6.000000-11.000000-6,6.000000-12.000000-3,6.000000-9.000000-2,7.000000-10.000000-3,6.000000-8.000000-2,4.000000-4.000000 0,4.000000 3.000000 1,3.000000 3.000000 2,3.000000 4.000000 1,-2.000000 4.000000 2,-6.000000 6.000000 3,-6.000000 7.000000 3,-6.000000 6.000000 4,-4.000000 6.000000 2,1.000000 6.000000 3,-1.000000 7.000000 2,1.000000 6.000000 4,-1.000000 4.000000 0,1.000000 4.000000 0,-1.000000 3.000000 0,1.000000 3.000000 0,-3.000000 7.000000 3,-2.000000 14.000000 10,-3.000000 11.000000 7,-3.000000 14.000000 10,1.000000 7.000000 3,6.000000 3.000000-2,7.000000 3.000000-2,6.000000 4.000000-1,7.000000 2.000000-2,10.000000 4.000000 0,10.000000 3.000000-2,9.000000 3.000000 0,10.000000 1.000000-1,14.000000 1.000000-2,11.000000-1.000000-1,14.000000 1.000000-2,7.000000-4.000000-1,3.000000-6.000000-2,3.000000-6.000000 0,4.000000-6.000000-2,-6.000000-7.000000-2,-11.000000-6.000000-1,-14.000000-6.000000-3,-11.000000-6.000000-1,-3.000000-4.000000-2,10.000000 1.000000 0,10.000000-1.000000 0,9.000000 1.000000-1,-5.000000-3.000000 1,-19.000000-2.000000 0,-18.000000-3.000000 1,-19.000000-3.000000 1,-19.000000-7.000000-11,-19.000000-9.000000-18,-18.000000-10.000000-21,-19.000000-8.000000-19,-7.000000-4.000000-6,7.000000 3.000000 5,6.000000 3.000000 6,7.000000 4.000000 6,0.000000 1.000000 5,-2.000000 0.000000 5,-3.000000 0.000000 5,-3.000000 0.000000 4</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1"/>
    </inkml:context>
    <inkml:brush xml:id="br0">
      <inkml:brushProperty name="width" value="0.0222476962953806" units="cm"/>
      <inkml:brushProperty name="height" value="0.0222476962953806" units="cm"/>
      <inkml:brushProperty name="color" value="#F2395B"/>
      <inkml:brushProperty name="ignorePressure" value="0"/>
    </inkml:brush>
  </inkml:definitions>
  <inkml:trace contextRef="#ctx0" brushRef="#br0">78850.000000 14650.000000 659,'-43.000000'6.000000'4,"17.000000"13.000000"7 ,15.000000 12.000000 8,16.000000 13.000000 8,9.000000 9.000000 5,3.000000 6.000000 0,3.000000 7.000000 1,4.000000 6.000000 0,-1.000000-1.000000 0,-3.000000-5.000000-5,-3.000000-7.000000-3,-2.000000-5.000000-5,-3.000000-6.000000-3,1.000000-3.000000-5,-1.000000-3.000000-3,1.000000-2.000000-4,-1.000000-5.000000-4,1.000000-2.000000-4,-1.000000-3.000000-3,1.000000-3.000000-4,-1.000000-9.000000-9,1.000000-11.000000-15,-1.000000-14.000000-14,1.000000-11.000000-14,-3.000000-12.000000-3,-2.000000-9.000000 9,-3.000000-10.000000 10,-3.000000-8.000000 9,-6.000000-9.000000 8,-5.000000-6.000000 6,-7.000000-6.000000 4,-5.000000-6.000000 6,-3.000000 1.000000 4,4.000000 9.000000 2,3.000000 10.000000 1,3.000000 10.000000 3,3.000000 7.000000 2,3.000000 6.000000 2,3.000000 7.000000 1,4.000000 6.000000 2,2.000000 3.000000 5,4.000000 0.000000 5,3.000000 0.000000 8,3.000000 0.000000 6,6.000000 0.000000 2,9.000000 0.000000-4,10.000000 0.000000-3,10.000000 0.000000-4,11.000000 3.000000 0,17.000000 6.000000 5,15.000000 7.000000 5,16.000000 6.000000 4,4.000000 3.000000 0,-6.000000 0.000000-4,-6.000000 0.000000-5,-6.000000 0.000000-4,-12.000000 0.000000-4,-15.000000 0.000000-4,-15.000000 0.000000-2,-16.000000 0.000000-5,1.000000 0.000000 0,19.000000 0.000000-1,19.000000 0.000000 1,19.000000 0.000000 0,4.000000-2.000000 1,-9.000000-3.000000-1,-10.000000-3.000000 2,-8.000000-2.000000 0,-23.000000 10.000000-5,-34.000000 25.000000-8,-35.000000 25.000000-10,-33.000000 25.000000-8,-28.000000 14.000000-4,-18.000000 3.000000 0,-19.000000 3.000000 2,-18.000000 4.000000 0,-7.000000-3.000000 3,6.000000-5.000000 4,7.000000-7.000000 6,6.000000-5.000000 4,9.000000-9.000000 2,13.000000-9.000000 1,12.000000-10.000000-2,13.000000-8.000000 1,12.000000-8.000000 4,13.000000-2.000000 11,12.000000-3.000000 11,13.000000-3.000000 9,10.000000-4.000000 4,10.000000-3.000000-4,10.000000-3.000000-5,9.000000-2.000000-5,13.000000-8.000000-2,20.000000-8.000000-1,18.000000-10.000000-2,20.000000-9.000000-1,10.000000-7.000000-3,3.000000-3.000000-2,3.000000-3.000000-3,4.000000-2.000000-4,1.000000-6.000000 0,0.000000-6.000000 1,0.000000-6.000000 2,0.000000-6.000000 0,-5.000000-1.000000-2,-9.000000 7.000000-3,-10.000000 6.000000-5,-8.000000 7.000000-4,-11.000000 4.000000-4,-8.000000 3.000000-4,-10.000000 3.000000-4,-9.000000 4.000000-4,-13.000000 2.000000-6,-16.000000 4.000000-9,-15.000000 3.000000-8,-15.000000 3.000000-8</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1"/>
    </inkml:context>
    <inkml:brush xml:id="br0">
      <inkml:brushProperty name="width" value="0.0259829666465521" units="cm"/>
      <inkml:brushProperty name="height" value="0.0259829666465521" units="cm"/>
      <inkml:brushProperty name="color" value="#F2395B"/>
      <inkml:brushProperty name="ignorePressure" value="0"/>
    </inkml:brush>
  </inkml:definitions>
  <inkml:trace contextRef="#ctx0" brushRef="#br0">79400.000000 14100.000000 564,'45.000000'6.000000'50,"-9.000000"13.000000"-14 ,-10.000000 12.000000-13,-8.000000 13.000000-13,-6.000000 15.000000-6,1.000000 19.000000 4,-1.000000 19.000000 4,1.000000 19.000000 4,-1.000000 15.000000 3,1.000000 13.000000 3,-1.000000 12.000000 4,1.000000 13.000000 3,-3.000000 7.000000 0,-2.000000 4.000000-2,-3.000000 3.000000-2,-3.000000 3.000000-2,-2.000000-2.000000-3,0.000000-6.000000-3,0.000000-6.000000-3,0.000000-6.000000-3,-2.000000-13.000000-3,-3.000000-19.000000-4,-3.000000-18.000000-2,-2.000000-19.000000-2,-1.000000-18.000000-4,3.000000-15.000000-3,3.000000-15.000000-4,4.000000-16.000000-2,1.000000-16.000000-7,0.000000-16.000000-8,0.000000-15.000000-8,0.000000-15.000000-10,0.000000-7.000000 0,0.000000 3.000000 9,0.000000 3.000000 8,0.000000 4.000000 9,0.000000-1.000000 0,0.000000-3.000000-9,0.000000-3.000000-7,0.000000-2.000000-8</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80700.000000 15800.000000 1000,'-44.000000'1.000000'-3,"13.000000"4.000000"-4 ,12.000000 3.000000-4,13.000000 3.000000-5</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2"/>
    </inkml:context>
    <inkml:brush xml:id="br0">
      <inkml:brushProperty name="width" value="0.0208859462291002" units="cm"/>
      <inkml:brushProperty name="height" value="0.0208859462291002" units="cm"/>
      <inkml:brushProperty name="color" value="#F2395B"/>
      <inkml:brushProperty name="ignorePressure" value="0"/>
    </inkml:brush>
  </inkml:definitions>
  <inkml:trace contextRef="#ctx0" brushRef="#br0">71800.000000 20700.000000 702,'-88.000000'20.000000'3,"26.000000"-9.000000"6 ,24.000000-10.000000 6,26.000000-8.000000 6,16.000000-9.000000 4,10.000000-6.000000 1,10.000000-6.000000 1,9.000000-6.000000 1,9.000000-4.000000-2,9.000000 1.000000-7,10.000000-1.000000-5,10.000000 1.000000-6,-1.000000 2.000000-4,-9.000000 7.000000 1,-10.000000 6.000000 0,-8.000000 7.000000 0,3.000000 2.000000 1,20.000000 1.000000 2,18.000000-1.000000 2,20.000000 1.000000 3,6.000000 1.000000-2,-2.000000 3.000000-4,-3.000000 3.000000-4,-3.000000 4.000000-6,-9.000000 4.000000-2,-11.000000 6.000000 0,-14.000000 7.000000-1,-11.000000 6.000000-1,-12.000000 6.000000-1,-9.000000 6.000000-1,-10.000000 7.000000-1,-8.000000 6.000000-1,-11.000000 9.000000 0,-8.000000 13.000000 0,-10.000000 12.000000 1,-9.000000 13.000000 0,-16.000000 7.000000 1,-22.000000 4.000000 0,-22.000000 3.000000 0,-21.000000 3.000000 0,-12.000000-2.000000 1,1.000000-6.000000 1,-1.000000-6.000000 1,1.000000-6.000000 2,4.000000-13.000000 0,9.000000-19.000000 0,10.000000-18.000000-1,10.000000-19.000000 1,11.000000-13.000000 0,17.000000-6.000000 4,15.000000-6.000000 2,16.000000-6.000000 3,12.000000-9.000000 1,9.000000-8.000000 0,10.000000-10.000000 1,10.000000-9.000000-1,10.000000-9.000000 0,13.000000-5.000000-3,12.000000-7.000000-2,13.000000-5.000000-3,6.000000-3.000000 0,0.000000 4.000000 2,0.000000 3.000000 1,0.000000 3.000000 1,-2.000000 3.000000 1,-3.000000 3.000000-1,-3.000000 3.000000 0,-2.000000 4.000000-1,-8.000000 4.000000-2,-8.000000 6.000000-2,-10.000000 7.000000-2,-9.000000 6.000000-2,-13.000000 6.000000-7,-16.000000 6.000000-10,-15.000000 7.000000-9,-15.000000 6.000000-11,-15.000000 6.000000-2,-12.000000 6.000000 8,-13.000000 7.000000 7,-12.000000 6.000000 7,1.000000 1.000000 6,16.000000-3.000000 4,15.000000-3.000000 4,17.000000-2.000000 4</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2"/>
    </inkml:context>
    <inkml:brush xml:id="br0">
      <inkml:brushProperty name="width" value="0.0237657595425844" units="cm"/>
      <inkml:brushProperty name="height" value="0.0237657595425844" units="cm"/>
      <inkml:brushProperty name="color" value="#F2395B"/>
      <inkml:brushProperty name="ignorePressure" value="0"/>
    </inkml:brush>
  </inkml:definitions>
  <inkml:trace contextRef="#ctx0" brushRef="#br0">72300.000000 20900.000000 617,'-68.000000'0.000000'0,"17.000000"0.000000"2 ,15.000000 0.000000 1,16.000000 0.000000 2,9.000000 1.000000-1,3.000000 4.000000-1,3.000000 3.000000-3,4.000000 3.000000-1,4.000000 4.000000 1,6.000000 7.000000 1,7.000000 6.000000 3,6.000000 7.000000 3,3.000000 10.000000 1,0.000000 16.000000 4,0.000000 15.000000 2,0.000000 17.000000 3,-2.000000 7.000000 1,-3.000000 0.000000-1,-3.000000 0.000000-1,-2.000000 0.000000 0,-3.000000 0.000000 0,1.000000 0.000000 0,-1.000000 0.000000 1,1.000000 0.000000 1,-3.000000-5.000000 0,-2.000000-9.000000-2,-3.000000-10.000000-1,-3.000000-8.000000-1,-1.000000-11.000000-3,4.000000-8.000000-6,3.000000-10.000000-6,3.000000-9.000000-5,3.000000-10.000000-2,3.000000-9.000000 1,3.000000-10.000000 2,4.000000-8.000000 2,2.000000-14.000000-4,4.000000-15.000000-8,3.000000-15.000000-7,3.000000-16.000000-9,1.000000-7.000000-2,1.000000 4.000000 4,-1.000000 3.000000 2,1.000000 3.000000 3,-3.000000 6.000000 4,-2.000000 9.000000 3,-3.000000 10.000000 4,-3.000000 10.000000 3,-4.000000 7.000000 3,-3.000000 6.000000 3,-3.000000 7.000000 2,-2.000000 6.000000 3,-5.000000 4.000000 0,-2.000000 4.000000 0,-3.000000 3.000000-1,-3.000000 3.000000 0,-2.000000 1.000000 1,0.000000 1.000000 3,0.000000-1.000000 3,0.000000 1.000000 4,0.000000 2.000000 2,0.000000 7.000000 2,0.000000 6.000000 1,0.000000 7.000000 1,0.000000 2.000000 1,0.000000 1.000000-2,0.000000-1.000000-2,0.000000 1.000000-1,4.000000-12.000000-7,10.000000-21.000000-9,10.000000-22.000000-11,9.000000-22.000000-10,4.000000-13.000000-4,1.000000-3.000000 0,-1.000000-3.000000 1,1.000000-2.000000 0,1.000000-5.000000 3,3.000000-2.000000 4,3.000000-3.000000 3,4.000000-3.000000 3,2.000000-1.000000 5,4.000000 4.000000 4,3.000000 3.000000 3,3.000000 3.000000 5,-1.000000 4.000000 2,-2.000000 7.000000-2,-3.000000 6.000000-1,-3.000000 7.000000-2,-6.000000 5.000000 1,-5.000000 7.000000 3,-7.000000 6.000000 3,-5.000000 7.000000 3,2.000000 0.000000 3,13.000000-2.000000 1,12.000000-3.000000 2,13.000000-3.000000 1,4.000000 2.000000 0,-3.000000 10.000000-1,-3.000000 10.000000-1,-2.000000 9.000000-2,-11.000000 10.000000-1,-15.000000 14.000000-1,-15.000000 11.000000-1,-16.000000 14.000000-1,-13.000000 7.000000-1,-9.000000 3.000000 0,-10.000000 3.000000-1,-8.000000 4.000000-1,-11.000000 1.000000-1,-8.000000 0.000000-3,-10.000000 0.000000-2,-9.000000 0.000000-4,-5.000000-4.000000-1,0.000000-5.000000-3,0.000000-7.000000-2,0.000000-5.000000-2,1.000000-8.000000-1,4.000000-5.000000 2,3.000000-7.000000 2,3.000000-5.000000 1,6.000000-8.000000-2,9.000000-5.000000-6,10.000000-7.000000-7,10.000000-5.000000-5,7.000000-9.000000-2,6.000000-9.000000 4,7.000000-10.000000 5,6.000000-8.000000 3,3.000000-3.000000 5,0.000000 7.000000 2,0.000000 6.000000 4,0.000000 7.000000 2,1.000000 0.000000 3,4.000000-2.000000 0,3.000000-3.000000 0,3.000000-3.000000 1,1.000000-1.000000 1,1.000000 4.000000 0,-1.000000 3.000000 0,1.000000 3.000000 1,2.000000-2.000000 0,7.000000-6.000000 0,6.000000-6.000000 1,7.000000-6.000000 0,0.000000 1.000000 2,-2.000000 9.000000 0,-3.000000 10.000000 1,-3.000000 10.000000 2,-6.000000 5.000000 0,-5.000000 4.000000 0,-7.000000 3.000000 0,-5.000000 3.000000-1,-3.000000 9.000000 5,4.000000 16.000000 8,3.000000 15.000000 7,3.000000 17.000000 9,-1.000000 11.000000 4,-2.000000 10.000000-1,-3.000000 10.000000 0,-3.000000 9.000000-1,-4.000000 4.000000-2,-3.000000 1.000000-5,-3.000000-1.000000-4,-2.000000 1.000000-5,-1.000000-3.000000-3,3.000000-2.000000-1,3.000000-3.000000-2,4.000000-3.000000-1,1.000000-7.000000 0,0.000000-9.000000-1,0.000000-10.000000 0,0.000000-8.000000-1,0.000000-9.000000-7,0.000000-6.000000-14,0.000000-6.000000-14,0.000000-6.000000-15,1.000000-12.000000-6,4.000000-15.000000 1,3.000000-15.000000 1,3.000000-16.000000 2,1.000000-13.000000 3,1.000000-9.000000 1,-1.000000-10.000000 3,1.000000-8.000000 3,-1.000000-3.000000 2,1.000000 7.000000 2,-1.000000 6.000000 3,1.000000 7.000000 2</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3"/>
    </inkml:context>
    <inkml:brush xml:id="br0">
      <inkml:brushProperty name="width" value="0.0233999714255333" units="cm"/>
      <inkml:brushProperty name="height" value="0.0233999714255333" units="cm"/>
      <inkml:brushProperty name="color" value="#F2395B"/>
      <inkml:brushProperty name="ignorePressure" value="0"/>
    </inkml:brush>
  </inkml:definitions>
  <inkml:trace contextRef="#ctx0" brushRef="#br0">75800.000000 20400.000000 626,'0.000000'101.000000'-20,"0.000000"4.000000"10 ,0.000000 3.000000 13,0.000000 3.000000 10,-4.000000 7.000000 7,-5.000000 14.000000 1,-7.000000 11.000000 1,-5.000000 14.000000 1,-3.000000 0.000000 2,4.000000-8.000000 3,3.000000-10.000000 2,3.000000-9.000000 3,6.000000-10.000000 0,9.000000-9.000000-2,10.000000-10.000000-3,10.000000-8.000000-3,7.000000-15.000000-4,6.000000-19.000000-4,7.000000-18.000000-4,6.000000-19.000000-4,7.000000-22.000000-4,10.000000-25.000000-2,10.000000-25.000000-2,9.000000-25.000000-3,2.000000-16.000000-2,-2.000000-6.000000-4,-3.000000-6.000000-2,-3.000000-6.000000-4,-7.000000-1.000000-2,-9.000000 7.000000-2,-10.000000 6.000000-2,-8.000000 7.000000-2,-9.000000 10.000000 0,-6.000000 16.000000 3,-6.000000 15.000000 3,-6.000000 17.000000 3,-6.000000 0.000000 1,-2.000000-11.000000 0,-3.000000-14.000000-1,-3.000000-11.000000-1,-7.000000-4.000000 3,-9.000000 6.000000 3,-10.000000 7.000000 5,-8.000000 6.000000 3,-11.000000 7.000000 2,-8.000000 10.000000 0,-10.000000 10.000000-1,-9.000000 9.000000 0,-7.000000 6.000000 1,-3.000000 3.000000 4,-3.000000 3.000000 2,-2.000000 4.000000 4,-1.000000 8.000000 1,3.000000 17.000000-2,3.000000 15.000000-2,4.000000 16.000000-2,5.000000 5.000000-1,10.000000-2.000000-1,10.000000-3.000000-1,9.000000-3.000000-2,9.000000-1.000000 1,9.000000 4.000000 2,10.000000 3.000000 2,10.000000 3.000000 3,7.000000-2.000000-1,6.000000-6.000000 0,7.000000-6.000000 0,6.000000-6.000000-1,7.000000-9.000000-2,10.000000-8.000000-1,10.000000-10.000000-1,9.000000-9.000000-3,7.000000-9.000000-2,7.000000-5.000000-5,6.000000-7.000000-4,7.000000-5.000000-5,-3.000000-6.000000-2,-8.000000-3.000000 1,-10.000000-3.000000-1,-9.000000-2.000000 1,-9.000000 0.000000-1,-5.000000 7.000000-4,-7.000000 6.000000-2,-5.000000 7.000000-4,-3.000000-1.000000-1,4.000000-6.000000 1,3.000000-6.000000-1,3.000000-6.000000 2,-1.000000-2.000000 0,-2.000000 3.000000 3,-3.000000 3.000000 2,-3.000000 4.000000 2</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4"/>
    </inkml:context>
    <inkml:brush xml:id="br0">
      <inkml:brushProperty name="width" value="0.0235843993723392" units="cm"/>
      <inkml:brushProperty name="height" value="0.0235843993723392" units="cm"/>
      <inkml:brushProperty name="color" value="#F2395B"/>
      <inkml:brushProperty name="ignorePressure" value="0"/>
    </inkml:brush>
  </inkml:definitions>
  <inkml:trace contextRef="#ctx0" brushRef="#br0">77650.000000 20750.000000 621,'-24.000000'26.000000'-15,"4.000000"4.000000"0 ,3.000000 3.000000-2,3.000000 3.000000 1,-1.000000 7.000000 6,-2.000000 14.000000 14,-3.000000 11.000000 13,-3.000000 14.000000 13,-1.000000 3.000000 5,4.000000-2.000000-7,3.000000-3.000000-5,3.000000-3.000000-7,3.000000-9.000000-3,3.000000-11.000000-2,3.000000-14.000000-2,4.000000-11.000000-1,1.000000-3.000000-1,0.000000 10.000000 1,0.000000 10.000000 1,0.000000 9.000000 0,0.000000-1.000000-1,0.000000-8.000000 0,0.000000-10.000000 0,0.000000-9.000000-2,4.000000-2.000000 1,10.000000 6.000000 1,10.000000 7.000000 2,9.000000 6.000000 0,6.000000-2.000000 1,3.000000-9.000000-4,3.000000-10.000000-1,4.000000-8.000000-2,1.000000-15.000000-2,0.000000-19.000000 2,0.000000-18.000000 0,0.000000-19.000000 1,0.000000-13.000000-5,0.000000-6.000000-10,0.000000-6.000000-10,0.000000-6.000000-10,-2.000000-6.000000-5,-3.000000-2.000000 2,-3.000000-3.000000 1,-2.000000-3.000000 2,-6.000000 1.000000 2,-6.000000 6.000000 1,-6.000000 7.000000 1,-6.000000 6.000000 3,-4.000000 6.000000 4,1.000000 6.000000 10,-1.000000 7.000000 10,1.000000 6.000000 9,-6.000000 10.000000 10,-8.000000 17.000000 11,-10.000000 15.000000 11,-9.000000 16.000000 11,-4.000000 15.000000 0,4.000000 16.000000-9,3.000000 15.000000-10,3.000000 17.000000-9,-1.000000 8.000000-6,-2.000000 4.000000-2,-3.000000 3.000000-1,-3.000000 3.000000-1,1.000000-2.000000-2,6.000000-6.000000-1,7.000000-6.000000 0,6.000000-6.000000-2,3.000000-7.000000-2,0.000000-6.000000-5,0.000000-6.000000-3,0.000000-6.000000-5,3.000000-16.000000-12,6.000000-25.000000-22,7.000000-25.000000-21,6.000000-25.000000-20,1.000000-8.000000-3,-3.000000 9.000000 15,-3.000000 10.000000 15,-2.000000 10.000000 17</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61006818711758" units="cm"/>
      <inkml:brushProperty name="height" value="0.0361006818711758" units="cm"/>
      <inkml:brushProperty name="color" value="#F2395B"/>
      <inkml:brushProperty name="ignorePressure" value="0"/>
    </inkml:brush>
  </inkml:definitions>
  <inkml:trace contextRef="#ctx0" brushRef="#br0">34950.000000 31750.000000 868,'26.000000'43.000000'2,"4.000000"-11.000000"5 ,3.000000-14.000000 6,3.000000-11.000000 4,4.000000-7.000000 2,7.000000 0.000000 1,6.000000 0.000000 0,7.000000 0.000000 0,0.000000-2.000000-6,-2.000000-3.000000-16,-3.000000-3.000000-13,-3.000000-2.000000-15</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4"/>
    </inkml:context>
    <inkml:brush xml:id="br0">
      <inkml:brushProperty name="width" value="0.0217740889638662" units="cm"/>
      <inkml:brushProperty name="height" value="0.0217740889638662" units="cm"/>
      <inkml:brushProperty name="color" value="#F2395B"/>
      <inkml:brushProperty name="ignorePressure" value="0"/>
    </inkml:brush>
  </inkml:definitions>
  <inkml:trace contextRef="#ctx0" brushRef="#br0">79050.000000 20350.000000 673,'23.000000'121.000000'24,"-3.000000"-5.000000"-8 ,-3.000000-7.000000-10,-2.000000-5.000000-8,-5.000000-6.000000-5,-2.000000-3.000000 1,-3.000000-3.000000-1,-3.000000-2.000000 0,-2.000000-6.000000 9,0.000000-6.000000 17,0.000000-6.000000 17,0.000000-6.000000 17,-2.000000-9.000000 3,-3.000000-8.000000-12,-3.000000-10.000000-10,-2.000000-9.000000-11,-5.000000-2.000000-7,-2.000000 6.000000-4,-3.000000 7.000000-3,-3.000000 6.000000-4</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79600.000000 21150.000000 1000,'1.000000'21.000000'-8,"4.000000"-5.000000"-8 ,3.000000-7.000000-9,3.000000-5.000000-9,-1.000000-6.000000-1,-2.000000-3.000000 4,-3.000000-3.000000 7,-3.000000-2.000000 4,-1.000000-5.000000 5,4.000000-2.000000 3,3.000000-3.000000 4,3.000000-3.000000 3</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4"/>
    </inkml:context>
    <inkml:brush xml:id="br0">
      <inkml:brushProperty name="width" value="0.0270136073231697" units="cm"/>
      <inkml:brushProperty name="height" value="0.0270136073231697" units="cm"/>
      <inkml:brushProperty name="color" value="#F2395B"/>
      <inkml:brushProperty name="ignorePressure" value="0"/>
    </inkml:brush>
  </inkml:definitions>
  <inkml:trace contextRef="#ctx0" brushRef="#br0">80300.000000 20450.000000 542,'6.000000'43.000000'19,"13.000000"-11.000000"-7 ,12.000000-14.000000-6,13.000000-11.000000-7,9.000000-7.000000-4,6.000000 0.000000-4,7.000000 0.000000-2,6.000000 0.000000-2,3.000000 1.000000 4,0.000000 4.000000 13,0.000000 3.000000 13,0.000000 3.000000 12,6.000000 1.000000 8,13.000000 1.000000 4,12.000000-1.000000 4,13.000000 1.000000 3,-1.000000-3.000000-2,-11.000000-2.000000-5,-14.000000-3.000000-7,-11.000000-3.000000-6,-9.000000-6.000000-5,-3.000000-5.000000-5,-3.000000-7.000000-4,-2.000000-5.000000-5,-8.000000-3.000000-1,-8.000000 4.000000 0,-10.000000 3.000000 1,-9.000000 3.000000 0,-12.000000 3.000000-8,-11.000000 3.000000-20,-14.000000 3.000000-19,-11.000000 4.000000-20,-11.000000 2.000000-4,-5.000000 4.000000 8,-7.000000 3.000000 8,-5.000000 3.000000 9,-1.000000 1.000000 5,6.000000 1.000000 2,7.000000-1.000000 2,6.000000 1.000000 2,3.000000 1.000000 2,0.000000 3.000000 0,0.000000 3.000000 1,0.000000 4.000000 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3:35"/>
    </inkml:context>
    <inkml:brush xml:id="br0">
      <inkml:brushProperty name="width" value="0.0244324915111065" units="cm"/>
      <inkml:brushProperty name="height" value="0.0244324915111065" units="cm"/>
      <inkml:brushProperty name="color" value="#F2395B"/>
      <inkml:brushProperty name="ignorePressure" value="0"/>
    </inkml:brush>
  </inkml:definitions>
  <inkml:trace contextRef="#ctx0" brushRef="#br0">81300.000000 20950.000000 600,'1.000000'70.000000'14,"4.000000"-9.000000"0 ,3.000000-10.000000-1,3.000000-8.000000 0,-1.000000-8.000000-1,-2.000000-2.000000 0,-3.000000-3.000000-2,-3.000000-3.000000 0,-1.000000 4.000000 1,4.000000 13.000000 4,3.000000 12.000000 4,3.000000 13.000000 3,1.000000 4.000000 2,1.000000-3.000000-2,-1.000000-3.000000-1,1.000000-2.000000-1,2.000000-8.000000-1,7.000000-8.000000-2,6.000000-10.000000-2,7.000000-9.000000-2,2.000000-7.000000-1,1.000000-3.000000-2,-1.000000-3.000000-1,1.000000-2.000000-2,-1.000000-3.000000 0,1.000000 1.000000 2,-1.000000-1.000000 0,1.000000 1.000000 2,-3.000000-3.000000-3,-2.000000-2.000000-7,-3.000000-3.000000-6,-3.000000-3.000000-7,-7.000000 4.000000-3,-9.000000 13.000000 1,-10.000000 12.000000 0,-8.000000 13.000000 1,-12.000000 6.000000 0,-12.000000 0.000000 4,-13.000000 0.000000 1,-12.000000 0.000000 3,-9.000000 1.000000 0,-2.000000 4.000000-2,-3.000000 3.000000-1,-3.000000 3.000000-2,-7.000000-1.000000 0,-9.000000-2.000000 0,-10.000000-3.000000 0,-8.000000-3.000000 1,0.000000-6.000000-3,14.000000-5.000000-6,11.000000-7.000000-6,14.000000-5.000000-7,5.000000-9.000000-4,1.000000-9.000000-2,-1.000000-10.000000-2,1.000000-8.000000-3,5.000000-9.000000 3,14.000000-6.000000 9,11.000000-6.000000 8,14.000000-6.000000 9,5.000000-2.000000 5,1.000000 3.000000 2,-1.000000 3.000000 2,1.000000 4.000000 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5"/>
    </inkml:context>
    <inkml:brush xml:id="br0">
      <inkml:brushProperty name="width" value="0.019119568169117" units="cm"/>
      <inkml:brushProperty name="height" value="0.019119568169117" units="cm"/>
      <inkml:brushProperty name="color" value="#F2395B"/>
      <inkml:brushProperty name="ignorePressure" value="0"/>
    </inkml:brush>
  </inkml:definitions>
  <inkml:trace contextRef="#ctx0" brushRef="#br0">81150.000000 21800.000000 767,'140.000000'-46.000000'44,"-18.000000"10.000000"-8 ,-19.000000 10.000000-9,-18.000000 9.000000-9,-12.000000 2.000000-5,-3.000000-2.000000 3,-3.000000-3.000000 0,-2.000000-3.000000 2,-5.000000-2.000000-1,-2.000000 0.000000-5,-3.000000 0.000000-3,-3.000000 0.000000-4,-6.000000 3.000000-4,-5.000000 6.000000-3,-7.000000 7.000000-5,-5.000000 6.000000-3,-11.000000 4.000000-4,-11.000000 4.000000-2,-14.000000 3.000000-4,-11.000000 3.000000-2,-11.000000-1.000000-6,-5.000000-2.000000-7,-7.000000-3.000000-9,-5.000000-3.000000-8,-1.000000-4.000000 1,6.000000-3.000000 12,7.000000-3.000000 11,6.000000-2.000000 11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3:35"/>
    </inkml:context>
    <inkml:brush xml:id="br0">
      <inkml:brushProperty name="width" value="0.0274449475109577" units="cm"/>
      <inkml:brushProperty name="height" value="0.0274449475109577" units="cm"/>
      <inkml:brushProperty name="color" value="#F2395B"/>
      <inkml:brushProperty name="ignorePressure" value="0"/>
    </inkml:brush>
  </inkml:definitions>
  <inkml:trace contextRef="#ctx0" brushRef="#br0">80550.000000 18950.000000 534,'3.000000'98.000000'57,"6.000000"-3.000000"-9 ,7.000000-3.000000-11,6.000000-2.000000-9,-1.000000-3.000000-7,-5.000000 1.000000-1,-7.000000-1.000000-3,-5.000000 1.000000-1,-4.000000-4.000000-2,0.000000-6.000000-2,0.000000-6.000000 0,0.000000-6.000000-1,1.000000-16.000000-4,4.000000-25.000000-10,3.000000-25.000000-9,3.000000-25.000000-8,1.000000-19.000000-5,1.000000-12.000000 1,-1.000000-13.000000-1,1.000000-12.000000 0,2.000000-5.000000 2,7.000000 3.000000 4,6.000000 3.000000 2,7.000000 4.000000 4,0.000000 4.000000 3,-2.000000 6.000000 4,-3.000000 7.000000 3,-3.000000 6.000000 3,-1.000000 6.000000 2,4.000000 6.000000 0,3.000000 7.000000-1,3.000000 6.000000 1,-1.000000 4.000000 2,-2.000000 4.000000 5,-3.000000 3.000000 7,-3.000000 3.000000 5,-4.000000 6.000000 4,-3.000000 9.000000 0,-3.000000 10.000000 0,-2.000000 10.000000 1,-1.000000 10.000000 0,3.000000 13.000000 0,3.000000 12.000000 0,4.000000 13.000000 1,-1.000000 9.000000-2,-3.000000 6.000000-4,-3.000000 7.000000-4,-2.000000 6.000000-3,-5.000000-2.000000-3,-2.000000-9.000000 1,-3.000000-10.000000-1,-3.000000-8.000000 0,-1.000000-11.000000-6,4.000000-8.000000-9,3.000000-10.000000-10,3.000000-9.000000-10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5:07:04"/>
    </inkml:context>
    <inkml:brush xml:id="br0">
      <inkml:brushProperty name="width" value="0.0215954557061195" units="cm"/>
      <inkml:brushProperty name="height" value="0.0215954557061195" units="cm"/>
      <inkml:brushProperty name="color" value="#F2395B"/>
      <inkml:brushProperty name="ignorePressure" value="0"/>
    </inkml:brush>
  </inkml:definitions>
  <inkml:trace contextRef="#ctx0" brushRef="#br0">50550.000000 15800.000000 679,'-25.000000'1.000000'-1,"0.000000"4.000000"-3 ,0.000000 3.000000-1,0.000000 3.000000-3,1.000000-1.000000-3,4.000000-2.000000-3,3.000000-3.000000-4,3.000000-3.000000-3,4.000000-1.000000 1,7.000000 4.000000 9,6.000000 3.000000 7,7.000000 3.000000 8,2.000000 1.000000 4,1.000000 1.000000-1,-1.000000-1.000000-1,1.000000 1.000000 0,5.000000 4.000000 0,14.000000 9.000000 1,11.000000 10.000000 3,14.000000 10.000000 1,11.000000 5.000000 1,14.000000 4.000000 1,11.000000 3.000000 0,14.000000 3.000000 2,7.000000 4.000000-1,3.000000 7.000000 0,3.000000 6.000000 0,4.000000 7.000000-1,-1.000000-3.000000-1,-3.000000-8.000000-1,-3.000000-10.000000-2,-2.000000-9.000000-2,-1.000000-12.000000-1,3.000000-11.000000-1,3.000000-14.000000-2,4.000000-11.000000-2,-3.000000-14.000000-2,-5.000000-11.000000-2,-7.000000-14.000000-2,-5.000000-11.000000-2,-4.000000-11.000000-1,0.000000-5.000000 2,0.000000-7.000000 0,0.000000-5.000000 3,1.000000-3.000000 0,4.000000 4.000000 2,3.000000 3.000000 2,3.000000 3.000000 2,-1.000000 7.000000 1,-2.000000 14.000000 1,-3.000000 11.000000 1,-3.000000 14.000000 1,-2.000000 7.000000 1,0.000000 3.000000 0,0.000000 3.000000 0,0.000000 4.000000-1,0.000000 4.000000 1,0.000000 6.000000 1,0.000000 7.000000-1,0.000000 6.000000 0,-2.000000-1.000000 1,-3.000000-5.000000-1,-3.000000-7.000000-1,-2.000000-5.000000 0,-5.000000-4.000000 0,-2.000000 0.000000-1,-3.000000 0.000000 1,-3.000000 0.000000 0,-2.000000 0.000000-1,0.000000 0.000000-1,0.000000 0.000000-2,0.000000 0.000000-1,-2.000000 3.000000-2,-3.000000 6.000000 0,-3.000000 7.000000-2,-2.000000 6.000000 0,-1.000000-1.000000-1,3.000000-5.000000-1,3.000000-7.000000 0,4.000000-5.000000 0,1.000000-4.000000 0,0.000000 0.000000-1,0.000000 0.000000 0,0.000000 0.000000 0,3.000000 0.000000 0,6.000000 0.000000 1,7.000000 0.000000 0,6.000000 0.000000 2,4.000000 0.000000 0,4.000000 0.000000-1,3.000000 0.000000 1,3.000000 0.000000-1,1.000000 0.000000 0,1.000000 0.000000 2,-1.000000 0.000000 0,1.000000 0.000000 2,-6.000000-2.000000 1,-8.000000-3.000000 0,-10.000000-3.000000 2,-9.000000-2.000000-1,-12.000000-1.000000 1,-11.000000 3.000000 0,-14.000000 3.000000 0,-11.000000 4.000000-1,3.000000 1.000000 1,23.000000 0.000000-1,22.000000 0.000000 1,22.000000 0.000000 0,12.000000 0.000000 1,3.000000 0.000000 1,3.000000 0.000000 0,4.000000 0.000000 0,2.000000 0.000000 1,4.000000 0.000000-1,3.000000 0.000000-1,3.000000 0.000000 0,-2.000000 0.000000-1,-6.000000 0.000000 1,-6.000000 0.000000 0,-6.000000 0.000000 0,-4.000000-2.000000 0,1.000000-3.000000 1,-1.000000-3.000000 1,1.000000-2.000000 1,-1.000000-6.000000-1,1.000000-6.000000-1,-1.000000-6.000000 0,1.000000-6.000000-2,-1.000000-1.000000-2,1.000000 7.000000-4,-1.000000 6.000000-4,1.000000 7.000000-3,2.000000 2.000000-4,7.000000 1.000000-2,6.000000-1.000000-3,7.000000 1.000000-2,-10.000000 1.000000-9,-25.000000 3.000000-11,-25.000000 3.000000-13,-25.000000 4.000000-13</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2"/>
    </inkml:context>
    <inkml:brush xml:id="br0">
      <inkml:brushProperty name="width" value="0.0301450230181217" units="cm"/>
      <inkml:brushProperty name="height" value="0.0301450230181217" units="cm"/>
      <inkml:brushProperty name="color" value="#F2385B"/>
      <inkml:brushProperty name="ignorePressure" value="0"/>
    </inkml:brush>
  </inkml:definitions>
  <inkml:trace contextRef="#ctx0" brushRef="#br0">61100.000000 23100.000000 729,'-68.000000'73.000000'4,"17.000000"-3.000000"6 ,15.000000-3.000000 7,16.000000-2.000000 7,10.000000 0.000000 2,7.000000 7.000000-2,6.000000 6.000000-2,7.000000 7.000000-2,5.000000-3.000000-2,7.000000-8.000000-2,6.000000-10.000000-2,7.000000-9.000000-2,4.000000-10.000000-1,3.000000-9.000000 1,3.000000-10.000000 0,4.000000-8.000000 2,10.000000-15.000000-4,19.000000-19.000000-5,19.000000-18.000000-7,19.000000-19.000000-7,2.000000-16.000000-1,-11.000000-12.000000 0,-14.000000-13.000000 3,-11.000000-12.000000 0,-11.000000-7.000000 1,-5.000000 1.000000-3,-7.000000-1.000000-1,-5.000000 1.000000-2,-11.000000 1.000000-1,-11.000000 3.000000 1,-14.000000 3.000000 0,-11.000000 4.000000 0,-15.000000 7.000000 1,-16.000000 13.000000 3,-15.000000 12.000000 1,-15.000000 13.000000 3,-14.000000 10.000000 2,-8.000000 10.000000 2,-10.000000 10.000000 2,-9.000000 9.000000 2,-1.000000 10.000000 1,10.000000 14.000000-1,10.000000 11.000000-2,9.000000 14.000000 0,1.000000 19.000000-1,-6.000000 29.000000 0,-6.000000 28.000000 0,-6.000000 28.000000 0,5.000000 6.000000 0,20.000000-16.000000 0,18.000000-15.000000 1,20.000000-15.000000-1,10.000000-17.000000-2,3.000000-15.000000-7,3.000000-15.000000-7,4.000000-16.000000-5,2.000000-5.000000-5,4.000000 6.000000-2,3.000000 7.000000-1,3.000000 6.000000-2,3.000000-2.000000 0,3.000000-9.000000 4,3.000000-10.000000 2,4.000000-8.000000 3</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3"/>
    </inkml:context>
    <inkml:brush xml:id="br0">
      <inkml:brushProperty name="width" value="0.028611496090889" units="cm"/>
      <inkml:brushProperty name="height" value="0.028611496090889" units="cm"/>
      <inkml:brushProperty name="color" value="#F2385B"/>
      <inkml:brushProperty name="ignorePressure" value="0"/>
    </inkml:brush>
  </inkml:definitions>
  <inkml:trace contextRef="#ctx0" brushRef="#br0">64500.000000 22700.000000 768,'-49.000000'50.000000'3,"4.000000"0.000000"3 ,3.000000 0.000000 5,3.000000 0.000000 5,6.000000 1.000000-1,9.000000 4.000000-5,10.000000 3.000000-5,10.000000 3.000000-5,8.000000 1.000000 1,10.000000 1.000000 8,10.000000-1.000000 8,9.000000 1.000000 7,7.000000-7.000000 3,7.000000-12.000000-5,6.000000-13.000000-4,7.000000-12.000000-4,4.000000-10.000000-3,3.000000-6.000000-4,3.000000-6.000000-4,4.000000-6.000000-2,-1.000000-7.000000-2,-3.000000-6.000000 2,-3.000000-6.000000 1,-2.000000-6.000000 3,-8.000000-2.000000-2,-8.000000 3.000000-1,-10.000000 3.000000-4,-9.000000 4.000000-2,-2.000000-7.000000-3,6.000000-16.000000-1,7.000000-15.000000-1,6.000000-15.000000-2,-2.000000-6.000000-1,-9.000000 7.000000 2,-10.000000 6.000000 1,-8.000000 7.000000 1,-14.000000 0.000000 1,-15.000000-2.000000 3,-15.000000-3.000000 2,-16.000000-3.000000 3,-16.000000 2.000000 0,-16.000000 10.000000-1,-15.000000 10.000000 0,-15.000000 9.000000 0,-7.000000 9.000000-1,3.000000 9.000000 1,3.000000 10.000000 0,4.000000 10.000000 1,8.000000 8.000000-2,17.000000 10.000000-2,15.000000 10.000000-2,16.000000 9.000000-2,12.000000 2.000000-4,9.000000-2.000000-6,10.000000-3.000000-5,10.000000-3.000000-6</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3"/>
    </inkml:context>
    <inkml:brush xml:id="br0">
      <inkml:brushProperty name="width" value="0.0297769773751497" units="cm"/>
      <inkml:brushProperty name="height" value="0.0297769773751497" units="cm"/>
      <inkml:brushProperty name="color" value="#F2385B"/>
      <inkml:brushProperty name="ignorePressure" value="0"/>
    </inkml:brush>
  </inkml:definitions>
  <inkml:trace contextRef="#ctx0" brushRef="#br0">68550.000000 22600.000000 738,'-135.000000'48.000000'42,"32.000000"-3.000000"-2 ,31.000000-3.000000-1,32.000000-2.000000-1,19.000000 0.000000-5,10.000000 7.000000-10,10.000000 6.000000-8,9.000000 7.000000-8,7.000000-1.000000-5,7.000000-6.000000 1,6.000000-6.000000 1,7.000000-6.000000 1,0.000000-9.000000-1,-2.000000-8.000000-1,-3.000000-10.000000-1,-3.000000-9.000000-3,1.000000-5.000000 1,6.000000 0.000000 0,7.000000 0.000000 1,6.000000 0.000000 0,9.000000-4.000000-1,13.000000-5.000000 0,12.000000-7.000000-3,13.000000-5.000000-1,6.000000-12.000000-3,0.000000-16.000000-2,0.000000-15.000000-3,0.000000-15.000000-3,-8.000000-9.000000 0,-16.000000 1.000000 1,-15.000000-1.000000 1,-15.000000 1.000000 1,-14.000000 4.000000 2,-8.000000 9.000000 2,-10.000000 10.000000 2,-9.000000 10.000000 3,-15.000000 5.000000 0,-18.000000 4.000000 2,-19.000000 3.000000 1,-18.000000 3.000000 0,-17.000000 4.000000 1,-11.000000 7.000000-3,-14.000000 6.000000-1,-11.000000 7.000000-3,-7.000000 10.000000-1,0.000000 16.000000-2,0.000000 15.000000-2,0.000000 17.000000-1,9.000000 10.000000-2,19.000000 6.000000 0,19.000000 7.000000 0,19.000000 6.000000-2,15.000000-2.000000-1,13.000000-9.000000-5,12.000000-10.000000-5,13.000000-8.000000-4</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73031757771969" units="cm"/>
      <inkml:brushProperty name="height" value="0.0373031757771969" units="cm"/>
      <inkml:brushProperty name="color" value="#F2395B"/>
      <inkml:brushProperty name="ignorePressure" value="0"/>
    </inkml:brush>
  </inkml:definitions>
  <inkml:trace contextRef="#ctx0" brushRef="#br0">36200.000000 31100.000000 863,'21.000000'167.000000'41,"-5.000000"-16.000000"-7 ,-7.000000-15.000000-8,-5.000000-15.000000-7,-4.000000-9.000000-7,0.000000 1.000000-7,0.000000-1.000000-8,0.000000 1.000000-6,0.000000-9.000000-3,0.000000-15.000000 4,0.000000-15.000000 4,0.000000-16.000000 3</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3"/>
    </inkml:context>
    <inkml:brush xml:id="br0">
      <inkml:brushProperty name="width" value="0.0289670787751675" units="cm"/>
      <inkml:brushProperty name="height" value="0.0289670787751675" units="cm"/>
      <inkml:brushProperty name="color" value="#F2385B"/>
      <inkml:brushProperty name="ignorePressure" value="0"/>
    </inkml:brush>
  </inkml:definitions>
  <inkml:trace contextRef="#ctx0" brushRef="#br0">72400.000000 22600.000000 759,'-90.000000'118.000000'14,"23.000000"-11.000000"-2 ,22.000000-14.000000-1,22.000000-11.000000-2,13.000000-14.000000 2,7.000000-11.000000 1,6.000000-14.000000 4,7.000000-11.000000 2,10.000000-11.000000 0,16.000000-5.000000 0,15.000000-7.000000-2,17.000000-5.000000-1,8.000000-14.000000-2,4.000000-18.000000-3,3.000000-19.000000-1,3.000000-18.000000-4,1.000000-14.000000 0,1.000000-5.000000 2,-1.000000-7.000000 0,1.000000-5.000000 2,-7.000000-8.000000-4,-12.000000-5.000000-8,-13.000000-7.000000-8,-12.000000-5.000000-10,-12.000000 6.000000-1,-8.000000 23.000000 3,-10.000000 22.000000 4,-9.000000 22.000000 3,-15.000000 5.000000 6,-18.000000-8.000000 4,-19.000000-10.000000 7,-18.000000-9.000000 4,-15.000000 2.000000 3,-9.000000 17.000000-1,-10.000000 15.000000 0,-8.000000 16.000000-1,-3.000000 13.000000-1,7.000000 14.000000 1,6.000000 11.000000-1,7.000000 14.000000 0,7.000000 11.000000-5,9.000000 14.000000-11,10.000000 11.000000-11,10.000000 14.000000-10,10.000000 3.000000-7,13.000000-2.000000-2,12.000000-3.000000-4,13.000000-3.000000-2,9.000000-9.000000 1,6.000000-11.000000 6,7.000000-14.000000 5,6.000000-11.000000 5</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4"/>
    </inkml:context>
    <inkml:brush xml:id="br0">
      <inkml:brushProperty name="width" value="0.0279044974595308" units="cm"/>
      <inkml:brushProperty name="height" value="0.0279044974595308" units="cm"/>
      <inkml:brushProperty name="color" value="#F2385B"/>
      <inkml:brushProperty name="ignorePressure" value="0"/>
    </inkml:brush>
  </inkml:definitions>
  <inkml:trace contextRef="#ctx0" brushRef="#br0">61200.000000 26050.000000 788,'0.000000'75.000000'7,"0.000000"0.000000"1 ,0.000000 0.000000 2,0.000000 0.000000 1,3.000000 1.000000 1,6.000000 4.000000 0,7.000000 3.000000 1,6.000000 3.000000 0,4.000000-4.000000 0,4.000000-8.000000-2,3.000000-10.000000-1,3.000000-9.000000-1,-1.000000-12.000000 0,-2.000000-11.000000 0,-3.000000-14.000000 1,-3.000000-11.000000 0,2.000000-11.000000-2,10.000000-5.000000-5,10.000000-7.000000-4,9.000000-5.000000-4,2.000000-12.000000-2,-2.000000-16.000000 0,-3.000000-15.000000 0,-3.000000-15.000000 1,-7.000000-11.000000 0,-9.000000-2.000000 1,-10.000000-3.000000 0,-8.000000-3.000000 0,-6.000000-1.000000 1,1.000000 4.000000 2,-1.000000 3.000000 3,1.000000 3.000000 2,-9.000000 4.000000 2,-15.000000 7.000000 1,-15.000000 6.000000 2,-16.000000 7.000000 1,-10.000000 7.000000 0,-3.000000 9.000000 1,-3.000000 10.000000 0,-2.000000 10.000000 0,-6.000000 8.000000-2,-6.000000 10.000000-2,-6.000000 10.000000-4,-6.000000 9.000000-2,1.000000 18.000000-2,9.000000 29.000000 3,10.000000 28.000000 2,10.000000 28.000000 1,10.000000 4.000000-3,13.000000-18.000000-11,12.000000-19.000000-11,13.000000-18.000000-9,4.000000-10.000000-8,-3.000000 0.000000-4,-3.000000 0.000000-5,-2.000000 0.000000-5</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5"/>
    </inkml:context>
    <inkml:brush xml:id="br0">
      <inkml:brushProperty name="width" value="0.029466774314642" units="cm"/>
      <inkml:brushProperty name="height" value="0.029466774314642" units="cm"/>
      <inkml:brushProperty name="color" value="#F2385B"/>
      <inkml:brushProperty name="ignorePressure" value="0"/>
    </inkml:brush>
  </inkml:definitions>
  <inkml:trace contextRef="#ctx0" brushRef="#br0">60950.000000 28700.000000 746,'1.000000'90.000000'2,"4.000000"-18.000000"2 ,3.000000-19.000000 4,3.000000-18.000000 2,1.000000 2.000000 4,1.000000 26.000000 3,-1.000000 24.000000 4,1.000000 26.000000 4,1.000000 7.000000-1,3.000000-9.000000-2,3.000000-10.000000-5,4.000000-8.000000-2,1.000000-14.000000-3,0.000000-15.000000 2,0.000000-15.000000-1,0.000000-16.000000 2,3.000000-16.000000-4,6.000000-16.000000-4,7.000000-15.000000-4,6.000000-15.000000-6,3.000000-17.000000-3,0.000000-15.000000-1,0.000000-15.000000-1,0.000000-16.000000-1,-4.000000-10.000000-1,-5.000000-3.000000 0,-7.000000-3.000000-1,-5.000000-2.000000 0,-8.000000 0.000000 0,-5.000000 7.000000 4,-7.000000 6.000000 2,-5.000000 7.000000 4,-8.000000 5.000000 3,-5.000000 7.000000 4,-7.000000 6.000000 3,-5.000000 7.000000 4,-9.000000 10.000000 1,-9.000000 16.000000-2,-10.000000 15.000000-3,-8.000000 17.000000-2,-4.000000 10.000000-2,3.000000 6.000000-1,3.000000 7.000000-1,4.000000 6.000000-2,5.000000 3.000000-1,10.000000 0.000000-5,10.000000 0.000000-3,9.000000 0.000000-4,-2.000000 14.000000-6,-12.000000 28.000000-6,-13.000000 28.000000-7,-12.000000 29.000000-7,-1.000000 4.000000-1,14.000000-19.000000 5,11.000000-18.000000 5,14.000000-19.000000 6,5.000000-12.000000 1,1.000000-2.000000 0,-1.000000-3.000000 0,1.000000-3.000000-2</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5"/>
    </inkml:context>
    <inkml:brush xml:id="br0">
      <inkml:brushProperty name="width" value="0.0287035629153252" units="cm"/>
      <inkml:brushProperty name="height" value="0.0287035629153252" units="cm"/>
      <inkml:brushProperty name="color" value="#F2385B"/>
      <inkml:brushProperty name="ignorePressure" value="0"/>
    </inkml:brush>
  </inkml:definitions>
  <inkml:trace contextRef="#ctx0" brushRef="#br0">60900.000000 31900.000000 766,'-22.000000'164.000000'2,"6.000000"-22.000000"5 ,7.000000-22.000000 4,6.000000-21.000000 4,6.000000-17.000000 4,6.000000-8.000000 3,7.000000-10.000000 2,6.000000-9.000000 2,4.000000-10.000000 0,4.000000-9.000000-4,3.000000-10.000000-3,3.000000-8.000000-4,1.000000-9.000000-3,1.000000-6.000000-4,-1.000000-6.000000-4,1.000000-6.000000-2,2.000000-13.000000-4,7.000000-19.000000-2,6.000000-18.000000-1,7.000000-19.000000-2,-3.000000-12.000000-2,-8.000000-2.000000 0,-10.000000-3.000000-1,-9.000000-3.000000 0,-9.000000 1.000000 0,-5.000000 6.000000 1,-7.000000 7.000000 1,-5.000000 6.000000 0,-4.000000 9.000000 1,0.000000 13.000000 2,0.000000 12.000000 0,0.000000 13.000000 1,-5.000000 1.000000 1,-9.000000-9.000000-1,-10.000000-10.000000 1,-8.000000-8.000000-1,-9.000000 0.000000 1,-6.000000 14.000000 2,-6.000000 11.000000 2,-6.000000 14.000000 1,-4.000000 19.000000 0,1.000000 29.000000-3,-1.000000 28.000000-3,1.000000 28.000000-3,4.000000 21.000000-4,9.000000 17.000000-7,10.000000 15.000000-6,10.000000 16.000000-8,4.000000-9.000000-1,0.000000-30.000000 2,0.000000-32.000000 2,0.000000-30.000000 2</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5"/>
    </inkml:context>
    <inkml:brush xml:id="br0">
      <inkml:brushProperty name="width" value="0.0281228087842464" units="cm"/>
      <inkml:brushProperty name="height" value="0.0281228087842464" units="cm"/>
      <inkml:brushProperty name="color" value="#F2385B"/>
      <inkml:brushProperty name="ignorePressure" value="0"/>
    </inkml:brush>
  </inkml:definitions>
  <inkml:trace contextRef="#ctx0" brushRef="#br0">61000.000000 34750.000000 782,'-21.000000'142.000000'-2,"10.000000"-16.000000"-3 ,10.000000-15.000000-3,9.000000-15.000000-3,7.000000-12.000000 5,7.000000-6.000000 14,6.000000-6.000000 13,7.000000-6.000000 13,5.000000-10.000000 5,7.000000-12.000000-5,6.000000-13.000000-6,7.000000-12.000000-5,2.000000-15.000000-6,1.000000-15.000000-4,-1.000000-15.000000-6,1.000000-16.000000-6,-4.000000-10.000000 0,-6.000000-3.000000 1,-6.000000-3.000000 3,-6.000000-2.000000 2,-7.000000 0.000000 0,-6.000000 7.000000-4,-6.000000 6.000000-5,-6.000000 7.000000-3,-2.000000-1.000000-3,3.000000-6.000000-2,3.000000-6.000000-3,4.000000-6.000000-2,-4.000000-4.000000 0,-9.000000 1.000000 4,-10.000000-1.000000 3,-8.000000 1.000000 4,-12.000000 4.000000 3,-12.000000 9.000000 3,-13.000000 10.000000 4,-12.000000 10.000000 3,-10.000000 8.000000 1,-6.000000 10.000000-1,-6.000000 10.000000-1,-6.000000 9.000000-2,-1.000000 7.000000 0,7.000000 7.000000-2,6.000000 6.000000-2,7.000000 7.000000-1,5.000000 4.000000-5,7.000000 3.000000-8,6.000000 3.000000-9,7.000000 4.000000-8</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6"/>
    </inkml:context>
    <inkml:brush xml:id="br0">
      <inkml:brushProperty name="width" value="0.026064570993185" units="cm"/>
      <inkml:brushProperty name="height" value="0.026064570993185" units="cm"/>
      <inkml:brushProperty name="color" value="#F2385B"/>
      <inkml:brushProperty name="ignorePressure" value="0"/>
    </inkml:brush>
  </inkml:definitions>
  <inkml:trace contextRef="#ctx0" brushRef="#br0">65000.000000 24750.000000 844,'-110.000000'139.000000'19,"32.000000"-22.000000"-3 ,31.000000-22.000000-3,32.000000-21.000000-5,18.000000-14.000000 0,6.000000-2.000000 3,7.000000-3.000000 3,6.000000-3.000000 3,6.000000-7.000000 0,6.000000-9.000000-3,7.000000-10.000000-4,6.000000-8.000000-4,7.000000-12.000000-4,10.000000-12.000000-3,10.000000-13.000000-5,9.000000-12.000000-5,1.000000-12.000000-1,-6.000000-8.000000 1,-6.000000-10.000000 1,-6.000000-9.000000 0,-9.000000-2.000000 1,-8.000000 6.000000-2,-10.000000 7.000000-2,-9.000000 6.000000-1,-7.000000-1.000000 2,-3.000000-5.000000 3,-3.000000-7.000000 5,-2.000000-5.000000 5,-11.000000 0.000000 2,-15.000000 10.000000 1,-15.000000 10.000000 3,-16.000000 9.000000 0,-12.000000 9.000000 1,-5.000000 9.000000-2,-7.000000 10.000000-1,-5.000000 10.000000-1,-4.000000 11.000000-3,0.000000 17.000000-4,0.000000 15.000000-5,0.000000 16.000000-3,4.000000 7.000000-4,10.000000 1.000000-1,10.000000-1.000000-3,9.000000 1.000000-1,6.000000-3.000000-3,3.000000-2.000000 0,3.000000-3.000000-3,4.000000-3.000000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23:51:56"/>
    </inkml:context>
    <inkml:brush xml:id="br0">
      <inkml:brushProperty name="width" value="0.0273930467665195" units="cm"/>
      <inkml:brushProperty name="height" value="0.0273930467665195" units="cm"/>
      <inkml:brushProperty name="color" value="#F2385B"/>
      <inkml:brushProperty name="ignorePressure" value="0"/>
    </inkml:brush>
  </inkml:definitions>
  <inkml:trace contextRef="#ctx0" brushRef="#br0">64700.000000 27600.000000 803,'-68.000000'118.000000'-3,"17.000000"-11.000000"-3 ,15.000000-14.000000-5,16.000000-11.000000-5,10.000000-6.000000 6,7.000000 4.000000 16,6.000000 3.000000 15,7.000000 3.000000 16,7.000000-5.000000 5,9.000000-12.000000-6,10.000000-13.000000-5,10.000000-12.000000-6,4.000000-10.000000-5,0.000000-6.000000-6,0.000000-6.000000-6,0.000000-6.000000-6,1.000000-9.000000-2,4.000000-8.000000-1,3.000000-10.000000 0,3.000000-9.000000-1,-2.000000-10.000000-1,-6.000000-9.000000-1,-6.000000-10.000000-2,-6.000000-8.000000-1,-7.000000-9.000000-1,-6.000000-6.000000-1,-6.000000-6.000000 0,-6.000000-6.000000-1,-7.000000-2.000000 1,-6.000000 3.000000 3,-6.000000 3.000000 5,-6.000000 4.000000 3,-6.000000 7.000000 1,-2.000000 13.000000 1,-3.000000 12.000000 0,-3.000000 13.000000 0,-12.000000 9.000000-1,-18.000000 6.000000 0,-19.000000 7.000000-2,-18.000000 6.000000-1,-6.000000 20.000000-4,10.000000 34.000000-5,10.000000 35.000000-7,9.000000 35.000000-6,10.000000 2.000000-3,14.000000-28.000000-1,11.000000-28.000000 0,14.000000-27.000000 0,5.000000-14.000000-1,1.000000 4.000000 0,-1.000000 3.000000 1,1.000000 3.000000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7"/>
    </inkml:context>
    <inkml:brush xml:id="br0">
      <inkml:brushProperty name="width" value="0.0279547069221735" units="cm"/>
      <inkml:brushProperty name="height" value="0.0279547069221735" units="cm"/>
      <inkml:brushProperty name="color" value="#F2385B"/>
      <inkml:brushProperty name="ignorePressure" value="0"/>
    </inkml:brush>
  </inkml:definitions>
  <inkml:trace contextRef="#ctx0" brushRef="#br0">64550.000000 30600.000000 786,'-88.000000'98.000000'14,"26.000000"-3.000000"-1 ,24.000000-3.000000-2,26.000000-2.000000 0,12.000000-8.000000-1,0.000000-8.000000 2,0.000000-10.000000 1,0.000000-9.000000 1,4.000000-5.000000 3,10.000000 0.000000 1,10.000000 0.000000 2,9.000000 0.000000 2,7.000000-7.000000-2,7.000000-11.000000-7,6.000000-14.000000-7,7.000000-11.000000-8,2.000000-15.000000-3,1.000000-16.000000-4,-1.000000-15.000000-1,1.000000-15.000000-4,-3.000000-11.000000 1,-2.000000-2.000000 2,-3.000000-3.000000 2,-3.000000-3.000000 3,-4.000000-4.000000-1,-3.000000-3.000000-4,-3.000000-3.000000-3,-2.000000-2.000000-4,-8.000000 2.000000 0,-8.000000 9.000000 4,-10.000000 10.000000 2,-9.000000 10.000000 4,-9.000000 8.000000 4,-5.000000 10.000000 4,-7.000000 10.000000 4,-5.000000 9.000000 4,-12.000000 6.000000 3,-16.000000 3.000000 0,-15.000000 3.000000 0,-15.000000 4.000000 0,-9.000000 7.000000 0,1.000000 13.000000-4,-1.000000 12.000000-2,1.000000 13.000000-3,5.000000 9.000000-5,14.000000 6.000000-8,11.000000 7.000000-9,14.000000 6.000000-9,8.000000-4.000000-4,7.000000-11.000000 0,6.000000-14.000000-1,7.000000-11.000000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7"/>
    </inkml:context>
    <inkml:brush xml:id="br0">
      <inkml:brushProperty name="width" value="0.0294559523463249" units="cm"/>
      <inkml:brushProperty name="height" value="0.0294559523463249" units="cm"/>
      <inkml:brushProperty name="color" value="#F2385B"/>
      <inkml:brushProperty name="ignorePressure" value="0"/>
    </inkml:brush>
  </inkml:definitions>
  <inkml:trace contextRef="#ctx0" brushRef="#br0">64300.000000 34450.000000 746,'-68.000000'73.000000'1,"17.000000"-3.000000"2 ,15.000000-3.000000 2,16.000000-2.000000 2,10.000000 5.000000 5,7.000000 16.000000 5,6.000000 15.000000 8,7.000000 17.000000 5,7.000000 3.000000 2,9.000000-5.000000-4,10.000000-7.000000-5,10.000000-5.000000-4,8.000000-12.000000-5,10.000000-16.000000-4,10.000000-15.000000-4,9.000000-15.000000-6,4.000000-20.000000 0,1.000000-21.000000 3,-1.000000-22.000000 3,1.000000-22.000000 3,-1.000000-21.000000-6,1.000000-18.000000-13,-1.000000-19.000000-13,1.000000-18.000000-14,-6.000000-7.000000-4,-8.000000 6.000000 6,-10.000000 7.000000 7,-9.000000 6.000000 5,-10.000000 12.000000 5,-9.000000 19.000000 3,-10.000000 19.000000 2,-8.000000 19.000000 2,-8.000000-1.000000 0,-2.000000-18.000000 0,-3.000000-19.000000-1,-3.000000-18.000000-2,-2.000000-1.000000 2,0.000000 19.000000 4,0.000000 19.000000 3,0.000000 19.000000 5,-2.000000 4.000000 1,-3.000000-9.000000 0,-3.000000-10.000000 0,-2.000000-8.000000 0,-12.000000-3.000000 1,-19.000000 7.000000 3,-18.000000 6.000000 4,-19.000000 7.000000 2,-2.000000 7.000000 2,16.000000 9.000000-1,15.000000 10.000000-1,17.000000 10.000000 0,-3.000000 8.000000 1,-18.000000 10.000000-1,-19.000000 10.000000 2,-18.000000 9.000000-1,-7.000000 9.000000 0,6.000000 9.000000-4,7.000000 10.000000-3,6.000000 10.000000-4,9.000000 0.000000-4,13.000000-5.000000-6,12.000000-7.000000-5,13.000000-5.000000-6,9.000000-8.000000-5,6.000000-5.000000-1,7.000000-7.000000-4,6.000000-5.000000-2</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8"/>
    </inkml:context>
    <inkml:brush xml:id="br0">
      <inkml:brushProperty name="width" value="0.0296275727450848" units="cm"/>
      <inkml:brushProperty name="height" value="0.0296275727450848" units="cm"/>
      <inkml:brushProperty name="color" value="#F2385B"/>
      <inkml:brushProperty name="ignorePressure" value="0"/>
    </inkml:brush>
  </inkml:definitions>
  <inkml:trace contextRef="#ctx0" brushRef="#br0">68600.000000 24000.000000 742,'-21.000000'103.000000'37,"10.000000"6.000000"-6 ,10.000000 7.000000-5,9.000000 6.000000-5,9.000000 3.000000-5,9.000000 0.000000-5,10.000000 0.000000-5,10.000000 0.000000-5,7.000000-11.000000-1,6.000000-22.000000 3,7.000000-22.000000 3,6.000000-21.000000 3,4.000000-20.000000 2,4.000000-15.000000-2,3.000000-15.000000 0,3.000000-16.000000 0,-4.000000-15.000000-2,-8.000000-11.000000-1,-10.000000-14.000000-1,-9.000000-11.000000-2,-9.000000-11.000000 0,-5.000000-5.000000 2,-7.000000-7.000000 1,-5.000000-5.000000 1,-8.000000-3.000000-1,-5.000000 4.000000-2,-7.000000 3.000000-4,-5.000000 3.000000-2,-11.000000 1.000000 0,-11.000000 1.000000 0,-14.000000-1.000000 2,-11.000000 1.000000 1,-9.000000 5.000000 1,-3.000000 14.000000-1,-3.000000 11.000000 0,-2.000000 14.000000 0,-6.000000 14.000000-5,-6.000000 20.000000-8,-6.000000 18.000000-9,-6.000000 20.000000-8,-2.000000 25.000000-4,3.000000 35.000000-3,3.000000 35.000000-1,4.000000 34.000000-2,8.000000 1.000000 1,17.000000-31.000000 2,15.000000-31.000000 3,16.000000-31.000000 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80213633179665" units="cm"/>
      <inkml:brushProperty name="height" value="0.0380213633179665" units="cm"/>
      <inkml:brushProperty name="color" value="#F2395B"/>
      <inkml:brushProperty name="ignorePressure" value="0"/>
    </inkml:brush>
  </inkml:definitions>
  <inkml:trace contextRef="#ctx0" brushRef="#br0">37550.000000 30950.000000 800,'0.000000'46.000000'-1,"0.000000"-5.000000"-2 ,0.000000-7.000000-1,0.000000-5.000000-1,0.000000-3.000000-3,0.000000 4.000000-1,0.000000 3.000000-4,0.000000 3.000000-1,0.000000 6.000000 1,0.000000 9.000000 5,0.000000 10.000000 5,0.000000 10.000000 5,0.000000-3.000000 2,0.000000-11.000000 2,0.000000-14.000000 0,0.000000-11.000000 2,0.000000-6.000000 0,0.000000 4.000000 1,0.000000 3.000000 1,0.000000 3.000000 1,7.000000-15.000000 1,17.000000-30.000000 2,15.000000-32.000000 1,16.000000-30.000000 2,5.000000-25.000000-4,-2.000000-15.000000-7,-3.000000-15.000000-7,-3.000000-16.000000-8,-2.000000-5.000000-3,0.000000 6.000000 1,0.000000 7.000000 1,0.000000 6.000000 0,-2.000000 9.000000 1,-3.000000 13.000000 2,-3.000000 12.000000 1,-2.000000 13.000000 1,-6.000000 10.000000 2,-6.000000 10.000000 4,-6.000000 10.000000 3,-6.000000 9.000000 3,-4.000000 12.000000 4,1.000000 16.000000 5,-1.000000 15.000000 3,1.000000 17.000000 4,1.000000 7.000000 0,3.000000 0.000000-5,3.000000 0.000000-4,4.000000 0.000000-6,1.000000 1.000000-3,0.000000 4.000000-1,0.000000 3.000000-2,0.000000 3.000000-2,1.000000 1.000000-1,4.000000 1.000000 1,3.000000-1.000000-1,3.000000 1.000000 0,-1.000000-3.000000 1,-2.000000-2.000000-1,-3.000000-3.000000 1,-3.000000-3.000000 0,-4.000000 2.000000 0,-3.000000 10.000000 0,-3.000000 10.000000 1,-2.000000 9.000000 0,-6.000000 2.000000 2,-6.000000-2.000000 1,-6.000000-3.000000 3,-6.000000-3.000000 1,-10.000000 4.000000 1,-12.000000 13.000000 1,-13.000000 12.000000-1,-12.000000 13.000000 0,-7.000000 2.000000-2,1.000000-5.000000-4,-1.000000-7.000000-4,1.000000-5.000000-4,1.000000-8.000000-4,3.000000-5.000000-2,3.000000-7.000000-4,4.000000-5.000000-1,4.000000-15.000000-8,6.000000-22.000000-10,7.000000-22.000000-10,6.000000-21.000000-11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8"/>
    </inkml:context>
    <inkml:brush xml:id="br0">
      <inkml:brushProperty name="width" value="0.0265850331634283" units="cm"/>
      <inkml:brushProperty name="height" value="0.0265850331634283" units="cm"/>
      <inkml:brushProperty name="color" value="#F2385B"/>
      <inkml:brushProperty name="ignorePressure" value="0"/>
    </inkml:brush>
  </inkml:definitions>
  <inkml:trace contextRef="#ctx0" brushRef="#br0">68550.000000 27600.000000 827,'-43.000000'96.000000'0,"17.000000"-5.000000"0 ,15.000000-7.000000-1,16.000000-5.000000 1,10.000000-8.000000 1,7.000000-5.000000 5,6.000000-7.000000 5,7.000000-5.000000 4,5.000000-11.000000 2,7.000000-11.000000 0,6.000000-14.000000 0,7.000000-11.000000-1,2.000000-12.000000-2,1.000000-9.000000-1,-1.000000-10.000000-2,1.000000-8.000000-3,-1.000000-12.000000-2,1.000000-12.000000-3,-1.000000-13.000000-2,1.000000-12.000000-4,-4.000000-9.000000-1,-6.000000-2.000000 1,-6.000000-3.000000 1,-6.000000-3.000000 0,-9.000000-1.000000 0,-8.000000 4.000000 2,-10.000000 3.000000 0,-9.000000 3.000000 1,-7.000000 7.000000 1,-3.000000 14.000000 0,-3.000000 11.000000 2,-2.000000 14.000000 0,-11.000000 8.000000 1,-15.000000 7.000000 0,-15.000000 6.000000-1,-16.000000 7.000000 0,-2.000000 4.000000-1,13.000000 3.000000-5,12.000000 3.000000-3,13.000000 4.000000-4,-2.000000 11.000000-4,-16.000000 23.000000-2,-15.000000 22.000000-4,-15.000000 22.000000-3,-1.000000 4.000000 0,16.000000-12.000000 3,15.000000-13.000000 4,17.000000-12.000000 3,7.000000-5.000000-3,0.000000 3.000000-6,0.000000 3.000000-8,0.000000 4.000000-7</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23:51:58"/>
    </inkml:context>
    <inkml:brush xml:id="br0">
      <inkml:brushProperty name="width" value="0.0272110849618912" units="cm"/>
      <inkml:brushProperty name="height" value="0.0272110849618912" units="cm"/>
      <inkml:brushProperty name="color" value="#F2385B"/>
      <inkml:brushProperty name="ignorePressure" value="0"/>
    </inkml:brush>
  </inkml:definitions>
  <inkml:trace contextRef="#ctx0" brushRef="#br0">68700.000000 30750.000000 808,'-25.000000'48.000000'-12,"0.000000"-3.000000"6 ,0.000000-3.000000 3,0.000000-2.000000 6,3.000000-1.000000 4,6.000000 3.000000 4,7.000000 3.000000 4,6.000000 4.000000 4,4.000000 2.000000 2,4.000000 4.000000 1,3.000000 3.000000 0,3.000000 3.000000 1,3.000000-2.000000-2,3.000000-6.000000-3,3.000000-6.000000-5,4.000000-6.000000-3,8.000000-7.000000-4,17.000000-6.000000-4,15.000000-6.000000-6,16.000000-6.000000-4,4.000000-12.000000-2,-6.000000-15.000000 0,-6.000000-15.000000 1,-6.000000-16.000000 1,-6.000000-13.000000 0,-2.000000-9.000000-1,-3.000000-10.000000-1,-3.000000-8.000000 0,-7.000000 0.000000 0,-9.000000 14.000000 1,-10.000000 11.000000 2,-8.000000 14.000000 2,-8.000000 7.000000 1,-2.000000 3.000000 2,-3.000000 3.000000 0,-3.000000 4.000000 3,-4.000000-6.000000 0,-3.000000-11.000000 1,-3.000000-14.000000 1,-2.000000-11.000000 0,-9.000000-1.000000 1,-12.000000 13.000000 0,-13.000000 12.000000 2,-12.000000 13.000000-1,-10.000000 12.000000 1,-6.000000 13.000000-2,-6.000000 12.000000-1,-6.000000 13.000000-1,-1.000000 12.000000-4,7.000000 13.000000-5,6.000000 12.000000-5,7.000000 13.000000-6,7.000000 1.000000-2,9.000000-9.000000 2,10.000000-10.000000 0,10.000000-8.000000 2,7.000000-8.000000-2,6.000000-2.000000-4,7.000000-3.000000-4,6.000000-3.000000-5</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9"/>
    </inkml:context>
    <inkml:brush xml:id="br0">
      <inkml:brushProperty name="width" value="0.0266413222998381" units="cm"/>
      <inkml:brushProperty name="height" value="0.0266413222998381" units="cm"/>
      <inkml:brushProperty name="color" value="#F2385B"/>
      <inkml:brushProperty name="ignorePressure" value="0"/>
    </inkml:brush>
  </inkml:definitions>
  <inkml:trace contextRef="#ctx0" brushRef="#br0">68650.000000 34900.000000 825,'-43.000000'98.000000'33,"17.000000"-3.000000"-7 ,15.000000-3.000000-7,16.000000-2.000000-8,12.000000-6.000000-2,9.000000-6.000000 3,10.000000-6.000000 2,10.000000-6.000000 3,8.000000-9.000000-1,10.000000-8.000000-5,10.000000-10.000000-5,9.000000-9.000000-6,7.000000-18.000000-3,7.000000-24.000000-5,6.000000-26.000000-3,7.000000-24.000000-4,-6.000000-17.000000 0,-15.000000-5.000000 1,-15.000000-7.000000 2,-16.000000-5.000000 2,-13.000000-4.000000 2,-9.000000 0.000000 5,-10.000000 0.000000 4,-8.000000 0.000000 4,-11.000000 3.000000 1,-8.000000 6.000000-1,-10.000000 7.000000-1,-9.000000 6.000000-1,-15.000000 7.000000 0,-18.000000 10.000000 0,-19.000000 10.000000 0,-18.000000 9.000000 1,-15.000000 10.000000-3,-9.000000 14.000000-6,-10.000000 11.000000-7,-8.000000 14.000000-5,2.000000 10.000000-4,16.000000 9.000000-4,15.000000 10.000000-3,17.000000 10.000000-4,13.000000-1.000000 1,13.000000-9.000000 2,12.000000-10.000000 3,13.000000-8.000000 3</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1:59"/>
    </inkml:context>
    <inkml:brush xml:id="br0">
      <inkml:brushProperty name="width" value="0.0236326940357685" units="cm"/>
      <inkml:brushProperty name="height" value="0.0236326940357685" units="cm"/>
      <inkml:brushProperty name="color" value="#F2385B"/>
      <inkml:brushProperty name="ignorePressure" value="0"/>
    </inkml:brush>
  </inkml:definitions>
  <inkml:trace contextRef="#ctx0" brushRef="#br0">72650.000000 24250.000000 930,'-68.000000'100.000000'-17,"17.000000"0.000000"6 ,15.000000 0.000000 8,16.000000 0.000000 6,10.000000-2.000000 6,7.000000-3.000000 2,6.000000-3.000000 4,7.000000-2.000000 2,7.000000-11.000000 0,9.000000-15.000000-4,10.000000-15.000000-4,10.000000-16.000000-4,2.000000-12.000000-3,-3.000000-5.000000-3,-3.000000-7.000000-2,-2.000000-5.000000-2,2.000000-14.000000-1,9.000000-18.000000-3,10.000000-19.000000-1,10.000000-18.000000-2,2.000000-14.000000-1,-3.000000-5.000000-2,-3.000000-7.000000 0,-2.000000-5.000000-2,-9.000000-3.000000 1,-12.000000 4.000000 1,-13.000000 3.000000 1,-12.000000 3.000000 2,-10.000000 4.000000 2,-6.000000 7.000000 3,-6.000000 6.000000 4,-6.000000 7.000000 2,-7.000000 8.000000 5,-6.000000 14.000000 3,-6.000000 11.000000 4,-6.000000 14.000000 4,-10.000000 8.000000 2,-12.000000 7.000000 3,-13.000000 6.000000 1,-12.000000 7.000000 2,-7.000000 18.000000-3,1.000000 31.000000-6,-1.000000 32.000000-7,1.000000 31.000000-6,7.000000 4.000000-10,16.000000-21.000000-13,15.000000-22.000000-12,17.000000-22.000000-13</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0"/>
    </inkml:context>
    <inkml:brush xml:id="br0">
      <inkml:brushProperty name="width" value="0.0263607371598482" units="cm"/>
      <inkml:brushProperty name="height" value="0.0263607371598482" units="cm"/>
      <inkml:brushProperty name="color" value="#F2385B"/>
      <inkml:brushProperty name="ignorePressure" value="0"/>
    </inkml:brush>
  </inkml:definitions>
  <inkml:trace contextRef="#ctx0" brushRef="#br0">72300.000000 27450.000000 834,'-24.000000'54.000000'0,"4.000000"10.000000"0 ,3.000000 10.000000 0,3.000000 9.000000 0,4.000000 7.000000 3,7.000000 7.000000 5,6.000000 6.000000 5,7.000000 7.000000 5,5.000000-4.000000 3,7.000000-12.000000-1,6.000000-13.000000-1,7.000000-12.000000 0,5.000000-12.000000-3,7.000000-8.000000-3,6.000000-10.000000-4,7.000000-9.000000-4,2.000000-13.000000-4,1.000000-16.000000-2,-1.000000-15.000000-4,1.000000-15.000000-3,-3.000000-14.000000 0,-2.000000-8.000000 2,-3.000000-10.000000 2,-3.000000-9.000000 3,-6.000000-9.000000-2,-5.000000-5.000000-6,-7.000000-7.000000-5,-5.000000-5.000000-7,-8.000000-3.000000 0,-5.000000 4.000000 3,-7.000000 3.000000 4,-5.000000 3.000000 3,-4.000000 9.000000 3,0.000000 16.000000 3,0.000000 15.000000 3,0.000000 17.000000 3,-8.000000-1.000000 1,-16.000000-16.000000 2,-15.000000-15.000000 1,-15.000000-15.000000 1,-12.000000-1.000000 0,-6.000000 16.000000-1,-6.000000 15.000000 0,-6.000000 17.000000-2,-1.000000 16.000000-1,7.000000 19.000000-3,6.000000 19.000000-3,7.000000 19.000000-2,5.000000 10.000000-3,7.000000 4.000000-4,6.000000 3.000000-3,7.000000 3.000000-3,5.000000-2.000000-3,7.000000-6.000000-1,6.000000-6.000000-2,7.000000-6.000000-2</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0"/>
    </inkml:context>
    <inkml:brush xml:id="br0">
      <inkml:brushProperty name="width" value="0.0283717270940542" units="cm"/>
      <inkml:brushProperty name="height" value="0.0283717270940542" units="cm"/>
      <inkml:brushProperty name="color" value="#F2385B"/>
      <inkml:brushProperty name="ignorePressure" value="0"/>
    </inkml:brush>
  </inkml:definitions>
  <inkml:trace contextRef="#ctx0" brushRef="#br0">72300.000000 30500.000000 775,'-91.000000'28.000000'19,"19.000000"6.000000"2 ,19.000000 7.000000 0,19.000000 6.000000 2,12.000000 9.000000-1,6.000000 13.000000-3,7.000000 12.000000-3,6.000000 13.000000-4,9.000000 2.000000-2,13.000000-5.000000-2,12.000000-7.000000-1,13.000000-5.000000-3,7.000000-11.000000 1,4.000000-11.000000 2,3.000000-14.000000 2,3.000000-11.000000 2,4.000000-14.000000-2,7.000000-11.000000-7,6.000000-14.000000-7,7.000000-11.000000-7,-3.000000-14.000000-4,-8.000000-11.000000-2,-10.000000-14.000000-1,-9.000000-11.000000-1,-7.000000-11.000000-2,-3.000000-5.000000 0,-3.000000-7.000000-1,-2.000000-5.000000-1,-8.000000-3.000000 2,-8.000000 4.000000 3,-10.000000 3.000000 4,-9.000000 3.000000 4,-13.000000 3.000000 3,-16.000000 3.000000 5,-15.000000 3.000000 3,-15.000000 4.000000 4,-12.000000 10.000000 2,-6.000000 19.000000-1,-6.000000 19.000000 1,-6.000000 19.000000-1,-4.000000 18.000000-2,1.000000 19.000000-1,-1.000000 19.000000-2,1.000000 19.000000-3,5.000000 13.000000-2,14.000000 10.000000-5,11.000000 10.000000-5,14.000000 9.000000-4,8.000000-4.000000-2,7.000000-15.000000 1,6.000000-15.000000 0,7.000000-16.000000 2</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1"/>
    </inkml:context>
    <inkml:brush xml:id="br0">
      <inkml:brushProperty name="width" value="0.0265742912888527" units="cm"/>
      <inkml:brushProperty name="height" value="0.0265742912888527" units="cm"/>
      <inkml:brushProperty name="color" value="#F2385B"/>
      <inkml:brushProperty name="ignorePressure" value="0"/>
    </inkml:brush>
  </inkml:definitions>
  <inkml:trace contextRef="#ctx0" brushRef="#br0">72600.000000 34550.000000 827,'-88.000000'234.000000'4,"26.000000"-31.000000"-1 ,24.000000-31.000000-1,26.000000-31.000000-2,16.000000-21.000000 6,10.000000-9.000000 9,10.000000-10.000000 9,9.000000-8.000000 11,9.000000-12.000000-1,9.000000-12.000000-8,10.000000-13.000000-10,10.000000-12.000000-8,5.000000-16.000000-9,4.000000-19.000000-5,3.000000-18.000000-8,3.000000-19.000000-5,-4.000000-22.000000-3,-8.000000-25.000000 1,-10.000000-25.000000 1,-9.000000-25.000000 1,-9.000000-15.000000 1,-5.000000-2.000000 1,-7.000000-3.000000 0,-5.000000-3.000000 1,-12.000000 4.000000 2,-16.000000 13.000000 3,-15.000000 12.000000 3,-15.000000 13.000000 3,-14.000000 12.000000 4,-8.000000 13.000000 5,-10.000000 12.000000 5,-9.000000 13.000000 5,-9.000000 15.000000 4,-5.000000 19.000000 0,-7.000000 19.000000 2,-5.000000 19.000000 0,-1.000000 15.000000-4,6.000000 13.000000-8,7.000000 12.000000-8,6.000000 13.000000-8,12.000000-1.000000-5,19.000000-11.000000-1,19.000000-14.000000-1,19.000000-11.000000-1,7.000000-7.000000-3,-3.000000 0.000000-4,-3.000000 0.000000-5,-2.000000 0.000000-4</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4"/>
    </inkml:context>
    <inkml:brush xml:id="br0">
      <inkml:brushProperty name="width" value="0.0258784890174866" units="cm"/>
      <inkml:brushProperty name="height" value="0.0258784890174866" units="cm"/>
      <inkml:brushProperty name="color" value="#F2385B"/>
      <inkml:brushProperty name="ignorePressure" value="0"/>
    </inkml:brush>
  </inkml:definitions>
  <inkml:trace contextRef="#ctx0" brushRef="#br0">67650.000000 19850.000000 850,'0.000000'-32.000000'19,"0.000000"39.000000"-1 ,0.000000 36.000000-1,0.000000 39.000000-1,0.000000 30.000000-2,0.000000 26.000000-2,0.000000 24.000000-3,0.000000 26.000000-3,-2.000000 10.000000-1,-3.000000-3.000000 1,-3.000000-3.000000 2,-2.000000-2.000000 0,-1.000000-19.000000-1,3.000000-30.000000-3,3.000000-32.000000-4,4.000000-30.000000-2,-3.000000 11.000000-4,-5.000000 57.000000-2,-7.000000 56.000000-4,-5.000000 57.000000-4,-6.000000 25.000000-1,-3.000000-2.000000-2,-3.000000-3.000000-1,-2.000000-3.000000 0,0.000000-7.000000-1,7.000000-9.000000 3,6.000000-10.000000 1,7.000000-8.000000 3,4.000000-15.000000 1,3.000000-19.000000 0,3.000000-18.000000 1,4.000000-19.000000 0,2.000000-10.000000 1,4.000000 1.000000 4,3.000000-1.000000 2,3.000000 1.000000 3,3.000000 2.000000 1,3.000000 7.000000-2,3.000000 6.000000 0,4.000000 7.000000-2,-3.000000-6.000000 1,-5.000000-15.000000 2,-7.000000-15.000000 2,-5.000000-16.000000 3,-6.000000-18.000000 2,-3.000000-18.000000 1,-3.000000-19.000000 3,-2.000000-18.000000 1,-1.000000-14.000000 1,3.000000-5.000000-2,3.000000-7.000000-1,4.000000-5.000000 0,-1.000000-4.000000-2,-3.000000 0.000000 0,-3.000000 0.000000-1,-2.000000 0.000000-1,-1.000000 4.000000-1,3.000000 10.000000-5,3.000000 10.000000-4,4.000000 9.000000-3,1.000000 4.000000-3,0.000000 1.000000 0,0.000000-1.000000 0,0.000000 1.000000 0,3.000000-6.000000 1,6.000000-8.000000 0,7.000000-10.000000 1,6.000000-9.000000 2,1.000000-10.000000-1,-3.000000-9.000000 1,-3.000000-10.000000-1,-2.000000-8.000000 1</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4"/>
    </inkml:context>
    <inkml:brush xml:id="br0">
      <inkml:brushProperty name="width" value="0.0244388803839684" units="cm"/>
      <inkml:brushProperty name="height" value="0.0244388803839684" units="cm"/>
      <inkml:brushProperty name="color" value="#F2385B"/>
      <inkml:brushProperty name="ignorePressure" value="0"/>
    </inkml:brush>
  </inkml:definitions>
  <inkml:trace contextRef="#ctx0" brushRef="#br0">67500.000000 28650.000000 900,'50.000000'70.000000'-47,"0.000000"-9.000000"10 ,0.000000-10.000000 8,0.000000-8.000000 10,3.000000-11.000000 6,6.000000-8.000000 2,7.000000-10.000000 3,6.000000-9.000000 4,1.000000-7.000000 1,-3.000000-3.000000 2,-3.000000-3.000000 1,-2.000000-2.000000 1,-1.000000-3.000000 3,3.000000 1.000000 4,3.000000-1.000000 4,4.000000 1.000000 5,1.000000 4.000000 2,0.000000 9.000000 4,0.000000 10.000000 1,0.000000 10.000000 3,-2.000000 5.000000-1,-3.000000 4.000000-1,-3.000000 3.000000-4,-2.000000 3.000000-2,2.000000 4.000000-3,9.000000 7.000000-4,10.000000 6.000000-2,10.000000 7.000000-5,2.000000-1.000000-2,-3.000000-6.000000-4,-3.000000-6.000000-3,-2.000000-6.000000-4,-1.000000-6.000000-2,3.000000-2.000000-1,3.000000-3.000000-2,4.000000-3.000000-2,1.000000-4.000000 0,0.000000-3.000000 3,0.000000-3.000000 1,0.000000-2.000000 3,-2.000000-5.000000 1,-3.000000-2.000000 0,-3.000000-3.000000 0,-2.000000-3.000000 0,-1.000000-4.000000 0,3.000000-3.000000-1,3.000000-3.000000 0,4.000000-2.000000-1,2.000000-1.000000 0,4.000000 3.000000 1,3.000000 3.000000 1,3.000000 4.000000 1,-1.000000-1.000000 0,-2.000000-3.000000 1,-3.000000-3.000000 1,-3.000000-2.000000 1,-6.000000-5.000000 0,-5.000000-2.000000 0,-7.000000-3.000000-1,-5.000000-3.000000 0,-11.000000-1.000000 1,-11.000000 4.000000 1,-14.000000 3.000000 2,-11.000000 3.000000 2,0.000000-1.000000 1,17.000000-2.000000 0,15.000000-3.000000 0,16.000000-3.000000 0,-1.000000-1.000000 0,-15.000000 4.000000-1,-15.000000 3.000000-2,-16.000000 3.000000-1,2.000000-2.000000 0,23.000000-6.000000-2,22.000000-6.000000 0,22.000000-6.000000 0,13.000000-1.000000-1,7.000000 7.000000 0,6.000000 6.000000 0,7.000000 7.000000-1,0.000000 4.000000 0,-2.000000 3.000000 0,-3.000000 3.000000 1,-3.000000 4.000000-1,-1.000000 4.000000 1,4.000000 6.000000 0,3.000000 7.000000 0,3.000000 6.000000 1,-1.000000 1.000000 1,-2.000000-3.000000 0,-3.000000-3.000000 1,-3.000000-2.000000 2,-2.000000-5.000000 0,0.000000-2.000000-1,0.000000-3.000000 0,0.000000-3.000000 0,1.000000-4.000000 0,4.000000-3.000000 4,3.000000-3.000000 1,3.000000-2.000000 3,-2.000000-1.000000 1,-6.000000 3.000000-2,-6.000000 3.000000-1,-6.000000 4.000000-2,-15.000000 1.000000 1,-21.000000 0.000000 2,-22.000000 0.000000 3,-22.000000 0.000000 2,-1.000000 0.000000 2,23.000000 0.000000 2,22.000000 0.000000 2,22.000000 0.000000 1,1.000000 0.000000 1,-19.000000 0.000000-2,-18.000000 0.000000-1,-19.000000 0.000000-2,4.000000 0.000000-4,29.000000 0.000000-4,28.000000 0.000000-7,28.000000 0.000000-4,3.000000-2.000000-6,-22.000000-3.000000-2,-22.000000-3.000000-4,-21.000000-2.000000-3,-17.000000-3.000000-4,-8.000000 1.000000-2,-10.000000-1.000000-4,-9.000000 1.000000-2</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5"/>
    </inkml:context>
    <inkml:brush xml:id="br0">
      <inkml:brushProperty name="width" value="0.0290764402598143" units="cm"/>
      <inkml:brushProperty name="height" value="0.0290764402598143" units="cm"/>
      <inkml:brushProperty name="color" value="#F2385B"/>
      <inkml:brushProperty name="ignorePressure" value="0"/>
    </inkml:brush>
  </inkml:definitions>
  <inkml:trace contextRef="#ctx0" brushRef="#br0">74800.000000 18350.000000 756,'-49.000000'-46.000000'1,"4.000000"10.000000"1 ,3.000000 10.000000 2,3.000000 9.000000 1,9.000000 9.000000 4,16.000000 9.000000 5,15.000000 10.000000 5,17.000000 10.000000 7,14.000000 18.000000 0,17.000000 28.000000-4,15.000000 28.000000-4,16.000000 29.000000-4,9.000000 18.000000-2,3.000000 9.000000-1,3.000000 10.000000-2,4.000000 10.000000 0,-6.000000-4.000000 0,-11.000000-16.000000 0,-14.000000-15.000000 0,-11.000000-15.000000 0,-11.000000-18.000000-2,-5.000000-19.000000-8,-7.000000-18.000000-5,-5.000000-19.000000-7,2.000000-2.000000-5,13.000000 16.000000-2,12.000000 15.000000-3,13.000000 17.000000-2,4.000000-4.000000-3,-3.000000-22.000000 0,-3.000000-22.000000-2,-2.000000-21.000000-1,-8.000000-14.000000 0,-8.000000-2.000000 0,-10.000000-3.000000 2,-9.000000-3.000000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05:24"/>
    </inkml:context>
    <inkml:brush xml:id="br0">
      <inkml:brushProperty name="width" value="0.0229715406894684" units="cm"/>
      <inkml:brushProperty name="height" value="0.0229715406894684" units="cm"/>
      <inkml:brushProperty name="color" value="#F2395B"/>
      <inkml:brushProperty name="ignorePressure" value="0"/>
    </inkml:brush>
  </inkml:definitions>
  <inkml:trace contextRef="#ctx0" brushRef="#br0">53750.000000 28350.000000 638,'75.000000'67.000000'-37,"0.000000"-16.000000"11 ,0.000000-15.000000 13,0.000000-15.000000 11,-5.000000-6.000000 8,-9.000000 7.000000 3,-10.000000 6.000000 3,-8.000000 7.000000 3,-9.000000 2.000000 1,-6.000000 1.000000 0,-6.000000-1.000000-1,-6.000000 1.000000-2,-9.000000 2.000000 0,-8.000000 7.000000-4,-10.000000 6.000000-2,-9.000000 7.000000-3,-13.000000 4.000000-2,-16.000000 3.000000 1,-15.000000 3.000000-1,-15.000000 4.000000-1,-9.000000-1.000000 0,1.000000-3.000000-2,-1.000000-3.000000-2,1.000000-2.000000-2,4.000000-8.000000 0,9.000000-8.000000 1,10.000000-10.000000 0,10.000000-9.000000 1,16.000000-12.000000-1,26.000000-11.000000-2,24.000000-14.000000-2,26.000000-11.000000-1,13.000000-7.000000-1,4.000000 0.000000 4,3.000000 0.000000 3,3.000000 0.000000 2,-2.000000 0.000000 3,-6.000000 0.000000 2,-6.000000 0.000000 2,-6.000000 0.000000 3,-7.000000 6.000000 2,-6.000000 13.000000 4,-6.000000 12.000000 4,-6.000000 13.000000 3,-7.000000 10.000000 1,-6.000000 10.000000-2,-6.000000 10.000000-3,-6.000000 9.000000-2,-4.000000-1.000000-1,1.000000-8.000000-3,-1.000000-10.000000 0,1.000000-9.000000-3,-4.000000 7.000000 1,-6.000000 26.000000 1,-6.000000 24.000000 1,-6.000000 26.000000 2,-1.000000 2.000000 0,7.000000-18.000000-3,6.000000-19.000000-1,7.000000-18.000000-3,-7.000000 16.000000 0,-19.000000 54.000000 2,-18.000000 53.000000 0,-19.000000 53.000000 2,-8.000000 34.000000 0,3.000000 16.000000-3,3.000000 15.000000-3,4.000000 17.000000-1,2.000000 3.000000-3,4.000000-5.000000-3,3.000000-7.000000-1,3.000000-5.000000-2,6.000000-25.000000-1,9.000000-40.000000-3,10.000000-40.000000 0,10.000000-41.000000-2,7.000000-33.000000 0,6.000000-25.000000 2,7.000000-25.000000 3,6.000000-25.000000 2,3.000000-22.000000 0,0.000000-19.000000-4,0.000000-18.000000-4,0.000000-19.000000-4,6.000000-33.000000-5,13.000000-47.000000-7,12.000000-47.000000-8,13.000000-46.000000-7,2.000000-9.000000-2,-5.000000 32.000000 2,-7.000000 31.000000 3,-5.000000 32.000000 2</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41691076755524" units="cm"/>
      <inkml:brushProperty name="height" value="0.0341691076755524" units="cm"/>
      <inkml:brushProperty name="color" value="#F2395B"/>
      <inkml:brushProperty name="ignorePressure" value="0"/>
    </inkml:brush>
  </inkml:definitions>
  <inkml:trace contextRef="#ctx0" brushRef="#br0">38750.000000 31250.000000 890,'115.000000'71.000000'3,"-18.000000"-5.000000"7 ,-19.000000-7.000000 7,-18.000000-5.000000 6,-12.000000-8.000000 1,-3.000000-5.000000-7,-3.000000-7.000000-6,-2.000000-5.000000-6</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9T00:52:06"/>
    </inkml:context>
    <inkml:brush xml:id="br0">
      <inkml:brushProperty name="width" value="0.0279340744018555" units="cm"/>
      <inkml:brushProperty name="height" value="0.0279340744018555" units="cm"/>
      <inkml:brushProperty name="color" value="#F2385B"/>
      <inkml:brushProperty name="ignorePressure" value="0"/>
    </inkml:brush>
  </inkml:definitions>
  <inkml:trace contextRef="#ctx0" brushRef="#br0">76150.000000 18300.000000 787,'-93.000000'46.000000'0,"17.000000"-5.000000"0 ,15.000000-7.000000 0,16.000000-5.000000 0,1.000000 16.000000 5,-12.000000 41.000000 11,-13.000000 40.000000 10,-12.000000 42.000000 10,-9.000000 39.000000 2,-2.000000 42.000000-9,-3.000000 40.000000-6,-3.000000 41.000000-9,5.000000-10.000000-5,17.000000-59.000000-1,15.000000-60.000000-3,16.000000-58.000000-2,7.000000-31.000000-11,1.000000 1.000000-21,-1.000000-1.000000-21,1.000000 1.000000-21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29"/>
    </inkml:context>
    <inkml:brush xml:id="br0">
      <inkml:brushProperty name="width" value="0.0297900810837746" units="cm"/>
      <inkml:brushProperty name="height" value="0.0297900810837746" units="cm"/>
      <inkml:brushProperty name="color" value="#F2385B"/>
      <inkml:brushProperty name="ignorePressure" value="0"/>
    </inkml:brush>
  </inkml:definitions>
  <inkml:trace contextRef="#ctx0" brushRef="#br0">31950.000000 40350.000000 738,'76.000000'100.000000'84,"4.000000"0.000000"-27 ,3.000000 0.000000-28,3.000000 0.000000-28,1.000000-7.000000-12,1.000000-11.000000 4,-1.000000-14.000000 4,1.000000-11.000000 3,-9.000000-12.000000 1,-15.000000-9.000000-3,-15.000000-10.000000-4,-16.000000-8.000000-3,6.000000-8.000000-2,28.000000-2.000000 0,28.000000-3.000000 1,29.000000-3.000000 0,7.000000-4.000000 2,-12.000000-3.000000 1,-13.000000-3.000000 4,-12.000000-2.000000 1,7.000000-6.000000 2,29.000000-6.000000-1,28.000000-6.000000 0,28.000000-6.000000 1,4.000000-1.000000-1,-18.000000 7.000000 1,-19.000000 6.000000 1,-18.000000 7.000000 1,-20.000000 4.000000 1,-18.000000 3.000000 0,-19.000000 3.000000 2,-18.000000 4.000000 1,0.000000 1.000000 1,23.000000 0.000000 1,22.000000 0.000000 1,22.000000 0.000000 1,-2.000000-2.000000-1,-25.000000-3.000000-2,-25.000000-3.000000-3,-25.000000-2.000000-3,4.000000-3.000000 0,35.000000 1.000000 2,35.000000-1.000000 2,34.000000 1.000000 1,15.000000 1.000000 1,-3.000000 3.000000-1,-3.000000 3.000000 1,-2.000000 4.000000-1,-8.000000 5.000000 0,-8.000000 10.000000-1,-10.000000 10.000000 0,-9.000000 9.000000 0,-5.000000 10.000000 0,0.000000 14.000000 1,0.000000 11.000000-1,0.000000 14.000000 1,0.000000 7.000000 1,0.000000 3.000000-1,0.000000 3.000000 0,0.000000 4.000000 0,-11.000000-9.000000-2,-22.000000-18.000000-1,-22.000000-19.000000-1,-21.000000-18.000000-3,-14.000000-10.000000 0,-2.000000 0.000000 0,-3.000000 0.000000 1,-3.000000 0.000000 1,18.000000 4.000000-3,41.000000 10.000000-4,40.000000 10.000000-5,42.000000 9.000000-4,13.000000-10.000000-2,-12.000000-28.000000 0,-13.000000-28.000000 2,-12.000000-27.000000 0,-2.000000-20.000000 1,9.000000-9.000000 3,10.000000-10.000000 1,10.000000-8.000000 2,7.000000 0.000000 3,6.000000 14.000000 2,7.000000 11.000000 2,6.000000 14.000000 3,4.000000 14.000000 3,4.000000 20.000000 1,3.000000 18.000000 1,3.000000 20.000000 3,1.000000 14.000000-2,1.000000 14.000000-4,-1.000000 11.000000-4,1.000000 14.000000-3,-17.000000-1.000000-6,-30.000000-12.000000-5,-32.000000-13.000000-7,-30.000000-12.000000-5,-22.000000-10.000000-5,-8.000000-6.000000-2,-10.000000-6.000000-3,-9.000000-6.000000-2</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0"/>
    </inkml:context>
    <inkml:brush xml:id="br0">
      <inkml:brushProperty name="width" value="0.0323842950165272" units="cm"/>
      <inkml:brushProperty name="height" value="0.0323842950165272" units="cm"/>
      <inkml:brushProperty name="color" value="#F2385B"/>
      <inkml:brushProperty name="ignorePressure" value="0"/>
    </inkml:brush>
  </inkml:definitions>
  <inkml:trace contextRef="#ctx0" brushRef="#br0">41000.000000 43050.000000 679,'46.000000'-21.000000'2,"-5.000000"10.000000"3 ,-7.000000 10.000000 3,-5.000000 9.000000 4,-9.000000 7.000000 0,-9.000000 7.000000 0,-10.000000 6.000000-2,-8.000000 7.000000 0,-9.000000 0.000000-2,-6.000000-2.000000 1,-6.000000-3.000000 1,-6.000000-3.000000-1,-2.000000-4.000000 1,3.000000-3.000000-3,3.000000-3.000000-1,4.000000-2.000000-2,-3.000000-3.000000-1,-5.000000 1.000000 1,-7.000000-1.000000 1,-5.000000 1.000000 0,-8.000000 1.000000 1,-5.000000 3.000000 0,-7.000000 3.000000 0,-5.000000 4.000000 0,0.000000 1.000000 0,10.000000 0.000000-3,10.000000 0.000000-2,9.000000 0.000000-3,9.000000 1.000000-3,9.000000 4.000000-4,10.000000 3.000000-5,10.000000 3.000000-5,11.000000 1.000000-1,17.000000 1.000000 1,15.000000-1.000000 0,16.000000 1.000000 2,4.000000-3.000000 1,-6.000000-2.000000 1,-6.000000-3.000000 0,-6.000000-3.000000 2,-6.000000-2.000000 1,-2.000000 0.000000 3,-3.000000 0.000000 1,-3.000000 0.000000 3,-6.000000 1.000000 2,-5.000000 4.000000 3,-7.000000 3.000000 2,-5.000000 3.000000 4,-6.000000 7.000000 1,-3.000000 14.000000 4,-3.000000 11.000000 1,-2.000000 14.000000 4,-3.000000 5.000000 0,1.000000 1.000000-1,-1.000000-1.000000-1,1.000000 1.000000-1,-3.000000-3.000000 0,-2.000000-2.000000-1,-3.000000-3.000000 1,-3.000000-3.000000-1,1.000000-9.000000-1,6.000000-11.000000-1,7.000000-14.000000-2,6.000000-11.000000-1,1.000000 2.000000 0,-3.000000 19.000000 2,-3.000000 19.000000 2,-2.000000 19.000000 2,-3.000000 7.000000 1,1.000000-3.000000-1,-1.000000-3.000000 2,1.000000-2.000000-1,1.000000-5.000000 0,3.000000-2.000000-4,3.000000-3.000000-1,4.000000-3.000000-4,2.000000-9.000000 0,4.000000-11.000000 0,3.000000-14.000000 1,3.000000-11.000000 0,4.000000-20.000000-5,7.000000-24.000000-10,6.000000-26.000000-12,7.000000-24.000000-11,-1.000000-10.000000-2,-6.000000 6.000000 6,-6.000000 7.000000 7,-6.000000 6.000000 7,-2.000000-1.000000-4,3.000000-5.000000-11,3.000000-7.000000-13,4.000000-5.000000-13</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1"/>
    </inkml:context>
    <inkml:brush xml:id="br0">
      <inkml:brushProperty name="width" value="0.0268041007220745" units="cm"/>
      <inkml:brushProperty name="height" value="0.0268041007220745" units="cm"/>
      <inkml:brushProperty name="color" value="#F2385B"/>
      <inkml:brushProperty name="ignorePressure" value="0"/>
    </inkml:brush>
  </inkml:definitions>
  <inkml:trace contextRef="#ctx0" brushRef="#br0">42150.000000 41750.000000 820,'18.000000'168.000000'-13,"-11.000000"-11.000000"2 ,-14.000000-14.000000 0,-11.000000-11.000000 2,-6.000000-12.000000 5,4.000000-9.000000 9,3.000000-10.000000 7,3.000000-8.000000 9,3.000000-14.000000 2,3.000000-15.000000-4,3.000000-15.000000-6,4.000000-16.000000-4,2.000000-15.000000-5,4.000000-11.000000-6,3.000000-14.000000-6,3.000000-11.000000-6,1.000000-15.000000-4,1.000000-16.000000-2,-1.000000-15.000000-1,1.000000-15.000000-1,-1.000000-7.000000 0,1.000000 3.000000 4,-1.000000 3.000000 3,1.000000 4.000000 4,1.000000 7.000000 2,3.000000 13.000000 2,3.000000 12.000000 1,4.000000 13.000000 2,1.000000 9.000000 1,0.000000 6.000000 1,0.000000 7.000000 2,0.000000 6.000000 1,0.000000 7.000000 3,0.000000 10.000000 4,0.000000 10.000000 4,0.000000 9.000000 4,0.000000 2.000000 2,0.000000-2.000000-3,0.000000-3.000000-1,0.000000-3.000000-2,-4.000000-2.000000-2,-5.000000 0.000000 0,-7.000000 0.000000-2,-5.000000 0.000000 0,-11.000000 1.000000 1,-11.000000 4.000000 5,-14.000000 3.000000 5,-11.000000 3.000000 4,-9.000000 4.000000 2,-3.000000 7.000000-3,-3.000000 6.000000-2,-2.000000 7.000000-3,0.000000-1.000000-2,7.000000-6.000000-4,6.000000-6.000000-3,7.000000-6.000000-4,7.000000-6.000000-4,9.000000-2.000000-2,10.000000-3.000000-5,10.000000-3.000000-3,8.000000-4.000000-3,10.000000-3.000000-4,10.000000-3.000000-3,9.000000-2.000000-4,10.000000-5.000000-2,14.000000-2.000000 0,11.000000-3.000000-2,14.000000-3.000000-1,0.000000-4.000000 1,-8.000000-3.000000 2,-10.000000-3.000000 2,-9.000000-2.000000 2,-20.000000 5.000000 6,-27.000000 16.000000 7,-28.000000 15.000000 7,-28.000000 17.000000 7,-26.000000 13.000000 4,-21.000000 13.000000-2,-22.000000 12.000000-1,-22.000000 13.000000-1,-11.000000 4.000000 2,0.000000-3.000000 5,0.000000-3.000000 4,0.000000-2.000000 4,6.000000-6.000000 2,13.000000-6.000000-2,12.000000-6.000000-4,13.000000-6.000000-1,15.000000-10.000000-3,19.000000-12.000000-1,19.000000-13.000000-1,19.000000-12.000000-1,19.000000-7.000000-2,23.000000 1.000000-1,22.000000-1.000000-2,22.000000 1.000000 0,18.000000-9.000000-2,16.000000-15.000000 1,15.000000-15.000000-1,17.000000-16.000000 1,8.000000-7.000000-2,4.000000 4.000000 0,3.000000 3.000000-2,3.000000 3.000000-1,-1.000000 4.000000-1,-2.000000 7.000000-2,-3.000000 6.000000-1,-3.000000 7.000000 0,-7.000000 4.000000-2,-9.000000 3.000000 0,-10.000000 3.000000 1,-8.000000 4.000000-1,-12.000000 1.000000 0,-12.000000 0.000000 0,-13.000000 0.000000 0,-12.000000 0.000000 1,-19.000000-5.000000-4,-25.000000-9.000000-4,-25.000000-10.000000-7,-25.000000-8.000000-4,-7.000000-4.000000-2,14.000000 3.000000 5,11.000000 3.000000 4,14.000000 4.000000 4</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1"/>
    </inkml:context>
    <inkml:brush xml:id="br0">
      <inkml:brushProperty name="width" value="0.0345446802675724" units="cm"/>
      <inkml:brushProperty name="height" value="0.0345446802675724" units="cm"/>
      <inkml:brushProperty name="color" value="#F2385B"/>
      <inkml:brushProperty name="ignorePressure" value="0"/>
    </inkml:brush>
  </inkml:definitions>
  <inkml:trace contextRef="#ctx0" brushRef="#br0">42350.000000 43400.000000 636,'0.000000'123.000000'-12,"0.000000"-3.000000"6 ,0.000000-3.000000 6,0.000000-2.000000 6,0.000000 6.000000 6,0.000000 20.000000 5,0.000000 18.000000 6,0.000000 20.000000 4,0.000000 11.000000 3,0.000000 7.000000-1,0.000000 6.000000 0,0.000000 7.000000-1,0.000000-1.000000 0,0.000000-6.000000-3,0.000000-6.000000-1,0.000000-6.000000-1,-4.000000-10.000000-3,-5.000000-12.000000-1,-7.000000-13.000000-2,-5.000000-12.000000-2,-4.000000-19.000000-6,0.000000-25.000000-9,0.000000-25.000000-8,0.000000-25.000000-11,0.000000-24.000000-3,0.000000-21.000000 0,0.000000-22.000000 1,0.000000-22.000000 1,1.000000-10.000000-1,4.000000 4.000000 0,3.000000 3.000000-1,3.000000 3.000000-1,-7.000000-24.000000-3,-15.000000-49.000000-5,-15.000000-51.000000-4,-16.000000-49.000000-4,-5.000000-17.000000-1,6.000000 20.000000 6,7.000000 18.000000 6,6.000000 20.000000 5,9.000000 21.000000 4,13.000000 25.000000 5,12.000000 25.000000 3,13.000000 25.000000 5,13.000000 25.000000 6,17.000000 25.000000 7,15.000000 25.000000 8,16.000000 25.000000 8,7.000000 10.000000 3,1.000000-2.000000-2,-1.000000-3.000000-1,1.000000-3.000000-1,-4.000000-6.000000-5,-6.000000-5.000000-9,-6.000000-7.000000-8,-6.000000-5.000000-9,-6.000000-4.000000-7,-2.000000 0.000000-2,-3.000000 0.000000-5,-3.000000 0.000000-3</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2"/>
    </inkml:context>
    <inkml:brush xml:id="br0">
      <inkml:brushProperty name="width" value="0.040779571980238" units="cm"/>
      <inkml:brushProperty name="height" value="0.040779571980238" units="cm"/>
      <inkml:brushProperty name="color" value="#F2385B"/>
      <inkml:brushProperty name="ignorePressure" value="0"/>
    </inkml:brush>
  </inkml:definitions>
  <inkml:trace contextRef="#ctx0" brushRef="#br0">43850.000000 43050.000000 539,'160.000000'23.000000'17,"-27.000000"-3.000000"-5 ,-28.000000-3.000000-3,-28.000000-2.000000-5,-20.000000-3.000000-3,-8.000000 1.000000 0,-10.000000-1.000000-1,-9.000000 1.000000-1,-10.000000 2.000000 0,-9.000000 7.000000-3,-10.000000 6.000000-1,-8.000000 7.000000-2,-11.000000 4.000000 1,-8.000000 3.000000 0,-10.000000 3.000000 3,-9.000000 4.000000 0,-9.000000 7.000000 3,-5.000000 13.000000 2,-7.000000 12.000000 2,-5.000000 13.000000 3,-1.000000 6.000000 2,6.000000 0.000000 4,7.000000 0.000000 2,6.000000 0.000000 3,7.000000-5.000000 0,10.000000-9.000000-3,10.000000-10.000000-3,9.000000-8.000000-2,6.000000-9.000000-2,3.000000-6.000000 0,3.000000-6.000000-2,4.000000-6.000000 0,4.000000-4.000000-1,6.000000 1.000000-2,7.000000-1.000000-3,6.000000 1.000000 0,4.000000 1.000000-2,4.000000 3.000000 1,3.000000 3.000000 1,3.000000 4.000000 0,1.000000-3.000000 1,1.000000-5.000000 0,-1.000000-7.000000 0,1.000000-5.000000 1,1.000000-11.000000-1,3.000000-11.000000-1,3.000000-14.000000-3,4.000000-11.000000-1,-1.000000-15.000000 0,-3.000000-16.000000 0,-3.000000-15.000000 3,-2.000000-15.000000 1,-6.000000-1.000000-1,-6.000000 16.000000-3,-6.000000 15.000000-2,-6.000000 17.000000-3,-1.000000-6.000000-2,7.000000-24.000000-2,6.000000-26.000000-1,7.000000-24.000000-3,2.000000-4.000000 2,1.000000 19.000000 3,-1.000000 19.000000 4,1.000000 19.000000 4,-3.000000 13.000000 4,-2.000000 10.000000 1,-3.000000 10.000000 3,-3.000000 9.000000 2,-2.000000 13.000000 2,0.000000 20.000000 2,0.000000 18.000000 3,0.000000 20.000000 2,-2.000000 10.000000 0,-3.000000 3.000000 0,-3.000000 3.000000-2,-2.000000 4.000000-2,-1.000000-1.000000 0,3.000000-3.000000 0,3.000000-3.000000-1,4.000000-2.000000-1,1.000000-9.000000 0,0.000000-12.000000-3,0.000000-13.000000-3,0.000000-12.000000-1,3.000000-12.000000-5,6.000000-8.000000-6,7.000000-10.000000-7,6.000000-9.000000-5,3.000000-16.000000-3,0.000000-22.000000 1,0.000000-22.000000 0,0.000000-21.000000 2,-2.000000-9.000000 1,-3.000000 7.000000 2,-3.000000 6.000000 2,-2.000000 7.000000 2,-6.000000 8.000000 2,-6.000000 14.000000 2,-6.000000 11.000000 2,-6.000000 14.000000 3,-2.000000-1.000000 1,3.000000-12.000000 1,3.000000-13.000000 3,4.000000-12.000000 1,1.000000-4.000000 0,0.000000 7.000000-1,0.000000 6.000000 0,0.000000 7.000000-2,-2.000000 7.000000 6,-3.000000 9.000000 10,-3.000000 10.000000 10,-2.000000 10.000000 11,-5.000000 11.000000 4,-2.000000 17.000000-5,-3.000000 15.000000-3,-3.000000 16.000000-4,1.000000 20.000000-2,6.000000 25.000000-2,7.000000 25.000000-2,6.000000 25.000000-1,3.000000 26.000000 0,0.000000 29.000000 1,0.000000 28.000000 1,0.000000 28.000000 2,-4.000000 18.000000-1,-5.000000 10.000000 1,-7.000000 10.000000-2,-5.000000 9.000000 0,-6.000000-4.000000-6,-3.000000-15.000000-9,-3.000000-15.000000-9,-2.000000-16.000000-10,-5.000000-23.000000-5,-2.000000-27.000000-2,-3.000000-28.000000 0,-3.000000-28.000000-2</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6"/>
    </inkml:context>
    <inkml:brush xml:id="br0">
      <inkml:brushProperty name="width" value="0.0313858017325401" units="cm"/>
      <inkml:brushProperty name="height" value="0.0313858017325401" units="cm"/>
      <inkml:brushProperty name="color" value="#F2385B"/>
      <inkml:brushProperty name="ignorePressure" value="0"/>
    </inkml:brush>
  </inkml:definitions>
  <inkml:trace contextRef="#ctx0" brushRef="#br0">47800.000000 43850.000000 700,'46.000000'0.000000'0,"-5.000000"0.000000"0 ,-7.000000 0.000000 0,-5.000000 0.000000 0,-3.000000 0.000000 0,4.000000 0.000000-1,3.000000 0.000000-1,3.000000 0.000000-1,24.000000 3.000000 1,48.000000 6.000000 5,47.000000 7.000000 3,47.000000 6.000000 5,5.000000-1.000000-1,-33.000000-5.000000-3,-35.000000-7.000000-4,-34.000000-5.000000-3,-18.000000-4.000000-3,1.000000 0.000000-2,-1.000000 0.000000-1,1.000000 0.000000-2,-9.000000 0.000000 0,-15.000000 0.000000 1,-15.000000 0.000000 1,-16.000000 0.000000 1,-15.000000 0.000000-3,-11.000000 0.000000-6,-14.000000 0.000000-6,-11.000000 0.000000-6,-11.000000 0.000000 1,-5.000000 0.000000 5,-7.000000 0.000000 5,-5.000000 0.000000 7,-1.000000 3.000000 3,6.000000 6.000000 1,7.000000 7.000000 1,6.000000 6.000000 1,-2.000000 4.000000 1,-9.000000 4.000000 0,-10.000000 3.000000 1,-8.000000 3.000000-1,-6.000000 4.000000 1,1.000000 7.000000 0,-1.000000 6.000000 0,1.000000 7.000000 0,2.000000 0.000000 2,7.000000-2.000000 4,6.000000-3.000000 4,7.000000-3.000000 5,4.000000-1.000000 3,3.000000 4.000000 2,3.000000 3.000000 4,4.000000 3.000000 2,2.000000 1.000000 2,4.000000 1.000000-3,3.000000-1.000000 0,3.000000 1.000000-1,7.000000-1.000000-1,14.000000 1.000000-1,11.000000-1.000000 0,14.000000 1.000000 1,7.000000-3.000000-2,3.000000-2.000000-1,3.000000-3.000000-2,4.000000-3.000000-1,1.000000-4.000000-2,0.000000-3.000000-2,0.000000-3.000000-2,0.000000-2.000000-2,-2.000000-5.000000-2,-3.000000-2.000000 0,-3.000000-3.000000 0,-2.000000-3.000000-1,-5.000000-2.000000-1,-2.000000 0.000000-6,-3.000000 0.000000-3,-3.000000 0.000000-5,-7.000000 1.000000-1,-9.000000 4.000000 2,-10.000000 3.000000 2,-8.000000 3.000000 1,-14.000000-1.000000 1,-15.000000-2.000000-2,-15.000000-3.000000-1,-16.000000-3.000000-1,-15.000000-7.000000 0,-11.000000-9.000000 2,-14.000000-10.000000 1,-11.000000-8.000000 3,-3.000000-12.000000-5,10.000000-12.000000-10,10.000000-13.000000-9,9.000000-12.000000-11,10.000000-4.000000-4,14.000000 7.000000-1,11.000000 6.000000 0,14.000000 7.000000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7"/>
    </inkml:context>
    <inkml:brush xml:id="br0">
      <inkml:brushProperty name="width" value="0.0256213471293449" units="cm"/>
      <inkml:brushProperty name="height" value="0.0256213471293449" units="cm"/>
      <inkml:brushProperty name="color" value="#F2385B"/>
      <inkml:brushProperty name="ignorePressure" value="0"/>
    </inkml:brush>
  </inkml:definitions>
  <inkml:trace contextRef="#ctx0" brushRef="#br0">48850.000000 44750.000000 858,'162.000000'46.000000'54,"-24.000000"-5.000000"-15 ,-26.000000-7.000000-14,-24.000000-5.000000-15,-17.000000-8.000000-6,-5.000000-5.000000-1,-7.000000-7.000000 0,-5.000000-5.000000 1,-8.000000-4.000000-5,-5.000000 0.000000-6,-7.000000 0.000000-8,-5.000000 0.000000-8</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7"/>
    </inkml:context>
    <inkml:brush xml:id="br0">
      <inkml:brushProperty name="width" value="0.0303713362663984" units="cm"/>
      <inkml:brushProperty name="height" value="0.0303713362663984" units="cm"/>
      <inkml:brushProperty name="color" value="#F2385B"/>
      <inkml:brushProperty name="ignorePressure" value="0"/>
    </inkml:brush>
  </inkml:definitions>
  <inkml:trace contextRef="#ctx0" brushRef="#br0">48700.000000 41850.000000 724,'0.000000'50.000000'28,"0.000000"0.000000"-7 ,0.000000 0.000000-8,0.000000 0.000000-8,-4.000000 1.000000 1,-5.000000 4.000000 9,-7.000000 3.000000 9,-5.000000 3.000000 8,-3.000000-1.000000 3,4.000000-2.000000-5,3.000000-3.000000-6,3.000000-3.000000-4,6.000000-12.000000-9,9.000000-18.000000-14,10.000000-19.000000-12,10.000000-18.000000-13,5.000000-12.000000-4,4.000000-3.000000 3,3.000000-3.000000 4,3.000000-2.000000 4,-2.000000-1.000000 3,-6.000000 3.000000 2,-6.000000 3.000000 2,-6.000000 4.000000 2,-1.000000-1.000000 2,7.000000-3.000000 1,6.000000-3.000000 1,7.000000-2.000000 2,2.000000 3.000000 5,1.000000 14.000000 10,-1.000000 11.000000 10,1.000000 14.000000 11,-4.000000 11.000000 2,-6.000000 14.000000-2,-6.000000 11.000000-4,-6.000000 14.000000-3,-2.000000 8.000000-2,3.000000 7.000000-2,3.000000 6.000000-1,4.000000 7.000000-1,1.000000-3.000000-6,0.000000-8.000000-8,0.000000-10.000000-8,0.000000-9.000000-9,0.000000-10.000000-12,0.000000-9.000000-15,0.000000-10.000000-15,0.000000-8.000000-15</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7"/>
    </inkml:context>
    <inkml:brush xml:id="br0">
      <inkml:brushProperty name="width" value="0.0268668737262487" units="cm"/>
      <inkml:brushProperty name="height" value="0.0268668737262487" units="cm"/>
      <inkml:brushProperty name="color" value="#F2385B"/>
      <inkml:brushProperty name="ignorePressure" value="0"/>
    </inkml:brush>
  </inkml:definitions>
  <inkml:trace contextRef="#ctx0" brushRef="#br0">51650.000000 42450.000000 818,'-21.000000'137.000000'4,"10.000000"-24.000000"7 ,10.000000-26.000000 7,9.000000-24.000000 8,7.000000-18.000000 2,7.000000-9.000000-3,6.000000-10.000000-3,7.000000-8.000000-3,5.000000-8.000000-4,7.000000-2.000000-5,6.000000-3.000000-6,7.000000-3.000000-6,0.000000-2.000000-6,-2.000000 0.000000-6,-3.000000 0.000000-7,-3.000000 0.000000-7</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408210940659046" units="cm"/>
      <inkml:brushProperty name="height" value="0.0408210940659046" units="cm"/>
      <inkml:brushProperty name="color" value="#F2395B"/>
      <inkml:brushProperty name="ignorePressure" value="0"/>
    </inkml:brush>
  </inkml:definitions>
  <inkml:trace contextRef="#ctx0" brushRef="#br0">41000.000000 29800.000000 745,'-24.000000'73.000000'2,"4.000000"-3.000000"4 ,3.000000-3.000000 5,3.000000-2.000000 4,-1.000000 5.000000 2,-2.000000 16.000000 2,-3.000000 15.000000 1,-3.000000 17.000000 1,-4.000000 8.000000 0,-3.000000 4.000000-4,-3.000000 3.000000-1,-2.000000 3.000000-3,0.000000-1.000000-1,7.000000-2.000000 0,6.000000-3.000000 0,7.000000-3.000000 0,5.000000-10.000000-1,7.000000-16.000000-3,6.000000-15.000000-3,7.000000-15.000000-2,7.000000-14.000000-2,9.000000-8.000000-1,10.000000-10.000000 0,10.000000-9.000000 0,5.000000-9.000000-1,4.000000-5.000000 0,3.000000-7.000000-1,3.000000-5.000000-1,-1.000000-4.000000-1,-2.000000 0.000000 1,-3.000000 0.000000 0,-3.000000 0.000000-1,-4.000000 0.000000-3,-3.000000 0.000000-6,-3.000000 0.000000-8,-2.000000 0.000000-6,-12.000000-7.000000-8,-19.000000-11.000000-5,-18.000000-14.000000-7,-19.000000-11.000000-7</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7"/>
    </inkml:context>
    <inkml:brush xml:id="br0">
      <inkml:brushProperty name="width" value="0.0334766544401646" units="cm"/>
      <inkml:brushProperty name="height" value="0.0334766544401646" units="cm"/>
      <inkml:brushProperty name="color" value="#F2385B"/>
      <inkml:brushProperty name="ignorePressure" value="0"/>
    </inkml:brush>
  </inkml:definitions>
  <inkml:trace contextRef="#ctx0" brushRef="#br0">52150.000000 43300.000000 657,'-2.000000'112.000000'0,"-3.000000"-24.000000"2 ,-3.000000-26.000000 2,-2.000000-24.000000 0,-1.000000-6.000000 2,3.000000 17.000000 2,3.000000 15.000000 2,4.000000 16.000000 2,1.000000 1.000000 0,0.000000-12.000000 2,0.000000-13.000000-1,0.000000-12.000000 0,-2.000000 15.000000 2,-3.000000 44.000000 2,-3.000000 44.000000 3,-2.000000 44.000000 1,-5.000000 13.000000 2,-2.000000-15.000000 0,-3.000000-15.000000-1,-3.000000-16.000000 0,-1.000000-12.000000 0,4.000000-5.000000-4,3.000000-7.000000-1,3.000000-5.000000-3,1.000000-17.000000-5,1.000000-24.000000-7,-1.000000-26.000000-8,1.000000-24.000000-8,1.000000-24.000000-12,3.000000-22.000000-18,3.000000-22.000000-19,4.000000-21.000000-17</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8"/>
    </inkml:context>
    <inkml:brush xml:id="br0">
      <inkml:brushProperty name="width" value="0.030259320512414" units="cm"/>
      <inkml:brushProperty name="height" value="0.030259320512414" units="cm"/>
      <inkml:brushProperty name="color" value="#F2385B"/>
      <inkml:brushProperty name="ignorePressure" value="0"/>
    </inkml:brush>
  </inkml:definitions>
  <inkml:trace contextRef="#ctx0" brushRef="#br0">53900.000000 42950.000000 727,'1.000000'145.000000'2,"4.000000"-9.000000"5 ,3.000000-10.000000 6,3.000000-8.000000 4,1.000000-6.000000 3,1.000000 1.000000-2,-1.000000-1.000000 1,1.000000 1.000000-2,1.000000-9.000000 1,3.000000-15.000000-1,3.000000-15.000000 0,4.000000-16.000000 1,-1.000000-23.000000-8,-3.000000-27.000000-16,-3.000000-28.000000-16,-2.000000-28.000000-16,-8.000000-18.000000-4,-8.000000-6.000000 8,-10.000000-6.000000 6,-9.000000-6.000000 7,-2.000000 2.000000 4,6.000000 14.000000 3,7.000000 11.000000 2,6.000000 14.000000 1,1.000000-1.000000 3,-3.000000-12.000000 2,-3.000000-13.000000 1,-2.000000-12.000000 2,0.000000-4.000000 1,7.000000 7.000000 0,6.000000 6.000000-1,7.000000 7.000000 1,5.000000 8.000000 2,7.000000 14.000000 7,6.000000 11.000000 6,7.000000 14.000000 7,8.000000 7.000000 3,14.000000 3.000000-2,11.000000 3.000000 0,14.000000 4.000000-2,3.000000 4.000000-1,-2.000000 6.000000-5,-3.000000 7.000000-4,-3.000000 6.000000-4,-4.000000 3.000000-3,-3.000000 0.000000-2,-3.000000 0.000000-1,-2.000000 0.000000-2,-9.000000 1.000000 0,-12.000000 4.000000 0,-13.000000 3.000000 2,-12.000000 3.000000 0,-15.000000 9.000000 2,-15.000000 16.000000 2,-15.000000 15.000000 2,-16.000000 17.000000 2,-18.000000 10.000000 1,-18.000000 6.000000 1,-19.000000 7.000000 1,-18.000000 6.000000 0,-7.000000-2.000000 1,6.000000-9.000000 0,7.000000-10.000000 2,6.000000-8.000000 1,9.000000-15.000000-1,13.000000-19.000000 0,12.000000-18.000000-1,13.000000-19.000000-1,16.000000-15.000000-1,23.000000-8.000000 0,22.000000-10.000000-1,22.000000-9.000000 0,18.000000-12.000000-3,16.000000-11.000000-4,15.000000-14.000000-6,17.000000-11.000000-4,10.000000-7.000000-4,6.000000 0.000000-1,7.000000 0.000000-2,6.000000 0.000000-2,-1.000000 0.000000-3,-5.000000 0.000000-2,-7.000000 0.000000-4,-5.000000 0.000000-3,-11.000000 4.000000 0,-11.000000 10.000000 2,-14.000000 10.000000 4,-11.000000 9.000000 3,-14.000000 6.000000-1,-11.000000 3.000000-1,-14.000000 3.000000-4,-11.000000 4.000000-2,-12.000000 2.000000 2,-9.000000 4.000000 5,-10.000000 3.000000 7,-8.000000 3.000000 5,-6.000000 1.000000 4,1.000000 1.000000 1,-1.000000-1.000000 1,1.000000 1.000000 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8"/>
    </inkml:context>
    <inkml:brush xml:id="br0">
      <inkml:brushProperty name="width" value="0.0390214622020721" units="cm"/>
      <inkml:brushProperty name="height" value="0.0390214622020721" units="cm"/>
      <inkml:brushProperty name="color" value="#F2385B"/>
      <inkml:brushProperty name="ignorePressure" value="0"/>
    </inkml:brush>
  </inkml:definitions>
  <inkml:trace contextRef="#ctx0" brushRef="#br0">54400.000000 42400.000000 563,'45.000000'31.000000'11,"-9.000000"13.000000"0 ,-10.000000 12.000000 0,-8.000000 13.000000 1,-6.000000 1.000000 0,1.000000-9.000000 0,-1.000000-10.000000 0,1.000000-8.000000-1,-1.000000 14.000000 2,1.000000 42.000000 3,-1.000000 40.000000 3,1.000000 41.000000 3,-4.000000 29.000000 2,-6.000000 19.000000 1,-6.000000 19.000000 0,-6.000000 19.000000 1,-4.000000 1.000000 0,1.000000-16.000000-2,-1.000000-15.000000 0,1.000000-15.000000-3,1.000000-18.000000 0,3.000000-19.000000-2,3.000000-18.000000-2,4.000000-19.000000-1,10.000000-49.000000-10,19.000000-78.000000-17,19.000000-78.000000-19,19.000000-77.000000-18,1.000000-34.000000-10,-16.000000 13.000000 0,-15.000000 12.000000-1,-15.000000 13.000000-1,-7.000000 10.000000 4,3.000000 10.000000 9,3.000000 10.000000 8,4.000000 9.000000 9</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9"/>
    </inkml:context>
    <inkml:brush xml:id="br0">
      <inkml:brushProperty name="width" value="0.032124500721693" units="cm"/>
      <inkml:brushProperty name="height" value="0.032124500721693" units="cm"/>
      <inkml:brushProperty name="color" value="#F2385B"/>
      <inkml:brushProperty name="ignorePressure" value="0"/>
    </inkml:brush>
  </inkml:definitions>
  <inkml:trace contextRef="#ctx0" brushRef="#br0">56700.000000 41950.000000 684,'20.000000'73.000000'8,"-9.000000"-3.000000"-3 ,-10.000000-3.000000-1,-8.000000-2.000000-2,-9.000000 0.000000 1,-6.000000 7.000000 3,-6.000000 6.000000 5,-6.000000 7.000000 3,-4.000000 4.000000 2,1.000000 3.000000-1,-1.000000 3.000000 0,1.000000 4.000000-2,-1.000000 1.000000 1,1.000000 0.000000-1,-1.000000 0.000000 1,1.000000 0.000000-1,4.000000-2.000000 1,9.000000-3.000000 0,10.000000-3.000000 1,10.000000-2.000000 1,4.000000-5.000000-1,0.000000-2.000000 0,0.000000-3.000000 0,0.000000-3.000000-1,3.000000 5.000000-1,6.000000 17.000000-4,7.000000 15.000000-3,6.000000 16.000000-4,-1.000000 2.000000-1,-5.000000-8.000000-1,-7.000000-10.000000 0,-5.000000-9.000000 1,-3.000000-10.000000-2,4.000000-9.000000 1,3.000000-10.000000-1,3.000000-8.000000 0,1.000000-31.000000-6,1.000000-49.000000-12,-1.000000-51.000000-12,1.000000-49.000000-13,-3.000000-24.000000-4,-2.000000 3.000000 3,-3.000000 3.000000 3,-3.000000 4.000000 3,-1.000000 7.000000 3,4.000000 13.000000 3,3.000000 12.000000 3,3.000000 13.000000 3</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39"/>
    </inkml:context>
    <inkml:brush xml:id="br0">
      <inkml:brushProperty name="width" value="0.0376853197813034" units="cm"/>
      <inkml:brushProperty name="height" value="0.0376853197813034" units="cm"/>
      <inkml:brushProperty name="color" value="#F2385B"/>
      <inkml:brushProperty name="ignorePressure" value="0"/>
    </inkml:brush>
  </inkml:definitions>
  <inkml:trace contextRef="#ctx0" brushRef="#br0">57650.000000 41400.000000 583,'48.000000'48.000000'23,"-3.000000"-3.000000"-3 ,-3.000000-3.000000-3,-2.000000-2.000000-4,-6.000000-3.000000-2,-6.000000 1.000000 0,-6.000000-1.000000-1,-6.000000 1.000000 0,-4.000000 1.000000-1,1.000000 3.000000-5,-1.000000 3.000000-2,1.000000 4.000000-5,-7.000000 4.000000-1,-12.000000 6.000000 0,-13.000000 7.000000 1,-12.000000 6.000000 0,-10.000000 6.000000 0,-6.000000 6.000000 0,-6.000000 7.000000-2,-6.000000 6.000000 0,-2.000000-1.000000 1,3.000000-5.000000 2,3.000000-7.000000 3,4.000000-5.000000 1,5.000000-11.000000 2,10.000000-11.000000-1,10.000000-14.000000 0,9.000000-11.000000 0,9.000000-11.000000-1,9.000000-5.000000-4,10.000000-7.000000-2,10.000000-5.000000-4,7.000000-6.000000-1,6.000000-3.000000 0,7.000000-3.000000-2,6.000000-2.000000 0,4.000000-3.000000 0,4.000000 1.000000-1,3.000000-1.000000 0,3.000000 1.000000 1,-4.000000 2.000000-1,-8.000000 7.000000 1,-10.000000 6.000000 1,-9.000000 7.000000 1,-12.000000 8.000000 2,-11.000000 14.000000 3,-14.000000 11.000000 4,-11.000000 14.000000 4,-15.000000 11.000000 4,-16.000000 14.000000 3,-15.000000 11.000000 3,-15.000000 14.000000 5,-7.000000 2.000000 2,3.000000-6.000000 3,3.000000-6.000000 1,4.000000-6.000000 1,5.000000-9.000000 2,10.000000-8.000000 0,10.000000-10.000000 0,9.000000-9.000000 0,21.000000-15.000000-5,35.000000-18.000000-10,35.000000-19.000000-10,34.000000-18.000000-11,17.000000-15.000000-5,0.000000-9.000000-4,0.000000-10.000000-2,0.000000-8.000000-3,-5.000000-1.000000-1,-9.000000 9.000000 1,-10.000000 10.000000 2,-8.000000 10.000000 0,-12.000000 10.000000 1,-12.000000 13.000000 1,-13.000000 12.000000 0,-12.000000 13.000000 1,-13.000000 15.000000 3,-12.000000 19.000000 6,-13.000000 19.000000 6,-12.000000 19.000000 5,-10.000000 10.000000 8,-6.000000 4.000000 11,-6.000000 3.000000 8,-6.000000 3.000000 11,1.000000-5.000000 4,9.000000-12.000000-3,10.000000-13.000000-1,10.000000-12.000000-2,18.000000-18.000000-2,28.000000-21.000000-4,28.000000-22.000000-4,29.000000-22.000000-3,7.000000-13.000000-9,-12.000000-3.000000-15,-13.000000-3.000000-16,-12.000000-2.000000-14,-4.000000-6.000000-9,7.000000-6.000000 0,6.000000-6.000000-1,7.000000-6.000000-1,0.000000-2.000000-2,-2.000000 3.000000-5,-3.000000 3.000000-5,-3.000000 4.000000-4</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0"/>
    </inkml:context>
    <inkml:brush xml:id="br0">
      <inkml:brushProperty name="width" value="0.0320156775414944" units="cm"/>
      <inkml:brushProperty name="height" value="0.0320156775414944" units="cm"/>
      <inkml:brushProperty name="color" value="#F2385B"/>
      <inkml:brushProperty name="ignorePressure" value="0"/>
    </inkml:brush>
  </inkml:definitions>
  <inkml:trace contextRef="#ctx0" brushRef="#br0">59650.000000 41750.000000 687,'90.000000'1.000000'13,"-18.000000"4.000000"-3 ,-19.000000 3.000000-5,-18.000000 3.000000-4,-7.000000 1.000000-2,6.000000 1.000000 2,7.000000-1.000000 2,6.000000 1.000000 1,3.000000-3.000000 0,0.000000-2.000000 0,0.000000-3.000000-2,0.000000-3.000000-1,3.000000-6.000000-2,6.000000-5.000000-4,7.000000-7.000000-4,6.000000-5.000000-4,-2.000000-3.000000-2,-9.000000 4.000000 2,-10.000000 3.000000 1,-8.000000 3.000000 1,-18.000000 10.000000 1,-25.000000 20.000000 4,-25.000000 18.000000 2,-25.000000 20.000000 4,-21.000000 14.000000 3,-15.000000 14.000000 7,-15.000000 11.000000 7,-16.000000 14.000000 5,-5.000000 3.000000 5,6.000000-2.000000 0,7.000000-3.000000 1,6.000000-3.000000 0,9.000000-9.000000 0,13.000000-11.000000-2,12.000000-14.000000-2,13.000000-11.000000-2,23.000000-15.000000-1,34.000000-16.000000 0,35.000000-15.000000 1,35.000000-15.000000 0,22.000000-15.000000-7,14.000000-12.000000-14,11.000000-13.000000-12,14.000000-12.000000-14,-1.000000-4.000000-4,-12.000000 7.000000 3,-13.000000 6.000000 5,-12.000000 7.000000 4,-15.000000 5.000000 2,-15.000000 7.000000 1,-15.000000 6.000000 2,-16.000000 7.000000 0,-4.000000 2.000000 1,10.000000 1.000000-2,10.000000-1.000000-2,9.000000 1.000000-1,-7.000000-1.000000-4,-21.000000 1.000000-6,-22.000000-1.000000-7,-22.000000 1.000000-5</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0"/>
    </inkml:context>
    <inkml:brush xml:id="br0">
      <inkml:brushProperty name="width" value="0.0391696952283382" units="cm"/>
      <inkml:brushProperty name="height" value="0.0391696952283382" units="cm"/>
      <inkml:brushProperty name="color" value="#F2385B"/>
      <inkml:brushProperty name="ignorePressure" value="0"/>
    </inkml:brush>
  </inkml:definitions>
  <inkml:trace contextRef="#ctx0" brushRef="#br0">60500.000000 41150.000000 561,'-49.000000'126.000000'-19,"4.000000"4.000000"4 ,3.000000 3.000000 3,3.000000 3.000000 4,1.000000 7.000000 9,1.000000 14.000000 13,-1.000000 11.000000 12,1.000000 14.000000 14,-1.000000 8.000000 3,1.000000 7.000000-3,-1.000000 6.000000-5,1.000000 7.000000-4,1.000000-4.000000-2,3.000000-12.000000-1,3.000000-13.000000 1,4.000000-12.000000-2,5.000000-13.000000 0,10.000000-12.000000-2,10.000000-13.000000-3,9.000000-12.000000-1,10.000000-13.000000-4,14.000000-12.000000-2,11.000000-13.000000-4,14.000000-12.000000-4,7.000000-12.000000-3,3.000000-8.000000-4,3.000000-10.000000-3,4.000000-9.000000-3,-3.000000-9.000000-3,-5.000000-5.000000 0,-7.000000-7.000000 0,-5.000000-5.000000 0,-1.000000-8.000000-4,6.000000-5.000000-6,7.000000-7.000000-7,6.000000-5.000000-7,-4.000000-3.000000-1,-11.000000 4.000000 2,-14.000000 3.000000 5,-11.000000 3.000000 2,-18.000000 7.000000 4,-22.000000 14.000000 4,-22.000000 11.000000 3,-21.000000 14.000000 4,-15.000000 3.000000 4,-6.000000-2.000000 2,-6.000000-3.000000 4,-6.000000-3.000000 3,-2.000000-6.000000 2,3.000000-5.000000 1,3.000000-7.000000-1,4.000000-5.000000 2,-4.000000-11.000000-2,-9.000000-11.000000 0,-10.000000-14.000000-1,-8.000000-11.000000-1,5.000000-9.000000-2,22.000000-3.000000-1,22.000000-3.000000-1,23.000000-2.000000-1,13.000000-3.000000-2,6.000000 1.000000-1,7.000000-1.000000-1,6.000000 1.000000-1,7.000000-1.000000-1,10.000000 1.000000 0,10.000000-1.000000 0,9.000000 1.000000 0,10.000000-1.000000 0,14.000000 1.000000 1,11.000000-1.000000 0,14.000000 1.000000 0,8.000000 2.000000 3,7.000000 7.000000 3,6.000000 6.000000 4,7.000000 7.000000 3,0.000000 4.000000 3,-2.000000 3.000000-2,-3.000000 3.000000 1,-3.000000 4.000000-1,-6.000000 4.000000-1,-5.000000 6.000000 1,-7.000000 7.000000-1,-5.000000 6.000000 0,-8.000000 7.000000 0,-5.000000 10.000000 0,-7.000000 10.000000 0,-5.000000 9.000000-1,-9.000000 6.000000 0,-9.000000 3.000000 0,-10.000000 3.000000-1,-8.000000 4.000000-1,-8.000000-3.000000 1,-2.000000-5.000000 0,-3.000000-7.000000 0,-3.000000-5.000000 0,-6.000000 2.000000 1,-5.000000 13.000000 1,-7.000000 12.000000 1,-5.000000 13.000000 0,-8.000000 7.000000 2,-5.000000 4.000000 0,-7.000000 3.000000 0,-5.000000 3.000000 1,-6.000000-4.000000-1,-3.000000-8.000000-4,-3.000000-10.000000-4,-2.000000-9.000000-4,-3.000000-13.000000-1,1.000000-16.000000 0,-1.000000-15.000000 1,1.000000-15.000000 1,1.000000-18.000000-8,3.000000-19.000000-17,3.000000-18.000000-16,4.000000-19.000000-17,7.000000-10.000000-2,13.000000 1.000000 11,12.000000-1.000000 12,13.000000 1.000000 12,6.000000 5.000000 8,0.000000 14.000000 4,0.000000 11.000000 4,0.000000 14.000000 5,4.000000 11.000000 2,10.000000 14.000000 3,10.000000 11.000000 1,9.000000 14.000000 3,4.000000 8.000000 0,1.000000 7.000000-1,-1.000000 6.000000 0,1.000000 7.000000-1,7.000000 8.000000 14,16.000000 14.000000 25,15.000000 11.000000 28,17.000000 14.000000 25,10.000000 0.000000 5,6.000000-8.000000-17,7.000000-10.000000-19,6.000000-9.000000-17,1.000000-9.000000-17,-3.000000-5.000000-16,-3.000000-7.000000-16,-2.000000-5.000000-16,-12.000000-8.000000-16,-19.000000-5.000000-18,-18.000000-7.000000-17,-19.000000-5.000000-16</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1"/>
    </inkml:context>
    <inkml:brush xml:id="br0">
      <inkml:brushProperty name="width" value="0.0400189980864525" units="cm"/>
      <inkml:brushProperty name="height" value="0.0400189980864525" units="cm"/>
      <inkml:brushProperty name="color" value="#F2385B"/>
      <inkml:brushProperty name="ignorePressure" value="0"/>
    </inkml:brush>
  </inkml:definitions>
  <inkml:trace contextRef="#ctx0" brushRef="#br0">63050.000000 42600.000000 549,'48.000000'3.000000'47,"-3.000000"6.000000"-22 ,-3.000000 7.000000-21,-2.000000 6.000000-22,-5.000000 1.000000-8,-2.000000-3.000000 4,-3.000000-3.000000 3,-3.000000-2.000000 3,-4.000000-3.000000 6,-3.000000 1.000000 6,-3.000000-1.000000 7,-2.000000 1.000000 6,-8.000000 4.000000 1,-8.000000 9.000000-1,-10.000000 10.000000-4,-9.000000 10.000000-2,-9.000000 5.000000-2,-5.000000 4.000000 1,-7.000000 3.000000-1,-5.000000 3.000000 1,0.000000-1.000000 0,10.000000-2.000000 0,10.000000-3.000000 0,9.000000-3.000000-1,7.000000-4.000000 1,7.000000-3.000000-1,6.000000-3.000000 0,7.000000-2.000000 0,4.000000-6.000000 0,3.000000-6.000000 0,3.000000-6.000000-1,4.000000-6.000000 1,10.000000-2.000000 0,19.000000 3.000000 2,19.000000 3.000000 2,19.000000 4.000000 1,1.000000-1.000000 0,-16.000000-3.000000-1,-15.000000-3.000000-1,-15.000000-2.000000 0,-12.000000 0.000000-2,-6.000000 7.000000 1,-6.000000 6.000000-1,-6.000000 7.000000 1,-13.000000 5.000000 0,-19.000000 7.000000 0,-18.000000 6.000000 1,-19.000000 7.000000 0,-15.000000 4.000000 0,-8.000000 3.000000 1,-10.000000 3.000000-1,-9.000000 4.000000 0,-1.000000-3.000000 0,10.000000-5.000000 2,10.000000-7.000000 1,9.000000-5.000000 1,9.000000-6.000000 2,9.000000-3.000000 0,10.000000-3.000000 1,10.000000-2.000000 0,13.000000-6.000000 1,19.000000-6.000000 1,19.000000-6.000000 0,19.000000-6.000000 1,15.000000-9.000000 0,13.000000-8.000000-2,12.000000-10.000000-1,13.000000-9.000000-1,12.000000-12.000000-1,13.000000-11.000000-2,12.000000-14.000000-2,13.000000-11.000000-1,4.000000-12.000000-1,-3.000000-9.000000 0,-3.000000-10.000000 0,-2.000000-8.000000-1,-8.000000-6.000000 0,-8.000000 1.000000-3,-10.000000-1.000000-3,-9.000000 1.000000-2,-1.000000-10.000000-4,10.000000-19.000000-5,10.000000-18.000000-4,9.000000-19.000000-5,-4.000000-7.000000-1,-15.000000 7.000000-1,-15.000000 6.000000 1,-16.000000 7.000000 1,-15.000000 8.000000 1,-11.000000 14.000000 3,-14.000000 11.000000 3,-11.000000 14.000000 3,-9.000000 14.000000 2,-3.000000 20.000000 0,-3.000000 18.000000 1,-2.000000 20.000000 1,-6.000000 14.000000 4,-6.000000 14.000000 10,-6.000000 11.000000 9,-6.000000 14.000000 9,-6.000000 13.000000 3,-2.000000 16.000000 0,-3.000000 15.000000-3,-3.000000 17.000000-1,-4.000000 8.000000 0,-3.000000 4.000000 1,-3.000000 3.000000 2,-2.000000 3.000000 1,-1.000000 9.000000 0,3.000000 16.000000 0,3.000000 15.000000-3,4.000000 17.000000 0,1.000000 11.000000-2,0.000000 10.000000-2,0.000000 10.000000-3,0.000000 9.000000-2,0.000000 2.000000 0,0.000000-2.000000 0,0.000000-3.000000 0,0.000000-3.000000 0,3.000000-9.000000-1,6.000000-11.000000-6,7.000000-14.000000-5,6.000000-11.000000-6,3.000000-14.000000-4,0.000000-11.000000-4,0.000000-14.000000-5,0.000000-11.000000-4,1.000000-22.000000-4,4.000000-27.000000-5,3.000000-28.000000-6,3.000000-28.000000-4,4.000000-32.000000-3,7.000000-34.000000-3,6.000000-35.000000-3,7.000000-33.000000-1,-1.000000-22.000000 3,-6.000000-5.000000 8,-6.000000-7.000000 10,-6.000000-5.000000 9,-2.000000-1.000000 5,3.000000 6.000000 5,3.000000 7.000000 2,4.000000 6.000000 4,2.000000 13.000000 2,4.000000 23.000000 1,3.000000 22.000000 0,3.000000 22.000000 1,4.000000 16.000000 4,7.000000 14.000000 6,6.000000 11.000000 7,7.000000 14.000000 8,7.000000 10.000000 3,9.000000 9.000000 4,10.000000 10.000000 2,10.000000 10.000000 4,4.000000 4.000000-2,0.000000 0.000000-2,0.000000 0.000000-5,0.000000 0.000000-2,-5.000000 0.000000-5,-9.000000 0.000000-2,-10.000000 0.000000-3,-8.000000 0.000000-4,-8.000000 1.000000-1,-2.000000 4.000000 1,-3.000000 3.000000 0,-3.000000 3.000000 2,-12.000000 7.000000-14,-18.000000 14.000000-25,-19.000000 11.000000-26,-18.000000 14.000000-26,-9.000000-1.000000-3,4.000000-12.000000 17,3.000000-13.000000 19,3.000000-12.000000 17,-1.000000-5.000000 11,-2.000000 3.000000 3,-3.000000 3.000000 4,-3.000000 4.000000 4</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2"/>
    </inkml:context>
    <inkml:brush xml:id="br0">
      <inkml:brushProperty name="width" value="0.0340690612792969" units="cm"/>
      <inkml:brushProperty name="height" value="0.0340690612792969" units="cm"/>
      <inkml:brushProperty name="color" value="#F2385B"/>
      <inkml:brushProperty name="ignorePressure" value="0"/>
    </inkml:brush>
  </inkml:definitions>
  <inkml:trace contextRef="#ctx0" brushRef="#br0">66700.000000 43100.000000 645,'-69.000000'29.000000'-32,"13.000000"10.000000"15 ,12.000000 10.000000 16,13.000000 9.000000 15,4.000000 9.000000 8,-3.000000 9.000000 1,-3.000000 10.000000-1,-2.000000 10.000000 0,-1.000000 5.000000 0,3.000000 4.000000 1,3.000000 3.000000 1,4.000000 3.000000-1,2.000000-7.000000 1,4.000000-15.000000-1,3.000000-15.000000-1,3.000000-16.000000 0,3.000000-10.000000-2,3.000000-3.000000-1,3.000000-3.000000-3,4.000000-2.000000-2,5.000000-12.000000-1,10.000000-19.000000-2,10.000000-18.000000-1,9.000000-19.000000-2,7.000000-18.000000-2,7.000000-15.000000-4,6.000000-15.000000-5,7.000000-16.000000-3,4.000000-5.000000-7,3.000000 6.000000-5,3.000000 7.000000-8,4.000000 6.000000-7,-3.000000 9.000000-1,-5.000000 13.000000 5,-7.000000 12.000000 5,-5.000000 13.000000 4,-8.000000 9.000000 6,-5.000000 6.000000 5,-7.000000 7.000000 5,-5.000000 6.000000 5,-8.000000 13.000000 5,-5.000000 23.000000 4,-7.000000 22.000000 4,-5.000000 22.000000 3,-9.000000 15.000000 3,-9.000000 9.000000-1,-10.000000 10.000000 1,-8.000000 10.000000 0,-6.000000 2.000000 0,1.000000-3.000000 0,-1.000000-3.000000 1,1.000000-2.000000-1,-1.000000-8.000000-4,1.000000-8.000000-9,-1.000000-10.000000-7,1.000000-9.000000-8,5.000000-21.000000-15,14.000000-31.000000-20,11.000000-31.000000-22,14.000000-31.000000-20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3"/>
    </inkml:context>
    <inkml:brush xml:id="br0">
      <inkml:brushProperty name="width" value="0.0383597314357758" units="cm"/>
      <inkml:brushProperty name="height" value="0.0383597314357758" units="cm"/>
      <inkml:brushProperty name="color" value="#F2385B"/>
      <inkml:brushProperty name="ignorePressure" value="0"/>
    </inkml:brush>
  </inkml:definitions>
  <inkml:trace contextRef="#ctx0" brushRef="#br0">68800.000000 41450.000000 573,'71.000000'67.000000'0,"-5.000000"-16.000000"0 ,-7.000000-15.000000 0,-5.000000-15.000000 0,-8.000000-11.000000 0,-5.000000-2.000000-1,-7.000000-3.000000 0,-5.000000-3.000000 0,0.000000-1.000000-1,10.000000 4.000000 0,10.000000 3.000000 0,9.000000 3.000000 1,1.000000-1.000000-1,-6.000000-2.000000 1,-6.000000-3.000000-1,-6.000000-3.000000 2,-7.000000-1.000000-4,-6.000000 4.000000-6,-6.000000 3.000000-5,-6.000000 3.000000-7,-9.000000 6.000000 0,-8.000000 9.000000 5,-10.000000 10.000000 5,-9.000000 10.000000 5,-9.000000 8.000000 2,-5.000000 10.000000 2,-7.000000 10.000000 0,-5.000000 9.000000 2,-6.000000 6.000000 1,-3.000000 3.000000 1,-3.000000 3.000000 1,-2.000000 4.000000 2,-5.000000 5.000000 3,-2.000000 10.000000 5,-3.000000 10.000000 5,-3.000000 9.000000 4,-2.000000 7.000000 3,0.000000 7.000000 3,0.000000 6.000000 1,0.000000 7.000000 2,6.000000-3.000000-1,13.000000-8.000000-3,12.000000-10.000000-3,13.000000-9.000000-4,9.000000-18.000000-1,6.000000-24.000000-1,7.000000-26.000000 0,6.000000-24.000000-1,1.000000-4.000000 1,-3.000000 19.000000 2,-3.000000 19.000000 2,-2.000000 19.000000 2,0.000000 1.000000-1,7.000000-16.000000-5,6.000000-15.000000-4,7.000000-15.000000-4,7.000000-28.000000-4,9.000000-36.000000-3,10.000000-39.000000-2,10.000000-36.000000-3,2.000000-25.000000-5,-3.000000-8.000000-6,-3.000000-10.000000-7,-2.000000-9.000000-6,0.000000-5.000000-3,7.000000 0.000000 2,6.000000 0.000000 1,7.000000 0.000000 1,4.000000 6.000000 3,3.000000 13.000000 3,3.000000 12.000000 3,4.000000 13.000000 3,2.000000 10.000000 3,4.000000 10.000000 3,3.000000 10.000000 2,3.000000 9.000000 3,-4.000000 10.000000 1,-8.000000 14.000000-1,-10.000000 11.000000-1,-9.000000 14.000000 0,-7.000000 10.000000 4,-3.000000 9.000000 7,-3.000000 10.000000 8,-2.000000 10.000000 8,-8.000000 13.000000 3,-8.000000 19.000000-3,-10.000000 19.000000-2,-9.000000 19.000000-3,-5.000000 13.000000 1,0.000000 10.000000 1,0.000000 10.000000 1,0.000000 9.000000 3,-4.000000 7.000000 1,-5.000000 7.000000-1,-7.000000 6.000000 1,-5.000000 7.000000 0,-4.000000-1.000000-2,0.000000-6.000000-6,0.000000-6.000000-6,0.000000-6.000000-5,1.000000-10.000000-4,4.000000-12.000000-1,3.000000-13.000000-3,3.000000-12.000000-2,-1.000000-32.000000-5,-2.000000-49.000000-9,-3.000000-51.000000-9,-3.000000-49.000000-8,-2.000000-38.000000-5,0.000000-25.000000 2,0.000000-25.000000 0,0.000000-25.000000 1,1.000000-15.000000 0,4.000000-2.000000-1,3.000000-3.000000 0,3.000000-3.000000-1,1.000000 8.000000 4,1.000000 23.000000 4,-1.000000 22.000000 7,1.000000 22.000000 5,1.000000 23.000000 5,3.000000 25.000000 2,3.000000 25.000000 3,4.000000 25.000000 2,1.000000 28.000000 6,0.000000 31.000000 6,0.000000 32.000000 8,0.000000 31.000000 6,-2.000000 21.000000 5,-3.000000 14.000000 2,-3.000000 11.000000 3,-2.000000 14.000000 1,-3.000000 3.000000 1,1.000000-2.000000-5,-1.000000-3.000000-2,1.000000-3.000000-4,1.000000-12.000000-5,3.000000-18.000000-4,3.000000-19.000000-5,4.000000-18.000000-6,1.000000-21.000000-4,0.000000-22.000000-5,0.000000-22.000000-4,0.000000-21.000000-4,-7.000000-15.000000-3,-11.000000-6.000000 2,-14.000000-6.000000 0,-11.000000-6.000000 1,-1.000000-1.000000 2,13.000000 7.000000 5,12.000000 6.000000 4,13.000000 7.000000 4,13.000000 5.000000 4,17.000000 7.000000 3,15.000000 6.000000 3,16.000000 7.000000 4,7.000000 2.000000-1,1.000000 1.000000-1,-1.000000-1.000000-4,1.000000 1.000000-2,-4.000000-1.000000-2,-6.000000 1.000000-3,-6.000000-1.000000-2,-6.000000 1.000000-4,-15.000000 7.000000-2,-21.000000 16.000000-3,-22.000000 15.000000-3,-22.000000 17.000000-4,-16.000000 7.000000 1,-9.000000 0.000000 2,-10.000000 0.000000 3,-8.000000 0.000000 4,-17.000000 6.000000 1,-21.000000 13.000000 1,-22.000000 12.000000 0,-22.000000 13.000000 2,6.000000-4.000000 0,34.000000-18.000000 2,35.000000-19.000000 2,35.000000-18.000000 1,0.000000-6.000000 2,-30.000000 10.000000 4,-32.000000 10.000000 2,-30.000000 9.000000 3,-8.000000-1.000000 2,20.000000-8.000000-2,18.000000-10.000000-1,20.000000-9.000000-1,31.000000-13.000000 6,48.000000-16.000000 13,47.000000-15.000000 12,47.000000-15.000000 14,30.000000-11.000000 0,17.000000-2.000000-9,15.000000-3.000000-11,16.000000-3.000000-10,12.000000-6.000000-9,9.000000-5.000000-5,10.000000-7.000000-7,10.000000-5.000000-5,4.000000-4.000000-6,0.000000 0.000000-5,0.000000 0.000000-5,0.000000 0.000000-4,1.000000 0.000000-5,4.000000 0.000000-4,3.000000 0.000000-3,3.000000 0.000000-5,-18.000000 6.000000-1,-36.000000 13.000000 2,-39.000000 12.000000 2,-36.000000 13.000000 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98055128753185" units="cm"/>
      <inkml:brushProperty name="height" value="0.0398055128753185" units="cm"/>
      <inkml:brushProperty name="color" value="#F2395B"/>
      <inkml:brushProperty name="ignorePressure" value="0"/>
    </inkml:brush>
  </inkml:definitions>
  <inkml:trace contextRef="#ctx0" brushRef="#br0">41100.000000 30950.000000 677,'0.000000'93.000000'-10,"0.000000"-11.000000"6 ,0.000000-14.000000 6,0.000000-11.000000 5,-2.000000-6.000000 5,-3.000000 4.000000 3,-3.000000 3.000000 2,-2.000000 3.000000 4,-5.000000-4.000000-2,-2.000000-8.000000-6,-3.000000-10.000000-4,-3.000000-9.000000-7,-4.000000-7.000000-3,-3.000000-3.000000-4,-3.000000-3.000000-3,-2.000000-2.000000-4,-3.000000-5.000000-2,1.000000-2.000000-5,-1.000000-3.000000-2,1.000000-3.000000-4,1.000000-9.000000 0,3.000000-11.000000 5,3.000000-14.000000 5,4.000000-11.000000 4,2.000000-6.000000 3,4.000000 4.000000 2,3.000000 3.000000 2,3.000000 3.000000 2,3.000000 1.000000 1,3.000000 1.000000 1,3.000000-1.000000 2,4.000000 1.000000 2,2.000000-3.000000 0,4.000000-2.000000 2,3.000000-3.000000 1,3.000000-3.000000 0,7.000000-6.000000 2,14.000000-5.000000 1,11.000000-7.000000 1,14.000000-5.000000 0,2.000000 0.000000 0,-6.000000 10.000000-1,-6.000000 10.000000-2,-6.000000 9.000000-2,9.000000-4.000000 0,25.000000-15.000000 0,25.000000-15.000000 1,25.000000-16.000000 1,4.000000-1.000000 0,-15.000000 17.000000 0,-15.000000 15.000000 0,-16.000000 16.000000 1,-12.000000 10.000000 0,-5.000000 7.000000 1,-7.000000 6.000000 1,-5.000000 7.000000 0,-6.000000 4.000000 1,-3.000000 3.000000 1,-3.000000 3.000000 1,-2.000000 4.000000 0,-6.000000 7.000000 0,-6.000000 13.000000-1,-6.000000 12.000000 0,-6.000000 13.000000-1,-4.000000 6.000000-1,1.000000 0.000000 0,-1.000000 0.000000-1,1.000000 0.000000 0,-1.000000 7.000000-1,1.000000 17.000000 0,-1.000000 15.000000 0,1.000000 16.000000-1,1.000000 2.000000 0,3.000000-8.000000-3,3.000000-10.000000-1,4.000000-9.000000-1,-1.000000-4.000000-2,-3.000000 4.000000 0,-3.000000 3.000000-1,-2.000000 3.000000 0,-1.000000-1.000000 0,3.000000-2.000000 1,3.000000-3.000000 0,4.000000-3.000000 2,-3.000000-4.000000-2,-5.000000-3.000000-4,-7.000000-3.000000-4,-5.000000-2.000000-3,-8.000000-6.000000-3,-5.000000-6.000000 2,-7.000000-6.000000-1,-5.000000-6.000000 1,-11.000000-7.000000-1,-11.000000-6.000000-1,-14.000000-6.000000-3,-11.000000-6.000000-2,-7.000000-13.000000 0,0.000000-19.000000 1,0.000000-18.000000 2,0.000000-19.000000 1,6.000000-10.000000 2,13.000000 1.000000 6,12.000000-1.000000 3,13.000000 1.000000 5,9.000000-1.000000 4,6.000000 1.000000 4,7.000000-1.000000 3,6.000000 1.000000 4,10.000000 1.000000 2,17.000000 3.000000 1,15.000000 3.000000 1,16.000000 4.000000 1,7.000000 4.000000-4,1.000000 6.000000-8,-1.000000 7.000000-9,1.000000 6.000000-8,-1.000000 3.000000-11,1.000000 0.000000-14,-1.000000 0.000000-15,1.000000 0.000000-14</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4"/>
    </inkml:context>
    <inkml:brush xml:id="br0">
      <inkml:brushProperty name="width" value="0.032233901321888" units="cm"/>
      <inkml:brushProperty name="height" value="0.032233901321888" units="cm"/>
      <inkml:brushProperty name="color" value="#F2385B"/>
      <inkml:brushProperty name="ignorePressure" value="0"/>
    </inkml:brush>
  </inkml:definitions>
  <inkml:trace contextRef="#ctx0" brushRef="#br0">71500.000000 42550.000000 682,'-35.000000'-69.000000'33,"32.000000"13.000000"-10 ,31.000000 12.000000-9,32.000000 13.000000-9,18.000000 6.000000-3,6.000000 0.000000 4,7.000000 0.000000 2,6.000000 0.000000 3,3.000000 1.000000 1,0.000000 4.000000-1,0.000000 3.000000-2,0.000000 3.000000-1,-7.000000 1.000000-5,-11.000000 1.000000-9,-14.000000-1.000000-7,-11.000000 1.000000-9,-11.000000-4.000000-5,-5.000000-6.000000-5,-7.000000-6.000000-3,-5.000000-6.000000-5,-11.000000-4.000000 2,-11.000000 1.000000 8,-14.000000-1.000000 8,-11.000000 1.000000 8,-7.000000 1.000000 5,0.000000 3.000000 1,0.000000 3.000000 3,0.000000 4.000000 2,1.000000 8.000000 3,4.000000 17.000000 6,3.000000 15.000000 5,3.000000 16.000000 6,-1.000000 13.000000 1,-2.000000 14.000000-1,-3.000000 11.000000-1,-3.000000 14.000000-2,-1.000000 13.000000 2,4.000000 16.000000 6,3.000000 15.000000 5,3.000000 17.000000 5,1.000000 13.000000 4,1.000000 13.000000 1,-1.000000 12.000000 1,1.000000 13.000000 1,-1.000000 4.000000-3,1.000000-3.000000-6,-1.000000-3.000000-5,1.000000-2.000000-7,1.000000-15.000000-6,3.000000-25.000000-4,3.000000-25.000000-7,4.000000-25.000000-4,1.000000-16.000000-5,0.000000-6.000000-3,0.000000-6.000000-4,0.000000-6.000000-2,-4.000000-23.000000-10,-5.000000-36.000000-13,-7.000000-39.000000-13,-5.000000-36.000000-14,-9.000000-22.000000 1,-9.000000-2.000000 12,-10.000000-3.000000 15,-8.000000-3.000000 13,-6.000000-2.000000 9,1.000000 0.000000 4,-1.000000 0.000000 4,1.000000 0.000000 3,4.000000 6.000000 3,9.000000 13.000000 0,10.000000 12.000000 1,10.000000 13.000000 1,8.000000 9.000000 7,10.000000 6.000000 12,10.000000 7.000000 14,9.000000 6.000000 13,10.000000 1.000000 4,14.000000-3.000000-6,11.000000-3.000000-6,14.000000-2.000000-5,2.000000 0.000000-6,-6.000000 7.000000-4,-6.000000 6.000000-4,-6.000000 7.000000-5,9.000000-7.000000-1,25.000000-19.000000 1,25.000000-18.000000 3,25.000000-19.000000 1,9.000000-8.000000-1,-6.000000 3.000000-2,-6.000000 3.000000-3,-6.000000 4.000000-3,-6.000000 2.000000-2,-2.000000 4.000000-3,-3.000000 3.000000-4,-3.000000 3.000000-1,-7.000000 4.000000-6,-9.000000 7.000000-6,-10.000000 6.000000-7,-8.000000 7.000000-5,-9.000000 4.000000-7,-6.000000 3.000000-3,-6.000000 3.000000-4,-6.000000 4.000000-5</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4"/>
    </inkml:context>
    <inkml:brush xml:id="br0">
      <inkml:brushProperty name="width" value="0.0361459963023663" units="cm"/>
      <inkml:brushProperty name="height" value="0.0361459963023663" units="cm"/>
      <inkml:brushProperty name="color" value="#F2385B"/>
      <inkml:brushProperty name="ignorePressure" value="0"/>
    </inkml:brush>
  </inkml:definitions>
  <inkml:trace contextRef="#ctx0" brushRef="#br0">73350.000000 41000.000000 608,'3.000000'82.000000'0,"6.000000"17.000000"0 ,7.000000 15.000000 0,6.000000 16.000000 0,6.000000 21.000000 4,6.000000 29.000000 9,7.000000 28.000000 7,6.000000 28.000000 9,-1.000000 17.000000 5,-5.000000 6.000000 3,-7.000000 7.000000 2,-5.000000 6.000000 3,-3.000000-1.000000-2,4.000000-5.000000-6,3.000000-7.000000-4,3.000000-5.000000-7,1.000000-14.000000-4,1.000000-18.000000-6,-1.000000-19.000000-4,1.000000-18.000000-6,-1.000000-25.000000-3,1.000000-27.000000 1,-1.000000-28.000000 0,1.000000-28.000000-1,1.000000-29.000000-8,3.000000-28.000000-20,3.000000-28.000000-19,4.000000-27.000000-19,-6.000000-30.000000-5,-11.000000-27.000000 7,-14.000000-28.000000 7,-11.000000-28.000000 7,-9.000000-2.000000 9,-3.000000 25.000000 8,-3.000000 25.000000 9,-2.000000 25.000000 8</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4"/>
    </inkml:context>
    <inkml:brush xml:id="br0">
      <inkml:brushProperty name="width" value="0.0289419386535883" units="cm"/>
      <inkml:brushProperty name="height" value="0.0289419386535883" units="cm"/>
      <inkml:brushProperty name="color" value="#F2385B"/>
      <inkml:brushProperty name="ignorePressure" value="0"/>
    </inkml:brush>
  </inkml:definitions>
  <inkml:trace contextRef="#ctx0" brushRef="#br0">74200.000000 42950.000000 760,'-115.000000'73.000000'5,"23.000000"-3.000000"5 ,22.000000-3.000000 3,22.000000-2.000000 4,12.000000-6.000000 1,3.000000-6.000000-1,3.000000-6.000000-1,4.000000-6.000000-1,-6.000000 5.000000 0,-11.000000 20.000000 3,-14.000000 18.000000 1,-11.000000 20.000000 2,-3.000000 2.000000-1,10.000000-12.000000-4,10.000000-13.000000-4,9.000000-12.000000-4,7.000000-26.000000-12,7.000000-36.000000-16,6.000000-39.000000-18,7.000000-36.000000-17,4.000000-15.000000-5,3.000000 9.000000 7,3.000000 10.000000 7,4.000000 10.000000 6</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4"/>
    </inkml:context>
    <inkml:brush xml:id="br0">
      <inkml:brushProperty name="width" value="0.0242188349366188" units="cm"/>
      <inkml:brushProperty name="height" value="0.0242188349366188" units="cm"/>
      <inkml:brushProperty name="color" value="#F2385B"/>
      <inkml:brushProperty name="ignorePressure" value="0"/>
    </inkml:brush>
  </inkml:definitions>
  <inkml:trace contextRef="#ctx0" brushRef="#br0">73500.000000 41100.000000 908,'73.000000'3.000000'2,"-3.000000"6.000000"6 ,-3.000000 7.000000 4,-2.000000 6.000000 5,-1.000000 9.000000 1,3.000000 13.000000-4,3.000000 12.000000-3,4.000000 13.000000-3,4.000000 7.000000-6,6.000000 4.000000-9,7.000000 3.000000-7,6.000000 3.000000-8,-7.000000-8.000000-2,-18.000000-19.000000 4,-19.000000-18.000000 5,-18.000000-19.000000 5,-9.000000-8.000000-2,4.000000 3.000000-7,3.000000 3.000000-7,3.000000 4.000000-8</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5"/>
    </inkml:context>
    <inkml:brush xml:id="br0">
      <inkml:brushProperty name="width" value="0.0323509313166142" units="cm"/>
      <inkml:brushProperty name="height" value="0.0323509313166142" units="cm"/>
      <inkml:brushProperty name="color" value="#F2385B"/>
      <inkml:brushProperty name="ignorePressure" value="0"/>
    </inkml:brush>
  </inkml:definitions>
  <inkml:trace contextRef="#ctx0" brushRef="#br0">74900.000000 42450.000000 680,'-41.000000'28.000000'3,"19.000000"6.000000"7 ,19.000000 7.000000 8,19.000000 6.000000 6,10.000000 4.000000 5,4.000000 4.000000 1,3.000000 3.000000 1,3.000000 3.000000 3,-1.000000 3.000000-2,-2.000000 3.000000-4,-3.000000 3.000000-5,-3.000000 4.000000-3,-4.000000-3.000000-5,-3.000000-5.000000-5,-3.000000-7.000000-6,-2.000000-5.000000-4,-3.000000-19.000000-10,1.000000-27.000000-14,-1.000000-28.000000-15,1.000000-28.000000-14,-3.000000-20.000000-5,-2.000000-8.000000 4,-3.000000-10.000000 5,-3.000000-9.000000 5,-4.000000-5.000000 5,-3.000000 0.000000 9,-3.000000 0.000000 7,-2.000000 0.000000 9,-3.000000 4.000000 4,1.000000 10.000000 2,-1.000000 10.000000 2,1.000000 9.000000 1,2.000000 9.000000 5,7.000000 9.000000 7,6.000000 10.000000 8,7.000000 10.000000 6,8.000000 5.000000 5,14.000000 4.000000 4,11.000000 3.000000 4,14.000000 3.000000 3,7.000000 3.000000 0,3.000000 3.000000-4,3.000000 3.000000-2,4.000000 4.000000-4,1.000000 4.000000-4,0.000000 6.000000-6,0.000000 7.000000-7,0.000000 6.000000-5,-5.000000 6.000000-5,-9.000000 6.000000-3,-10.000000 7.000000-4,-8.000000 6.000000-2,-11.000000 3.000000-1,-8.000000 0.000000 2,-10.000000 0.000000 3,-9.000000 0.000000 1,-15.000000 1.000000 2,-18.000000 4.000000 3,-19.000000 3.000000 1,-18.000000 3.000000 3,-15.000000 3.000000 2,-9.000000 3.000000 2,-10.000000 3.000000 1,-8.000000 4.000000 2,-3.000000-1.000000 2,7.000000-3.000000-1,6.000000-3.000000 1,7.000000-2.000000 0,10.000000-9.000000-1,16.000000-12.000000 0,15.000000-13.000000 0,17.000000-12.000000-1,14.000000-9.000000-2,17.000000-2.000000-4,15.000000-3.000000-4,16.000000-3.000000-5,15.000000-7.000000-2,16.000000-9.000000 2,15.000000-10.000000 0,17.000000-8.000000 2,5.000000-4.000000-3,-3.000000 3.000000-4,-3.000000 3.000000-6,-2.000000 4.000000-4,-6.000000-1.000000-2,-6.000000-3.000000 3,-6.000000-3.000000 2,-6.000000-2.000000 2,-9.000000-3.000000 0,-8.000000 1.000000-5,-10.000000-1.000000-4,-9.000000 1.000000-5,-9.000000-1.000000-3,-5.000000 1.000000-1,-7.000000-1.000000-2,-5.000000 1.000000-2,-6.000000 1.000000 2,-3.000000 3.000000 4,-3.000000 3.000000 6,-2.000000 4.000000 4,-5.000000 1.000000 5,-2.000000 0.000000 2,-3.000000 0.000000 4,-3.000000 0.000000 3</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5"/>
    </inkml:context>
    <inkml:brush xml:id="br0">
      <inkml:brushProperty name="width" value="0.0392663106322289" units="cm"/>
      <inkml:brushProperty name="height" value="0.0392663106322289" units="cm"/>
      <inkml:brushProperty name="color" value="#F2385B"/>
      <inkml:brushProperty name="ignorePressure" value="0"/>
    </inkml:brush>
  </inkml:definitions>
  <inkml:trace contextRef="#ctx0" brushRef="#br0">75700.000000 41450.000000 560,'0.000000'267.000000'25,"0.000000"-16.000000"3 ,0.000000-15.000000 1,0.000000-15.000000 1,-2.000000 0.000000 2,-3.000000 20.000000-1,-3.000000 18.000000 0,-2.000000 20.000000 0,-5.000000 5.000000-1,-2.000000-6.000000 2,-3.000000-6.000000 0,-3.000000-6.000000 1,-1.000000-18.000000-4,4.000000-28.000000-6,3.000000-28.000000-8,3.000000-27.000000-7,3.000000-28.000000-7,3.000000-24.000000-10,3.000000-26.000000-9,4.000000-24.000000-8,7.000000-26.000000-9,13.000000-24.000000-8,12.000000-26.000000-8,13.000000-24.000000-9,1.000000-12.000000 0,-9.000000 4.000000 5,-10.000000 3.000000 5,-8.000000 3.000000 6</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5"/>
    </inkml:context>
    <inkml:brush xml:id="br0">
      <inkml:brushProperty name="width" value="0.0298255160450935" units="cm"/>
      <inkml:brushProperty name="height" value="0.0298255160450935" units="cm"/>
      <inkml:brushProperty name="color" value="#F2385B"/>
      <inkml:brushProperty name="ignorePressure" value="0"/>
    </inkml:brush>
  </inkml:definitions>
  <inkml:trace contextRef="#ctx0" brushRef="#br0">78200.000000 41800.000000 737,'68.000000'23.000000'-25,"-11.000000"-3.000000"10 ,-14.000000-3.000000 12,-11.000000-2.000000 10,-14.000000-3.000000 6,-11.000000 1.000000-1,-14.000000-1.000000 0,-11.000000 1.000000-1,-15.000000 2.000000 2,-16.000000 7.000000 5,-15.000000 6.000000 4,-15.000000 7.000000 4,-1.000000 2.000000 0,16.000000 1.000000-4,15.000000-1.000000-4,17.000000 1.000000-5,10.000000 2.000000-2,6.000000 7.000000-2,7.000000 6.000000-1,6.000000 7.000000-2,3.000000 5.000000-2,0.000000 7.000000-3,0.000000 6.000000-1,0.000000 7.000000-3,3.000000 4.000000 0,6.000000 3.000000 0,7.000000 3.000000 1,6.000000 4.000000-1,-1.000000-1.000000 3,-5.000000-3.000000 3,-7.000000-3.000000 3,-5.000000-2.000000 2,-4.000000 5.000000 2,0.000000 16.000000 1,0.000000 15.000000 0,0.000000 17.000000 0,0.000000-8.000000-4,0.000000-27.000000-7,0.000000-28.000000-7,0.000000-28.000000-8,0.000000-23.000000-5,0.000000-15.000000-4,0.000000-15.000000-2,0.000000-16.000000-3,1.000000-15.000000 0,4.000000-11.000000 4,3.000000-14.000000 4,3.000000-11.000000 4,-1.000000-6.000000-2,-2.000000 4.000000-5,-3.000000 3.000000-7,-3.000000 3.000000-5</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6"/>
    </inkml:context>
    <inkml:brush xml:id="br0">
      <inkml:brushProperty name="width" value="0.0304197780787945" units="cm"/>
      <inkml:brushProperty name="height" value="0.0304197780787945" units="cm"/>
      <inkml:brushProperty name="color" value="#F2385B"/>
      <inkml:brushProperty name="ignorePressure" value="0"/>
    </inkml:brush>
  </inkml:definitions>
  <inkml:trace contextRef="#ctx0" brushRef="#br0">79500.000000 41050.000000 723,'46.000000'71.000000'-1,"-5.000000"-5.000000"2 ,-7.000000-7.000000 1,-5.000000-5.000000 1,-8.000000-4.000000 2,-5.000000 0.000000 4,-7.000000 0.000000 4,-5.000000 0.000000 3,-11.000000 3.000000 0,-11.000000 6.000000-3,-14.000000 7.000000-4,-11.000000 6.000000-4,-9.000000 3.000000-1,-3.000000 0.000000-1,-3.000000 0.000000 0,-2.000000 0.000000-1,-1.000000-4.000000 2,3.000000-5.000000 0,3.000000-7.000000 3,4.000000-5.000000 1,7.000000-8.000000 1,13.000000-5.000000 0,12.000000-7.000000 0,13.000000-5.000000 0,9.000000-8.000000-3,6.000000-5.000000-4,7.000000-7.000000-4,6.000000-5.000000-4,6.000000-6.000000-4,6.000000-3.000000-4,7.000000-3.000000-2,6.000000-2.000000-4,-1.000000-5.000000-2,-5.000000-2.000000 0,-7.000000-3.000000-1,-5.000000-3.000000-1,-11.000000 8.000000 4,-11.000000 23.000000 8,-14.000000 22.000000 8,-11.000000 22.000000 9,-9.000000 13.000000 5,-3.000000 7.000000 4,-3.000000 6.000000 3,-2.000000 7.000000 5,-3.000000 2.000000 2,1.000000 1.000000 0,-1.000000-1.000000 1,1.000000 1.000000 0,4.000000-6.000000 0,9.000000-8.000000-3,10.000000-10.000000-2,10.000000-9.000000-2,8.000000-10.000000-2,10.000000-9.000000-4,10.000000-10.000000-2,9.000000-8.000000-3,7.000000-11.000000-3,7.000000-8.000000-2,6.000000-10.000000-3,7.000000-9.000000-3,4.000000-10.000000-5,3.000000-9.000000-8,3.000000-10.000000-7,4.000000-8.000000-9,-3.000000-4.000000-4,-5.000000 3.000000-1,-7.000000 3.000000 0,-5.000000 4.000000-2,-9.000000 5.000000 2,-9.000000 10.000000 3,-10.000000 10.000000 4,-8.000000 9.000000 3</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6"/>
    </inkml:context>
    <inkml:brush xml:id="br0">
      <inkml:brushProperty name="width" value="0.0273924674838781" units="cm"/>
      <inkml:brushProperty name="height" value="0.0273924674838781" units="cm"/>
      <inkml:brushProperty name="color" value="#F2385B"/>
      <inkml:brushProperty name="ignorePressure" value="0"/>
    </inkml:brush>
  </inkml:definitions>
  <inkml:trace contextRef="#ctx0" brushRef="#br0">75450.000000 46200.000000 803,'-21.000000'56.000000'2,"10.000000"13.000000"7 ,10.000000 12.000000 5,9.000000 13.000000 5,7.000000 6.000000-4,7.000000 0.000000-14,6.000000 0.000000-15,7.000000 0.000000-14,2.000000-8.000000 2,1.000000-16.000000 18,-1.000000-15.000000 20,1.000000-15.000000 18,2.000000-15.000000 3,7.000000-12.000000-15,6.000000-13.000000-14,7.000000-12.000000-14,0.000000-13.000000-7,-2.000000-12.000000 0,-3.000000-13.000000-1,-3.000000-12.000000 0,-2.000000-4.000000 1,0.000000 7.000000 0,0.000000 6.000000 2,0.000000 7.000000 0,-2.000000 5.000000 1,-3.000000 7.000000-3,-3.000000 6.000000-1,-2.000000 7.000000-2,-11.000000 7.000000 1,-15.000000 9.000000 4,-15.000000 10.000000 5,-16.000000 10.000000 3,-16.000000 7.000000 5,-16.000000 6.000000 4,-15.000000 7.000000 3,-15.000000 6.000000 4,-14.000000 4.000000 5,-8.000000 4.000000 9,-10.000000 3.000000 6,-9.000000 3.000000 9,1.000000-2.000000 2,13.000000-6.000000-2,12.000000-6.000000-3,13.000000-6.000000-1,12.000000-7.000000-3,13.000000-6.000000-6,12.000000-6.000000-5,13.000000-6.000000-5,12.000000-6.000000-4,13.000000-2.000000-4,12.000000-3.000000-2,13.000000-3.000000-4,12.000000-2.000000-4,13.000000 0.000000-2,12.000000 0.000000-3,13.000000 0.000000-4,9.000000-2.000000 0,6.000000-3.000000 1,7.000000-3.000000 1,6.000000-2.000000 2,1.000000-6.000000 1,-3.000000-6.000000 0,-3.000000-6.000000 1,-2.000000-6.000000 1,-8.000000-2.000000-2,-8.000000 3.000000-5,-10.000000 3.000000-4,-9.000000 4.000000-5,-9.000000 2.000000-2,-5.000000 4.000000 2,-7.000000 3.000000 1,-5.000000 3.000000 1,-6.000000 1.000000 0,-3.000000 1.000000-2,-3.000000-1.000000-1,-2.000000 1.000000-1</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7"/>
    </inkml:context>
    <inkml:brush xml:id="br0">
      <inkml:brushProperty name="width" value="0.0349480248987675" units="cm"/>
      <inkml:brushProperty name="height" value="0.0349480248987675" units="cm"/>
      <inkml:brushProperty name="color" value="#F2385B"/>
      <inkml:brushProperty name="ignorePressure" value="0"/>
    </inkml:brush>
  </inkml:definitions>
  <inkml:trace contextRef="#ctx0" brushRef="#br0">76200.000000 46450.000000 629,'-46.000000'120.000000'-9,"10.000000"-9.000000"1 ,10.000000-10.000000 1,9.000000-8.000000 2,2.000000-1.000000 5,-2.000000 9.000000 8,-3.000000 10.000000 8,-3.000000 10.000000 9,-4.000000 8.000000 2,-3.000000 10.000000-2,-3.000000 10.000000-2,-2.000000 9.000000-2,-3.000000 2.000000-2,1.000000-2.000000 2,-1.000000-3.000000 0,1.000000-3.000000 1,2.000000-9.000000-1,7.000000-11.000000-2,6.000000-14.000000-2,7.000000-11.000000-3,2.000000-6.000000-1,1.000000 4.000000 0,-1.000000 3.000000-1,1.000000 3.000000 0,5.000000-10.000000-1,14.000000-21.000000-1,11.000000-22.000000-1,14.000000-22.000000 0,13.000000-19.000000-2,16.000000-16.000000-4,15.000000-15.000000-1,17.000000-15.000000-4,10.000000-9.000000-2,6.000000 1.000000-3,7.000000-1.000000-1,6.000000 1.000000-3,1.000000 2.000000-2,-3.000000 7.000000-2,-3.000000 6.000000-2,-2.000000 7.000000-3,-11.000000 4.000000-2,-15.000000 3.000000-3,-15.000000 3.000000-3,-16.000000 4.000000-3,-21.000000 1.000000 2,-24.000000 0.000000 5,-26.000000 0.000000 5,-24.000000 0.000000 6,-18.000000 1.000000 5,-9.000000 4.000000 6,-10.000000 3.000000 6,-8.000000 3.000000 6,-9.000000-1.000000 2,-6.000000-2.000000 0,-6.000000-3.000000 0,-6.000000-3.000000-1,-4.000000-4.000000-1,1.000000-3.000000-3,-1.000000-3.000000-4,1.000000-2.000000-3,4.000000-9.000000-1,9.000000-12.000000 1,10.000000-13.000000 0,10.000000-12.000000 0,8.000000-7.000000 0,10.000000 1.000000-3,10.000000-1.000000-1,9.000000 1.000000-3,9.000000-1.000000-1,9.000000 1.000000 0,10.000000-1.000000 0,10.000000 1.000000 1,11.000000-3.000000 0,17.000000-2.000000-1,15.000000-3.000000 0,16.000000-3.000000 0,7.000000 1.000000 0,1.000000 6.000000 2,-1.000000 7.000000 2,1.000000 6.000000 2,-6.000000 7.000000 1,-8.000000 10.000000 1,-10.000000 10.000000 1,-9.000000 9.000000 1,7.000000-1.000000 1,26.000000-8.000000 0,24.000000-10.000000 1,26.000000-9.000000-1,12.000000-1.000000 1,0.000000 10.000000-3,0.000000 10.000000-1,0.000000 9.000000-2,-5.000000 7.000000-2,-9.000000 7.000000-1,-10.000000 6.000000-3,-8.000000 7.000000-2,-15.000000 7.000000-1,-19.000000 9.000000 2,-18.000000 10.000000 0,-19.000000 10.000000 1,-15.000000 5.000000 4,-8.000000 4.000000 7,-10.000000 3.000000 7,-9.000000 3.000000 6,-12.000000 1.000000 5,-11.000000 1.000000-1,-14.000000-1.000000 1,-11.000000 1.000000 0,-6.000000-1.000000 0,4.000000 1.000000 0,3.000000-1.000000-1,3.000000 1.000000 1,4.000000-7.000000-6,7.000000-12.000000-8,6.000000-13.000000-9,7.000000-12.000000-9,5.000000-12.000000-6,7.000000-8.000000-6,6.000000-10.000000-4,7.000000-9.000000-5,4.000000-12.000000-3,3.000000-11.000000 1,3.000000-14.000000-1,4.000000-11.000000 0,2.000000-6.000000 3,4.000000 4.000000 6,3.000000 3.000000 6,3.000000 3.000000 6,-1.000000 6.000000 4,-2.000000 9.000000 2,-3.000000 10.000000 2,-3.000000 10.000000 3,-2.000000 4.000000 3,0.000000 0.000000 2,0.000000 0.000000 4,0.000000 0.000000 4,4.000000 4.000000 5,10.000000 10.000000 9,10.000000 10.000000 9,9.000000 9.000000 9,10.000000 9.000000 2,14.000000 9.000000-5,11.000000 10.000000-6,14.000000 10.000000-5,7.000000 7.000000-4,3.000000 6.000000-3,3.000000 7.000000-3,4.000000 6.000000-2,-4.000000 1.000000-4,-9.000000-3.000000-4,-10.000000-3.000000-4,-8.000000-2.000000-5,-8.000000-6.000000-1,-2.000000-6.000000-2,-3.000000-6.000000 1,-3.000000-6.000000-2,-6.000000-9.000000-2,-5.000000-8.000000-4,-7.000000-10.000000-4,-5.000000-9.000000-5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13467085361481" units="cm"/>
      <inkml:brushProperty name="height" value="0.0313467085361481" units="cm"/>
      <inkml:brushProperty name="color" value="#F2395B"/>
      <inkml:brushProperty name="ignorePressure" value="0"/>
    </inkml:brush>
  </inkml:definitions>
  <inkml:trace contextRef="#ctx0" brushRef="#br0">43750.000000 29900.000000 970,'-85.000000'20.000000'1,"32.000000"-9.000000"2 ,31.000000-10.000000 2,32.000000-8.000000 2,21.000000-4.000000 0,13.000000 3.000000-3,12.000000 3.000000-1,13.000000 4.000000-4,7.000000-1.000000-3,4.000000-3.000000-4,3.000000-3.000000-4,3.000000-2.000000-5,-2.000000-1.000000-2,-6.000000 3.000000-3,-6.000000 3.000000 0,-6.000000 4.000000-3</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80200.000000 47750.000000 999,'-107.000000'178.000000'-4,"39.000000"-44.000000"-11 ,36.000000-43.000000-10,39.000000-44.000000-10,16.000000-27.000000-3,-3.000000-9.000000 7,-3.000000-10.000000 6,-2.000000-8.000000 6</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9"/>
    </inkml:context>
    <inkml:brush xml:id="br0">
      <inkml:brushProperty name="width" value="0.0281458925455809" units="cm"/>
      <inkml:brushProperty name="height" value="0.0281458925455809" units="cm"/>
      <inkml:brushProperty name="color" value="#F2385B"/>
      <inkml:brushProperty name="ignorePressure" value="0"/>
    </inkml:brush>
  </inkml:definitions>
  <inkml:trace contextRef="#ctx0" brushRef="#br0">17100.000000 40200.000000 781,'157.000000'90.000000'21,"-33.000000"-18.000000"-5 ,-35.000000-19.000000-3,-34.000000-18.000000-6,-18.000000-10.000000-1,1.000000 0.000000-1,-1.000000 0.000000 0,1.000000 0.000000 0,5.000000 3.000000-1,14.000000 6.000000-2,11.000000 7.000000-2,14.000000 6.000000-1,8.000000 6.000000 0,7.000000 6.000000 3,6.000000 7.000000 3,7.000000 6.000000 2,-7.000000-5.000000 1,-19.000000-16.000000-1,-18.000000-15.000000-1,-19.000000-15.000000-1,7.000000-7.000000-2,35.000000 3.000000-3,35.000000 3.000000-3,34.000000 4.000000-4,18.000000-10.000000-1,4.000000-22.000000-1,3.000000-22.000000-1,3.000000-21.000000-1,3.000000-18.000000 1,3.000000-12.000000 2,3.000000-13.000000 2,4.000000-12.000000 3,1.000000-4.000000 2,0.000000 7.000000 1,0.000000 6.000000 2,0.000000 7.000000 2,-7.000000 7.000000 0,-11.000000 9.000000-1,-14.000000 10.000000 0,-11.000000 10.000000-1,-18.000000 8.000000 1,-22.000000 10.000000 0,-22.000000 10.000000 1,-21.000000 9.000000 2,7.000000-2.000000-1,38.000000-12.000000 1,37.000000-13.000000 0,38.000000-12.000000 0,20.000000-5.000000-1,3.000000 3.000000-1,3.000000 3.000000-1,4.000000 4.000000-2,-1.000000 5.000000 1,-3.000000 10.000000 2,-3.000000 10.000000 0,-2.000000 9.000000 2,-8.000000 17.000000 1,-8.000000 25.000000 1,-10.000000 25.000000-1,-9.000000 25.000000 1,-10.000000 15.000000 0,-9.000000 7.000000 0,-10.000000 6.000000-1,-8.000000 7.000000-1,-8.000000-1.000000 1,-2.000000-6.000000-2,-3.000000-6.000000 0,-3.000000-6.000000 0,-4.000000-9.000000-2,-3.000000-8.000000-4,-3.000000-10.000000-1,-2.000000-9.000000-4,-5.000000-10.000000-3,-2.000000-9.000000-2,-3.000000-10.000000-2,-3.000000-8.000000-3,-1.000000-8.000000 0,4.000000-2.000000 3,3.000000-3.000000 3,3.000000-3.000000 2,-2.000000-2.000000 2,-6.000000 0.000000 0,-6.000000 0.000000 0,-6.000000 0.000000 1,-9.000000 0.000000-1,-8.000000 0.000000 1,-10.000000 0.000000 1,-9.000000 0.000000-1,-5.000000-5.000000-2,0.000000-9.000000-6,0.000000-10.000000-7,0.000000-8.000000-6,-10.000000-4.000000-4,-18.000000 3.000000 2,-19.000000 3.000000 0,-18.000000 4.000000 1</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9"/>
    </inkml:context>
    <inkml:brush xml:id="br0">
      <inkml:brushProperty name="width" value="0.0281601753085852" units="cm"/>
      <inkml:brushProperty name="height" value="0.0281601753085852" units="cm"/>
      <inkml:brushProperty name="color" value="#F2385B"/>
      <inkml:brushProperty name="ignorePressure" value="0"/>
    </inkml:brush>
  </inkml:definitions>
  <inkml:trace contextRef="#ctx0" brushRef="#br0">25500.000000 40600.000000 781,'-22.000000'223.000000'-25,"6.000000"-3.000000"8 ,7.000000-3.000000 8,6.000000-2.000000 8,3.000000 14.000000 6,0.000000 35.000000 5,0.000000 35.000000 4,0.000000 34.000000 4,1.000000 2.000000 1,4.000000-27.000000-2,3.000000-28.000000-2,3.000000-28.000000-3,-1.000000-12.000000 0,-2.000000 7.000000 0,-3.000000 6.000000 0,-3.000000 7.000000 2,-2.000000-14.000000-1,0.000000-30.000000-1,0.000000-32.000000-2,0.000000-30.000000-2,0.000000-15.000000-1,0.000000 3.000000 0,0.000000 3.000000 0,0.000000 4.000000-1,-2.000000 2.000000-1,-3.000000 4.000000-1,-3.000000 3.000000-1,-2.000000 3.000000-1,-1.000000-2.000000-1,3.000000-6.000000 0,3.000000-6.000000-1,4.000000-6.000000 0,1.000000-1.000000 1,0.000000 7.000000 0,0.000000 6.000000 2,0.000000 7.000000 0,-2.000000 0.000000 0,-3.000000-2.000000 0,-3.000000-3.000000-2,-2.000000-3.000000 0,-1.000000-6.000000-1,3.000000-5.000000 0,3.000000-7.000000 0,4.000000-5.000000 0,-1.000000 72.000000 0,-3.000000 154.000000 1,-3.000000 153.000000-1,-2.000000 153.000000 1,0.000000 29.000000-1,7.000000-93.000000 1,6.000000-94.000000 0,7.000000-93.000000 0,0.000000-62.000000-1,-2.000000-28.000000 1,-3.000000-28.000000 0,-3.000000-27.000000 0,-1.000000-28.000000-1,4.000000-24.000000-3,3.000000-26.000000-2,3.000000-24.000000-3,-1.000000-29.000000-3,-2.000000-31.000000 0,-3.000000-31.000000 0,-3.000000-31.000000-2,-7.000000-31.000000-3,-9.000000-27.000000-5,-10.000000-28.000000-5,-8.000000-28.000000-6,-8.000000-15.000000-1,-2.000000 1.000000-1,-3.000000-1.000000 1,-3.000000 1.000000-1,2.000000 5.000000 4,10.000000 14.000000 5,10.000000 11.000000 7,9.000000 14.000000 5</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3:49"/>
    </inkml:context>
    <inkml:brush xml:id="br0">
      <inkml:brushProperty name="width" value="0.0311275254935026" units="cm"/>
      <inkml:brushProperty name="height" value="0.0311275254935026" units="cm"/>
      <inkml:brushProperty name="color" value="#F2385B"/>
      <inkml:brushProperty name="ignorePressure" value="0"/>
    </inkml:brush>
  </inkml:definitions>
  <inkml:trace contextRef="#ctx0" brushRef="#br0">24200.000000 53900.000000 706,'-65.000000'232.000000'5,"23.000000"-33.000000"3 ,22.000000-35.000000 2,22.000000-34.000000 4,19.000000-9.000000 1,20.000000 20.000000 0,18.000000 18.000000 0,20.000000 20.000000 0,13.000000 3.000000 1,9.000000-8.000000 0,10.000000-10.000000 1,10.000000-9.000000 2,2.000000-13.000000-2,-3.000000-16.000000 0,-3.000000-15.000000-1,-2.000000-15.000000-1,-14.000000-18.000000-3,-21.000000-19.000000-3,-22.000000-18.000000-4,-22.000000-19.000000-4,-11.000000-12.000000-2,0.000000-2.000000 0,0.000000-3.000000 0,0.000000-3.000000 0,0.000000-2.000000 0,0.000000 0.000000 0,0.000000 0.000000 1,0.000000 0.000000-1,0.000000-4.000000 1,0.000000-5.000000 1,0.000000-7.000000 1,0.000000-5.000000 0,0.000000-4.000000 1,0.000000 0.000000 1,0.000000 0.000000-1,0.000000 0.000000 0,0.000000-4.000000 0,0.000000-5.000000 1,0.000000-7.000000-1,0.000000-5.000000 0,1.000000-8.000000 0,4.000000-5.000000 0,3.000000-7.000000 0,3.000000-5.000000 1,-1.000000-4.000000-5,-2.000000 0.000000-7,-3.000000 0.000000-9,-3.000000 0.000000-7,-2.000000-2.000000-2,0.000000-3.000000 1,0.000000-3.000000 2,0.000000-2.000000 3,0.000000-8.000000-4,0.000000-8.000000-10,0.000000-10.000000-8,0.000000-9.000000-10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5"/>
    </inkml:context>
    <inkml:brush xml:id="br0">
      <inkml:brushProperty name="width" value="0.0267623644322157" units="cm"/>
      <inkml:brushProperty name="height" value="0.0267623644322157" units="cm"/>
      <inkml:brushProperty name="color" value="#F2385B"/>
      <inkml:brushProperty name="ignorePressure" value="0"/>
    </inkml:brush>
  </inkml:definitions>
  <inkml:trace contextRef="#ctx0" brushRef="#br0">6100.000000 57750.000000 822,'3.000000'107.000000'34,"6.000000"17.000000"-5 ,7.000000 15.000000-3,6.000000 16.000000-6,3.000000 4.000000-2,0.000000-6.000000-3,0.000000-6.000000-3,0.000000-6.000000-2,-2.000000-15.000000-3,-3.000000-21.000000-2,-3.000000-22.000000-4,-2.000000-22.000000-1,0.000000-5.000000-4,7.000000 13.000000-4,6.000000 12.000000-2,7.000000 13.000000-4,-1.000000-4.000000 0,-6.000000-18.000000 2,-6.000000-19.000000 2,-6.000000-18.000000 2,-2.000000-17.000000-2,3.000000-11.000000-6,3.000000-14.000000-6,4.000000-11.000000-6,-4.000000-14.000000-1,-9.000000-11.000000 3,-10.000000-14.000000 4,-8.000000-11.000000 3,-6.000000-1.000000 3,1.000000 13.000000 3,-1.000000 12.000000 2,1.000000 13.000000 4,-6.000000-5.000000 1,-8.000000-22.000000 1,-10.000000-22.000000 1,-9.000000-21.000000 1,-2.000000-10.000000 2,6.000000 3.000000 2,7.000000 3.000000 3,6.000000 4.000000 1,4.000000 7.000000 4,4.000000 13.000000 1,3.000000 12.000000 3,3.000000 13.000000 1,3.000000 9.000000 2,3.000000 6.000000-2,3.000000 7.000000 0,4.000000 6.000000-2,4.000000 1.000000 1,6.000000-3.000000 0,7.000000-3.000000 2,6.000000-2.000000 0,9.000000-1.000000 1,13.000000 3.000000-1,12.000000 3.000000-1,13.000000 4.000000 0,9.000000 4.000000-2,6.000000 6.000000-1,7.000000 7.000000-2,6.000000 6.000000-1,4.000000 6.000000-2,4.000000 6.000000-1,3.000000 7.000000-2,3.000000 6.000000-1,-5.000000 3.000000-2,-12.000000 0.000000 0,-13.000000 0.000000-2,-12.000000 0.000000-1,-12.000000-2.000000 1,-8.000000-3.000000 0,-10.000000-3.000000 1,-9.000000-2.000000 1,-5.000000-1.000000-1,0.000000 3.000000-1,0.000000 3.000000-1,0.000000 4.000000-2,-4.000000 1.000000-1,-5.000000 0.000000 2,-7.000000 0.000000 1,-5.000000 0.000000 2,-6.000000 1.000000-1,-3.000000 4.000000 0,-3.000000 3.000000-1,-2.000000 3.000000-1,-17.000000 9.000000-2,-28.000000 16.000000-2,-28.000000 15.000000-2,-27.000000 17.000000-2,-14.000000 2.000000-2,4.000000-9.000000 2,3.000000-10.000000-1,3.000000-8.000000 2,12.000000-11.000000 0,22.000000-8.000000 4,22.000000-10.000000 2,23.000000-9.000000 3,2.000000-2.000000 1,-16.000000 6.000000 0,-15.000000 7.000000-1,-15.000000 6.000000 1,-4.000000-1.000000 1,9.000000-5.000000 4,10.000000-7.000000 5,10.000000-5.000000 3,22.000000-17.000000 3,39.000000-24.000000 4,36.000000-26.000000 2,39.000000-24.000000 3,19.000000-12.000000-1,4.000000 4.000000-6,3.000000 3.000000-6,3.000000 3.000000-7,1.000000 3.000000-3,1.000000 3.000000-5,-1.000000 3.000000-3,1.000000 4.000000-4,-12.000000 5.000000 0,-21.000000 10.000000 2,-22.000000 10.000000 3,-22.000000 9.000000 2,-11.000000 4.000000 0,0.000000 1.000000-2,0.000000-1.000000-3,0.000000 1.000000-3,0.000000-1.000000-1,0.000000 1.000000 0,0.000000-1.000000 0,0.000000 1.000000-1,-2.000000-1.000000-2,-3.000000 1.000000-5,-3.000000-1.000000-5,-2.000000 1.000000-5,-8.000000-1.000000 1,-8.000000 1.000000 6,-10.000000-1.000000 6,-9.000000 1.000000 6,-5.000000-1.000000 4,0.000000 1.000000 2,0.000000-1.000000 2,0.000000 1.000000 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5"/>
    </inkml:context>
    <inkml:brush xml:id="br0">
      <inkml:brushProperty name="width" value="0.0304865092039108" units="cm"/>
      <inkml:brushProperty name="height" value="0.0304865092039108" units="cm"/>
      <inkml:brushProperty name="color" value="#F2385B"/>
      <inkml:brushProperty name="ignorePressure" value="0"/>
    </inkml:brush>
  </inkml:definitions>
  <inkml:trace contextRef="#ctx0" brushRef="#br0">6950.000000 57750.000000 721,'-24.000000'-30.000000'3,"4.000000"41.000000"4 ,3.000000 40.000000 6,3.000000 42.000000 4,4.000000 30.000000 3,7.000000 22.000000 0,6.000000 22.000000-1,7.000000 23.000000-1,0.000000 8.000000 0,-2.000000-3.000000 0,-3.000000-3.000000-1,-3.000000-2.000000 0,-1.000000-20.000000-2,4.000000-34.000000-3,3.000000-35.000000-4,3.000000-33.000000-4,-1.000000-3.000000 0,-2.000000 32.000000 2,-3.000000 31.000000 1,-3.000000 32.000000 2,-2.000000-1.000000 0,0.000000-31.000000-3,0.000000-31.000000-3,0.000000-31.000000-2,1.000000-4.000000-1,4.000000 26.000000 1,3.000000 24.000000 1,3.000000 26.000000 1,-1.000000-3.000000-2,-2.000000-27.000000-1,-3.000000-28.000000-3,-3.000000-28.000000-3,-1.000000-9.000000-3,4.000000 14.000000-5,3.000000 11.000000-5,3.000000 14.000000-6,3.000000-7.000000 0,3.000000-25.000000 2,3.000000-25.000000 4,4.000000-25.000000 2,-3.000000-15.000000 2,-5.000000-2.000000 1,-7.000000-3.000000 1,-5.000000-3.000000 1,-3.000000-4.000000 0,4.000000-3.000000 2,3.000000-3.000000 1,3.000000-2.000000 1,1.000000-3.000000-1,1.000000 1.000000-4,-1.000000-1.000000-2,1.000000 1.000000-4,1.000000-6.000000-2,3.000000-8.000000 1,3.000000-10.000000-1,4.000000-9.000000 1</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6"/>
    </inkml:context>
    <inkml:brush xml:id="br0">
      <inkml:brushProperty name="width" value="0.0278739258646965" units="cm"/>
      <inkml:brushProperty name="height" value="0.0278739258646965" units="cm"/>
      <inkml:brushProperty name="color" value="#F2385B"/>
      <inkml:brushProperty name="ignorePressure" value="0"/>
    </inkml:brush>
  </inkml:definitions>
  <inkml:trace contextRef="#ctx0" brushRef="#br0">9300.000000 57450.000000 789,'-118.000000'160.000000'27,"17.000000"-27.000000"-14 ,15.000000-28.000000-16,16.000000-28.000000-16,9.000000-17.000000-5,3.000000-2.000000 3,3.000000-3.000000 3,4.000000-3.000000 4,4.000000-6.000000 3,6.000000-5.000000 6,7.000000-7.000000 5,6.000000-5.000000 5,4.000000-3.000000 2,4.000000 4.000000 3,3.000000 3.000000 1,3.000000 3.000000 1,3.000000-1.000000 0,3.000000-2.000000-1,3.000000-3.000000-2,4.000000-3.000000-2,4.000000 21.000000 3,6.000000 47.000000 6,7.000000 47.000000 5,6.000000 48.000000 6,1.000000 11.000000 1,-3.000000-21.000000-5,-3.000000-22.000000-5,-2.000000-22.000000-5,-5.000000-22.000000-4,-2.000000-22.000000-2,-3.000000-22.000000-2,-3.000000-21.000000-2,-1.000000 1.000000-1,4.000000 25.000000 2,3.000000 25.000000 2,3.000000 25.000000 0,1.000000 6.000000-2,1.000000-12.000000-9,-1.000000-13.000000-7,1.000000-12.000000-8,-1.000000-23.000000-5,1.000000-30.000000-6,-1.000000-32.000000-4,1.000000-30.000000-4,-3.000000-17.000000 0,-2.000000 1.000000 6,-3.000000-1.000000 6,-3.000000 1.000000 5,-2.000000-3.000000 3,0.000000-2.000000 2,0.000000-3.000000 0,0.000000-3.000000 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6"/>
    </inkml:context>
    <inkml:brush xml:id="br0">
      <inkml:brushProperty name="width" value="0.0265325456857681" units="cm"/>
      <inkml:brushProperty name="height" value="0.0265325456857681" units="cm"/>
      <inkml:brushProperty name="color" value="#F2385B"/>
      <inkml:brushProperty name="ignorePressure" value="0"/>
    </inkml:brush>
  </inkml:definitions>
  <inkml:trace contextRef="#ctx0" brushRef="#br0">9800.000000 57000.000000 829,'46.000000'45.000000'17,"-5.000000"-9.000000"-1 ,-7.000000-10.000000 0,-5.000000-8.000000-2,2.000000-1.000000-4,13.000000 9.000000-6,12.000000 10.000000-8,13.000000 10.000000-6,-2.000000 0.000000-1,-16.000000-5.000000 5,-15.000000-7.000000 6,-15.000000-5.000000 5,-11.000000-1.000000 0,-2.000000 6.000000-4,-3.000000 7.000000-5,-3.000000 6.000000-5,-10.000000 4.000000-2,-16.000000 4.000000 0,-15.000000 3.000000 0,-15.000000 3.000000-1,-7.000000 1.000000 1,3.000000 1.000000-1,3.000000-1.000000 1,4.000000 1.000000 0,4.000000-6.000000 1,6.000000-8.000000 2,7.000000-10.000000 1,6.000000-9.000000 2,3.000000-7.000000 1,0.000000-3.000000 1,0.000000-3.000000 1,0.000000-2.000000 0,1.000000-3.000000 1,4.000000 1.000000-1,3.000000-1.000000 1,3.000000 1.000000-1,1.000000-1.000000 1,1.000000 1.000000 2,-1.000000-1.000000 0,1.000000 1.000000 1,5.000000-3.000000 1,14.000000-2.000000 0,11.000000-3.000000 1,14.000000-3.000000 1,3.000000-2.000000-1,-2.000000 0.000000-1,-3.000000 0.000000 0,-3.000000 0.000000-1,-2.000000 0.000000 0,0.000000 0.000000 1,0.000000 0.000000 2,0.000000 0.000000 0,-2.000000 1.000000 1,-3.000000 4.000000-2,-3.000000 3.000000-1,-2.000000 3.000000-1,-3.000000 18.000000 1,1.000000 35.000000 2,-1.000000 35.000000 1,1.000000 34.000000 3,-10.000000 13.000000 0,-19.000000-5.000000 0,-18.000000-7.000000-1,-19.000000-5.000000 0,-7.000000-11.000000-1,7.000000-11.000000 0,6.000000-14.000000-2,7.000000-11.000000 0,5.000000-14.000000-1,7.000000-11.000000-1,6.000000-14.000000-1,7.000000-11.000000 0,13.000000-18.000000-3,22.000000-22.000000-5,22.000000-22.000000-4,23.000000-21.000000-6,6.000000-9.000000 0,-5.000000 7.000000 3,-7.000000 6.000000 3,-5.000000 7.000000 4,-6.000000 5.000000 1,-3.000000 7.000000 2,-3.000000 6.000000 0,-2.000000 7.000000 2,-6.000000 7.000000 1,-6.000000 9.000000 2,-6.000000 10.000000 1,-6.000000 10.000000 1,-7.000000 8.000000 1,-6.000000 10.000000-1,-6.000000 10.000000-1,-6.000000 9.000000-1,-4.000000 1.000000 1,1.000000-6.000000 1,-1.000000-6.000000 3,1.000000-6.000000 1,-1.000000-6.000000 1,1.000000-2.000000-1,-1.000000-3.000000 0,1.000000-3.000000-1,-3.000000-1.000000 0,-2.000000 4.000000 0,-3.000000 3.000000 0,-3.000000 3.000000 0,-1.000000-1.000000-1,4.000000-2.000000-1,3.000000-3.000000-1,3.000000-3.000000-1,3.000000-1.000000 0,3.000000 4.000000 1,3.000000 3.000000 0,4.000000 3.000000 2,-1.000000-1.000000-1,-3.000000-2.000000 0,-3.000000-3.000000-1,-2.000000-3.000000-1,-3.000000-2.000000-1,1.000000 0.000000 1,-1.000000 0.000000 0,1.000000 0.000000-1,1.000000 1.000000 1,3.000000 4.000000 0,3.000000 3.000000 0,4.000000 3.000000 0,1.000000-1.000000 1,0.000000-2.000000-1,0.000000-3.000000 2,0.000000-3.000000-1,3.000000-6.000000 0,6.000000-5.000000-2,7.000000-7.000000-1,6.000000-5.000000-3,4.000000-4.000000 0,4.000000 0.000000-1,3.000000 0.000000 0,3.000000 0.000000 0,-1.000000-2.000000-2,-2.000000-3.000000 0,-3.000000-3.000000 0,-3.000000-2.000000-2,-1.000000-5.000000 1,4.000000-2.000000 0,3.000000-3.000000 1,3.000000-3.000000 0,-1.000000-2.000000 1,-2.000000 0.000000 0,-3.000000 0.000000 0,-3.000000 0.000000 0,-1.000000 0.000000 0,4.000000 0.000000 1,3.000000 0.000000 1,3.000000 0.000000 1,1.000000 0.000000 0,1.000000 0.000000 0,-1.000000 0.000000 1,1.000000 0.000000 0,15.000000-18.000000-5,31.000000-33.000000-9,32.000000-35.000000-10,31.000000-34.000000-9,-2.000000-2.000000-4,-34.000000 31.000000 3,-35.000000 32.000000 3,-33.000000 31.000000 2</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7"/>
    </inkml:context>
    <inkml:brush xml:id="br0">
      <inkml:brushProperty name="width" value="0.0248877312988043" units="cm"/>
      <inkml:brushProperty name="height" value="0.0248877312988043" units="cm"/>
      <inkml:brushProperty name="color" value="#F2385B"/>
      <inkml:brushProperty name="ignorePressure" value="0"/>
    </inkml:brush>
  </inkml:definitions>
  <inkml:trace contextRef="#ctx0" brushRef="#br0">11850.000000 57150.000000 883,'23.000000'48.000000'24,"-3.000000"-3.000000"-2 ,-3.000000-3.000000-1,-2.000000-2.000000-1,0.000000-5.000000-5,7.000000-2.000000-9,6.000000-3.000000-10,7.000000-3.000000-9,4.000000-4.000000-6,3.000000-3.000000-1,3.000000-3.000000-2,4.000000-2.000000-1,1.000000-5.000000 0,0.000000-2.000000-1,0.000000-3.000000 0,0.000000-3.000000 0,0.000000-2.000000 2,0.000000 0.000000 3,0.000000 0.000000 3,0.000000 0.000000 3,-4.000000 1.000000 2,-5.000000 4.000000 2,-7.000000 3.000000 2,-5.000000 3.000000 1,-8.000000 3.000000 1,-5.000000 3.000000 1,-7.000000 3.000000 0,-5.000000 4.000000 1,-12.000000 5.000000 3,-16.000000 10.000000 3,-15.000000 10.000000 3,-15.000000 9.000000 5,-15.000000 7.000000 0,-12.000000 7.000000-1,-13.000000 6.000000-2,-12.000000 7.000000-2,-7.000000 0.000000 0,1.000000-2.000000-1,-1.000000-3.000000 0,1.000000-3.000000-1,5.000000-6.000000 1,14.000000-5.000000 3,11.000000-7.000000 1,14.000000-5.000000 2,11.000000-9.000000 2,14.000000-9.000000 3,11.000000-10.000000 4,14.000000-8.000000 3,16.000000-12.000000-1,22.000000-12.000000-2,22.000000-13.000000-2,23.000000-12.000000-3,11.000000-9.000000-3,4.000000-2.000000 0,3.000000-3.000000-2,3.000000-3.000000-2,-5.000000 2.000000-2,-12.000000 10.000000-1,-13.000000 10.000000-2,-12.000000 9.000000-2,2.000000-1.000000-1,20.000000-8.000000 1,18.000000-10.000000 2,20.000000-9.000000 0,3.000000-2.000000 1,-8.000000 6.000000-3,-10.000000 7.000000-3,-9.000000 6.000000-1,-7.000000 6.000000-4,-3.000000 6.000000-9,-3.000000 7.000000-6,-2.000000 6.000000-8,-12.000000-1.000000-4,-19.000000-5.000000-1,-18.000000-7.000000 0,-19.000000-5.000000-2</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7"/>
    </inkml:context>
    <inkml:brush xml:id="br0">
      <inkml:brushProperty name="width" value="0.0288168359547853" units="cm"/>
      <inkml:brushProperty name="height" value="0.0288168359547853" units="cm"/>
      <inkml:brushProperty name="color" value="#F2385B"/>
      <inkml:brushProperty name="ignorePressure" value="0"/>
    </inkml:brush>
  </inkml:definitions>
  <inkml:trace contextRef="#ctx0" brushRef="#br0">12250.000000 56800.000000 763,'-4.000000'150.000000'2,"-5.000000"0.000000"4 ,-7.000000 0.000000 5,-5.000000 0.000000 3,-6.000000 9.000000 3,-3.000000 19.000000-1,-3.000000 19.000000-1,-2.000000 19.000000 0,-8.000000 10.000000-1,-8.000000 4.000000-3,-10.000000 3.000000-1,-9.000000 3.000000-3,-2.000000-1.000000 0,6.000000-2.000000 2,7.000000-3.000000 1,6.000000-3.000000 1,9.000000-13.000000 1,13.000000-22.000000-2,12.000000-22.000000-1,13.000000-21.000000-1,12.000000-21.000000-1,13.000000-19.000000-1,12.000000-18.000000-1,13.000000-19.000000-1,7.000000-18.000000-4,4.000000-15.000000-4,3.000000-15.000000-6,3.000000-16.000000-6,7.000000-16.000000-4,14.000000-16.000000-3,11.000000-15.000000-4,14.000000-15.000000-2,-6.000000-4.000000 1,-21.000000 9.000000 5,-22.000000 10.000000 5,-22.000000 10.000000 4,-4.000000-3.000000 4,17.000000-11.000000-1,15.000000-14.000000-1,16.000000-11.000000 0,4.000000-6.000000 0,-6.000000 4.000000-1,-6.000000 3.000000 0,-6.000000 3.000000-1,-10.000000 6.000000 1,-12.000000 9.000000 1,-13.000000 10.000000 1,-12.000000 10.000000 2,-12.000000 7.000000 2,-8.000000 6.000000 3,-10.000000 7.000000 2,-9.000000 6.000000 2,-13.000000 7.000000 2,-16.000000 10.000000 1,-15.000000 10.000000 1,-15.000000 9.000000 1,-11.000000 6.000000 1,-2.000000 3.000000 1,-3.000000 3.000000 2,-3.000000 4.000000 0,-1.000000-3.000000 1,4.000000-5.000000 0,3.000000-7.000000-2,3.000000-5.000000 0,4.000000-12.000000-2,7.000000-16.000000-2,6.000000-15.000000-1,7.000000-15.000000-3,7.000000-15.000000-1,9.000000-12.000000-1,10.000000-13.000000 0,10.000000-12.000000 0,7.000000 1.000000-1,6.000000 16.000000-1,7.000000 15.000000-1,6.000000 17.000000-1,6.000000-6.000000 0,6.000000-24.000000 1,7.000000-26.000000-1,6.000000-24.000000 1,6.000000-10.000000 2,6.000000 6.000000 3,7.000000 7.000000 4,6.000000 6.000000 4,4.000000 10.000000 0,4.000000 17.000000-1,3.000000 15.000000-2,3.000000 16.000000-3,4.000000 10.000000 1,7.000000 7.000000 2,6.000000 6.000000 2,7.000000 7.000000 1,4.000000 5.000000 2,3.000000 7.000000-1,3.000000 6.000000 0,4.000000 7.000000 0,-1.000000 10.000000 1,-3.000000 16.000000-2,-3.000000 15.000000 1,-2.000000 17.000000 0,-8.000000 13.000000-2,-8.000000 13.000000-1,-10.000000 12.000000-1,-9.000000 13.000000-1,-10.000000 6.000000-2,-9.000000 0.000000 0,-10.000000 0.000000 0,-8.000000 0.000000 0,-11.000000-5.000000-1,-8.000000-9.000000 1,-10.000000-10.000000 0,-9.000000-8.000000 1,-4.000000-14.000000 0,4.000000-15.000000-2,3.000000-15.000000-2,3.000000-16.000000-1,-4.000000-4.000000-1,-8.000000 10.000000 0,-10.000000 10.000000 0,-9.000000 9.000000-1,-2.000000-2.000000-1,6.000000-12.000000 0,7.000000-13.000000-2,6.000000-12.000000-2,-5.000000-7.000000-2,-16.000000 1.000000-5,-15.000000-1.000000-5,-15.000000 1.000000-5,-4.000000-4.000000 0,9.000000-6.000000 2,10.000000-6.000000 4,10.000000-6.000000 3,7.000000-6.000000 2,6.000000-2.000000 3,7.000000-3.000000 1,6.000000-3.000000 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73298227787018" units="cm"/>
      <inkml:brushProperty name="height" value="0.0373298227787018" units="cm"/>
      <inkml:brushProperty name="color" value="#F2395B"/>
      <inkml:brushProperty name="ignorePressure" value="0"/>
    </inkml:brush>
  </inkml:definitions>
  <inkml:trace contextRef="#ctx0" brushRef="#br0">43850.000000 29350.000000 814,'0.000000'75.000000'-4,"0.000000"0.000000"-10 ,0.000000 0.000000-9,0.000000 0.000000-9,4.000000 10.000000 4,10.000000 23.000000 17,10.000000 22.000000 16,9.000000 22.000000 18,1.000000-6.000000 7,-6.000000-30.000000-5,-6.000000-32.000000-4,-6.000000-30.000000-5,2.000000-3.000000 0,14.000000 29.000000 3,11.000000 28.000000 1,14.000000 28.000000 4,2.000000 9.000000-1,-6.000000-9.000000-1,-6.000000-10.000000-3,-6.000000-8.000000-1,-4.000000-17.000000-5,1.000000-21.000000-10,-1.000000-22.000000-7,1.000000-22.000000-9,-3.000000-18.000000-7,-2.000000-11.000000-5,-3.000000-14.000000-5,-3.000000-11.000000-5,-6.000000-12.000000-1,-5.000000-9.000000 4,-7.000000-10.000000 2,-5.000000-8.000000 4,-6.000000-3.000000 2,-3.000000 7.000000 2,-3.000000 6.000000 3,-2.000000 7.000000 2</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8"/>
    </inkml:context>
    <inkml:brush xml:id="br0">
      <inkml:brushProperty name="width" value="0.0302058830857277" units="cm"/>
      <inkml:brushProperty name="height" value="0.0302058830857277" units="cm"/>
      <inkml:brushProperty name="color" value="#F2385B"/>
      <inkml:brushProperty name="ignorePressure" value="0"/>
    </inkml:brush>
  </inkml:definitions>
  <inkml:trace contextRef="#ctx0" brushRef="#br0">12300.000000 60200.000000 728,'50.000000'-44.000000'2,"0.000000"13.000000"4 ,0.000000 12.000000 4,0.000000 13.000000 4,3.000000 12.000000 3,6.000000 13.000000 0,7.000000 12.000000 2,6.000000 13.000000 0,1.000000 7.000000 1,-3.000000 4.000000-2,-3.000000 3.000000-1,-2.000000 3.000000-1,-8.000000-5.000000-1,-8.000000-12.000000-3,-10.000000-13.000000-3,-9.000000-12.000000-2,-1.000000-1.000000 0,10.000000 14.000000 1,10.000000 11.000000 1,9.000000 14.000000 2,-1.000000-1.000000-1,-8.000000-12.000000-4,-10.000000-13.000000-3,-9.000000-12.000000-5,-2.000000-5.000000-1,6.000000 3.000000 1,7.000000 3.000000 0,6.000000 4.000000 0,1.000000-1.000000-4,-3.000000-3.000000-10,-3.000000-3.000000-10,-2.000000-2.000000-11,-5.000000-5.000000-6,-2.000000-2.000000-3,-3.000000-3.000000-3,-3.000000-3.000000-4</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16200.000000 58350.000000 999,'-75.000000'-69.000000'-37,"0.000000"13.000000"9 ,0.000000 12.000000 7,0.000000 13.000000 9,-5.000000 7.000000 2,-9.000000 4.000000-2,-10.000000 3.000000-2,-8.000000 3.000000-4,-3.000000 1.000000 1,7.000000 1.000000 1,6.000000-1.000000 2,7.000000 1.000000 3,10.000000-1.000000 1,16.000000 1.000000 3,15.000000-1.000000 2,17.000000 1.000000 1</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9"/>
    </inkml:context>
    <inkml:brush xml:id="br0">
      <inkml:brushProperty name="width" value="0.0294268690049648" units="cm"/>
      <inkml:brushProperty name="height" value="0.0294268690049648" units="cm"/>
      <inkml:brushProperty name="color" value="#F2385B"/>
      <inkml:brushProperty name="ignorePressure" value="0"/>
    </inkml:brush>
  </inkml:definitions>
  <inkml:trace contextRef="#ctx0" brushRef="#br0">15150.000000 58500.000000 747,'45.000000'34.000000'1,"-9.000000"19.000000"0 ,-10.000000 19.000000 1,-8.000000 19.000000 1,-6.000000 12.000000 4,1.000000 6.000000 4,-1.000000 7.000000 7,1.000000 6.000000 5,-3.000000 7.000000 2,-2.000000 10.000000-3,-3.000000 10.000000-1,-3.000000 9.000000-3,-2.000000-4.000000-2,0.000000-15.000000 0,0.000000-15.000000-1,0.000000-16.000000 0,0.000000-18.000000-2,0.000000-18.000000-3,0.000000-19.000000-2,0.000000-18.000000-3,-2.000000-4.000000-2,-3.000000 13.000000-5,-3.000000 12.000000-3,-2.000000 13.000000-4,-1.000000-1.000000-2,3.000000-11.000000-2,3.000000-14.000000-1,4.000000-11.000000-2,1.000000-7.000000 0,0.000000 0.000000 0,0.000000 0.000000 0,0.000000 0.000000 0,0.000000-8.000000-3,0.000000-16.000000-6,0.000000-15.000000-7,0.000000-15.000000-7,-2.000000-7.000000 0,-3.000000 3.000000 7,-3.000000 3.000000 6,-2.000000 4.000000 7,-1.000000-14.000000 3,3.000000-27.000000 4,3.000000-28.000000 1,4.000000-28.000000 3,2.000000-15.000000 1,4.000000 1.000000 2,3.000000-1.000000 1,3.000000 1.000000 2,6.000000 4.000000 2,9.000000 9.000000 4,10.000000 10.000000 2,10.000000 10.000000 4,5.000000 11.000000 3,4.000000 17.000000 5,3.000000 15.000000 3,3.000000 16.000000 4,3.000000 15.000000 2,3.000000 16.000000-1,3.000000 15.000000 1,4.000000 17.000000 0,-1.000000 14.000000-1,-3.000000 17.000000-4,-3.000000 15.000000-1,-2.000000 16.000000-3,-8.000000 10.000000-4,-8.000000 7.000000-3,-10.000000 6.000000-3,-9.000000 7.000000-5,-9.000000-1.000000-1,-5.000000-6.000000-1,-7.000000-6.000000 0,-5.000000-6.000000 0,-8.000000-9.000000-2,-5.000000-8.000000 1,-7.000000-10.000000-2,-5.000000-9.000000 0,-11.000000-10.000000-4,-11.000000-9.000000-8,-14.000000-10.000000-6,-11.000000-8.000000-8,-4.000000-18.000000-1,6.000000-25.000000 1,7.000000-25.000000 4,6.000000-25.000000 2,7.000000-19.000000 2,10.000000-12.000000 3,10.000000-13.000000 3,9.000000-12.000000 2,12.000000-5.000000 3,16.000000 3.000000 5,15.000000 3.000000 4,17.000000 4.000000 4,13.000000 5.000000 3,13.000000 10.000000 2,12.000000 10.000000 2,13.000000 9.000000 1,7.000000 10.000000 2,4.000000 14.000000 0,3.000000 11.000000 0,3.000000 14.000000 0,-4.000000 10.000000 0,-8.000000 9.000000-2,-10.000000 10.000000-1,-9.000000 10.000000-2,-2.000000 7.000000-1,6.000000 6.000000 0,7.000000 7.000000 1,6.000000 6.000000-1,-7.000000 1.000000 0,-18.000000-3.000000-2,-19.000000-3.000000-3,-18.000000-2.000000-1,-9.000000 3.000000-2,4.000000 14.000000 2,3.000000 11.000000 0,3.000000 14.000000 2,-2.000000 0.000000-1,-6.000000-8.000000-2,-6.000000-10.000000 0,-6.000000-9.000000-2,-6.000000 7.000000-1,-2.000000 26.000000-1,-3.000000 24.000000 0,-3.000000 26.000000-2,-10.000000 10.000000 1,-16.000000-3.000000 0,-15.000000-3.000000 0,-15.000000-2.000000 1,-9.000000-9.000000 0,1.000000-12.000000 1,-1.000000-13.000000-1,1.000000-12.000000 1,-1.000000-16.000000 1,1.000000-19.000000-2,-1.000000-18.000000 1,1.000000-19.000000-1,5.000000-13.000000 0,14.000000-6.000000 1,11.000000-6.000000 1,14.000000-6.000000 1,8.000000-21.000000-1,7.000000-34.000000-1,6.000000-35.000000-1,7.000000-33.000000-1,10.000000-8.000000-3,16.000000 23.000000-4,15.000000 22.000000-5,17.000000 22.000000-5,0.000000 18.000000-2,-11.000000 16.000000-2,-14.000000 15.000000 1,-11.000000 17.000000-2</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18950.000000 58650.000000 999,'3.000000'75.000000'-11,"6.000000"0.000000"4 ,7.000000 0.000000 6,6.000000 0.000000 6,1.000000 6.000000 0,-3.000000 13.000000-5,-3.000000 12.000000-3,-2.000000 13.000000-5,-3.000000-2.000000-3,1.000000-16.000000-3,-1.000000-15.000000-2,1.000000-15.000000-2,-1.000000-15.000000-3,1.000000-12.000000-1,-1.000000-13.000000 0,1.000000-12.000000-2</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9"/>
    </inkml:context>
    <inkml:brush xml:id="br0">
      <inkml:brushProperty name="width" value="0.025661988183856" units="cm"/>
      <inkml:brushProperty name="height" value="0.025661988183856" units="cm"/>
      <inkml:brushProperty name="color" value="#F2385B"/>
      <inkml:brushProperty name="ignorePressure" value="0"/>
    </inkml:brush>
  </inkml:definitions>
  <inkml:trace contextRef="#ctx0" brushRef="#br0">19100.000000 58950.000000 857,'23.000000'-94.000000'0,"-3.000000"13.000000"0 ,-3.000000 12.000000 0,-2.000000 13.000000 1,0.000000 9.000000 0,7.000000 6.000000 3,6.000000 7.000000 2,7.000000 6.000000 2,7.000000 6.000000 2,9.000000 6.000000 0,10.000000 7.000000 1,10.000000 6.000000 1,4.000000 4.000000 0,0.000000 4.000000 2,0.000000 3.000000 1,0.000000 3.000000 1,-4.000000 6.000000-2,-5.000000 9.000000-6,-7.000000 10.000000-7,-5.000000 10.000000-7,-9.000000 4.000000-3,-9.000000 0.000000-1,-10.000000 0.000000 0,-8.000000 0.000000-2,-15.000000 6.000000 1,-19.000000 13.000000-2,-18.000000 12.000000 0,-19.000000 13.000000 0,-16.000000 6.000000-1,-12.000000 0.000000 0,-13.000000 0.000000-1,-12.000000 0.000000 0,-5.000000-4.000000 0,3.000000-5.000000 1,3.000000-7.000000 2,4.000000-5.000000 1,8.000000-11.000000 1,17.000000-11.000000 0,15.000000-14.000000 1,16.000000-11.000000 1,9.000000-14.000000 4,3.000000-11.000000 6,3.000000-14.000000 8,4.000000-11.000000 7,11.000000-12.000000 3,23.000000-9.000000-1,22.000000-10.000000-3,22.000000-8.000000-1,13.000000-6.000000-1,7.000000 1.000000-1,6.000000-1.000000-1,7.000000 1.000000-1,2.000000 1.000000 0,1.000000 3.000000-1,-1.000000 3.000000-1,1.000000 4.000000 0,-4.000000 5.000000-2,-6.000000 10.000000-4,-6.000000 10.000000-3,-6.000000 9.000000-4,-9.000000 4.000000-3,-8.000000 1.000000-2,-10.000000-1.000000-3,-9.000000 1.000000-3,-9.000000-4.000000-2,-5.000000-6.000000-1,-7.000000-6.000000 0,-5.000000-6.000000-1,-6.000000-4.000000-1,-3.000000 1.000000-2,-3.000000-1.000000-1,-2.000000 1.000000-1,-5.000000 1.000000 1,-2.000000 3.000000 4,-3.000000 3.000000 4,-3.000000 4.000000 4</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09"/>
    </inkml:context>
    <inkml:brush xml:id="br0">
      <inkml:brushProperty name="width" value="0.0320219993591309" units="cm"/>
      <inkml:brushProperty name="height" value="0.0320219993591309" units="cm"/>
      <inkml:brushProperty name="color" value="#F2385B"/>
      <inkml:brushProperty name="ignorePressure" value="0"/>
    </inkml:brush>
  </inkml:definitions>
  <inkml:trace contextRef="#ctx0" brushRef="#br0">19750.000000 58300.000000 687,'-44.000000'-129.000000'8,"13.000000"45.000000"8 ,12.000000 43.000000 6,13.000000 45.000000 7,6.000000 33.000000 1,0.000000 26.000000-4,0.000000 24.000000-3,0.000000 26.000000-5,0.000000 22.000000-2,0.000000 23.000000 1,0.000000 22.000000-1,0.000000 22.000000 0,-2.000000 12.000000-2,-3.000000 3.000000-1,-3.000000 3.000000-3,-2.000000 4.000000-1,-3.000000-1.000000-3,1.000000-3.000000 0,-1.000000-3.000000-1,1.000000-2.000000-1,1.000000-6.000000-1,3.000000-6.000000-1,3.000000-6.000000 0,4.000000-6.000000-1,1.000000-18.000000-2,0.000000-28.000000-5,0.000000-28.000000-4,0.000000-27.000000-5,0.000000-28.000000-4,0.000000-24.000000-5,0.000000-26.000000-4,0.000000-24.000000-4,3.000000-31.000000-3,6.000000-33.000000 1,7.000000-35.000000-1,6.000000-34.000000 0,3.000000-5.000000 1,0.000000 25.000000 2,0.000000 25.000000 2,0.000000 25.000000 2</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0"/>
    </inkml:context>
    <inkml:brush xml:id="br0">
      <inkml:brushProperty name="width" value="0.0287657659500837" units="cm"/>
      <inkml:brushProperty name="height" value="0.0287657659500837" units="cm"/>
      <inkml:brushProperty name="color" value="#F2385B"/>
      <inkml:brushProperty name="ignorePressure" value="0"/>
    </inkml:brush>
  </inkml:definitions>
  <inkml:trace contextRef="#ctx0" brushRef="#br0">21550.000000 58150.000000 764,'20.000000'67.000000'-62,"-9.000000"-16.000000"20 ,-10.000000-15.000000 21,-8.000000-15.000000 20,-9.000000-7.000000 12,-6.000000 3.000000 2,-6.000000 3.000000 2,-6.000000 4.000000 4,-6.000000 2.000000-2,-2.000000 4.000000-3,-3.000000 3.000000-3,-3.000000 3.000000-4,-1.000000 4.000000-3,4.000000 7.000000-2,3.000000 6.000000-1,3.000000 7.000000-2,3.000000 4.000000-1,3.000000 3.000000 2,3.000000 3.000000 0,4.000000 4.000000 0,2.000000 5.000000 3,4.000000 10.000000 2,3.000000 10.000000 3,3.000000 9.000000 2,3.000000 6.000000 3,3.000000 3.000000 1,3.000000 3.000000 3,4.000000 4.000000 1,1.000000-3.000000 0,0.000000-5.000000-2,0.000000-7.000000-1,0.000000-5.000000-2,1.000000-12.000000-2,4.000000-16.000000 0,3.000000-15.000000-2,3.000000-15.000000-1,1.000000 4.000000 1,1.000000 25.000000 0,-1.000000 25.000000 3,1.000000 25.000000 0,-1.000000 4.000000-1,1.000000-15.000000-4,-1.000000-15.000000-5,1.000000-16.000000-5,1.000000-18.000000-7,3.000000-18.000000-8,3.000000-19.000000-8,4.000000-18.000000-10,-1.000000-20.000000-1,-3.000000-18.000000 5,-3.000000-19.000000 6,-2.000000-18.000000 4,-5.000000-9.000000 1,-2.000000 4.000000-4,-3.000000 3.000000-3,-3.000000 3.000000-5</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0"/>
    </inkml:context>
    <inkml:brush xml:id="br0">
      <inkml:brushProperty name="width" value="0.028965150937438" units="cm"/>
      <inkml:brushProperty name="height" value="0.028965150937438" units="cm"/>
      <inkml:brushProperty name="color" value="#F2385B"/>
      <inkml:brushProperty name="ignorePressure" value="0"/>
    </inkml:brush>
  </inkml:definitions>
  <inkml:trace contextRef="#ctx0" brushRef="#br0">21900.000000 57700.000000 759,'71.000000'25.000000'9,"-5.000000"0.000000"0 ,-7.000000 0.000000 0,-5.000000 0.000000 1,-3.000000 3.000000-1,4.000000 6.000000 0,3.000000 7.000000 0,3.000000 6.000000-1,-4.000000 1.000000 1,-8.000000-3.000000 3,-10.000000-3.000000 1,-9.000000-2.000000 3,-9.000000-1.000000-3,-5.000000 3.000000-9,-7.000000 3.000000-10,-5.000000 4.000000-9,-11.000000 4.000000-5,-11.000000 6.000000-1,-14.000000 7.000000-1,-11.000000 6.000000-1,-11.000000 6.000000 0,-5.000000 6.000000 2,-7.000000 7.000000 0,-5.000000 6.000000 2,-1.000000-4.000000 1,6.000000-11.000000 1,7.000000-14.000000 0,6.000000-11.000000 1,12.000000-17.000000 4,19.000000-18.000000 8,19.000000-19.000000 8,19.000000-18.000000 7,12.000000-9.000000 4,6.000000 4.000000-2,7.000000 3.000000-2,6.000000 3.000000-1,1.000000 4.000000-1,-3.000000 7.000000-1,-3.000000 6.000000-1,-2.000000 7.000000-1,-5.000000 8.000000-1,-2.000000 14.000000 0,-3.000000 11.000000-1,-3.000000 14.000000-1,-9.000000 8.000000 0,-11.000000 7.000000 0,-14.000000 6.000000-1,-11.000000 7.000000 0,-11.000000 4.000000 0,-5.000000 3.000000-1,-7.000000 3.000000-1,-5.000000 4.000000-1,-4.000000-1.000000 1,0.000000-3.000000 1,0.000000-3.000000 1,0.000000-2.000000 1,4.000000-9.000000 0,10.000000-12.000000 0,10.000000-13.000000-1,9.000000-12.000000-1,12.000000-18.000000 1,16.000000-21.000000 0,15.000000-22.000000 2,17.000000-22.000000 1,8.000000-10.000000-1,4.000000 4.000000-2,3.000000 3.000000-4,3.000000 3.000000-2,-1.000000 1.000000-2,-2.000000 1.000000 1,-3.000000-1.000000 0,-3.000000 1.000000 0,-10.000000 12.000000 4,-16.000000 25.000000 7,-15.000000 25.000000 6,-15.000000 25.000000 6,-14.000000 17.000000 3,-8.000000 9.000000 0,-10.000000 10.000000 0,-9.000000 10.000000-1,-1.000000-1.000000-1,10.000000-9.000000-1,10.000000-10.000000-1,9.000000-8.000000-1,7.000000-11.000000-2,7.000000-8.000000-3,6.000000-10.000000-3,7.000000-9.000000-3,8.000000-12.000000-1,14.000000-11.000000 0,11.000000-14.000000 0,14.000000-11.000000 2,0.000000-7.000000-4,-8.000000 0.000000-4,-10.000000 0.000000-6,-9.000000 0.000000-5,4.000000-7.000000-4,19.000000-11.000000 0,19.000000-14.000000-1,19.000000-11.000000-1,1.000000-3.000000-1,-16.000000 10.000000-3,-15.000000 10.000000-1,-15.000000 9.000000-3,-9.000000 6.000000-2,1.000000 3.000000-2,-1.000000 3.000000-2,1.000000 4.000000-2</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1"/>
    </inkml:context>
    <inkml:brush xml:id="br0">
      <inkml:brushProperty name="width" value="0.0276123974472284" units="cm"/>
      <inkml:brushProperty name="height" value="0.0276123974472284" units="cm"/>
      <inkml:brushProperty name="color" value="#F2385B"/>
      <inkml:brushProperty name="ignorePressure" value="0"/>
    </inkml:brush>
  </inkml:definitions>
  <inkml:trace contextRef="#ctx0" brushRef="#br0">24050.000000 57600.000000 796,'46.000000'115.000000'36,"-5.000000"-18.000000"-10 ,-7.000000-19.000000-10,-5.000000-18.000000-10,-4.000000-14.000000-6,0.000000-5.000000-5,0.000000-7.000000-3,0.000000-5.000000-5,3.000000-6.000000-1,6.000000-3.000000-1,7.000000-3.000000 0,6.000000-2.000000 0,3.000000-5.000000-1,0.000000-2.000000-1,0.000000-3.000000-3,0.000000-3.000000 0,-15.000000 1.000000 3,-27.000000 6.000000 12,-28.000000 7.000000 10,-28.000000 6.000000 11,-21.000000 6.000000 5,-12.000000 6.000000-3,-13.000000 7.000000 0,-12.000000 6.000000-3,-5.000000 4.000000-1,3.000000 4.000000-3,3.000000 3.000000-3,4.000000 3.000000-2,7.000000-2.000000-1,13.000000-6.000000-1,12.000000-6.000000-1,13.000000-6.000000 0,10.000000-4.000000 3,10.000000 1.000000 7,10.000000-1.000000 5,9.000000 1.000000 7,12.000000-4.000000 1,16.000000-6.000000-4,15.000000-6.000000-5,17.000000-6.000000-4,14.000000-7.000000-5,17.000000-6.000000-3,15.000000-6.000000-6,16.000000-6.000000-3,10.000000-7.000000-3,7.000000-6.000000 1,6.000000-6.000000-1,7.000000-6.000000 1,-3.000000-4.000000-3,-8.000000 1.000000-3,-10.000000-1.000000-6,-9.000000 1.000000-4,-12.000000 2.000000-1,-11.000000 7.000000 2,-14.000000 6.000000 1,-11.000000 7.000000 2,-17.000000 4.000000 0,-18.000000 3.000000-4,-19.000000 3.000000-3,-18.000000 4.000000-4,-10.000000 1.000000 1,0.000000 0.000000 3,0.000000 0.000000 6,0.000000 0.000000 3</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2"/>
    </inkml:context>
    <inkml:brush xml:id="br0">
      <inkml:brushProperty name="width" value="0.0317228958010674" units="cm"/>
      <inkml:brushProperty name="height" value="0.0317228958010674" units="cm"/>
      <inkml:brushProperty name="color" value="#F2385B"/>
      <inkml:brushProperty name="ignorePressure" value="0"/>
    </inkml:brush>
  </inkml:definitions>
  <inkml:trace contextRef="#ctx0" brushRef="#br0">24500.000000 57650.000000 693,'20.000000'193.000000'80,"-9.000000"-11.000000"-17 ,-10.000000-14.000000-17,-8.000000-11.000000-17,-11.000000-7.000000-9,-8.000000 0.000000-2,-10.000000 0.000000-1,-9.000000 0.000000-3,-1.000000-13.000000-2,10.000000-24.000000-6,10.000000-26.000000-4,9.000000-24.000000-7,1.000000-1.000000-1,-6.000000 26.000000 0,-6.000000 24.000000 0,-6.000000 26.000000 0,-1.000000-1.000000 0,7.000000-24.000000 1,6.000000-26.000000-1,7.000000-24.000000 0,-1.000000 1.000000 0,-6.000000 28.000000 0,-6.000000 28.000000-2,-6.000000 29.000000 0,-1.000000 4.000000-1,7.000000-19.000000 0,6.000000-18.000000 0,7.000000-19.000000-1,5.000000-18.000000 2,7.000000-15.000000 0,6.000000-15.000000 2,7.000000-16.000000 1,10.000000-10.000000 0,16.000000-3.000000-2,15.000000-3.000000-2,17.000000-2.000000-3,5.000000-6.000000 0,-3.000000-6.000000 3,-3.000000-6.000000 3,-2.000000-6.000000 3,-1.000000-4.000000 2,3.000000 1.000000-1,3.000000-1.000000 1,4.000000 1.000000-1,-4.000000 1.000000 1,-9.000000 3.000000-2,-10.000000 3.000000 0,-8.000000 4.000000-2,-12.000000 4.000000 0,-12.000000 6.000000-1,-13.000000 7.000000-1,-12.000000 6.000000-1,-12.000000 4.000000 0,-8.000000 4.000000 1,-10.000000 3.000000 1,-9.000000 3.000000 1,-2.000000-2.000000 1,6.000000-6.000000 2,7.000000-6.000000 0,6.000000-6.000000 3,-4.000000-2.000000-1,-11.000000 3.000000 0,-14.000000 3.000000 0,-11.000000 4.000000-2,-7.000000-6.000000 1,0.000000-11.000000-1,0.000000-14.000000 1,0.000000-11.000000-1,1.000000-18.000000 0,4.000000-22.000000-4,3.000000-22.000000-2,3.000000-21.000000-3,4.000000-17.000000-1,7.000000-8.000000-1,6.000000-10.000000 0,7.000000-9.000000 0,5.000000 2.000000 1,7.000000 17.000000 2,6.000000 15.000000 2,7.000000 16.000000 2,8.000000 13.000000 3,14.000000 14.000000 5,11.000000 11.000000 3,14.000000 14.000000 4,10.000000 5.000000 2,9.000000 1.000000-1,10.000000-1.000000-1,10.000000 1.000000-1,4.000000 2.000000 0,0.000000 7.000000 1,0.000000 6.000000 0,0.000000 7.000000 1,-7.000000 4.000000 0,-11.000000 3.000000-1,-14.000000 3.000000-1,-11.000000 4.000000-2,5.000000 2.000000 1,26.000000 4.000000 1,24.000000 3.000000 1,26.000000 3.000000 2,8.000000 6.000000-1,-5.000000 9.000000-2,-7.000000 10.000000-2,-5.000000 10.000000-3,-11.000000 7.000000-1,-11.000000 6.000000 1,-14.000000 7.000000 1,-11.000000 6.000000 1,-14.000000 4.000000-1,-11.000000 4.000000-3,-14.000000 3.000000-4,-11.000000 3.000000-2,-14.000000 1.000000-3,-11.000000 1.000000 2,-14.000000-1.000000-1,-11.000000 1.000000 1,-12.000000-6.000000 1,-9.000000-8.000000 1,-10.000000-10.000000 1,-8.000000-9.000000 0,-4.000000-10.000000 1,3.000000-9.000000 0,3.000000-10.000000-2,4.000000-8.000000 0,2.000000-12.000000-2,4.000000-12.000000-2,3.000000-13.000000-2,3.000000-12.000000-2,7.000000-5.000000-3,14.000000 3.000000-5,11.000000 3.000000-3,14.000000 4.000000-4</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05272284895182" units="cm"/>
      <inkml:brushProperty name="height" value="0.0305272284895182" units="cm"/>
      <inkml:brushProperty name="color" value="#F2395B"/>
      <inkml:brushProperty name="ignorePressure" value="0"/>
    </inkml:brush>
  </inkml:definitions>
  <inkml:trace contextRef="#ctx0" brushRef="#br0">44350.000000 30400.000000 978,'-46.000000'3.000000'0,"10.000000"6.000000"3 ,10.000000 7.000000 0,9.000000 6.000000 3,1.000000 7.000000-1,-6.000000 10.000000-2,-6.000000 10.000000-1,-6.000000 9.000000-3,-4.000000 4.000000-1,1.000000 1.000000-1,-1.000000-1.000000 0,1.000000 1.000000-2,1.000000-7.000000-1,3.000000-12.000000 1,3.000000-13.000000-1,4.000000-12.000000 0,1.000000-13.000000-2,0.000000-12.000000-3,0.000000-13.000000-4,0.000000-12.000000-3,3.000000-7.000000-2,6.000000 1.000000-1,7.000000-1.000000-1,6.000000 1.000000-1</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2"/>
    </inkml:context>
    <inkml:brush xml:id="br0">
      <inkml:brushProperty name="width" value="0.0314400605857372" units="cm"/>
      <inkml:brushProperty name="height" value="0.0314400605857372" units="cm"/>
      <inkml:brushProperty name="color" value="#F2385B"/>
      <inkml:brushProperty name="ignorePressure" value="0"/>
    </inkml:brush>
  </inkml:definitions>
  <inkml:trace contextRef="#ctx0" brushRef="#br0">24400.000000 60500.000000 699,'140.000000'96.000000'21,"-18.000000"-5.000000"-1 ,-19.000000-7.000000-1,-18.000000-5.000000 0,-9.000000-3.000000 1,4.000000 4.000000 3,3.000000 3.000000 4,3.000000 3.000000 3,-1.000000-2.000000 0,-2.000000-6.000000-7,-3.000000-6.000000-4,-3.000000-6.000000-7,-9.000000-10.000000-2,-11.000000-12.000000-1,-14.000000-13.000000 1,-11.000000-12.000000-1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27650.000000 57450.000000 999,'51.000000'0.000000'-18,"4.000000"0.000000"2 ,3.000000 0.000000 3,3.000000 0.000000 3,4.000000 1.000000 0,7.000000 4.000000 2,6.000000 3.000000-1,7.000000 3.000000 1,0.000000 1.000000 0,-2.000000 1.000000-1,-3.000000-1.000000-1,-3.000000 1.000000 0,-9.000000-1.000000-1,-11.000000 1.000000-3,-14.000000-1.000000-1,-11.000000 1.000000-3</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5"/>
    </inkml:context>
    <inkml:brush xml:id="br0">
      <inkml:brushProperty name="width" value="0.0258421711623669" units="cm"/>
      <inkml:brushProperty name="height" value="0.0258421711623669" units="cm"/>
      <inkml:brushProperty name="color" value="#F2385B"/>
      <inkml:brushProperty name="ignorePressure" value="0"/>
    </inkml:brush>
  </inkml:definitions>
  <inkml:trace contextRef="#ctx0" brushRef="#br0">27600.000000 58800.000000 851,'-25.000000'264.000000'0,"0.000000"-22.000000"6 ,0.000000-22.000000 4,0.000000-21.000000 5,3.000000-12.000000 2,6.000000 1.000000 1,7.000000-1.000000 1,6.000000 1.000000-1,3.000000-4.000000-1,0.000000-6.000000-4,0.000000-6.000000-4,0.000000-6.000000-4,0.000000-16.000000-4,0.000000-25.000000-2,0.000000-25.000000-2,0.000000-25.000000-3,3.000000-24.000000-4,6.000000-21.000000-5,7.000000-22.000000-4,6.000000-22.000000-4,-1.000000-26.000000-4,-5.000000-27.000000-2,-7.000000-28.000000-1,-5.000000-28.000000-2,-3.000000-12.000000 0,4.000000 7.000000 5,3.000000 6.000000 3,3.000000 7.000000 3,-1.000000 10.000000 5,-2.000000 16.000000 3,-3.000000 15.000000 3,-3.000000 17.000000 5,-2.000000-3.000000 1,0.000000-18.000000 2,0.000000-19.000000 0,0.000000-18.000000 1,0.000000 0.000000 0,0.000000 23.000000 0,0.000000 22.000000 1,0.000000 22.000000 0,0.000000-1.000000 0,0.000000-21.000000 2,0.000000-22.000000 2,0.000000-22.000000 1,1.000000-8.000000 1,4.000000 6.000000 3,3.000000 7.000000 1,3.000000 6.000000 2,1.000000 13.000000 1,1.000000 23.000000-3,-1.000000 22.000000 0,1.000000 22.000000-3,-1.000000 10.000000 1,1.000000 1.000000-2,-1.000000-1.000000 1,1.000000 1.000000 0,12.000000-9.000000 1,25.000000-15.000000 3,25.000000-15.000000 2,25.000000-16.000000 2,10.000000-1.000000 1,-2.000000 17.000000-1,-3.000000 15.000000-3,-3.000000 16.000000-1,-4.000000 10.000000-3,-3.000000 7.000000 0,-3.000000 6.000000-3,-2.000000 7.000000-1,-8.000000 5.000000-1,-8.000000 7.000000-1,-10.000000 6.000000-2,-9.000000 7.000000 0,-10.000000 0.000000-2,-9.000000-2.000000 0,-10.000000-3.000000-1,-8.000000-3.000000 0,-4.000000 2.000000-1,3.000000 10.000000 2,3.000000 10.000000 2,4.000000 9.000000 0,-3.000000-1.000000 1,-5.000000-8.000000 0,-7.000000-10.000000 0,-5.000000-9.000000-1,-4.000000-4.000000 0,0.000000 4.000000 0,0.000000 3.000000 0,0.000000 3.000000 1,1.000000 1.000000-1,4.000000 1.000000 1,3.000000-1.000000-1,3.000000 1.000000 1,-2.000000 22.000000 0,-6.000000 48.000000 0,-6.000000 47.000000 1,-6.000000 47.000000 1,-6.000000 12.000000-1,-2.000000-22.000000 0,-3.000000-22.000000 0,-3.000000-21.000000-1,-1.000000-12.000000-1,4.000000 1.000000 1,3.000000-1.000000-1,3.000000 1.000000 0,-1.000000-12.000000 0,-2.000000-21.000000-3,-3.000000-22.000000-2,-3.000000-22.000000-2,-4.000000-22.000000-1,-3.000000-22.000000-1,-3.000000-22.000000-1,-2.000000-21.000000 0,-5.000000-26.000000-3,-2.000000-28.000000-3,-3.000000-28.000000-3,-3.000000-27.000000-4,1.000000-8.000000-1,6.000000 17.000000 2,7.000000 15.000000 3,6.000000 16.000000 2,3.000000 9.000000 3,0.000000 3.000000 3,0.000000 3.000000 3,0.000000 4.000000 3</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28350.000000 58200.000000 999,'-24.000000'-63.000000'-35,"4.000000"26.000000"7 ,3.000000 24.000000 7,3.000000 26.000000 7,-1.000000 21.000000 7,-2.000000 19.000000 4,-3.000000 19.000000 4,-3.000000 19.000000 5,1.000000 13.000000 2,6.000000 10.000000-1,7.000000 10.000000-2,6.000000 9.000000-1,1.000000-1.000000-1,-3.000000-8.000000-2,-3.000000-10.000000-2,-2.000000-9.000000-1,-1.000000-15.000000-4,3.000000-18.000000-3,3.000000-19.000000-4,4.000000-18.000000-5</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27750.000000 59050.000000 999,'71.000000'-22.000000'-61,"-5.000000"6.000000"18 ,-7.000000 7.000000 18,-5.000000 6.000000 18,2.000000 3.000000 10,13.000000 0.000000 1,12.000000 0.000000 0,13.000000 0.000000 2,2.000000 0.000000-3,-5.000000 0.000000-2,-7.000000 0.000000-5,-5.000000 0.000000-2,-11.000000 3.000000-3,-11.000000 6.000000 1,-14.000000 7.000000 0,-11.000000 6.000000 0,-11.000000 3.000000 0,-5.000000 0.000000-2,-7.000000 0.000000-1,-5.000000 0.000000-1,-6.000000 0.000000 0,-3.000000 0.000000 2,-3.000000 0.000000 3,-2.000000 0.000000 3</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5"/>
    </inkml:context>
    <inkml:brush xml:id="br0">
      <inkml:brushProperty name="width" value="0.0249645411968231" units="cm"/>
      <inkml:brushProperty name="height" value="0.0249645411968231" units="cm"/>
      <inkml:brushProperty name="color" value="#F2385B"/>
      <inkml:brushProperty name="ignorePressure" value="0"/>
    </inkml:brush>
  </inkml:definitions>
  <inkml:trace contextRef="#ctx0" brushRef="#br0">27050.000000 60250.000000 881,'-58.000000'-5.000000'-22,"34.000000"-9.000000"8 ,35.000000-10.000000 10,35.000000-8.000000 9,24.000000-4.000000 6,16.000000 3.000000 3,15.000000 3.000000 3,17.000000 4.000000 3,7.000000 4.000000 0,0.000000 6.000000-1,0.000000 7.000000-3,0.000000 6.000000-3,-10.000000 3.000000-2,-18.000000 0.000000-3,-19.000000 0.000000-4,-18.000000 0.000000-3,-1.000000-4.000000-2,19.000000-5.000000 0,19.000000-7.000000 2,19.000000-5.000000-1,-1.000000-1.000000 0,-18.000000 6.000000-4,-19.000000 7.000000-3,-18.000000 6.000000-2,5.000000-5.000000-5,32.000000-16.000000-4,31.000000-15.000000-5,32.000000-15.000000-6,-3.000000-3.000000-2,-33.000000 14.000000 0,-35.000000 11.000000-2,-34.000000 14.000000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31150.000000 56800.000000 999,'1.000000'51.000000'-8,"4.000000"4.000000"-1 ,3.000000 3.000000-1,3.000000 3.000000 0,3.000000-1.000000 1,3.000000-2.000000 2,3.000000-3.000000 3,4.000000-3.000000 2,5.000000-6.000000 1,10.000000-5.000000 0,10.000000-7.000000 0,9.000000-5.000000 0,2.000000-4.000000-2,-2.000000 0.000000-7,-3.000000 0.000000-6,-3.000000 0.000000-6,-4.000000 0.000000-2,-3.000000 0.000000 3,-3.000000 0.000000 1,-2.000000 0.000000 4,-6.000000 0.000000 2,-6.000000 0.000000 3,-6.000000 0.000000 3,-6.000000 0.000000 3,-9.000000 0.000000 3,-8.000000 0.000000 1,-10.000000 0.000000 2,-9.000000 0.000000 2,-12.000000 1.000000-1,-11.000000 4.000000 0,-14.000000 3.000000 0,-11.000000 3.000000-2,-4.000000-1.000000 1,6.000000-2.000000-1,7.000000-3.000000 1,6.000000-3.000000 0,-1.000000-1.000000 2,-5.000000 4.000000 5,-7.000000 3.000000 3,-5.000000 3.000000 4,10.000000-2.000000 2,28.000000-6.000000-2,28.000000-6.000000-1,29.000000-6.000000-2,18.000000-6.000000-1,9.000000-2.000000-1,10.000000-3.000000-1,10.000000-3.000000 0,2.000000-2.000000-3,-3.000000 0.000000-5,-3.000000 0.000000-3,-2.000000 0.000000-6,-8.000000 4.000000-2,-8.000000 10.000000-2,-10.000000 10.000000-3,-9.000000 9.000000-1,-9.000000 4.000000 0,-5.000000 1.000000 2,-7.000000-1.000000 3,-5.000000 1.000000 3,-6.000000-4.000000 2,-3.000000-6.000000 0,-3.000000-6.000000 1,-2.000000-6.000000 1,-9.000000 2.000000 0,-12.000000 14.000000 1,-13.000000 11.000000-1,-12.000000 14.000000 0,-2.000000 0.000000 1,9.000000-8.000000 0,10.000000-10.000000 2,10.000000-9.000000 2,-6.000000 1.000000-1,-18.000000 13.000000 1,-19.000000 12.000000 0,-18.000000 13.000000 0,-12.000000 6.000000 0,-3.000000 0.000000 3,-3.000000 0.000000 2,-2.000000 0.000000 2,3.000000-7.000000 3,14.000000-11.000000 1,11.000000-14.000000 3,14.000000-11.000000 2,13.000000-14.000000 0,16.000000-11.000000-3,15.000000-14.000000-1,17.000000-11.000000-4,16.000000-14.000000 0,19.000000-11.000000-3,19.000000-14.000000-1,19.000000-11.000000-1,15.000000-6.000000 0,13.000000 4.000000 0,12.000000 3.000000 1,13.000000 3.000000 1,2.000000 7.000000-1,-5.000000 14.000000-1,-7.000000 11.000000-2,-5.000000 14.000000-2,-4.000000 8.000000 0,0.000000 7.000000 0,0.000000 6.000000 0,0.000000 7.000000 0,-10.000000 2.000000 0,-18.000000 1.000000 0,-19.000000-1.000000 0,-18.000000 1.000000-1,-7.000000 7.000000 1,6.000000 16.000000 0,7.000000 15.000000 2,6.000000 17.000000-1,-2.000000 7.000000 1,-9.000000 0.000000 0,-10.000000 0.000000-2,-8.000000 0.000000 0,-15.000000 0.000000-1,-19.000000 0.000000 0,-18.000000 0.000000-1,-19.000000 0.000000-1,-15.000000-4.000000-1,-8.000000-5.000000-2,-10.000000-7.000000-2,-9.000000-5.000000-1,-4.000000-9.000000-3,4.000000-9.000000-5,3.000000-10.000000-3,3.000000-8.000000-5,9.000000-11.000000 0,16.000000-8.000000 6,15.000000-10.000000 4,17.000000-9.000000 6</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6"/>
    </inkml:context>
    <inkml:brush xml:id="br0">
      <inkml:brushProperty name="width" value="0.0244252029806376" units="cm"/>
      <inkml:brushProperty name="height" value="0.0244252029806376" units="cm"/>
      <inkml:brushProperty name="color" value="#F2385B"/>
      <inkml:brushProperty name="ignorePressure" value="0"/>
    </inkml:brush>
  </inkml:definitions>
  <inkml:trace contextRef="#ctx0" brushRef="#br0">31200.000000 58750.000000 900,'45.000000'3.000000'4,"-9.000000"6.000000"-1 ,-10.000000 7.000000-1,-8.000000 6.000000-2,-6.000000 10.000000 2,1.000000 17.000000 2,-1.000000 15.000000 3,1.000000 16.000000 2,-1.000000 13.000000 2,1.000000 14.000000 0,-1.000000 11.000000 1,1.000000 14.000000 0,-3.000000 5.000000-1,-2.000000 1.000000-3,-3.000000-1.000000-5,-3.000000 1.000000-3,-2.000000-10.000000-3,0.000000-19.000000-5,0.000000-18.000000-4,0.000000-19.000000-4</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6"/>
    </inkml:context>
    <inkml:brush xml:id="br0">
      <inkml:brushProperty name="width" value="0.0235763173550367" units="cm"/>
      <inkml:brushProperty name="height" value="0.0235763173550367" units="cm"/>
      <inkml:brushProperty name="color" value="#F2385B"/>
      <inkml:brushProperty name="ignorePressure" value="0"/>
    </inkml:brush>
  </inkml:definitions>
  <inkml:trace contextRef="#ctx0" brushRef="#br0">31350.000000 59400.000000 933,'-49.000000'96.000000'1,"4.000000"-5.000000"5 ,3.000000-7.000000 4,3.000000-5.000000 4,1.000000-6.000000 1,1.000000-3.000000-5,-1.000000-3.000000-3,1.000000-2.000000-3,-1.000000-6.000000-6,1.000000-6.000000-4,-1.000000-6.000000-5,1.000000-6.000000-5,1.000000-9.000000-7,3.000000-8.000000-5,3.000000-10.000000-6,4.000000-9.000000-7</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6"/>
    </inkml:context>
    <inkml:brush xml:id="br0">
      <inkml:brushProperty name="width" value="0.0271118674427271" units="cm"/>
      <inkml:brushProperty name="height" value="0.0271118674427271" units="cm"/>
      <inkml:brushProperty name="color" value="#F2385B"/>
      <inkml:brushProperty name="ignorePressure" value="0"/>
    </inkml:brush>
  </inkml:definitions>
  <inkml:trace contextRef="#ctx0" brushRef="#br0">30100.000000 58350.000000 811,'42.000000'146.000000'-5,"-16.000000"-5.000000"-2 ,-15.000000-7.000000-1,-15.000000-5.000000-2,-9.000000-3.000000 1,1.000000 4.000000 2,-1.000000 3.000000 3,1.000000 3.000000 2,-1.000000-4.000000 2,1.000000-8.000000 4,-1.000000-10.000000 2,1.000000-9.000000 4,4.000000-10.000000 2,9.000000-9.000000 1,10.000000-10.000000 2,10.000000-8.000000 1,11.000000-11.000000 0,17.000000-8.000000 1,15.000000-10.000000-1,16.000000-9.000000 1,7.000000-7.000000 0,1.000000-3.000000-1,-1.000000-3.000000-1,1.000000-2.000000 0,-7.000000-5.000000-3,-12.000000-2.000000-1,-13.000000-3.000000-4,-12.000000-3.000000-3,9.000000-2.000000-2,31.000000 0.000000-6,32.000000 0.000000-3,31.000000 0.000000-5,1.000000 0.000000-1,-28.000000 0.000000 3,-28.000000 0.000000 2,-27.000000 0.000000 2,-17.000000-2.000000-5,-3.000000-3.000000-16,-3.000000-3.000000-14,-2.000000-2.000000-15</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29153510928154" units="cm"/>
      <inkml:brushProperty name="height" value="0.029153510928154" units="cm"/>
      <inkml:brushProperty name="color" value="#F2395B"/>
      <inkml:brushProperty name="ignorePressure" value="0"/>
    </inkml:brush>
  </inkml:definitions>
  <inkml:trace contextRef="#ctx0" brushRef="#br0">44100.000000 29100.000000 964,'156.000000'-66.000000'3,"-37.000000"19.000000"3 ,-38.000000 19.000000 5,-37.000000 19.000000 5</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7"/>
    </inkml:context>
    <inkml:brush xml:id="br0">
      <inkml:brushProperty name="width" value="0.0220175888389349" units="cm"/>
      <inkml:brushProperty name="height" value="0.0220175888389349" units="cm"/>
      <inkml:brushProperty name="color" value="#F2385B"/>
      <inkml:brushProperty name="ignorePressure" value="0"/>
    </inkml:brush>
  </inkml:definitions>
  <inkml:trace contextRef="#ctx0" brushRef="#br0">33600.000000 58550.000000 999,'21.000000'98.000000'0,"-5.000000"-3.000000"0 ,-7.000000-3.000000 0,-5.000000-2.000000 0,-8.000000-3.000000 1,-5.000000 1.000000-2,-7.000000-1.000000 1,-5.000000 1.000000-1,-3.000000-6.000000-1,4.000000-8.000000-1,3.000000-10.000000-2,3.000000-9.000000-2,1.000000-10.000000-3,1.000000-9.000000-4,-1.000000-10.000000-4,1.000000-8.000000-4,-1.000000-12.000000-2,1.000000-12.000000 1,-1.000000-13.000000 0,1.000000-12.000000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7"/>
    </inkml:context>
    <inkml:brush xml:id="br0">
      <inkml:brushProperty name="width" value="0.0286507867276669" units="cm"/>
      <inkml:brushProperty name="height" value="0.0286507867276669" units="cm"/>
      <inkml:brushProperty name="color" value="#F2385B"/>
      <inkml:brushProperty name="ignorePressure" value="0"/>
    </inkml:brush>
  </inkml:definitions>
  <inkml:trace contextRef="#ctx0" brushRef="#br0">34200.000000 57550.000000 767,'23.000000'-33.000000'2,"-3.000000"34.000000"4 ,-3.000000 35.000000 4,-2.000000 35.000000 4,-6.000000 21.000000 2,-6.000000 9.000000 2,-6.000000 10.000000 1,-6.000000 10.000000 2,-6.000000 22.000000-1,-2.000000 39.000000-2,-3.000000 36.000000-2,-3.000000 39.000000-1,-4.000000 8.000000-3,-3.000000-18.000000 0,-3.000000-19.000000-2,-2.000000-18.000000 0,0.000000-20.000000-3,7.000000-18.000000-2,6.000000-19.000000-4,7.000000-18.000000-1,4.000000-21.000000-3,3.000000-22.000000-1,3.000000-22.000000-2,4.000000-21.000000 0,-1.000000-4.000000-2,-3.000000 16.000000 1,-3.000000 15.000000 0,-2.000000 17.000000-1,-1.000000-1.000000-2,3.000000-16.000000-4,3.000000-15.000000-6,4.000000-15.000000-4,2.000000-28.000000-6,4.000000-36.000000-5,3.000000-39.000000-6,3.000000-36.000000-6,1.000000-12.000000 3,1.000000 16.000000 9,-1.000000 15.000000 11,1.000000 17.000000 9</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7"/>
    </inkml:context>
    <inkml:brush xml:id="br0">
      <inkml:brushProperty name="width" value="0.0265660285949707" units="cm"/>
      <inkml:brushProperty name="height" value="0.0265660285949707" units="cm"/>
      <inkml:brushProperty name="color" value="#F2385B"/>
      <inkml:brushProperty name="ignorePressure" value="0"/>
    </inkml:brush>
  </inkml:definitions>
  <inkml:trace contextRef="#ctx0" brushRef="#br0">34850.000000 57200.000000 828,'46.000000'-91.000000'-1,"-5.000000"19.000000"1 ,-7.000000 19.000000-1,-5.000000 19.000000 0,0.000000 10.000000 0,10.000000 4.000000 3,10.000000 3.000000 2,9.000000 3.000000 3,2.000000 3.000000 2,-2.000000 3.000000 2,-3.000000 3.000000 2,-3.000000 4.000000 2,-1.000000 7.000000 0,4.000000 13.000000-2,3.000000 12.000000-1,3.000000 13.000000-3,-4.000000 7.000000-1,-8.000000 4.000000-1,-10.000000 3.000000-2,-9.000000 3.000000-2,-9.000000 7.000000 1,-5.000000 14.000000-1,-7.000000 11.000000 1,-5.000000 14.000000 0,-3.000000 11.000000 1,4.000000 14.000000-2,3.000000 11.000000 0,3.000000 14.000000-1,-2.000000 8.000000 0,-6.000000 7.000000 1,-6.000000 6.000000-1,-6.000000 7.000000 0,-2.000000 0.000000 0,3.000000-2.000000 0,3.000000-3.000000-1,4.000000-3.000000-1,1.000000-9.000000-1,0.000000-11.000000-3,0.000000-14.000000-3,0.000000-11.000000-4,0.000000-15.000000 0,0.000000-16.000000 1,0.000000-15.000000 1,0.000000-15.000000 1,1.000000-14.000000-4,4.000000-8.000000-7,3.000000-10.000000-7,3.000000-9.000000-9,-4.000000-10.000000-2,-8.000000-9.000000 2,-10.000000-10.000000 3,-9.000000-8.000000 2</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7"/>
    </inkml:context>
    <inkml:brush xml:id="br0">
      <inkml:brushProperty name="width" value="0.0236728396266699" units="cm"/>
      <inkml:brushProperty name="height" value="0.0236728396266699" units="cm"/>
      <inkml:brushProperty name="color" value="#F2385B"/>
      <inkml:brushProperty name="ignorePressure" value="0"/>
    </inkml:brush>
  </inkml:definitions>
  <inkml:trace contextRef="#ctx0" brushRef="#br0">34850.000000 58900.000000 929,'-85.000000'-24.000000'-2,"32.000000"4.000000"-5 ,31.000000 3.000000-4,32.000000 3.000000-5,15.000000 3.000000 2,0.000000 3.000000 7,0.000000 3.000000 8,0.000000 4.000000 6,9.000000 1.000000 6,19.000000 0.000000 1,19.000000 0.000000 3,19.000000 0.000000 2,9.000000 1.000000-1,0.000000 4.000000-3,0.000000 3.000000-4,0.000000 3.000000-3,-8.000000 4.000000-4,-16.000000 7.000000-4,-15.000000 6.000000-3,-15.000000 7.000000-4,-18.000000 10.000000-3,-19.000000 16.000000 0,-18.000000 15.000000 0,-19.000000 17.000000-2,-19.000000 11.000000 0,-19.000000 10.000000 1,-18.000000 10.000000-1,-19.000000 9.000000 1,-8.000000 1.000000 0,3.000000-6.000000 1,3.000000-6.000000 0,4.000000-6.000000 1,10.000000-15.000000 2,19.000000-21.000000 4,19.000000-22.000000 4,19.000000-22.000000 5,16.000000-18.000000 1,17.000000-11.000000 1,15.000000-14.000000 1,16.000000-11.000000-1,12.000000-12.000000-2,9.000000-9.000000-7,10.000000-10.000000-7,10.000000-8.000000-7,-1.000000-1.000000-5,-9.000000 9.000000-1,-10.000000 10.000000-3,-8.000000 10.000000-1</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9"/>
    </inkml:context>
    <inkml:brush xml:id="br0">
      <inkml:brushProperty name="width" value="0.0282346103340387" units="cm"/>
      <inkml:brushProperty name="height" value="0.0282346103340387" units="cm"/>
      <inkml:brushProperty name="color" value="#F2385B"/>
      <inkml:brushProperty name="ignorePressure" value="0"/>
    </inkml:brush>
  </inkml:definitions>
  <inkml:trace contextRef="#ctx0" brushRef="#br0">37250.000000 57250.000000 779,'32.000000'-91.000000'-48,"17.000000"19.000000"14 ,15.000000 19.000000 13,16.000000 19.000000 13,13.000000 10.000000 7,14.000000 4.000000 1,11.000000 3.000000 0,14.000000 3.000000 1,3.000000 3.000000-1,-2.000000 3.000000 1,-3.000000 3.000000-1,-3.000000 4.000000 0,-10.000000-1.000000-2,-16.000000-3.000000-1,-15.000000-3.000000-4,-15.000000-2.000000-1,-15.000000-5.000000-2,-12.000000-2.000000 1,-13.000000-3.000000 1,-12.000000-3.000000 0,-12.000000-6.000000 0,-8.000000-5.000000 3,-10.000000-7.000000 1,-9.000000-5.000000 2,-7.000000-1.000000 0,-3.000000 6.000000 1,-3.000000 7.000000 0,-2.000000 6.000000 1,0.000000 3.000000-1,7.000000 0.000000 1,6.000000 0.000000 0,7.000000 0.000000 0,-6.000000-4.000000 0,-15.000000-5.000000 0,-15.000000-7.000000 0,-16.000000-5.000000 0,-4.000000 2.000000 2,10.000000 13.000000 3,10.000000 12.000000 4,9.000000 13.000000 3,6.000000 13.000000 4,3.000000 17.000000 3,3.000000 15.000000 3,4.000000 16.000000 3,4.000000 9.000000 0,6.000000 3.000000-3,7.000000 3.000000-5,6.000000 4.000000-3,3.000000-4.000000-3,0.000000-9.000000-3,0.000000-10.000000-1,0.000000-8.000000-2,-2.000000 10.000000-1,-3.000000 31.000000 0,-3.000000 32.000000 2,-2.000000 31.000000 0,-3.000000 17.000000 1,1.000000 3.000000 0,-1.000000 3.000000 1,1.000000 4.000000 1,-1.000000-3.000000 0,1.000000-5.000000-1,-1.000000-7.000000 0,1.000000-5.000000 0,1.000000-11.000000 0,3.000000-11.000000 0,3.000000-14.000000 1,4.000000-11.000000-1,1.000000-17.000000-1,0.000000-18.000000-2,0.000000-19.000000-4,0.000000-18.000000-2,-4.000000-31.000000-4,-5.000000-40.000000-5,-7.000000-40.000000-3,-5.000000-41.000000-5,-4.000000-24.000000-3,0.000000-6.000000-2,0.000000-6.000000-1,0.000000-6.000000-3,3.000000 1.000000 2,6.000000 9.000000 4,7.000000 10.000000 4,6.000000 10.000000 3,1.000000 14.000000 2,-3.000000 23.000000 1,-3.000000 22.000000 0,-2.000000 22.000000 0,-6.000000 16.000000 3,-6.000000 14.000000 5,-6.000000 11.000000 3,-6.000000 14.000000 6,-7.000000 11.000000 2,-6.000000 14.000000 0,-6.000000 11.000000 0,-6.000000 14.000000 0,-6.000000 8.000000 1,-2.000000 7.000000-1,-3.000000 6.000000 0,-3.000000 7.000000-1,2.000000-1.000000 0,10.000000-6.000000-1,10.000000-6.000000-1,9.000000-6.000000-1,7.000000-9.000000-2,7.000000-8.000000 1,6.000000-10.000000-2,7.000000-9.000000 0,8.000000-9.000000 0,14.000000-5.000000 0,11.000000-7.000000-1,14.000000-5.000000 0,11.000000-14.000000 0,14.000000-18.000000 0,11.000000-19.000000 0,14.000000-18.000000 1,10.000000-14.000000-1,9.000000-5.000000-3,10.000000-7.000000-1,10.000000-5.000000-2,-1.000000 2.000000 0,-9.000000 13.000000 1,-10.000000 12.000000 0,-8.000000 13.000000 2,-15.000000 10.000000 1,-19.000000 10.000000 1,-18.000000 10.000000 0,-19.000000 9.000000 1,-5.000000 4.000000 1,9.000000 1.000000-1,10.000000-1.000000-1,10.000000 1.000000 0,0.000000 2.000000 1,-5.000000 7.000000 1,-7.000000 6.000000 2,-5.000000 7.000000 1,-9.000000 7.000000 1,-9.000000 9.000000 0,-10.000000 10.000000 0,-8.000000 10.000000 1,-11.000000 8.000000 0,-8.000000 10.000000-1,-10.000000 10.000000 1,-9.000000 9.000000 0,-7.000000 10.000000 0,-3.000000 14.000000-1,-3.000000 11.000000 1,-2.000000 14.000000-1,-1.000000 10.000000 1,3.000000 9.000000 1,3.000000 10.000000 1,4.000000 10.000000 1,4.000000 4.000000 1,6.000000 0.000000 0,7.000000 0.000000 0,6.000000 0.000000 1,6.000000-5.000000 0,6.000000-9.000000-2,7.000000-10.000000-1,6.000000-8.000000-1,3.000000-17.000000 0,0.000000-21.000000-2,0.000000-22.000000 0,0.000000-22.000000-1,3.000000-22.000000 0,6.000000-22.000000-3,7.000000-22.000000-1,6.000000-21.000000-2,3.000000-24.000000-3,0.000000-25.000000-4,0.000000-25.000000-6,0.000000-25.000000-3,0.000000-21.000000-3,0.000000-15.000000 0,0.000000-15.000000 2,0.000000-16.000000-1,0.000000 2.000000 3,0.000000 23.000000 4,0.000000 22.000000 5,0.000000 22.000000 3,0.000000 21.000000 4,0.000000 22.000000 3,0.000000 22.000000 3,0.000000 23.000000 2,0.000000 17.000000 1,0.000000 17.000000-1,0.000000 15.000000-2,0.000000 16.000000 0,0.000000 13.000000 1,0.000000 14.000000 1,0.000000 11.000000 2,0.000000 14.000000 3,-4.000000 7.000000-2,-5.000000 3.000000-2,-7.000000 3.000000-4,-5.000000 4.000000-2,-4.000000-6.000000-3,0.000000-11.000000 0,0.000000-14.000000-2,0.000000-11.000000 1,-5.000000-9.000000-3,-9.000000-3.000000-2,-10.000000-3.000000-3,-8.000000-2.000000-3,-8.000000-9.000000-1,-2.000000-12.000000 0,-3.000000-13.000000 1,-3.000000-12.000000 0,-2.000000-12.000000 2,0.000000-8.000000 3,0.000000-10.000000 4,0.000000-9.000000 2,4.000000-2.000000 3,10.000000 6.000000 1,10.000000 7.000000 2,9.000000 6.000000 1,7.000000 4.000000 0,7.000000 4.000000 0,6.000000 3.000000 0,7.000000 3.000000 0,8.000000 1.000000-1,14.000000 1.000000-1,11.000000-1.000000-1,14.000000 1.000000-1,7.000000-1.000000-2,3.000000 1.000000 1,3.000000-1.000000-1,4.000000 1.000000 0,-4.000000 1.000000-2,-9.000000 3.000000-1,-10.000000 3.000000-2,-8.000000 4.000000-2,-9.000000 2.000000 0,-6.000000 4.000000 0,-6.000000 3.000000 2,-6.000000 3.000000 0,-2.000000 4.000000 0,3.000000 7.000000 0,3.000000 6.000000-1,4.000000 7.000000 0,-3.000000 2.000000 0,-5.000000 1.000000 1,-7.000000-1.000000 1,-5.000000 1.000000 1,-6.000000-4.000000 0,-3.000000-6.000000 2,-3.000000-6.000000 1,-2.000000-6.000000 2,-11.000000 5.000000-1,-15.000000 20.000000 1,-15.000000 18.000000-1,-16.000000 20.000000 0,-12.000000 10.000000 1,-5.000000 3.000000 2,-7.000000 3.000000 2,-5.000000 4.000000 3,-1.000000-3.000000 2,6.000000-5.000000 5,7.000000-7.000000 4,6.000000-5.000000 4,10.000000-9.000000 3,17.000000-9.000000 2,15.000000-10.000000 1,16.000000-8.000000 1,15.000000-11.000000-2,16.000000-8.000000-6,15.000000-10.000000-5,17.000000-9.000000-7,13.000000-16.000000-2,13.000000-22.000000 3,12.000000-22.000000 1,13.000000-21.000000 3,12.000000-17.000000-10,13.000000-8.000000-18,12.000000-10.000000-20,13.000000-9.000000-20,-2.000000-1.000000-5,-16.000000 10.000000 6,-15.000000 10.000000 9,-15.000000 9.000000 7,-17.000000 10.000000 6,-15.000000 14.000000 6,-15.000000 11.000000 5,-16.000000 14.000000 5</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39350.000000 58400.000000 999,'76.000000'-2.000000'-41,"4.000000"-3.000000"13 ,3.000000-3.000000 14,3.000000-2.000000 13,-2.000000-1.000000 8,-6.000000 3.000000-1,-6.000000 3.000000-2,-6.000000 4.000000 1,-9.000000 1.000000-2,-8.000000 0.000000-2,-10.000000 0.000000-2,-9.000000 0.000000-1,-2.000000 0.000000 0,6.000000 0.000000 1,7.000000 0.000000 1,6.000000 0.000000 1,-1.000000-2.000000-3,-5.000000-3.000000-6,-7.000000-3.000000-7,-5.000000-2.000000-7</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19"/>
    </inkml:context>
    <inkml:brush xml:id="br0">
      <inkml:brushProperty name="width" value="0.0270812213420868" units="cm"/>
      <inkml:brushProperty name="height" value="0.0270812213420868" units="cm"/>
      <inkml:brushProperty name="color" value="#F2385B"/>
      <inkml:brushProperty name="ignorePressure" value="0"/>
    </inkml:brush>
  </inkml:definitions>
  <inkml:trace contextRef="#ctx0" brushRef="#br0">40050.000000 58150.000000 812,'-68.000000'76.000000'-57,"17.000000"4.000000"25 ,15.000000 3.000000 25,16.000000 3.000000 25,9.000000 10.000000 12,3.000000 20.000000 0,3.000000 18.000000 1,4.000000 20.000000 0,1.000000 8.000000-3,0.000000 1.000000-4,0.000000-1.000000-6,0.000000 1.000000-5,0.000000-10.000000-2,0.000000-19.000000-2,0.000000-18.000000 0,0.000000-19.000000 0,0.000000-18.000000-3,0.000000-15.000000-2,0.000000-15.000000-4,0.000000-16.000000-4,0.000000-5.000000 0,0.000000 6.000000 0,0.000000 7.000000 1,0.000000 6.000000 1,-2.000000-1.000000-3,-3.000000-5.000000-5,-3.000000-7.000000-7,-2.000000-5.000000-6,-8.000000-14.000000-1,-8.000000-18.000000 3,-10.000000-19.000000 2,-9.000000-18.000000 4,-7.000000-12.000000 1,-3.000000-3.000000 0,-3.000000-3.000000 1,-2.000000-2.000000 1,2.000000-1.000000 2,9.000000 3.000000 3,10.000000 3.000000 2,10.000000 4.000000 3,7.000000 4.000000 4,6.000000 6.000000 3,7.000000 7.000000 5,6.000000 6.000000 4,6.000000 1.000000 3,6.000000-3.000000 0,7.000000-3.000000 1,6.000000-2.000000 2,15.000000-11.000000-2,26.000000-15.000000 0,24.000000-15.000000-2,26.000000-16.000000-2,18.000000-12.000000-1,13.000000-5.000000-1,12.000000-7.000000-2,13.000000-5.000000-1,2.000000 3.000000-1,-5.000000 17.000000-2,-7.000000 15.000000 0,-5.000000 16.000000-1,-11.000000 12.000000-2,-11.000000 9.000000-5,-14.000000 10.000000-4,-11.000000 10.000000-3,-14.000000 4.000000-4,-11.000000 0.000000-2,-14.000000 0.000000-3,-11.000000 0.000000-2,-12.000000-5.000000-4,-9.000000-9.000000-3,-10.000000-10.000000-4,-8.000000-8.000000-4,-12.000000-4.000000 0,-12.000000 3.000000 3,-13.000000 3.000000 4,-12.000000 4.000000 4,-5.000000 5.000000 4,3.000000 10.000000 5,3.000000 10.000000 4,4.000000 9.000000 4,-1.000000 4.000000 3,-3.000000 1.000000 1,-3.000000-1.000000 1,-2.000000 1.000000 1</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0"/>
    </inkml:context>
    <inkml:brush xml:id="br0">
      <inkml:brushProperty name="width" value="0.0266425795853138" units="cm"/>
      <inkml:brushProperty name="height" value="0.0266425795853138" units="cm"/>
      <inkml:brushProperty name="color" value="#F2385B"/>
      <inkml:brushProperty name="ignorePressure" value="0"/>
    </inkml:brush>
  </inkml:definitions>
  <inkml:trace contextRef="#ctx0" brushRef="#br0">40700.000000 57550.000000 825,'6.000000'60.000000'-15,"13.000000"23.000000"9 ,12.000000 22.000000 8,13.000000 22.000000 9,9.000000 18.000000 5,6.000000 16.000000 1,7.000000 15.000000 0,6.000000 17.000000 2,4.000000 7.000000 0,4.000000 0.000000-1,3.000000 0.000000-2,3.000000 0.000000-1,-2.000000-5.000000-2,-6.000000-9.000000-4,-6.000000-10.000000-4,-6.000000-8.000000-4,-7.000000-12.000000-1,-6.000000-12.000000 2,-6.000000-13.000000 3,-6.000000-12.000000 3,-7.000000-18.000000-5,-6.000000-21.000000-13,-6.000000-22.000000-10,-6.000000-22.000000-13,-6.000000-22.000000-7,-2.000000-22.000000-1,-3.000000-22.000000-3,-3.000000-21.000000-2,-2.000000-10.000000 4,0.000000 3.000000 9,0.000000 3.000000 9,0.000000 4.000000 10,0.000000 1.000000 6,0.000000 0.000000 1,0.000000 0.000000 3,0.000000 0.000000 1</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0"/>
    </inkml:context>
    <inkml:brush xml:id="br0">
      <inkml:brushProperty name="width" value="0.0226400904357433" units="cm"/>
      <inkml:brushProperty name="height" value="0.0226400904357433" units="cm"/>
      <inkml:brushProperty name="color" value="#F2385B"/>
      <inkml:brushProperty name="ignorePressure" value="0"/>
    </inkml:brush>
  </inkml:definitions>
  <inkml:trace contextRef="#ctx0" brushRef="#br0">41900.000000 59650.000000 971,'-55.000000'76.000000'-3,"-9.000000"4.000000"-6 ,-10.000000 3.000000-6,-8.000000 3.000000-6,-9.000000-1.000000 2,-6.000000-2.000000 12,-6.000000-3.000000 10,-6.000000-3.000000 12,-1.000000-7.000000 5,7.000000-9.000000-2,6.000000-10.000000 0,7.000000-8.000000-1,4.000000-14.000000-6,3.000000-15.000000-10,3.000000-15.000000-11,4.000000-16.000000-10,8.000000-8.000000-4,17.000000 0.000000 4,15.000000 0.000000 1,16.000000 0.000000 4,5.000000-2.000000-1,-2.000000-3.000000-2,-3.000000-3.000000-3,-3.000000-2.000000-4</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0"/>
    </inkml:context>
    <inkml:brush xml:id="br0">
      <inkml:brushProperty name="width" value="0.0251071397215128" units="cm"/>
      <inkml:brushProperty name="height" value="0.0251071397215128" units="cm"/>
      <inkml:brushProperty name="color" value="#F2385B"/>
      <inkml:brushProperty name="ignorePressure" value="0"/>
    </inkml:brush>
  </inkml:definitions>
  <inkml:trace contextRef="#ctx0" brushRef="#br0">41400.000000 57500.000000 876,'206.000000'71.000000'51,"-37.000000"-5.000000"-14 ,-38.000000-7.000000-12,-37.000000-5.000000-15,-24.000000-8.000000-9,-9.000000-5.000000-9,-10.000000-7.000000-8,-8.000000-5.000000-7,-9.000000-4.000000-6,-6.000000 0.000000-6,-6.000000 0.000000-5,-6.000000 0.000000-4</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288660805672407" units="cm"/>
      <inkml:brushProperty name="height" value="0.0288660805672407" units="cm"/>
      <inkml:brushProperty name="color" value="#F2395B"/>
      <inkml:brushProperty name="ignorePressure" value="0"/>
    </inkml:brush>
  </inkml:definitions>
  <inkml:trace contextRef="#ctx0" brushRef="#br0">45150.000000 29750.000000 999,'23.000000'117.000000'-1,"-3.000000"-16.000000"-4 ,-3.000000-15.000000-3,-2.000000-15.000000-3,-5.000000-12.000000 0,-2.000000-6.000000 4,-3.000000-6.000000 4,-3.000000-6.000000 3,-1.000000-6.000000 3,4.000000-2.000000 1,3.000000-3.000000 1,3.000000-3.000000 1,-1.000000-10.000000-5,-2.000000-16.000000-11,-3.000000-15.000000-11,-3.000000-15.000000-11</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9"/>
    </inkml:context>
    <inkml:brush xml:id="br0">
      <inkml:brushProperty name="width" value="0.0271963234990835" units="cm"/>
      <inkml:brushProperty name="height" value="0.0271963234990835" units="cm"/>
      <inkml:brushProperty name="color" value="#F2385B"/>
      <inkml:brushProperty name="ignorePressure" value="0"/>
    </inkml:brush>
  </inkml:definitions>
  <inkml:trace contextRef="#ctx0" brushRef="#br0">47800.000000 52150.000000 808,'73.000000'0.000000'-6,"-3.000000"0.000000"3 ,-3.000000 0.000000 5,-2.000000 0.000000 5,-5.000000 4.000000 1,-2.000000 10.000000 0,-3.000000 10.000000-2,-3.000000 9.000000 1,-6.000000 2.000000-2,-5.000000-2.000000-2,-7.000000-3.000000-1,-5.000000-3.000000-3,-11.000000 4.000000 1,-11.000000 13.000000 0,-14.000000 12.000000 1,-11.000000 13.000000 2,-15.000000 7.000000 0,-16.000000 4.000000 0,-15.000000 3.000000 1,-15.000000 3.000000 1,-11.000000-1.000000-1,-2.000000-2.000000 1,-3.000000-3.000000-2,-3.000000-3.000000 1,4.000000-9.000000 1,13.000000-11.000000 5,12.000000-14.000000 5,13.000000-11.000000 4,16.000000-11.000000 0,23.000000-5.000000-4,22.000000-7.000000-6,22.000000-5.000000-4,16.000000-4.000000-3,14.000000 0.000000-4,11.000000 0.000000-1,14.000000 0.000000-4,2.000000 0.000000 0,-6.000000 0.000000 0,-6.000000 0.000000 0,-6.000000 0.000000 1,-9.000000 0.000000 0,-8.000000 0.000000-2,-10.000000 0.000000-1,-9.000000 0.000000-1,-1.000000 0.000000-2,10.000000 0.000000-2,10.000000 0.000000-2,9.000000 0.000000-3,-2.000000 3.000000 1,-12.000000 6.000000 2,-13.000000 7.000000 4,-12.000000 6.000000 2,-16.000000 6.000000 2,-19.000000 6.000000 4,-18.000000 7.000000 2,-19.000000 6.000000 3,-16.000000 7.000000 1,-12.000000 10.000000-1,-13.000000 10.000000-1,-12.000000 9.000000 0,-5.000000 1.000000 3,3.000000-6.000000 7,3.000000-6.000000 6,4.000000-6.000000 7,7.000000-7.000000 3,13.000000-6.000000-1,12.000000-6.000000-2,13.000000-6.000000-1,23.000000-7.000000-3,34.000000-6.000000-3,35.000000-6.000000-5,35.000000-6.000000-4,13.000000-7.000000-2,-6.000000-6.000000-1,-6.000000-6.000000 0,-6.000000-6.000000-1,-9.000000-4.000000-2,-8.000000 1.000000-2,-10.000000-1.000000-5,-9.000000 1.000000-2,2.000000-3.000000-4,17.000000-2.000000-4,15.000000-3.000000-2,16.000000-3.000000-3,4.000000-1.000000-2,-6.000000 4.000000 2,-6.000000 3.000000 1,-6.000000 3.000000 2,-4.000000-2.000000-2,1.000000-6.000000-4,-1.000000-6.000000-7,1.000000-6.000000-4,-7.000000-2.000000 1,-12.000000 3.000000 8,-13.000000 3.000000 7,-12.000000 4.000000 8</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9"/>
    </inkml:context>
    <inkml:brush xml:id="br0">
      <inkml:brushProperty name="width" value="0.0299482382833958" units="cm"/>
      <inkml:brushProperty name="height" value="0.0299482382833958" units="cm"/>
      <inkml:brushProperty name="color" value="#F2385B"/>
      <inkml:brushProperty name="ignorePressure" value="0"/>
    </inkml:brush>
  </inkml:definitions>
  <inkml:trace contextRef="#ctx0" brushRef="#br0">48150.000000 53950.000000 734,'-22.000000'70.000000'-9,"6.000000"-9.000000"6 ,7.000000-10.000000 6,6.000000-8.000000 7,3.000000-1.000000 3,0.000000 9.000000-2,0.000000 10.000000-1,0.000000 10.000000-2,-4.000000 7.000000 1,-5.000000 6.000000 2,-7.000000 7.000000 1,-5.000000 6.000000 3,-8.000000 3.000000 0,-5.000000 0.000000-3,-7.000000 0.000000-3,-5.000000 0.000000-2,2.000000-5.000000-1,13.000000-9.000000-1,12.000000-10.000000-1,13.000000-8.000000-1,9.000000-14.000000 2,6.000000-15.000000 0,7.000000-15.000000 3,6.000000-16.000000 1,12.000000-13.000000 0,19.000000-9.000000 1,19.000000-10.000000 1,19.000000-8.000000-1,10.000000-9.000000 1,4.000000-6.000000-1,3.000000-6.000000 1,3.000000-6.000000-1,1.000000-2.000000-4,1.000000 3.000000-9,-1.000000 3.000000-7,1.000000 4.000000-8,-3.000000 1.000000-8,-2.000000 0.000000-6,-3.000000 0.000000-7,-3.000000 0.000000-6,-12.000000 3.000000-2,-18.000000 6.000000 3,-19.000000 7.000000 5,-18.000000 6.000000 2</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29"/>
    </inkml:context>
    <inkml:brush xml:id="br0">
      <inkml:brushProperty name="width" value="0.0323022343218327" units="cm"/>
      <inkml:brushProperty name="height" value="0.0323022343218327" units="cm"/>
      <inkml:brushProperty name="color" value="#F2385B"/>
      <inkml:brushProperty name="ignorePressure" value="0"/>
    </inkml:brush>
  </inkml:definitions>
  <inkml:trace contextRef="#ctx0" brushRef="#br0">50600.000000 51900.000000 681,'0.000000'98.000000'1,"0.000000"-3.000000"1 ,0.000000-3.000000 3,0.000000-2.000000 2,0.000000-3.000000 1,0.000000 1.000000 2,0.000000-1.000000 0,0.000000 1.000000 2,-2.000000-7.000000-1,-3.000000-12.000000-4,-3.000000-13.000000-4,-2.000000-12.000000-3,-1.000000-2.000000-2,3.000000 9.000000 1,3.000000 10.000000 0,4.000000 10.000000 1,1.000000-3.000000 0,0.000000-11.000000 1,0.000000-14.000000 0,0.000000-11.000000 0,-10.000000-17.000000-2,-18.000000-18.000000-6,-19.000000-19.000000-5,-18.000000-18.000000-6,-7.000000-12.000000-1,6.000000-3.000000 2,7.000000-3.000000 3,6.000000-2.000000 2,7.000000-1.000000 4,10.000000 3.000000 3,10.000000 3.000000 3,9.000000 4.000000 4,10.000000 7.000000 4,14.000000 13.000000 5,11.000000 12.000000 5,14.000000 13.000000 4,8.000000 6.000000 2,7.000000 0.000000-3,6.000000 0.000000-3,7.000000 0.000000-2,-3.000000 0.000000-4,-8.000000 0.000000-4,-10.000000 0.000000-5,-9.000000 0.000000-5,2.000000 4.000000-2,17.000000 10.000000-1,15.000000 10.000000-1,16.000000 9.000000 0,5.000000 6.000000-1,-2.000000 3.000000-2,-3.000000 3.000000-1,-3.000000 4.000000-1,-6.000000 7.000000-1,-5.000000 13.000000 1,-7.000000 12.000000 2,-5.000000 13.000000 1,-12.000000 9.000000 0,-16.000000 6.000000 1,-15.000000 7.000000 1,-15.000000 6.000000 0,-18.000000 10.000000 5,-19.000000 17.000000 9,-18.000000 15.000000 10,-19.000000 16.000000 8,-12.000000 7.000000 6,-2.000000 1.000000 0,-3.000000-1.000000 1,-3.000000 1.000000 1,1.000000-15.000000 0,6.000000-28.000000-2,7.000000-28.000000-2,6.000000-27.000000-1,10.000000-31.000000-4,17.000000-31.000000-5,15.000000-31.000000-4,16.000000-31.000000-5,10.000000-23.000000-3,7.000000-11.000000 2,6.000000-14.000000-1,7.000000-11.000000 1,2.000000-1.000000-13,1.000000 13.000000-27,-1.000000 12.000000-27,1.000000 13.000000-28</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0"/>
    </inkml:context>
    <inkml:brush xml:id="br0">
      <inkml:brushProperty name="width" value="0.024075623601675" units="cm"/>
      <inkml:brushProperty name="height" value="0.024075623601675" units="cm"/>
      <inkml:brushProperty name="color" value="#F2385B"/>
      <inkml:brushProperty name="ignorePressure" value="0"/>
    </inkml:brush>
  </inkml:definitions>
  <inkml:trace contextRef="#ctx0" brushRef="#br0">52400.000000 52050.000000 913,'75.000000'1.000000'3,"0.000000"4.000000"4 ,0.000000 3.000000 5,0.000000 3.000000 5,-2.000000-1.000000 0,-3.000000-2.000000-4,-3.000000-3.000000-3,-2.000000-3.000000-4,-8.000000-2.000000-5,-8.000000 0.000000-3,-10.000000 0.000000-4,-9.000000 0.000000-4,-2.000000 0.000000-3,6.000000 0.000000-2,7.000000 0.000000-1,6.000000 0.000000-3,-1.000000 0.000000 2,-5.000000 0.000000 1,-7.000000 0.000000 3,-5.000000 0.000000 3,-4.000000 0.000000-2,0.000000 0.000000-3,0.000000 0.000000-5,0.000000 0.000000-4</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0"/>
    </inkml:context>
    <inkml:brush xml:id="br0">
      <inkml:brushProperty name="width" value="0.0263073369860649" units="cm"/>
      <inkml:brushProperty name="height" value="0.0263073369860649" units="cm"/>
      <inkml:brushProperty name="color" value="#F2385B"/>
      <inkml:brushProperty name="ignorePressure" value="0"/>
    </inkml:brush>
  </inkml:definitions>
  <inkml:trace contextRef="#ctx0" brushRef="#br0">53250.000000 51650.000000 836,'-24.000000'67.000000'-26,"4.000000"-16.000000"8 ,3.000000-15.000000 8,3.000000-15.000000 7,-5.000000 2.000000 7,-12.000000 22.000000 3,-13.000000 22.000000 5,-12.000000 23.000000 3,-10.000000 16.000000 3,-6.000000 13.000000 0,-6.000000 12.000000 1,-6.000000 13.000000 1,-6.000000 7.000000-1,-2.000000 4.000000-1,-3.000000 3.000000-1,-3.000000 3.000000-1,2.000000-4.000000-3,10.000000-8.000000-2,10.000000-10.000000-4,9.000000-9.000000-2,10.000000-15.000000-3,14.000000-18.000000-6,11.000000-19.000000-3,14.000000-18.000000-4,10.000000-23.000000-9,9.000000-24.000000-11,10.000000-26.000000-12,10.000000-24.000000-12,4.000000-12.000000 0,0.000000 4.000000 11,0.000000 3.000000 12,0.000000 3.000000 12</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0"/>
    </inkml:context>
    <inkml:brush xml:id="br0">
      <inkml:brushProperty name="width" value="0.0293168518692255" units="cm"/>
      <inkml:brushProperty name="height" value="0.0293168518692255" units="cm"/>
      <inkml:brushProperty name="color" value="#F2385B"/>
      <inkml:brushProperty name="ignorePressure" value="0"/>
    </inkml:brush>
  </inkml:definitions>
  <inkml:trace contextRef="#ctx0" brushRef="#br0">52900.000000 52950.000000 750,'43.000000'6.000000'-50,"-11.000000"13.000000"11 ,-14.000000 12.000000 9,-11.000000 13.000000 11,-9.000000 16.000000 12,-3.000000 23.000000 15,-3.000000 22.000000 16,-2.000000 22.000000 15,-5.000000 12.000000 5,-2.000000 3.000000-2,-3.000000 3.000000-5,-3.000000 4.000000-2,-2.000000-1.000000-5,0.000000-3.000000-2,0.000000-3.000000-5,0.000000-2.000000-2,3.000000-9.000000-4,6.000000-12.000000-1,7.000000-13.000000-2,6.000000-12.000000-3,3.000000-26.000000-5,0.000000-36.000000-11,0.000000-39.000000-11,0.000000-36.000000-9,0.000000-15.000000-5,0.000000 9.000000 2,0.000000 10.000000 2,0.000000 10.000000 2,1.000000-15.000000-1,4.000000-37.000000-5,3.000000-38.000000-3,3.000000-37.000000-4,4.000000-12.000000 1,7.000000 17.000000 6,6.000000 15.000000 5,7.000000 16.000000 8,2.000000 13.000000 4,1.000000 14.000000 6,-1.000000 11.000000 5,1.000000 14.000000 5,1.000000 11.000000 2,3.000000 14.000000-3,3.000000 11.000000-1,4.000000 14.000000-4,-1.000000 7.000000 3,-3.000000 3.000000 7,-3.000000 3.000000 6,-2.000000 4.000000 6,-5.000000 7.000000 4,-2.000000 13.000000 1,-3.000000 12.000000 1,-3.000000 13.000000 0,-2.000000 15.000000 1,0.000000 19.000000-3,0.000000 19.000000-2,0.000000 19.000000-3,-4.000000 10.000000-1,-5.000000 4.000000-2,-7.000000 3.000000-3,-5.000000 3.000000-2,-4.000000-2.000000-1,0.000000-6.000000-2,0.000000-6.000000-1,0.000000-6.000000-2,-2.000000-13.000000-2,-3.000000-19.000000-4,-3.000000-18.000000-5,-2.000000-19.000000-3,-6.000000-18.000000-3,-6.000000-15.000000-5,-6.000000-15.000000-3,-6.000000-16.000000-3,-4.000000-16.000000-2,1.000000-16.000000 1,-1.000000-15.000000 3,1.000000-15.000000 0,-1.000000-11.000000 1,1.000000-2.000000 0,-1.000000-3.000000 0,1.000000-3.000000 0,1.000000 4.000000 2,3.000000 13.000000 4,3.000000 12.000000 5,4.000000 13.000000 4,2.000000 10.000000 4,4.000000 10.000000 6,3.000000 10.000000 5,3.000000 9.000000 5,4.000000 9.000000 6,7.000000 9.000000 5,6.000000 10.000000 6,7.000000 10.000000 5,4.000000 2.000000-2,3.000000-3.000000-9,3.000000-3.000000-9,4.000000-2.000000-9,1.000000-3.000000-10,0.000000 1.000000-13,0.000000-1.000000-13,0.000000 1.000000-12</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1"/>
    </inkml:context>
    <inkml:brush xml:id="br0">
      <inkml:brushProperty name="width" value="0.0258508641272783" units="cm"/>
      <inkml:brushProperty name="height" value="0.0258508641272783" units="cm"/>
      <inkml:brushProperty name="color" value="#F2385B"/>
      <inkml:brushProperty name="ignorePressure" value="0"/>
    </inkml:brush>
  </inkml:definitions>
  <inkml:trace contextRef="#ctx0" brushRef="#br0">55600.000000 52400.000000 851,'-33.000000'0.000000'5,"34.000000"0.000000"10 ,35.000000 0.000000 10,35.000000 0.000000 11,19.000000 0.000000-2,7.000000 0.000000-11,6.000000 0.000000-12,7.000000 0.000000-13,0.000000 0.000000-7,-2.000000 0.000000-3,-3.000000 0.000000-3,-3.000000 0.000000-3,-12.000000 0.000000 0,-18.000000 0.000000 4,-19.000000 0.000000 3,-18.000000 0.000000 3,-6.000000 1.000000-1,10.000000 4.000000-7,10.000000 3.000000-6,9.000000 3.000000-8,-2.000000 1.000000-1,-12.000000 1.000000 3,-13.000000-1.000000 3,-12.000000 1.000000 2</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1"/>
    </inkml:context>
    <inkml:brush xml:id="br0">
      <inkml:brushProperty name="width" value="0.0288300309330225" units="cm"/>
      <inkml:brushProperty name="height" value="0.0288300309330225" units="cm"/>
      <inkml:brushProperty name="color" value="#F2385B"/>
      <inkml:brushProperty name="ignorePressure" value="0"/>
    </inkml:brush>
  </inkml:definitions>
  <inkml:trace contextRef="#ctx0" brushRef="#br0">56550.000000 53150.000000 763,'-204.000000'118.000000'22,"45.000000"-11.000000"-1 ,43.000000-14.000000-4,45.000000-11.000000-2,24.000000-1.000000 0,6.000000 13.000000 1,7.000000 12.000000 1,6.000000 13.000000 2,3.000000 6.000000 0,0.000000 0.000000-2,0.000000 0.000000-2,0.000000 0.000000-1,3.000000-5.000000-3,6.000000-9.000000-2,7.000000-10.000000-3,6.000000-8.000000-2,4.000000-14.000000-5,4.000000-15.000000-5,3.000000-15.000000-5,3.000000-16.000000-5,4.000000-15.000000-5,7.000000-11.000000-7,6.000000-14.000000-5,7.000000-11.000000-6,-1.000000-12.000000 0,-6.000000-9.000000 6,-6.000000-10.000000 5,-6.000000-8.000000 5,-2.000000-4.000000 3,3.000000 3.000000 0,3.000000 3.000000-1,4.000000 4.000000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1"/>
    </inkml:context>
    <inkml:brush xml:id="br0">
      <inkml:brushProperty name="width" value="0.0284830275923014" units="cm"/>
      <inkml:brushProperty name="height" value="0.0284830275923014" units="cm"/>
      <inkml:brushProperty name="color" value="#F2385B"/>
      <inkml:brushProperty name="ignorePressure" value="0"/>
    </inkml:brush>
  </inkml:definitions>
  <inkml:trace contextRef="#ctx0" brushRef="#br0">57000.000000 53200.000000 772,'0.000000'98.000000'19,"0.000000"-3.000000"2 ,0.000000-3.000000 1,0.000000-2.000000 1,0.000000-6.000000 0,0.000000-6.000000 0,0.000000-6.000000 0,0.000000-6.000000 0,4.000000-9.000000-3,10.000000-8.000000-5,10.000000-10.000000-5,9.000000-9.000000-5,7.000000-10.000000-4,7.000000-9.000000-6,6.000000-10.000000-4,7.000000-8.000000-5,0.000000-14.000000-4,-2.000000-15.000000-3,-3.000000-15.000000-3,-3.000000-16.000000-3,-6.000000-8.000000-1,-5.000000 0.000000 1,-7.000000 0.000000 1,-5.000000 0.000000 2,-9.000000 4.000000 1,-9.000000 10.000000 4,-10.000000 10.000000 3,-8.000000 9.000000 4,-14.000000 9.000000 5,-15.000000 9.000000 8,-15.000000 10.000000 7,-16.000000 10.000000 8,-7.000000 7.000000 4,4.000000 6.000000 4,3.000000 7.000000 2,3.000000 6.000000 3,1.000000 3.000000-4,1.000000 0.000000-10,-1.000000 0.000000-11,1.000000 0.000000-10,4.000000-5.000000-10,9.000000-9.000000-11,10.000000-10.000000-9,10.000000-8.000000-10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2"/>
    </inkml:context>
    <inkml:brush xml:id="br0">
      <inkml:brushProperty name="width" value="0.0274686701595783" units="cm"/>
      <inkml:brushProperty name="height" value="0.0274686701595783" units="cm"/>
      <inkml:brushProperty name="color" value="#F2385B"/>
      <inkml:brushProperty name="ignorePressure" value="0"/>
    </inkml:brush>
  </inkml:definitions>
  <inkml:trace contextRef="#ctx0" brushRef="#br0">56450.000000 49650.000000 800,'50.000000'1.000000'-23,"0.000000"4.000000"4 ,0.000000 3.000000 3,0.000000 3.000000 4,0.000000 4.000000 4,0.000000 7.000000 5,0.000000 6.000000 5,0.000000 7.000000 5,-4.000000 4.000000 1,-5.000000 3.000000 0,-7.000000 3.000000-1,-5.000000 4.000000-2,-8.000000 1.000000 0,-5.000000 0.000000-2,-7.000000 0.000000-2,-5.000000 0.000000-1,-9.000000 0.000000 0,-9.000000 0.000000 2,-10.000000 0.000000 1,-8.000000 0.000000 2,-8.000000 1.000000 0,-2.000000 4.000000-1,-3.000000 3.000000-2,-3.000000 3.000000-1,1.000000-1.000000 4,6.000000-2.000000 7,7.000000-3.000000 9,6.000000-3.000000 9,4.000000-6.000000 1,4.000000-5.000000-4,3.000000-7.000000-4,3.000000-5.000000-4,6.000000-6.000000-4,9.000000-3.000000-3,10.000000-3.000000-2,10.000000-2.000000-4,10.000000-1.000000-4,13.000000 3.000000-8,12.000000 3.000000-7,13.000000 4.000000-7,2.000000 1.000000-3,-5.000000 0.000000 1,-7.000000 0.000000 1,-5.000000 0.000000 1,-9.000000 0.000000 2,-9.000000 0.000000 2,-10.000000 0.000000 2,-8.000000 0.000000 3,-11.000000 1.000000 2,-8.000000 4.000000 5,-10.000000 3.000000 4,-9.000000 3.000000 3,-18.000000 4.000000 4,-24.000000 7.000000 3,-26.000000 6.000000 3,-24.000000 7.000000 3,-9.000000-3.000000 0,10.000000-8.000000-3,10.000000-10.000000-4,9.000000-9.000000-2,12.000000-9.000000-10,16.000000-5.000000-16,15.000000-7.000000-17,17.000000-5.000000-16</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428861267864704" units="cm"/>
      <inkml:brushProperty name="height" value="0.0428861267864704" units="cm"/>
      <inkml:brushProperty name="color" value="#F2395B"/>
      <inkml:brushProperty name="ignorePressure" value="0"/>
    </inkml:brush>
  </inkml:definitions>
  <inkml:trace contextRef="#ctx0" brushRef="#br0">45550.000000 29450.000000 709,'43.000000'9.000000'21,"-11.000000"19.000000"-3 ,-14.000000 19.000000-3,-11.000000 19.000000-3,-6.000000 12.000000-1,4.000000 6.000000 2,3.000000 7.000000 1,3.000000 6.000000 1,-1.000000 9.000000 1,-2.000000 13.000000 1,-3.000000 12.000000 0,-3.000000 13.000000 2,-2.000000 4.000000-1,0.000000-3.000000 0,0.000000-3.000000-1,0.000000-2.000000-1,0.000000-6.000000-2,0.000000-6.000000-4,0.000000-6.000000-3,0.000000-6.000000-4,1.000000-13.000000-6,4.000000-19.000000-7,3.000000-18.000000-7,3.000000-19.000000-7,1.000000-19.000000-4,1.000000-19.000000-2,-1.000000-18.000000-2,1.000000-19.000000-2,-3.000000-15.000000 2,-2.000000-8.000000 2,-3.000000-10.000000 3,-3.000000-9.000000 3,-1.000000-1.000000 2,4.000000 10.000000-2,3.000000 10.000000 0,3.000000 9.000000-1</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2"/>
    </inkml:context>
    <inkml:brush xml:id="br0">
      <inkml:brushProperty name="width" value="0.0266236010938883" units="cm"/>
      <inkml:brushProperty name="height" value="0.0266236010938883" units="cm"/>
      <inkml:brushProperty name="color" value="#F2385B"/>
      <inkml:brushProperty name="ignorePressure" value="0"/>
    </inkml:brush>
  </inkml:definitions>
  <inkml:trace contextRef="#ctx0" brushRef="#br0">58000.000000 50300.000000 826,'-2.000000'121.000000'2,"-3.000000"-5.000000"5 ,-3.000000-7.000000 5,-2.000000-5.000000 5,-3.000000-4.000000 2,1.000000 0.000000-2,-1.000000 0.000000-2,1.000000 0.000000-1,-1.000000-5.000000 0,1.000000-9.000000 0,-1.000000-10.000000 1,1.000000-8.000000 1,5.000000-28.000000-5,14.000000-43.000000-10,11.000000-44.000000-11,14.000000-43.000000-10,7.000000-23.000000-4,3.000000 1.000000 4,3.000000-1.000000 3,4.000000 1.000000 3,1.000000 5.000000 1,0.000000 14.000000-1,0.000000 11.000000-1,0.000000 14.000000-2,-2.000000 10.000000 2,-3.000000 9.000000 2,-3.000000 10.000000 4,-2.000000 10.000000 2,-5.000000 7.000000 5,-2.000000 6.000000 3,-3.000000 7.000000 5,-3.000000 6.000000 4,-4.000000 10.000000 5,-3.000000 17.000000 3,-3.000000 15.000000 4,-2.000000 16.000000 4,-5.000000 9.000000 0,-2.000000 3.000000-5,-3.000000 3.000000-4,-3.000000 4.000000-5,-1.000000-1.000000-4,4.000000-3.000000-4,3.000000-3.000000-4,3.000000-2.000000-4,4.000000-8.000000-6,7.000000-8.000000-7,6.000000-10.000000-8,7.000000-9.000000-7</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2"/>
    </inkml:context>
    <inkml:brush xml:id="br0">
      <inkml:brushProperty name="width" value="0.0262158736586571" units="cm"/>
      <inkml:brushProperty name="height" value="0.0262158736586571" units="cm"/>
      <inkml:brushProperty name="color" value="#F2385B"/>
      <inkml:brushProperty name="ignorePressure" value="0"/>
    </inkml:brush>
  </inkml:definitions>
  <inkml:trace contextRef="#ctx0" brushRef="#br0">60000.000000 50600.000000 839,'6.000000'89.000000'18,"13.000000"-22.000000"3 ,12.000000-22.000000 3,13.000000-21.000000 3,9.000000-12.000000-2,6.000000 1.000000-5,7.000000-1.000000-7,6.000000 1.000000-6,3.000000-3.000000-4,0.000000-2.000000-1,0.000000-3.000000-1,0.000000-3.000000-2,-2.000000-2.000000-1,-3.000000 0.000000-1,-3.000000 0.000000-2,-2.000000 0.000000 0,-6.000000-4.000000-4,-6.000000-5.000000-7,-6.000000-7.000000-7,-6.000000-5.000000-6,-7.000000-6.000000-4,-6.000000-3.000000-3,-6.000000-3.000000-2,-6.000000-2.000000-2</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3"/>
    </inkml:context>
    <inkml:brush xml:id="br0">
      <inkml:brushProperty name="width" value="0.0295898485928774" units="cm"/>
      <inkml:brushProperty name="height" value="0.0295898485928774" units="cm"/>
      <inkml:brushProperty name="color" value="#F2385B"/>
      <inkml:brushProperty name="ignorePressure" value="0"/>
    </inkml:brush>
  </inkml:definitions>
  <inkml:trace contextRef="#ctx0" brushRef="#br0">60600.000000 51550.000000 743,'0.000000'56.000000'7,"0.000000"13.000000"3 ,0.000000 12.000000 5,0.000000 13.000000 3,0.000000 10.000000 2,0.000000 10.000000-1,0.000000 10.000000 1,0.000000 9.000000-1,-4.000000 6.000000 0,-5.000000 3.000000 2,-7.000000 3.000000-1,-5.000000 4.000000 2,-3.000000-9.000000-3,4.000000-18.000000-4,3.000000-19.000000-6,3.000000-18.000000-5,3.000000-15.000000-7,3.000000-9.000000-9,3.000000-10.000000-8,4.000000-8.000000-9</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3"/>
    </inkml:context>
    <inkml:brush xml:id="br0">
      <inkml:brushProperty name="width" value="0.0262330565601587" units="cm"/>
      <inkml:brushProperty name="height" value="0.0262330565601587" units="cm"/>
      <inkml:brushProperty name="color" value="#F2385B"/>
      <inkml:brushProperty name="ignorePressure" value="0"/>
    </inkml:brush>
  </inkml:definitions>
  <inkml:trace contextRef="#ctx0" brushRef="#br0">63000.000000 50100.000000 838,'117.000000'93.000000'23,"-16.000000"-11.000000"-11 ,-15.000000-14.000000-12,-15.000000-11.000000-12,-12.000000-9.000000-5,-6.000000-3.000000 1,-6.000000-3.000000 0,-6.000000-2.000000 0,-7.000000-6.000000 2,-6.000000-6.000000 2,-6.000000-6.000000 2,-6.000000-6.000000 2,-7.000000 2.000000 1,-6.000000 14.000000 0,-6.000000 11.000000-1,-6.000000 14.000000-1,-13.000000 8.000000 3,-19.000000 7.000000 4,-18.000000 6.000000 5,-19.000000 7.000000 4,-13.000000 4.000000 3,-6.000000 3.000000 1,-6.000000 3.000000 2,-6.000000 4.000000 1,-1.000000-4.000000 3,7.000000-9.000000 1,6.000000-10.000000 3,7.000000-8.000000 3,22.000000-17.000000-1,42.000000-21.000000-3,40.000000-22.000000-2,41.000000-22.000000-4,21.000000-13.000000-6,4.000000-3.000000-8,3.000000-3.000000-8,3.000000-2.000000-8,-2.000000-1.000000-5,-6.000000 3.000000 0,-6.000000 3.000000 1,-6.000000 4.000000-1,-6.000000 4.000000 2,-2.000000 6.000000 4,-3.000000 7.000000 3,-3.000000 6.000000 3,-12.000000 9.000000 4,-18.000000 13.000000 3,-19.000000 12.000000 4,-18.000000 13.000000 4,-15.000000 12.000000 3,-9.000000 13.000000 3,-10.000000 12.000000 2,-8.000000 13.000000 4,-8.000000 7.000000 0,-2.000000 4.000000-1,-3.000000 3.000000-1,-3.000000 3.000000 0,1.000000-5.000000-4,6.000000-12.000000-3,7.000000-13.000000-6,6.000000-12.000000-4,12.000000-23.000000-9,19.000000-30.000000-12,19.000000-32.000000-14,19.000000-30.000000-12,13.000000-12.000000-2,10.000000 9.000000 12,10.000000 10.000000 10,9.000000 10.000000 12,2.000000 5.000000 7,-2.000000 4.000000 5,-3.000000 3.000000 5,-3.000000 3.000000 4,-6.000000 4.000000 4,-5.000000 7.000000-1,-7.000000 6.000000 1,-5.000000 7.000000 0,-8.000000 4.000000 1,-5.000000 3.000000 2,-7.000000 3.000000 0,-5.000000 4.000000 2,-1.000000 2.000000 3,6.000000 4.000000 4,7.000000 3.000000 4,6.000000 3.000000 4,6.000000-1.000000 2,6.000000-2.000000-2,7.000000-3.000000-1,6.000000-3.000000-1,7.000000-7.000000-4,10.000000-9.000000-7,10.000000-10.000000-8,9.000000-8.000000-6,4.000000-15.000000-11,1.000000-19.000000-11,-1.000000-18.000000-12,1.000000-19.000000-12,-9.000000-4.000000-4,-15.000000 14.000000 4,-15.000000 11.000000 6,-16.000000 14.000000 3</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4"/>
    </inkml:context>
    <inkml:brush xml:id="br0">
      <inkml:brushProperty name="width" value="0.0273118074983358" units="cm"/>
      <inkml:brushProperty name="height" value="0.0273118074983358" units="cm"/>
      <inkml:brushProperty name="color" value="#F2385B"/>
      <inkml:brushProperty name="ignorePressure" value="0"/>
    </inkml:brush>
  </inkml:definitions>
  <inkml:trace contextRef="#ctx0" brushRef="#br0">65200.000000 49650.000000 805,'93.000000'25.000000'22,"-11.000000"0.000000"-7 ,-14.000000 0.000000-7,-11.000000 0.000000-7,-11.000000-2.000000-6,-5.000000-3.000000-2,-7.000000-3.000000-3,-5.000000-2.000000-4,-6.000000-1.000000-1,-3.000000 3.000000 1,-3.000000 3.000000 0,-2.000000 4.000000 0,-6.000000 2.000000 1,-6.000000 4.000000-1,-6.000000 3.000000 1,-6.000000 3.000000-1,-12.000000 4.000000 2,-15.000000 7.000000 5,-15.000000 6.000000 5,-16.000000 7.000000 4,-12.000000 7.000000 4,-5.000000 9.000000 5,-7.000000 10.000000 4,-5.000000 10.000000 4,-1.000000-1.000000 3,6.000000-9.000000-2,7.000000-10.000000 0,6.000000-8.000000-1,10.000000-11.000000 2,17.000000-8.000000 3,15.000000-10.000000 4,16.000000-9.000000 4,13.000000-10.000000-2,14.000000-9.000000-8,11.000000-10.000000-7,14.000000-8.000000-7,11.000000-9.000000-6,14.000000-6.000000-4,11.000000-6.000000-4,14.000000-6.000000-4,5.000000-4.000000-4,1.000000 1.000000-4,-1.000000-1.000000-2,1.000000 1.000000-3,-4.000000 1.000000-2,-6.000000 3.000000-1,-6.000000 3.000000-1,-6.000000 4.000000-2,-9.000000 2.000000 1,-8.000000 4.000000 3,-10.000000 3.000000 1,-9.000000 3.000000 4,-7.000000 1.000000 1,-3.000000 1.000000 3,-3.000000-1.000000 2,-2.000000 1.000000 2</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34"/>
    </inkml:context>
    <inkml:brush xml:id="br0">
      <inkml:brushProperty name="width" value="0.0338304862380028" units="cm"/>
      <inkml:brushProperty name="height" value="0.0338304862380028" units="cm"/>
      <inkml:brushProperty name="color" value="#F2385B"/>
      <inkml:brushProperty name="ignorePressure" value="0"/>
    </inkml:brush>
  </inkml:definitions>
  <inkml:trace contextRef="#ctx0" brushRef="#br0">65550.000000 49500.000000 650,'21.000000'78.000000'-15,"-5.000000"6.000000"5 ,-7.000000 7.000000 4,-5.000000 6.000000 5,-9.000000-1.000000 2,-9.000000-5.000000 1,-10.000000-7.000000-1,-8.000000-5.000000 1,-3.000000-11.000000-1,7.000000-11.000000 1,6.000000-14.000000 0,7.000000-11.000000 0,-3.000000 3.000000 1,-8.000000 23.000000 0,-10.000000 22.000000 1,-9.000000 22.000000 1,-4.000000 5.000000 2,4.000000-8.000000 0,3.000000-10.000000 1,3.000000-9.000000 2,6.000000-9.000000 1,9.000000-5.000000-1,10.000000-7.000000 2,10.000000-5.000000 0,5.000000-8.000000-1,4.000000-5.000000 0,3.000000-7.000000-1,3.000000-5.000000-1,6.000000-3.000000-2,9.000000 4.000000-3,10.000000 3.000000-4,10.000000 3.000000-3,2.000000-1.000000-3,-3.000000-2.000000-3,-3.000000-3.000000-3,-2.000000-3.000000-2,-3.000000-2.000000-2,1.000000 0.000000 3,-1.000000 0.000000 1,1.000000 0.000000 1,-1.000000 1.000000 3,1.000000 4.000000 3,-1.000000 3.000000 2,1.000000 3.000000 2,1.000000 4.000000 2,3.000000 7.000000 2,3.000000 6.000000 0,4.000000 7.000000 0,-3.000000 4.000000 1,-5.000000 3.000000-1,-7.000000 3.000000-2,-5.000000 4.000000 0,-8.000000-1.000000-1,-5.000000-3.000000-1,-7.000000-3.000000 1,-5.000000-2.000000 0,-4.000000-1.000000 1,0.000000 3.000000 2,0.000000 3.000000 1,0.000000 4.000000 3,-7.000000 1.000000 1,-11.000000 0.000000 2,-14.000000 0.000000 1,-11.000000 0.000000 1,-9.000000-5.000000 1,-3.000000-9.000000-1,-3.000000-10.000000 0,-2.000000-8.000000-1,-5.000000-11.000000 0,-2.000000-8.000000 1,-3.000000-10.000000 1,-3.000000-9.000000 1,2.000000-10.000000 0,10.000000-9.000000-1,10.000000-10.000000-1,9.000000-8.000000-1,9.000000-9.000000-1,9.000000-6.000000 1,10.000000-6.000000-1,10.000000-6.000000 0,13.000000-1.000000 1,19.000000 7.000000 1,19.000000 6.000000 2,19.000000 7.000000 1,13.000000 5.000000-2,10.000000 7.000000-6,10.000000 6.000000-5,9.000000 7.000000-5,4.000000 0.000000-6,1.000000-2.000000-7,-1.000000-3.000000-6,1.000000-3.000000-8,-12.000000-1.000000 0,-21.000000 4.000000 5,-22.000000 3.000000 5,-22.000000 3.000000 4,-11.000000 1.000000-2,0.000000 1.000000-14,0.000000-1.000000-11,0.000000 1.000000-13</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0"/>
    </inkml:context>
    <inkml:brush xml:id="br0">
      <inkml:brushProperty name="width" value="0.0282123163342476" units="cm"/>
      <inkml:brushProperty name="height" value="0.0282123163342476" units="cm"/>
      <inkml:brushProperty name="color" value="#F2385B"/>
      <inkml:brushProperty name="ignorePressure" value="0"/>
    </inkml:brush>
  </inkml:definitions>
  <inkml:trace contextRef="#ctx0" brushRef="#br0">68850.000000 50000.000000 779,'0.000000'57.000000'46,"0.000000"17.000000"-25 ,0.000000 15.000000-24,0.000000 16.000000-24,0.000000 13.000000-6,0.000000 14.000000 13,0.000000 11.000000 12,0.000000 14.000000 13,0.000000 8.000000 8,0.000000 7.000000 0,0.000000 6.000000 1,0.000000 7.000000 2,-5.000000 4.000000 1,-9.000000 3.000000 2,-10.000000 3.000000 1,-8.000000 4.000000 2,-3.000000-20.000000-1,7.000000-40.000000-4,6.000000-40.000000-5,7.000000-41.000000-3,0.000000-10.000000-3,-2.000000 22.000000 2,-3.000000 22.000000 2,-3.000000 23.000000 0,-4.000000 0.000000-1,-3.000000-18.000000-6,-3.000000-19.000000-3,-2.000000-18.000000-5,-3.000000-23.000000-2,1.000000-24.000000 1,-1.000000-26.000000 1,1.000000-24.000000 2,-4.000000-26.000000-7,-6.000000-24.000000-14,-6.000000-26.000000-15,-6.000000-24.000000-15,-4.000000-13.000000-3,1.000000 0.000000 9,-1.000000 0.000000 9,1.000000 0.000000 8,-1.000000 3.000000 7,1.000000 6.000000 5,-1.000000 7.000000 5,1.000000 6.000000 6,5.000000 10.000000 5,14.000000 17.000000 2,11.000000 15.000000 3,14.000000 16.000000 3,10.000000 15.000000 5,9.000000 16.000000 4,10.000000 15.000000 6,10.000000 17.000000 4,4.000000 14.000000 2,0.000000 17.000000-3,0.000000 15.000000-2,0.000000 16.000000-2,-4.000000 9.000000-3,-5.000000 3.000000-3,-7.000000 3.000000-3,-5.000000 4.000000-3,-3.000000 1.000000-2,4.000000 0.000000-5,3.000000 0.000000-2,3.000000 0.000000-5,-1.000000-2.000000-2,-2.000000-3.000000-1,-3.000000-3.000000-2,-3.000000-2.000000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69150.000000 51300.000000 999,'68.000000'48.000000'0,"-11.000000"-3.000000"-3 ,-14.000000-3.000000-1,-11.000000-2.000000-2,-7.000000 2.000000 0,0.000000 9.000000 3,0.000000 10.000000 2,0.000000 10.000000 2,1.000000-3.000000 1,4.000000-11.000000-3,3.000000-14.000000-1,3.000000-11.000000-3,-2.000000-9.000000-1,-6.000000-3.000000-2,-6.000000-3.000000-2,-6.000000-2.000000-1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0"/>
    </inkml:context>
    <inkml:brush xml:id="br0">
      <inkml:brushProperty name="width" value="0.0269652958959341" units="cm"/>
      <inkml:brushProperty name="height" value="0.0269652958959341" units="cm"/>
      <inkml:brushProperty name="color" value="#F2385B"/>
      <inkml:brushProperty name="ignorePressure" value="0"/>
    </inkml:brush>
  </inkml:definitions>
  <inkml:trace contextRef="#ctx0" brushRef="#br0">70700.000000 50700.000000 815,'-2.000000'189.000000'-18,"-3.000000"-22.000000"10 ,-3.000000-22.000000 11,-2.000000-21.000000 11,-6.000000-6.000000 6,-6.000000 14.000000 2,-6.000000 11.000000 1,-6.000000 14.000000 3,-4.000000 5.000000-1,1.000000 1.000000-5,-1.000000-1.000000-4,1.000000 1.000000-4,1.000000-4.000000-3,3.000000-6.000000-1,3.000000-6.000000-2,4.000000-6.000000-1,4.000000-15.000000-3,6.000000-21.000000-8,7.000000-22.000000-6,6.000000-22.000000-7</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1"/>
    </inkml:context>
    <inkml:brush xml:id="br0">
      <inkml:brushProperty name="width" value="0.0245451033115387" units="cm"/>
      <inkml:brushProperty name="height" value="0.0245451033115387" units="cm"/>
      <inkml:brushProperty name="color" value="#F2385B"/>
      <inkml:brushProperty name="ignorePressure" value="0"/>
    </inkml:brush>
  </inkml:definitions>
  <inkml:trace contextRef="#ctx0" brushRef="#br0">71150.000000 51900.000000 896,'120.000000'-2.000000'14,"-9.000000"-3.000000"-2 ,-10.000000-3.000000-1,-8.000000-2.000000-1,-8.000000-1.000000 0,-2.000000 3.000000 0,-3.000000 3.000000 2,-3.000000 4.000000 0,-6.000000-1.000000-2,-5.000000-3.000000-7,-7.000000-3.000000-8,-5.000000-2.000000-6,-8.000000-1.000000-1,-5.000000 3.000000 4,-7.000000 3.000000 3,-5.000000 4.000000 5,-11.000000 1.000000-6,-11.000000 0.000000-14,-14.000000 0.000000-15,-11.000000 0.000000-14</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5038448870182" units="cm"/>
      <inkml:brushProperty name="height" value="0.035038448870182" units="cm"/>
      <inkml:brushProperty name="color" value="#F2395B"/>
      <inkml:brushProperty name="ignorePressure" value="0"/>
    </inkml:brush>
  </inkml:definitions>
  <inkml:trace contextRef="#ctx0" brushRef="#br0">46600.000000 29000.000000 868,'18.000000'142.000000'5,"-11.000000"-16.000000"3 ,-14.000000-15.000000 2,-11.000000-15.000000 2,-6.000000-15.000000 0,4.000000-12.000000-3,3.000000-13.000000-2,3.000000-12.000000-3,-1.000000 2.000000 0,-2.000000 20.000000 1,-3.000000 18.000000 3,-3.000000 20.000000 1,-1.000000-1.000000 1,4.000000-19.000000-4,3.000000-18.000000-1,3.000000-19.000000-3,1.000000-5.000000 0,1.000000 9.000000 1,-1.000000 10.000000 2,1.000000 10.000000 1,5.000000-9.000000-10,14.000000-24.000000-18,11.000000-26.000000-20,14.000000-24.000000-19</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1"/>
    </inkml:context>
    <inkml:brush xml:id="br0">
      <inkml:brushProperty name="width" value="0.0266533810645342" units="cm"/>
      <inkml:brushProperty name="height" value="0.0266533810645342" units="cm"/>
      <inkml:brushProperty name="color" value="#F2385B"/>
      <inkml:brushProperty name="ignorePressure" value="0"/>
    </inkml:brush>
  </inkml:definitions>
  <inkml:trace contextRef="#ctx0" brushRef="#br0">71750.000000 51350.000000 825,'-4.000000'96.000000'0,"-5.000000"-5.000000"6 ,-7.000000-7.000000 6,-5.000000-5.000000 5,-6.000000 0.000000 3,-3.000000 10.000000 1,-3.000000 10.000000 0,-2.000000 9.000000 0,-3.000000 7.000000-2,1.000000 7.000000-4,-1.000000 6.000000-4,1.000000 7.000000-4,2.000000-6.000000-3,7.000000-15.000000-4,6.000000-15.000000-2,7.000000-16.000000-3,2.000000-23.000000-9,1.000000-27.000000-12,-1.000000-28.000000-12,1.000000-28.000000-13,2.000000-13.000000-3,7.000000 3.000000 9,6.000000 3.000000 8,7.000000 4.000000 9</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1"/>
    </inkml:context>
    <inkml:brush xml:id="br0">
      <inkml:brushProperty name="width" value="0.0292221400886774" units="cm"/>
      <inkml:brushProperty name="height" value="0.0292221400886774" units="cm"/>
      <inkml:brushProperty name="color" value="#F2385B"/>
      <inkml:brushProperty name="ignorePressure" value="0"/>
    </inkml:brush>
  </inkml:definitions>
  <inkml:trace contextRef="#ctx0" brushRef="#br0">71550.000000 52100.000000 752,'70.000000'76.000000'20,"-9.000000"4.000000"2 ,-10.000000 3.000000 2,-8.000000 3.000000 1,-6.000000-1.000000 1,1.000000-2.000000-3,-1.000000-3.000000-2,1.000000-3.000000-3,-4.000000-7.000000-2,-6.000000-9.000000-3,-6.000000-10.000000-1,-6.000000-8.000000-4,2.000000 2.000000-1,14.000000 16.000000-1,11.000000 15.000000-2,14.000000 17.000000-1,8.000000 0.000000-5,7.000000-11.000000-8,6.000000-14.000000-8,7.000000-11.000000-8,-6.000000-12.000000-2,-15.000000-9.000000 2,-15.000000-10.000000 4,-16.000000-8.000000 3,-8.000000-8.000000-3,0.000000-2.000000-7,0.000000-3.000000-8,0.000000-3.000000-8</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2"/>
    </inkml:context>
    <inkml:brush xml:id="br0">
      <inkml:brushProperty name="width" value="0.0247198566794395" units="cm"/>
      <inkml:brushProperty name="height" value="0.0247198566794395" units="cm"/>
      <inkml:brushProperty name="color" value="#F2385B"/>
      <inkml:brushProperty name="ignorePressure" value="0"/>
    </inkml:brush>
  </inkml:definitions>
  <inkml:trace contextRef="#ctx0" brushRef="#br0">74200.000000 51050.000000 889,'70.000000'23.000000'-25,"-9.000000"-3.000000"6 ,-10.000000-3.000000 8,-8.000000-2.000000 6,-6.000000-1.000000 2,1.000000 3.000000-4,-1.000000 3.000000-4,1.000000 4.000000-4,-7.000000 5.000000-2,-12.000000 10.000000 0,-13.000000 10.000000 0,-12.000000 9.000000 0,-7.000000-2.000000 2,1.000000-12.000000 3,-1.000000-13.000000 3,1.000000-12.000000 4,-10.000000 4.000000 2,-19.000000 22.000000 1,-18.000000 22.000000 0,-19.000000 23.000000 1,-10.000000 3.000000 0,1.000000-11.000000 1,-1.000000-14.000000-1,1.000000-11.000000 1,7.000000-11.000000 1,16.000000-5.000000 1,15.000000-7.000000 3,17.000000-5.000000 1,0.000000-6.000000 2,-11.000000-3.000000 2,-14.000000-3.000000 1,-11.000000-2.000000 3,8.000000-8.000000 2,32.000000-8.000000 3,31.000000-10.000000 4,32.000000-9.000000 3,22.000000-5.000000 0,17.000000 0.000000-6,15.000000 0.000000-5,16.000000 0.000000-5,9.000000 1.000000-4,3.000000 4.000000-2,3.000000 3.000000-2,4.000000 3.000000-2,-4.000000 3.000000-1,-9.000000 3.000000 0,-10.000000 3.000000 1,-8.000000 4.000000-1,-11.000000 1.000000-1,-8.000000 0.000000-4,-10.000000 0.000000-4,-9.000000 0.000000-4,-16.000000-2.000000-3,-22.000000-3.000000-4,-22.000000-3.000000-5,-21.000000-2.000000-4,-17.000000-6.000000 2,-8.000000-6.000000 5,-10.000000-6.000000 7,-9.000000-6.000000 7,-4.000000-2.000000 3,4.000000 3.000000 2,3.000000 3.000000 0,3.000000 4.000000 3,10.000000 8.000000 2,20.000000 17.000000 6,18.000000 15.000000 6,20.000000 16.000000 6,13.000000 10.000000 2,9.000000 7.000000 1,10.000000 6.000000 1,10.000000 7.000000 0,0.000000 7.000000 0,-5.000000 9.000000-2,-7.000000 10.000000-1,-5.000000 10.000000-2,-6.000000 7.000000-2,-3.000000 6.000000 0,-3.000000 7.000000-2,-2.000000 6.000000-1,-6.000000-2.000000 0,-6.000000-9.000000-3,-6.000000-10.000000-1,-6.000000-8.000000-2,-2.000000-12.000000-1,3.000000-12.000000-2,3.000000-13.000000-2,4.000000-12.000000-2,-3.000000-5.000000-1,-5.000000 3.000000 1,-7.000000 3.000000 0,-5.000000 4.000000 1,-3.000000-10.000000-5,4.000000-22.000000-13,3.000000-22.000000-11,3.000000-21.000000-13,1.000000-12.000000-3,1.000000 1.000000 4,-1.000000-1.000000 5,1.000000 1.000000 4</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2"/>
    </inkml:context>
    <inkml:brush xml:id="br0">
      <inkml:brushProperty name="width" value="0.0306713934987783" units="cm"/>
      <inkml:brushProperty name="height" value="0.0306713934987783" units="cm"/>
      <inkml:brushProperty name="color" value="#F2385B"/>
      <inkml:brushProperty name="ignorePressure" value="0"/>
    </inkml:brush>
  </inkml:definitions>
  <inkml:trace contextRef="#ctx0" brushRef="#br0">75800.000000 51550.000000 717,'134.000000'3.000000'0,"-31.000000"6.000000"1 ,-31.000000 7.000000 0,-31.000000 6.000000 0,-9.000000 9.000000 3,17.000000 13.000000 3,15.000000 12.000000 3,16.000000 13.000000 5,7.000000 10.000000 3,1.000000 10.000000 4,-1.000000 10.000000 3,1.000000 9.000000 4,-3.000000 4.000000-1,-2.000000 1.000000-5,-3.000000-1.000000-4,-3.000000 1.000000-5,-4.000000-4.000000-2,-3.000000-6.000000 1,-3.000000-6.000000 1,-2.000000-6.000000 2,-6.000000-10.000000-5,-6.000000-12.000000-12,-6.000000-13.000000-10,-6.000000-12.000000-12,-10.000000-23.000000-10,-12.000000-30.000000-12,-13.000000-32.000000-12,-12.000000-30.000000-10,-7.000000-11.000000 1,1.000000 14.000000 14,-1.000000 11.000000 16,1.000000 14.000000 14</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2"/>
    </inkml:context>
    <inkml:brush xml:id="br0">
      <inkml:brushProperty name="width" value="0.0275934133678675" units="cm"/>
      <inkml:brushProperty name="height" value="0.0275934133678675" units="cm"/>
      <inkml:brushProperty name="color" value="#F2385B"/>
      <inkml:brushProperty name="ignorePressure" value="0"/>
    </inkml:brush>
  </inkml:definitions>
  <inkml:trace contextRef="#ctx0" brushRef="#br0">77250.000000 51750.000000 797,'-27.000000'-44.000000'-23,"-3.000000"13.000000"10 ,-3.000000 12.000000 9,-2.000000 13.000000 9,-9.000000 16.000000 6,-12.000000 23.000000 4,-13.000000 22.000000 2,-12.000000 22.000000 5,-7.000000 18.000000 2,1.000000 16.000000 2,-1.000000 15.000000 1,1.000000 17.000000 2,1.000000 5.000000-2,3.000000-3.000000-7,3.000000-3.000000-7,4.000000-2.000000-6,8.000000-12.000000-8,17.000000-19.000000-6,15.000000-18.000000-8,16.000000-19.000000-6,5.000000-13.000000-8,-2.000000-6.000000-9,-3.000000-6.000000-10,-3.000000-6.000000-8</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3"/>
    </inkml:context>
    <inkml:brush xml:id="br0">
      <inkml:brushProperty name="width" value="0.0263564921915531" units="cm"/>
      <inkml:brushProperty name="height" value="0.0263564921915531" units="cm"/>
      <inkml:brushProperty name="color" value="#F2385B"/>
      <inkml:brushProperty name="ignorePressure" value="0"/>
    </inkml:brush>
  </inkml:definitions>
  <inkml:trace contextRef="#ctx0" brushRef="#br0">47350.000000 57900.000000 834,'57.000000'-68.000000'29,"17.000000"17.000000"-1 ,15.000000 15.000000-2,16.000000 16.000000-1,12.000000 9.000000-3,9.000000 3.000000-6,10.000000 3.000000-5,10.000000 4.000000-4,0.000000-1.000000-5,-5.000000-3.000000-4,-7.000000-3.000000-2,-5.000000-2.000000-4,-11.000000-1.000000-2,-11.000000 3.000000 0,-14.000000 3.000000-2,-11.000000 4.000000 0,-14.000000 1.000000-3,-11.000000 0.000000-6,-14.000000 0.000000-4,-11.000000 0.000000-6</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4"/>
    </inkml:context>
    <inkml:brush xml:id="br0">
      <inkml:brushProperty name="width" value="0.0301023218780756" units="cm"/>
      <inkml:brushProperty name="height" value="0.0301023218780756" units="cm"/>
      <inkml:brushProperty name="color" value="#F2385B"/>
      <inkml:brushProperty name="ignorePressure" value="0"/>
    </inkml:brush>
  </inkml:definitions>
  <inkml:trace contextRef="#ctx0" brushRef="#br0">48250.000000 56900.000000 730,'21.000000'142.000000'3,"-5.000000"-16.000000"2 ,-7.000000-15.000000 3,-5.000000-15.000000 2,-6.000000-3.000000 3,-3.000000 14.000000 1,-3.000000 11.000000 1,-2.000000 14.000000 2,-5.000000 11.000000 1,-2.000000 14.000000 1,-3.000000 11.000000 1,-3.000000 14.000000 0,-1.000000 0.000000-1,4.000000-8.000000-1,3.000000-10.000000-3,3.000000-9.000000-2,3.000000-15.000000-1,3.000000-18.000000-1,3.000000-19.000000-2,4.000000-18.000000 0,5.000000-29.000000-8,10.000000-37.000000-11,10.000000-38.000000-13,9.000000-37.000000-11,6.000000-15.000000-5,3.000000 10.000000 5,3.000000 10.000000 5,4.000000 9.000000 4,-3.000000 9.000000 5,-5.000000 9.000000 3,-7.000000 10.000000 4,-5.000000 10.000000 4,-4.000000 7.000000 4,0.000000 6.000000 3,0.000000 7.000000 4,0.000000 6.000000 3,-4.000000 7.000000 3,-5.000000 10.000000 1,-7.000000 10.000000 1,-5.000000 9.000000 2,-4.000000 4.000000 1,0.000000 1.000000 4,0.000000-1.000000 1,0.000000 1.000000 3,0.000000-6.000000-1,0.000000-8.000000-2,0.000000-10.000000-4,0.000000-9.000000-3,0.000000-12.000000-5,0.000000-11.000000-3,0.000000-14.000000-6,0.000000-11.000000-5,6.000000-18.000000-2,13.000000-22.000000-3,12.000000-22.000000-3,13.000000-21.000000-1,7.000000-14.000000-2,4.000000-2.000000-2,3.000000-3.000000-1,3.000000-3.000000-2,4.000000 1.000000 0,7.000000 6.000000 3,6.000000 7.000000 2,7.000000 6.000000 2,2.000000 6.000000 2,1.000000 6.000000 5,-1.000000 7.000000 2,1.000000 6.000000 4,-4.000000 7.000000 4,-6.000000 10.000000 5,-6.000000 10.000000 4,-6.000000 9.000000 5,-2.000000 7.000000 1,3.000000 7.000000 0,3.000000 6.000000-1,4.000000 7.000000-1,-4.000000 11.000000 3,-9.000000 20.000000 4,-10.000000 18.000000 5,-8.000000 20.000000 4,-9.000000 11.000000 1,-6.000000 7.000000-4,-6.000000 6.000000-5,-6.000000 7.000000-4,-12.000000 5.000000-4,-15.000000 7.000000-4,-15.000000 6.000000-4,-16.000000 7.000000-4,-10.000000-1.000000-3,-3.000000-6.000000-2,-3.000000-6.000000-2,-2.000000-6.000000-2,-5.000000-12.000000-2,-2.000000-15.000000-2,-3.000000-15.000000-2,-3.000000-16.000000-3,-1.000000-16.000000-3,4.000000-16.000000-5,3.000000-15.000000-4,3.000000-15.000000-6,3.000000-14.000000-2,3.000000-8.000000 3,3.000000-10.000000 3,4.000000-9.000000 1,7.000000-2.000000 5,13.000000 6.000000 5,12.000000 7.000000 6,13.000000 6.000000 5,7.000000 7.000000 4,4.000000 10.000000 1,3.000000 10.000000 1,3.000000 9.000000 2,7.000000 7.000000 0,14.000000 7.000000 0,11.000000 6.000000 0,14.000000 7.000000 1,10.000000 8.000000 4,9.000000 14.000000 10,10.000000 11.000000 9,10.000000 14.000000 10,4.000000 7.000000 4,0.000000 3.000000 1,0.000000 3.000000-1,0.000000 4.000000 1,-4.000000-1.000000-3,-5.000000-3.000000-7,-7.000000-3.000000-5,-5.000000-2.000000-7,-6.000000-8.000000-7,-3.000000-8.000000-6,-3.000000-10.000000-8,-2.000000-9.000000-7,-8.000000-7.000000-6,-8.000000-3.000000-4,-10.000000-3.000000-4,-9.000000-2.000000-5,-7.000000-6.000000-2,-3.000000-6.000000 0,-3.000000-6.000000 1,-2.000000-6.000000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6"/>
    </inkml:context>
    <inkml:brush xml:id="br0">
      <inkml:brushProperty name="width" value="0.0301315896213055" units="cm"/>
      <inkml:brushProperty name="height" value="0.0301315896213055" units="cm"/>
      <inkml:brushProperty name="color" value="#F2385B"/>
      <inkml:brushProperty name="ignorePressure" value="0"/>
    </inkml:brush>
  </inkml:definitions>
  <inkml:trace contextRef="#ctx0" brushRef="#br0">52350.000000 56550.000000 730,'46.000000'98.000000'-2,"-5.000000"-3.000000"-2 ,-7.000000-3.000000-2,-5.000000-2.000000-3,-6.000000 0.000000 3,-3.000000 7.000000 9,-3.000000 6.000000 9,-2.000000 7.000000 8,-5.000000-3.000000 4,-2.000000-8.000000-6,-3.000000-10.000000-3,-3.000000-9.000000-6,-2.000000-10.000000-3,0.000000-9.000000-3,0.000000-10.000000-4,0.000000-8.000000-3,0.000000-8.000000-4,0.000000-2.000000-2,0.000000-3.000000-5,0.000000-3.000000-3,0.000000-13.000000-2,0.000000-22.000000-2,0.000000-22.000000-3,0.000000-21.000000-1,-2.000000-15.000000 1,-3.000000-6.000000 4,-3.000000-6.000000 4,-2.000000-6.000000 3,-3.000000-1.000000 4,1.000000 7.000000 2,-1.000000 6.000000 2,1.000000 7.000000 3,1.000000 7.000000 1,3.000000 9.000000 0,3.000000 10.000000 1,4.000000 10.000000 0,4.000000 0.000000 1,6.000000-5.000000 1,7.000000-7.000000 2,6.000000-5.000000 0,4.000000-1.000000 2,4.000000 6.000000 2,3.000000 7.000000 3,3.000000 6.000000 1,1.000000 4.000000 2,1.000000 4.000000 0,-1.000000 3.000000 0,1.000000 3.000000 0,1.000000 1.000000-1,3.000000 1.000000 0,3.000000-1.000000 0,4.000000 1.000000 0,-4.000000 7.000000-1,-9.000000 16.000000 0,-10.000000 15.000000-1,-8.000000 17.000000-1,-14.000000 14.000000 0,-15.000000 17.000000-3,-15.000000 15.000000-3,-16.000000 16.000000-2,-7.000000 4.000000-3,4.000000-6.000000 0,3.000000-6.000000-2,3.000000-6.000000 0,4.000000-10.000000-1,7.000000-12.000000 1,6.000000-13.000000 1,7.000000-12.000000 1,7.000000-13.000000 1,9.000000-12.000000-1,10.000000-13.000000 1,10.000000-12.000000-1,5.000000-9.000000-1,4.000000-2.000000-1,3.000000-3.000000-2,3.000000-3.000000-2,-2.000000-1.000000 0,-6.000000 4.000000 1,-6.000000 3.000000 1,-6.000000 3.000000 0,-16.000000 12.000000 0,-25.000000 22.000000-2,-25.000000 22.000000-2,-25.000000 23.000000-2,-19.000000 14.000000 1,-12.000000 10.000000 2,-13.000000 10.000000 3,-12.000000 9.000000 2,-12.000000 6.000000 3,-8.000000 3.000000 1,-10.000000 3.000000 1,-9.000000 4.000000 2,1.000000-4.000000 2,13.000000-9.000000 2,12.000000-10.000000 4,13.000000-8.000000 2,16.000000-14.000000 1,23.000000-15.000000-1,22.000000-15.000000 1,22.000000-16.000000-2,19.000000-15.000000 1,20.000000-11.000000 3,18.000000-14.000000 2,20.000000-11.000000 3,21.000000-12.000000-1,25.000000-9.000000-2,25.000000-10.000000-2,25.000000-8.000000-3,17.000000-3.000000-2,9.000000 7.000000-2,10.000000 6.000000-2,10.000000 7.000000-2,7.000000 0.000000-2,6.000000-2.000000-4,7.000000-3.000000-4,6.000000-3.000000-3,-4.000000-2.000000-3,-11.000000 0.000000 0,-14.000000 0.000000-2,-11.000000 0.000000 0,-15.000000 3.000000-1,-16.000000 6.000000 0,-15.000000 7.000000 0,-15.000000 6.000000 0,-26.000000 10.000000-2,-34.000000 17.000000-6,-35.000000 15.000000-4,-33.000000 16.000000-6,-23.000000 10.000000 1,-9.000000 7.000000 7,-10.000000 6.000000 7,-8.000000 7.000000 6,2.000000-3.000000 5,16.000000-8.000000 1,15.000000-10.000000 2,17.000000-9.000000 1,-3.000000 2.000000 1,-18.000000 17.000000 0,-19.000000 15.000000 0,-18.000000 16.000000 0,-9.000000 9.000000 2,4.000000 3.000000 2,3.000000 3.000000 3,3.000000 4.000000 2,7.000000-4.000000 1,14.000000-9.000000 3,11.000000-10.000000 1,14.000000-8.000000 2,7.000000-9.000000 0,3.000000-6.000000-2,3.000000-6.000000-2,4.000000-6.000000-2,4.000000-15.000000-4,6.000000-21.000000-3,7.000000-22.000000-5,6.000000-22.000000-4,7.000000-16.000000-2,10.000000-9.000000 0,10.000000-10.000000-1,9.000000-8.000000 0,4.000000-6.000000 1,1.000000 1.000000-2,-1.000000-1.000000 1,1.000000 1.000000-1,-1.000000 4.000000 1,1.000000 9.000000 2,-1.000000 10.000000 3,1.000000 10.000000 1,-4.000000 8.000000 2,-6.000000 10.000000 1,-6.000000 10.000000 1,-6.000000 9.000000 1,-4.000000 4.000000-1,1.000000 1.000000 0,-1.000000-1.000000 0,1.000000 1.000000-1,-1.000000-1.000000 0,1.000000 1.000000 1,-1.000000-1.000000-1,1.000000 1.000000 1,1.000000 1.000000 0,3.000000 3.000000 2,3.000000 3.000000 2,4.000000 4.000000 2,-1.000000 2.000000 0,-3.000000 4.000000 1,-3.000000 3.000000-1,-2.000000 3.000000 0,-5.000000 3.000000 1,-2.000000 3.000000 1,-3.000000 3.000000 1,-3.000000 4.000000 3,-4.000000 16.000000 2,-3.000000 32.000000 6,-3.000000 31.000000 5,-2.000000 32.000000 4,-3.000000 15.000000 2,1.000000 0.000000-2,-1.000000 0.000000-3,1.000000 0.000000-3,-1.000000 3.000000-2,1.000000 6.000000-1,-1.000000 7.000000-1,1.000000 6.000000-2,-1.000000-1.000000-1,1.000000-5.000000-2,-1.000000-7.000000-1,1.000000-5.000000-1,-1.000000-14.000000-2,1.000000-18.000000-1,-1.000000-19.000000 0,1.000000-18.000000-1,1.000000-17.000000-3,3.000000-11.000000-3,3.000000-14.000000-3,4.000000-11.000000-4,-1.000000-18.000000-3,-3.000000-22.000000 1,-3.000000-22.000000-2,-2.000000-21.000000 0,-1.000000-9.000000-1,3.000000 7.000000-2,3.000000 6.000000-2,4.000000 7.000000-2,-3.000000-15.000000-4,-5.000000-34.000000-5,-7.000000-35.000000-5,-5.000000-33.000000-6,-3.000000-17.000000-2,4.000000 4.000000 3,3.000000 3.000000 1,3.000000 3.000000 2,4.000000 10.000000 5,7.000000 20.000000 8,6.000000 18.000000 7,7.000000 20.000000 8,8.000000 10.000000 5,14.000000 3.000000 5,11.000000 3.000000 2,14.000000 4.000000 5,10.000000 2.000000 2,9.000000 4.000000 2,10.000000 3.000000 3,10.000000 3.000000 3,2.000000 6.000000-1,-3.000000 9.000000 0,-3.000000 10.000000-3,-2.000000 10.000000 0,-5.000000 10.000000-4,-2.000000 13.000000-2,-3.000000 12.000000-5,-3.000000 13.000000-3,-6.000000 9.000000-3,-5.000000 6.000000-3,-7.000000 7.000000-2,-5.000000 6.000000-3,-11.000000 6.000000-1,-11.000000 6.000000 1,-14.000000 7.000000 2,-11.000000 6.000000 1,-14.000000 6.000000 3,-11.000000 6.000000 2,-14.000000 7.000000 4,-11.000000 6.000000 3,-12.000000-1.000000 1,-9.000000-5.000000-1,-10.000000-7.000000-2,-8.000000-5.000000-1,-4.000000-12.000000-2,3.000000-16.000000-2,3.000000-15.000000-4,4.000000-15.000000-2,1.000000-18.000000-5,0.000000-19.000000-7,0.000000-18.000000-6,0.000000-19.000000-7,7.000000-7.000000-3,17.000000 7.000000 1,15.000000 6.000000 0,16.000000 7.000000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6"/>
    </inkml:context>
    <inkml:brush xml:id="br0">
      <inkml:brushProperty name="width" value="0.025906702503562" units="cm"/>
      <inkml:brushProperty name="height" value="0.025906702503562" units="cm"/>
      <inkml:brushProperty name="color" value="#F2385B"/>
      <inkml:brushProperty name="ignorePressure" value="0"/>
    </inkml:brush>
  </inkml:definitions>
  <inkml:trace contextRef="#ctx0" brushRef="#br0">53150.000000 59350.000000 849,'73.000000'29.000000'2,"-3.000000"10.000000"4 ,-3.000000 10.000000 5,-2.000000 9.000000 3,-1.000000 9.000000 4,3.000000 9.000000 1,3.000000 10.000000 1,4.000000 10.000000 3,-1.000000 2.000000-4,-3.000000-3.000000-6,-3.000000-3.000000-7,-2.000000-2.000000-8,-1.000000-8.000000-7,3.000000-8.000000-10,3.000000-10.000000-9,4.000000-9.000000-9,-6.000000-10.000000-4,-11.000000-9.000000 2,-14.000000-10.000000 1,-11.000000-8.000000 1</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7"/>
    </inkml:context>
    <inkml:brush xml:id="br0">
      <inkml:brushProperty name="width" value="0.0241604298353195" units="cm"/>
      <inkml:brushProperty name="height" value="0.0241604298353195" units="cm"/>
      <inkml:brushProperty name="color" value="#F2385B"/>
      <inkml:brushProperty name="ignorePressure" value="0"/>
    </inkml:brush>
  </inkml:definitions>
  <inkml:trace contextRef="#ctx0" brushRef="#br0">54900.000000 58400.000000 910,'121.000000'-4.000000'28,"-5.000000"-5.000000"-6 ,-7.000000-7.000000-5,-5.000000-5.000000-4,-3.000000-3.000000-6,4.000000 4.000000-5,3.000000 3.000000-4,3.000000 3.000000-5,-4.000000 1.000000-6,-8.000000 1.000000-4,-10.000000-1.000000-5,-9.000000 1.000000-6,-13.000000-1.000000-2,-16.000000 1.000000 0,-15.000000-1.000000-2,-15.000000 1.000000 0,-9.000000-1.000000 3,1.000000 1.000000 7,-1.000000-1.000000 5,1.000000 1.000000 8</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5:25"/>
    </inkml:context>
    <inkml:brush xml:id="br0">
      <inkml:brushProperty name="width" value="0.0283194314688444" units="cm"/>
      <inkml:brushProperty name="height" value="0.0283194314688444" units="cm"/>
      <inkml:brushProperty name="color" value="#F2395B"/>
      <inkml:brushProperty name="ignorePressure" value="0"/>
    </inkml:brush>
  </inkml:definitions>
  <inkml:trace contextRef="#ctx0" brushRef="#br0">54100.000000 30500.000000 517,'117.000000'-19.000000'-13,"-16.000000"13.000000"-1 ,-15.000000 12.000000-2,-15.000000 13.000000 0,-12.000000 9.000000 0,-6.000000 6.000000 4,-6.000000 7.000000 1,-6.000000 6.000000 3,-4.000000 1.000000 4,1.000000-3.000000 5,-1.000000-3.000000 6,1.000000-2.000000 4,-6.000000-3.000000 2,-8.000000 1.000000-2,-10.000000-1.000000 0,-9.000000 1.000000-2,-12.000000 4.000000-1,-11.000000 9.000000-1,-14.000000 10.000000-1,-11.000000 10.000000 0,-12.000000 4.000000-1,-9.000000 0.000000 0,-10.000000 0.000000 0,-8.000000 0.000000 0,-8.000000 0.000000-1,-2.000000 0.000000-1,-3.000000 0.000000-1,-3.000000 0.000000-1,4.000000-7.000000-1,13.000000-11.000000 2,12.000000-14.000000 1,13.000000-11.000000 1,15.000000-14.000000 1,19.000000-11.000000-1,19.000000-14.000000 1,19.000000-11.000000 1,13.000000-6.000000-2,10.000000 4.000000 0,10.000000 3.000000-1,9.000000 3.000000-1,4.000000 1.000000-1,1.000000 1.000000 1,-1.000000-1.000000 0,1.000000 1.000000 0,1.000000-1.000000 1,3.000000 1.000000 0,3.000000-1.000000-1,4.000000 1.000000 0,-3.000000 2.000000 0,-5.000000 7.000000 0,-7.000000 6.000000 0,-5.000000 7.000000-1,-6.000000 7.000000 1,-3.000000 9.000000 1,-3.000000 10.000000 0,-2.000000 10.000000 0,-8.000000 7.000000 2,-8.000000 6.000000 1,-10.000000 7.000000 1,-9.000000 6.000000 2,-10.000000 3.000000 0,-9.000000 0.000000 1,-10.000000 0.000000 0,-8.000000 0.000000 0,-12.000000 0.000000 1,-12.000000 0.000000-2,-13.000000 0.000000 0,-12.000000 0.000000-1,-10.000000-2.000000-1,-6.000000-3.000000-4,-6.000000-3.000000-3,-6.000000-2.000000-3,1.000000-11.000000-1,9.000000-15.000000 1,10.000000-15.000000 0,10.000000-16.000000 1,8.000000-19.000000-1,10.000000-22.000000-3,10.000000-22.000000-3,9.000000-21.000000-3,9.000000-9.000000-4,9.000000 7.000000-5,10.000000 6.000000-3,10.000000 7.000000-5,7.000000 8.000000 0,6.000000 14.000000 5,7.000000 11.000000 6,6.000000 14.000000 5,1.000000 7.000000 4,-3.000000 3.000000 3,-3.000000 3.000000 3,-2.000000 4.000000 3,2.000000 1.000000 2,9.000000 0.000000-2,10.000000 0.000000 0,10.000000 0.000000-2,10.000000 4.000000 3,13.000000 10.000000 5,12.000000 10.000000 6,13.000000 9.000000 5,6.000000 4.000000 3,0.000000 1.000000 1,0.000000-1.000000 0,0.000000 1.000000 0,-2.000000-6.000000-1,-3.000000-8.000000-3,-3.000000-10.000000-2,-2.000000-9.000000-3,-3.000000-5.000000-3,1.000000 0.000000-3,-1.000000 0.000000-3,1.000000 0.000000-3,-3.000000-8.000000-3,-2.000000-16.000000-2,-3.000000-15.000000-3,-3.000000-15.000000-3,-1.000000-17.000000-1,4.000000-15.000000-1,3.000000-15.000000-2,3.000000-16.000000-1,-2.000000-12.000000-1,-6.000000-5.000000-3,-6.000000-7.000000-2,-6.000000-5.000000-3,-6.000000 2.000000 1,-2.000000 13.000000 2,-3.000000 12.000000 4,-3.000000 13.000000 2,-7.000000 13.000000 4,-9.000000 17.000000 3,-10.000000 15.000000 4,-8.000000 16.000000 3,-3.000000 2.000000 3,7.000000-8.000000 1,6.000000-10.000000 2,7.000000-9.000000 1,0.000000-1.000000 3,-2.000000 10.000000 1,-3.000000 10.000000 3,-3.000000 9.000000 1,-4.000000 9.000000 2,-3.000000 9.000000 1,-3.000000 10.000000 1,-2.000000 10.000000 0,-5.000000 10.000000 1,-2.000000 13.000000 0,-3.000000 12.000000-1,-3.000000 13.000000 0,-2.000000 18.000000-1,0.000000 26.000000 1,0.000000 24.000000-2,0.000000 26.000000 1,0.000000 15.000000-1,0.000000 6.000000 2,0.000000 7.000000 1,0.000000 6.000000 2,4.000000-7.000000-1,10.000000-18.000000 0,10.000000-19.000000 0,9.000000-18.000000 0,6.000000-18.000000-2,3.000000-16.000000-1,3.000000-15.000000-1,4.000000-15.000000-2,-3.000000-14.000000-1,-5.000000-8.000000-1,-7.000000-10.000000-1,-5.000000-9.000000-1,2.000000-7.000000 0,13.000000-3.000000 1,12.000000-3.000000 2,13.000000-2.000000 0,-1.000000-5.000000-1,-11.000000-2.000000-2,-14.000000-3.000000-3,-11.000000-3.000000-2,-1.000000-9.000000-2,13.000000-11.000000 2,12.000000-14.000000 0,13.000000-11.000000 1,-1.000000-3.000000-2,-11.000000 10.000000-3,-14.000000 10.000000-4,-11.000000 9.000000-5,-1.000000-12.000000-1,13.000000-30.000000 0,12.000000-32.000000 1,13.000000-30.000000 0,-1.000000-20.000000-3,-11.000000-6.000000-7,-14.000000-6.000000-5,-11.000000-6.000000-7,-11.000000 2.000000-3,-5.000000 14.000000 1,-7.000000 11.000000 0,-5.000000 14.000000 1,-11.000000 14.000000 3,-11.000000 20.000000 6,-14.000000 18.000000 4,-11.000000 20.000000 5,-14.000000 14.000000 5,-11.000000 14.000000 4,-14.000000 11.000000 3,-11.000000 14.000000 5,-11.000000 14.000000 2,-5.000000 20.000000 3,-7.000000 18.000000 1,-5.000000 20.000000 2,2.000000 11.000000 1,13.000000 7.000000 2,12.000000 6.000000 1,13.000000 7.000000 1,13.000000 0.000000 1,17.000000-2.000000-2,15.000000-3.000000 0,16.000000-3.000000-1,9.000000-4.000000-2,3.000000-3.000000-1,3.000000-3.000000-3,4.000000-2.000000 0,7.000000-3.000000-3,13.000000 1.000000-1,12.000000-1.000000-3,13.000000 1.000000-1,9.000000-6.000000-1,6.000000-8.000000 0,7.000000-10.000000 1,6.000000-9.000000 0,7.000000-13.000000-3,10.000000-16.000000-2,10.000000-15.000000-5,9.000000-15.000000-4,-1.000000-11.000000-4,-8.000000-2.000000-7,-10.000000-3.000000-6,-9.000000-3.000000-6,-12.000000 1.000000-3,-11.000000 6.000000-1,-14.000000 7.000000-1,-11.000000 6.000000-1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28168274089694" units="cm"/>
      <inkml:brushProperty name="height" value="0.028168274089694" units="cm"/>
      <inkml:brushProperty name="color" value="#F2395B"/>
      <inkml:brushProperty name="ignorePressure" value="0"/>
    </inkml:brush>
  </inkml:definitions>
  <inkml:trace contextRef="#ctx0" brushRef="#br0">47350.000000 29400.000000 999,'131.000000'32.000000'-4,"-37.000000"17.000000"-9 ,-38.000000 15.000000-8,-37.000000 16.000000-9,-24.000000 2.000000-2,-9.000000-8.000000 8,-10.000000-10.000000 5,-8.000000-9.000000 7,-3.000000-9.000000 4,7.000000-5.000000 2,6.000000-7.000000 2,7.000000-5.000000 1,-4.000000 3.000000 2,-12.000000 17.000000-1,-13.000000 15.000000 1,-12.000000 16.000000 1,-4.000000 1.000000-1,7.000000-12.000000 1,6.000000-13.000000 0,7.000000-12.000000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7"/>
    </inkml:context>
    <inkml:brush xml:id="br0">
      <inkml:brushProperty name="width" value="0.0253084786236286" units="cm"/>
      <inkml:brushProperty name="height" value="0.0253084786236286" units="cm"/>
      <inkml:brushProperty name="color" value="#F2385B"/>
      <inkml:brushProperty name="ignorePressure" value="0"/>
    </inkml:brush>
  </inkml:definitions>
  <inkml:trace contextRef="#ctx0" brushRef="#br0">55750.000000 57900.000000 869,'-69.000000'78.000000'-8,"13.000000"6.000000"6 ,12.000000 7.000000 5,13.000000 6.000000 7,4.000000 6.000000 3,-3.000000 6.000000 1,-3.000000 7.000000 2,-2.000000 6.000000 1,-3.000000 1.000000 0,1.000000-3.000000-2,-1.000000-3.000000-2,1.000000-2.000000-1,2.000000-8.000000-4,7.000000-8.000000-5,6.000000-10.000000-5,7.000000-9.000000-5,4.000000-18.000000-9,3.000000-24.000000-13,3.000000-26.000000-14,4.000000-24.000000-13,-1.000000-13.000000-1,-3.000000 0.000000 13,-3.000000 0.000000 13,-2.000000 0.000000 12</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4:57"/>
    </inkml:context>
    <inkml:brush xml:id="br0">
      <inkml:brushProperty name="width" value="0.0244597382843494" units="cm"/>
      <inkml:brushProperty name="height" value="0.0244597382843494" units="cm"/>
      <inkml:brushProperty name="color" value="#F2385B"/>
      <inkml:brushProperty name="ignorePressure" value="0"/>
    </inkml:brush>
  </inkml:definitions>
  <inkml:trace contextRef="#ctx0" brushRef="#br0">55400.000000 58950.000000 899,'51.000000'4.000000'2,"4.000000"10.000000"5 ,3.000000 10.000000 4,3.000000 9.000000 5,1.000000 4.000000 0,1.000000 1.000000-5,-1.000000-1.000000-4,1.000000 1.000000-4,1.000000-1.000000-2,3.000000 1.000000 3,3.000000-1.000000 3,4.000000 1.000000 2,-1.000000-6.000000-3,-3.000000-8.000000-7,-3.000000-10.000000-9,-2.000000-9.000000-8,-8.000000-5.000000-7,-8.000000 0.000000-8,-10.000000 0.000000-6,-9.000000 0.000000-6</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4"/>
    </inkml:context>
    <inkml:brush xml:id="br0">
      <inkml:brushProperty name="width" value="0.0282111521810293" units="cm"/>
      <inkml:brushProperty name="height" value="0.0282111521810293" units="cm"/>
      <inkml:brushProperty name="color" value="#F2385B"/>
      <inkml:brushProperty name="ignorePressure" value="0"/>
    </inkml:brush>
  </inkml:definitions>
  <inkml:trace contextRef="#ctx0" brushRef="#br0">58200.000000 56250.000000 779,'0.000000'75.000000'24,"0.000000"0.000000"-5 ,0.000000 0.000000-6,0.000000 0.000000-5,1.000000 1.000000-2,4.000000 4.000000 3,3.000000 3.000000 1,3.000000 3.000000 2,1.000000-2.000000 0,1.000000-6.000000-3,-1.000000-6.000000-3,1.000000-6.000000-3,2.000000-9.000000-6,7.000000-8.000000-7,6.000000-10.000000-7,7.000000-9.000000-8,0.000000-13.000000-5,-2.000000-16.000000 0,-3.000000-15.000000-2,-3.000000-15.000000 0,-4.000000-9.000000 1,-3.000000 1.000000 5,-3.000000-1.000000 4,-2.000000 1.000000 5,-1.000000-4.000000 3,3.000000-6.000000 4,3.000000-6.000000 3,4.000000-6.000000 2,1.000000-1.000000 3,0.000000 7.000000-1,0.000000 6.000000 2,0.000000 7.000000 0,-2.000000 5.000000 1,-3.000000 7.000000-1,-3.000000 6.000000 1,-2.000000 7.000000 0,-5.000000 0.000000 4,-2.000000-2.000000 9,-3.000000-3.000000 9,-3.000000-3.000000 9,-4.000000 2.000000 2,-3.000000 10.000000-4,-3.000000 10.000000-5,-2.000000 9.000000-4,-6.000000 12.000000-3,-6.000000 16.000000 0,-6.000000 15.000000 0,-6.000000 17.000000-1,-6.000000 7.000000-1,-2.000000 0.000000-4,-3.000000 0.000000-3,-3.000000 0.000000-4,-1.000000-2.000000-3,4.000000-3.000000-1,3.000000-3.000000-2,3.000000-2.000000-2,1.000000-5.000000-3,1.000000-2.000000-1,-1.000000-3.000000-3,1.000000-3.000000-3,2.000000-4.000000 0,7.000000-3.000000 1,6.000000-3.000000 0,7.000000-2.000000 0,2.000000-9.000000 4,1.000000-12.000000 8,-1.000000-13.000000 6,1.000000-12.000000 8,2.000000-10.000000 2,7.000000-6.000000 0,6.000000-6.000000-1,7.000000-6.000000-2,8.000000-2.000000 0,14.000000 3.000000-2,11.000000 3.000000-1,14.000000 4.000000-2,3.000000 2.000000-1,-2.000000 4.000000-2,-3.000000 3.000000-2,-3.000000 3.000000-3,-2.000000-1.000000 0,0.000000-2.000000-2,0.000000-3.000000-1,0.000000-3.000000-2,-2.000000 2.000000-1,-3.000000 10.000000-3,-3.000000 10.000000-4,-2.000000 9.000000-2,-8.000000 9.000000-2,-8.000000 9.000000 2,-10.000000 10.000000 0,-9.000000 10.000000 2,-13.000000 8.000000 2,-16.000000 10.000000 2,-15.000000 10.000000 2,-15.000000 9.000000 2,-14.000000 9.000000 2,-8.000000 9.000000 4,-10.000000 10.000000 2,-9.000000 10.000000 4,-7.000000 4.000000 2,-3.000000 0.000000 2,-3.000000 0.000000 3,-2.000000 0.000000 1,2.000000-10.000000 2,9.000000-18.000000 2,10.000000-19.000000 2,10.000000-18.000000 0,10.000000-15.000000 2,13.000000-9.000000 0,12.000000-10.000000-1,13.000000-8.000000 1,10.000000-12.000000-3,10.000000-12.000000-3,10.000000-13.000000-3,9.000000-12.000000-4,12.000000-12.000000-4,16.000000-8.000000-4,15.000000-10.000000-4,17.000000-9.000000-4,0.000000 4.000000-2,-11.000000 19.000000 0,-14.000000 19.000000 0,-11.000000 19.000000 0,0.000000 2.000000 1,17.000000-11.000000-1,15.000000-14.000000 1,16.000000-11.000000-1,1.000000-3.000000 0,-12.000000 10.000000 0,-13.000000 10.000000 1,-12.000000 9.000000-1,1.000000 2.000000-1,16.000000-2.000000-3,15.000000-3.000000-2,17.000000-3.000000-3,2.000000-1.000000-1,-9.000000 4.000000 2,-10.000000 3.000000 2,-8.000000 3.000000 2,-11.000000 9.000000 2,-8.000000 16.000000 2,-10.000000 15.000000 2,-9.000000 17.000000 2,-10.000000 10.000000 3,-9.000000 6.000000 3,-10.000000 7.000000 3,-8.000000 6.000000 2,-12.000000 6.000000 2,-12.000000 6.000000 2,-13.000000 7.000000 2,-12.000000 6.000000 1,-9.000000 1.000000 2,-2.000000-3.000000 2,-3.000000-3.000000 1,-3.000000-2.000000 1,-2.000000-8.000000 1,0.000000-8.000000 0,0.000000-10.000000-2,0.000000-9.000000 0,6.000000-10.000000-2,13.000000-9.000000-2,12.000000-10.000000-1,13.000000-8.000000-2,20.000000-12.000000-4,28.000000-12.000000-8,28.000000-13.000000-8,29.000000-12.000000-8,13.000000-5.000000-2,1.000000 3.000000 3,-1.000000 3.000000 4,1.000000 4.000000 2,-1.000000 1.000000 2,1.000000 0.000000 0,-1.000000 0.000000 1,1.000000 0.000000-1,-6.000000 3.000000 0,-8.000000 6.000000-1,-10.000000 7.000000 1,-9.000000 6.000000-1,-10.000000 7.000000 0,-9.000000 10.000000 1,-10.000000 10.000000 1,-8.000000 9.000000 0,-9.000000 6.000000 1,-6.000000 3.000000 2,-6.000000 3.000000-1,-6.000000 4.000000 2,-7.000000-3.000000 0,-6.000000-5.000000 0,-6.000000-7.000000 0,-6.000000-5.000000-1,-6.000000-6.000000-1,-2.000000-3.000000-1,-3.000000-3.000000-1,-3.000000-2.000000-2,-1.000000-6.000000-3,4.000000-6.000000-3,3.000000-6.000000-4,3.000000-6.000000-3,3.000000-4.000000 0,3.000000 1.000000 3,3.000000-1.000000 4,4.000000 1.000000 4</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4"/>
    </inkml:context>
    <inkml:brush xml:id="br0">
      <inkml:brushProperty name="width" value="0.0292910356074572" units="cm"/>
      <inkml:brushProperty name="height" value="0.0292910356074572" units="cm"/>
      <inkml:brushProperty name="color" value="#F2385B"/>
      <inkml:brushProperty name="ignorePressure" value="0"/>
    </inkml:brush>
  </inkml:definitions>
  <inkml:trace contextRef="#ctx0" brushRef="#br0">58500.000000 58050.000000 751,'21.000000'-35.000000'-17,"-5.000000"32.000000"9 ,-7.000000 31.000000 6,-5.000000 32.000000 9,-6.000000 19.000000 4,-3.000000 10.000000 4,-3.000000 10.000000 4,-2.000000 9.000000 3,-3.000000 9.000000 0,1.000000 9.000000 0,-1.000000 10.000000-2,1.000000 10.000000 0,-1.000000-1.000000-2,1.000000-9.000000 0,-1.000000-10.000000-1,1.000000-8.000000 0,1.000000-12.000000-2,3.000000-12.000000-2,3.000000-13.000000-2,4.000000-12.000000-2,1.000000-27.000000-12,0.000000-41.000000-19,0.000000-40.000000-20,0.000000-40.000000-20,1.000000-21.000000-5,4.000000 0.000000 11,3.000000 0.000000 9,3.000000 0.000000 10,-1.000000 3.000000 8,-2.000000 6.000000 7,-3.000000 7.000000 6,-3.000000 6.000000 7,-4.000000 6.000000 3,-3.000000 6.000000 1,-3.000000 7.000000 2,-2.000000 6.000000 1,-3.000000 6.000000 2,1.000000 6.000000 2,-1.000000 7.000000 3,1.000000 6.000000 2,-1.000000 7.000000 0,1.000000 10.000000-1,-1.000000 10.000000-1,1.000000 9.000000-1,-3.000000 9.000000 1,-2.000000 9.000000 4,-3.000000 10.000000 5,-3.000000 10.000000 5,-4.000000 4.000000 0,-3.000000 0.000000-1,-3.000000 0.000000-2,-2.000000 0.000000-3,0.000000-4.000000-2,7.000000-5.000000-2,6.000000-7.000000-2,7.000000-5.000000-3,-1.000000-1.000000 0,-6.000000 6.000000 1,-6.000000 7.000000-1,-6.000000 6.000000 2,-7.000000 1.000000-3,-6.000000-3.000000-4,-6.000000-3.000000-5,-6.000000-2.000000-4,-1.000000-11.000000-5,7.000000-15.000000-3,6.000000-15.000000-3,7.000000-16.000000-5,5.000000-8.000000 1,7.000000 0.000000 4,6.000000 0.000000 4,7.000000 0.000000 4</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5"/>
    </inkml:context>
    <inkml:brush xml:id="br0">
      <inkml:brushProperty name="width" value="0.0367740206420422" units="cm"/>
      <inkml:brushProperty name="height" value="0.0367740206420422" units="cm"/>
      <inkml:brushProperty name="color" value="#F2385B"/>
      <inkml:brushProperty name="ignorePressure" value="0"/>
    </inkml:brush>
  </inkml:definitions>
  <inkml:trace contextRef="#ctx0" brushRef="#br0">57200.000000 58350.000000 598,'-4.000000'187.000000'-1,"-5.000000"-24.000000"2 ,-7.000000-26.000000 3,-5.000000-24.000000 1,-4.000000-15.000000 2,0.000000-3.000000 0,0.000000-3.000000 1,0.000000-2.000000 0,-2.000000-8.000000 0,-3.000000-8.000000-1,-3.000000-10.000000-1,-2.000000-9.000000-1,-1.000000-9.000000 0,3.000000-5.000000 0,3.000000-7.000000-1,4.000000-5.000000 1,15.000000-9.000000 0,28.000000-9.000000 2,28.000000-10.000000 1,29.000000-8.000000 2,19.000000 0.000000 1,14.000000 14.000000 1,11.000000 11.000000 0,14.000000 14.000000 1,8.000000 7.000000 1,7.000000 3.000000 3,6.000000 3.000000 1,7.000000 4.000000 3,0.000000-4.000000 1,-2.000000-9.000000-1,-3.000000-10.000000 1,-3.000000-8.000000-1,-1.000000-9.000000 0,4.000000-6.000000-2,3.000000-6.000000 0,3.000000-6.000000-2,3.000000-10.000000-9,3.000000-12.000000-19,3.000000-13.000000-17,4.000000-12.000000-19,-10.000000-5.000000-7,-22.000000 3.000000 3,-22.000000 3.000000 2,-21.000000 4.000000 3,-20.000000 4.000000 3,-15.000000 6.000000 2,-15.000000 7.000000 3,-16.000000 6.000000 2</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5"/>
    </inkml:context>
    <inkml:brush xml:id="br0">
      <inkml:brushProperty name="width" value="0.0268108602613211" units="cm"/>
      <inkml:brushProperty name="height" value="0.0268108602613211" units="cm"/>
      <inkml:brushProperty name="color" value="#F2385B"/>
      <inkml:brushProperty name="ignorePressure" value="0"/>
    </inkml:brush>
  </inkml:definitions>
  <inkml:trace contextRef="#ctx0" brushRef="#br0">61000.000000 57600.000000 820,'-24.000000'165.000000'37,"4.000000"-18.000000"-4 ,3.000000-19.000000-4,3.000000-18.000000-5,3.000000-15.000000-4,3.000000-9.000000-4,3.000000-10.000000-4,4.000000-8.000000-3,2.000000-23.000000-11,4.000000-34.000000-14,3.000000-35.000000-16,3.000000-33.000000-14,-1.000000-17.000000-5,-2.000000 4.000000 6,-3.000000 3.000000 6,-3.000000 3.000000 6,-1.000000 4.000000 5,4.000000 7.000000 5,3.000000 6.000000 5,3.000000 7.000000 5</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5"/>
    </inkml:context>
    <inkml:brush xml:id="br0">
      <inkml:brushProperty name="width" value="0.0349704623222351" units="cm"/>
      <inkml:brushProperty name="height" value="0.0349704623222351" units="cm"/>
      <inkml:brushProperty name="color" value="#F2385B"/>
      <inkml:brushProperty name="ignorePressure" value="0"/>
    </inkml:brush>
  </inkml:definitions>
  <inkml:trace contextRef="#ctx0" brushRef="#br0">61250.000000 56900.000000 629,'45.000000'9.000000'-24,"-9.000000"19.000000"16 ,-10.000000 19.000000 15,-8.000000 19.000000 15,-6.000000 13.000000 7,1.000000 10.000000 0,-1.000000 10.000000 0,1.000000 9.000000 1,-3.000000-2.000000-3,-2.000000-12.000000-5,-3.000000-13.000000-3,-3.000000-12.000000-6,-2.000000 12.000000-1,0.000000 38.000000 2,0.000000 37.000000 1,0.000000 38.000000 2,0.000000 12.000000 0,0.000000-12.000000-1,0.000000-13.000000-2,0.000000-12.000000-1,0.000000-21.000000-1,0.000000-28.000000-3,0.000000-28.000000-2,0.000000-27.000000-2,-2.000000-3.000000-2,-3.000000 26.000000-1,-3.000000 24.000000 1,-2.000000 26.000000-2,0.000000-1.000000 1,7.000000-24.000000 1,6.000000-26.000000 2,7.000000-24.000000 0,4.000000-28.000000-9,3.000000-27.000000-24,3.000000-28.000000-22,4.000000-28.000000-24,-3.000000-13.000000-3,-5.000000 3.000000 14,-7.000000 3.000000 14,-5.000000 4.000000 14,-3.000000-1.000000 8,4.000000-3.000000 3,3.000000-3.000000 3,3.000000-2.000000 2</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6"/>
    </inkml:context>
    <inkml:brush xml:id="br0">
      <inkml:brushProperty name="width" value="0.0316010639071465" units="cm"/>
      <inkml:brushProperty name="height" value="0.0316010639071465" units="cm"/>
      <inkml:brushProperty name="color" value="#F2385B"/>
      <inkml:brushProperty name="ignorePressure" value="0"/>
    </inkml:brush>
  </inkml:definitions>
  <inkml:trace contextRef="#ctx0" brushRef="#br0">61950.000000 56600.000000 696,'75.000000'1.000000'-9,"0.000000"4.000000"8 ,0.000000 3.000000 7,0.000000 3.000000 8,1.000000 3.000000 3,4.000000 3.000000-1,3.000000 3.000000-2,3.000000 4.000000 0,-1.000000 4.000000-1,-2.000000 6.000000-1,-3.000000 7.000000-1,-3.000000 6.000000-1,-6.000000 6.000000-2,-5.000000 6.000000-3,-7.000000 7.000000-2,-5.000000 6.000000-2,-8.000000 10.000000-1,-5.000000 17.000000 1,-7.000000 15.000000 1,-5.000000 16.000000 2,-8.000000 9.000000 3,-5.000000 3.000000 4,-7.000000 3.000000 6,-5.000000 4.000000 4,-8.000000-3.000000 1,-5.000000-5.000000-1,-7.000000-7.000000-3,-5.000000-5.000000-1,-1.000000-11.000000-4,6.000000-11.000000-4,7.000000-14.000000-3,6.000000-11.000000-6,-4.000000-22.000000-9,-11.000000-27.000000-19,-14.000000-28.000000-16,-11.000000-28.000000-19,-6.000000-17.000000-3,4.000000-2.000000 10,3.000000-3.000000 9,3.000000-3.000000 10,3.000000-1.000000 8,3.000000 4.000000 5,3.000000 3.000000 4,4.000000 3.000000 6</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6"/>
    </inkml:context>
    <inkml:brush xml:id="br0">
      <inkml:brushProperty name="width" value="0.03160759806633" units="cm"/>
      <inkml:brushProperty name="height" value="0.03160759806633" units="cm"/>
      <inkml:brushProperty name="color" value="#F2385B"/>
      <inkml:brushProperty name="ignorePressure" value="0"/>
    </inkml:brush>
  </inkml:definitions>
  <inkml:trace contextRef="#ctx0" brushRef="#br0">62300.000000 58200.000000 696,'-66.000000'-47.000000'2,"19.000000"6.000000"7 ,19.000000 7.000000 6,19.000000 6.000000 5,15.000000 6.000000 1,13.000000 6.000000-6,12.000000 7.000000-6,13.000000 6.000000-6,6.000000 4.000000-2,0.000000 4.000000-1,0.000000 3.000000-1,0.000000 3.000000 1,0.000000 1.000000-2,0.000000 1.000000-2,0.000000-1.000000-2,0.000000 1.000000-3,-8.000000 7.000000 1,-16.000000 16.000000 1,-15.000000 15.000000 2,-15.000000 17.000000 3,-15.000000 13.000000 1,-12.000000 13.000000 2,-13.000000 12.000000 3,-12.000000 13.000000 2,-5.000000 2.000000 3,3.000000-5.000000 4,3.000000-7.000000 5,4.000000-5.000000 4,5.000000-11.000000 1,10.000000-11.000000-1,10.000000-14.000000-2,9.000000-11.000000-1,10.000000-15.000000-3,14.000000-16.000000-1,11.000000-15.000000-4,14.000000-15.000000-1,11.000000-15.000000-2,14.000000-12.000000 2,11.000000-13.000000 0,14.000000-12.000000 1,-1.000000-5.000000-5,-12.000000 3.000000-14,-13.000000 3.000000-13,-12.000000 4.000000-14,-7.000000 1.000000-8,1.000000 0.000000-7,-1.000000 0.000000-7,1.000000 0.000000-5</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6"/>
    </inkml:context>
    <inkml:brush xml:id="br0">
      <inkml:brushProperty name="width" value="0.0265611670911312" units="cm"/>
      <inkml:brushProperty name="height" value="0.0265611670911312" units="cm"/>
      <inkml:brushProperty name="color" value="#F2385B"/>
      <inkml:brushProperty name="ignorePressure" value="0"/>
    </inkml:brush>
  </inkml:definitions>
  <inkml:trace contextRef="#ctx0" brushRef="#br0">64350.000000 56800.000000 828,'93.000000'48.000000'1,"-11.000000"-3.000000"2 ,-14.000000-3.000000 3,-11.000000-2.000000 2,-11.000000-5.000000 0,-5.000000-2.000000-3,-7.000000-3.000000-3,-5.000000-3.000000-2,-6.000000 1.000000-3,-3.000000 6.000000 0,-3.000000 7.000000-2,-2.000000 6.000000 0,-8.000000 6.000000-2,-8.000000 6.000000 1,-10.000000 7.000000-1,-9.000000 6.000000 0,-13.000000 7.000000 2,-16.000000 10.000000 2,-15.000000 10.000000 2,-15.000000 9.000000 3,-9.000000 1.000000 1,1.000000-6.000000-1,-1.000000-6.000000-1,1.000000-6.000000-1,7.000000-12.000000 0,16.000000-15.000000 1,15.000000-15.000000 2,17.000000-16.000000 1,0.000000-5.000000 3,-11.000000 6.000000 4,-14.000000 7.000000 4,-11.000000 6.000000 4,10.000000-7.000000 1,34.000000-18.000000-2,35.000000-19.000000-2,35.000000-18.000000-2,24.000000-17.000000-1,16.000000-11.000000-1,15.000000-14.000000-1,17.000000-11.000000 0,5.000000-4.000000-4,-3.000000 6.000000-7,-3.000000 7.000000-5,-2.000000 6.000000-6,-8.000000 3.000000-5,-8.000000 0.000000-3,-10.000000 0.000000-3,-9.000000 0.000000-4,-10.000000 3.000000 0,-9.000000 6.000000 1,-10.000000 7.000000 2,-8.000000 6.000000 3,-9.000000 3.000000-1,-6.000000 0.000000-2,-6.000000 0.000000-2,-6.000000 0.000000-2,-12.000000-2.000000 2,-15.000000-3.000000 6,-15.000000-3.000000 5,-16.000000-2.000000 6,-5.000000-1.000000 3,6.000000 3.000000 1,7.000000 3.000000 1,6.000000 4.000000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95080149173737" units="cm"/>
      <inkml:brushProperty name="height" value="0.0395080149173737" units="cm"/>
      <inkml:brushProperty name="color" value="#F2395B"/>
      <inkml:brushProperty name="ignorePressure" value="0"/>
    </inkml:brush>
  </inkml:definitions>
  <inkml:trace contextRef="#ctx0" brushRef="#br0">46850.000000 30900.000000 606,'-86.000000'40.000000'2,"28.000000"-18.000000"2 ,28.000000-19.000000 4,29.000000-18.000000 3,18.000000-12.000000 3,9.000000-3.000000 2,10.000000-3.000000 4,10.000000-2.000000 2,7.000000-3.000000 1,6.000000 1.000000 0,7.000000-1.000000 0,6.000000 1.000000 0,-1.000000 2.000000-2,-5.000000 7.000000-1,-7.000000 6.000000-3,-5.000000 7.000000-2,-1.000000 4.000000-1,6.000000 3.000000 0,7.000000 3.000000 0,6.000000 4.000000-1,-1.000000 5.000000-1,-5.000000 10.000000-3,-7.000000 10.000000-2,-5.000000 9.000000-3,-9.000000 7.000000-1,-9.000000 7.000000 1,-10.000000 6.000000 0,-8.000000 7.000000 1,-12.000000 4.000000 1,-12.000000 3.000000-1,-13.000000 3.000000 2,-12.000000 4.000000 0,-7.000000-3.000000-3,1.000000-5.000000-7,-1.000000-7.000000-5,1.000000-5.000000-6,-1.000000-12.000000-6,1.000000-16.000000-6,-1.000000-15.000000-7,1.000000-15.000000-6,4.000000-12.000000-2,9.000000-6.000000 0,10.000000-6.000000 2,10.000000-6.000000 0</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7"/>
    </inkml:context>
    <inkml:brush xml:id="br0">
      <inkml:brushProperty name="width" value="0.028658714145422" units="cm"/>
      <inkml:brushProperty name="height" value="0.028658714145422" units="cm"/>
      <inkml:brushProperty name="color" value="#F2385B"/>
      <inkml:brushProperty name="ignorePressure" value="0"/>
    </inkml:brush>
  </inkml:definitions>
  <inkml:trace contextRef="#ctx0" brushRef="#br0">64600.000000 56350.000000 767,'-2.000000'126.000000'3,"-3.000000"4.000000"4 ,-3.000000 3.000000 6,-2.000000 3.000000 5,-3.000000-10.000000 2,1.000000-21.000000-3,-1.000000-22.000000-2,1.000000-22.000000-1,-3.000000 1.000000-2,-2.000000 26.000000 1,-3.000000 24.000000 0,-3.000000 26.000000 0,1.000000-1.000000 0,6.000000-24.000000-3,7.000000-26.000000-2,6.000000-24.000000-2,-2.000000 4.000000-1,-9.000000 34.000000 1,-10.000000 35.000000 0,-8.000000 35.000000 1,-1.000000 8.000000-1,9.000000-15.000000-2,10.000000-15.000000-2,10.000000-16.000000-2,4.000000-18.000000-5,0.000000-18.000000-7,0.000000-19.000000-8,0.000000-18.000000-8,1.000000-23.000000-5,4.000000-24.000000-2,3.000000-26.000000-2,3.000000-24.000000-3,1.000000-21.000000 2,1.000000-16.000000 3,-1.000000-15.000000 4,1.000000-15.000000 4,2.000000-7.000000 4,7.000000 3.000000 5,6.000000 3.000000 6,7.000000 4.000000 4,2.000000 7.000000 5,1.000000 13.000000 5,-1.000000 12.000000 4,1.000000 13.000000 5,-3.000000 10.000000 3,-2.000000 10.000000 3,-3.000000 10.000000 4,-3.000000 9.000000 3,-1.000000 12.000000 2,4.000000 16.000000 1,3.000000 15.000000 1,3.000000 17.000000 1,1.000000 13.000000 0,1.000000 13.000000 0,-1.000000 12.000000-1,1.000000 13.000000 0,2.000000 7.000000-3,7.000000 4.000000-3,6.000000 3.000000-4,7.000000 3.000000-4,-1.000000-7.000000-5,-6.000000-15.000000-10,-6.000000-15.000000-8,-6.000000-16.000000-10,-2.000000-18.000000-6,3.000000-18.000000-5,3.000000-19.000000-4,4.000000-18.000000-5,-4.000000-25.000000-2,-9.000000-27.000000 2,-10.000000-28.000000 1,-8.000000-28.000000 2,-6.000000-4.000000 3,1.000000 22.000000 8,-1.000000 22.000000 7,1.000000 23.000000 8</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7"/>
    </inkml:context>
    <inkml:brush xml:id="br0">
      <inkml:brushProperty name="width" value="0.0306961443275213" units="cm"/>
      <inkml:brushProperty name="height" value="0.0306961443275213" units="cm"/>
      <inkml:brushProperty name="color" value="#F2385B"/>
      <inkml:brushProperty name="ignorePressure" value="0"/>
    </inkml:brush>
  </inkml:definitions>
  <inkml:trace contextRef="#ctx0" brushRef="#br0">66100.000000 56750.000000 716,'42.000000'81.000000'-25,"-16.000000"13.000000"17 ,-15.000000 12.000000 18,-15.000000 13.000000 18,-12.000000 10.000000 8,-6.000000 10.000000-2,-6.000000 10.000000-3,-6.000000 9.000000-1,-2.000000-4.000000-2,3.000000-15.000000-4,3.000000-15.000000-3,4.000000-16.000000-4,2.000000-12.000000-1,4.000000-5.000000-3,3.000000-7.000000-1,3.000000-5.000000-1,9.000000-20.000000-6,16.000000-31.000000-8,15.000000-31.000000-10,17.000000-31.000000-9,2.000000-13.000000-3,-9.000000 6.000000 3,-10.000000 7.000000 1,-8.000000 6.000000 3,2.000000-2.000000 0,16.000000-9.000000-2,15.000000-10.000000-1,17.000000-8.000000-2,5.000000-4.000000 1,-3.000000 3.000000 2,-3.000000 3.000000 4,-2.000000 4.000000 3,-6.000000 4.000000 2,-6.000000 6.000000 3,-6.000000 7.000000 2,-6.000000 6.000000 4,-12.000000 17.000000 4,-15.000000 28.000000 9,-15.000000 28.000000 9,-16.000000 29.000000 8,-13.000000 18.000000 3,-9.000000 9.000000-2,-10.000000 10.000000-4,-8.000000 10.000000-2,-3.000000-1.000000-3,7.000000-9.000000-5,6.000000-10.000000-3,7.000000-8.000000-4,5.000000-12.000000-4,7.000000-12.000000-5,6.000000-13.000000-5,7.000000-12.000000-4,7.000000-12.000000-3,9.000000-8.000000 1,10.000000-10.000000 0,10.000000-9.000000 1,8.000000-5.000000 1,10.000000 0.000000 1,10.000000 0.000000 1,9.000000 0.000000 0,4.000000 4.000000 4,1.000000 10.000000 5,-1.000000 10.000000 7,1.000000 9.000000 5,-1.000000 2.000000 2,1.000000-2.000000 1,-1.000000-3.000000-2,1.000000-3.000000 1,-1.000000-9.000000-4,1.000000-11.000000-6,-1.000000-14.000000-5,1.000000-11.000000-7,2.000000-14.000000-4,7.000000-11.000000-2,6.000000-14.000000-3,7.000000-11.000000-3,-6.000000-3.000000-5,-15.000000 10.000000-8,-15.000000 10.000000-9,-16.000000 9.000000-9</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67800.000000 57150.000000 999,'165.000000'-4.000000'-47,"-18.000000"-5.000000"19 ,-19.000000-7.000000 20,-18.000000-5.000000 20,-14.000000-4.000000 7,-5.000000 0.000000-4,-7.000000 0.000000-4,-5.000000 0.000000-4,-9.000000 1.000000-7,-9.000000 4.000000-8,-10.000000 3.000000-8,-8.000000 3.000000-9</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8"/>
    </inkml:context>
    <inkml:brush xml:id="br0">
      <inkml:brushProperty name="width" value="0.0346802622079849" units="cm"/>
      <inkml:brushProperty name="height" value="0.0346802622079849" units="cm"/>
      <inkml:brushProperty name="color" value="#F2385B"/>
      <inkml:brushProperty name="ignorePressure" value="0"/>
    </inkml:brush>
  </inkml:definitions>
  <inkml:trace contextRef="#ctx0" brushRef="#br0">68550.000000 56300.000000 634,'-24.000000'125.000000'-4,"4.000000"0.000000"7 ,3.000000 0.000000 6,3.000000 0.000000 6,3.000000 7.000000 3,3.000000 17.000000 1,3.000000 15.000000 0,4.000000 16.000000 2,-1.000000 13.000000-1,-3.000000 14.000000 2,-3.000000 11.000000-1,-2.000000 14.000000 2,-1.000000 7.000000-1,3.000000 3.000000-2,3.000000 3.000000 0,4.000000 4.000000-1,1.000000-9.000000-1,0.000000-18.000000-1,0.000000-19.000000 1,0.000000-18.000000-1,0.000000-23.000000-3,0.000000-24.000000-4,0.000000-26.000000-6,0.000000-24.000000-3,0.000000-35.000000-5,0.000000-44.000000-4,0.000000-43.000000-2,0.000000-44.000000-4,-7.000000-38.000000-3,-11.000000-31.000000-4,-14.000000-31.000000-3,-11.000000-31.000000-3,-6.000000-21.000000-1,4.000000-9.000000 1,3.000000-10.000000 0,3.000000-8.000000 2,4.000000 7.000000-1,7.000000 25.000000 1,6.000000 25.000000 0,7.000000 25.000000-1,4.000000 26.000000 3,3.000000 29.000000 3,3.000000 28.000000 5,4.000000 28.000000 4,-3.000000 21.000000 2,-5.000000 17.000000 3,-7.000000 15.000000 3,-5.000000 16.000000 1,-6.000000 18.000000 3,-3.000000 22.000000 4,-3.000000 22.000000 4,-2.000000 23.000000 4,-1.000000 8.000000 3,3.000000-3.000000-1,3.000000-3.000000 1,4.000000-2.000000 1,4.000000-11.000000-1,6.000000-15.000000 1,7.000000-15.000000-1,6.000000-16.000000 0,3.000000-1.000000 0,0.000000 17.000000 4,0.000000 15.000000 1,0.000000 16.000000 4,6.000000-1.000000-1,13.000000-15.000000-2,12.000000-15.000000-2,13.000000-16.000000-3,15.000000-18.000000-4,19.000000-18.000000-10,19.000000-19.000000-8,19.000000-18.000000-10,7.000000-20.000000-2,-3.000000-18.000000 2,-3.000000-19.000000 2,-2.000000-18.000000 3,-5.000000-15.000000-4,-2.000000-9.000000-12,-3.000000-10.000000-12,-3.000000-8.000000-10,-12.000000 8.000000-3,-18.000000 29.000000 8,-19.000000 28.000000 7,-18.000000 28.000000 7</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8"/>
    </inkml:context>
    <inkml:brush xml:id="br0">
      <inkml:brushProperty name="width" value="0.025853930041194" units="cm"/>
      <inkml:brushProperty name="height" value="0.025853930041194" units="cm"/>
      <inkml:brushProperty name="color" value="#F2385B"/>
      <inkml:brushProperty name="ignorePressure" value="0"/>
    </inkml:brush>
  </inkml:definitions>
  <inkml:trace contextRef="#ctx0" brushRef="#br0">69550.000000 56250.000000 850,'-36.000000'3.000000'5,"28.000000"6.000000"10 ,28.000000 7.000000 10,29.000000 6.000000 9,16.000000-1.000000 0,7.000000-5.000000-11,6.000000-7.000000-11,7.000000-5.000000-11,4.000000-4.000000-4,3.000000 0.000000 0,3.000000 0.000000 1,4.000000 0.000000 1,-3.000000-4.000000-1,-5.000000-5.000000-3,-7.000000-7.000000-3,-5.000000-5.000000-2,-11.000000-3.000000-5,-11.000000 4.000000-5,-14.000000 3.000000-5,-11.000000 3.000000-6,-12.000000 1.000000-3,-9.000000 1.000000 1,-10.000000-1.000000 0,-8.000000 1.000000 1,-8.000000-1.000000 2,-2.000000 1.000000 8,-3.000000-1.000000 5,-3.000000 1.000000 8</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9"/>
    </inkml:context>
    <inkml:brush xml:id="br0">
      <inkml:brushProperty name="width" value="0.0295659713447094" units="cm"/>
      <inkml:brushProperty name="height" value="0.0295659713447094" units="cm"/>
      <inkml:brushProperty name="color" value="#F2385B"/>
      <inkml:brushProperty name="ignorePressure" value="0"/>
    </inkml:brush>
  </inkml:definitions>
  <inkml:trace contextRef="#ctx0" brushRef="#br0">70000.000000 55900.000000 744,'-22.000000'93.000000'-21,"6.000000"-11.000000"7 ,7.000000-14.000000 6,6.000000-11.000000 8,3.000000-6.000000 6,0.000000 4.000000 6,0.000000 3.000000 6,0.000000 3.000000 7,1.000000-4.000000 0,4.000000-8.000000-4,3.000000-10.000000-4,3.000000-9.000000-4,3.000000-7.000000-4,3.000000-3.000000-2,3.000000-3.000000-4,4.000000-2.000000-4,4.000000-5.000000-1,6.000000-2.000000 0,7.000000-3.000000 0,6.000000-3.000000-1,1.000000-2.000000 0,-3.000000 0.000000-1,-3.000000 0.000000 0,-2.000000 0.000000-1,-11.000000 3.000000-1,-15.000000 6.000000-2,-15.000000 7.000000-2,-16.000000 6.000000-2,-15.000000 7.000000 0,-11.000000 10.000000 5,-14.000000 10.000000 2,-11.000000 9.000000 4,-7.000000 6.000000 3,0.000000 3.000000 1,0.000000 3.000000 4,0.000000 4.000000 1,4.000000-3.000000 1,10.000000-5.000000 0,10.000000-7.000000 0,9.000000-5.000000-1,13.000000-9.000000-1,20.000000-9.000000-1,18.000000-10.000000-2,20.000000-8.000000-2,14.000000-8.000000-2,14.000000-2.000000-2,11.000000-3.000000-3,14.000000-3.000000-2,2.000000-2.000000-2,-6.000000 0.000000 0,-6.000000 0.000000 1,-6.000000 0.000000-1,-7.000000 0.000000 0,-6.000000 0.000000 1,-6.000000 0.000000 0,-6.000000 0.000000 1,-18.000000 9.000000 1,-28.000000 19.000000 3,-28.000000 19.000000 3,-27.000000 19.000000 4,-17.000000 10.000000 0,-3.000000 4.000000 0,-3.000000 3.000000 0,-2.000000 3.000000-1,0.000000-5.000000 1,7.000000-12.000000 2,6.000000-13.000000 1,7.000000-12.000000 1,11.000000-15.000000 0,20.000000-15.000000-1,18.000000-15.000000-3,20.000000-16.000000-2,16.000000-10.000000-2,16.000000-3.000000-2,15.000000-3.000000-2,17.000000-2.000000-2,5.000000 0.000000 0,-3.000000 7.000000 0,-3.000000 6.000000 0,-2.000000 7.000000 1,-8.000000 4.000000 0,-8.000000 3.000000-1,-10.000000 3.000000 1,-9.000000 4.000000 0,-2.000000-1.000000-1,6.000000-3.000000 0,7.000000-3.000000 0,6.000000-2.000000 1,-7.000000 6.000000 1,-18.000000 20.000000 4,-19.000000 18.000000 5,-18.000000 20.000000 4,-18.000000 10.000000 1,-16.000000 3.000000 0,-15.000000 3.000000-2,-15.000000 4.000000 0,-9.000000 2.000000 0,1.000000 4.000000 1,-1.000000 3.000000-1,1.000000 3.000000 2,4.000000-4.000000-1,9.000000-8.000000 0,10.000000-10.000000 0,10.000000-9.000000-1,19.000000-18.000000 0,32.000000-24.000000-1,31.000000-26.000000 1,32.000000-24.000000-1,13.000000-12.000000-2,-3.000000 4.000000-2,-3.000000 3.000000-5,-2.000000 3.000000-3,-8.000000 4.000000-1,-8.000000 7.000000-2,-10.000000 6.000000-1,-9.000000 7.000000-1,2.000000-3.000000-1,17.000000-8.000000-3,15.000000-10.000000-1,16.000000-9.000000-2,-1.000000 1.000000 0,-15.000000 13.000000 3,-15.000000 12.000000 1,-16.000000 13.000000 3,-13.000000 10.000000 4,-9.000000 10.000000 7,-10.000000 10.000000 6,-8.000000 9.000000 7,-12.000000 9.000000 5,-12.000000 9.000000 3,-13.000000 10.000000 4,-12.000000 10.000000 3,-12.000000 8.000000 2,-8.000000 10.000000-3,-10.000000 10.000000-1,-9.000000 9.000000-2,-2.000000-1.000000-5,6.000000-8.000000-9,7.000000-10.000000-8,6.000000-9.000000-9,7.000000-12.000000-3,10.000000-11.000000 4,10.000000-14.000000 3,9.000000-11.000000 4,10.000000-15.000000-10,14.000000-16.000000-22,11.000000-15.000000-21,14.000000-15.000000-23,11.000000-11.000000-2,14.000000-2.000000 17,11.000000-3.000000 16,14.000000-3.000000 18,7.000000-1.000000 10,3.000000 4.000000 3,3.000000 3.000000 3,4.000000 3.000000 4,-1.000000 6.000000 5,-3.000000 9.000000 6,-3.000000 10.000000 7,-2.000000 10.000000 5,-5.000000 10.000000 5,-2.000000 13.000000 2,-3.000000 12.000000 2,-3.000000 13.000000 2,-4.000000 9.000000-1,-3.000000 6.000000-2,-3.000000 7.000000-3,-2.000000 6.000000-3,-3.000000-1.000000-4,1.000000-5.000000-8,-1.000000-7.000000-8,1.000000-5.000000-7,-3.000000-9.000000-8,-2.000000-9.000000-10,-3.000000-10.000000-9,-3.000000-8.000000-10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09"/>
    </inkml:context>
    <inkml:brush xml:id="br0">
      <inkml:brushProperty name="width" value="0.0301059894263744" units="cm"/>
      <inkml:brushProperty name="height" value="0.0301059894263744" units="cm"/>
      <inkml:brushProperty name="color" value="#F2385B"/>
      <inkml:brushProperty name="ignorePressure" value="0"/>
    </inkml:brush>
  </inkml:definitions>
  <inkml:trace contextRef="#ctx0" brushRef="#br0">72600.000000 57800.000000 730,'56.000000'0.000000'1,"13.000000"0.000000"0 ,12.000000 0.000000 0,13.000000 0.000000 2,7.000000 0.000000 3,4.000000 0.000000 8,3.000000 0.000000 6,3.000000 0.000000 7,1.000000 0.000000 2,1.000000 0.000000-3,-1.000000 0.000000-4,1.000000 0.000000-4,-7.000000-2.000000-1,-12.000000-3.000000 1,-13.000000-3.000000 1,-12.000000-2.000000 1,-21.000000 10.000000-9,-28.000000 25.000000-22,-28.000000 25.000000-20,-27.000000 25.000000-20,-17.000000 9.000000-8,-3.000000-6.000000 7,-3.000000-6.000000 8,-2.000000-6.000000 5,0.000000-7.000000 8,7.000000-6.000000 7,6.000000-6.000000 8,7.000000-6.000000 6,2.000000-1.000000 8,1.000000 7.000000 5,-1.000000 6.000000 7,1.000000 7.000000 5,1.000000 4.000000 5,3.000000 3.000000 0,3.000000 3.000000 1,4.000000 4.000000 1,-1.000000 4.000000 1,-3.000000 6.000000 1,-3.000000 7.000000 0,-2.000000 6.000000 0,-1.000000 3.000000 0,3.000000 0.000000-3,3.000000 0.000000-2,4.000000 0.000000-2,1.000000 1.000000-2,0.000000 4.000000 0,0.000000 3.000000-1,0.000000 3.000000-1,3.000000-1.000000-1,6.000000-2.000000-2,7.000000-3.000000-1,6.000000-3.000000-2,4.000000-12.000000-3,4.000000-18.000000-3,3.000000-19.000000-5,3.000000-18.000000-3,4.000000-15.000000-4,7.000000-9.000000-4,6.000000-10.000000-4,7.000000-8.000000-3,5.000000-20.000000-4,7.000000-28.000000-5,6.000000-28.000000-5,7.000000-27.000000-5,-4.000000-5.000000 2,-12.000000 23.000000 6,-13.000000 22.000000 8,-12.000000 22.000000 7,-7.000000 10.000000 2,1.000000 1.000000 0,-1.000000-1.000000-1,1.000000 1.000000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10"/>
    </inkml:context>
    <inkml:brush xml:id="br0">
      <inkml:brushProperty name="width" value="0.0315136834979057" units="cm"/>
      <inkml:brushProperty name="height" value="0.0315136834979057" units="cm"/>
      <inkml:brushProperty name="color" value="#F2385B"/>
      <inkml:brushProperty name="ignorePressure" value="0"/>
    </inkml:brush>
  </inkml:definitions>
  <inkml:trace contextRef="#ctx0" brushRef="#br0">74100.000000 59050.000000 698,'45.000000'-33.000000'17,"-9.000000"34.000000"9 ,-10.000000 35.000000 9,-8.000000 35.000000 9,-6.000000 14.000000 2,1.000000-2.000000-8,-1.000000-3.000000-7,1.000000-3.000000-7,1.000000-7.000000-6,3.000000-9.000000-6,3.000000-10.000000-4,4.000000-8.000000-6,2.000000-9.000000-3,4.000000-6.000000-3,3.000000-6.000000-2,3.000000-6.000000-4,1.000000-9.000000-1,1.000000-8.000000 0,-1.000000-10.000000-2,1.000000-9.000000 0,-3.000000-12.000000 0,-2.000000-11.000000 0,-3.000000-14.000000-1,-3.000000-11.000000 1,-6.000000-6.000000 1,-5.000000 4.000000 4,-7.000000 3.000000 3,-5.000000 3.000000 4,-8.000000 1.000000 2,-5.000000 1.000000 2,-7.000000-1.000000 2,-5.000000 1.000000 2,-9.000000 1.000000 1,-9.000000 3.000000-1,-10.000000 3.000000 0,-8.000000 4.000000-2,-4.000000 1.000000 0,3.000000 0.000000-1,3.000000 0.000000-2,4.000000 0.000000-1,4.000000 3.000000-4,6.000000 6.000000-6,7.000000 7.000000-7,6.000000 6.000000-7,3.000000 6.000000-4,0.000000 6.000000-5,0.000000 7.000000-3,0.000000 6.000000-4</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10"/>
    </inkml:context>
    <inkml:brush xml:id="br0">
      <inkml:brushProperty name="width" value="0.0312497448176146" units="cm"/>
      <inkml:brushProperty name="height" value="0.0312497448176146" units="cm"/>
      <inkml:brushProperty name="color" value="#F2385B"/>
      <inkml:brushProperty name="ignorePressure" value="0"/>
    </inkml:brush>
  </inkml:definitions>
  <inkml:trace contextRef="#ctx0" brushRef="#br0">73100.000000 55350.000000 704,'75.000000'-21.000000'-23,"0.000000"10.000000"11 ,0.000000 10.000000 9,0.000000 9.000000 10,1.000000 6.000000 6,4.000000 3.000000 2,3.000000 3.000000 2,3.000000 4.000000 2,-4.000000-1.000000 1,-8.000000-3.000000-1,-10.000000-3.000000-1,-9.000000-2.000000-1,-9.000000-1.000000-2,-5.000000 3.000000-2,-7.000000 3.000000-4,-5.000000 4.000000-1,-6.000000 2.000000-2,-3.000000 4.000000 1,-3.000000 3.000000 1,-2.000000 3.000000 0,-8.000000 7.000000 2,-8.000000 14.000000 0,-10.000000 11.000000 0,-9.000000 14.000000 2,-7.000000 8.000000 0,-3.000000 7.000000 1,-3.000000 6.000000-1,-2.000000 7.000000 1,0.000000 0.000000-1,7.000000-2.000000-5,6.000000-3.000000-4,7.000000-3.000000-3,2.000000-6.000000-5,1.000000-5.000000-5,-1.000000-7.000000-6,1.000000-5.000000-6,1.000000-6.000000-3,3.000000-3.000000-1,3.000000-3.000000-1,4.000000-2.000000-2,4.000000-9.000000 1,6.000000-12.000000-1,7.000000-13.000000 2,6.000000-12.000000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35:10"/>
    </inkml:context>
    <inkml:brush xml:id="br0">
      <inkml:brushProperty name="width" value="0.0358427949249744" units="cm"/>
      <inkml:brushProperty name="height" value="0.0358427949249744" units="cm"/>
      <inkml:brushProperty name="color" value="#F2385B"/>
      <inkml:brushProperty name="ignorePressure" value="0"/>
    </inkml:brush>
  </inkml:definitions>
  <inkml:trace contextRef="#ctx0" brushRef="#br0">75500.000000 56650.000000 613,'25.000000'101.000000'0,"0.000000"4.000000"1 ,0.000000 3.000000 0,0.000000 3.000000 0,-4.000000 3.000000 4,-5.000000 3.000000 5,-7.000000 3.000000 6,-5.000000 4.000000 6,-4.000000-6.000000 2,0.000000-11.000000-3,0.000000-14.000000-1,0.000000-11.000000-2,0.000000-14.000000-3,0.000000-11.000000-4,0.000000-14.000000-4,0.000000-11.000000-3,0.000000-4.000000-1,0.000000 6.000000 0,0.000000 7.000000 1,0.000000 6.000000 1,0.000000-13.000000-2,0.000000-31.000000-7,0.000000-31.000000-6,0.000000-31.000000-7,3.000000-18.000000-4,6.000000-3.000000 0,7.000000-3.000000 0,6.000000-2.000000-1,3.000000-1.000000 1,0.000000 3.000000 4,0.000000 3.000000 3,0.000000 4.000000 3,0.000000 5.000000 2,0.000000 10.000000 0,0.000000 10.000000 1,0.000000 9.000000-1,4.000000 6.000000 6,10.000000 3.000000 8,10.000000 3.000000 9,9.000000 4.000000 9,2.000000 8.000000 6,-2.000000 17.000000 3,-3.000000 15.000000 3,-3.000000 16.000000 3,-2.000000 15.000000 1,0.000000 16.000000-3,0.000000 15.000000-3,0.000000 17.000000-2,-4.000000 11.000000-3,-5.000000 10.000000-5,-7.000000 10.000000-5,-5.000000 9.000000-4,-8.000000 1.000000-5,-5.000000-6.000000-6,-7.000000-6.000000-6,-5.000000-6.000000-6,-3.000000-13.000000-5,4.000000-19.000000-7,3.000000-18.000000-5,3.000000-19.000000-7</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48683558404446" units="cm"/>
      <inkml:brushProperty name="height" value="0.0348683558404446" units="cm"/>
      <inkml:brushProperty name="color" value="#F2395B"/>
      <inkml:brushProperty name="ignorePressure" value="0"/>
    </inkml:brush>
  </inkml:definitions>
  <inkml:trace contextRef="#ctx0" brushRef="#br0">47600.000000 30650.000000 872,'-4.000000'51.000000'-2,"-5.000000"4.000000"10 ,-7.000000 3.000000 9,-5.000000 3.000000 11,-6.000000 3.000000 2,-3.000000 3.000000-8,-3.000000 3.000000-6,-2.000000 4.000000-8,-1.000000-4.000000-8,3.000000-9.000000-10,3.000000-10.000000-11,4.000000-8.000000-11,1.000000-9.000000-5,0.000000-6.000000-1,0.000000-6.000000-1,0.000000-6.000000-1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410381592810154" units="cm"/>
      <inkml:brushProperty name="height" value="0.0410381592810154" units="cm"/>
      <inkml:brushProperty name="color" value="#F2395B"/>
      <inkml:brushProperty name="ignorePressure" value="0"/>
    </inkml:brush>
  </inkml:definitions>
  <inkml:trace contextRef="#ctx0" brushRef="#br0">36900.000000 33150.000000 587,'73.000000'4.000000'1,"-3.000000"10.000000"2 ,-3.000000 10.000000 1,-2.000000 9.000000 3,-8.000000 2.000000-2,-8.000000-2.000000-2,-10.000000-3.000000-5,-9.000000-3.000000-2,-7.000000-2.000000 1,-3.000000 0.000000 4,-3.000000 0.000000 7,-2.000000 0.000000 4,-6.000000 3.000000 3,-6.000000 6.000000 0,-6.000000 7.000000-1,-6.000000 6.000000 0,-7.000000 4.000000-1,-6.000000 4.000000 0,-6.000000 3.000000-1,-6.000000 3.000000-2,-4.000000 1.000000 0,1.000000 1.000000 0,-1.000000-1.000000-1,1.000000 1.000000 0,1.000000-1.000000-1,3.000000 1.000000 0,3.000000-1.000000-1,4.000000 1.000000-1,4.000000-4.000000-1,6.000000-6.000000 0,7.000000-6.000000-1,6.000000-6.000000-1,4.000000-6.000000-2,4.000000-2.000000 0,3.000000-3.000000-2,3.000000-3.000000-1,7.000000-6.000000-1,14.000000-5.000000-1,11.000000-7.000000 1,14.000000-5.000000-1,2.000000-8.000000 1,-6.000000-5.000000 2,-6.000000-7.000000 0,-6.000000-5.000000 2,-4.000000-6.000000 1,1.000000-3.000000-1,-1.000000-3.000000-1,1.000000-2.000000 1,1.000000-5.000000-2,3.000000-2.000000 0,3.000000-3.000000-1,4.000000-3.000000 0,-3.000000 2.000000-1,-5.000000 10.000000 1,-7.000000 10.000000 1,-5.000000 9.000000 0,-1.000000 12.000000 1,6.000000 16.000000 2,7.000000 15.000000 4,6.000000 17.000000 1,-2.000000 3.000000 2,-9.000000-5.000000-2,-10.000000-7.000000 0,-8.000000-5.000000-1,-4.000000-11.000000-1,3.000000-11.000000 0,3.000000-14.000000-1,4.000000-11.000000 1,2.000000-11.000000-2,4.000000-5.000000-2,3.000000-7.000000-2,3.000000-5.000000-2,-1.000000-9.000000-2,-2.000000-9.000000-1,-3.000000-10.000000 0,-3.000000-8.000000-1,-1.000000-4.000000-1,4.000000 3.000000-2,3.000000 3.000000-2,3.000000 4.000000-1,-2.000000 7.000000 0,-6.000000 13.000000 1,-6.000000 12.000000 2,-6.000000 13.000000 2,-2.000000 18.000000 5,3.000000 26.000000 7,3.000000 24.000000 8,4.000000 26.000000 7,-3.000000 8.000000 3,-5.000000-5.000000-4,-7.000000-7.000000-3,-5.000000-5.000000-3,-1.000000-15.000000-7,6.000000-22.000000-8,7.000000-22.000000-9,6.000000-21.000000-9,1.000000-10.000000-3,-3.000000 3.000000 3,-3.000000 3.000000 3,-2.000000 4.000000 4,-3.000000-7.000000 0,1.000000-16.000000-1,-1.000000-15.000000-2,1.000000-15.000000-1,1.000000-7.000000 1,3.000000 3.000000 1,3.000000 3.000000 2,4.000000 4.000000 2,-1.000000 4.000000 3,-3.000000 6.000000 3,-3.000000 7.000000 4,-2.000000 6.000000 3,-3.000000 6.000000 4,1.000000 6.000000 4,-1.000000 7.000000 4,1.000000 6.000000 4,2.000000 7.000000 4,7.000000 10.000000 4,6.000000 10.000000 5,7.000000 9.000000 4,-1.000000 10.000000 0,-6.000000 14.000000-5,-6.000000 11.000000-5,-6.000000 14.000000-5,-6.000000 8.000000-3,-2.000000 7.000000-2,-3.000000 6.000000-1,-3.000000 7.000000-2,-2.000000-4.000000-2,0.000000-12.000000-2,0.000000-13.000000-2,0.000000-12.000000-3,1.000000 9.000000 0,4.000000 31.000000 1,3.000000 32.000000 2,3.000000 31.000000 0,-1.000000 15.000000 2,-2.000000 1.000000-1,-3.000000-1.000000 0,-3.000000 1.000000 0,-6.000000-4.000000 0,-5.000000-6.000000 0,-7.000000-6.000000 2,-5.000000-6.000000 0,-1.000000-15.000000-3,6.000000-21.000000-7,7.000000-22.000000-8,6.000000-22.000000-7,3.000000-22.000000-7,0.000000-22.000000-5,0.000000-22.000000-6,0.000000-21.000000-6,0.000000-12.000000-1,0.000000 1.000000 0,0.000000-1.000000 2,0.000000 1.000000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45395319163799" units="cm"/>
      <inkml:brushProperty name="height" value="0.0345395319163799" units="cm"/>
      <inkml:brushProperty name="color" value="#F2395B"/>
      <inkml:brushProperty name="ignorePressure" value="0"/>
    </inkml:brush>
  </inkml:definitions>
  <inkml:trace contextRef="#ctx0" brushRef="#br0">40150.000000 32700.000000 880,'70.000000'46.000000'-73,"-9.000000"-5.000000"24 ,-10.000000-7.000000 24,-8.000000-5.000000 24,-4.000000-3.000000 11,3.000000 4.000000-1,3.000000 3.000000-2,4.000000 3.000000-2,-3.000000-1.000000-2,-5.000000-2.000000 0,-7.000000-3.000000-1,-5.000000-3.000000-2,-3.000000-6.000000-2,4.000000-5.000000-3,3.000000-7.000000-5,3.000000-5.000000-3,-8.000000-1.000000-2,-19.000000 6.000000 3,-18.000000 7.000000 2,-19.000000 6.000000 1,-10.000000 6.000000 4,1.000000 6.000000 5,-1.000000 7.000000 4,1.000000 6.000000 5,-1.000000 1.000000 2,1.000000-3.000000-1,-1.000000-3.000000 0,1.000000-2.000000-2,4.000000-5.000000 1,9.000000-2.000000 0,10.000000-3.000000 1,10.000000-3.000000 1,10.000000-6.000000-2,13.000000-5.000000-1,12.000000-7.000000-2,13.000000-5.000000-3,4.000000-4.000000-1,-3.000000 0.000000-2,-3.000000 0.000000-2,-2.000000 0.000000-2,-5.000000 0.000000 0,-2.000000 0.000000 1,-3.000000 0.000000 0,-3.000000 0.000000 1,-9.000000 4.000000 0,-11.000000 10.000000 2,-14.000000 10.000000 0,-11.000000 9.000000 1,-12.000000 7.000000 0,-9.000000 7.000000 2,-10.000000 6.000000 0,-8.000000 7.000000 1,-9.000000 5.000000 2,-6.000000 7.000000 2,-6.000000 6.000000 3,-6.000000 7.000000 3,-1.000000-3.000000 0,7.000000-8.000000 1,6.000000-10.000000 0,7.000000-9.000000-1,18.000000-16.000000 2,31.000000-22.000000 2,32.000000-22.000000 2,31.000000-21.000000 1,24.000000-12.000000-3,20.000000 1.000000-10,18.000000-1.000000-10,20.000000 1.000000-10,3.000000 2.000000-5,-8.000000 7.000000 0,-10.000000 6.000000 1,-9.000000 7.000000 0,-10.000000 8.000000 2,-9.000000 14.000000 6,-10.000000 11.000000 4,-8.000000 14.000000 5,-11.000000 3.000000 2,-8.000000-2.000000-2,-10.000000-3.000000-2,-9.000000-3.000000-2,-10.000000 1.000000 2,-9.000000 6.000000 6,-10.000000 7.000000 7,-8.000000 6.000000 6,-11.000000 3.000000 2,-8.000000 0.000000-2,-10.000000 0.000000-3,-9.000000 0.000000-2,-7.000000-5.000000-8,-3.000000-9.000000-10,-3.000000-10.000000-13,-2.000000-8.000000-11,0.000000-8.000000-4,7.000000-2.000000 3,6.000000-3.000000 2,7.000000-3.000000 4,4.000000-4.000000 1,3.000000-3.000000 0,3.000000-3.000000-1,4.000000-2.000000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405003018677235" units="cm"/>
      <inkml:brushProperty name="height" value="0.0405003018677235" units="cm"/>
      <inkml:brushProperty name="color" value="#F2395B"/>
      <inkml:brushProperty name="ignorePressure" value="0"/>
    </inkml:brush>
  </inkml:definitions>
  <inkml:trace contextRef="#ctx0" brushRef="#br0">40700.000000 34000.000000 736,'45.000000'143.000000'1,"-9.000000"-11.000000"2 ,-10.000000-14.000000 2,-8.000000-11.000000 1,-8.000000-11.000000 4,-2.000000-5.000000 6,-3.000000-7.000000 4,-3.000000-5.000000 5,-1.000000 2.000000 3,4.000000 13.000000-1,3.000000 12.000000 0,3.000000 13.000000 0,-1.000000 1.000000-3,-2.000000-9.000000-5,-3.000000-10.000000-5,-3.000000-8.000000-5,-2.000000-12.000000-7,0.000000-12.000000-5,0.000000-13.000000-8,0.000000-12.000000-7,-4.000000-24.000000-9,-5.000000-34.000000-12,-7.000000-35.000000-14,-5.000000-33.000000-12,-3.000000-11.000000 1,4.000000 17.000000 14,3.000000 15.000000 14,3.000000 16.000000 14</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75447496771812" units="cm"/>
      <inkml:brushProperty name="height" value="0.0375447496771812" units="cm"/>
      <inkml:brushProperty name="color" value="#F2395B"/>
      <inkml:brushProperty name="ignorePressure" value="0"/>
    </inkml:brush>
  </inkml:definitions>
  <inkml:trace contextRef="#ctx0" brushRef="#br0">40700.000000 34700.000000 836,'-27.000000'117.000000'8,"-3.000000"-16.000000"5 ,-3.000000-15.000000 7,-2.000000-15.000000 5,-3.000000-11.000000 2,1.000000-2.000000-4,-1.000000-3.000000-3,1.000000-3.000000-3,-1.000000-6.000000-6,1.000000-5.000000-12,-1.000000-7.000000-10,1.000000-5.000000-10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87508235871792" units="cm"/>
      <inkml:brushProperty name="height" value="0.0387508235871792" units="cm"/>
      <inkml:brushProperty name="color" value="#F2395B"/>
      <inkml:brushProperty name="ignorePressure" value="0"/>
    </inkml:brush>
  </inkml:definitions>
  <inkml:trace contextRef="#ctx0" brushRef="#br0">42150.000000 34300.000000 785,'21.000000'46.000000'2,"-5.000000"-5.000000"4 ,-7.000000-7.000000 5,-5.000000-5.000000 5,-4.000000 0.000000 3,0.000000 10.000000 4,0.000000 10.000000 3,0.000000 9.000000 3,0.000000 6.000000-1,0.000000 3.000000-6,0.000000 3.000000-6,0.000000 4.000000-6,0.000000 1.000000-5,0.000000 0.000000-3,0.000000 0.000000-5,0.000000 0.000000-2</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16817462444305" units="cm"/>
      <inkml:brushProperty name="height" value="0.0316817462444305" units="cm"/>
      <inkml:brushProperty name="color" value="#F2395B"/>
      <inkml:brushProperty name="ignorePressure" value="0"/>
    </inkml:brush>
  </inkml:definitions>
  <inkml:trace contextRef="#ctx0" brushRef="#br0">42200.000000 33450.000000 960,'46.000000'46.000000'0,"-5.000000"-5.000000"2 ,-7.000000-7.000000 0,-5.000000-5.000000 2,-4.000000-4.000000 1,0.000000 0.000000 2,0.000000 0.000000 2,0.000000 0.000000 2</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19126546382904" units="cm"/>
      <inkml:brushProperty name="height" value="0.0319126546382904" units="cm"/>
      <inkml:brushProperty name="color" value="#F2395B"/>
      <inkml:brushProperty name="ignorePressure" value="0"/>
    </inkml:brush>
  </inkml:definitions>
  <inkml:trace contextRef="#ctx0" brushRef="#br0">43800.000000 33900.000000 953,'-2.000000'120.000000'-82,"-3.000000"-9.000000"21 ,-3.000000-10.000000 20,-2.000000-8.000000 21,-3.000000-6.000000 12,1.000000 1.000000 2,-1.000000-1.000000 1,1.000000 1.000000 2,1.000000-3.000000 3,3.000000-2.000000 1,3.000000-3.000000 3,4.000000-3.000000 2,1.000000-9.000000 2,0.000000-11.000000 2,0.000000-14.000000 2,0.000000-11.000000 2,6.000000-20.000000 1,13.000000-24.000000 2,12.000000-26.000000 1,13.000000-24.000000 2,4.000000-21.000000-4,-3.000000-16.000000-8,-3.000000-15.000000-8,-2.000000-15.000000-8,-3.000000-11.000000-6,1.000000-2.000000-3,-1.000000-3.000000-3,1.000000-3.000000-3,1.000000 1.000000 1,3.000000 6.000000 5,3.000000 7.000000 5,4.000000 6.000000 5,-3.000000 10.000000 3,-5.000000 17.000000 0,-7.000000 15.000000 2,-5.000000 16.000000 1,-3.000000 9.000000 0,4.000000 3.000000 0,3.000000 3.000000 1,3.000000 4.000000-1,-2.000000 11.000000 2,-6.000000 23.000000 0,-6.000000 22.000000 2,-6.000000 22.000000 0,-6.000000 13.000000 3,-2.000000 7.000000 2,-3.000000 6.000000 3,-3.000000 7.000000 3,-1.000000 0.000000 0,4.000000-2.000000-2,3.000000-3.000000-1,3.000000-3.000000-2,4.000000-6.000000-1,7.000000-5.000000-2,6.000000-7.000000 0,7.000000-5.000000-2,2.000000-6.000000-1,1.000000-3.000000-1,-1.000000-3.000000-2,1.000000-2.000000 0,-3.000000-1.000000-2,-2.000000 3.000000 0,-3.000000 3.000000 0,-3.000000 4.000000-1,-2.000000 1.000000 1,0.000000 0.000000-1,0.000000 0.000000 1,0.000000 0.000000 0,-2.000000 3.000000 1,-3.000000 6.000000 3,-3.000000 7.000000 3,-2.000000 6.000000 2,-5.000000 4.000000 3,-2.000000 4.000000 1,-3.000000 3.000000 2,-3.000000 3.000000 0,-10.000000 9.000000 3,-16.000000 16.000000 2,-15.000000 15.000000 3,-15.000000 17.000000 1,-7.000000 3.000000-2,3.000000-5.000000-8,3.000000-7.000000-8,4.000000-5.000000-7,2.000000-12.000000-9,4.000000-16.000000-8,3.000000-15.000000-9,3.000000-15.000000-9</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05:26"/>
    </inkml:context>
    <inkml:brush xml:id="br0">
      <inkml:brushProperty name="width" value="0.0256432294845581" units="cm"/>
      <inkml:brushProperty name="height" value="0.0256432294845581" units="cm"/>
      <inkml:brushProperty name="color" value="#F2395B"/>
      <inkml:brushProperty name="ignorePressure" value="0"/>
    </inkml:brush>
  </inkml:definitions>
  <inkml:trace contextRef="#ctx0" brushRef="#br0">60400.000000 30000.000000 571,'-69.000000'3.000000'-43,"13.000000"6.000000"24 ,12.000000 7.000000 24,13.000000 6.000000 24,6.000000 7.000000 10,0.000000 10.000000-5,0.000000 10.000000-5,0.000000 9.000000-5,0.000000 1.000000-3,0.000000-6.000000-5,0.000000-6.000000-3,0.000000-6.000000-5,-5.000000 7.000000 0,-9.000000 22.000000 2,-10.000000 22.000000 2,-8.000000 23.000000 2,-1.000000 10.000000-1,9.000000 0.000000 0,10.000000 0.000000-3,10.000000 0.000000-1,8.000000-8.000000-1,10.000000-16.000000-2,10.000000-15.000000-3,9.000000-15.000000 0,10.000000-15.000000-3,14.000000-12.000000-1,11.000000-13.000000-1,14.000000-12.000000-2,10.000000-19.000000-2,9.000000-25.000000-1,10.000000-25.000000-3,10.000000-25.000000-2,4.000000-16.000000-1,0.000000-6.000000-3,0.000000-6.000000-1,0.000000-6.000000-2,-5.000000-1.000000-1,-9.000000 7.000000 0,-10.000000 6.000000 0,-8.000000 7.000000 0,-4.000000 2.000000 1,3.000000 1.000000 3,3.000000-1.000000 2,4.000000 1.000000 3,-3.000000 4.000000 2,-5.000000 9.000000 2,-7.000000 10.000000 2,-5.000000 10.000000 3,-9.000000 8.000000 1,-9.000000 10.000000 1,-10.000000 10.000000 2,-8.000000 9.000000 1,-8.000000 9.000000 3,-2.000000 9.000000 6,-3.000000 10.000000 6,-3.000000 10.000000 5,-7.000000 11.000000 3,-9.000000 17.000000 0,-10.000000 15.000000-1,-8.000000 16.000000 1,-4.000000 7.000000-2,3.000000 1.000000 0,3.000000-1.000000 0,4.000000 1.000000-1,4.000000-3.000000 0,6.000000-2.000000-1,7.000000-3.000000-1,6.000000-3.000000-1,3.000000-9.000000-1,0.000000-11.000000-2,0.000000-14.000000-3,0.000000-11.000000-2,3.000000-11.000000-2,6.000000-5.000000-3,7.000000-7.000000-2,6.000000-5.000000-3,4.000000-12.000000-2,4.000000-16.000000-6,3.000000-15.000000-3,3.000000-15.000000-5,1.000000-14.000000-4,1.000000-8.000000-5,-1.000000-10.000000-5,1.000000-9.000000-4,-1.000000 1.000000-3,1.000000 13.000000 1,-1.000000 12.000000 0,1.000000 13.000000 0,-3.000000 7.000000 4,-2.000000 4.000000 7,-3.000000 3.000000 7,-3.000000 3.000000 7,-1.000000 6.000000 6,4.000000 9.000000 4,3.000000 10.000000 4,3.000000 10.000000 4,-1.000000 10.000000 4,-2.000000 13.000000 2,-3.000000 12.000000 3,-3.000000 13.000000 3,-2.000000 9.000000 1,0.000000 6.000000 0,0.000000 7.000000-1,0.000000 6.000000-1,0.000000-1.000000 0,0.000000-5.000000 0,0.000000-7.000000-2,0.000000-5.000000 0,-2.000000-3.000000-3,-3.000000 4.000000-5,-3.000000 3.000000-5,-2.000000 3.000000-6,-5.000000-4.000000-7,-2.000000-8.000000-10,-3.000000-10.000000-11,-3.000000-9.000000-11,-4.000000-7.000000-3,-3.000000-3.000000 2,-3.000000-3.000000 3,-2.000000-2.000000 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263655073940754" units="cm"/>
      <inkml:brushProperty name="height" value="0.0263655073940754" units="cm"/>
      <inkml:brushProperty name="color" value="#F2395B"/>
      <inkml:brushProperty name="ignorePressure" value="0"/>
    </inkml:brush>
  </inkml:definitions>
  <inkml:trace contextRef="#ctx0" brushRef="#br0">45250.000000 34700.000000 1000,'139.000000'70.000000'-4,"-22.000000"-9.000000"-5 ,-22.000000-10.000000-7,-21.000000-8.000000-6</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50374355912209" units="cm"/>
      <inkml:brushProperty name="height" value="0.0350374355912209" units="cm"/>
      <inkml:brushProperty name="color" value="#F2395B"/>
      <inkml:brushProperty name="ignorePressure" value="0"/>
    </inkml:brush>
  </inkml:definitions>
  <inkml:trace contextRef="#ctx0" brushRef="#br0">47250.000000 33100.000000 775,'-24.000000'51.000000'-1,"4.000000"4.000000"1 ,3.000000 3.000000-1,3.000000 3.000000-1,-2.000000 7.000000 2,-6.000000 14.000000 4,-6.000000 11.000000 4,-6.000000 14.000000 3,-2.000000 7.000000 3,3.000000 3.000000-1,3.000000 3.000000 0,4.000000 4.000000 1,2.000000-12.000000-3,4.000000-24.000000-1,3.000000-26.000000-3,3.000000-24.000000-3,3.000000-7.000000 0,3.000000 13.000000 3,3.000000 12.000000 3,4.000000 13.000000 3,5.000000 1.000000 0,10.000000-9.000000-1,10.000000-10.000000-1,9.000000-8.000000-1,7.000000-8.000000-2,7.000000-2.000000-1,6.000000-3.000000-2,7.000000-3.000000-2,2.000000-4.000000 0,1.000000-3.000000 1,-1.000000-3.000000 0,1.000000-2.000000 1,-4.000000-6.000000-5,-6.000000-6.000000-13,-6.000000-6.000000-11,-6.000000-6.000000-12,-9.000000-6.000000-6,-8.000000-2.000000 2,-10.000000-3.000000 1,-9.000000-3.000000 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08819189667702" units="cm"/>
      <inkml:brushProperty name="height" value="0.0308819189667702" units="cm"/>
      <inkml:brushProperty name="color" value="#F2395B"/>
      <inkml:brushProperty name="ignorePressure" value="0"/>
    </inkml:brush>
  </inkml:definitions>
  <inkml:trace contextRef="#ctx0" brushRef="#br0">47350.000000 34200.000000 971,'0.000000'51.000000'-2,"0.000000"4.000000"-2 ,0.000000 3.000000-5,0.000000 3.000000-2,0.000000 1.000000 0,0.000000 1.000000 5,0.000000-1.000000 4,0.000000 1.000000 5,1.000000-4.000000 3,4.000000-6.000000 3,3.000000-6.000000 3,3.000000-6.000000 3,-1.000000-4.000000 0,-2.000000 1.000000-6,-3.000000-1.000000-4,-3.000000 1.000000-6,-6.000000-4.000000-5,-5.000000-6.000000-5,-7.000000-6.000000-6,-5.000000-6.000000-6,-4.000000-4.000000-3,0.000000 1.000000-1,0.000000-1.000000-1,0.000000 1.000000-1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19007076323032" units="cm"/>
      <inkml:brushProperty name="height" value="0.0319007076323032" units="cm"/>
      <inkml:brushProperty name="color" value="#F2395B"/>
      <inkml:brushProperty name="ignorePressure" value="0"/>
    </inkml:brush>
  </inkml:definitions>
  <inkml:trace contextRef="#ctx0" brushRef="#br0">46150.000000 34400.000000 953,'118.000000'-24.000000'0,"-11.000000"4.000000"3 ,-14.000000 3.000000 3,-11.000000 3.000000 2,-4.000000-2.000000 1,6.000000-6.000000-2,7.000000-6.000000-3,6.000000-6.000000-2,-1.000000-4.000000-1,-5.000000 1.000000 1,-7.000000-1.000000 0,-5.000000 1.000000 0,-11.000000 1.000000-6,-11.000000 3.000000-15,-14.000000 3.000000-16,-11.000000 4.000000-14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79429049789906" units="cm"/>
      <inkml:brushProperty name="height" value="0.0379429049789906" units="cm"/>
      <inkml:brushProperty name="color" value="#F2395B"/>
      <inkml:brushProperty name="ignorePressure" value="0"/>
    </inkml:brush>
  </inkml:definitions>
  <inkml:trace contextRef="#ctx0" brushRef="#br0">48150.000000 33050.000000 801,'1.000000'68.000000'-1,"4.000000"-11.000000"-5 ,3.000000-14.000000-2,3.000000-11.000000-5,1.000000-6.000000 3,1.000000 4.000000 6,-1.000000 3.000000 8,1.000000 3.000000 6,-1.000000 3.000000 5,1.000000 3.000000 1,-1.000000 3.000000 3,1.000000 4.000000 2,-1.000000 1.000000-1,1.000000 0.000000-1,-1.000000 0.000000-2,1.000000 0.000000-2,1.000000 0.000000-1,3.000000 0.000000-1,3.000000 0.000000 0,4.000000 0.000000 0,-3.000000 0.000000-1,-5.000000 0.000000-4,-7.000000 0.000000-1,-5.000000 0.000000-3,-3.000000 0.000000-4,4.000000 0.000000-2,3.000000 0.000000-5,3.000000 0.000000-3,-7.000000-2.000000-2,-15.000000-3.000000 0,-15.000000-3.000000 0,-16.000000-2.000000 0,-10.000000-8.000000-1,-3.000000-8.000000-1,-3.000000-10.000000-2,-2.000000-9.000000-2,2.000000-4.000000 0,9.000000 4.000000 2,10.000000 3.000000 1,10.000000 3.000000 1,7.000000-5.000000 2,6.000000-12.000000 1,7.000000-13.000000 1,6.000000-12.000000 2,9.000000-10.000000 2,13.000000-6.000000 6,12.000000-6.000000 5,13.000000-6.000000 5,10.000000-6.000000 1,10.000000-2.000000-1,10.000000-3.000000-2,9.000000-3.000000-1,1.000000 1.000000-2,-6.000000 6.000000 0,-6.000000 7.000000-1,-6.000000 6.000000 0,-7.000000 6.000000-7,-6.000000 6.000000-12,-6.000000 7.000000-12,-6.000000 6.000000-13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49700.000000 33400.000000 1000,'46.000000'0.000000'-46,"-5.000000"0.000000"11 ,-7.000000 0.000000 9,-5.000000 0.000000 10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42856496572495" units="cm"/>
      <inkml:brushProperty name="height" value="0.0342856496572495" units="cm"/>
      <inkml:brushProperty name="color" value="#F2395B"/>
      <inkml:brushProperty name="ignorePressure" value="0"/>
    </inkml:brush>
  </inkml:definitions>
  <inkml:trace contextRef="#ctx0" brushRef="#br0">50500.000000 33350.000000 887,'46.000000'0.000000'5,"-5.000000"0.000000"11 ,-7.000000 0.000000 11,-5.000000 0.000000 10,-3.000000 0.000000-10,4.000000 0.000000-29,3.000000 0.000000-30,3.000000 0.000000-30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40550.000000 37250.000000 1000,'-27.000000'-68.000000'-2,"-3.000000"17.000000"-2 ,-3.000000 15.000000-2,-2.000000 16.000000-4,-5.000000 9.000000 0,-2.000000 3.000000-1,-3.000000 3.000000 0,-3.000000 4.000000 0,-2.000000 1.000000-2,0.000000 0.000000-2,0.000000 0.000000-5,0.000000 0.000000-2</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92112694680691" units="cm"/>
      <inkml:brushProperty name="height" value="0.0392112694680691" units="cm"/>
      <inkml:brushProperty name="color" value="#F2395B"/>
      <inkml:brushProperty name="ignorePressure" value="0"/>
    </inkml:brush>
  </inkml:definitions>
  <inkml:trace contextRef="#ctx0" brushRef="#br0">40000.000000 37400.000000 696,'21.000000'142.000000'-2,"-5.000000"-16.000000"-6 ,-7.000000-15.000000-6,-5.000000-15.000000-5,-6.000000-4.000000 3,-3.000000 9.000000 13,-3.000000 10.000000 13,-2.000000 10.000000 12,-5.000000 2.000000 6,-2.000000-3.000000-2,-3.000000-3.000000 0,-3.000000-2.000000-1,1.000000-9.000000-3,6.000000-12.000000-3,7.000000-13.000000-3,6.000000-12.000000-3,6.000000-26.000000-5,6.000000-36.000000-5,7.000000-39.000000-6,6.000000-36.000000-6,4.000000-23.000000-4,4.000000-6.000000-5,3.000000-6.000000-4,3.000000-6.000000-4,1.000000 1.000000-1,1.000000 9.000000 4,-1.000000 10.000000 3,1.000000 10.000000 4,-1.000000 7.000000 1,1.000000 6.000000 2,-1.000000 7.000000 1,1.000000 6.000000 1,1.000000 7.000000 8,3.000000 10.000000 14,3.000000 10.000000 13,4.000000 9.000000 15,-3.000000 10.000000 3,-5.000000 14.000000-5,-7.000000 11.000000-5,-5.000000 14.000000-6,-4.000000 10.000000-4,0.000000 9.000000-5,0.000000 10.000000-4,0.000000 10.000000-4,-2.000000 4.000000-3,-3.000000 0.000000-3,-3.000000 0.000000-2,-2.000000 0.000000-3,-5.000000-2.000000-1,-2.000000-3.000000-2,-3.000000-3.000000 0,-3.000000-2.000000 0,-7.000000-6.000000-2,-9.000000-6.000000 1,-10.000000-6.000000-1,-8.000000-6.000000-1,-4.000000-7.000000 1,3.000000-6.000000 1,3.000000-6.000000 1,4.000000-6.000000 1,2.000000-12.000000 1,4.000000-15.000000 1,3.000000-15.000000 0,3.000000-16.000000 2,3.000000-18.000000 0,3.000000-18.000000 0,3.000000-19.000000 0,4.000000-18.000000 0,7.000000-12.000000 0,13.000000-3.000000 0,12.000000-3.000000 0,13.000000-2.000000-1,9.000000 2.000000 1,6.000000 9.000000 0,7.000000 10.000000 0,6.000000 10.000000 1,3.000000 10.000000 2,0.000000 13.000000 1,0.000000 12.000000 2,0.000000 13.000000 3,-2.000000 10.000000 0,-3.000000 10.000000 0,-3.000000 10.000000-1,-2.000000 9.000000 0,-5.000000 13.000000-1,-2.000000 20.000000 0,-3.000000 18.000000-1,-3.000000 20.000000 1,-4.000000 13.000000-1,-3.000000 9.000000 1,-3.000000 10.000000-1,-2.000000 10.000000 1,-8.000000-1.000000-1,-8.000000-9.000000-1,-10.000000-10.000000 0,-9.000000-8.000000-1,-5.000000 0.000000 1,0.000000 14.000000 0,0.000000 11.000000 2,0.000000 14.000000 0,-4.000000 0.000000 0,-5.000000-8.000000-1,-7.000000-10.000000-2,-5.000000-9.000000-1,-6.000000-13.000000-2,-3.000000-16.000000-2,-3.000000-15.000000-2,-2.000000-15.000000-1,-3.000000-14.000000-1,1.000000-8.000000-1,-1.000000-10.000000 1,1.000000-9.000000 0,2.000000-13.000000-1,7.000000-16.000000 2,6.000000-15.000000 0,7.000000-15.000000 1,5.000000-9.000000 1,7.000000 1.000000 2,6.000000-1.000000 1,7.000000 1.000000 1,8.000000 1.000000-3,14.000000 3.000000-7,11.000000 3.000000-7,14.000000 4.000000-9,0.000000 5.000000-6,-8.000000 10.000000-7,-10.000000 10.000000-6,-9.000000 9.000000-7</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53250056505203" units="cm"/>
      <inkml:brushProperty name="height" value="0.0353250056505203" units="cm"/>
      <inkml:brushProperty name="color" value="#F2395B"/>
      <inkml:brushProperty name="ignorePressure" value="0"/>
    </inkml:brush>
  </inkml:definitions>
  <inkml:trace contextRef="#ctx0" brushRef="#br0">43450.000000 37350.000000 883,'-69.000000'26.000000'-4,"13.000000"4.000000"-8 ,12.000000 3.000000-8,13.000000 3.000000-8,7.000000 3.000000-2,4.000000 3.000000 4,3.000000 3.000000 4,3.000000 4.000000 3,3.000000-3.000000 6,3.000000-5.000000 9,3.000000-7.000000 8,4.000000-5.000000 9,1.000000 2.000000 5,0.000000 13.000000 3,0.000000 12.000000 1,0.000000 13.000000 2,1.000000 4.000000 2,4.000000-3.000000 3,3.000000-3.000000 3,3.000000-2.000000 1,4.000000-8.000000-2,7.000000-8.000000-9,6.000000-10.000000-8,7.000000-9.000000-8,4.000000-15.000000-9,3.000000-18.000000-7,3.000000-19.000000-6,4.000000-18.000000-8,2.000000-14.000000-2,4.000000-5.000000 3,3.000000-7.000000 3,3.000000-5.000000 3,-5.000000 2.000000-1,-12.000000 13.000000-5,-13.000000 12.000000-5,-12.000000 13.000000-5</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05:26"/>
    </inkml:context>
    <inkml:brush xml:id="br0">
      <inkml:brushProperty name="width" value="0.0201812647283077" units="cm"/>
      <inkml:brushProperty name="height" value="0.0201812647283077" units="cm"/>
      <inkml:brushProperty name="color" value="#F2395B"/>
      <inkml:brushProperty name="ignorePressure" value="0"/>
    </inkml:brush>
  </inkml:definitions>
  <inkml:trace contextRef="#ctx0" brushRef="#br0">63850.000000 29750.000000 726,'25.000000'75.000000'0,"0.000000"0.000000"0 ,0.000000 0.000000 0,0.000000 0.000000 0,-2.000000-7.000000 4,-3.000000-11.000000 8,-3.000000-14.000000 8,-2.000000-11.000000 9,-1.000000 2.000000 2,3.000000 19.000000-2,3.000000 19.000000-1,4.000000 19.000000-2,-6.000000 13.000000-2,-11.000000 10.000000-3,-14.000000 10.000000-2,-11.000000 9.000000-3,-14.000000 6.000000-4,-11.000000 3.000000-9,-14.000000 3.000000-9,-11.000000 4.000000-7,-4.000000-12.000000-13,6.000000-24.000000-14,7.000000-26.000000-16,6.000000-24.000000-16</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67137901484966" units="cm"/>
      <inkml:brushProperty name="height" value="0.0367137901484966" units="cm"/>
      <inkml:brushProperty name="color" value="#F2395B"/>
      <inkml:brushProperty name="ignorePressure" value="0"/>
    </inkml:brush>
  </inkml:definitions>
  <inkml:trace contextRef="#ctx0" brushRef="#br0">44350.000000 37400.000000 828,'0.000000'50.000000'1,"0.000000"0.000000"0 ,0.000000 0.000000 2,0.000000 0.000000 1,0.000000 0.000000 2,0.000000 0.000000 1,0.000000 0.000000 3,0.000000 0.000000 2,1.000000-4.000000 0,4.000000-5.000000 0,3.000000-7.000000-2,3.000000-5.000000 0,1.000000-3.000000 0,1.000000 4.000000 1,-1.000000 3.000000 1,1.000000 3.000000 1,4.000000-1.000000 0,9.000000-2.000000-3,10.000000-3.000000-2,10.000000-3.000000-3,0.000000-9.000000-4,-5.000000-11.000000-4,-7.000000-14.000000-4,-5.000000-11.000000-4,-4.000000-14.000000-2,0.000000-11.000000 3,0.000000-14.000000 2,0.000000-11.000000 1,-2.000000-7.000000 0,-3.000000 0.000000-4,-3.000000 0.000000-2,-2.000000 0.000000-4,-6.000000 1.000000 0,-6.000000 4.000000 2,-6.000000 3.000000 3,-6.000000 3.000000 2,-7.000000 4.000000 4,-6.000000 7.000000 6,-6.000000 6.000000 6,-6.000000 7.000000 6,-4.000000 7.000000 3,1.000000 9.000000 3,-1.000000 10.000000 1,1.000000 10.000000 2,1.000000 7.000000-1,3.000000 6.000000-2,3.000000 7.000000-1,4.000000 6.000000-3,2.000000 6.000000-6,4.000000 6.000000-12,3.000000 7.000000-12,3.000000 6.000000-10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2:55"/>
    </inkml:context>
    <inkml:brush xml:id="br0">
      <inkml:brushProperty name="width" value="0.0367399230599403" units="cm"/>
      <inkml:brushProperty name="height" value="0.0367399230599403" units="cm"/>
      <inkml:brushProperty name="color" value="#F2395B"/>
      <inkml:brushProperty name="ignorePressure" value="0"/>
    </inkml:brush>
  </inkml:definitions>
  <inkml:trace contextRef="#ctx0" brushRef="#br0">46100.000000 37050.000000 828,'0.000000'-69.000000'0,"0.000000"13.000000"2 ,0.000000 12.000000 1,0.000000 13.000000 1,-4.000000 7.000000 1,-5.000000 4.000000 0,-7.000000 3.000000 0,-5.000000 3.000000 0,-4.000000 4.000000 0,0.000000 7.000000 0,0.000000 6.000000 0,0.000000 7.000000 0,1.000000 4.000000-1,4.000000 3.000000 0,3.000000 3.000000 0,3.000000 4.000000-1,1.000000 7.000000 1,1.000000 13.000000 2,-1.000000 12.000000 1,1.000000 13.000000 2,1.000000 2.000000 0,3.000000-5.000000-1,3.000000-7.000000-1,4.000000-5.000000-1,5.000000-4.000000 0,10.000000 0.000000-1,10.000000 0.000000 1,9.000000 0.000000-1,2.000000 0.000000 0,-2.000000 0.000000 1,-3.000000 0.000000 0,-3.000000 0.000000 0,-2.000000-2.000000-1,0.000000-3.000000-3,0.000000-3.000000-5,0.000000-2.000000-2,-2.000000-1.000000-1,-3.000000 3.000000 3,-3.000000 3.000000 2,-2.000000 4.000000 3,-9.000000-1.000000 1,-12.000000-3.000000-2,-13.000000-3.000000-1,-12.000000-2.000000 0,-7.000000-6.000000-2,1.000000-6.000000-2,-1.000000-6.000000-1,1.000000-6.000000-1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439643263816833" units="cm"/>
      <inkml:brushProperty name="height" value="0.0439643263816833" units="cm"/>
      <inkml:brushProperty name="color" value="#F2395B"/>
      <inkml:brushProperty name="ignorePressure" value="0"/>
    </inkml:brush>
  </inkml:definitions>
  <inkml:trace contextRef="#ctx0" brushRef="#br0">47800.000000 36100.000000 800,'-29.000000'170.000000'34,"-5.000000"-9.000000"-11 ,-7.000000-10.000000-9,-5.000000-8.000000-11,-4.000000-3.000000-3,0.000000 7.000000 3,0.000000 6.000000 3,0.000000 7.000000 3,6.000000-4.000000 2,13.000000-12.000000 0,12.000000-13.000000-1,13.000000-12.000000 0,10.000000-16.000000 0,10.000000-19.000000 1,10.000000-18.000000 1,9.000000-19.000000 1,4.000000-15.000000-2,1.000000-8.000000-5,-1.000000-10.000000-4,1.000000-9.000000-3,1.000000-12.000000-11,3.000000-11.000000-14,3.000000-14.000000-16,4.000000-11.000000-14,-4.000000-6.000000-5,-9.000000 4.000000 6,-10.000000 3.000000 5,-8.000000 3.000000 5</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97567562758923" units="cm"/>
      <inkml:brushProperty name="height" value="0.0397567562758923" units="cm"/>
      <inkml:brushProperty name="color" value="#F2395B"/>
      <inkml:brushProperty name="ignorePressure" value="0"/>
    </inkml:brush>
  </inkml:definitions>
  <inkml:trace contextRef="#ctx0" brushRef="#br0">47100.000000 36800.000000 765,'-30.000000'21.000000'7,"41.000000"-5.000000"15 ,40.000000-7.000000 15,42.000000-5.000000 14,22.000000-4.000000 1,7.000000 0.000000-16,6.000000 0.000000-14,7.000000 0.000000-14,-10.000000 0.000000-19,-25.000000 0.000000-21,-25.000000 0.000000-20,-25.000000 0.000000-22</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2:55"/>
    </inkml:context>
    <inkml:brush xml:id="br0">
      <inkml:brushProperty name="width" value="0.0375268347561359" units="cm"/>
      <inkml:brushProperty name="height" value="0.0375268347561359" units="cm"/>
      <inkml:brushProperty name="color" value="#F2395B"/>
      <inkml:brushProperty name="ignorePressure" value="0"/>
    </inkml:brush>
  </inkml:definitions>
  <inkml:trace contextRef="#ctx0" brushRef="#br0">9900.000000 41950.000000 810,'7.000000'76.000000'0,"17.000000"4.000000"1 ,15.000000 3.000000 0,16.000000 3.000000 1,5.000000-4.000000 0,-2.000000-8.000000 1,-3.000000-10.000000-1,-3.000000-9.000000 0,-7.000000-9.000000 1,-9.000000-5.000000-2,-10.000000-7.000000 1,-8.000000-5.000000-1,-4.000000-6.000000 0,3.000000-3.000000 1,3.000000-3.000000 0,4.000000-2.000000 1,2.000000-3.000000 0,4.000000 1.000000 1,3.000000-1.000000 2,3.000000 1.000000 0,4.000000-1.000000 0,7.000000 1.000000-3,6.000000-1.000000-2,7.000000 1.000000-3,-1.000000-1.000000-1,-6.000000 1.000000 1,-6.000000-1.000000 0,-6.000000 1.000000 2,-2.000000-3.000000 0,3.000000-2.000000 1,3.000000-3.000000 2,4.000000-3.000000 0,1.000000-2.000000 0,0.000000 0.000000-2,0.000000 0.000000-1,0.000000 0.000000-3,-2.000000 0.000000 0,-3.000000 0.000000-1,-3.000000 0.000000 0,-2.000000 0.000000 0,0.000000 0.000000-1,7.000000 0.000000 1,6.000000 0.000000-1,7.000000 0.000000 1,-1.000000 0.000000 0,-6.000000 0.000000 2,-6.000000 0.000000 0,-6.000000 0.000000 1,-4.000000-2.000000 0,1.000000-3.000000 0,-1.000000-3.000000 0,1.000000-2.000000 0,-1.000000-3.000000-1,1.000000 1.000000 1,-1.000000-1.000000 0,1.000000 1.000000 0,-3.000000-1.000000 1,-2.000000 1.000000-1,-3.000000-1.000000 1,-3.000000 1.000000 0,-1.000000 1.000000 0,4.000000 3.000000 2,3.000000 3.000000 1,3.000000 4.000000 1,1.000000 1.000000 1,1.000000 0.000000-1,-1.000000 0.000000 0,1.000000 0.000000 0,-1.000000 0.000000 0,1.000000 0.000000-1,-1.000000 0.000000 0,1.000000 0.000000-1,-1.000000 1.000000 0,1.000000 4.000000 2,-1.000000 3.000000 1,1.000000 3.000000 2,-1.000000 1.000000 0,1.000000 1.000000 1,-1.000000-1.000000 1,1.000000 1.000000 1,-1.000000 1.000000-1,1.000000 3.000000-1,-1.000000 3.000000-1,1.000000 4.000000-1,1.000000-1.000000-2,3.000000-3.000000 1,3.000000-3.000000 0,4.000000-2.000000 1,-1.000000-1.000000-1,-3.000000 3.000000 0,-3.000000 3.000000 0,-2.000000 4.000000 0,-1.000000 1.000000-1,3.000000 0.000000 0,3.000000 0.000000-1,4.000000 0.000000-1,-1.000000 0.000000 0,-3.000000 0.000000-1,-3.000000 0.000000 0,-2.000000 0.000000-1,-3.000000-2.000000 1,1.000000-3.000000 0,-1.000000-3.000000 1,1.000000-2.000000 1,-1.000000-5.000000-2,1.000000-2.000000-1,-1.000000-3.000000-4,1.000000-3.000000-2,1.000000-2.000000-2,3.000000 0.000000 0,3.000000 0.000000 0,4.000000 0.000000-1,-1.000000-2.000000-1,-3.000000-3.000000-3,-3.000000-3.000000-3,-2.000000-2.000000-3,-1.000000-3.000000-1,3.000000 1.000000 2,3.000000-1.000000 1,4.000000 1.000000 3,-3.000000-1.000000 1,-5.000000 1.000000 1,-7.000000-1.000000 2,-5.000000 1.000000 0,-3.000000-3.000000 2,4.000000-2.000000 0,3.000000-3.000000 1,3.000000-3.000000 0,-1.000000 1.000000 1,-2.000000 6.000000 0,-3.000000 7.000000 0,-3.000000 6.000000 0,-2.000000 1.000000 1,0.000000-3.000000 2,0.000000-3.000000 1,0.000000-2.000000 2,0.000000-1.000000 1,0.000000 3.000000 1,0.000000 3.000000-1,0.000000 4.000000 1,1.000000 1.000000 0,4.000000 0.000000-1,3.000000 0.000000 0,3.000000 0.000000-2,-1.000000 0.000000 1,-2.000000 0.000000 0,-3.000000 0.000000 0,-3.000000 0.000000 1,-1.000000 0.000000-1,4.000000 0.000000-1,3.000000 0.000000 0,3.000000 0.000000-2,3.000000 0.000000-1,3.000000 0.000000 1,3.000000 0.000000 0,4.000000 0.000000 0,-3.000000 0.000000 2,-5.000000 0.000000 4,-7.000000 0.000000 5,-5.000000 0.000000 5,0.000000 1.000000 3,10.000000 4.000000 4,10.000000 3.000000 3,9.000000 3.000000 3,2.000000-1.000000 0,-2.000000-2.000000-4,-3.000000-3.000000-2,-3.000000-3.000000-3,2.000000-2.000000-3,10.000000 0.000000-1,10.000000 0.000000-2,9.000000 0.000000-2,-1.000000 0.000000-4,-8.000000 0.000000-8,-10.000000 0.000000-9,-9.000000 0.000000-8</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3:10"/>
    </inkml:context>
    <inkml:brush xml:id="br0">
      <inkml:brushProperty name="width" value="0.0192038975656033" units="cm"/>
      <inkml:brushProperty name="height" value="0.0192038975656033" units="cm"/>
      <inkml:brushProperty name="color" value="#F2395B"/>
      <inkml:brushProperty name="ignorePressure" value="0"/>
    </inkml:brush>
  </inkml:definitions>
  <inkml:trace contextRef="#ctx0" brushRef="#br0">14850.000000 58050.000000 763,'-71.000000'7.000000'38,"10.000000"17.000000"-9 ,10.000000 15.000000-10,9.000000 16.000000-10,6.000000 13.000000-6,3.000000 14.000000-4,3.000000 11.000000-2,4.000000 14.000000-3,4.000000 11.000000 0,6.000000 14.000000 6,7.000000 11.000000 4,6.000000 14.000000 5,6.000000-4.000000 3,6.000000-19.000000-1,7.000000-18.000000 0,6.000000-19.000000-1,7.000000-12.000000 0,10.000000-2.000000-1,10.000000-3.000000 1,9.000000-3.000000-1,7.000000-13.000000 0,7.000000-22.000000 2,6.000000-22.000000 0,7.000000-21.000000 2,-1.000000-20.000000-2,-6.000000-15.000000-7,-6.000000-15.000000-5,-6.000000-16.000000-5,-2.000000-23.000000-5,3.000000-27.000000 0,3.000000-28.000000-2,4.000000-28.000000-1,-4.000000-7.000000 1,-9.000000 16.000000 3,-10.000000 15.000000 1,-8.000000 17.000000 4,-11.000000 13.000000 0,-8.000000 13.000000 2,-10.000000 12.000000 0,-9.000000 13.000000 0,-12.000000 7.000000 3,-11.000000 4.000000 4,-14.000000 3.000000 4,-11.000000 3.000000 4,-14.000000 9.000000 2,-11.000000 16.000000-3,-14.000000 15.000000 0,-11.000000 17.000000-3,-7.000000 13.000000-1,0.000000 13.000000-2,0.000000 12.000000-2,0.000000 13.000000-2,1.000000 9.000000-4,4.000000 6.000000-3,3.000000 7.000000-5,3.000000 6.000000-5,9.000000 1.000000-5,16.000000-3.000000-6,15.000000-3.000000-6,17.000000-2.000000-6,10.000000-9.000000-1,6.000000-12.000000 1,7.000000-13.000000 4,6.000000-12.000000 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0"/>
    </inkml:context>
    <inkml:brush xml:id="br0">
      <inkml:brushProperty name="width" value="0.0150000173598528" units="cm"/>
      <inkml:brushProperty name="height" value="0.0150000173598528" units="cm"/>
      <inkml:brushProperty name="color" value="#F2395B"/>
      <inkml:brushProperty name="ignorePressure" value="0"/>
    </inkml:brush>
  </inkml:definitions>
  <inkml:trace contextRef="#ctx0" brushRef="#br0">16800.000000 59650.000000 977,'-22.000000'-2.000000'2,"6.000000"-3.000000"2 ,7.000000-3.000000 3,6.000000-2.000000 3</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1"/>
    </inkml:context>
    <inkml:brush xml:id="br0">
      <inkml:brushProperty name="width" value="0.021021256223321" units="cm"/>
      <inkml:brushProperty name="height" value="0.021021256223321" units="cm"/>
      <inkml:brushProperty name="color" value="#F2395B"/>
      <inkml:brushProperty name="ignorePressure" value="0"/>
    </inkml:brush>
  </inkml:definitions>
  <inkml:trace contextRef="#ctx0" brushRef="#br0">18200.000000 59150.000000 697,'46.000000'-71.000000'0,"-5.000000"10.000000"0 ,-7.000000 10.000000 0,-5.000000 9.000000 0,-6.000000 6.000000-1,-3.000000 3.000000-3,-3.000000 3.000000-3,-2.000000 4.000000-2,-3.000000-4.000000-1,1.000000-9.000000 2,-1.000000-10.000000 2,1.000000-8.000000 2,-1.000000-6.000000 4,1.000000 1.000000 6,-1.000000-1.000000 5,1.000000 1.000000 6,-7.000000-1.000000 3,-12.000000 1.000000-2,-13.000000-1.000000 0,-12.000000 1.000000-1,-9.000000 5.000000-2,-2.000000 14.000000-3,-3.000000 11.000000-5,-3.000000 14.000000-2,-4.000000 8.000000-3,-3.000000 7.000000 0,-3.000000 6.000000 0,-2.000000 7.000000-1,-1.000000 7.000000-1,3.000000 9.000000 1,3.000000 10.000000 1,4.000000 10.000000 0,4.000000 7.000000 0,6.000000 6.000000 0,7.000000 7.000000 0,6.000000 6.000000 1,4.000000-1.000000 0,4.000000-5.000000 1,3.000000-7.000000 2,3.000000-5.000000 1,4.000000-8.000000 0,7.000000-5.000000 0,6.000000-7.000000 0,7.000000-5.000000-1,7.000000 3.000000 2,9.000000 17.000000 1,10.000000 15.000000 2,10.000000 16.000000 1,7.000000 9.000000 2,6.000000 3.000000-3,7.000000 3.000000 0,6.000000 4.000000-1,1.000000-1.000000-1,-3.000000-3.000000 0,-3.000000-3.000000 1,-2.000000-2.000000 0,-6.000000-8.000000-1,-6.000000-8.000000-5,-6.000000-10.000000-4,-6.000000-9.000000-3,-9.000000-7.000000-4,-8.000000-3.000000 0,-10.000000-3.000000-1,-9.000000-2.000000-1,-12.000000-6.000000-1,-11.000000-6.000000-1,-14.000000-6.000000-1,-11.000000-6.000000-1,-12.000000-6.000000-1,-9.000000-2.000000 0,-10.000000-3.000000-1,-8.000000-3.000000 0,-3.000000-6.000000-1,7.000000-5.000000 2,6.000000-7.000000 2,7.000000-5.000000 0,7.000000-6.000000 3,9.000000-3.000000 2,10.000000-3.000000 2,10.000000-2.000000 4,8.000000-8.000000 3,10.000000-8.000000 7,10.000000-10.000000 5,9.000000-9.000000 7,10.000000-7.000000 1,14.000000-3.000000 0,11.000000-3.000000-3,14.000000-2.000000 0,0.000000 5.000000-3,-8.000000 16.000000-1,-10.000000 15.000000-2,-9.000000 17.000000-1,5.000000-3.000000-3,23.000000-18.000000-3,22.000000-19.000000-1,22.000000-18.000000-3,7.000000-7.000000-3,-6.000000 6.000000-4,-6.000000 7.000000-4,-6.000000 6.000000-4,-9.000000 10.000000-5,-8.000000 17.000000-5,-10.000000 15.000000-6,-9.000000 16.000000-6,-10.000000 7.000000-4,-9.000000 1.000000-3,-10.000000-1.000000-4,-8.000000 1.000000-3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1"/>
    </inkml:context>
    <inkml:brush xml:id="br0">
      <inkml:brushProperty name="width" value="0.0192556623369455" units="cm"/>
      <inkml:brushProperty name="height" value="0.0192556623369455" units="cm"/>
      <inkml:brushProperty name="color" value="#F2395B"/>
      <inkml:brushProperty name="ignorePressure" value="0"/>
    </inkml:brush>
  </inkml:definitions>
  <inkml:trace contextRef="#ctx0" brushRef="#br0">13850.000000 57100.000000 761,'-116.000000'-44.000000'27,"19.000000"13.000000"-14 ,19.000000 12.000000-14,19.000000 13.000000-14,9.000000 20.000000-4,0.000000 28.000000 7,0.000000 28.000000 7,0.000000 29.000000 7,-2.000000 26.000000 6,-3.000000 25.000000 7,-3.000000 25.000000 6,-2.000000 25.000000 6,0.000000 15.000000 2,7.000000 7.000000-6,6.000000 6.000000-3,7.000000 7.000000-5,8.000000 0.000000-3,14.000000-2.000000-1,11.000000-3.000000-1,14.000000-3.000000-1,11.000000-12.000000 0,14.000000-18.000000 0,11.000000-19.000000 1,14.000000-18.000000 0,2.000000-25.000000-2,-6.000000-27.000000-5,-6.000000-28.000000-7,-6.000000-28.000000-5,16.000000-6.000000-7,42.000000 20.000000-8,40.000000 18.000000-10,41.000000 20.000000-8,2.000000-4.000000-4,-33.000000-25.000000 2,-35.000000-25.000000 2,-34.000000-25.000000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2"/>
    </inkml:context>
    <inkml:brush xml:id="br0">
      <inkml:brushProperty name="width" value="0.0206099599599838" units="cm"/>
      <inkml:brushProperty name="height" value="0.0206099599599838" units="cm"/>
      <inkml:brushProperty name="color" value="#F2395B"/>
      <inkml:brushProperty name="ignorePressure" value="0"/>
    </inkml:brush>
  </inkml:definitions>
  <inkml:trace contextRef="#ctx0" brushRef="#br0">20100.000000 57850.000000 711,'51.000000'78.000000'5,"4.000000"6.000000"-3 ,3.000000 7.000000-5,3.000000 6.000000-3,-2.000000 7.000000 2,-6.000000 10.000000 7,-6.000000 10.000000 8,-6.000000 9.000000 8,-7.000000 6.000000 3,-6.000000 3.000000 1,-6.000000 3.000000-2,-6.000000 4.000000 1,-6.000000-9.000000-3,-2.000000-18.000000-3,-3.000000-19.000000-4,-3.000000-18.000000-3,-7.000000-1.000000 0,-9.000000 19.000000 5,-10.000000 19.000000 5,-8.000000 19.000000 5,-8.000000 2.000000-1,-2.000000-11.000000-7,-3.000000-14.000000-6,-3.000000-11.000000-8,-2.000000-17.000000-3,0.000000-18.000000-3,0.000000-19.000000-2,0.000000-18.000000-2,1.000000-25.000000-9,4.000000-27.000000-14,3.000000-28.000000-15,3.000000-28.000000-15,4.000000-7.000000-2,7.000000 16.000000 10,6.000000 15.000000 8,7.000000 17.000000 10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2"/>
    </inkml:context>
    <inkml:brush xml:id="br0">
      <inkml:brushProperty name="width" value="0.0225835926830769" units="cm"/>
      <inkml:brushProperty name="height" value="0.0225835926830769" units="cm"/>
      <inkml:brushProperty name="color" value="#F2395B"/>
      <inkml:brushProperty name="ignorePressure" value="0"/>
    </inkml:brush>
  </inkml:definitions>
  <inkml:trace contextRef="#ctx0" brushRef="#br0">27250.000000 27750.000000 649,'3.000000'23.000000'2,"6.000000"-3.000000"3 ,7.000000-3.000000 5,6.000000-2.000000 3,4.000000-3.000000 1,4.000000 1.000000-4,3.000000-1.000000-3,3.000000 1.000000-4,3.000000 1.000000-1,3.000000 3.000000 1,3.000000 3.000000 1,4.000000 4.000000 0,-3.000000-1.000000 1,-5.000000-3.000000 0,-7.000000-3.000000 1,-5.000000-2.000000-1,5.000000 2.000000 1,19.000000 9.000000 1,19.000000 10.000000 1,19.000000 10.000000 1,7.000000 7.000000-1,-3.000000 6.000000 0,-3.000000 7.000000-1,-2.000000 6.000000-2,-11.000000-5.000000 0,-15.000000-16.000000-2,-15.000000-15.000000-2,-16.000000-15.000000 0,-7.000000-9.000000-1,4.000000 1.000000 1,3.000000-1.000000 0,3.000000 1.000000 1,-1.000000-1.000000 0,-2.000000 1.000000 0,-3.000000-1.000000 0,-3.000000 1.000000 0,1.000000-1.000000 0,6.000000 1.000000-2,7.000000-1.000000 0,6.000000 1.000000-2,9.000000-3.000000-1,13.000000-2.000000 1,12.000000-3.000000 0,13.000000-3.000000 0,6.000000-2.000000 1,0.000000 0.000000 1,0.000000 0.000000 0,0.000000 0.000000 1,3.000000-4.000000 0,6.000000-5.000000-3,7.000000-7.000000-1,6.000000-5.000000-2,1.000000-3.000000 0,-3.000000 4.000000 1,-3.000000 3.000000 3,-2.000000 3.000000 2,-5.000000-1.000000 1,-2.000000-2.000000 2,-3.000000-3.000000 0,-3.000000-3.000000 1,-7.000000-2.000000 0,-9.000000 0.000000 0,-10.000000 0.000000-1,-8.000000 0.000000 0,-11.000000 3.000000-2,-8.000000 6.000000 0,-10.000000 7.000000-3,-9.000000 6.000000 0,1.000000 3.000000-1,13.000000 0.000000 1,12.000000 0.000000 0,13.000000 0.000000 0,4.000000 0.000000 2,-3.000000 0.000000 0,-3.000000 0.000000 0,-2.000000 0.000000 1,-3.000000 1.000000 1,1.000000 4.000000 0,-1.000000 3.000000 1,1.000000 3.000000 0,-1.000000 7.000000 1,1.000000 14.000000-2,-1.000000 11.000000 1,1.000000 14.000000-1,1.000000 2.000000 1,3.000000-6.000000 4,3.000000-6.000000 4,4.000000-6.000000 4,1.000000-7.000000 0,0.000000-6.000000-3,0.000000-6.000000-2,0.000000-6.000000-3,-7.000000-6.000000-2,-11.000000-2.000000-1,-14.000000-3.000000-1,-11.000000-3.000000 0,5.000000-6.000000-1,26.000000-5.000000 2,24.000000-7.000000 0,26.000000-5.000000 2,13.000000-6.000000-1,4.000000-3.000000-4,3.000000-3.000000-2,3.000000-2.000000-3,-1.000000-6.000000-2,-2.000000-6.000000-1,-3.000000-6.000000-1,-3.000000-6.000000-2,-2.000000-2.000000 1,0.000000 3.000000-1,0.000000 3.000000-1,0.000000 4.000000 0,-2.000000 4.000000 2,-3.000000 6.000000 1,-3.000000 7.000000 2,-2.000000 6.000000 2,-3.000000 4.000000 0,1.000000 4.000000-3,-1.000000 3.000000-2,1.000000 3.000000-2,-6.000000-1.000000-1,-8.000000-2.000000 1,-10.000000-3.000000 2,-9.000000-3.000000 1,-10.000000-4.000000-7,-9.000000-3.000000-15,-10.000000-3.000000-16,-8.000000-2.000000-16</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2"/>
    </inkml:context>
    <inkml:brush xml:id="br0">
      <inkml:brushProperty name="width" value="0.0151468785479665" units="cm"/>
      <inkml:brushProperty name="height" value="0.0151468785479665" units="cm"/>
      <inkml:brushProperty name="color" value="#F2395B"/>
      <inkml:brushProperty name="ignorePressure" value="0"/>
    </inkml:brush>
  </inkml:definitions>
  <inkml:trace contextRef="#ctx0" brushRef="#br0">21350.000000 56900.000000 968,'25.000000'4.000000'18,"0.000000"10.000000"-7 ,0.000000 10.000000-9,0.000000 9.000000-7,3.000000 9.000000-7,6.000000 9.000000-5,7.000000 10.000000-5,6.000000 10.000000-4,1.000000 5.000000-3,-3.000000 4.000000 2,-3.000000 3.000000 0,-2.000000 3.000000 2,-5.000000-4.000000 8,-2.000000-8.000000 16,-3.000000-10.000000 16,-3.000000-9.000000 16,-2.000000-9.000000 2,0.000000-5.000000-12,0.000000-7.000000-11,0.000000-5.000000-13,-2.000000-8.000000-6,-3.000000-5.000000-3,-3.000000-7.000000-2,-2.000000-5.000000-2,-3.000000-4.000000-1,1.000000 0.000000 1,-1.000000 0.000000-1,1.000000 0.000000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2"/>
    </inkml:context>
    <inkml:brush xml:id="br0">
      <inkml:brushProperty name="width" value="0.0183858927339315" units="cm"/>
      <inkml:brushProperty name="height" value="0.0183858927339315" units="cm"/>
      <inkml:brushProperty name="color" value="#F2395B"/>
      <inkml:brushProperty name="ignorePressure" value="0"/>
    </inkml:brush>
  </inkml:definitions>
  <inkml:trace contextRef="#ctx0" brushRef="#br0">22300.000000 56650.000000 797,'-49.000000'-18.000000'21,"4.000000"17.000000"-4 ,3.000000 15.000000-4,3.000000 16.000000-4,-2.000000 15.000000 2,-6.000000 16.000000 5,-6.000000 15.000000 5,-6.000000 17.000000 6,-7.000000 11.000000 0,-6.000000 10.000000-8,-6.000000 10.000000-5,-6.000000 9.000000-7,-2.000000-1.000000-7,3.000000-8.000000-6,3.000000-10.000000-8,4.000000-9.000000-6,8.000000-15.000000-9,17.000000-18.000000-9,15.000000-19.000000-10,16.000000-18.000000-8</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3:13"/>
    </inkml:context>
    <inkml:brush xml:id="br0">
      <inkml:brushProperty name="width" value="0.0274400506168604" units="cm"/>
      <inkml:brushProperty name="height" value="0.0274400506168604" units="cm"/>
      <inkml:brushProperty name="color" value="#F2395B"/>
      <inkml:brushProperty name="ignorePressure" value="0"/>
    </inkml:brush>
  </inkml:definitions>
  <inkml:trace contextRef="#ctx0" brushRef="#br0">23300.000000 58400.000000 534,'0.000000'32.000000'82,"0.000000"17.000000"-28 ,0.000000 15.000000-29,0.000000 16.000000-27,0.000000 10.000000-13,0.000000 7.000000 4,0.000000 6.000000 3,0.000000 7.000000 4,0.000000 2.000000 3,0.000000 1.000000 4,0.000000-1.000000 5,0.000000 1.000000 4,0.000000-4.000000 1,0.000000-6.000000-2,0.000000-6.000000-4,0.000000-6.000000-1,1.000000-10.000000-2,4.000000-12.000000-2,3.000000-13.000000-1,3.000000-12.000000-1,1.000000-16.000000-1,1.000000-19.000000-2,-1.000000-18.000000-2,1.000000-19.000000-1,-1.000000-19.000000-1,1.000000-19.000000-2,-1.000000-18.000000-1,1.000000-19.000000 0,4.000000-15.000000-1,9.000000-8.000000 1,10.000000-10.000000 1,10.000000-9.000000 0,0.000000 2.000000 2,-5.000000 17.000000 0,-7.000000 15.000000 1,-5.000000 16.000000 1,-6.000000 15.000000 1,-3.000000 16.000000 3,-3.000000 15.000000 3,-2.000000 17.000000 2,-1.000000 3.000000 1,3.000000-5.000000 2,3.000000-7.000000 0,4.000000-5.000000 1,1.000000 0.000000 1,0.000000 10.000000 3,0.000000 10.000000 2,0.000000 9.000000 2,0.000000 17.000000 2,0.000000 25.000000 2,0.000000 25.000000 3,0.000000 25.000000 3,-2.000000 20.000000 1,-3.000000 16.000000-1,-3.000000 15.000000 1,-2.000000 17.000000 0,-3.000000 7.000000-2,1.000000 0.000000-3,-1.000000 0.000000-3,1.000000 0.000000-3,2.000000-7.000000-3,7.000000-11.000000-3,6.000000-14.000000-2,7.000000-11.000000-2,2.000000-15.000000-5,1.000000-16.000000-6,-1.000000-15.000000-7,1.000000-15.000000-6,1.000000-14.000000-7,3.000000-8.000000-7,3.000000-10.000000-6,4.000000-9.000000-7,-3.000000-7.000000-6,-5.000000-3.000000-3,-7.000000-3.000000-5,-5.000000-2.000000-3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4"/>
    </inkml:context>
    <inkml:brush xml:id="br0">
      <inkml:brushProperty name="width" value="0.0198600012809038" units="cm"/>
      <inkml:brushProperty name="height" value="0.0198600012809038" units="cm"/>
      <inkml:brushProperty name="color" value="#F2395B"/>
      <inkml:brushProperty name="ignorePressure" value="0"/>
    </inkml:brush>
  </inkml:definitions>
  <inkml:trace contextRef="#ctx0" brushRef="#br0">26950.000000 58500.000000 738,'-24.000000'-2.000000'-2,"4.000000"-3.000000"-3 ,3.000000-3.000000-3,3.000000-2.000000-4,-4.000000-3.000000 1,-8.000000 1.000000 5,-10.000000-1.000000 4,-9.000000 1.000000 6,-10.000000 1.000000 3,-9.000000 3.000000 4,-10.000000 3.000000 3,-8.000000 4.000000 3,2.000000 2.000000-1,16.000000 4.000000-3,15.000000 3.000000-4,17.000000 3.000000-5,-3.000000 6.000000 1,-18.000000 9.000000 3,-19.000000 10.000000 4,-18.000000 10.000000 4,-6.000000 4.000000 0,10.000000 0.000000-3,10.000000 0.000000-3,9.000000 0.000000-4,10.000000-2.000000-1,14.000000-3.000000-2,11.000000-3.000000-2,14.000000-2.000000-2,11.000000-6.000000 0,14.000000-6.000000 1,11.000000-6.000000 0,14.000000-6.000000 2,3.000000-4.000000 1,-2.000000 1.000000 3,-3.000000-1.000000 3,-3.000000 1.000000 3,5.000000 2.000000 3,17.000000 7.000000 1,15.000000 6.000000 1,16.000000 7.000000 1,9.000000 2.000000-3,3.000000 1.000000-9,3.000000-1.000000-8,4.000000 1.000000-9,-3.000000-4.000000-5,-5.000000-6.000000-2,-7.000000-6.000000-3,-5.000000-6.000000-2,-8.000000-6.000000 0,-5.000000-2.000000 1,-7.000000-3.000000 1,-5.000000-3.000000 1,-9.000000-1.000000-3,-9.000000 4.000000-6,-10.000000 3.000000-6,-8.000000 3.000000-7</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3:14"/>
    </inkml:context>
    <inkml:brush xml:id="br0">
      <inkml:brushProperty name="width" value="0.0198573153465986" units="cm"/>
      <inkml:brushProperty name="height" value="0.0198573153465986" units="cm"/>
      <inkml:brushProperty name="color" value="#F2395B"/>
      <inkml:brushProperty name="ignorePressure" value="0"/>
    </inkml:brush>
  </inkml:definitions>
  <inkml:trace contextRef="#ctx0" brushRef="#br0">26000.000000 60000.000000 738,'50.000000'48.000000'102,"0.000000"-3.000000"-29 ,0.000000-3.000000-30,0.000000-2.000000-29,4.000000-5.000000-14,10.000000-2.000000 3,10.000000-3.000000 3,9.000000-3.000000 2,4.000000-7.000000 0,1.000000-9.000000-4,-1.000000-10.000000-4,1.000000-8.000000-2,-3.000000-9.000000-8,-2.000000-6.000000-9,-3.000000-6.000000-10,-3.000000-6.000000-10,-10.000000-1.000000-1,-16.000000 7.000000 7,-15.000000 6.000000 8,-15.000000 7.000000 8,-7.000000 2.000000 0,3.000000 1.000000-7,3.000000-1.000000-6,4.000000 1.000000-6</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4"/>
    </inkml:context>
    <inkml:brush xml:id="br0">
      <inkml:brushProperty name="width" value="0.0228483304381371" units="cm"/>
      <inkml:brushProperty name="height" value="0.0228483304381371" units="cm"/>
      <inkml:brushProperty name="color" value="#F2395B"/>
      <inkml:brushProperty name="ignorePressure" value="0"/>
    </inkml:brush>
  </inkml:definitions>
  <inkml:trace contextRef="#ctx0" brushRef="#br0">28800.000000 58450.000000 641,'-2.000000'120.000000'0,"-3.000000"-9.000000"9 ,-3.000000-10.000000 8,-2.000000-8.000000 10,-1.000000-12.000000 2,3.000000-12.000000-3,3.000000-13.000000-4,4.000000-12.000000-3,-1.000000 6.000000-2,-3.000000 25.000000 2,-3.000000 25.000000 0,-2.000000 25.000000 2,-1.000000 1.000000-2,3.000000-21.000000-2,3.000000-22.000000-3,4.000000-22.000000-2,-1.000000-2.000000-2,-3.000000 19.000000 2,-3.000000 19.000000 1,-2.000000 19.000000 2,-1.000000-1.000000-3,3.000000-18.000000-5,3.000000-19.000000-4,4.000000-18.000000-6,1.000000-12.000000-2,0.000000-3.000000 0,0.000000-3.000000 1,0.000000-2.000000 0,0.000000-3.000000 1,0.000000 1.000000 0,0.000000-1.000000 2,0.000000 1.000000 0,0.000000 1.000000-3,0.000000 3.000000-8,0.000000 3.000000-7,0.000000 4.000000-7,0.000000-3.000000-2,0.000000-5.000000 1,0.000000-7.000000 2,0.000000-5.000000 2,0.000000-3.000000 3,0.000000 4.000000 2,0.000000 3.000000 2,0.000000 3.000000 3,0.000000 3.000000-3,0.000000 3.000000-8,0.000000 3.000000-10,0.000000 4.000000-7</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6"/>
    </inkml:context>
    <inkml:brush xml:id="br0">
      <inkml:brushProperty name="width" value="0.0205002445727587" units="cm"/>
      <inkml:brushProperty name="height" value="0.0205002445727587" units="cm"/>
      <inkml:brushProperty name="color" value="#F2395B"/>
      <inkml:brushProperty name="ignorePressure" value="0"/>
    </inkml:brush>
  </inkml:definitions>
  <inkml:trace contextRef="#ctx0" brushRef="#br0">36450.000000 58900.000000 715,'28.000000'32.000000'59,"6.000000"17.000000"-8 ,7.000000 15.000000-9,6.000000 16.000000-9,3.000000 15.000000-9,0.000000 16.000000-8,0.000000 15.000000-8,0.000000 17.000000-8,-2.000000 2.000000-2,-3.000000-9.000000 5,-3.000000-10.000000 4,-2.000000-8.000000 5,-5.000000-12.000000 1,-2.000000-12.000000-4,-3.000000-13.000000-3,-3.000000-12.000000-3,-4.000000-5.000000-3,-3.000000 3.000000-1,-3.000000 3.000000-2,-2.000000 4.000000-3,-5.000000-4.000000 0,-2.000000-9.000000 1,-3.000000-10.000000 1,-3.000000-8.000000 1,-4.000000-14.000000-5,-3.000000-15.000000-11,-3.000000-15.000000-12,-2.000000-16.000000-9,-3.000000-12.000000-5,1.000000-5.000000 4,-1.000000-7.000000 3,1.000000-5.000000 4,1.000000-1.000000 2,3.000000 6.000000 4,3.000000 7.000000 2,4.000000 6.000000 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6"/>
    </inkml:context>
    <inkml:brush xml:id="br0">
      <inkml:brushProperty name="width" value="0.0195124335587025" units="cm"/>
      <inkml:brushProperty name="height" value="0.0195124335587025" units="cm"/>
      <inkml:brushProperty name="color" value="#F2395B"/>
      <inkml:brushProperty name="ignorePressure" value="0"/>
    </inkml:brush>
  </inkml:definitions>
  <inkml:trace contextRef="#ctx0" brushRef="#br0">37400.000000 59100.000000 751,'20.000000'-43.000000'-8,"-9.000000"17.000000"-3 ,-10.000000 15.000000-1,-8.000000 16.000000-2,-12.000000 16.000000 4,-12.000000 20.000000 13,-13.000000 18.000000 11,-12.000000 20.000000 13,-7.000000 10.000000 5,1.000000 3.000000 2,-1.000000 3.000000 0,1.000000 4.000000 2,-3.000000 4.000000-3,-2.000000 6.000000-6,-3.000000 7.000000-5,-3.000000 6.000000-7,-1.000000-2.000000-3,4.000000-9.000000-4,3.000000-10.000000-3,3.000000-8.000000-4,6.000000-11.000000-3,9.000000-8.000000-5,10.000000-10.000000-4,10.000000-9.000000-6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3:1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37800.000000 59600.000000 1000,'117.000000'-22.000000'-2,"-16.000000"6.000000"-4 ,-15.000000 7.000000-2,-15.000000 6.000000-5,-12.000000 3.000000-2,-6.000000 0.000000-4,-6.000000 0.000000-2,-6.000000 0.000000-3,-7.000000-2.000000 3,-6.000000-3.000000 9,-6.000000-3.000000 8,-6.000000-2.000000 9,-2.000000-3.000000 3,3.000000 1.000000 0,3.000000-1.000000-1,4.000000 1.000000 0,-1.000000 1.000000-4,-3.000000 3.000000-5,-3.000000 3.000000-5,-2.000000 4.000000-5,-5.000000 2.000000-3,-2.000000 4.000000-1,-3.000000 3.000000 0,-3.000000 3.000000-1</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6"/>
    </inkml:context>
    <inkml:brush xml:id="br0">
      <inkml:brushProperty name="width" value="0.0193062741309404" units="cm"/>
      <inkml:brushProperty name="height" value="0.0193062741309404" units="cm"/>
      <inkml:brushProperty name="color" value="#F2395B"/>
      <inkml:brushProperty name="ignorePressure" value="0"/>
    </inkml:brush>
  </inkml:definitions>
  <inkml:trace contextRef="#ctx0" brushRef="#br0">37800.000000 60400.000000 759,'29.000000'3.000000'41,"10.000000"6.000000"-5 ,10.000000 7.000000-5,9.000000 6.000000-5,4.000000 3.000000-4,1.000000 0.000000-7,-1.000000 0.000000-5,1.000000 0.000000-5,2.000000-2.000000-4,7.000000-3.000000 1,6.000000-3.000000 0,7.000000-2.000000 0,2.000000-9.000000 0,1.000000-12.000000 3,-1.000000-13.000000 1,1.000000-12.000000 2,-9.000000-4.000000 0,-15.000000 7.000000-1,-15.000000 6.000000-1,-16.000000 7.000000-1,-8.000000 2.000000-11,0.000000 1.000000-24,0.000000-1.000000-22,0.000000 1.000000-24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3"/>
    </inkml:context>
    <inkml:brush xml:id="br0">
      <inkml:brushProperty name="width" value="0.02397745475173" units="cm"/>
      <inkml:brushProperty name="height" value="0.02397745475173" units="cm"/>
      <inkml:brushProperty name="color" value="#F2395B"/>
      <inkml:brushProperty name="ignorePressure" value="0"/>
    </inkml:brush>
  </inkml:definitions>
  <inkml:trace contextRef="#ctx0" brushRef="#br0">35650.000000 22550.000000 611,'95.000000'0.000000'-42,"-9.000000"0.000000"12 ,-10.000000 0.000000 10,-8.000000 0.000000 12,0.000000 0.000000 5,14.000000 0.000000 0,11.000000 0.000000 0,14.000000 0.000000 0,7.000000-2.000000 4,3.000000-3.000000 8,3.000000-3.000000 9,4.000000-2.000000 7,4.000000-1.000000 5,6.000000 3.000000-2,7.000000 3.000000 1,6.000000 4.000000-2,4.000000-3.000000-1,4.000000-5.000000-1,3.000000-7.000000-3,3.000000-5.000000-2,-2.000000-6.000000-3,-6.000000-3.000000-2,-6.000000-3.000000-3,-6.000000-2.000000-3,1.000000-6.000000 0,9.000000-6.000000 1,10.000000-6.000000 1,10.000000-6.000000 2,-14.000000 2.000000-1,-33.000000 14.000000-3,-35.000000 11.000000-5,-34.000000 14.000000-3,-5.000000 0.000000-2,25.000000-8.000000 1,25.000000-10.000000-1,25.000000-9.000000 0,1.000000-1.000000 0,-21.000000 10.000000 1,-22.000000 10.000000 1,-22.000000 9.000000 0,-2.000000 1.000000 1,19.000000-6.000000 1,19.000000-6.000000 1,19.000000-6.000000 1,-1.000000 1.000000-1,-18.000000 9.000000 0,-19.000000 10.000000-1,-18.000000 10.000000 0,5.000000 2.000000 0,32.000000-3.000000 1,31.000000-3.000000 1,32.000000-2.000000 2,11.000000-3.000000 1,-5.000000 1.000000 0,-7.000000-1.000000 0,-5.000000 1.000000 1,-4.000000 1.000000-1,0.000000 3.000000 0,0.000000 3.000000 0,0.000000 4.000000-1,0.000000-1.000000-1,0.000000-3.000000-3,0.000000-3.000000-2,0.000000-2.000000-4,-2.000000-3.000000-1,-3.000000 1.000000 0,-3.000000-1.000000 1,-2.000000 1.000000 0,-3.000000 1.000000 1,1.000000 3.000000 0,-1.000000 3.000000 0,1.000000 4.000000 0,1.000000 1.000000 0,3.000000 0.000000 0,3.000000 0.000000 0,4.000000 0.000000-1,-1.000000 1.000000-1,-3.000000 4.000000 0,-3.000000 3.000000-2,-2.000000 3.000000 0,-6.000000-1.000000-1,-6.000000-2.000000 1,-6.000000-3.000000-1,-6.000000-3.000000 0,-13.000000-2.000000 0,-19.000000 0.000000 1,-18.000000 0.000000 1,-19.000000 0.000000 0,3.000000 0.000000 0,25.000000 0.000000 0,25.000000 0.000000 0,25.000000 0.000000 0,12.000000 1.000000 0,1.000000 4.000000-1,-1.000000 3.000000 1,1.000000 3.000000 0,-3.000000-1.000000-1,-2.000000-2.000000-2,-3.000000-3.000000 0,-3.000000-3.000000-1,-7.000000-4.000000-1,-9.000000-3.000000 1,-10.000000-3.000000 0,-8.000000-2.000000 0,-9.000000-5.000000 1,-6.000000-2.000000-1,-6.000000-3.000000 1,-6.000000-3.000000-1,-9.000000-1.000000 1,-8.000000 4.000000 2,-10.000000 3.000000 1,-9.000000 3.000000 1,-7.000000 1.000000 4,-3.000000 1.000000 6,-3.000000-1.000000 6,-2.000000 1.000000 6,-3.000000 5.000000 3,1.000000 14.000000 1,-1.000000 11.000000 1,1.000000 14.000000 0,-1.000000 14.000000 0,1.000000 20.000000-3,-1.000000 18.000000-3,1.000000 20.000000-3,-7.000000 16.000000-3,-12.000000 16.000000-6,-13.000000 15.000000-4,-12.000000 17.000000-5,-10.000000 7.000000-2,-6.000000 0.000000 2,-6.000000 0.000000 1,-6.000000 0.000000 2,-2.000000-11.000000-5,3.000000-22.000000-12,3.000000-22.000000-11,4.000000-21.000000-12,4.000000-18.000000-7,6.000000-12.000000-1,7.000000-13.000000-4,6.000000-12.000000-1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7"/>
    </inkml:context>
    <inkml:brush xml:id="br0">
      <inkml:brushProperty name="width" value="0.0214688051491976" units="cm"/>
      <inkml:brushProperty name="height" value="0.0214688051491976" units="cm"/>
      <inkml:brushProperty name="color" value="#F2395B"/>
      <inkml:brushProperty name="ignorePressure" value="0"/>
    </inkml:brush>
  </inkml:definitions>
  <inkml:trace contextRef="#ctx0" brushRef="#br0">40350.000000 57700.000000 683,'21.000000'-46.000000'4,"-5.000000"10.000000"8 ,-7.000000 10.000000 9,-5.000000 9.000000 8,-6.000000 12.000000 1,-3.000000 16.000000-4,-3.000000 15.000000-5,-2.000000 17.000000-5,-3.000000 2.000000-3,1.000000-9.000000-2,-1.000000-10.000000-2,1.000000-8.000000-2,-4.000000 8.000000 0,-6.000000 29.000000 1,-6.000000 28.000000 2,-6.000000 28.000000 2,-4.000000 20.000000 0,1.000000 13.000000-1,-1.000000 12.000000-1,1.000000 13.000000-2,1.000000 7.000000 0,3.000000 4.000000 0,3.000000 3.000000 1,4.000000 3.000000 0,4.000000-2.000000-4,6.000000-6.000000-6,7.000000-6.000000-8,6.000000-6.000000-7,6.000000-9.000000-5,6.000000-8.000000-3,7.000000-10.000000-3,6.000000-9.000000-2,6.000000-18.000000-2,6.000000-24.000000 0,7.000000-26.000000-1,6.000000-24.000000-1,1.000000-24.000000 0,-3.000000-22.000000 1,-3.000000-22.000000-1,-2.000000-21.000000 0,-6.000000-9.000000 4,-6.000000 7.000000 7,-6.000000 6.000000 5,-6.000000 7.000000 8</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7"/>
    </inkml:context>
    <inkml:brush xml:id="br0">
      <inkml:brushProperty name="width" value="0.0192298498004675" units="cm"/>
      <inkml:brushProperty name="height" value="0.0192298498004675" units="cm"/>
      <inkml:brushProperty name="color" value="#F2395B"/>
      <inkml:brushProperty name="ignorePressure" value="0"/>
    </inkml:brush>
  </inkml:definitions>
  <inkml:trace contextRef="#ctx0" brushRef="#br0">41300.000000 58650.000000 762,'-24.000000'50.000000'-2,"4.000000"0.000000"-3 ,3.000000 0.000000-4,3.000000 0.000000-4,3.000000 4.000000-2,3.000000 10.000000-1,3.000000 10.000000 0,4.000000 9.000000-1,2.000000 2.000000 9,4.000000-2.000000 21,3.000000-3.000000 21,3.000000-3.000000 20,3.000000-10.000000 5,3.000000-16.000000-10,3.000000-15.000000-10,4.000000-15.000000-10,1.000000-11.000000-8,0.000000-2.000000-5,0.000000-3.000000-5,0.000000-3.000000-5,1.000000-6.000000-2,4.000000-5.000000-2,3.000000-7.000000-1,3.000000-5.000000-1,-1.000000-8.000000 0,-2.000000-5.000000 0,-3.000000-7.000000-1,-3.000000-5.000000 1,-6.000000-6.000000-1,-5.000000-3.000000-4,-7.000000-3.000000-2,-5.000000-2.000000-3,-8.000000 0.000000-2,-5.000000 7.000000 1,-7.000000 6.000000-1,-5.000000 7.000000 1,-6.000000 2.000000 1,-3.000000 1.000000 4,-3.000000-1.000000 2,-2.000000 1.000000 4,-3.000000 4.000000 1,1.000000 9.000000-1,-1.000000 10.000000-1,1.000000 10.000000 0,2.000000 5.000000-3,7.000000 4.000000-4,6.000000 3.000000-5,7.000000 3.000000-5,4.000000 3.000000-3,3.000000 3.000000-1,3.000000 3.000000-1,4.000000 4.000000-1,2.000000-3.000000 0,4.000000-5.000000-3,3.000000-7.000000-1,3.000000-5.000000-1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18"/>
    </inkml:context>
    <inkml:brush xml:id="br0">
      <inkml:brushProperty name="width" value="0.0249120984226465" units="cm"/>
      <inkml:brushProperty name="height" value="0.0249120984226465" units="cm"/>
      <inkml:brushProperty name="color" value="#F2395B"/>
      <inkml:brushProperty name="ignorePressure" value="0"/>
    </inkml:brush>
  </inkml:definitions>
  <inkml:trace contextRef="#ctx0" brushRef="#br0">42450.000000 59050.000000 588,'71.000000'-27.000000'0,"-5.000000"-3.000000"0 ,-7.000000-3.000000 0,-5.000000-2.000000 0,-8.000000-6.000000 1,-5.000000-6.000000 4,-7.000000-6.000000 3,-5.000000-6.000000 3,-4.000000-6.000000 3,0.000000-2.000000 3,0.000000-3.000000 2,0.000000-3.000000 4,-2.000000-1.000000-1,-3.000000 4.000000-2,-3.000000 3.000000-4,-2.000000 3.000000-1,-5.000000 6.000000-3,-2.000000 9.000000-1,-3.000000 10.000000-2,-3.000000 10.000000-1,-10.000000 8.000000-4,-16.000000 10.000000-6,-15.000000 10.000000-6,-15.000000 9.000000-7,-11.000000 10.000000-2,-2.000000 14.000000 1,-3.000000 11.000000 1,-3.000000 14.000000 1,1.000000 8.000000 2,6.000000 7.000000 1,7.000000 6.000000 2,6.000000 7.000000 2,6.000000-3.000000 0,6.000000-8.000000 1,7.000000-10.000000 1,6.000000-9.000000 1,7.000000-7.000000 1,10.000000-3.000000 4,10.000000-3.000000 4,9.000000-2.000000 2,7.000000-6.000000 2,7.000000-6.000000-2,6.000000-6.000000-1,7.000000-6.000000-2,4.000000-9.000000 0,3.000000-8.000000 0,3.000000-10.000000 0,4.000000-9.000000-1,-1.000000-5.000000 1,-3.000000 0.000000-2,-3.000000 0.000000 0,-2.000000 0.000000 0,-6.000000 0.000000-1,-6.000000 0.000000 0,-6.000000 0.000000 0,-6.000000 0.000000 0,-7.000000 10.000000 4,-6.000000 23.000000 8,-6.000000 22.000000 7,-6.000000 22.000000 8,-4.000000 18.000000 1,1.000000 16.000000-4,-1.000000 15.000000-5,1.000000 17.000000-5,-3.000000 14.000000-2,-2.000000 17.000000-1,-3.000000 15.000000-1,-3.000000 16.000000 1,-2.000000 1.000000-2,0.000000-12.000000 1,0.000000-13.000000-2,0.000000-12.000000 1,-5.000000-1.000000-2,-9.000000 14.000000 0,-10.000000 11.000000 0,-8.000000 14.000000-2,-6.000000-12.000000-1,1.000000-34.000000-4,-1.000000-35.000000-2,1.000000-33.000000-4,-3.000000-25.000000-7,-2.000000-11.000000-8,-3.000000-14.000000-9,-3.000000-11.000000-9,2.000000-9.000000-9,10.000000-3.000000-7,10.000000-3.000000-7,9.000000-2.000000-8</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0"/>
    </inkml:context>
    <inkml:brush xml:id="br0">
      <inkml:brushProperty name="width" value="0.0161123648285866" units="cm"/>
      <inkml:brushProperty name="height" value="0.0161123648285866" units="cm"/>
      <inkml:brushProperty name="color" value="#F2395B"/>
      <inkml:brushProperty name="ignorePressure" value="0"/>
    </inkml:brush>
  </inkml:definitions>
  <inkml:trace contextRef="#ctx0" brushRef="#br0">43650.000000 61200.000000 910,'-22.000000'139.000000'9,"6.000000"-22.000000"-1 ,7.000000-22.000000-2,6.000000-21.000000-2,4.000000-17.000000-4,4.000000-8.000000-6,3.000000-10.000000-7,3.000000-9.000000-5,1.000000-2.000000-4,1.000000 6.000000 3,-1.000000 7.000000 1,1.000000 6.000000 2,2.000000-2.000000 5,7.000000-9.000000 8,6.000000-10.000000 10,7.000000-8.000000 7,-1.000000-9.000000 4,-6.000000-6.000000-2,-6.000000-6.000000-2,-6.000000-6.000000-2,-2.000000-9.000000-2,3.000000-8.000000 0,3.000000-10.000000 1,4.000000-9.000000-1,-1.000000-5.000000 1,-3.000000 0.000000 1,-3.000000 0.000000 1,-2.000000 0.000000 2,-8.000000-2.000000-3,-8.000000-3.000000-8,-10.000000-3.000000-9,-9.000000-2.000000-6,-5.000000 0.000000-4,0.000000 7.000000 3,0.000000 6.000000 2,0.000000 7.000000 3,-2.000000 4.000000 3,-3.000000 3.000000 1,-3.000000 3.000000 3,-2.000000 4.000000 2,-1.000000 2.000000 1,3.000000 4.000000 1,3.000000 3.000000 0,4.000000 3.000000 0,-1.000000 7.000000 1,-3.000000 14.000000-1,-3.000000 11.000000-1,-2.000000 14.000000-1,-1.000000 7.000000-1,3.000000 3.000000-5,3.000000 3.000000-3,4.000000 4.000000-4,4.000000-1.000000-5,6.000000-3.000000-2,7.000000-3.000000-4,6.000000-2.000000-4,4.000000-6.000000-1,4.000000-6.000000 1,3.000000-6.000000 1,3.000000-6.000000 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0"/>
    </inkml:context>
    <inkml:brush xml:id="br0">
      <inkml:brushProperty name="width" value="0.0148071022704244" units="cm"/>
      <inkml:brushProperty name="height" value="0.0148071022704244" units="cm"/>
      <inkml:brushProperty name="color" value="#F2395B"/>
      <inkml:brushProperty name="ignorePressure" value="0"/>
    </inkml:brush>
  </inkml:definitions>
  <inkml:trace contextRef="#ctx0" brushRef="#br0">44450.000000 61750.000000 990,'21.000000'-2.000000'10,"-5.000000"-3.000000"-12 ,-7.000000-3.000000-9,-5.000000-2.000000-12,-4.000000-3.000000-5,0.000000 1.000000-1,0.000000-1.000000-1,0.000000 1.000000-2,1.000000-1.000000 4,4.000000 1.000000 5,3.000000-1.000000 8,3.000000 1.000000 5</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1"/>
    </inkml:context>
    <inkml:brush xml:id="br0">
      <inkml:brushProperty name="width" value="0.0179234240204096" units="cm"/>
      <inkml:brushProperty name="height" value="0.0179234240204096" units="cm"/>
      <inkml:brushProperty name="color" value="#F2395B"/>
      <inkml:brushProperty name="ignorePressure" value="0"/>
    </inkml:brush>
  </inkml:definitions>
  <inkml:trace contextRef="#ctx0" brushRef="#br0">45400.000000 61500.000000 818,'23.000000'-46.000000'75,"-3.000000"10.000000"-30 ,-3.000000 10.000000-28,-2.000000 9.000000-30,-3.000000-2.000000-16,1.000000-12.000000-5,-1.000000-13.000000-4,1.000000-12.000000-5,-3.000000-5.000000 3,-2.000000 3.000000 9,-3.000000 3.000000 9,-3.000000 4.000000 9,-4.000000 4.000000 8,-3.000000 6.000000 4,-3.000000 7.000000 6,-2.000000 6.000000 5,-5.000000 6.000000 2,-2.000000 6.000000-1,-3.000000 7.000000-1,-3.000000 6.000000-2,-4.000000 4.000000-2,-3.000000 4.000000 0,-3.000000 3.000000-3,-2.000000 3.000000-1,-1.000000 6.000000-1,3.000000 9.000000-1,3.000000 10.000000 0,4.000000 10.000000 0,4.000000 4.000000-1,6.000000 0.000000 0,7.000000 0.000000 1,6.000000 0.000000-1,3.000000-2.000000 3,0.000000-3.000000 2,0.000000-3.000000 3,0.000000-2.000000 3,1.000000-6.000000 1,4.000000-6.000000-1,3.000000-6.000000 0,3.000000-6.000000-1,4.000000-1.000000 0,7.000000 7.000000 1,6.000000 6.000000 0,7.000000 7.000000 1,-1.000000 0.000000 1,-6.000000-2.000000-2,-6.000000-3.000000 0,-6.000000-3.000000-1,-1.000000-1.000000 1,7.000000 4.000000-1,6.000000 3.000000 2,7.000000 3.000000 0,-1.000000-2.000000-1,-6.000000-6.000000-2,-6.000000-6.000000-1,-6.000000-6.000000-3,-1.000000 2.000000 0,7.000000 14.000000 1,6.000000 11.000000 0,7.000000 14.000000 0,-1.000000 2.000000 0,-6.000000-6.000000-2,-6.000000-6.000000-1,-6.000000-6.000000-3,-9.000000-7.000000-2,-8.000000-6.000000-3,-10.000000-6.000000-4,-9.000000-6.000000-4,-10.000000-6.000000-2,-9.000000-2.000000-2,-10.000000-3.000000 0,-8.000000-3.000000-2,-8.000000-6.000000 0,-2.000000-5.000000 2,-3.000000-7.000000 2,-3.000000-5.000000 2,4.000000-4.000000 0,13.000000 0.000000 1,12.000000 0.000000-2,13.000000 0.000000 0,9.000000-4.000000 4,6.000000-5.000000 7,7.000000-7.000000 7,6.000000-5.000000 7,9.000000-6.000000 4,13.000000-3.000000 0,12.000000-3.000000 0,13.000000-2.000000-1,7.000000-1.000000-1,4.000000 3.000000-3,3.000000 3.000000-3,3.000000 4.000000-3,1.000000 2.000000-3,1.000000 4.000000-1,-1.000000 3.000000-2,1.000000 3.000000-2,-6.000000 4.000000 0,-8.000000 7.000000 0,-10.000000 6.000000 1,-9.000000 7.000000-1,-5.000000 2.000000-3,0.000000 1.000000-10,0.000000-1.000000-8,0.000000 1.000000-9</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1"/>
    </inkml:context>
    <inkml:brush xml:id="br0">
      <inkml:brushProperty name="width" value="0.0159892402589321" units="cm"/>
      <inkml:brushProperty name="height" value="0.0159892402589321" units="cm"/>
      <inkml:brushProperty name="color" value="#F2395B"/>
      <inkml:brushProperty name="ignorePressure" value="0"/>
    </inkml:brush>
  </inkml:definitions>
  <inkml:trace contextRef="#ctx0" brushRef="#br0">46450.000000 59400.000000 917,'76.000000'0.000000'-3,"4.000000"0.000000"-7 ,3.000000 0.000000-7,3.000000 0.000000-6,4.000000 0.000000 0,7.000000 0.000000 6,6.000000 0.000000 6,7.000000 0.000000 6,0.000000 0.000000 5,-2.000000 0.000000 7,-3.000000 0.000000 4,-3.000000 0.000000 7,-12.000000 0.000000 2,-18.000000 0.000000 1,-19.000000 0.000000 1,-18.000000 0.000000 1,-9.000000 1.000000-1,4.000000 4.000000-3,3.000000 3.000000-4,3.000000 3.000000-3,-5.000000 1.000000-11,-12.000000 1.000000-18,-13.000000-1.000000-20,-12.000000 1.000000-19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1"/>
    </inkml:context>
    <inkml:brush xml:id="br0">
      <inkml:brushProperty name="width" value="0.021260404959321" units="cm"/>
      <inkml:brushProperty name="height" value="0.021260404959321" units="cm"/>
      <inkml:brushProperty name="color" value="#F2395B"/>
      <inkml:brushProperty name="ignorePressure" value="0"/>
    </inkml:brush>
  </inkml:definitions>
  <inkml:trace contextRef="#ctx0" brushRef="#br0">47200.000000 60150.000000 689,'-44.000000'118.000000'46,"13.000000"-11.000000"-11 ,12.000000-14.000000-10,13.000000-11.000000-12,6.000000-7.000000-7,0.000000 0.000000-4,0.000000 0.000000-3,0.000000 0.000000-4,-2.000000-4.000000 1,-3.000000-5.000000 5,-3.000000-7.000000 6,-2.000000-5.000000 5,2.000000-19.000000-1,9.000000-27.000000-8,10.000000-28.000000-7,10.000000-28.000000-7,7.000000-20.000000-4,6.000000-8.000000 0,7.000000-10.000000 1,6.000000-9.000000 0,3.000000-1.000000 0,0.000000 10.000000 0,0.000000 10.000000-2,0.000000 9.000000-1,0.000000 7.000000 4,0.000000 7.000000 6,0.000000 6.000000 6,0.000000 7.000000 7,-4.000000 5.000000 5,-5.000000 7.000000 2,-7.000000 6.000000 4,-5.000000 7.000000 2,-6.000000 8.000000 2,-3.000000 14.000000 2,-3.000000 11.000000 1,-2.000000 14.000000 1,-3.000000 8.000000-1,1.000000 7.000000-3,-1.000000 6.000000-5,1.000000 7.000000-3,-1.000000 5.000000-2,1.000000 7.000000-1,-1.000000 6.000000 0,1.000000 7.000000-1,-1.000000 2.000000 0,1.000000 1.000000 0,-1.000000-1.000000-1,1.000000 1.000000-1,-3.000000-4.000000-2,-2.000000-6.000000-2,-3.000000-6.000000-3,-3.000000-6.000000-1,-1.000000-10.000000-5,4.000000-12.000000-4,3.000000-13.000000-6,3.000000-12.000000-4,-2.000000-12.000000-5,-6.000000-8.000000-5,-6.000000-10.000000-5,-6.000000-9.000000-4,-4.000000-9.000000-2,1.000000-5.000000 3,-1.000000-7.000000 1,1.000000-5.000000 3,-3.000000-3.000000 4,-2.000000 4.000000 3,-3.000000 3.000000 5,-3.000000 3.000000 4</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2"/>
    </inkml:context>
    <inkml:brush xml:id="br0">
      <inkml:brushProperty name="width" value="0.0159659367054701" units="cm"/>
      <inkml:brushProperty name="height" value="0.0159659367054701" units="cm"/>
      <inkml:brushProperty name="color" value="#F2395B"/>
      <inkml:brushProperty name="ignorePressure" value="0"/>
    </inkml:brush>
  </inkml:definitions>
  <inkml:trace contextRef="#ctx0" brushRef="#br0">47850.000000 57650.000000 918,'-22.000000'3.000000'2,"6.000000"6.000000"2 ,7.000000 7.000000 4,6.000000 6.000000 3,4.000000 4.000000 0,4.000000 4.000000-1,3.000000 3.000000-1,3.000000 3.000000-2,-1.000000 1.000000 0,-2.000000 1.000000-2,-3.000000-1.000000-1,-3.000000 1.000000-1,-2.000000 13.000000-3,0.000000 29.000000-2,0.000000 28.000000-3,0.000000 28.000000-4,-4.000000 9.000000 1,-5.000000-9.000000 5,-7.000000-10.000000 4,-5.000000-8.000000 4,-3.000000-15.000000-5,4.000000-19.000000-18,3.000000-18.000000-16,3.000000-19.000000-18</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3:33:23"/>
    </inkml:context>
    <inkml:brush xml:id="br0">
      <inkml:brushProperty name="width" value="0.0179902743548155" units="cm"/>
      <inkml:brushProperty name="height" value="0.0179902743548155" units="cm"/>
      <inkml:brushProperty name="color" value="#F2395B"/>
      <inkml:brushProperty name="ignorePressure" value="0"/>
    </inkml:brush>
  </inkml:definitions>
  <inkml:trace contextRef="#ctx0" brushRef="#br0">38750.000000 58800.000000 815,'-4.000000'-24.000000'27,"-5.000000"4.000000"-7 ,-7.000000 3.000000-7,-5.000000 3.000000-8,-6.000000 3.000000-2,-3.000000 3.000000 3,-3.000000 3.000000 3,-2.000000 4.000000 3,-6.000000 4.000000 2,-6.000000 6.000000-2,-6.000000 7.000000 1,-6.000000 6.000000-2,-1.000000 4.000000 0,7.000000 4.000000-2,6.000000 3.000000-1,7.000000 3.000000-1,-3.000000 3.000000-2,-8.000000 3.000000-6,-10.000000 3.000000-3,-9.000000 4.000000-6,-1.000000-1.000000 0,10.000000-3.000000 0,10.000000-3.000000 1,9.000000-2.000000 2,7.000000-6.000000-5,7.000000-6.000000-8,6.000000-6.000000-9,7.000000-6.000000-10,2.000000-6.000000-2,1.000000-2.000000 4,-1.000000-3.000000 2,1.000000-3.000000 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23:14"/>
    </inkml:context>
    <inkml:brush xml:id="br0">
      <inkml:brushProperty name="width" value="0.0174249745905399" units="cm"/>
      <inkml:brushProperty name="height" value="0.0174249745905399" units="cm"/>
      <inkml:brushProperty name="color" value="#F2395B"/>
      <inkml:brushProperty name="ignorePressure" value="0"/>
    </inkml:brush>
  </inkml:definitions>
  <inkml:trace contextRef="#ctx0" brushRef="#br0">36050.000000 22050.000000 841,'70.000000'145.000000'0,"-9.000000"-9.000000"2 ,-10.000000-10.000000 3,-8.000000-8.000000 2,-8.000000-1.000000 1,-2.000000 9.000000 0,-3.000000 10.000000 0,-3.000000 10.000000 0,-4.000000 2.000000 0,-3.000000-3.000000 2,-3.000000-3.000000 0,-2.000000-2.000000 1,-3.000000-5.000000 0,1.000000-2.000000-2,-1.000000-3.000000-1,1.000000-3.000000-1,-3.000000-7.000000-1,-2.000000-9.000000 0,-3.000000-10.000000-2,-3.000000-8.000000 0,-1.000000-12.000000 0,4.000000-12.000000 1,3.000000-13.000000-1,3.000000-12.000000 1,1.000000-10.000000-7,1.000000-6.000000-15,-1.000000-6.000000-15,1.000000-6.000000-15,-1.000000-6.000000-4,1.000000-2.000000 8,-1.000000-3.000000 9,1.000000-3.000000 7,-3.000000-4.000000 6,-2.000000-3.000000 2,-3.000000-3.000000 2,-3.000000-2.000000 3,-1.000000-5.000000 3,4.000000-2.000000 2,3.000000-3.000000 3,3.000000-3.000000 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4"/>
    </inkml:context>
    <inkml:brush xml:id="br0">
      <inkml:brushProperty name="width" value="0.0181061550974846" units="cm"/>
      <inkml:brushProperty name="height" value="0.0181061550974846" units="cm"/>
      <inkml:brushProperty name="color" value="#F2395B"/>
      <inkml:brushProperty name="ignorePressure" value="0"/>
    </inkml:brush>
  </inkml:definitions>
  <inkml:trace contextRef="#ctx0" brushRef="#br0">38500.000000 58600.000000 810,'-25.000000'25.000000'-8,"0.000000"0.000000"3 ,0.000000 0.000000 4,0.000000 0.000000 3,-2.000000 0.000000 3,-3.000000 0.000000 1,-3.000000 0.000000 2,-2.000000 0.000000 1,-3.000000 0.000000 1,1.000000 0.000000 0,-1.000000 0.000000-1,1.000000 0.000000 1,-3.000000-2.000000-1,-2.000000-3.000000-2,-3.000000-3.000000-1,-3.000000-2.000000-2,-1.000000 0.000000 0,4.000000 7.000000-1,3.000000 6.000000 1,3.000000 7.000000-1,3.000000 2.000000 0,3.000000 1.000000-1,3.000000-1.000000-1,4.000000 1.000000-1,2.000000-3.000000-1,4.000000-2.000000 0,3.000000-3.000000-1,3.000000-3.000000 0,1.000000-4.000000-3,1.000000-3.000000-3,-1.000000-3.000000-5,1.000000-2.000000-4,2.000000-5.000000 0,7.000000-2.000000 4,6.000000-3.000000 2,7.000000-3.000000 5,2.000000-2.000000 2,1.000000 0.000000 3,-1.000000 0.000000 4,1.000000 0.000000 2,-1.000000 1.000000 5,1.000000 4.000000 3,-1.000000 3.000000 5,1.000000 3.000000 5,1.000000-1.000000 0,3.000000-2.000000-4,3.000000-3.000000-3,4.000000-3.000000-4,5.000000-6.000000-3,10.000000-5.000000 0,10.000000-7.000000-1,9.000000-5.000000 0,4.000000-6.000000-2,1.000000-3.000000-1,-1.000000-3.000000-3,1.000000-2.000000-2,-4.000000 0.000000-3,-6.000000 7.000000-6,-6.000000 6.000000-6,-6.000000 7.000000-6</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5"/>
    </inkml:context>
    <inkml:brush xml:id="br0">
      <inkml:brushProperty name="width" value="0.0168102663010359" units="cm"/>
      <inkml:brushProperty name="height" value="0.0168102663010359" units="cm"/>
      <inkml:brushProperty name="color" value="#F2395B"/>
      <inkml:brushProperty name="ignorePressure" value="0"/>
    </inkml:brush>
  </inkml:definitions>
  <inkml:trace contextRef="#ctx0" brushRef="#br0">37900.000000 59400.000000 872,'1.000000'23.000000'0,"4.000000"-3.000000"2 ,3.000000-3.000000 4,3.000000-2.000000 2,3.000000-5.000000 2,3.000000-2.000000 1,3.000000-3.000000 0,4.000000-3.000000 0,4.000000-2.000000 1,6.000000 0.000000-1,7.000000 0.000000 0,6.000000 0.000000 0,-2.000000-2.000000-2,-9.000000-3.000000-2,-10.000000-3.000000-2,-8.000000-2.000000-3,-3.000000-1.000000-1,7.000000 3.000000-2,6.000000 3.000000-1,7.000000 4.000000-1,0.000000 1.000000-4,-2.000000 0.000000-7,-3.000000 0.000000-8,-3.000000 0.000000-7,-2.000000-2.000000-4,0.000000-3.000000-3,0.000000-3.000000 0,0.000000-2.000000-3</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09T04:33:27"/>
    </inkml:context>
    <inkml:brush xml:id="br0">
      <inkml:brushProperty name="width" value="0.0228802151978016" units="cm"/>
      <inkml:brushProperty name="height" value="0.0228802151978016" units="cm"/>
      <inkml:brushProperty name="color" value="#F2395B"/>
      <inkml:brushProperty name="ignorePressure" value="0"/>
    </inkml:brush>
  </inkml:definitions>
  <inkml:trace contextRef="#ctx0" brushRef="#br0">35950.000000 57550.000000 641,'-2.000000'-22.000000'2,"-3.000000"6.000000"4 ,-3.000000 7.000000 6,-2.000000 6.000000 3,-3.000000-1.000000 1,1.000000-5.000000-5,-1.000000-7.000000-4,1.000000-5.000000-5,-1.000000-3.000000-1,1.000000 4.000000 1,-1.000000 3.000000 1,1.000000 3.000000 2,-1.000000-8.000000 1,1.000000-19.000000 0,-1.000000-18.000000 1,1.000000-19.000000-1,-1.000000-10.000000 2,1.000000 1.000000 1,-1.000000-1.000000 1,1.000000 1.000000 1,1.000000 1.000000-1,3.000000 3.000000-1,3.000000 3.000000-1,4.000000 4.000000-2,-1.000000-1.000000 0,-3.000000-3.000000 0,-3.000000-3.000000 0,-2.000000-2.000000 0,-5.000000-3.000000-1,-2.000000 1.000000-1,-3.000000-1.000000-1,-3.000000 1.000000-2,-1.000000-3.000000 1,4.000000-2.000000 0,3.000000-3.000000 1,3.000000-3.000000 1,1.000000-2.000000 0,1.000000 0.000000 1,-1.000000 0.000000-1,1.000000 0.000000 0,-1.000000-7.000000-1,1.000000-11.000000 1,-1.000000-14.000000-1,1.000000-11.000000 1,-1.000000-3.000000-2,1.000000 10.000000 0,-1.000000 10.000000-2,1.000000 9.000000-2,-3.000000 6.000000 0,-2.000000 3.000000 0,-3.000000 3.000000 0,-3.000000 4.000000 0,-2.000000 4.000000 0,0.000000 6.000000 0,0.000000 7.000000 1,0.000000 6.000000 0,0.000000 1.000000 1,0.000000-3.000000 1,0.000000-3.000000 0,0.000000-2.000000 2,0.000000-1.000000 0,0.000000 3.000000-1,0.000000 3.000000 1,0.000000 4.000000-1,0.000000 1.000000-1,0.000000 0.000000 1,0.000000 0.000000-1,0.000000 0.000000 0,1.000000-5.000000 0,4.000000-9.000000-1,3.000000-10.000000 1,3.000000-8.000000-1,3.000000-3.000000 0,3.000000 7.000000-1,3.000000 6.000000 1,4.000000 7.000000 0,1.000000 2.000000 0,0.000000 1.000000 0,0.000000-1.000000 0,0.000000 1.000000 0,0.000000-1.000000 0,0.000000 1.000000 0,0.000000-1.000000 0,0.000000 1.000000 0,0.000000 1.000000 0,0.000000 3.000000 1,0.000000 3.000000 0,0.000000 4.000000 1,-2.000000-1.000000 0,-3.000000-3.000000-1,-3.000000-3.000000 0,-2.000000-2.000000-1,-3.000000 2.000000 1,1.000000 9.000000-1,-1.000000 10.000000 0,1.000000 10.000000 0,-3.000000-6.000000 0,-2.000000-18.000000-1,-3.000000-19.000000 0,-3.000000-18.000000-1,-1.000000-3.000000 1,4.000000 17.000000-1,3.000000 15.000000 1,3.000000 16.000000 1,1.000000 5.000000-1,1.000000-2.000000 0,-1.000000-3.000000 0,1.000000-3.000000-1,-1.000000 4.000000 0,1.000000 13.000000 1,-1.000000 12.000000 0,1.000000 13.000000 1,-3.000000-1.000000 0,-2.000000-11.000000 1,-3.000000-14.000000-1,-3.000000-11.000000 1,-4.000000-6.000000 0,-3.000000 4.000000 0,-3.000000 3.000000 0,-2.000000 3.000000-1,-1.000000 3.000000 1,3.000000 3.000000-1,3.000000 3.000000 1,4.000000 4.000000-1,-3.000000-4.000000 0,-5.000000-9.000000 0,-7.000000-10.000000 0,-5.000000-8.000000-1,-1.000000-3.000000 0,6.000000 7.000000 2,7.000000 6.000000 0,6.000000 7.000000 1,-1.000000 4.000000 1,-5.000000 3.000000 0,-7.000000 3.000000 0,-5.000000 4.000000 1,-3.000000 1.000000-1,4.000000 0.000000 0,3.000000 0.000000-1,3.000000 0.000000 0,-2.000000 1.000000-1,-6.000000 4.000000 0,-6.000000 3.000000 0,-6.000000 3.000000 1,-2.000000 1.000000-1,3.000000 1.000000 1,3.000000-1.000000 0,4.000000 1.000000 0,1.000000 1.000000 1,0.000000 3.000000 0,0.000000 3.000000 1,0.000000 4.000000 0,-2.000000-1.000000-1,-3.000000-3.000000-1,-3.000000-3.000000-1,-2.000000-2.000000-1,-3.000000-3.000000 0,1.000000 1.000000 0,-1.000000-1.000000 1,1.000000 1.000000 1,-3.000000-1.000000-2,-2.000000 1.000000-3,-3.000000-1.000000-4,-3.000000 1.000000-3,-4.000000-1.000000-1,-3.000000 1.000000 2,-3.000000-1.000000 2,-2.000000 1.000000 1,-5.000000-3.000000 2,-2.000000-2.000000 1,-3.000000-3.000000 1,-3.000000-3.000000 0,-2.000000-4.000000 1,0.000000-3.000000 1,0.000000-3.000000 1,0.000000-2.000000 0,1.000000-1.000000 0,4.000000 3.000000 1,3.000000 3.000000-2,3.000000 4.000000 1,9.000000 5.000000 0,16.000000 10.000000 0,15.000000 10.000000 1,17.000000 9.000000 0,-3.000000-1.000000 0,-18.000000-8.000000 0,-19.000000-10.000000-1,-18.000000-9.000000 1,-10.000000-5.000000 0,0.000000 0.000000-1,0.000000 0.000000 1,0.000000 0.000000-1,0.000000 0.000000 1,0.000000 0.000000-2,0.000000 0.000000 1,0.000000 0.000000-2,-2.000000 0.000000 0,-3.000000 0.000000-1,-3.000000 0.000000-1,-2.000000 0.000000-1,-3.000000 0.000000 0,1.000000 0.000000 1,-1.000000 0.000000 0,1.000000 0.000000 1,1.000000 0.000000 0,3.000000 0.000000 1,3.000000 0.000000 1,4.000000 0.000000 0,1.000000 1.000000 1,0.000000 4.000000 2,0.000000 3.000000 3,0.000000 3.000000 2,3.000000 1.000000 1,6.000000 1.000000-2,7.000000-1.000000 0,6.000000 1.000000 0,1.000000-4.000000-3,-3.000000-6.000000-1,-3.000000-6.000000-2,-2.000000-6.000000-2,0.000000-1.000000-1,7.000000 7.000000 1,6.000000 6.000000 1,7.000000 7.000000 1,0.000000 0.000000-2,-2.000000-2.000000-4,-3.000000-3.000000-3,-3.000000-3.000000-5,5.000000 2.000000 0,17.000000 10.000000 3,15.000000 10.000000 4,16.000000 9.000000 3,-2.000000 2.000000 2,-19.000000-2.000000 3,-18.000000-3.000000 1,-19.000000-3.000000 3,-7.000000-1.000000 0,7.000000 4.000000-1,6.000000 3.000000 0,7.000000 3.000000-2,0.000000 1.000000 1,-2.000000 1.000000-2,-3.000000-1.000000 1,-3.000000 1.000000-1,-1.000000-3.000000 0,4.000000-2.000000-1,3.000000-3.000000 0,3.000000-3.000000 0,-1.000000-1.000000-1,-2.000000 4.000000-1,-3.000000 3.000000-1,-3.000000 3.000000 0,-4.000000-1.000000 0,-3.000000-2.000000 0,-3.000000-3.000000 0,-2.000000-3.000000 0,-1.000000-1.000000 1,3.000000 4.000000 2,3.000000 3.000000 2,4.000000 3.000000 2,-1.000000 1.000000 1,-3.000000 1.000000-1,-3.000000-1.000000-2,-2.000000 1.000000-1,-1.000000 1.000000 0,3.000000 3.000000-1,3.000000 3.000000-1,4.000000 4.000000 1,-3.000000-1.000000-2,-5.000000-3.000000 0,-7.000000-3.000000-2,-5.000000-2.000000 0,-6.000000-1.000000-1,-3.000000 3.000000 2,-3.000000 3.000000 1,-2.000000 4.000000 0,-5.000000-1.000000 2,-2.000000-3.000000 0,-3.000000-3.000000 0,-3.000000-2.000000 1,-1.000000-5.000000 0,4.000000-2.000000 0,3.000000-3.000000-1,3.000000-3.000000 1,3.000000-1.000000-1,3.000000 4.000000 1,3.000000 3.000000 1,4.000000 3.000000 1,-1.000000 3.000000-1,-3.000000 3.000000 1,-3.000000 3.000000-2,-2.000000 4.000000 1,-1.000000 1.000000-2,3.000000 0.000000-2,3.000000 0.000000-2,4.000000 0.000000-2,-7.000000-2.000000-1,-16.000000-3.000000-1,-15.000000-3.000000-2,-15.000000-2.000000 0,-1.000000-1.000000 0,16.000000 3.000000 1,15.000000 3.000000 1,17.000000 4.000000 1,14.000000-1.000000 0,17.000000-3.000000 1,15.000000-3.000000-1,16.000000-2.000000 1,-5.000000-1.000000-1,-25.000000 3.000000-1,-25.000000 3.000000-2,-25.000000 4.000000-1,-10.000000-1.000000 1,7.000000-3.000000 0,6.000000-3.000000 2,7.000000-2.000000 1,4.000000-3.000000 2,3.000000 1.000000 1,3.000000-1.000000 1,4.000000 1.000000 1,5.000000-1.000000 2,10.000000 1.000000 2,10.000000-1.000000 2,9.000000 1.000000 1,7.000000-3.000000 2,7.000000-2.000000-1,6.000000-3.000000-1,7.000000-3.000000 0,5.000000-2.000000 0,7.000000 0.000000 0,6.000000 0.000000 1,7.000000 0.000000 1,4.000000 0.000000 0,3.000000 0.000000 1,3.000000 0.000000 0,4.000000 0.000000 2,5.000000 3.000000-1,10.000000 6.000000 0,10.000000 7.000000-2,9.000000 6.000000 0,9.000000 7.000000-1,9.000000 10.000000-2,10.000000 10.000000 0,10.000000 9.000000-1,4.000000 7.000000 0,0.000000 7.000000 0,0.000000 6.000000 0,0.000000 7.000000 1,-4.000000 2.000000-1,-5.000000 1.000000-3,-7.000000-1.000000-2,-5.000000 1.000000-3,-3.000000 2.000000 0,4.000000 7.000000 0,3.000000 6.000000 0,3.000000 7.000000 2,-2.000000-4.000000-1,-6.000000-12.000000-1,-6.000000-13.000000-2,-6.000000-12.000000 0,-9.000000-9.000000-1,-8.000000-2.000000 2,-10.000000-3.000000 0,-9.000000-3.000000 1,-4.000000-2.000000 1,4.000000 0.000000 1,3.000000 0.000000 1,3.000000 0.000000 2,-4.000000-7.000000-1,-8.000000-11.000000-3,-10.000000-14.000000-3,-9.000000-11.000000-3,-9.000000-11.000000-2,-5.000000-5.000000 0,-7.000000-7.000000 0,-5.000000-5.000000-1,-4.000000-4.000000 1,0.000000 0.000000 1,0.000000 0.000000 1,0.000000 0.000000 1,-4.000000 1.000000 1,-5.000000 4.000000 1,-7.000000 3.000000 3,-5.000000 3.000000 0,-1.000000 1.000000 1,6.000000 1.000000 0,7.000000-1.000000 0,6.000000 1.000000-1,4.000000 1.000000 0,4.000000 3.000000 1,3.000000 3.000000 0,3.000000 4.000000 0,1.000000 2.000000 1,1.000000 4.000000 0,-1.000000 3.000000-1,1.000000 3.000000 1,2.000000 1.000000 0,7.000000 1.000000 1,6.000000-1.000000 2,7.000000 1.000000 0,2.000000-1.000000 0,1.000000 1.000000 0,-1.000000-1.000000 0,1.000000 1.000000 1,4.000000-1.000000 1,9.000000 1.000000 5,10.000000-1.000000 4,10.000000 1.000000 5,10.000000 1.000000 2,13.000000 3.000000 0,12.000000 3.000000 0,13.000000 4.000000-1,9.000000-1.000000-1,6.000000-3.000000-3,7.000000-3.000000-2,6.000000-2.000000-3,9.000000-5.000000-2,13.000000-2.000000-2,12.000000-3.000000-2,13.000000-3.000000-3,12.000000-10.000000-9,13.000000-16.000000-19,12.000000-15.000000-18,13.000000-15.000000-19,-12.000000-1.000000-3,-33.000000 16.000000 10,-35.000000 15.000000 11,-34.000000 17.000000 11,-18.000000 5.000000 6,1.000000-3.000000 2,-1.000000-3.000000 3,1.000000-2.000000 2</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12800.000000 2700.000000 999,'178.000000'-22.000000'-3,"-44.000000"6.000000"-7 ,-43.000000 7.000000-7,-44.000000 6.000000-6,-16.000000 4.000000-4,13.000000 4.000000 1,12.000000 3.000000-1,13.000000 3.000000 0,-1.000000-1.000000 3,-11.000000-2.000000 7,-14.000000-3.000000 7,-11.000000-3.000000 6,-1.000000-1.000000 4,13.000000 4.000000-1,12.000000 3.000000-1,13.000000 3.000000-1,-1.000000-1.000000 1,-11.000000-2.000000 4,-14.000000-3.000000 3,-11.000000-3.000000 5,-3.000000-2.000000 1,10.000000 0.000000 3,10.000000 0.000000 2,9.000000 0.000000 2,-2.000000-2.000000 0,-12.000000-3.000000-2,-13.000000-3.000000-3,-12.000000-2.000000-3</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320246294140816" units="cm"/>
      <inkml:brushProperty name="height" value="0.0320246294140816" units="cm"/>
      <inkml:brushProperty name="color" value="#F2385B"/>
      <inkml:brushProperty name="ignorePressure" value="0"/>
    </inkml:brush>
  </inkml:definitions>
  <inkml:trace contextRef="#ctx0" brushRef="#br0">13650.000000 2200.000000 686,'1.000000'-86.000000'-10,"4.000000"28.000000"9 ,3.000000 28.000000 8,3.000000 29.000000 10,1.000000 26.000000 5,1.000000 25.000000 1,-1.000000 25.000000 1,1.000000 25.000000 1,-1.000000 25.000000 0,1.000000 25.000000-3,-1.000000 25.000000-1,1.000000 25.000000-3,-1.000000 14.000000-1,1.000000 3.000000-1,-1.000000 3.000000 0,1.000000 4.000000 0,-3.000000-10.000000-2,-2.000000-22.000000-1,-3.000000-22.000000-1,-3.000000-21.000000-3,-1.000000-17.000000-3,4.000000-8.000000-5,3.000000-10.000000-5,3.000000-9.000000-5,-1.000000-10.000000-5,-2.000000-9.000000-6,-3.000000-10.000000-6,-3.000000-8.000000-6,-9.000000-18.000000-5,-11.000000-25.000000-5,-14.000000-25.000000-6,-11.000000-25.000000-6,-9.000000-16.000000 3,-3.000000-6.000000 10,-3.000000-6.000000 10,-2.000000-6.000000 10,0.000000 1.000000 6,7.000000 9.000000 4,6.000000 10.000000 3,7.000000 10.000000 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258271582424641" units="cm"/>
      <inkml:brushProperty name="height" value="0.0258271582424641" units="cm"/>
      <inkml:brushProperty name="color" value="#F2385B"/>
      <inkml:brushProperty name="ignorePressure" value="0"/>
    </inkml:brush>
  </inkml:definitions>
  <inkml:trace contextRef="#ctx0" brushRef="#br0">12850.000000 4600.000000 851,'-110.000000'-47.000000'7,"32.000000"6.000000"2 ,31.000000 7.000000 5,32.000000 6.000000 2,21.000000 1.000000 2,13.000000-3.000000-2,12.000000-3.000000-2,13.000000-2.000000-1,4.000000-1.000000-2,-3.000000 3.000000-4,-3.000000 3.000000-2,-2.000000 4.000000-3,5.000000-4.000000-1,16.000000-9.000000 1,15.000000-10.000000 2,17.000000-8.000000 1,-3.000000-1.000000-1,-18.000000 9.000000-4,-19.000000 10.000000-3,-18.000000 10.000000-4,-3.000000 0.000000-1,17.000000-5.000000 0,15.000000-7.000000 0,16.000000-5.000000 1,1.000000-1.000000-1,-12.000000 6.000000-4,-13.000000 7.000000-3,-12.000000 6.000000-3,-4.000000-1.000000-2,7.000000-5.000000-1,6.000000-7.000000-1,7.000000-5.000000-1,-3.000000-1.000000 0,-8.000000 6.000000-1,-10.000000 7.000000-1,-9.000000 6.000000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291111301630735" units="cm"/>
      <inkml:brushProperty name="height" value="0.0291111301630735" units="cm"/>
      <inkml:brushProperty name="color" value="#F2385B"/>
      <inkml:brushProperty name="ignorePressure" value="0"/>
    </inkml:brush>
  </inkml:definitions>
  <inkml:trace contextRef="#ctx0" brushRef="#br0">14600.000000 2900.000000 755,'26.000000'-46.000000'17,"4.000000"10.000000"0 ,3.000000 10.000000 1,3.000000 9.000000 2,6.000000 2.000000-1,9.000000-2.000000-2,10.000000-3.000000-2,10.000000-3.000000-2,10.000000-6.000000-1,13.000000-5.000000 1,12.000000-7.000000 0,13.000000-5.000000 1,-2.000000-1.000000-1,-16.000000 6.000000 0,-15.000000 7.000000-1,-15.000000 6.000000-1,-3.000000-4.000000-4,14.000000-11.000000-7,11.000000-14.000000-9,14.000000-11.000000-7,-4.000000-4.000000-10,-19.000000 6.000000-11,-18.000000 7.000000-11,-19.000000 6.000000-12,-16.000000 7.000000 1,-12.000000 10.000000 11,-13.000000 10.000000 11,-12.000000 9.000000 11</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327659733593464" units="cm"/>
      <inkml:brushProperty name="height" value="0.0327659733593464" units="cm"/>
      <inkml:brushProperty name="color" value="#F2385B"/>
      <inkml:brushProperty name="ignorePressure" value="0"/>
    </inkml:brush>
  </inkml:definitions>
  <inkml:trace contextRef="#ctx0" brushRef="#br0">15450.000000 1500.000000 671,'28.000000'148.000000'-4,"6.000000"-3.000000"0 ,7.000000-3.000000 1,6.000000-2.000000 1,3.000000-1.000000 0,0.000000 3.000000 1,0.000000 3.000000 0,0.000000 4.000000 1,-5.000000-12.000000 4,-9.000000-24.000000 7,-10.000000-26.000000 8,-8.000000-24.000000 6,-4.000000-4.000000 4,3.000000 19.000000 1,3.000000 19.000000 0,4.000000 19.000000 1,10.000000 26.000000 0,19.000000 34.000000 1,19.000000 35.000000-1,19.000000 35.000000 1,2.000000-7.000000-6,-11.000000-47.000000-12,-14.000000-47.000000-14,-11.000000-46.000000-11,-11.000000-35.000000-5,-5.000000-22.000000 2,-7.000000-22.000000 3,-5.000000-21.000000 3,-9.000000-26.000000-6,-9.000000-28.000000-18,-10.000000-28.000000-15,-8.000000-27.000000-18,-6.000000-6.000000-1,1.000000 19.000000 11,-1.000000 19.000000 12,1.000000 19.000000 11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257425457239151" units="cm"/>
      <inkml:brushProperty name="height" value="0.0257425457239151" units="cm"/>
      <inkml:brushProperty name="color" value="#F2385B"/>
      <inkml:brushProperty name="ignorePressure" value="0"/>
    </inkml:brush>
  </inkml:definitions>
  <inkml:trace contextRef="#ctx0" brushRef="#br0">16400.000000 2950.000000 854,'-50.000000'146.000000'2,"0.000000"-5.000000"4 ,0.000000-7.000000 3,0.000000-5.000000 4,-4.000000-3.000000 1,-5.000000 4.000000 1,-7.000000 3.000000-1,-5.000000 3.000000-1,-3.000000-5.000000 1,4.000000-12.000000-1,3.000000-13.000000 0,3.000000-12.000000 0,3.000000-19.000000-6,3.000000-25.000000-16,3.000000-25.000000-14,4.000000-25.000000-14,4.000000-16.000000-6,6.000000-6.000000 0,7.000000-6.000000 2,6.000000-6.000000 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28:37"/>
    </inkml:context>
    <inkml:brush xml:id="br0">
      <inkml:brushProperty name="width" value="0.0243852119892836" units="cm"/>
      <inkml:brushProperty name="height" value="0.0243852119892836" units="cm"/>
      <inkml:brushProperty name="color" value="#F2385B"/>
      <inkml:brushProperty name="ignorePressure" value="0"/>
    </inkml:brush>
  </inkml:definitions>
  <inkml:trace contextRef="#ctx0" brushRef="#br0">15950.000000 800.000000 902,'265.000000'89.000000'27,"-68.000000"-22.000000"-6 ,-69.000000-22.000000-5,-68.000000-21.000000-5,-34.000000-14.000000-4,4.000000-2.000000-2,3.000000-3.000000-1,3.000000-3.000000-1,1.000000 1.000000-2,1.000000 6.000000 0,-1.000000 7.000000 0,1.000000 6.000000 0,-1.000000 1.000000-9,1.000000-3.000000-16,-1.000000-3.000000-15,1.000000-2.000000-17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C020B53D-227B-4039-9FB3-FDFB3C37236B}"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020B53D-227B-4039-9FB3-FDFB3C37236B}"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20B53D-227B-4039-9FB3-FDFB3C37236B}"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B53D-227B-4039-9FB3-FDFB3C37236B}" type="datetimeFigureOut">
              <a:rPr lang="en-US" smtClean="0"/>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4339B-1C62-4A78-8F04-8594B379508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99" Type="http://schemas.openxmlformats.org/officeDocument/2006/relationships/customXml" Target="../ink/ink146.xml"/><Relationship Id="rId98" Type="http://schemas.openxmlformats.org/officeDocument/2006/relationships/customXml" Target="../ink/ink145.xml"/><Relationship Id="rId97" Type="http://schemas.openxmlformats.org/officeDocument/2006/relationships/customXml" Target="../ink/ink144.xml"/><Relationship Id="rId96" Type="http://schemas.openxmlformats.org/officeDocument/2006/relationships/customXml" Target="../ink/ink143.xml"/><Relationship Id="rId95" Type="http://schemas.openxmlformats.org/officeDocument/2006/relationships/customXml" Target="../ink/ink142.xml"/><Relationship Id="rId94" Type="http://schemas.openxmlformats.org/officeDocument/2006/relationships/customXml" Target="../ink/ink141.xml"/><Relationship Id="rId93" Type="http://schemas.openxmlformats.org/officeDocument/2006/relationships/customXml" Target="../ink/ink140.xml"/><Relationship Id="rId92" Type="http://schemas.openxmlformats.org/officeDocument/2006/relationships/customXml" Target="../ink/ink139.xml"/><Relationship Id="rId91" Type="http://schemas.openxmlformats.org/officeDocument/2006/relationships/customXml" Target="../ink/ink138.xml"/><Relationship Id="rId90" Type="http://schemas.openxmlformats.org/officeDocument/2006/relationships/customXml" Target="../ink/ink137.xml"/><Relationship Id="rId9" Type="http://schemas.openxmlformats.org/officeDocument/2006/relationships/image" Target="../media/image40.png"/><Relationship Id="rId89" Type="http://schemas.openxmlformats.org/officeDocument/2006/relationships/customXml" Target="../ink/ink136.xml"/><Relationship Id="rId88" Type="http://schemas.openxmlformats.org/officeDocument/2006/relationships/customXml" Target="../ink/ink135.xml"/><Relationship Id="rId87" Type="http://schemas.openxmlformats.org/officeDocument/2006/relationships/customXml" Target="../ink/ink134.xml"/><Relationship Id="rId86" Type="http://schemas.openxmlformats.org/officeDocument/2006/relationships/customXml" Target="../ink/ink133.xml"/><Relationship Id="rId85" Type="http://schemas.openxmlformats.org/officeDocument/2006/relationships/customXml" Target="../ink/ink132.xml"/><Relationship Id="rId84" Type="http://schemas.openxmlformats.org/officeDocument/2006/relationships/customXml" Target="../ink/ink131.xml"/><Relationship Id="rId83" Type="http://schemas.openxmlformats.org/officeDocument/2006/relationships/customXml" Target="../ink/ink130.xml"/><Relationship Id="rId82" Type="http://schemas.openxmlformats.org/officeDocument/2006/relationships/customXml" Target="../ink/ink129.xml"/><Relationship Id="rId81" Type="http://schemas.openxmlformats.org/officeDocument/2006/relationships/customXml" Target="../ink/ink128.xml"/><Relationship Id="rId80" Type="http://schemas.openxmlformats.org/officeDocument/2006/relationships/customXml" Target="../ink/ink127.xml"/><Relationship Id="rId8" Type="http://schemas.openxmlformats.org/officeDocument/2006/relationships/image" Target="../media/image39.png"/><Relationship Id="rId79" Type="http://schemas.openxmlformats.org/officeDocument/2006/relationships/customXml" Target="../ink/ink126.xml"/><Relationship Id="rId78" Type="http://schemas.openxmlformats.org/officeDocument/2006/relationships/customXml" Target="../ink/ink125.xml"/><Relationship Id="rId77" Type="http://schemas.openxmlformats.org/officeDocument/2006/relationships/customXml" Target="../ink/ink124.xml"/><Relationship Id="rId76" Type="http://schemas.openxmlformats.org/officeDocument/2006/relationships/customXml" Target="../ink/ink123.xml"/><Relationship Id="rId75" Type="http://schemas.openxmlformats.org/officeDocument/2006/relationships/customXml" Target="../ink/ink122.xml"/><Relationship Id="rId74" Type="http://schemas.openxmlformats.org/officeDocument/2006/relationships/customXml" Target="../ink/ink121.xml"/><Relationship Id="rId73" Type="http://schemas.openxmlformats.org/officeDocument/2006/relationships/customXml" Target="../ink/ink120.xml"/><Relationship Id="rId72" Type="http://schemas.openxmlformats.org/officeDocument/2006/relationships/customXml" Target="../ink/ink119.xml"/><Relationship Id="rId71" Type="http://schemas.openxmlformats.org/officeDocument/2006/relationships/customXml" Target="../ink/ink118.xml"/><Relationship Id="rId70" Type="http://schemas.openxmlformats.org/officeDocument/2006/relationships/customXml" Target="../ink/ink117.xml"/><Relationship Id="rId7" Type="http://schemas.openxmlformats.org/officeDocument/2006/relationships/image" Target="../media/image38.png"/><Relationship Id="rId69" Type="http://schemas.openxmlformats.org/officeDocument/2006/relationships/customXml" Target="../ink/ink116.xml"/><Relationship Id="rId68" Type="http://schemas.openxmlformats.org/officeDocument/2006/relationships/customXml" Target="../ink/ink115.xml"/><Relationship Id="rId67" Type="http://schemas.openxmlformats.org/officeDocument/2006/relationships/customXml" Target="../ink/ink114.xml"/><Relationship Id="rId66" Type="http://schemas.openxmlformats.org/officeDocument/2006/relationships/customXml" Target="../ink/ink113.xml"/><Relationship Id="rId65" Type="http://schemas.openxmlformats.org/officeDocument/2006/relationships/customXml" Target="../ink/ink112.xml"/><Relationship Id="rId64" Type="http://schemas.openxmlformats.org/officeDocument/2006/relationships/customXml" Target="../ink/ink111.xml"/><Relationship Id="rId63" Type="http://schemas.openxmlformats.org/officeDocument/2006/relationships/customXml" Target="../ink/ink110.xml"/><Relationship Id="rId62" Type="http://schemas.openxmlformats.org/officeDocument/2006/relationships/customXml" Target="../ink/ink109.xml"/><Relationship Id="rId61" Type="http://schemas.openxmlformats.org/officeDocument/2006/relationships/customXml" Target="../ink/ink108.xml"/><Relationship Id="rId60" Type="http://schemas.openxmlformats.org/officeDocument/2006/relationships/customXml" Target="../ink/ink107.xml"/><Relationship Id="rId6" Type="http://schemas.openxmlformats.org/officeDocument/2006/relationships/image" Target="../media/image37.png"/><Relationship Id="rId59" Type="http://schemas.openxmlformats.org/officeDocument/2006/relationships/customXml" Target="../ink/ink106.xml"/><Relationship Id="rId58" Type="http://schemas.openxmlformats.org/officeDocument/2006/relationships/customXml" Target="../ink/ink105.xml"/><Relationship Id="rId57" Type="http://schemas.openxmlformats.org/officeDocument/2006/relationships/customXml" Target="../ink/ink104.xml"/><Relationship Id="rId56" Type="http://schemas.openxmlformats.org/officeDocument/2006/relationships/customXml" Target="../ink/ink103.xml"/><Relationship Id="rId55" Type="http://schemas.openxmlformats.org/officeDocument/2006/relationships/customXml" Target="../ink/ink102.xml"/><Relationship Id="rId54" Type="http://schemas.openxmlformats.org/officeDocument/2006/relationships/customXml" Target="../ink/ink101.xml"/><Relationship Id="rId53" Type="http://schemas.openxmlformats.org/officeDocument/2006/relationships/customXml" Target="../ink/ink100.xml"/><Relationship Id="rId52" Type="http://schemas.openxmlformats.org/officeDocument/2006/relationships/customXml" Target="../ink/ink99.xml"/><Relationship Id="rId51" Type="http://schemas.openxmlformats.org/officeDocument/2006/relationships/customXml" Target="../ink/ink98.xml"/><Relationship Id="rId50" Type="http://schemas.openxmlformats.org/officeDocument/2006/relationships/customXml" Target="../ink/ink97.xml"/><Relationship Id="rId5" Type="http://schemas.openxmlformats.org/officeDocument/2006/relationships/image" Target="../media/image36.png"/><Relationship Id="rId49" Type="http://schemas.openxmlformats.org/officeDocument/2006/relationships/customXml" Target="../ink/ink96.xml"/><Relationship Id="rId48" Type="http://schemas.openxmlformats.org/officeDocument/2006/relationships/customXml" Target="../ink/ink95.xml"/><Relationship Id="rId47" Type="http://schemas.openxmlformats.org/officeDocument/2006/relationships/customXml" Target="../ink/ink94.xml"/><Relationship Id="rId46" Type="http://schemas.openxmlformats.org/officeDocument/2006/relationships/customXml" Target="../ink/ink93.xml"/><Relationship Id="rId45" Type="http://schemas.openxmlformats.org/officeDocument/2006/relationships/image" Target="../media/image76.png"/><Relationship Id="rId44" Type="http://schemas.openxmlformats.org/officeDocument/2006/relationships/image" Target="../media/image75.png"/><Relationship Id="rId43" Type="http://schemas.openxmlformats.org/officeDocument/2006/relationships/image" Target="../media/image74.png"/><Relationship Id="rId42" Type="http://schemas.openxmlformats.org/officeDocument/2006/relationships/image" Target="../media/image73.png"/><Relationship Id="rId41" Type="http://schemas.openxmlformats.org/officeDocument/2006/relationships/image" Target="../media/image72.png"/><Relationship Id="rId40" Type="http://schemas.openxmlformats.org/officeDocument/2006/relationships/image" Target="../media/image71.png"/><Relationship Id="rId4" Type="http://schemas.openxmlformats.org/officeDocument/2006/relationships/image" Target="../media/image35.png"/><Relationship Id="rId39" Type="http://schemas.openxmlformats.org/officeDocument/2006/relationships/image" Target="../media/image70.png"/><Relationship Id="rId38" Type="http://schemas.openxmlformats.org/officeDocument/2006/relationships/image" Target="../media/image69.png"/><Relationship Id="rId37" Type="http://schemas.openxmlformats.org/officeDocument/2006/relationships/image" Target="../media/image68.png"/><Relationship Id="rId36" Type="http://schemas.openxmlformats.org/officeDocument/2006/relationships/image" Target="../media/image67.png"/><Relationship Id="rId35" Type="http://schemas.openxmlformats.org/officeDocument/2006/relationships/image" Target="../media/image66.png"/><Relationship Id="rId34" Type="http://schemas.openxmlformats.org/officeDocument/2006/relationships/image" Target="../media/image65.png"/><Relationship Id="rId33" Type="http://schemas.openxmlformats.org/officeDocument/2006/relationships/image" Target="../media/image64.png"/><Relationship Id="rId32" Type="http://schemas.openxmlformats.org/officeDocument/2006/relationships/image" Target="../media/image63.png"/><Relationship Id="rId31" Type="http://schemas.openxmlformats.org/officeDocument/2006/relationships/image" Target="../media/image62.png"/><Relationship Id="rId30" Type="http://schemas.openxmlformats.org/officeDocument/2006/relationships/image" Target="../media/image61.png"/><Relationship Id="rId3" Type="http://schemas.openxmlformats.org/officeDocument/2006/relationships/image" Target="../media/image34.png"/><Relationship Id="rId29" Type="http://schemas.openxmlformats.org/officeDocument/2006/relationships/image" Target="../media/image60.png"/><Relationship Id="rId28" Type="http://schemas.openxmlformats.org/officeDocument/2006/relationships/image" Target="../media/image59.png"/><Relationship Id="rId27" Type="http://schemas.openxmlformats.org/officeDocument/2006/relationships/image" Target="../media/image58.png"/><Relationship Id="rId26" Type="http://schemas.openxmlformats.org/officeDocument/2006/relationships/image" Target="../media/image57.png"/><Relationship Id="rId25" Type="http://schemas.openxmlformats.org/officeDocument/2006/relationships/image" Target="../media/image56.png"/><Relationship Id="rId24" Type="http://schemas.openxmlformats.org/officeDocument/2006/relationships/image" Target="../media/image55.png"/><Relationship Id="rId23" Type="http://schemas.openxmlformats.org/officeDocument/2006/relationships/image" Target="../media/image54.png"/><Relationship Id="rId22" Type="http://schemas.openxmlformats.org/officeDocument/2006/relationships/image" Target="../media/image53.png"/><Relationship Id="rId21" Type="http://schemas.openxmlformats.org/officeDocument/2006/relationships/image" Target="../media/image52.png"/><Relationship Id="rId20" Type="http://schemas.openxmlformats.org/officeDocument/2006/relationships/image" Target="../media/image51.png"/><Relationship Id="rId2" Type="http://schemas.openxmlformats.org/officeDocument/2006/relationships/image" Target="../media/image33.png"/><Relationship Id="rId19" Type="http://schemas.openxmlformats.org/officeDocument/2006/relationships/image" Target="../media/image50.png"/><Relationship Id="rId186" Type="http://schemas.openxmlformats.org/officeDocument/2006/relationships/slideLayout" Target="../slideLayouts/slideLayout2.xml"/><Relationship Id="rId185" Type="http://schemas.openxmlformats.org/officeDocument/2006/relationships/customXml" Target="../ink/ink232.xml"/><Relationship Id="rId184" Type="http://schemas.openxmlformats.org/officeDocument/2006/relationships/customXml" Target="../ink/ink231.xml"/><Relationship Id="rId183" Type="http://schemas.openxmlformats.org/officeDocument/2006/relationships/customXml" Target="../ink/ink230.xml"/><Relationship Id="rId182" Type="http://schemas.openxmlformats.org/officeDocument/2006/relationships/customXml" Target="../ink/ink229.xml"/><Relationship Id="rId181" Type="http://schemas.openxmlformats.org/officeDocument/2006/relationships/customXml" Target="../ink/ink228.xml"/><Relationship Id="rId180" Type="http://schemas.openxmlformats.org/officeDocument/2006/relationships/customXml" Target="../ink/ink227.xml"/><Relationship Id="rId18" Type="http://schemas.openxmlformats.org/officeDocument/2006/relationships/image" Target="../media/image49.png"/><Relationship Id="rId179" Type="http://schemas.openxmlformats.org/officeDocument/2006/relationships/customXml" Target="../ink/ink226.xml"/><Relationship Id="rId178" Type="http://schemas.openxmlformats.org/officeDocument/2006/relationships/customXml" Target="../ink/ink225.xml"/><Relationship Id="rId177" Type="http://schemas.openxmlformats.org/officeDocument/2006/relationships/customXml" Target="../ink/ink224.xml"/><Relationship Id="rId176" Type="http://schemas.openxmlformats.org/officeDocument/2006/relationships/customXml" Target="../ink/ink223.xml"/><Relationship Id="rId175" Type="http://schemas.openxmlformats.org/officeDocument/2006/relationships/customXml" Target="../ink/ink222.xml"/><Relationship Id="rId174" Type="http://schemas.openxmlformats.org/officeDocument/2006/relationships/customXml" Target="../ink/ink221.xml"/><Relationship Id="rId173" Type="http://schemas.openxmlformats.org/officeDocument/2006/relationships/customXml" Target="../ink/ink220.xml"/><Relationship Id="rId172" Type="http://schemas.openxmlformats.org/officeDocument/2006/relationships/customXml" Target="../ink/ink219.xml"/><Relationship Id="rId171" Type="http://schemas.openxmlformats.org/officeDocument/2006/relationships/customXml" Target="../ink/ink218.xml"/><Relationship Id="rId170" Type="http://schemas.openxmlformats.org/officeDocument/2006/relationships/customXml" Target="../ink/ink217.xml"/><Relationship Id="rId17" Type="http://schemas.openxmlformats.org/officeDocument/2006/relationships/image" Target="../media/image48.png"/><Relationship Id="rId169" Type="http://schemas.openxmlformats.org/officeDocument/2006/relationships/customXml" Target="../ink/ink216.xml"/><Relationship Id="rId168" Type="http://schemas.openxmlformats.org/officeDocument/2006/relationships/customXml" Target="../ink/ink215.xml"/><Relationship Id="rId167" Type="http://schemas.openxmlformats.org/officeDocument/2006/relationships/customXml" Target="../ink/ink214.xml"/><Relationship Id="rId166" Type="http://schemas.openxmlformats.org/officeDocument/2006/relationships/customXml" Target="../ink/ink213.xml"/><Relationship Id="rId165" Type="http://schemas.openxmlformats.org/officeDocument/2006/relationships/customXml" Target="../ink/ink212.xml"/><Relationship Id="rId164" Type="http://schemas.openxmlformats.org/officeDocument/2006/relationships/customXml" Target="../ink/ink211.xml"/><Relationship Id="rId163" Type="http://schemas.openxmlformats.org/officeDocument/2006/relationships/customXml" Target="../ink/ink210.xml"/><Relationship Id="rId162" Type="http://schemas.openxmlformats.org/officeDocument/2006/relationships/customXml" Target="../ink/ink209.xml"/><Relationship Id="rId161" Type="http://schemas.openxmlformats.org/officeDocument/2006/relationships/customXml" Target="../ink/ink208.xml"/><Relationship Id="rId160" Type="http://schemas.openxmlformats.org/officeDocument/2006/relationships/customXml" Target="../ink/ink207.xml"/><Relationship Id="rId16" Type="http://schemas.openxmlformats.org/officeDocument/2006/relationships/image" Target="../media/image47.png"/><Relationship Id="rId159" Type="http://schemas.openxmlformats.org/officeDocument/2006/relationships/customXml" Target="../ink/ink206.xml"/><Relationship Id="rId158" Type="http://schemas.openxmlformats.org/officeDocument/2006/relationships/customXml" Target="../ink/ink205.xml"/><Relationship Id="rId157" Type="http://schemas.openxmlformats.org/officeDocument/2006/relationships/customXml" Target="../ink/ink204.xml"/><Relationship Id="rId156" Type="http://schemas.openxmlformats.org/officeDocument/2006/relationships/customXml" Target="../ink/ink203.xml"/><Relationship Id="rId155" Type="http://schemas.openxmlformats.org/officeDocument/2006/relationships/customXml" Target="../ink/ink202.xml"/><Relationship Id="rId154" Type="http://schemas.openxmlformats.org/officeDocument/2006/relationships/customXml" Target="../ink/ink201.xml"/><Relationship Id="rId153" Type="http://schemas.openxmlformats.org/officeDocument/2006/relationships/customXml" Target="../ink/ink200.xml"/><Relationship Id="rId152" Type="http://schemas.openxmlformats.org/officeDocument/2006/relationships/customXml" Target="../ink/ink199.xml"/><Relationship Id="rId151" Type="http://schemas.openxmlformats.org/officeDocument/2006/relationships/customXml" Target="../ink/ink198.xml"/><Relationship Id="rId150" Type="http://schemas.openxmlformats.org/officeDocument/2006/relationships/customXml" Target="../ink/ink197.xml"/><Relationship Id="rId15" Type="http://schemas.openxmlformats.org/officeDocument/2006/relationships/image" Target="../media/image46.png"/><Relationship Id="rId149" Type="http://schemas.openxmlformats.org/officeDocument/2006/relationships/customXml" Target="../ink/ink196.xml"/><Relationship Id="rId148" Type="http://schemas.openxmlformats.org/officeDocument/2006/relationships/customXml" Target="../ink/ink195.xml"/><Relationship Id="rId147" Type="http://schemas.openxmlformats.org/officeDocument/2006/relationships/customXml" Target="../ink/ink194.xml"/><Relationship Id="rId146" Type="http://schemas.openxmlformats.org/officeDocument/2006/relationships/customXml" Target="../ink/ink193.xml"/><Relationship Id="rId145" Type="http://schemas.openxmlformats.org/officeDocument/2006/relationships/customXml" Target="../ink/ink192.xml"/><Relationship Id="rId144" Type="http://schemas.openxmlformats.org/officeDocument/2006/relationships/customXml" Target="../ink/ink191.xml"/><Relationship Id="rId143" Type="http://schemas.openxmlformats.org/officeDocument/2006/relationships/customXml" Target="../ink/ink190.xml"/><Relationship Id="rId142" Type="http://schemas.openxmlformats.org/officeDocument/2006/relationships/customXml" Target="../ink/ink189.xml"/><Relationship Id="rId141" Type="http://schemas.openxmlformats.org/officeDocument/2006/relationships/customXml" Target="../ink/ink188.xml"/><Relationship Id="rId140" Type="http://schemas.openxmlformats.org/officeDocument/2006/relationships/customXml" Target="../ink/ink187.xml"/><Relationship Id="rId14" Type="http://schemas.openxmlformats.org/officeDocument/2006/relationships/image" Target="../media/image45.png"/><Relationship Id="rId139" Type="http://schemas.openxmlformats.org/officeDocument/2006/relationships/customXml" Target="../ink/ink186.xml"/><Relationship Id="rId138" Type="http://schemas.openxmlformats.org/officeDocument/2006/relationships/customXml" Target="../ink/ink185.xml"/><Relationship Id="rId137" Type="http://schemas.openxmlformats.org/officeDocument/2006/relationships/customXml" Target="../ink/ink184.xml"/><Relationship Id="rId136" Type="http://schemas.openxmlformats.org/officeDocument/2006/relationships/customXml" Target="../ink/ink183.xml"/><Relationship Id="rId135" Type="http://schemas.openxmlformats.org/officeDocument/2006/relationships/customXml" Target="../ink/ink182.xml"/><Relationship Id="rId134" Type="http://schemas.openxmlformats.org/officeDocument/2006/relationships/customXml" Target="../ink/ink181.xml"/><Relationship Id="rId133" Type="http://schemas.openxmlformats.org/officeDocument/2006/relationships/customXml" Target="../ink/ink180.xml"/><Relationship Id="rId132" Type="http://schemas.openxmlformats.org/officeDocument/2006/relationships/customXml" Target="../ink/ink179.xml"/><Relationship Id="rId131" Type="http://schemas.openxmlformats.org/officeDocument/2006/relationships/customXml" Target="../ink/ink178.xml"/><Relationship Id="rId130" Type="http://schemas.openxmlformats.org/officeDocument/2006/relationships/customXml" Target="../ink/ink177.xml"/><Relationship Id="rId13" Type="http://schemas.openxmlformats.org/officeDocument/2006/relationships/image" Target="../media/image44.png"/><Relationship Id="rId129" Type="http://schemas.openxmlformats.org/officeDocument/2006/relationships/customXml" Target="../ink/ink176.xml"/><Relationship Id="rId128" Type="http://schemas.openxmlformats.org/officeDocument/2006/relationships/customXml" Target="../ink/ink175.xml"/><Relationship Id="rId127" Type="http://schemas.openxmlformats.org/officeDocument/2006/relationships/customXml" Target="../ink/ink174.xml"/><Relationship Id="rId126" Type="http://schemas.openxmlformats.org/officeDocument/2006/relationships/customXml" Target="../ink/ink173.xml"/><Relationship Id="rId125" Type="http://schemas.openxmlformats.org/officeDocument/2006/relationships/customXml" Target="../ink/ink172.xml"/><Relationship Id="rId124" Type="http://schemas.openxmlformats.org/officeDocument/2006/relationships/customXml" Target="../ink/ink171.xml"/><Relationship Id="rId123" Type="http://schemas.openxmlformats.org/officeDocument/2006/relationships/customXml" Target="../ink/ink170.xml"/><Relationship Id="rId122" Type="http://schemas.openxmlformats.org/officeDocument/2006/relationships/customXml" Target="../ink/ink169.xml"/><Relationship Id="rId121" Type="http://schemas.openxmlformats.org/officeDocument/2006/relationships/customXml" Target="../ink/ink168.xml"/><Relationship Id="rId120" Type="http://schemas.openxmlformats.org/officeDocument/2006/relationships/customXml" Target="../ink/ink167.xml"/><Relationship Id="rId12" Type="http://schemas.openxmlformats.org/officeDocument/2006/relationships/image" Target="../media/image43.png"/><Relationship Id="rId119" Type="http://schemas.openxmlformats.org/officeDocument/2006/relationships/customXml" Target="../ink/ink166.xml"/><Relationship Id="rId118" Type="http://schemas.openxmlformats.org/officeDocument/2006/relationships/customXml" Target="../ink/ink165.xml"/><Relationship Id="rId117" Type="http://schemas.openxmlformats.org/officeDocument/2006/relationships/customXml" Target="../ink/ink164.xml"/><Relationship Id="rId116" Type="http://schemas.openxmlformats.org/officeDocument/2006/relationships/customXml" Target="../ink/ink163.xml"/><Relationship Id="rId115" Type="http://schemas.openxmlformats.org/officeDocument/2006/relationships/customXml" Target="../ink/ink162.xml"/><Relationship Id="rId114" Type="http://schemas.openxmlformats.org/officeDocument/2006/relationships/customXml" Target="../ink/ink161.xml"/><Relationship Id="rId113" Type="http://schemas.openxmlformats.org/officeDocument/2006/relationships/customXml" Target="../ink/ink160.xml"/><Relationship Id="rId112" Type="http://schemas.openxmlformats.org/officeDocument/2006/relationships/customXml" Target="../ink/ink159.xml"/><Relationship Id="rId111" Type="http://schemas.openxmlformats.org/officeDocument/2006/relationships/customXml" Target="../ink/ink158.xml"/><Relationship Id="rId110" Type="http://schemas.openxmlformats.org/officeDocument/2006/relationships/customXml" Target="../ink/ink157.xml"/><Relationship Id="rId11" Type="http://schemas.openxmlformats.org/officeDocument/2006/relationships/image" Target="../media/image42.png"/><Relationship Id="rId109" Type="http://schemas.openxmlformats.org/officeDocument/2006/relationships/customXml" Target="../ink/ink156.xml"/><Relationship Id="rId108" Type="http://schemas.openxmlformats.org/officeDocument/2006/relationships/customXml" Target="../ink/ink155.xml"/><Relationship Id="rId107" Type="http://schemas.openxmlformats.org/officeDocument/2006/relationships/customXml" Target="../ink/ink154.xml"/><Relationship Id="rId106" Type="http://schemas.openxmlformats.org/officeDocument/2006/relationships/customXml" Target="../ink/ink153.xml"/><Relationship Id="rId105" Type="http://schemas.openxmlformats.org/officeDocument/2006/relationships/customXml" Target="../ink/ink152.xml"/><Relationship Id="rId104" Type="http://schemas.openxmlformats.org/officeDocument/2006/relationships/customXml" Target="../ink/ink151.xml"/><Relationship Id="rId103" Type="http://schemas.openxmlformats.org/officeDocument/2006/relationships/customXml" Target="../ink/ink150.xml"/><Relationship Id="rId102" Type="http://schemas.openxmlformats.org/officeDocument/2006/relationships/customXml" Target="../ink/ink149.xml"/><Relationship Id="rId101" Type="http://schemas.openxmlformats.org/officeDocument/2006/relationships/customXml" Target="../ink/ink148.xml"/><Relationship Id="rId100" Type="http://schemas.openxmlformats.org/officeDocument/2006/relationships/customXml" Target="../ink/ink147.xml"/><Relationship Id="rId10" Type="http://schemas.openxmlformats.org/officeDocument/2006/relationships/image" Target="../media/image41.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9" Type="http://schemas.openxmlformats.org/officeDocument/2006/relationships/customXml" Target="../ink/ink237.xml"/><Relationship Id="rId8" Type="http://schemas.openxmlformats.org/officeDocument/2006/relationships/customXml" Target="../ink/ink236.xml"/><Relationship Id="rId7" Type="http://schemas.openxmlformats.org/officeDocument/2006/relationships/customXml" Target="../ink/ink235.xml"/><Relationship Id="rId6" Type="http://schemas.openxmlformats.org/officeDocument/2006/relationships/customXml" Target="../ink/ink234.xml"/><Relationship Id="rId5" Type="http://schemas.openxmlformats.org/officeDocument/2006/relationships/customXml" Target="../ink/ink233.xml"/><Relationship Id="rId48" Type="http://schemas.openxmlformats.org/officeDocument/2006/relationships/slideLayout" Target="../slideLayouts/slideLayout6.xml"/><Relationship Id="rId47" Type="http://schemas.openxmlformats.org/officeDocument/2006/relationships/customXml" Target="../ink/ink275.xml"/><Relationship Id="rId46" Type="http://schemas.openxmlformats.org/officeDocument/2006/relationships/customXml" Target="../ink/ink274.xml"/><Relationship Id="rId45" Type="http://schemas.openxmlformats.org/officeDocument/2006/relationships/customXml" Target="../ink/ink273.xml"/><Relationship Id="rId44" Type="http://schemas.openxmlformats.org/officeDocument/2006/relationships/customXml" Target="../ink/ink272.xml"/><Relationship Id="rId43" Type="http://schemas.openxmlformats.org/officeDocument/2006/relationships/customXml" Target="../ink/ink271.xml"/><Relationship Id="rId42" Type="http://schemas.openxmlformats.org/officeDocument/2006/relationships/customXml" Target="../ink/ink270.xml"/><Relationship Id="rId41" Type="http://schemas.openxmlformats.org/officeDocument/2006/relationships/customXml" Target="../ink/ink269.xml"/><Relationship Id="rId40" Type="http://schemas.openxmlformats.org/officeDocument/2006/relationships/customXml" Target="../ink/ink268.xml"/><Relationship Id="rId4" Type="http://schemas.openxmlformats.org/officeDocument/2006/relationships/image" Target="../media/image79.png"/><Relationship Id="rId39" Type="http://schemas.openxmlformats.org/officeDocument/2006/relationships/customXml" Target="../ink/ink267.xml"/><Relationship Id="rId38" Type="http://schemas.openxmlformats.org/officeDocument/2006/relationships/customXml" Target="../ink/ink266.xml"/><Relationship Id="rId37" Type="http://schemas.openxmlformats.org/officeDocument/2006/relationships/customXml" Target="../ink/ink265.xml"/><Relationship Id="rId36" Type="http://schemas.openxmlformats.org/officeDocument/2006/relationships/customXml" Target="../ink/ink264.xml"/><Relationship Id="rId35" Type="http://schemas.openxmlformats.org/officeDocument/2006/relationships/customXml" Target="../ink/ink263.xml"/><Relationship Id="rId34" Type="http://schemas.openxmlformats.org/officeDocument/2006/relationships/customXml" Target="../ink/ink262.xml"/><Relationship Id="rId33" Type="http://schemas.openxmlformats.org/officeDocument/2006/relationships/customXml" Target="../ink/ink261.xml"/><Relationship Id="rId32" Type="http://schemas.openxmlformats.org/officeDocument/2006/relationships/customXml" Target="../ink/ink260.xml"/><Relationship Id="rId31" Type="http://schemas.openxmlformats.org/officeDocument/2006/relationships/customXml" Target="../ink/ink259.xml"/><Relationship Id="rId30" Type="http://schemas.openxmlformats.org/officeDocument/2006/relationships/customXml" Target="../ink/ink258.xml"/><Relationship Id="rId3" Type="http://schemas.openxmlformats.org/officeDocument/2006/relationships/image" Target="../media/image78.png"/><Relationship Id="rId29" Type="http://schemas.openxmlformats.org/officeDocument/2006/relationships/customXml" Target="../ink/ink257.xml"/><Relationship Id="rId28" Type="http://schemas.openxmlformats.org/officeDocument/2006/relationships/customXml" Target="../ink/ink256.xml"/><Relationship Id="rId27" Type="http://schemas.openxmlformats.org/officeDocument/2006/relationships/customXml" Target="../ink/ink255.xml"/><Relationship Id="rId26" Type="http://schemas.openxmlformats.org/officeDocument/2006/relationships/customXml" Target="../ink/ink254.xml"/><Relationship Id="rId25" Type="http://schemas.openxmlformats.org/officeDocument/2006/relationships/customXml" Target="../ink/ink253.xml"/><Relationship Id="rId24" Type="http://schemas.openxmlformats.org/officeDocument/2006/relationships/customXml" Target="../ink/ink252.xml"/><Relationship Id="rId23" Type="http://schemas.openxmlformats.org/officeDocument/2006/relationships/customXml" Target="../ink/ink251.xml"/><Relationship Id="rId22" Type="http://schemas.openxmlformats.org/officeDocument/2006/relationships/customXml" Target="../ink/ink250.xml"/><Relationship Id="rId21" Type="http://schemas.openxmlformats.org/officeDocument/2006/relationships/customXml" Target="../ink/ink249.xml"/><Relationship Id="rId20" Type="http://schemas.openxmlformats.org/officeDocument/2006/relationships/customXml" Target="../ink/ink248.xml"/><Relationship Id="rId2" Type="http://schemas.openxmlformats.org/officeDocument/2006/relationships/image" Target="../media/image77.png"/><Relationship Id="rId19" Type="http://schemas.openxmlformats.org/officeDocument/2006/relationships/customXml" Target="../ink/ink247.xml"/><Relationship Id="rId18" Type="http://schemas.openxmlformats.org/officeDocument/2006/relationships/customXml" Target="../ink/ink246.xml"/><Relationship Id="rId17" Type="http://schemas.openxmlformats.org/officeDocument/2006/relationships/customXml" Target="../ink/ink245.xml"/><Relationship Id="rId16" Type="http://schemas.openxmlformats.org/officeDocument/2006/relationships/customXml" Target="../ink/ink244.xml"/><Relationship Id="rId15" Type="http://schemas.openxmlformats.org/officeDocument/2006/relationships/customXml" Target="../ink/ink243.xml"/><Relationship Id="rId14" Type="http://schemas.openxmlformats.org/officeDocument/2006/relationships/customXml" Target="../ink/ink242.xml"/><Relationship Id="rId13" Type="http://schemas.openxmlformats.org/officeDocument/2006/relationships/customXml" Target="../ink/ink241.xml"/><Relationship Id="rId12" Type="http://schemas.openxmlformats.org/officeDocument/2006/relationships/customXml" Target="../ink/ink240.xml"/><Relationship Id="rId11" Type="http://schemas.openxmlformats.org/officeDocument/2006/relationships/customXml" Target="../ink/ink239.xml"/><Relationship Id="rId10" Type="http://schemas.openxmlformats.org/officeDocument/2006/relationships/customXml" Target="../ink/ink238.xml"/><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87.png"/><Relationship Id="rId7" Type="http://schemas.openxmlformats.org/officeDocument/2006/relationships/image" Target="../media/image86.png"/><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3" Type="http://schemas.openxmlformats.org/officeDocument/2006/relationships/slideLayout" Target="../slideLayouts/slideLayout7.xml"/><Relationship Id="rId12" Type="http://schemas.openxmlformats.org/officeDocument/2006/relationships/image" Target="../media/image91.png"/><Relationship Id="rId11" Type="http://schemas.openxmlformats.org/officeDocument/2006/relationships/image" Target="../media/image90.png"/><Relationship Id="rId10" Type="http://schemas.openxmlformats.org/officeDocument/2006/relationships/image" Target="../media/image89.png"/><Relationship Id="rId1" Type="http://schemas.openxmlformats.org/officeDocument/2006/relationships/image" Target="../media/image80.png"/></Relationships>
</file>

<file path=ppt/slides/_rels/slide14.xml.rels><?xml version="1.0" encoding="UTF-8" standalone="yes"?>
<Relationships xmlns="http://schemas.openxmlformats.org/package/2006/relationships"><Relationship Id="rId99" Type="http://schemas.openxmlformats.org/officeDocument/2006/relationships/customXml" Target="../ink/ink371.xml"/><Relationship Id="rId98" Type="http://schemas.openxmlformats.org/officeDocument/2006/relationships/customXml" Target="../ink/ink370.xml"/><Relationship Id="rId97" Type="http://schemas.openxmlformats.org/officeDocument/2006/relationships/customXml" Target="../ink/ink369.xml"/><Relationship Id="rId96" Type="http://schemas.openxmlformats.org/officeDocument/2006/relationships/customXml" Target="../ink/ink368.xml"/><Relationship Id="rId95" Type="http://schemas.openxmlformats.org/officeDocument/2006/relationships/customXml" Target="../ink/ink367.xml"/><Relationship Id="rId94" Type="http://schemas.openxmlformats.org/officeDocument/2006/relationships/customXml" Target="../ink/ink366.xml"/><Relationship Id="rId93" Type="http://schemas.openxmlformats.org/officeDocument/2006/relationships/customXml" Target="../ink/ink365.xml"/><Relationship Id="rId92" Type="http://schemas.openxmlformats.org/officeDocument/2006/relationships/customXml" Target="../ink/ink364.xml"/><Relationship Id="rId91" Type="http://schemas.openxmlformats.org/officeDocument/2006/relationships/customXml" Target="../ink/ink363.xml"/><Relationship Id="rId90" Type="http://schemas.openxmlformats.org/officeDocument/2006/relationships/customXml" Target="../ink/ink362.xml"/><Relationship Id="rId9" Type="http://schemas.openxmlformats.org/officeDocument/2006/relationships/customXml" Target="../ink/ink281.xml"/><Relationship Id="rId89" Type="http://schemas.openxmlformats.org/officeDocument/2006/relationships/customXml" Target="../ink/ink361.xml"/><Relationship Id="rId88" Type="http://schemas.openxmlformats.org/officeDocument/2006/relationships/customXml" Target="../ink/ink360.xml"/><Relationship Id="rId87" Type="http://schemas.openxmlformats.org/officeDocument/2006/relationships/customXml" Target="../ink/ink359.xml"/><Relationship Id="rId86" Type="http://schemas.openxmlformats.org/officeDocument/2006/relationships/customXml" Target="../ink/ink358.xml"/><Relationship Id="rId85" Type="http://schemas.openxmlformats.org/officeDocument/2006/relationships/customXml" Target="../ink/ink357.xml"/><Relationship Id="rId84" Type="http://schemas.openxmlformats.org/officeDocument/2006/relationships/customXml" Target="../ink/ink356.xml"/><Relationship Id="rId83" Type="http://schemas.openxmlformats.org/officeDocument/2006/relationships/customXml" Target="../ink/ink355.xml"/><Relationship Id="rId82" Type="http://schemas.openxmlformats.org/officeDocument/2006/relationships/customXml" Target="../ink/ink354.xml"/><Relationship Id="rId81" Type="http://schemas.openxmlformats.org/officeDocument/2006/relationships/customXml" Target="../ink/ink353.xml"/><Relationship Id="rId80" Type="http://schemas.openxmlformats.org/officeDocument/2006/relationships/customXml" Target="../ink/ink352.xml"/><Relationship Id="rId8" Type="http://schemas.openxmlformats.org/officeDocument/2006/relationships/customXml" Target="../ink/ink280.xml"/><Relationship Id="rId79" Type="http://schemas.openxmlformats.org/officeDocument/2006/relationships/customXml" Target="../ink/ink351.xml"/><Relationship Id="rId78" Type="http://schemas.openxmlformats.org/officeDocument/2006/relationships/customXml" Target="../ink/ink350.xml"/><Relationship Id="rId77" Type="http://schemas.openxmlformats.org/officeDocument/2006/relationships/customXml" Target="../ink/ink349.xml"/><Relationship Id="rId76" Type="http://schemas.openxmlformats.org/officeDocument/2006/relationships/customXml" Target="../ink/ink348.xml"/><Relationship Id="rId75" Type="http://schemas.openxmlformats.org/officeDocument/2006/relationships/customXml" Target="../ink/ink347.xml"/><Relationship Id="rId74" Type="http://schemas.openxmlformats.org/officeDocument/2006/relationships/customXml" Target="../ink/ink346.xml"/><Relationship Id="rId73" Type="http://schemas.openxmlformats.org/officeDocument/2006/relationships/customXml" Target="../ink/ink345.xml"/><Relationship Id="rId72" Type="http://schemas.openxmlformats.org/officeDocument/2006/relationships/customXml" Target="../ink/ink344.xml"/><Relationship Id="rId71" Type="http://schemas.openxmlformats.org/officeDocument/2006/relationships/customXml" Target="../ink/ink343.xml"/><Relationship Id="rId70" Type="http://schemas.openxmlformats.org/officeDocument/2006/relationships/customXml" Target="../ink/ink342.xml"/><Relationship Id="rId7" Type="http://schemas.openxmlformats.org/officeDocument/2006/relationships/customXml" Target="../ink/ink279.xml"/><Relationship Id="rId69" Type="http://schemas.openxmlformats.org/officeDocument/2006/relationships/customXml" Target="../ink/ink341.xml"/><Relationship Id="rId68" Type="http://schemas.openxmlformats.org/officeDocument/2006/relationships/customXml" Target="../ink/ink340.xml"/><Relationship Id="rId67" Type="http://schemas.openxmlformats.org/officeDocument/2006/relationships/customXml" Target="../ink/ink339.xml"/><Relationship Id="rId66" Type="http://schemas.openxmlformats.org/officeDocument/2006/relationships/customXml" Target="../ink/ink338.xml"/><Relationship Id="rId65" Type="http://schemas.openxmlformats.org/officeDocument/2006/relationships/customXml" Target="../ink/ink337.xml"/><Relationship Id="rId64" Type="http://schemas.openxmlformats.org/officeDocument/2006/relationships/customXml" Target="../ink/ink336.xml"/><Relationship Id="rId63" Type="http://schemas.openxmlformats.org/officeDocument/2006/relationships/customXml" Target="../ink/ink335.xml"/><Relationship Id="rId62" Type="http://schemas.openxmlformats.org/officeDocument/2006/relationships/customXml" Target="../ink/ink334.xml"/><Relationship Id="rId61" Type="http://schemas.openxmlformats.org/officeDocument/2006/relationships/customXml" Target="../ink/ink333.xml"/><Relationship Id="rId60" Type="http://schemas.openxmlformats.org/officeDocument/2006/relationships/customXml" Target="../ink/ink332.xml"/><Relationship Id="rId6" Type="http://schemas.openxmlformats.org/officeDocument/2006/relationships/customXml" Target="../ink/ink278.xml"/><Relationship Id="rId59" Type="http://schemas.openxmlformats.org/officeDocument/2006/relationships/customXml" Target="../ink/ink331.xml"/><Relationship Id="rId58" Type="http://schemas.openxmlformats.org/officeDocument/2006/relationships/customXml" Target="../ink/ink330.xml"/><Relationship Id="rId57" Type="http://schemas.openxmlformats.org/officeDocument/2006/relationships/customXml" Target="../ink/ink329.xml"/><Relationship Id="rId56" Type="http://schemas.openxmlformats.org/officeDocument/2006/relationships/customXml" Target="../ink/ink328.xml"/><Relationship Id="rId55" Type="http://schemas.openxmlformats.org/officeDocument/2006/relationships/customXml" Target="../ink/ink327.xml"/><Relationship Id="rId54" Type="http://schemas.openxmlformats.org/officeDocument/2006/relationships/customXml" Target="../ink/ink326.xml"/><Relationship Id="rId53" Type="http://schemas.openxmlformats.org/officeDocument/2006/relationships/customXml" Target="../ink/ink325.xml"/><Relationship Id="rId52" Type="http://schemas.openxmlformats.org/officeDocument/2006/relationships/customXml" Target="../ink/ink324.xml"/><Relationship Id="rId51" Type="http://schemas.openxmlformats.org/officeDocument/2006/relationships/customXml" Target="../ink/ink323.xml"/><Relationship Id="rId50" Type="http://schemas.openxmlformats.org/officeDocument/2006/relationships/customXml" Target="../ink/ink322.xml"/><Relationship Id="rId5" Type="http://schemas.openxmlformats.org/officeDocument/2006/relationships/customXml" Target="../ink/ink277.xml"/><Relationship Id="rId49" Type="http://schemas.openxmlformats.org/officeDocument/2006/relationships/customXml" Target="../ink/ink321.xml"/><Relationship Id="rId48" Type="http://schemas.openxmlformats.org/officeDocument/2006/relationships/customXml" Target="../ink/ink320.xml"/><Relationship Id="rId47" Type="http://schemas.openxmlformats.org/officeDocument/2006/relationships/customXml" Target="../ink/ink319.xml"/><Relationship Id="rId46" Type="http://schemas.openxmlformats.org/officeDocument/2006/relationships/customXml" Target="../ink/ink318.xml"/><Relationship Id="rId45" Type="http://schemas.openxmlformats.org/officeDocument/2006/relationships/customXml" Target="../ink/ink317.xml"/><Relationship Id="rId44" Type="http://schemas.openxmlformats.org/officeDocument/2006/relationships/customXml" Target="../ink/ink316.xml"/><Relationship Id="rId43" Type="http://schemas.openxmlformats.org/officeDocument/2006/relationships/customXml" Target="../ink/ink315.xml"/><Relationship Id="rId42" Type="http://schemas.openxmlformats.org/officeDocument/2006/relationships/customXml" Target="../ink/ink314.xml"/><Relationship Id="rId41" Type="http://schemas.openxmlformats.org/officeDocument/2006/relationships/customXml" Target="../ink/ink313.xml"/><Relationship Id="rId40" Type="http://schemas.openxmlformats.org/officeDocument/2006/relationships/customXml" Target="../ink/ink312.xml"/><Relationship Id="rId4" Type="http://schemas.openxmlformats.org/officeDocument/2006/relationships/customXml" Target="../ink/ink276.xml"/><Relationship Id="rId39" Type="http://schemas.openxmlformats.org/officeDocument/2006/relationships/customXml" Target="../ink/ink311.xml"/><Relationship Id="rId38" Type="http://schemas.openxmlformats.org/officeDocument/2006/relationships/customXml" Target="../ink/ink310.xml"/><Relationship Id="rId37" Type="http://schemas.openxmlformats.org/officeDocument/2006/relationships/customXml" Target="../ink/ink309.xml"/><Relationship Id="rId36" Type="http://schemas.openxmlformats.org/officeDocument/2006/relationships/customXml" Target="../ink/ink308.xml"/><Relationship Id="rId35" Type="http://schemas.openxmlformats.org/officeDocument/2006/relationships/customXml" Target="../ink/ink307.xml"/><Relationship Id="rId34" Type="http://schemas.openxmlformats.org/officeDocument/2006/relationships/customXml" Target="../ink/ink306.xml"/><Relationship Id="rId33" Type="http://schemas.openxmlformats.org/officeDocument/2006/relationships/customXml" Target="../ink/ink305.xml"/><Relationship Id="rId32" Type="http://schemas.openxmlformats.org/officeDocument/2006/relationships/customXml" Target="../ink/ink304.xml"/><Relationship Id="rId31" Type="http://schemas.openxmlformats.org/officeDocument/2006/relationships/customXml" Target="../ink/ink303.xml"/><Relationship Id="rId30" Type="http://schemas.openxmlformats.org/officeDocument/2006/relationships/customXml" Target="../ink/ink302.xml"/><Relationship Id="rId3" Type="http://schemas.openxmlformats.org/officeDocument/2006/relationships/image" Target="../media/image93.png"/><Relationship Id="rId29" Type="http://schemas.openxmlformats.org/officeDocument/2006/relationships/customXml" Target="../ink/ink301.xml"/><Relationship Id="rId28" Type="http://schemas.openxmlformats.org/officeDocument/2006/relationships/customXml" Target="../ink/ink300.xml"/><Relationship Id="rId27" Type="http://schemas.openxmlformats.org/officeDocument/2006/relationships/customXml" Target="../ink/ink299.xml"/><Relationship Id="rId26" Type="http://schemas.openxmlformats.org/officeDocument/2006/relationships/customXml" Target="../ink/ink298.xml"/><Relationship Id="rId25" Type="http://schemas.openxmlformats.org/officeDocument/2006/relationships/customXml" Target="../ink/ink297.xml"/><Relationship Id="rId24" Type="http://schemas.openxmlformats.org/officeDocument/2006/relationships/customXml" Target="../ink/ink296.xml"/><Relationship Id="rId23" Type="http://schemas.openxmlformats.org/officeDocument/2006/relationships/customXml" Target="../ink/ink295.xml"/><Relationship Id="rId22" Type="http://schemas.openxmlformats.org/officeDocument/2006/relationships/customXml" Target="../ink/ink294.xml"/><Relationship Id="rId21" Type="http://schemas.openxmlformats.org/officeDocument/2006/relationships/customXml" Target="../ink/ink293.xml"/><Relationship Id="rId20" Type="http://schemas.openxmlformats.org/officeDocument/2006/relationships/customXml" Target="../ink/ink292.xml"/><Relationship Id="rId2" Type="http://schemas.openxmlformats.org/officeDocument/2006/relationships/image" Target="../media/image92.png"/><Relationship Id="rId19" Type="http://schemas.openxmlformats.org/officeDocument/2006/relationships/customXml" Target="../ink/ink291.xml"/><Relationship Id="rId18" Type="http://schemas.openxmlformats.org/officeDocument/2006/relationships/customXml" Target="../ink/ink290.xml"/><Relationship Id="rId17" Type="http://schemas.openxmlformats.org/officeDocument/2006/relationships/customXml" Target="../ink/ink289.xml"/><Relationship Id="rId16" Type="http://schemas.openxmlformats.org/officeDocument/2006/relationships/customXml" Target="../ink/ink288.xml"/><Relationship Id="rId15" Type="http://schemas.openxmlformats.org/officeDocument/2006/relationships/customXml" Target="../ink/ink287.xml"/><Relationship Id="rId148" Type="http://schemas.openxmlformats.org/officeDocument/2006/relationships/slideLayout" Target="../slideLayouts/slideLayout7.xml"/><Relationship Id="rId147" Type="http://schemas.openxmlformats.org/officeDocument/2006/relationships/customXml" Target="../ink/ink419.xml"/><Relationship Id="rId146" Type="http://schemas.openxmlformats.org/officeDocument/2006/relationships/customXml" Target="../ink/ink418.xml"/><Relationship Id="rId145" Type="http://schemas.openxmlformats.org/officeDocument/2006/relationships/customXml" Target="../ink/ink417.xml"/><Relationship Id="rId144" Type="http://schemas.openxmlformats.org/officeDocument/2006/relationships/customXml" Target="../ink/ink416.xml"/><Relationship Id="rId143" Type="http://schemas.openxmlformats.org/officeDocument/2006/relationships/customXml" Target="../ink/ink415.xml"/><Relationship Id="rId142" Type="http://schemas.openxmlformats.org/officeDocument/2006/relationships/customXml" Target="../ink/ink414.xml"/><Relationship Id="rId141" Type="http://schemas.openxmlformats.org/officeDocument/2006/relationships/customXml" Target="../ink/ink413.xml"/><Relationship Id="rId140" Type="http://schemas.openxmlformats.org/officeDocument/2006/relationships/customXml" Target="../ink/ink412.xml"/><Relationship Id="rId14" Type="http://schemas.openxmlformats.org/officeDocument/2006/relationships/customXml" Target="../ink/ink286.xml"/><Relationship Id="rId139" Type="http://schemas.openxmlformats.org/officeDocument/2006/relationships/customXml" Target="../ink/ink411.xml"/><Relationship Id="rId138" Type="http://schemas.openxmlformats.org/officeDocument/2006/relationships/customXml" Target="../ink/ink410.xml"/><Relationship Id="rId137" Type="http://schemas.openxmlformats.org/officeDocument/2006/relationships/customXml" Target="../ink/ink409.xml"/><Relationship Id="rId136" Type="http://schemas.openxmlformats.org/officeDocument/2006/relationships/customXml" Target="../ink/ink408.xml"/><Relationship Id="rId135" Type="http://schemas.openxmlformats.org/officeDocument/2006/relationships/customXml" Target="../ink/ink407.xml"/><Relationship Id="rId134" Type="http://schemas.openxmlformats.org/officeDocument/2006/relationships/customXml" Target="../ink/ink406.xml"/><Relationship Id="rId133" Type="http://schemas.openxmlformats.org/officeDocument/2006/relationships/customXml" Target="../ink/ink405.xml"/><Relationship Id="rId132" Type="http://schemas.openxmlformats.org/officeDocument/2006/relationships/customXml" Target="../ink/ink404.xml"/><Relationship Id="rId131" Type="http://schemas.openxmlformats.org/officeDocument/2006/relationships/customXml" Target="../ink/ink403.xml"/><Relationship Id="rId130" Type="http://schemas.openxmlformats.org/officeDocument/2006/relationships/customXml" Target="../ink/ink402.xml"/><Relationship Id="rId13" Type="http://schemas.openxmlformats.org/officeDocument/2006/relationships/customXml" Target="../ink/ink285.xml"/><Relationship Id="rId129" Type="http://schemas.openxmlformats.org/officeDocument/2006/relationships/customXml" Target="../ink/ink401.xml"/><Relationship Id="rId128" Type="http://schemas.openxmlformats.org/officeDocument/2006/relationships/customXml" Target="../ink/ink400.xml"/><Relationship Id="rId127" Type="http://schemas.openxmlformats.org/officeDocument/2006/relationships/customXml" Target="../ink/ink399.xml"/><Relationship Id="rId126" Type="http://schemas.openxmlformats.org/officeDocument/2006/relationships/customXml" Target="../ink/ink398.xml"/><Relationship Id="rId125" Type="http://schemas.openxmlformats.org/officeDocument/2006/relationships/customXml" Target="../ink/ink397.xml"/><Relationship Id="rId124" Type="http://schemas.openxmlformats.org/officeDocument/2006/relationships/customXml" Target="../ink/ink396.xml"/><Relationship Id="rId123" Type="http://schemas.openxmlformats.org/officeDocument/2006/relationships/customXml" Target="../ink/ink395.xml"/><Relationship Id="rId122" Type="http://schemas.openxmlformats.org/officeDocument/2006/relationships/customXml" Target="../ink/ink394.xml"/><Relationship Id="rId121" Type="http://schemas.openxmlformats.org/officeDocument/2006/relationships/customXml" Target="../ink/ink393.xml"/><Relationship Id="rId120" Type="http://schemas.openxmlformats.org/officeDocument/2006/relationships/customXml" Target="../ink/ink392.xml"/><Relationship Id="rId12" Type="http://schemas.openxmlformats.org/officeDocument/2006/relationships/customXml" Target="../ink/ink284.xml"/><Relationship Id="rId119" Type="http://schemas.openxmlformats.org/officeDocument/2006/relationships/customXml" Target="../ink/ink391.xml"/><Relationship Id="rId118" Type="http://schemas.openxmlformats.org/officeDocument/2006/relationships/customXml" Target="../ink/ink390.xml"/><Relationship Id="rId117" Type="http://schemas.openxmlformats.org/officeDocument/2006/relationships/customXml" Target="../ink/ink389.xml"/><Relationship Id="rId116" Type="http://schemas.openxmlformats.org/officeDocument/2006/relationships/customXml" Target="../ink/ink388.xml"/><Relationship Id="rId115" Type="http://schemas.openxmlformats.org/officeDocument/2006/relationships/customXml" Target="../ink/ink387.xml"/><Relationship Id="rId114" Type="http://schemas.openxmlformats.org/officeDocument/2006/relationships/customXml" Target="../ink/ink386.xml"/><Relationship Id="rId113" Type="http://schemas.openxmlformats.org/officeDocument/2006/relationships/customXml" Target="../ink/ink385.xml"/><Relationship Id="rId112" Type="http://schemas.openxmlformats.org/officeDocument/2006/relationships/customXml" Target="../ink/ink384.xml"/><Relationship Id="rId111" Type="http://schemas.openxmlformats.org/officeDocument/2006/relationships/customXml" Target="../ink/ink383.xml"/><Relationship Id="rId110" Type="http://schemas.openxmlformats.org/officeDocument/2006/relationships/customXml" Target="../ink/ink382.xml"/><Relationship Id="rId11" Type="http://schemas.openxmlformats.org/officeDocument/2006/relationships/customXml" Target="../ink/ink283.xml"/><Relationship Id="rId109" Type="http://schemas.openxmlformats.org/officeDocument/2006/relationships/customXml" Target="../ink/ink381.xml"/><Relationship Id="rId108" Type="http://schemas.openxmlformats.org/officeDocument/2006/relationships/customXml" Target="../ink/ink380.xml"/><Relationship Id="rId107" Type="http://schemas.openxmlformats.org/officeDocument/2006/relationships/customXml" Target="../ink/ink379.xml"/><Relationship Id="rId106" Type="http://schemas.openxmlformats.org/officeDocument/2006/relationships/customXml" Target="../ink/ink378.xml"/><Relationship Id="rId105" Type="http://schemas.openxmlformats.org/officeDocument/2006/relationships/customXml" Target="../ink/ink377.xml"/><Relationship Id="rId104" Type="http://schemas.openxmlformats.org/officeDocument/2006/relationships/customXml" Target="../ink/ink376.xml"/><Relationship Id="rId103" Type="http://schemas.openxmlformats.org/officeDocument/2006/relationships/customXml" Target="../ink/ink375.xml"/><Relationship Id="rId102" Type="http://schemas.openxmlformats.org/officeDocument/2006/relationships/customXml" Target="../ink/ink374.xml"/><Relationship Id="rId101" Type="http://schemas.openxmlformats.org/officeDocument/2006/relationships/customXml" Target="../ink/ink373.xml"/><Relationship Id="rId100" Type="http://schemas.openxmlformats.org/officeDocument/2006/relationships/customXml" Target="../ink/ink372.xml"/><Relationship Id="rId10" Type="http://schemas.openxmlformats.org/officeDocument/2006/relationships/customXml" Target="../ink/ink282.xml"/><Relationship Id="rId1" Type="http://schemas.openxmlformats.org/officeDocument/2006/relationships/image" Target="../media/image8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customXml" Target="../ink/ink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openxmlformats.org/officeDocument/2006/relationships/customXml" Target="../ink/ink13.xml"/><Relationship Id="rId8" Type="http://schemas.openxmlformats.org/officeDocument/2006/relationships/customXml" Target="../ink/ink12.xml"/><Relationship Id="rId7" Type="http://schemas.openxmlformats.org/officeDocument/2006/relationships/customXml" Target="../ink/ink11.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 Id="rId3" Type="http://schemas.openxmlformats.org/officeDocument/2006/relationships/customXml" Target="../ink/ink7.xml"/><Relationship Id="rId2" Type="http://schemas.openxmlformats.org/officeDocument/2006/relationships/image" Target="../media/image9.png"/><Relationship Id="rId19" Type="http://schemas.openxmlformats.org/officeDocument/2006/relationships/slideLayout" Target="../slideLayouts/slideLayout6.xml"/><Relationship Id="rId18" Type="http://schemas.openxmlformats.org/officeDocument/2006/relationships/customXml" Target="../ink/ink22.xml"/><Relationship Id="rId17" Type="http://schemas.openxmlformats.org/officeDocument/2006/relationships/customXml" Target="../ink/ink21.xml"/><Relationship Id="rId16" Type="http://schemas.openxmlformats.org/officeDocument/2006/relationships/customXml" Target="../ink/ink20.xml"/><Relationship Id="rId15" Type="http://schemas.openxmlformats.org/officeDocument/2006/relationships/customXml" Target="../ink/ink19.xml"/><Relationship Id="rId14" Type="http://schemas.openxmlformats.org/officeDocument/2006/relationships/customXml" Target="../ink/ink18.xml"/><Relationship Id="rId13" Type="http://schemas.openxmlformats.org/officeDocument/2006/relationships/customXml" Target="../ink/ink17.xml"/><Relationship Id="rId12" Type="http://schemas.openxmlformats.org/officeDocument/2006/relationships/customXml" Target="../ink/ink16.xml"/><Relationship Id="rId11" Type="http://schemas.openxmlformats.org/officeDocument/2006/relationships/customXml" Target="../ink/ink15.xml"/><Relationship Id="rId10" Type="http://schemas.openxmlformats.org/officeDocument/2006/relationships/customXml" Target="../ink/ink1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image" Target="../media/image18.png"/><Relationship Id="rId81" Type="http://schemas.openxmlformats.org/officeDocument/2006/relationships/slideLayout" Target="../slideLayouts/slideLayout7.xml"/><Relationship Id="rId80" Type="http://schemas.openxmlformats.org/officeDocument/2006/relationships/customXml" Target="../ink/ink92.xml"/><Relationship Id="rId8" Type="http://schemas.openxmlformats.org/officeDocument/2006/relationships/image" Target="../media/image17.png"/><Relationship Id="rId79" Type="http://schemas.openxmlformats.org/officeDocument/2006/relationships/customXml" Target="../ink/ink91.xml"/><Relationship Id="rId78" Type="http://schemas.openxmlformats.org/officeDocument/2006/relationships/customXml" Target="../ink/ink90.xml"/><Relationship Id="rId77" Type="http://schemas.openxmlformats.org/officeDocument/2006/relationships/customXml" Target="../ink/ink89.xml"/><Relationship Id="rId76" Type="http://schemas.openxmlformats.org/officeDocument/2006/relationships/customXml" Target="../ink/ink88.xml"/><Relationship Id="rId75" Type="http://schemas.openxmlformats.org/officeDocument/2006/relationships/customXml" Target="../ink/ink87.xml"/><Relationship Id="rId74" Type="http://schemas.openxmlformats.org/officeDocument/2006/relationships/customXml" Target="../ink/ink86.xml"/><Relationship Id="rId73" Type="http://schemas.openxmlformats.org/officeDocument/2006/relationships/customXml" Target="../ink/ink85.xml"/><Relationship Id="rId72" Type="http://schemas.openxmlformats.org/officeDocument/2006/relationships/customXml" Target="../ink/ink84.xml"/><Relationship Id="rId71" Type="http://schemas.openxmlformats.org/officeDocument/2006/relationships/customXml" Target="../ink/ink83.xml"/><Relationship Id="rId70" Type="http://schemas.openxmlformats.org/officeDocument/2006/relationships/customXml" Target="../ink/ink82.xml"/><Relationship Id="rId7" Type="http://schemas.openxmlformats.org/officeDocument/2006/relationships/image" Target="../media/image16.png"/><Relationship Id="rId69" Type="http://schemas.openxmlformats.org/officeDocument/2006/relationships/customXml" Target="../ink/ink81.xml"/><Relationship Id="rId68" Type="http://schemas.openxmlformats.org/officeDocument/2006/relationships/customXml" Target="../ink/ink80.xml"/><Relationship Id="rId67" Type="http://schemas.openxmlformats.org/officeDocument/2006/relationships/customXml" Target="../ink/ink79.xml"/><Relationship Id="rId66" Type="http://schemas.openxmlformats.org/officeDocument/2006/relationships/customXml" Target="../ink/ink78.xml"/><Relationship Id="rId65" Type="http://schemas.openxmlformats.org/officeDocument/2006/relationships/customXml" Target="../ink/ink77.xml"/><Relationship Id="rId64" Type="http://schemas.openxmlformats.org/officeDocument/2006/relationships/customXml" Target="../ink/ink76.xml"/><Relationship Id="rId63" Type="http://schemas.openxmlformats.org/officeDocument/2006/relationships/customXml" Target="../ink/ink75.xml"/><Relationship Id="rId62" Type="http://schemas.openxmlformats.org/officeDocument/2006/relationships/customXml" Target="../ink/ink74.xml"/><Relationship Id="rId61" Type="http://schemas.openxmlformats.org/officeDocument/2006/relationships/customXml" Target="../ink/ink73.xml"/><Relationship Id="rId60" Type="http://schemas.openxmlformats.org/officeDocument/2006/relationships/customXml" Target="../ink/ink72.xml"/><Relationship Id="rId6" Type="http://schemas.openxmlformats.org/officeDocument/2006/relationships/image" Target="../media/image15.png"/><Relationship Id="rId59" Type="http://schemas.openxmlformats.org/officeDocument/2006/relationships/customXml" Target="../ink/ink71.xml"/><Relationship Id="rId58" Type="http://schemas.openxmlformats.org/officeDocument/2006/relationships/customXml" Target="../ink/ink70.xml"/><Relationship Id="rId57" Type="http://schemas.openxmlformats.org/officeDocument/2006/relationships/customXml" Target="../ink/ink69.xml"/><Relationship Id="rId56" Type="http://schemas.openxmlformats.org/officeDocument/2006/relationships/customXml" Target="../ink/ink68.xml"/><Relationship Id="rId55" Type="http://schemas.openxmlformats.org/officeDocument/2006/relationships/customXml" Target="../ink/ink67.xml"/><Relationship Id="rId54" Type="http://schemas.openxmlformats.org/officeDocument/2006/relationships/customXml" Target="../ink/ink66.xml"/><Relationship Id="rId53" Type="http://schemas.openxmlformats.org/officeDocument/2006/relationships/customXml" Target="../ink/ink65.xml"/><Relationship Id="rId52" Type="http://schemas.openxmlformats.org/officeDocument/2006/relationships/customXml" Target="../ink/ink64.xml"/><Relationship Id="rId51" Type="http://schemas.openxmlformats.org/officeDocument/2006/relationships/customXml" Target="../ink/ink63.xml"/><Relationship Id="rId50" Type="http://schemas.openxmlformats.org/officeDocument/2006/relationships/customXml" Target="../ink/ink62.xml"/><Relationship Id="rId5" Type="http://schemas.openxmlformats.org/officeDocument/2006/relationships/image" Target="../media/image14.png"/><Relationship Id="rId49" Type="http://schemas.openxmlformats.org/officeDocument/2006/relationships/customXml" Target="../ink/ink61.xml"/><Relationship Id="rId48" Type="http://schemas.openxmlformats.org/officeDocument/2006/relationships/customXml" Target="../ink/ink60.xml"/><Relationship Id="rId47" Type="http://schemas.openxmlformats.org/officeDocument/2006/relationships/customXml" Target="../ink/ink59.xml"/><Relationship Id="rId46" Type="http://schemas.openxmlformats.org/officeDocument/2006/relationships/customXml" Target="../ink/ink58.xml"/><Relationship Id="rId45" Type="http://schemas.openxmlformats.org/officeDocument/2006/relationships/customXml" Target="../ink/ink57.xml"/><Relationship Id="rId44" Type="http://schemas.openxmlformats.org/officeDocument/2006/relationships/customXml" Target="../ink/ink56.xml"/><Relationship Id="rId43" Type="http://schemas.openxmlformats.org/officeDocument/2006/relationships/customXml" Target="../ink/ink55.xml"/><Relationship Id="rId42" Type="http://schemas.openxmlformats.org/officeDocument/2006/relationships/customXml" Target="../ink/ink54.xml"/><Relationship Id="rId41" Type="http://schemas.openxmlformats.org/officeDocument/2006/relationships/customXml" Target="../ink/ink53.xml"/><Relationship Id="rId40" Type="http://schemas.openxmlformats.org/officeDocument/2006/relationships/customXml" Target="../ink/ink52.xml"/><Relationship Id="rId4" Type="http://schemas.openxmlformats.org/officeDocument/2006/relationships/image" Target="../media/image13.png"/><Relationship Id="rId39" Type="http://schemas.openxmlformats.org/officeDocument/2006/relationships/customXml" Target="../ink/ink51.xml"/><Relationship Id="rId38" Type="http://schemas.openxmlformats.org/officeDocument/2006/relationships/customXml" Target="../ink/ink50.xml"/><Relationship Id="rId37" Type="http://schemas.openxmlformats.org/officeDocument/2006/relationships/customXml" Target="../ink/ink49.xml"/><Relationship Id="rId36" Type="http://schemas.openxmlformats.org/officeDocument/2006/relationships/customXml" Target="../ink/ink48.xml"/><Relationship Id="rId35" Type="http://schemas.openxmlformats.org/officeDocument/2006/relationships/customXml" Target="../ink/ink47.xml"/><Relationship Id="rId34" Type="http://schemas.openxmlformats.org/officeDocument/2006/relationships/customXml" Target="../ink/ink46.xml"/><Relationship Id="rId33" Type="http://schemas.openxmlformats.org/officeDocument/2006/relationships/customXml" Target="../ink/ink45.xml"/><Relationship Id="rId32" Type="http://schemas.openxmlformats.org/officeDocument/2006/relationships/customXml" Target="../ink/ink44.xml"/><Relationship Id="rId31" Type="http://schemas.openxmlformats.org/officeDocument/2006/relationships/customXml" Target="../ink/ink43.xml"/><Relationship Id="rId30" Type="http://schemas.openxmlformats.org/officeDocument/2006/relationships/customXml" Target="../ink/ink42.xml"/><Relationship Id="rId3" Type="http://schemas.openxmlformats.org/officeDocument/2006/relationships/image" Target="../media/image12.png"/><Relationship Id="rId29" Type="http://schemas.openxmlformats.org/officeDocument/2006/relationships/customXml" Target="../ink/ink41.xml"/><Relationship Id="rId28" Type="http://schemas.openxmlformats.org/officeDocument/2006/relationships/customXml" Target="../ink/ink40.xml"/><Relationship Id="rId27" Type="http://schemas.openxmlformats.org/officeDocument/2006/relationships/customXml" Target="../ink/ink39.xml"/><Relationship Id="rId26" Type="http://schemas.openxmlformats.org/officeDocument/2006/relationships/customXml" Target="../ink/ink38.xml"/><Relationship Id="rId25" Type="http://schemas.openxmlformats.org/officeDocument/2006/relationships/customXml" Target="../ink/ink37.xml"/><Relationship Id="rId24" Type="http://schemas.openxmlformats.org/officeDocument/2006/relationships/customXml" Target="../ink/ink36.xml"/><Relationship Id="rId23" Type="http://schemas.openxmlformats.org/officeDocument/2006/relationships/customXml" Target="../ink/ink35.xml"/><Relationship Id="rId22" Type="http://schemas.openxmlformats.org/officeDocument/2006/relationships/customXml" Target="../ink/ink34.xml"/><Relationship Id="rId21" Type="http://schemas.openxmlformats.org/officeDocument/2006/relationships/customXml" Target="../ink/ink33.xml"/><Relationship Id="rId20" Type="http://schemas.openxmlformats.org/officeDocument/2006/relationships/customXml" Target="../ink/ink32.xml"/><Relationship Id="rId2" Type="http://schemas.openxmlformats.org/officeDocument/2006/relationships/image" Target="../media/image11.png"/><Relationship Id="rId19" Type="http://schemas.openxmlformats.org/officeDocument/2006/relationships/customXml" Target="../ink/ink31.xml"/><Relationship Id="rId18" Type="http://schemas.openxmlformats.org/officeDocument/2006/relationships/customXml" Target="../ink/ink30.xml"/><Relationship Id="rId17" Type="http://schemas.openxmlformats.org/officeDocument/2006/relationships/customXml" Target="../ink/ink29.xml"/><Relationship Id="rId16" Type="http://schemas.openxmlformats.org/officeDocument/2006/relationships/customXml" Target="../ink/ink28.xml"/><Relationship Id="rId15" Type="http://schemas.openxmlformats.org/officeDocument/2006/relationships/customXml" Target="../ink/ink27.xml"/><Relationship Id="rId14" Type="http://schemas.openxmlformats.org/officeDocument/2006/relationships/customXml" Target="../ink/ink26.xml"/><Relationship Id="rId13" Type="http://schemas.openxmlformats.org/officeDocument/2006/relationships/customXml" Target="../ink/ink25.xml"/><Relationship Id="rId12" Type="http://schemas.openxmlformats.org/officeDocument/2006/relationships/customXml" Target="../ink/ink24.xml"/><Relationship Id="rId11" Type="http://schemas.openxmlformats.org/officeDocument/2006/relationships/customXml" Target="../ink/ink23.xml"/><Relationship Id="rId10" Type="http://schemas.openxmlformats.org/officeDocument/2006/relationships/image" Target="../media/image19.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microsoft.com/office/2007/relationships/hdphoto" Target="../media/image1.tiff"/><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rmAutofit/>
          </a:bodyPr>
          <a:lstStyle/>
          <a:p>
            <a:r>
              <a:rPr lang="en-GB" b="1" dirty="0"/>
              <a:t>Selection</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We are not done with selection…</a:t>
            </a:r>
            <a:endParaRPr lang="en-US" dirty="0"/>
          </a:p>
        </p:txBody>
      </p:sp>
      <mc:AlternateContent xmlns:mc="http://schemas.openxmlformats.org/markup-compatibility/2006">
        <mc:Choice xmlns:a14="http://schemas.microsoft.com/office/drawing/2010/main" Requires="a14">
          <p:sp>
            <p:nvSpPr>
              <p:cNvPr id="4" name="内容占位符 3">
                <a:extLst>
                  <a:ext uri="{FF2B5EF4-FFF2-40B4-BE49-F238E27FC236}">
                    <a14:artisticCrisscrossEtching id="{51456711-435B-4FEB-B76C-40592558C7EC}"/>
                  </a:ext>
                </a:extLst>
              </p:cNvPr>
              <p:cNvSpPr>
                <a:spLocks noGrp="1"/>
              </p:cNvSpPr>
              <p:nvPr>
                <p:ph idx="1"/>
              </p:nvPr>
            </p:nvSpPr>
            <p:spPr>
              <a:xfrm>
                <a:off x="628650" y="1690688"/>
                <a:ext cx="7886700" cy="4802185"/>
              </a:xfrm>
            </p:spPr>
            <p:txBody>
              <a:bodyPr>
                <a:normAutofit/>
              </a:bodyPr>
              <a:lstStyle/>
              <a:p>
                <a:r>
                  <a:rPr lang="en-US" sz="2200" dirty="0"/>
                  <a:t>Can we guarantee </a:t>
                </a:r>
                <a:r>
                  <a:rPr lang="en-US" sz="2200" b="1" dirty="0"/>
                  <a:t>worst-case</a:t>
                </a:r>
                <a:r>
                  <a:rPr lang="en-US" sz="2200" dirty="0"/>
                  <a:t> runtime of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e>
                    </m:d>
                  </m:oMath>
                </a14:m>
                <a:r>
                  <a:rPr lang="en-US" sz="2200" dirty="0"/>
                  <a:t>?</a:t>
                </a:r>
              </a:p>
              <a:p>
                <a:r>
                  <a:rPr lang="en-US" sz="2200" dirty="0"/>
                  <a:t>The reason that </a:t>
                </a:r>
                <a:r>
                  <a:rPr lang="en-US" sz="2200" dirty="0" err="1">
                    <a:latin typeface="Courier New" panose="02070309020205020404" pitchFamily="49" charset="0"/>
                    <a:cs typeface="Courier New" panose="02070309020205020404" pitchFamily="49" charset="0"/>
                  </a:rPr>
                  <a:t>RndSelect</a:t>
                </a:r>
                <a:r>
                  <a:rPr lang="en-US" sz="2200" dirty="0"/>
                  <a:t> could be slow is that </a:t>
                </a:r>
                <a:r>
                  <a:rPr lang="en-US" sz="2200" dirty="0" err="1">
                    <a:latin typeface="Courier New" panose="02070309020205020404" pitchFamily="49" charset="0"/>
                    <a:cs typeface="Courier New" panose="02070309020205020404" pitchFamily="49" charset="0"/>
                  </a:rPr>
                  <a:t>RandomPartition</a:t>
                </a:r>
                <a:r>
                  <a:rPr lang="en-US" sz="2200" dirty="0"/>
                  <a:t> might return an </a:t>
                </a:r>
                <a:r>
                  <a:rPr lang="en-US" sz="2200" i="1" dirty="0">
                    <a:solidFill>
                      <a:srgbClr val="C00000"/>
                    </a:solidFill>
                  </a:rPr>
                  <a:t>unbalanced</a:t>
                </a:r>
                <a:r>
                  <a:rPr lang="en-US" sz="2200" dirty="0"/>
                  <a:t> partition.</a:t>
                </a:r>
              </a:p>
              <a:p>
                <a:r>
                  <a:rPr lang="en-US" sz="2200" dirty="0"/>
                  <a:t>Needs a partition procedure that guarantees to be </a:t>
                </a:r>
                <a:r>
                  <a:rPr lang="en-US" sz="2200" i="1" dirty="0">
                    <a:solidFill>
                      <a:srgbClr val="C00000"/>
                    </a:solidFill>
                  </a:rPr>
                  <a:t>balanced</a:t>
                </a:r>
                <a:r>
                  <a:rPr lang="en-US" sz="2200" dirty="0"/>
                  <a:t>. (without using too much time; </a:t>
                </a:r>
                <a14:m>
                  <m:oMath xmlns:m="http://schemas.openxmlformats.org/officeDocument/2006/math">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oMath>
                </a14:m>
                <a:r>
                  <a:rPr lang="en-US" sz="2200" dirty="0"/>
                  <a:t> time to be specific)</a:t>
                </a:r>
              </a:p>
            </p:txBody>
          </p:sp>
        </mc:Choice>
        <mc:Fallback>
          <p:sp>
            <p:nvSpPr>
              <p:cNvPr id="4" name="内容占位符 3"/>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850" t="-1396"/>
                </a:stretch>
              </a:blipFill>
            </p:spPr>
            <p:txBody>
              <a:bodyPr/>
              <a:lstStyle/>
              <a:p>
                <a:r>
                  <a:rPr lang="en-US">
                    <a:noFill/>
                  </a:rPr>
                  <a:t> </a:t>
                </a:r>
                <a:endParaRPr lang="en-US">
                  <a:noFill/>
                </a:endParaRPr>
              </a:p>
            </p:txBody>
          </p:sp>
        </mc:Fallback>
      </mc:AlternateContent>
      <p:sp>
        <p:nvSpPr>
          <p:cNvPr id="5" name="矩形 4"/>
          <p:cNvSpPr/>
          <p:nvPr/>
        </p:nvSpPr>
        <p:spPr>
          <a:xfrm>
            <a:off x="3289738" y="3905853"/>
            <a:ext cx="5225612" cy="25870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RndSelect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RandomPartition</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6" name="矩形: 圆角 5"/>
          <p:cNvSpPr/>
          <p:nvPr/>
        </p:nvSpPr>
        <p:spPr>
          <a:xfrm>
            <a:off x="3595744" y="4881562"/>
            <a:ext cx="2752669" cy="235551"/>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圆角 123"/>
          <p:cNvSpPr/>
          <p:nvPr/>
        </p:nvSpPr>
        <p:spPr>
          <a:xfrm>
            <a:off x="2054919" y="4485414"/>
            <a:ext cx="2922825" cy="155245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矩形: 圆角 119"/>
          <p:cNvSpPr/>
          <p:nvPr/>
        </p:nvSpPr>
        <p:spPr>
          <a:xfrm>
            <a:off x="4517582" y="3285632"/>
            <a:ext cx="2551423" cy="155245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椭圆 117"/>
          <p:cNvSpPr/>
          <p:nvPr/>
        </p:nvSpPr>
        <p:spPr>
          <a:xfrm>
            <a:off x="4501314" y="4440772"/>
            <a:ext cx="457200" cy="4572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dirty="0"/>
              <a:t>Median of medians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C2D5988-004F-4046-810B-A506E09B9C93}"/>
                  </a:ext>
                </a:extLst>
              </p:cNvPr>
              <p:cNvSpPr>
                <a:spLocks noGrp="1"/>
              </p:cNvSpPr>
              <p:nvPr>
                <p:ph idx="1"/>
              </p:nvPr>
            </p:nvSpPr>
            <p:spPr>
              <a:xfrm>
                <a:off x="628650" y="1690690"/>
                <a:ext cx="7886700" cy="1325564"/>
              </a:xfrm>
            </p:spPr>
            <p:txBody>
              <a:bodyPr>
                <a:noAutofit/>
              </a:bodyPr>
              <a:lstStyle/>
              <a:p>
                <a:pPr>
                  <a:spcBef>
                    <a:spcPts val="600"/>
                  </a:spcBef>
                </a:pPr>
                <a:r>
                  <a:rPr lang="en-US" sz="2000" dirty="0"/>
                  <a:t>Divide elements into </a:t>
                </a:r>
                <a14:m>
                  <m:oMath xmlns:m="http://schemas.openxmlformats.org/officeDocument/2006/math">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5</m:t>
                        </m:r>
                      </m:den>
                    </m:f>
                  </m:oMath>
                </a14:m>
                <a:r>
                  <a:rPr lang="en-US" sz="2000" dirty="0"/>
                  <a:t> groups, each containing </a:t>
                </a:r>
                <a14:m>
                  <m:oMath xmlns:m="http://schemas.openxmlformats.org/officeDocument/2006/math">
                    <m:r>
                      <a:rPr lang="en-US" sz="2000" b="0" i="1" smtClean="0">
                        <a:latin typeface="Cambria Math" panose="02040503050406030204" pitchFamily="18" charset="0"/>
                      </a:rPr>
                      <m:t>5</m:t>
                    </m:r>
                  </m:oMath>
                </a14:m>
                <a:r>
                  <a:rPr lang="en-US" sz="2000" dirty="0"/>
                  <a:t> elements, call these groups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5</m:t>
                            </m:r>
                          </m:den>
                        </m:f>
                      </m:sub>
                    </m:sSub>
                  </m:oMath>
                </a14:m>
                <a:r>
                  <a:rPr lang="en-US" sz="2000" b="0" dirty="0"/>
                  <a:t>.</a:t>
                </a:r>
              </a:p>
              <a:p>
                <a:pPr>
                  <a:spcBef>
                    <a:spcPts val="600"/>
                  </a:spcBef>
                </a:pPr>
                <a:r>
                  <a:rPr lang="en-US" sz="2000" dirty="0"/>
                  <a:t>Find the medians of these </a:t>
                </a:r>
                <a14:m>
                  <m:oMath xmlns:m="http://schemas.openxmlformats.org/officeDocument/2006/math">
                    <m:f>
                      <m:fPr>
                        <m:type m:val="lin"/>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5</m:t>
                        </m:r>
                      </m:den>
                    </m:f>
                  </m:oMath>
                </a14:m>
                <a:r>
                  <a:rPr lang="en-US" sz="2000" dirty="0"/>
                  <a:t> groups, let </a:t>
                </a:r>
                <a14:m>
                  <m:oMath xmlns:m="http://schemas.openxmlformats.org/officeDocument/2006/math">
                    <m:r>
                      <a:rPr lang="en-US" sz="2000" b="0" i="1" smtClean="0">
                        <a:latin typeface="Cambria Math" panose="02040503050406030204" pitchFamily="18" charset="0"/>
                      </a:rPr>
                      <m:t>𝑀</m:t>
                    </m:r>
                  </m:oMath>
                </a14:m>
                <a:r>
                  <a:rPr lang="en-US" sz="2000" b="0" dirty="0"/>
                  <a:t> be this set of medians.</a:t>
                </a:r>
              </a:p>
              <a:p>
                <a:pPr>
                  <a:spcBef>
                    <a:spcPts val="600"/>
                  </a:spcBef>
                </a:pPr>
                <a:r>
                  <a:rPr lang="en-US" sz="2000" dirty="0"/>
                  <a:t>Find the median of </a:t>
                </a:r>
                <a14:m>
                  <m:oMath xmlns:m="http://schemas.openxmlformats.org/officeDocument/2006/math">
                    <m:r>
                      <a:rPr lang="en-US" sz="2000" b="0" i="1" smtClean="0">
                        <a:latin typeface="Cambria Math" panose="02040503050406030204" pitchFamily="18" charset="0"/>
                      </a:rPr>
                      <m:t>𝑀</m:t>
                    </m:r>
                  </m:oMath>
                </a14:m>
                <a:r>
                  <a:rPr lang="en-US" sz="2000" b="0" dirty="0"/>
                  <a:t>, call it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m:t>
                        </m:r>
                      </m:sup>
                    </m:sSup>
                  </m:oMath>
                </a14:m>
                <a:r>
                  <a:rPr lang="en-US" sz="2000" b="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139825"/>
                <a:ext cx="7886700" cy="1877060"/>
              </a:xfrm>
              <a:blipFill rotWithShape="1">
                <a:blip r:embed="rId1"/>
                <a:stretch>
                  <a:fillRect l="-696" t="-37615" r="-1082" b="-30275"/>
                </a:stretch>
              </a:blipFill>
            </p:spPr>
            <p:txBody>
              <a:bodyPr/>
              <a:lstStyle/>
              <a:p>
                <a:r>
                  <a:rPr lang="en-US">
                    <a:noFill/>
                  </a:rPr>
                  <a:t> </a:t>
                </a:r>
                <a:endParaRPr lang="en-US">
                  <a:noFill/>
                </a:endParaRPr>
              </a:p>
            </p:txBody>
          </p:sp>
        </mc:Fallback>
      </mc:AlternateContent>
      <p:grpSp>
        <p:nvGrpSpPr>
          <p:cNvPr id="92" name="组合 91"/>
          <p:cNvGrpSpPr/>
          <p:nvPr/>
        </p:nvGrpSpPr>
        <p:grpSpPr>
          <a:xfrm>
            <a:off x="2184509" y="3429000"/>
            <a:ext cx="4772938" cy="168166"/>
            <a:chOff x="2184509" y="3429000"/>
            <a:chExt cx="4772938" cy="168166"/>
          </a:xfrm>
        </p:grpSpPr>
        <p:sp>
          <p:nvSpPr>
            <p:cNvPr id="4" name="椭圆 3"/>
            <p:cNvSpPr/>
            <p:nvPr/>
          </p:nvSpPr>
          <p:spPr>
            <a:xfrm>
              <a:off x="2184509"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椭圆 37"/>
            <p:cNvSpPr/>
            <p:nvPr/>
          </p:nvSpPr>
          <p:spPr>
            <a:xfrm>
              <a:off x="3060809"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p:cNvSpPr/>
            <p:nvPr/>
          </p:nvSpPr>
          <p:spPr>
            <a:xfrm>
              <a:off x="3882690"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椭圆 55"/>
            <p:cNvSpPr/>
            <p:nvPr/>
          </p:nvSpPr>
          <p:spPr>
            <a:xfrm>
              <a:off x="4650152"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椭圆 64"/>
            <p:cNvSpPr/>
            <p:nvPr/>
          </p:nvSpPr>
          <p:spPr>
            <a:xfrm>
              <a:off x="5363195"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椭圆 73"/>
            <p:cNvSpPr/>
            <p:nvPr/>
          </p:nvSpPr>
          <p:spPr>
            <a:xfrm>
              <a:off x="6076238"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椭圆 82"/>
            <p:cNvSpPr/>
            <p:nvPr/>
          </p:nvSpPr>
          <p:spPr>
            <a:xfrm>
              <a:off x="6789281" y="3429000"/>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组合 92"/>
          <p:cNvGrpSpPr/>
          <p:nvPr/>
        </p:nvGrpSpPr>
        <p:grpSpPr>
          <a:xfrm>
            <a:off x="2184509" y="4007698"/>
            <a:ext cx="4772938" cy="168166"/>
            <a:chOff x="2184509" y="4007698"/>
            <a:chExt cx="4772938" cy="168166"/>
          </a:xfrm>
        </p:grpSpPr>
        <p:sp>
          <p:nvSpPr>
            <p:cNvPr id="5" name="椭圆 4"/>
            <p:cNvSpPr/>
            <p:nvPr/>
          </p:nvSpPr>
          <p:spPr>
            <a:xfrm>
              <a:off x="2184509"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椭圆 38"/>
            <p:cNvSpPr/>
            <p:nvPr/>
          </p:nvSpPr>
          <p:spPr>
            <a:xfrm>
              <a:off x="3060809"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椭圆 47"/>
            <p:cNvSpPr/>
            <p:nvPr/>
          </p:nvSpPr>
          <p:spPr>
            <a:xfrm>
              <a:off x="3882690"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p:cNvSpPr/>
            <p:nvPr/>
          </p:nvSpPr>
          <p:spPr>
            <a:xfrm>
              <a:off x="4650152"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椭圆 65"/>
            <p:cNvSpPr/>
            <p:nvPr/>
          </p:nvSpPr>
          <p:spPr>
            <a:xfrm>
              <a:off x="5363195"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椭圆 74"/>
            <p:cNvSpPr/>
            <p:nvPr/>
          </p:nvSpPr>
          <p:spPr>
            <a:xfrm>
              <a:off x="6076238"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椭圆 83"/>
            <p:cNvSpPr/>
            <p:nvPr/>
          </p:nvSpPr>
          <p:spPr>
            <a:xfrm>
              <a:off x="6789281" y="4007698"/>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组合 93"/>
          <p:cNvGrpSpPr/>
          <p:nvPr/>
        </p:nvGrpSpPr>
        <p:grpSpPr>
          <a:xfrm>
            <a:off x="2184509" y="4586396"/>
            <a:ext cx="4772938" cy="168166"/>
            <a:chOff x="2184509" y="4586396"/>
            <a:chExt cx="4772938" cy="168166"/>
          </a:xfrm>
        </p:grpSpPr>
        <p:sp>
          <p:nvSpPr>
            <p:cNvPr id="6" name="椭圆 5"/>
            <p:cNvSpPr/>
            <p:nvPr/>
          </p:nvSpPr>
          <p:spPr>
            <a:xfrm>
              <a:off x="2184509"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椭圆 39"/>
            <p:cNvSpPr/>
            <p:nvPr/>
          </p:nvSpPr>
          <p:spPr>
            <a:xfrm>
              <a:off x="3060809"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椭圆 48"/>
            <p:cNvSpPr/>
            <p:nvPr/>
          </p:nvSpPr>
          <p:spPr>
            <a:xfrm>
              <a:off x="3882690"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椭圆 57"/>
            <p:cNvSpPr/>
            <p:nvPr/>
          </p:nvSpPr>
          <p:spPr>
            <a:xfrm>
              <a:off x="4650152"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椭圆 66"/>
            <p:cNvSpPr/>
            <p:nvPr/>
          </p:nvSpPr>
          <p:spPr>
            <a:xfrm>
              <a:off x="5363195"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椭圆 75"/>
            <p:cNvSpPr/>
            <p:nvPr/>
          </p:nvSpPr>
          <p:spPr>
            <a:xfrm>
              <a:off x="6076238"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椭圆 84"/>
            <p:cNvSpPr/>
            <p:nvPr/>
          </p:nvSpPr>
          <p:spPr>
            <a:xfrm>
              <a:off x="6789281" y="458639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组合 94"/>
          <p:cNvGrpSpPr/>
          <p:nvPr/>
        </p:nvGrpSpPr>
        <p:grpSpPr>
          <a:xfrm>
            <a:off x="2184509" y="5167311"/>
            <a:ext cx="4772938" cy="168166"/>
            <a:chOff x="2184509" y="5167311"/>
            <a:chExt cx="4772938" cy="168166"/>
          </a:xfrm>
        </p:grpSpPr>
        <p:sp>
          <p:nvSpPr>
            <p:cNvPr id="7" name="椭圆 6"/>
            <p:cNvSpPr/>
            <p:nvPr/>
          </p:nvSpPr>
          <p:spPr>
            <a:xfrm>
              <a:off x="2184509"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椭圆 40"/>
            <p:cNvSpPr/>
            <p:nvPr/>
          </p:nvSpPr>
          <p:spPr>
            <a:xfrm>
              <a:off x="3060809"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椭圆 49"/>
            <p:cNvSpPr/>
            <p:nvPr/>
          </p:nvSpPr>
          <p:spPr>
            <a:xfrm>
              <a:off x="3882690"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椭圆 58"/>
            <p:cNvSpPr/>
            <p:nvPr/>
          </p:nvSpPr>
          <p:spPr>
            <a:xfrm>
              <a:off x="4650152"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椭圆 67"/>
            <p:cNvSpPr/>
            <p:nvPr/>
          </p:nvSpPr>
          <p:spPr>
            <a:xfrm>
              <a:off x="5363195"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椭圆 76"/>
            <p:cNvSpPr/>
            <p:nvPr/>
          </p:nvSpPr>
          <p:spPr>
            <a:xfrm>
              <a:off x="6076238"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椭圆 85"/>
            <p:cNvSpPr/>
            <p:nvPr/>
          </p:nvSpPr>
          <p:spPr>
            <a:xfrm>
              <a:off x="6789281" y="5167311"/>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2184509" y="5748226"/>
            <a:ext cx="4772938" cy="168166"/>
            <a:chOff x="2184509" y="5748226"/>
            <a:chExt cx="4772938" cy="168166"/>
          </a:xfrm>
        </p:grpSpPr>
        <p:sp>
          <p:nvSpPr>
            <p:cNvPr id="8" name="椭圆 7"/>
            <p:cNvSpPr/>
            <p:nvPr/>
          </p:nvSpPr>
          <p:spPr>
            <a:xfrm>
              <a:off x="2184509"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1"/>
            <p:cNvSpPr/>
            <p:nvPr/>
          </p:nvSpPr>
          <p:spPr>
            <a:xfrm>
              <a:off x="3060809"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椭圆 50"/>
            <p:cNvSpPr/>
            <p:nvPr/>
          </p:nvSpPr>
          <p:spPr>
            <a:xfrm>
              <a:off x="3882690"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椭圆 59"/>
            <p:cNvSpPr/>
            <p:nvPr/>
          </p:nvSpPr>
          <p:spPr>
            <a:xfrm>
              <a:off x="4650152"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椭圆 68"/>
            <p:cNvSpPr/>
            <p:nvPr/>
          </p:nvSpPr>
          <p:spPr>
            <a:xfrm>
              <a:off x="5363195"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椭圆 77"/>
            <p:cNvSpPr/>
            <p:nvPr/>
          </p:nvSpPr>
          <p:spPr>
            <a:xfrm>
              <a:off x="6076238"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椭圆 86"/>
            <p:cNvSpPr/>
            <p:nvPr/>
          </p:nvSpPr>
          <p:spPr>
            <a:xfrm>
              <a:off x="6789281" y="5748226"/>
              <a:ext cx="168166" cy="1681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组合 96"/>
          <p:cNvGrpSpPr/>
          <p:nvPr/>
        </p:nvGrpSpPr>
        <p:grpSpPr>
          <a:xfrm>
            <a:off x="2130091" y="3688312"/>
            <a:ext cx="4881771" cy="226024"/>
            <a:chOff x="2130091" y="3688312"/>
            <a:chExt cx="4881771" cy="226024"/>
          </a:xfrm>
        </p:grpSpPr>
        <mc:AlternateContent xmlns:mc="http://schemas.openxmlformats.org/markup-compatibility/2006">
          <mc:Choice xmlns:a14="http://schemas.microsoft.com/office/drawing/2010/main" Requires="a14">
            <p:sp>
              <p:nvSpPr>
                <p:cNvPr id="34" name="文本框 33">
                  <a:extLst>
                    <a:ext uri="{FF2B5EF4-FFF2-40B4-BE49-F238E27FC236}">
                      <a14:artisticCrisscrossEtching id="{8893E225-1BCF-4C27-8D56-2BBAA7056FBD}"/>
                    </a:ext>
                  </a:extLst>
                </p:cNvPr>
                <p:cNvSpPr txBox="1"/>
                <p:nvPr/>
              </p:nvSpPr>
              <p:spPr>
                <a:xfrm rot="5400000">
                  <a:off x="2155579"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34" name="文本框 33"/>
                <p:cNvSpPr txBox="1">
                  <a:spLocks noRot="1" noChangeAspect="1" noMove="1" noResize="1" noEditPoints="1" noAdjustHandles="1" noChangeArrowheads="1" noChangeShapeType="1" noTextEdit="1"/>
                </p:cNvSpPr>
                <p:nvPr/>
              </p:nvSpPr>
              <p:spPr>
                <a:xfrm rot="5400000">
                  <a:off x="2155579" y="3662824"/>
                  <a:ext cx="226024" cy="276999"/>
                </a:xfrm>
                <a:prstGeom prst="rect">
                  <a:avLst/>
                </a:prstGeom>
                <a:blipFill rotWithShape="1">
                  <a:blip r:embed="rId2"/>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3" name="文本框 42">
                  <a:extLst>
                    <a:ext uri="{FF2B5EF4-FFF2-40B4-BE49-F238E27FC236}">
                      <a14:artisticCrisscrossEtching id="{E30AC4F5-B963-4674-B63D-2B52E2ED0CFB}"/>
                    </a:ext>
                  </a:extLst>
                </p:cNvPr>
                <p:cNvSpPr txBox="1"/>
                <p:nvPr/>
              </p:nvSpPr>
              <p:spPr>
                <a:xfrm rot="5400000">
                  <a:off x="3031879"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43" name="文本框 42"/>
                <p:cNvSpPr txBox="1">
                  <a:spLocks noRot="1" noChangeAspect="1" noMove="1" noResize="1" noEditPoints="1" noAdjustHandles="1" noChangeArrowheads="1" noChangeShapeType="1" noTextEdit="1"/>
                </p:cNvSpPr>
                <p:nvPr/>
              </p:nvSpPr>
              <p:spPr>
                <a:xfrm rot="5400000">
                  <a:off x="3031879" y="3662824"/>
                  <a:ext cx="226024" cy="276999"/>
                </a:xfrm>
                <a:prstGeom prst="rect">
                  <a:avLst/>
                </a:prstGeom>
                <a:blipFill rotWithShape="1">
                  <a:blip r:embed="rId3"/>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4:artisticCrisscrossEtching id="{FEA509FF-FF94-4308-8443-D184A2A7B569}"/>
                    </a:ext>
                  </a:extLst>
                </p:cNvPr>
                <p:cNvSpPr txBox="1"/>
                <p:nvPr/>
              </p:nvSpPr>
              <p:spPr>
                <a:xfrm rot="5400000">
                  <a:off x="3853760"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52" name="文本框 51"/>
                <p:cNvSpPr txBox="1">
                  <a:spLocks noRot="1" noChangeAspect="1" noMove="1" noResize="1" noEditPoints="1" noAdjustHandles="1" noChangeArrowheads="1" noChangeShapeType="1" noTextEdit="1"/>
                </p:cNvSpPr>
                <p:nvPr/>
              </p:nvSpPr>
              <p:spPr>
                <a:xfrm rot="5400000">
                  <a:off x="3853760" y="3662824"/>
                  <a:ext cx="226024" cy="276999"/>
                </a:xfrm>
                <a:prstGeom prst="rect">
                  <a:avLst/>
                </a:prstGeom>
                <a:blipFill rotWithShape="1">
                  <a:blip r:embed="rId4"/>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1" name="文本框 60">
                  <a:extLst>
                    <a:ext uri="{FF2B5EF4-FFF2-40B4-BE49-F238E27FC236}">
                      <a14:artisticCrisscrossEtching id="{6241884A-3CEA-4ABD-AF8E-E65A4C99A977}"/>
                    </a:ext>
                  </a:extLst>
                </p:cNvPr>
                <p:cNvSpPr txBox="1"/>
                <p:nvPr/>
              </p:nvSpPr>
              <p:spPr>
                <a:xfrm rot="5400000">
                  <a:off x="4621222"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61" name="文本框 60"/>
                <p:cNvSpPr txBox="1">
                  <a:spLocks noRot="1" noChangeAspect="1" noMove="1" noResize="1" noEditPoints="1" noAdjustHandles="1" noChangeArrowheads="1" noChangeShapeType="1" noTextEdit="1"/>
                </p:cNvSpPr>
                <p:nvPr/>
              </p:nvSpPr>
              <p:spPr>
                <a:xfrm rot="5400000">
                  <a:off x="4621222" y="3662824"/>
                  <a:ext cx="226024" cy="276999"/>
                </a:xfrm>
                <a:prstGeom prst="rect">
                  <a:avLst/>
                </a:prstGeom>
                <a:blipFill rotWithShape="1">
                  <a:blip r:embed="rId5"/>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4:artisticCrisscrossEtching id="{CDBB672A-9184-4E8D-92F1-AD3BDAE3123B}"/>
                    </a:ext>
                  </a:extLst>
                </p:cNvPr>
                <p:cNvSpPr txBox="1"/>
                <p:nvPr/>
              </p:nvSpPr>
              <p:spPr>
                <a:xfrm rot="5400000">
                  <a:off x="5334265"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70" name="文本框 69"/>
                <p:cNvSpPr txBox="1">
                  <a:spLocks noRot="1" noChangeAspect="1" noMove="1" noResize="1" noEditPoints="1" noAdjustHandles="1" noChangeArrowheads="1" noChangeShapeType="1" noTextEdit="1"/>
                </p:cNvSpPr>
                <p:nvPr/>
              </p:nvSpPr>
              <p:spPr>
                <a:xfrm rot="5400000">
                  <a:off x="5334265" y="3662824"/>
                  <a:ext cx="226024" cy="276999"/>
                </a:xfrm>
                <a:prstGeom prst="rect">
                  <a:avLst/>
                </a:prstGeom>
                <a:blipFill rotWithShape="1">
                  <a:blip r:embed="rId6"/>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9" name="文本框 78">
                  <a:extLst>
                    <a:ext uri="{FF2B5EF4-FFF2-40B4-BE49-F238E27FC236}">
                      <a14:artisticCrisscrossEtching id="{F17ABAE0-B592-454F-B6D1-5AD70449FC4E}"/>
                    </a:ext>
                  </a:extLst>
                </p:cNvPr>
                <p:cNvSpPr txBox="1"/>
                <p:nvPr/>
              </p:nvSpPr>
              <p:spPr>
                <a:xfrm rot="5400000">
                  <a:off x="6047308"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79" name="文本框 78"/>
                <p:cNvSpPr txBox="1">
                  <a:spLocks noRot="1" noChangeAspect="1" noMove="1" noResize="1" noEditPoints="1" noAdjustHandles="1" noChangeArrowheads="1" noChangeShapeType="1" noTextEdit="1"/>
                </p:cNvSpPr>
                <p:nvPr/>
              </p:nvSpPr>
              <p:spPr>
                <a:xfrm rot="5400000">
                  <a:off x="6047308" y="3662824"/>
                  <a:ext cx="226024" cy="276999"/>
                </a:xfrm>
                <a:prstGeom prst="rect">
                  <a:avLst/>
                </a:prstGeom>
                <a:blipFill rotWithShape="1">
                  <a:blip r:embed="rId7"/>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8" name="文本框 87">
                  <a:extLst>
                    <a:ext uri="{FF2B5EF4-FFF2-40B4-BE49-F238E27FC236}">
                      <a14:artisticCrisscrossEtching id="{77F13FA4-48E8-4E7F-9645-EC02AF832F52}"/>
                    </a:ext>
                  </a:extLst>
                </p:cNvPr>
                <p:cNvSpPr txBox="1"/>
                <p:nvPr/>
              </p:nvSpPr>
              <p:spPr>
                <a:xfrm rot="5400000">
                  <a:off x="6760351" y="366282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88" name="文本框 87"/>
                <p:cNvSpPr txBox="1">
                  <a:spLocks noRot="1" noChangeAspect="1" noMove="1" noResize="1" noEditPoints="1" noAdjustHandles="1" noChangeArrowheads="1" noChangeShapeType="1" noTextEdit="1"/>
                </p:cNvSpPr>
                <p:nvPr/>
              </p:nvSpPr>
              <p:spPr>
                <a:xfrm rot="5400000">
                  <a:off x="6760351" y="3662824"/>
                  <a:ext cx="226024" cy="276999"/>
                </a:xfrm>
                <a:prstGeom prst="rect">
                  <a:avLst/>
                </a:prstGeom>
                <a:blipFill rotWithShape="1">
                  <a:blip r:embed="rId8"/>
                  <a:stretch>
                    <a:fillRect l="-6667" t="-21622" b="-18919"/>
                  </a:stretch>
                </a:blipFill>
              </p:spPr>
              <p:txBody>
                <a:bodyPr/>
                <a:lstStyle/>
                <a:p>
                  <a:r>
                    <a:rPr lang="en-US">
                      <a:noFill/>
                    </a:rPr>
                    <a:t> </a:t>
                  </a:r>
                  <a:endParaRPr lang="en-US">
                    <a:noFill/>
                  </a:endParaRPr>
                </a:p>
              </p:txBody>
            </p:sp>
          </mc:Fallback>
        </mc:AlternateContent>
      </p:grpSp>
      <p:grpSp>
        <p:nvGrpSpPr>
          <p:cNvPr id="98" name="组合 97"/>
          <p:cNvGrpSpPr/>
          <p:nvPr/>
        </p:nvGrpSpPr>
        <p:grpSpPr>
          <a:xfrm>
            <a:off x="2130091" y="4267011"/>
            <a:ext cx="4881771" cy="226024"/>
            <a:chOff x="2130091" y="4267011"/>
            <a:chExt cx="4881771" cy="226024"/>
          </a:xfrm>
        </p:grpSpPr>
        <mc:AlternateContent xmlns:mc="http://schemas.openxmlformats.org/markup-compatibility/2006">
          <mc:Choice xmlns:a14="http://schemas.microsoft.com/office/drawing/2010/main" Requires="a14">
            <p:sp>
              <p:nvSpPr>
                <p:cNvPr id="35" name="文本框 34">
                  <a:extLst>
                    <a:ext uri="{FF2B5EF4-FFF2-40B4-BE49-F238E27FC236}">
                      <a14:artisticCrisscrossEtching id="{0C5E6E2D-46BB-469E-A6D2-F229DD682E95}"/>
                    </a:ext>
                  </a:extLst>
                </p:cNvPr>
                <p:cNvSpPr txBox="1"/>
                <p:nvPr/>
              </p:nvSpPr>
              <p:spPr>
                <a:xfrm rot="5400000">
                  <a:off x="2155579"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35" name="文本框 34"/>
                <p:cNvSpPr txBox="1">
                  <a:spLocks noRot="1" noChangeAspect="1" noMove="1" noResize="1" noEditPoints="1" noAdjustHandles="1" noChangeArrowheads="1" noChangeShapeType="1" noTextEdit="1"/>
                </p:cNvSpPr>
                <p:nvPr/>
              </p:nvSpPr>
              <p:spPr>
                <a:xfrm rot="5400000">
                  <a:off x="2155579" y="4241523"/>
                  <a:ext cx="226024" cy="276999"/>
                </a:xfrm>
                <a:prstGeom prst="rect">
                  <a:avLst/>
                </a:prstGeom>
                <a:blipFill rotWithShape="1">
                  <a:blip r:embed="rId9"/>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4:artisticCrisscrossEtching id="{39661FAB-01DA-41F1-B24C-EE1DD6D63123}"/>
                    </a:ext>
                  </a:extLst>
                </p:cNvPr>
                <p:cNvSpPr txBox="1"/>
                <p:nvPr/>
              </p:nvSpPr>
              <p:spPr>
                <a:xfrm rot="5400000">
                  <a:off x="3031879"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44" name="文本框 43"/>
                <p:cNvSpPr txBox="1">
                  <a:spLocks noRot="1" noChangeAspect="1" noMove="1" noResize="1" noEditPoints="1" noAdjustHandles="1" noChangeArrowheads="1" noChangeShapeType="1" noTextEdit="1"/>
                </p:cNvSpPr>
                <p:nvPr/>
              </p:nvSpPr>
              <p:spPr>
                <a:xfrm rot="5400000">
                  <a:off x="3031879" y="4241523"/>
                  <a:ext cx="226024" cy="276999"/>
                </a:xfrm>
                <a:prstGeom prst="rect">
                  <a:avLst/>
                </a:prstGeom>
                <a:blipFill rotWithShape="1">
                  <a:blip r:embed="rId10"/>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3" name="文本框 52">
                  <a:extLst>
                    <a:ext uri="{FF2B5EF4-FFF2-40B4-BE49-F238E27FC236}">
                      <a14:artisticCrisscrossEtching id="{E51F6C54-7269-43DF-B354-DD0B5D57734C}"/>
                    </a:ext>
                  </a:extLst>
                </p:cNvPr>
                <p:cNvSpPr txBox="1"/>
                <p:nvPr/>
              </p:nvSpPr>
              <p:spPr>
                <a:xfrm rot="5400000">
                  <a:off x="3853760"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53" name="文本框 52"/>
                <p:cNvSpPr txBox="1">
                  <a:spLocks noRot="1" noChangeAspect="1" noMove="1" noResize="1" noEditPoints="1" noAdjustHandles="1" noChangeArrowheads="1" noChangeShapeType="1" noTextEdit="1"/>
                </p:cNvSpPr>
                <p:nvPr/>
              </p:nvSpPr>
              <p:spPr>
                <a:xfrm rot="5400000">
                  <a:off x="3853760" y="4241523"/>
                  <a:ext cx="226024" cy="276999"/>
                </a:xfrm>
                <a:prstGeom prst="rect">
                  <a:avLst/>
                </a:prstGeom>
                <a:blipFill rotWithShape="1">
                  <a:blip r:embed="rId11"/>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4:artisticCrisscrossEtching id="{806B5810-6809-4A84-8BEA-799C7DD9720E}"/>
                    </a:ext>
                  </a:extLst>
                </p:cNvPr>
                <p:cNvSpPr txBox="1"/>
                <p:nvPr/>
              </p:nvSpPr>
              <p:spPr>
                <a:xfrm rot="5400000">
                  <a:off x="4621222"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62" name="文本框 61"/>
                <p:cNvSpPr txBox="1">
                  <a:spLocks noRot="1" noChangeAspect="1" noMove="1" noResize="1" noEditPoints="1" noAdjustHandles="1" noChangeArrowheads="1" noChangeShapeType="1" noTextEdit="1"/>
                </p:cNvSpPr>
                <p:nvPr/>
              </p:nvSpPr>
              <p:spPr>
                <a:xfrm rot="5400000">
                  <a:off x="4621222" y="4241523"/>
                  <a:ext cx="226024" cy="276999"/>
                </a:xfrm>
                <a:prstGeom prst="rect">
                  <a:avLst/>
                </a:prstGeom>
                <a:blipFill rotWithShape="1">
                  <a:blip r:embed="rId12"/>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1" name="文本框 70">
                  <a:extLst>
                    <a:ext uri="{FF2B5EF4-FFF2-40B4-BE49-F238E27FC236}">
                      <a14:artisticCrisscrossEtching id="{D4FFE892-22A7-4783-9058-E6AD2B8A8863}"/>
                    </a:ext>
                  </a:extLst>
                </p:cNvPr>
                <p:cNvSpPr txBox="1"/>
                <p:nvPr/>
              </p:nvSpPr>
              <p:spPr>
                <a:xfrm rot="5400000">
                  <a:off x="5334265"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71" name="文本框 70"/>
                <p:cNvSpPr txBox="1">
                  <a:spLocks noRot="1" noChangeAspect="1" noMove="1" noResize="1" noEditPoints="1" noAdjustHandles="1" noChangeArrowheads="1" noChangeShapeType="1" noTextEdit="1"/>
                </p:cNvSpPr>
                <p:nvPr/>
              </p:nvSpPr>
              <p:spPr>
                <a:xfrm rot="5400000">
                  <a:off x="5334265" y="4241523"/>
                  <a:ext cx="226024" cy="276999"/>
                </a:xfrm>
                <a:prstGeom prst="rect">
                  <a:avLst/>
                </a:prstGeom>
                <a:blipFill rotWithShape="1">
                  <a:blip r:embed="rId13"/>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0" name="文本框 79">
                  <a:extLst>
                    <a:ext uri="{FF2B5EF4-FFF2-40B4-BE49-F238E27FC236}">
                      <a14:artisticCrisscrossEtching id="{43477556-9E1F-459E-9A83-6C6D5F8EF06C}"/>
                    </a:ext>
                  </a:extLst>
                </p:cNvPr>
                <p:cNvSpPr txBox="1"/>
                <p:nvPr/>
              </p:nvSpPr>
              <p:spPr>
                <a:xfrm rot="5400000">
                  <a:off x="6047308"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80" name="文本框 79"/>
                <p:cNvSpPr txBox="1">
                  <a:spLocks noRot="1" noChangeAspect="1" noMove="1" noResize="1" noEditPoints="1" noAdjustHandles="1" noChangeArrowheads="1" noChangeShapeType="1" noTextEdit="1"/>
                </p:cNvSpPr>
                <p:nvPr/>
              </p:nvSpPr>
              <p:spPr>
                <a:xfrm rot="5400000">
                  <a:off x="6047308" y="4241523"/>
                  <a:ext cx="226024" cy="276999"/>
                </a:xfrm>
                <a:prstGeom prst="rect">
                  <a:avLst/>
                </a:prstGeom>
                <a:blipFill rotWithShape="1">
                  <a:blip r:embed="rId14"/>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9" name="文本框 88">
                  <a:extLst>
                    <a:ext uri="{FF2B5EF4-FFF2-40B4-BE49-F238E27FC236}">
                      <a14:artisticCrisscrossEtching id="{E1C127CA-9497-4263-B5CC-C04C6C966646}"/>
                    </a:ext>
                  </a:extLst>
                </p:cNvPr>
                <p:cNvSpPr txBox="1"/>
                <p:nvPr/>
              </p:nvSpPr>
              <p:spPr>
                <a:xfrm rot="5400000">
                  <a:off x="6760351" y="424152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89" name="文本框 88"/>
                <p:cNvSpPr txBox="1">
                  <a:spLocks noRot="1" noChangeAspect="1" noMove="1" noResize="1" noEditPoints="1" noAdjustHandles="1" noChangeArrowheads="1" noChangeShapeType="1" noTextEdit="1"/>
                </p:cNvSpPr>
                <p:nvPr/>
              </p:nvSpPr>
              <p:spPr>
                <a:xfrm rot="5400000">
                  <a:off x="6760351" y="4241523"/>
                  <a:ext cx="226024" cy="276999"/>
                </a:xfrm>
                <a:prstGeom prst="rect">
                  <a:avLst/>
                </a:prstGeom>
                <a:blipFill rotWithShape="1">
                  <a:blip r:embed="rId15"/>
                  <a:stretch>
                    <a:fillRect l="-6667" t="-21622" b="-18919"/>
                  </a:stretch>
                </a:blipFill>
              </p:spPr>
              <p:txBody>
                <a:bodyPr/>
                <a:lstStyle/>
                <a:p>
                  <a:r>
                    <a:rPr lang="en-US">
                      <a:noFill/>
                    </a:rPr>
                    <a:t> </a:t>
                  </a:r>
                  <a:endParaRPr lang="en-US">
                    <a:noFill/>
                  </a:endParaRPr>
                </a:p>
              </p:txBody>
            </p:sp>
          </mc:Fallback>
        </mc:AlternateContent>
      </p:grpSp>
      <p:grpSp>
        <p:nvGrpSpPr>
          <p:cNvPr id="99" name="组合 98"/>
          <p:cNvGrpSpPr/>
          <p:nvPr/>
        </p:nvGrpSpPr>
        <p:grpSpPr>
          <a:xfrm>
            <a:off x="2130090" y="4845710"/>
            <a:ext cx="4881771" cy="226024"/>
            <a:chOff x="2130090" y="4845710"/>
            <a:chExt cx="4881771" cy="226024"/>
          </a:xfrm>
        </p:grpSpPr>
        <mc:AlternateContent xmlns:mc="http://schemas.openxmlformats.org/markup-compatibility/2006">
          <mc:Choice xmlns:a14="http://schemas.microsoft.com/office/drawing/2010/main" Requires="a14">
            <p:sp>
              <p:nvSpPr>
                <p:cNvPr id="36" name="文本框 35">
                  <a:extLst>
                    <a:ext uri="{FF2B5EF4-FFF2-40B4-BE49-F238E27FC236}">
                      <a14:artisticCrisscrossEtching id="{21E88BDB-429F-4E1F-985F-D551EFBFBE93}"/>
                    </a:ext>
                  </a:extLst>
                </p:cNvPr>
                <p:cNvSpPr txBox="1"/>
                <p:nvPr/>
              </p:nvSpPr>
              <p:spPr>
                <a:xfrm rot="5400000">
                  <a:off x="2155578"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36" name="文本框 35"/>
                <p:cNvSpPr txBox="1">
                  <a:spLocks noRot="1" noChangeAspect="1" noMove="1" noResize="1" noEditPoints="1" noAdjustHandles="1" noChangeArrowheads="1" noChangeShapeType="1" noTextEdit="1"/>
                </p:cNvSpPr>
                <p:nvPr/>
              </p:nvSpPr>
              <p:spPr>
                <a:xfrm rot="5400000">
                  <a:off x="2155578" y="4820222"/>
                  <a:ext cx="226024" cy="276999"/>
                </a:xfrm>
                <a:prstGeom prst="rect">
                  <a:avLst/>
                </a:prstGeom>
                <a:blipFill rotWithShape="1">
                  <a:blip r:embed="rId16"/>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文本框 44">
                  <a:extLst>
                    <a:ext uri="{FF2B5EF4-FFF2-40B4-BE49-F238E27FC236}">
                      <a14:artisticCrisscrossEtching id="{88516C84-0641-4D20-AA2A-E3CBD8A41B80}"/>
                    </a:ext>
                  </a:extLst>
                </p:cNvPr>
                <p:cNvSpPr txBox="1"/>
                <p:nvPr/>
              </p:nvSpPr>
              <p:spPr>
                <a:xfrm rot="5400000">
                  <a:off x="3031878"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45" name="文本框 44"/>
                <p:cNvSpPr txBox="1">
                  <a:spLocks noRot="1" noChangeAspect="1" noMove="1" noResize="1" noEditPoints="1" noAdjustHandles="1" noChangeArrowheads="1" noChangeShapeType="1" noTextEdit="1"/>
                </p:cNvSpPr>
                <p:nvPr/>
              </p:nvSpPr>
              <p:spPr>
                <a:xfrm rot="5400000">
                  <a:off x="3031878" y="4820222"/>
                  <a:ext cx="226024" cy="276999"/>
                </a:xfrm>
                <a:prstGeom prst="rect">
                  <a:avLst/>
                </a:prstGeom>
                <a:blipFill rotWithShape="1">
                  <a:blip r:embed="rId17"/>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4" name="文本框 53">
                  <a:extLst>
                    <a:ext uri="{FF2B5EF4-FFF2-40B4-BE49-F238E27FC236}">
                      <a14:artisticCrisscrossEtching id="{1A0516A0-BD4B-43A6-8154-A5FE666778C7}"/>
                    </a:ext>
                  </a:extLst>
                </p:cNvPr>
                <p:cNvSpPr txBox="1"/>
                <p:nvPr/>
              </p:nvSpPr>
              <p:spPr>
                <a:xfrm rot="5400000">
                  <a:off x="3853759"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54" name="文本框 53"/>
                <p:cNvSpPr txBox="1">
                  <a:spLocks noRot="1" noChangeAspect="1" noMove="1" noResize="1" noEditPoints="1" noAdjustHandles="1" noChangeArrowheads="1" noChangeShapeType="1" noTextEdit="1"/>
                </p:cNvSpPr>
                <p:nvPr/>
              </p:nvSpPr>
              <p:spPr>
                <a:xfrm rot="5400000">
                  <a:off x="3853759" y="4820222"/>
                  <a:ext cx="226024" cy="276999"/>
                </a:xfrm>
                <a:prstGeom prst="rect">
                  <a:avLst/>
                </a:prstGeom>
                <a:blipFill rotWithShape="1">
                  <a:blip r:embed="rId18"/>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3" name="文本框 62">
                  <a:extLst>
                    <a:ext uri="{FF2B5EF4-FFF2-40B4-BE49-F238E27FC236}">
                      <a14:artisticCrisscrossEtching id="{AE3398A9-6D23-4E21-9881-A8F58D29533E}"/>
                    </a:ext>
                  </a:extLst>
                </p:cNvPr>
                <p:cNvSpPr txBox="1"/>
                <p:nvPr/>
              </p:nvSpPr>
              <p:spPr>
                <a:xfrm rot="5400000">
                  <a:off x="4621221"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63" name="文本框 62"/>
                <p:cNvSpPr txBox="1">
                  <a:spLocks noRot="1" noChangeAspect="1" noMove="1" noResize="1" noEditPoints="1" noAdjustHandles="1" noChangeArrowheads="1" noChangeShapeType="1" noTextEdit="1"/>
                </p:cNvSpPr>
                <p:nvPr/>
              </p:nvSpPr>
              <p:spPr>
                <a:xfrm rot="5400000">
                  <a:off x="4621221" y="4820222"/>
                  <a:ext cx="226024" cy="276999"/>
                </a:xfrm>
                <a:prstGeom prst="rect">
                  <a:avLst/>
                </a:prstGeom>
                <a:blipFill rotWithShape="1">
                  <a:blip r:embed="rId19"/>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2" name="文本框 71">
                  <a:extLst>
                    <a:ext uri="{FF2B5EF4-FFF2-40B4-BE49-F238E27FC236}">
                      <a14:artisticCrisscrossEtching id="{C40FADDB-C518-418A-AE1F-F9CBD199DAD3}"/>
                    </a:ext>
                  </a:extLst>
                </p:cNvPr>
                <p:cNvSpPr txBox="1"/>
                <p:nvPr/>
              </p:nvSpPr>
              <p:spPr>
                <a:xfrm rot="5400000">
                  <a:off x="5334264"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72" name="文本框 71"/>
                <p:cNvSpPr txBox="1">
                  <a:spLocks noRot="1" noChangeAspect="1" noMove="1" noResize="1" noEditPoints="1" noAdjustHandles="1" noChangeArrowheads="1" noChangeShapeType="1" noTextEdit="1"/>
                </p:cNvSpPr>
                <p:nvPr/>
              </p:nvSpPr>
              <p:spPr>
                <a:xfrm rot="5400000">
                  <a:off x="5334264" y="4820222"/>
                  <a:ext cx="226024" cy="276999"/>
                </a:xfrm>
                <a:prstGeom prst="rect">
                  <a:avLst/>
                </a:prstGeom>
                <a:blipFill rotWithShape="1">
                  <a:blip r:embed="rId20"/>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1" name="文本框 80">
                  <a:extLst>
                    <a:ext uri="{FF2B5EF4-FFF2-40B4-BE49-F238E27FC236}">
                      <a14:artisticCrisscrossEtching id="{435F8E04-E3A0-48F1-99FF-560CC850645C}"/>
                    </a:ext>
                  </a:extLst>
                </p:cNvPr>
                <p:cNvSpPr txBox="1"/>
                <p:nvPr/>
              </p:nvSpPr>
              <p:spPr>
                <a:xfrm rot="5400000">
                  <a:off x="6047307"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81" name="文本框 80"/>
                <p:cNvSpPr txBox="1">
                  <a:spLocks noRot="1" noChangeAspect="1" noMove="1" noResize="1" noEditPoints="1" noAdjustHandles="1" noChangeArrowheads="1" noChangeShapeType="1" noTextEdit="1"/>
                </p:cNvSpPr>
                <p:nvPr/>
              </p:nvSpPr>
              <p:spPr>
                <a:xfrm rot="5400000">
                  <a:off x="6047307" y="4820222"/>
                  <a:ext cx="226024" cy="276999"/>
                </a:xfrm>
                <a:prstGeom prst="rect">
                  <a:avLst/>
                </a:prstGeom>
                <a:blipFill rotWithShape="1">
                  <a:blip r:embed="rId21"/>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0" name="文本框 89">
                  <a:extLst>
                    <a:ext uri="{FF2B5EF4-FFF2-40B4-BE49-F238E27FC236}">
                      <a14:artisticCrisscrossEtching id="{F2052D80-1CA9-41C6-A4D3-8083464A4827}"/>
                    </a:ext>
                  </a:extLst>
                </p:cNvPr>
                <p:cNvSpPr txBox="1"/>
                <p:nvPr/>
              </p:nvSpPr>
              <p:spPr>
                <a:xfrm rot="5400000">
                  <a:off x="6760350" y="482022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90" name="文本框 89"/>
                <p:cNvSpPr txBox="1">
                  <a:spLocks noRot="1" noChangeAspect="1" noMove="1" noResize="1" noEditPoints="1" noAdjustHandles="1" noChangeArrowheads="1" noChangeShapeType="1" noTextEdit="1"/>
                </p:cNvSpPr>
                <p:nvPr/>
              </p:nvSpPr>
              <p:spPr>
                <a:xfrm rot="5400000">
                  <a:off x="6760350" y="4820222"/>
                  <a:ext cx="226024" cy="276999"/>
                </a:xfrm>
                <a:prstGeom prst="rect">
                  <a:avLst/>
                </a:prstGeom>
                <a:blipFill rotWithShape="1">
                  <a:blip r:embed="rId22"/>
                  <a:stretch>
                    <a:fillRect l="-6667" t="-21622" b="-18919"/>
                  </a:stretch>
                </a:blipFill>
              </p:spPr>
              <p:txBody>
                <a:bodyPr/>
                <a:lstStyle/>
                <a:p>
                  <a:r>
                    <a:rPr lang="en-US">
                      <a:noFill/>
                    </a:rPr>
                    <a:t> </a:t>
                  </a:r>
                  <a:endParaRPr lang="en-US">
                    <a:noFill/>
                  </a:endParaRPr>
                </a:p>
              </p:txBody>
            </p:sp>
          </mc:Fallback>
        </mc:AlternateContent>
      </p:grpSp>
      <p:grpSp>
        <p:nvGrpSpPr>
          <p:cNvPr id="100" name="组合 99"/>
          <p:cNvGrpSpPr/>
          <p:nvPr/>
        </p:nvGrpSpPr>
        <p:grpSpPr>
          <a:xfrm>
            <a:off x="2130090" y="5424409"/>
            <a:ext cx="4881771" cy="226024"/>
            <a:chOff x="2130090" y="5424409"/>
            <a:chExt cx="4881771" cy="226024"/>
          </a:xfrm>
        </p:grpSpPr>
        <mc:AlternateContent xmlns:mc="http://schemas.openxmlformats.org/markup-compatibility/2006">
          <mc:Choice xmlns:a14="http://schemas.microsoft.com/office/drawing/2010/main" Requires="a14">
            <p:sp>
              <p:nvSpPr>
                <p:cNvPr id="37" name="文本框 36">
                  <a:extLst>
                    <a:ext uri="{FF2B5EF4-FFF2-40B4-BE49-F238E27FC236}">
                      <a14:artisticCrisscrossEtching id="{815ED585-D3B3-4B7D-ACCF-4ADD936B9E01}"/>
                    </a:ext>
                  </a:extLst>
                </p:cNvPr>
                <p:cNvSpPr txBox="1"/>
                <p:nvPr/>
              </p:nvSpPr>
              <p:spPr>
                <a:xfrm rot="5400000">
                  <a:off x="2155578"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37" name="文本框 36"/>
                <p:cNvSpPr txBox="1">
                  <a:spLocks noRot="1" noChangeAspect="1" noMove="1" noResize="1" noEditPoints="1" noAdjustHandles="1" noChangeArrowheads="1" noChangeShapeType="1" noTextEdit="1"/>
                </p:cNvSpPr>
                <p:nvPr/>
              </p:nvSpPr>
              <p:spPr>
                <a:xfrm rot="5400000">
                  <a:off x="2155578" y="5398921"/>
                  <a:ext cx="226024" cy="276999"/>
                </a:xfrm>
                <a:prstGeom prst="rect">
                  <a:avLst/>
                </a:prstGeom>
                <a:blipFill rotWithShape="1">
                  <a:blip r:embed="rId23"/>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6" name="文本框 45">
                  <a:extLst>
                    <a:ext uri="{FF2B5EF4-FFF2-40B4-BE49-F238E27FC236}">
                      <a14:artisticCrisscrossEtching id="{D86F53AD-C720-4103-BABC-278803045987}"/>
                    </a:ext>
                  </a:extLst>
                </p:cNvPr>
                <p:cNvSpPr txBox="1"/>
                <p:nvPr/>
              </p:nvSpPr>
              <p:spPr>
                <a:xfrm rot="5400000">
                  <a:off x="3031878"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46" name="文本框 45"/>
                <p:cNvSpPr txBox="1">
                  <a:spLocks noRot="1" noChangeAspect="1" noMove="1" noResize="1" noEditPoints="1" noAdjustHandles="1" noChangeArrowheads="1" noChangeShapeType="1" noTextEdit="1"/>
                </p:cNvSpPr>
                <p:nvPr/>
              </p:nvSpPr>
              <p:spPr>
                <a:xfrm rot="5400000">
                  <a:off x="3031878" y="5398921"/>
                  <a:ext cx="226024" cy="276999"/>
                </a:xfrm>
                <a:prstGeom prst="rect">
                  <a:avLst/>
                </a:prstGeom>
                <a:blipFill rotWithShape="1">
                  <a:blip r:embed="rId24"/>
                  <a:stretch>
                    <a:fillRect l="-4348"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5" name="文本框 54">
                  <a:extLst>
                    <a:ext uri="{FF2B5EF4-FFF2-40B4-BE49-F238E27FC236}">
                      <a14:artisticCrisscrossEtching id="{0BCCC59D-F27F-400B-AE44-6ABEBE16D31B}"/>
                    </a:ext>
                  </a:extLst>
                </p:cNvPr>
                <p:cNvSpPr txBox="1"/>
                <p:nvPr/>
              </p:nvSpPr>
              <p:spPr>
                <a:xfrm rot="5400000">
                  <a:off x="3853759"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55" name="文本框 54"/>
                <p:cNvSpPr txBox="1">
                  <a:spLocks noRot="1" noChangeAspect="1" noMove="1" noResize="1" noEditPoints="1" noAdjustHandles="1" noChangeArrowheads="1" noChangeShapeType="1" noTextEdit="1"/>
                </p:cNvSpPr>
                <p:nvPr/>
              </p:nvSpPr>
              <p:spPr>
                <a:xfrm rot="5400000">
                  <a:off x="3853759" y="5398921"/>
                  <a:ext cx="226024" cy="276999"/>
                </a:xfrm>
                <a:prstGeom prst="rect">
                  <a:avLst/>
                </a:prstGeom>
                <a:blipFill rotWithShape="1">
                  <a:blip r:embed="rId25"/>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4:artisticCrisscrossEtching id="{62EC4A07-5134-49B2-A2C7-E88F6EA8113B}"/>
                    </a:ext>
                  </a:extLst>
                </p:cNvPr>
                <p:cNvSpPr txBox="1"/>
                <p:nvPr/>
              </p:nvSpPr>
              <p:spPr>
                <a:xfrm rot="5400000">
                  <a:off x="4621221"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64" name="文本框 63"/>
                <p:cNvSpPr txBox="1">
                  <a:spLocks noRot="1" noChangeAspect="1" noMove="1" noResize="1" noEditPoints="1" noAdjustHandles="1" noChangeArrowheads="1" noChangeShapeType="1" noTextEdit="1"/>
                </p:cNvSpPr>
                <p:nvPr/>
              </p:nvSpPr>
              <p:spPr>
                <a:xfrm rot="5400000">
                  <a:off x="4621221" y="5398921"/>
                  <a:ext cx="226024" cy="276999"/>
                </a:xfrm>
                <a:prstGeom prst="rect">
                  <a:avLst/>
                </a:prstGeom>
                <a:blipFill rotWithShape="1">
                  <a:blip r:embed="rId26"/>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3" name="文本框 72">
                  <a:extLst>
                    <a:ext uri="{FF2B5EF4-FFF2-40B4-BE49-F238E27FC236}">
                      <a14:artisticCrisscrossEtching id="{3F6C84B0-BA59-489B-BE99-A8797DD9F1FF}"/>
                    </a:ext>
                  </a:extLst>
                </p:cNvPr>
                <p:cNvSpPr txBox="1"/>
                <p:nvPr/>
              </p:nvSpPr>
              <p:spPr>
                <a:xfrm rot="5400000">
                  <a:off x="5334264"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73" name="文本框 72"/>
                <p:cNvSpPr txBox="1">
                  <a:spLocks noRot="1" noChangeAspect="1" noMove="1" noResize="1" noEditPoints="1" noAdjustHandles="1" noChangeArrowheads="1" noChangeShapeType="1" noTextEdit="1"/>
                </p:cNvSpPr>
                <p:nvPr/>
              </p:nvSpPr>
              <p:spPr>
                <a:xfrm rot="5400000">
                  <a:off x="5334264" y="5398921"/>
                  <a:ext cx="226024" cy="276999"/>
                </a:xfrm>
                <a:prstGeom prst="rect">
                  <a:avLst/>
                </a:prstGeom>
                <a:blipFill rotWithShape="1">
                  <a:blip r:embed="rId27"/>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2" name="文本框 81">
                  <a:extLst>
                    <a:ext uri="{FF2B5EF4-FFF2-40B4-BE49-F238E27FC236}">
                      <a14:artisticCrisscrossEtching id="{9DF59BBB-61DC-4507-8544-6EC9951F55DE}"/>
                    </a:ext>
                  </a:extLst>
                </p:cNvPr>
                <p:cNvSpPr txBox="1"/>
                <p:nvPr/>
              </p:nvSpPr>
              <p:spPr>
                <a:xfrm rot="5400000">
                  <a:off x="6047307"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82" name="文本框 81"/>
                <p:cNvSpPr txBox="1">
                  <a:spLocks noRot="1" noChangeAspect="1" noMove="1" noResize="1" noEditPoints="1" noAdjustHandles="1" noChangeArrowheads="1" noChangeShapeType="1" noTextEdit="1"/>
                </p:cNvSpPr>
                <p:nvPr/>
              </p:nvSpPr>
              <p:spPr>
                <a:xfrm rot="5400000">
                  <a:off x="6047307" y="5398921"/>
                  <a:ext cx="226024" cy="276999"/>
                </a:xfrm>
                <a:prstGeom prst="rect">
                  <a:avLst/>
                </a:prstGeom>
                <a:blipFill rotWithShape="1">
                  <a:blip r:embed="rId28"/>
                  <a:stretch>
                    <a:fillRect l="-6667" t="-21622" b="-189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1" name="文本框 90">
                  <a:extLst>
                    <a:ext uri="{FF2B5EF4-FFF2-40B4-BE49-F238E27FC236}">
                      <a14:artisticCrisscrossEtching id="{312D330A-947E-40F2-8206-E9D9E7020E95}"/>
                    </a:ext>
                  </a:extLst>
                </p:cNvPr>
                <p:cNvSpPr txBox="1"/>
                <p:nvPr/>
              </p:nvSpPr>
              <p:spPr>
                <a:xfrm rot="5400000">
                  <a:off x="6760350" y="5398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oMath>
                    </m:oMathPara>
                  </a14:m>
                  <a:endParaRPr lang="en-US" dirty="0"/>
                </a:p>
              </p:txBody>
            </p:sp>
          </mc:Choice>
          <mc:Fallback>
            <p:sp>
              <p:nvSpPr>
                <p:cNvPr id="91" name="文本框 90"/>
                <p:cNvSpPr txBox="1">
                  <a:spLocks noRot="1" noChangeAspect="1" noMove="1" noResize="1" noEditPoints="1" noAdjustHandles="1" noChangeArrowheads="1" noChangeShapeType="1" noTextEdit="1"/>
                </p:cNvSpPr>
                <p:nvPr/>
              </p:nvSpPr>
              <p:spPr>
                <a:xfrm rot="5400000">
                  <a:off x="6760350" y="5398921"/>
                  <a:ext cx="226024" cy="276999"/>
                </a:xfrm>
                <a:prstGeom prst="rect">
                  <a:avLst/>
                </a:prstGeom>
                <a:blipFill rotWithShape="1">
                  <a:blip r:embed="rId29"/>
                  <a:stretch>
                    <a:fillRect l="-6667" t="-21622" b="-18919"/>
                  </a:stretch>
                </a:blipFill>
              </p:spPr>
              <p:txBody>
                <a:bodyPr/>
                <a:lstStyle/>
                <a:p>
                  <a:r>
                    <a:rPr lang="en-US">
                      <a:noFill/>
                    </a:rPr>
                    <a:t> </a:t>
                  </a:r>
                  <a:endParaRPr lang="en-US">
                    <a:noFill/>
                  </a:endParaRPr>
                </a:p>
              </p:txBody>
            </p:sp>
          </mc:Fallback>
        </mc:AlternateContent>
      </p:grpSp>
      <p:grpSp>
        <p:nvGrpSpPr>
          <p:cNvPr id="107" name="组合 106"/>
          <p:cNvGrpSpPr/>
          <p:nvPr/>
        </p:nvGrpSpPr>
        <p:grpSpPr>
          <a:xfrm>
            <a:off x="2113035" y="6045491"/>
            <a:ext cx="4898827" cy="301878"/>
            <a:chOff x="2113035" y="6045491"/>
            <a:chExt cx="4898827" cy="301878"/>
          </a:xfrm>
        </p:grpSpPr>
        <mc:AlternateContent xmlns:mc="http://schemas.openxmlformats.org/markup-compatibility/2006">
          <mc:Choice xmlns:a14="http://schemas.microsoft.com/office/drawing/2010/main" Requires="a14">
            <p:sp>
              <p:nvSpPr>
                <p:cNvPr id="101" name="文本框 100">
                  <a:extLst>
                    <a:ext uri="{FF2B5EF4-FFF2-40B4-BE49-F238E27FC236}">
                      <a14:artisticCrisscrossEtching id="{1B9987F8-E385-471D-9D27-5B1A142BBFF1}"/>
                    </a:ext>
                  </a:extLst>
                </p:cNvPr>
                <p:cNvSpPr txBox="1"/>
                <p:nvPr/>
              </p:nvSpPr>
              <p:spPr>
                <a:xfrm>
                  <a:off x="2113035" y="6045491"/>
                  <a:ext cx="2940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oMath>
                    </m:oMathPara>
                  </a14:m>
                  <a:endParaRPr lang="en-US" dirty="0"/>
                </a:p>
              </p:txBody>
            </p:sp>
          </mc:Choice>
          <mc:Fallback>
            <p:sp>
              <p:nvSpPr>
                <p:cNvPr id="101" name="文本框 100"/>
                <p:cNvSpPr txBox="1">
                  <a:spLocks noRot="1" noChangeAspect="1" noMove="1" noResize="1" noEditPoints="1" noAdjustHandles="1" noChangeArrowheads="1" noChangeShapeType="1" noTextEdit="1"/>
                </p:cNvSpPr>
                <p:nvPr/>
              </p:nvSpPr>
              <p:spPr>
                <a:xfrm>
                  <a:off x="2113035" y="6045491"/>
                  <a:ext cx="294055" cy="276999"/>
                </a:xfrm>
                <a:prstGeom prst="rect">
                  <a:avLst/>
                </a:prstGeom>
                <a:blipFill rotWithShape="1">
                  <a:blip r:embed="rId30"/>
                  <a:stretch>
                    <a:fillRect l="-18750" r="-8333" b="-1555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2" name="文本框 101">
                  <a:extLst>
                    <a:ext uri="{FF2B5EF4-FFF2-40B4-BE49-F238E27FC236}">
                      <a14:artisticCrisscrossEtching id="{144FD4D9-1478-4401-AB86-847F7C8BC9BA}"/>
                    </a:ext>
                  </a:extLst>
                </p:cNvPr>
                <p:cNvSpPr txBox="1"/>
                <p:nvPr/>
              </p:nvSpPr>
              <p:spPr>
                <a:xfrm>
                  <a:off x="2989335" y="6045491"/>
                  <a:ext cx="2993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oMath>
                    </m:oMathPara>
                  </a14:m>
                  <a:endParaRPr lang="en-US" dirty="0"/>
                </a:p>
              </p:txBody>
            </p:sp>
          </mc:Choice>
          <mc:Fallback>
            <p:sp>
              <p:nvSpPr>
                <p:cNvPr id="102" name="文本框 101"/>
                <p:cNvSpPr txBox="1">
                  <a:spLocks noRot="1" noChangeAspect="1" noMove="1" noResize="1" noEditPoints="1" noAdjustHandles="1" noChangeArrowheads="1" noChangeShapeType="1" noTextEdit="1"/>
                </p:cNvSpPr>
                <p:nvPr/>
              </p:nvSpPr>
              <p:spPr>
                <a:xfrm>
                  <a:off x="2989335" y="6045491"/>
                  <a:ext cx="299377" cy="276999"/>
                </a:xfrm>
                <a:prstGeom prst="rect">
                  <a:avLst/>
                </a:prstGeom>
                <a:blipFill rotWithShape="1">
                  <a:blip r:embed="rId31"/>
                  <a:stretch>
                    <a:fillRect l="-18367" r="-8163" b="-1555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3" name="文本框 102">
                  <a:extLst>
                    <a:ext uri="{FF2B5EF4-FFF2-40B4-BE49-F238E27FC236}">
                      <a14:artisticCrisscrossEtching id="{2CD0F262-39FA-419F-A009-7BA1970622E7}"/>
                    </a:ext>
                  </a:extLst>
                </p:cNvPr>
                <p:cNvSpPr txBox="1"/>
                <p:nvPr/>
              </p:nvSpPr>
              <p:spPr>
                <a:xfrm>
                  <a:off x="3811216" y="6045491"/>
                  <a:ext cx="2993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3</m:t>
                            </m:r>
                          </m:sub>
                        </m:sSub>
                      </m:oMath>
                    </m:oMathPara>
                  </a14:m>
                  <a:endParaRPr lang="en-US" dirty="0"/>
                </a:p>
              </p:txBody>
            </p:sp>
          </mc:Choice>
          <mc:Fallback>
            <p:sp>
              <p:nvSpPr>
                <p:cNvPr id="103" name="文本框 102"/>
                <p:cNvSpPr txBox="1">
                  <a:spLocks noRot="1" noChangeAspect="1" noMove="1" noResize="1" noEditPoints="1" noAdjustHandles="1" noChangeArrowheads="1" noChangeShapeType="1" noTextEdit="1"/>
                </p:cNvSpPr>
                <p:nvPr/>
              </p:nvSpPr>
              <p:spPr>
                <a:xfrm>
                  <a:off x="3811216" y="6045491"/>
                  <a:ext cx="299377" cy="276999"/>
                </a:xfrm>
                <a:prstGeom prst="rect">
                  <a:avLst/>
                </a:prstGeom>
                <a:blipFill rotWithShape="1">
                  <a:blip r:embed="rId32"/>
                  <a:stretch>
                    <a:fillRect l="-18367" r="-8163" b="-1555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4" name="文本框 103">
                  <a:extLst>
                    <a:ext uri="{FF2B5EF4-FFF2-40B4-BE49-F238E27FC236}">
                      <a14:artisticCrisscrossEtching id="{6AB03A7D-3F53-4845-864A-177047CE870E}"/>
                    </a:ext>
                  </a:extLst>
                </p:cNvPr>
                <p:cNvSpPr txBox="1"/>
                <p:nvPr/>
              </p:nvSpPr>
              <p:spPr>
                <a:xfrm>
                  <a:off x="6717807" y="6045491"/>
                  <a:ext cx="294055" cy="3018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5</m:t>
                                </m:r>
                              </m:den>
                            </m:f>
                          </m:sub>
                        </m:sSub>
                      </m:oMath>
                    </m:oMathPara>
                  </a14:m>
                  <a:endParaRPr lang="en-US" dirty="0"/>
                </a:p>
              </p:txBody>
            </p:sp>
          </mc:Choice>
          <mc:Fallback>
            <p:sp>
              <p:nvSpPr>
                <p:cNvPr id="104" name="文本框 103"/>
                <p:cNvSpPr txBox="1">
                  <a:spLocks noRot="1" noChangeAspect="1" noMove="1" noResize="1" noEditPoints="1" noAdjustHandles="1" noChangeArrowheads="1" noChangeShapeType="1" noTextEdit="1"/>
                </p:cNvSpPr>
                <p:nvPr/>
              </p:nvSpPr>
              <p:spPr>
                <a:xfrm>
                  <a:off x="6717807" y="6045491"/>
                  <a:ext cx="294055" cy="301878"/>
                </a:xfrm>
                <a:prstGeom prst="rect">
                  <a:avLst/>
                </a:prstGeom>
                <a:blipFill rotWithShape="1">
                  <a:blip r:embed="rId33"/>
                  <a:stretch>
                    <a:fillRect l="-27083" t="-79592" r="-191667" b="-1795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6" name="文本框 105">
                  <a:extLst>
                    <a:ext uri="{FF2B5EF4-FFF2-40B4-BE49-F238E27FC236}">
                      <a14:artisticCrisscrossEtching id="{0B9F2B4D-E07B-4C09-BBF5-F453D1C56839}"/>
                    </a:ext>
                  </a:extLst>
                </p:cNvPr>
                <p:cNvSpPr txBox="1"/>
                <p:nvPr/>
              </p:nvSpPr>
              <p:spPr>
                <a:xfrm>
                  <a:off x="5204421" y="6070370"/>
                  <a:ext cx="4857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106" name="文本框 105"/>
                <p:cNvSpPr txBox="1">
                  <a:spLocks noRot="1" noChangeAspect="1" noMove="1" noResize="1" noEditPoints="1" noAdjustHandles="1" noChangeArrowheads="1" noChangeShapeType="1" noTextEdit="1"/>
                </p:cNvSpPr>
                <p:nvPr/>
              </p:nvSpPr>
              <p:spPr>
                <a:xfrm>
                  <a:off x="5204421" y="6070370"/>
                  <a:ext cx="485710" cy="276999"/>
                </a:xfrm>
                <a:prstGeom prst="rect">
                  <a:avLst/>
                </a:prstGeom>
                <a:blipFill rotWithShape="1">
                  <a:blip r:embed="rId34"/>
                  <a:stretch>
                    <a:fillRect l="-2532" r="-5063"/>
                  </a:stretch>
                </a:blipFill>
              </p:spPr>
              <p:txBody>
                <a:bodyPr/>
                <a:lstStyle/>
                <a:p>
                  <a:r>
                    <a:rPr lang="en-US">
                      <a:noFill/>
                    </a:rPr>
                    <a:t> </a:t>
                  </a:r>
                  <a:endParaRPr lang="en-US">
                    <a:noFill/>
                  </a:endParaRPr>
                </a:p>
              </p:txBody>
            </p:sp>
          </mc:Fallback>
        </mc:AlternateContent>
      </p:grpSp>
      <p:grpSp>
        <p:nvGrpSpPr>
          <p:cNvPr id="110" name="组合 109"/>
          <p:cNvGrpSpPr/>
          <p:nvPr/>
        </p:nvGrpSpPr>
        <p:grpSpPr>
          <a:xfrm>
            <a:off x="2028825" y="4493035"/>
            <a:ext cx="5386165" cy="352674"/>
            <a:chOff x="2028825" y="4493035"/>
            <a:chExt cx="5386165" cy="352674"/>
          </a:xfrm>
        </p:grpSpPr>
        <p:sp>
          <p:nvSpPr>
            <p:cNvPr id="108" name="矩形: 圆角 107"/>
            <p:cNvSpPr/>
            <p:nvPr/>
          </p:nvSpPr>
          <p:spPr>
            <a:xfrm>
              <a:off x="2028825" y="4493035"/>
              <a:ext cx="5086350" cy="352674"/>
            </a:xfrm>
            <a:prstGeom prst="round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9" name="文本框 108">
                  <a:extLst>
                    <a:ext uri="{FF2B5EF4-FFF2-40B4-BE49-F238E27FC236}">
                      <a14:artisticCrisscrossEtching id="{90C91F90-3E9E-408D-8239-371E6331FCD1}"/>
                    </a:ext>
                  </a:extLst>
                </p:cNvPr>
                <p:cNvSpPr txBox="1"/>
                <p:nvPr/>
              </p:nvSpPr>
              <p:spPr>
                <a:xfrm>
                  <a:off x="7212524" y="4526903"/>
                  <a:ext cx="202466" cy="284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p:sp>
              <p:nvSpPr>
                <p:cNvPr id="109" name="文本框 108"/>
                <p:cNvSpPr txBox="1">
                  <a:spLocks noRot="1" noChangeAspect="1" noMove="1" noResize="1" noEditPoints="1" noAdjustHandles="1" noChangeArrowheads="1" noChangeShapeType="1" noTextEdit="1"/>
                </p:cNvSpPr>
                <p:nvPr/>
              </p:nvSpPr>
              <p:spPr>
                <a:xfrm>
                  <a:off x="7212524" y="4526903"/>
                  <a:ext cx="202466" cy="284937"/>
                </a:xfrm>
                <a:prstGeom prst="rect">
                  <a:avLst/>
                </a:prstGeom>
                <a:blipFill rotWithShape="1">
                  <a:blip r:embed="rId35"/>
                  <a:stretch>
                    <a:fillRect l="-39394" r="-39394" b="-4348"/>
                  </a:stretch>
                </a:blipFill>
              </p:spPr>
              <p:txBody>
                <a:bodyPr/>
                <a:lstStyle/>
                <a:p>
                  <a:r>
                    <a:rPr lang="en-US">
                      <a:noFill/>
                    </a:rPr>
                    <a:t> </a:t>
                  </a:r>
                  <a:endParaRPr lang="en-US">
                    <a:noFill/>
                  </a:endParaRPr>
                </a:p>
              </p:txBody>
            </p:sp>
          </mc:Fallback>
        </mc:AlternateContent>
      </p:grpSp>
      <p:grpSp>
        <p:nvGrpSpPr>
          <p:cNvPr id="117" name="组合 116"/>
          <p:cNvGrpSpPr/>
          <p:nvPr/>
        </p:nvGrpSpPr>
        <p:grpSpPr>
          <a:xfrm>
            <a:off x="2593730" y="4526900"/>
            <a:ext cx="4031345" cy="282720"/>
            <a:chOff x="2593730" y="4526900"/>
            <a:chExt cx="4031345" cy="282720"/>
          </a:xfrm>
        </p:grpSpPr>
        <mc:AlternateContent xmlns:mc="http://schemas.openxmlformats.org/markup-compatibility/2006">
          <mc:Choice xmlns:a14="http://schemas.microsoft.com/office/drawing/2010/main" Requires="a14">
            <p:sp>
              <p:nvSpPr>
                <p:cNvPr id="111" name="文本框 110">
                  <a:extLst>
                    <a:ext uri="{FF2B5EF4-FFF2-40B4-BE49-F238E27FC236}">
                      <a14:artisticCrisscrossEtching id="{47DEBC79-76D7-43B7-BED1-89D38AEA499D}"/>
                    </a:ext>
                  </a:extLst>
                </p:cNvPr>
                <p:cNvSpPr txBox="1"/>
                <p:nvPr/>
              </p:nvSpPr>
              <p:spPr>
                <a:xfrm>
                  <a:off x="2593730" y="452690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1" name="文本框 110"/>
                <p:cNvSpPr txBox="1">
                  <a:spLocks noRot="1" noChangeAspect="1" noMove="1" noResize="1" noEditPoints="1" noAdjustHandles="1" noChangeArrowheads="1" noChangeShapeType="1" noTextEdit="1"/>
                </p:cNvSpPr>
                <p:nvPr/>
              </p:nvSpPr>
              <p:spPr>
                <a:xfrm>
                  <a:off x="2593730" y="4526903"/>
                  <a:ext cx="226024" cy="276999"/>
                </a:xfrm>
                <a:prstGeom prst="rect">
                  <a:avLst/>
                </a:prstGeom>
                <a:blipFill rotWithShape="1">
                  <a:blip r:embed="rId36"/>
                  <a:stretch>
                    <a:fillRect l="-21053" r="-15789"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2" name="文本框 111">
                  <a:extLst>
                    <a:ext uri="{FF2B5EF4-FFF2-40B4-BE49-F238E27FC236}">
                      <a14:artisticCrisscrossEtching id="{20CE82FA-BF4A-46BC-B336-A9B9A76E4306}"/>
                    </a:ext>
                  </a:extLst>
                </p:cNvPr>
                <p:cNvSpPr txBox="1"/>
                <p:nvPr/>
              </p:nvSpPr>
              <p:spPr>
                <a:xfrm>
                  <a:off x="3440510" y="452690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2" name="文本框 111"/>
                <p:cNvSpPr txBox="1">
                  <a:spLocks noRot="1" noChangeAspect="1" noMove="1" noResize="1" noEditPoints="1" noAdjustHandles="1" noChangeArrowheads="1" noChangeShapeType="1" noTextEdit="1"/>
                </p:cNvSpPr>
                <p:nvPr/>
              </p:nvSpPr>
              <p:spPr>
                <a:xfrm>
                  <a:off x="3440510" y="4526902"/>
                  <a:ext cx="226024" cy="276999"/>
                </a:xfrm>
                <a:prstGeom prst="rect">
                  <a:avLst/>
                </a:prstGeom>
                <a:blipFill rotWithShape="1">
                  <a:blip r:embed="rId37"/>
                  <a:stretch>
                    <a:fillRect l="-21622" r="-18919"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3" name="文本框 112">
                  <a:extLst>
                    <a:ext uri="{FF2B5EF4-FFF2-40B4-BE49-F238E27FC236}">
                      <a14:artisticCrisscrossEtching id="{B8583F0B-72EF-4E8C-8409-1D9C7BBF2824}"/>
                    </a:ext>
                  </a:extLst>
                </p:cNvPr>
                <p:cNvSpPr txBox="1"/>
                <p:nvPr/>
              </p:nvSpPr>
              <p:spPr>
                <a:xfrm>
                  <a:off x="4262442" y="452690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3" name="文本框 112"/>
                <p:cNvSpPr txBox="1">
                  <a:spLocks noRot="1" noChangeAspect="1" noMove="1" noResize="1" noEditPoints="1" noAdjustHandles="1" noChangeArrowheads="1" noChangeShapeType="1" noTextEdit="1"/>
                </p:cNvSpPr>
                <p:nvPr/>
              </p:nvSpPr>
              <p:spPr>
                <a:xfrm>
                  <a:off x="4262442" y="4526901"/>
                  <a:ext cx="226024" cy="276999"/>
                </a:xfrm>
                <a:prstGeom prst="rect">
                  <a:avLst/>
                </a:prstGeom>
                <a:blipFill rotWithShape="1">
                  <a:blip r:embed="rId38"/>
                  <a:stretch>
                    <a:fillRect l="-21622" r="-18919"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4" name="文本框 113">
                  <a:extLst>
                    <a:ext uri="{FF2B5EF4-FFF2-40B4-BE49-F238E27FC236}">
                      <a14:artisticCrisscrossEtching id="{57275378-17D4-49BC-B2DF-99D656F7F987}"/>
                    </a:ext>
                  </a:extLst>
                </p:cNvPr>
                <p:cNvSpPr txBox="1"/>
                <p:nvPr/>
              </p:nvSpPr>
              <p:spPr>
                <a:xfrm>
                  <a:off x="4977744" y="452690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4" name="文本框 113"/>
                <p:cNvSpPr txBox="1">
                  <a:spLocks noRot="1" noChangeAspect="1" noMove="1" noResize="1" noEditPoints="1" noAdjustHandles="1" noChangeArrowheads="1" noChangeShapeType="1" noTextEdit="1"/>
                </p:cNvSpPr>
                <p:nvPr/>
              </p:nvSpPr>
              <p:spPr>
                <a:xfrm>
                  <a:off x="4977744" y="4526901"/>
                  <a:ext cx="226024" cy="276999"/>
                </a:xfrm>
                <a:prstGeom prst="rect">
                  <a:avLst/>
                </a:prstGeom>
                <a:blipFill rotWithShape="1">
                  <a:blip r:embed="rId39"/>
                  <a:stretch>
                    <a:fillRect l="-21622" r="-18919"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5" name="文本框 114">
                  <a:extLst>
                    <a:ext uri="{FF2B5EF4-FFF2-40B4-BE49-F238E27FC236}">
                      <a14:artisticCrisscrossEtching id="{3D052933-7A2D-4391-85EC-BD5846622AE9}"/>
                    </a:ext>
                  </a:extLst>
                </p:cNvPr>
                <p:cNvSpPr txBox="1"/>
                <p:nvPr/>
              </p:nvSpPr>
              <p:spPr>
                <a:xfrm>
                  <a:off x="5690131" y="452690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5" name="文本框 114"/>
                <p:cNvSpPr txBox="1">
                  <a:spLocks noRot="1" noChangeAspect="1" noMove="1" noResize="1" noEditPoints="1" noAdjustHandles="1" noChangeArrowheads="1" noChangeShapeType="1" noTextEdit="1"/>
                </p:cNvSpPr>
                <p:nvPr/>
              </p:nvSpPr>
              <p:spPr>
                <a:xfrm>
                  <a:off x="5690131" y="4526900"/>
                  <a:ext cx="226024" cy="276999"/>
                </a:xfrm>
                <a:prstGeom prst="rect">
                  <a:avLst/>
                </a:prstGeom>
                <a:blipFill rotWithShape="1">
                  <a:blip r:embed="rId40"/>
                  <a:stretch>
                    <a:fillRect l="-21622" r="-18919"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6" name="文本框 115">
                  <a:extLst>
                    <a:ext uri="{FF2B5EF4-FFF2-40B4-BE49-F238E27FC236}">
                      <a14:artisticCrisscrossEtching id="{70F8D7A4-BA65-4EC9-8C49-6527D3193500}"/>
                    </a:ext>
                  </a:extLst>
                </p:cNvPr>
                <p:cNvSpPr txBox="1"/>
                <p:nvPr/>
              </p:nvSpPr>
              <p:spPr>
                <a:xfrm>
                  <a:off x="6399051" y="45326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oMath>
                    </m:oMathPara>
                  </a14:m>
                  <a:endParaRPr lang="en-US" dirty="0"/>
                </a:p>
              </p:txBody>
            </p:sp>
          </mc:Choice>
          <mc:Fallback>
            <p:sp>
              <p:nvSpPr>
                <p:cNvPr id="116" name="文本框 115"/>
                <p:cNvSpPr txBox="1">
                  <a:spLocks noRot="1" noChangeAspect="1" noMove="1" noResize="1" noEditPoints="1" noAdjustHandles="1" noChangeArrowheads="1" noChangeShapeType="1" noTextEdit="1"/>
                </p:cNvSpPr>
                <p:nvPr/>
              </p:nvSpPr>
              <p:spPr>
                <a:xfrm>
                  <a:off x="6399051" y="4532621"/>
                  <a:ext cx="226024" cy="276999"/>
                </a:xfrm>
                <a:prstGeom prst="rect">
                  <a:avLst/>
                </a:prstGeom>
                <a:blipFill rotWithShape="1">
                  <a:blip r:embed="rId41"/>
                  <a:stretch>
                    <a:fillRect l="-21622" r="-18919" b="-6667"/>
                  </a:stretch>
                </a:blipFill>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119" name="文本框 118">
                <a:extLst>
                  <a:ext uri="{FF2B5EF4-FFF2-40B4-BE49-F238E27FC236}">
                    <a14:artisticCrisscrossEtching id="{92B1C19B-EFEA-4FF4-8316-C3432E3D557F}"/>
                  </a:ext>
                </a:extLst>
              </p:cNvPr>
              <p:cNvSpPr txBox="1"/>
              <p:nvPr/>
            </p:nvSpPr>
            <p:spPr>
              <a:xfrm>
                <a:off x="4345801" y="4208093"/>
                <a:ext cx="20246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solidFill>
                                <a:schemeClr val="accent2">
                                  <a:lumMod val="50000"/>
                                </a:schemeClr>
                              </a:solidFill>
                              <a:latin typeface="Cambria Math" panose="02040503050406030204" pitchFamily="18" charset="0"/>
                            </a:rPr>
                          </m:ctrlPr>
                        </m:sSupPr>
                        <m:e>
                          <m:r>
                            <a:rPr lang="en-US" b="1" i="1" smtClean="0">
                              <a:solidFill>
                                <a:schemeClr val="accent2">
                                  <a:lumMod val="50000"/>
                                </a:schemeClr>
                              </a:solidFill>
                              <a:latin typeface="Cambria Math" panose="02040503050406030204" pitchFamily="18" charset="0"/>
                            </a:rPr>
                            <m:t>𝒎</m:t>
                          </m:r>
                        </m:e>
                        <m:sup>
                          <m:r>
                            <a:rPr lang="en-US" b="1" i="1" smtClean="0">
                              <a:solidFill>
                                <a:schemeClr val="accent2">
                                  <a:lumMod val="50000"/>
                                </a:schemeClr>
                              </a:solidFill>
                              <a:latin typeface="Cambria Math" panose="02040503050406030204" pitchFamily="18" charset="0"/>
                            </a:rPr>
                            <m:t>∗</m:t>
                          </m:r>
                        </m:sup>
                      </m:sSup>
                    </m:oMath>
                  </m:oMathPara>
                </a14:m>
                <a:endParaRPr lang="en-US" b="1" dirty="0">
                  <a:solidFill>
                    <a:schemeClr val="accent2">
                      <a:lumMod val="50000"/>
                    </a:schemeClr>
                  </a:solidFill>
                </a:endParaRPr>
              </a:p>
            </p:txBody>
          </p:sp>
        </mc:Choice>
        <mc:Fallback>
          <p:sp>
            <p:nvSpPr>
              <p:cNvPr id="119" name="文本框 118"/>
              <p:cNvSpPr txBox="1">
                <a:spLocks noRot="1" noChangeAspect="1" noMove="1" noResize="1" noEditPoints="1" noAdjustHandles="1" noChangeArrowheads="1" noChangeShapeType="1" noTextEdit="1"/>
              </p:cNvSpPr>
              <p:nvPr/>
            </p:nvSpPr>
            <p:spPr>
              <a:xfrm>
                <a:off x="4345801" y="4208093"/>
                <a:ext cx="202466" cy="276999"/>
              </a:xfrm>
              <a:prstGeom prst="rect">
                <a:avLst/>
              </a:prstGeom>
              <a:blipFill rotWithShape="1">
                <a:blip r:embed="rId42"/>
                <a:stretch>
                  <a:fillRect l="-30303" r="-6969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2" name="文本框 121">
                <a:extLst>
                  <a:ext uri="{FF2B5EF4-FFF2-40B4-BE49-F238E27FC236}">
                    <a14:artisticCrisscrossEtching id="{8017DD69-529C-4E58-901D-915473FDC182}"/>
                  </a:ext>
                </a:extLst>
              </p:cNvPr>
              <p:cNvSpPr txBox="1"/>
              <p:nvPr/>
            </p:nvSpPr>
            <p:spPr>
              <a:xfrm>
                <a:off x="7147157" y="3289389"/>
                <a:ext cx="1866601" cy="615553"/>
              </a:xfrm>
              <a:prstGeom prst="rect">
                <a:avLst/>
              </a:prstGeom>
              <a:noFill/>
            </p:spPr>
            <p:txBody>
              <a:bodyPr wrap="none" lIns="0" tIns="0" rIns="0" bIns="0" rtlCol="0">
                <a:spAutoFit/>
              </a:bodyPr>
              <a:lstStyle/>
              <a:p>
                <a:r>
                  <a:rPr lang="en-US" sz="2000" b="0" dirty="0">
                    <a:solidFill>
                      <a:schemeClr val="accent5">
                        <a:lumMod val="50000"/>
                      </a:schemeClr>
                    </a:solidFill>
                  </a:rPr>
                  <a:t>Bigger than </a:t>
                </a:r>
                <a14:m>
                  <m:oMath xmlns:m="http://schemas.openxmlformats.org/officeDocument/2006/math">
                    <m:sSup>
                      <m:sSupPr>
                        <m:ctrlPr>
                          <a:rPr lang="en-US" sz="2000" b="0" i="1" smtClean="0">
                            <a:solidFill>
                              <a:schemeClr val="accent5">
                                <a:lumMod val="50000"/>
                              </a:schemeClr>
                            </a:solidFill>
                            <a:latin typeface="Cambria Math" panose="02040503050406030204" pitchFamily="18" charset="0"/>
                          </a:rPr>
                        </m:ctrlPr>
                      </m:sSupPr>
                      <m:e>
                        <m:r>
                          <a:rPr lang="en-US" sz="2000" b="0" i="1" smtClean="0">
                            <a:solidFill>
                              <a:schemeClr val="accent5">
                                <a:lumMod val="50000"/>
                              </a:schemeClr>
                            </a:solidFill>
                            <a:latin typeface="Cambria Math" panose="02040503050406030204" pitchFamily="18" charset="0"/>
                          </a:rPr>
                          <m:t>𝑚</m:t>
                        </m:r>
                      </m:e>
                      <m:sup>
                        <m:r>
                          <a:rPr lang="en-US" sz="2000" b="0" i="1" smtClean="0">
                            <a:solidFill>
                              <a:schemeClr val="accent5">
                                <a:lumMod val="50000"/>
                              </a:schemeClr>
                            </a:solidFill>
                            <a:latin typeface="Cambria Math" panose="02040503050406030204" pitchFamily="18" charset="0"/>
                          </a:rPr>
                          <m:t>∗</m:t>
                        </m:r>
                      </m:sup>
                    </m:sSup>
                  </m:oMath>
                </a14:m>
                <a:r>
                  <a:rPr lang="en-US" sz="2000" dirty="0">
                    <a:solidFill>
                      <a:schemeClr val="accent5">
                        <a:lumMod val="50000"/>
                      </a:schemeClr>
                    </a:solidFill>
                  </a:rPr>
                  <a:t>,</a:t>
                </a:r>
                <a:br>
                  <a:rPr lang="en-US" sz="2000" dirty="0">
                    <a:solidFill>
                      <a:schemeClr val="accent5">
                        <a:lumMod val="50000"/>
                      </a:schemeClr>
                    </a:solidFill>
                  </a:rPr>
                </a:br>
                <a:r>
                  <a:rPr lang="en-US" sz="2000" dirty="0">
                    <a:solidFill>
                      <a:schemeClr val="accent5">
                        <a:lumMod val="50000"/>
                      </a:schemeClr>
                    </a:solidFill>
                  </a:rPr>
                  <a:t>has </a:t>
                </a:r>
                <a14:m>
                  <m:oMath xmlns:m="http://schemas.openxmlformats.org/officeDocument/2006/math">
                    <m:r>
                      <a:rPr lang="en-US" sz="2000" b="0" i="1" smtClean="0">
                        <a:solidFill>
                          <a:schemeClr val="accent5">
                            <a:lumMod val="50000"/>
                          </a:schemeClr>
                        </a:solidFill>
                        <a:latin typeface="Cambria Math" panose="02040503050406030204" pitchFamily="18" charset="0"/>
                      </a:rPr>
                      <m:t>≈</m:t>
                    </m:r>
                    <m:r>
                      <a:rPr lang="en-US" sz="2000" i="1">
                        <a:solidFill>
                          <a:schemeClr val="accent5">
                            <a:lumMod val="50000"/>
                          </a:schemeClr>
                        </a:solidFill>
                        <a:latin typeface="Cambria Math" panose="02040503050406030204" pitchFamily="18" charset="0"/>
                      </a:rPr>
                      <m:t>0.3</m:t>
                    </m:r>
                    <m:r>
                      <a:rPr lang="en-US" sz="2000" i="1">
                        <a:solidFill>
                          <a:schemeClr val="accent5">
                            <a:lumMod val="50000"/>
                          </a:schemeClr>
                        </a:solidFill>
                        <a:latin typeface="Cambria Math" panose="02040503050406030204" pitchFamily="18" charset="0"/>
                      </a:rPr>
                      <m:t>𝑛</m:t>
                    </m:r>
                  </m:oMath>
                </a14:m>
                <a:r>
                  <a:rPr lang="en-US" sz="2000" dirty="0">
                    <a:solidFill>
                      <a:schemeClr val="accent5">
                        <a:lumMod val="50000"/>
                      </a:schemeClr>
                    </a:solidFill>
                  </a:rPr>
                  <a:t> items.</a:t>
                </a:r>
              </a:p>
            </p:txBody>
          </p:sp>
        </mc:Choice>
        <mc:Fallback>
          <p:sp>
            <p:nvSpPr>
              <p:cNvPr id="122" name="文本框 121"/>
              <p:cNvSpPr txBox="1">
                <a:spLocks noRot="1" noChangeAspect="1" noMove="1" noResize="1" noEditPoints="1" noAdjustHandles="1" noChangeArrowheads="1" noChangeShapeType="1" noTextEdit="1"/>
              </p:cNvSpPr>
              <p:nvPr/>
            </p:nvSpPr>
            <p:spPr>
              <a:xfrm>
                <a:off x="7147157" y="3289389"/>
                <a:ext cx="1866601" cy="615553"/>
              </a:xfrm>
              <a:prstGeom prst="rect">
                <a:avLst/>
              </a:prstGeom>
              <a:blipFill rotWithShape="1">
                <a:blip r:embed="rId43"/>
                <a:stretch>
                  <a:fillRect l="-8143" t="-12871" r="-7818" b="-2376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5" name="文本框 124">
                <a:extLst>
                  <a:ext uri="{FF2B5EF4-FFF2-40B4-BE49-F238E27FC236}">
                    <a14:artisticCrisscrossEtching id="{4434C435-7A0D-417A-A2B1-1E7C3DA5DB19}"/>
                  </a:ext>
                </a:extLst>
              </p:cNvPr>
              <p:cNvSpPr txBox="1"/>
              <p:nvPr/>
            </p:nvSpPr>
            <p:spPr>
              <a:xfrm>
                <a:off x="162786" y="5422317"/>
                <a:ext cx="1866601" cy="615553"/>
              </a:xfrm>
              <a:prstGeom prst="rect">
                <a:avLst/>
              </a:prstGeom>
              <a:noFill/>
            </p:spPr>
            <p:txBody>
              <a:bodyPr wrap="none" lIns="0" tIns="0" rIns="0" bIns="0" rtlCol="0">
                <a:spAutoFit/>
              </a:bodyPr>
              <a:lstStyle/>
              <a:p>
                <a:r>
                  <a:rPr lang="en-US" sz="2000" b="0" dirty="0">
                    <a:solidFill>
                      <a:schemeClr val="accent6">
                        <a:lumMod val="50000"/>
                      </a:schemeClr>
                    </a:solidFill>
                  </a:rPr>
                  <a:t>Smaller than </a:t>
                </a:r>
                <a14:m>
                  <m:oMath xmlns:m="http://schemas.openxmlformats.org/officeDocument/2006/math">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𝑚</m:t>
                        </m:r>
                      </m:e>
                      <m:sup>
                        <m:r>
                          <a:rPr lang="en-US" sz="2000" b="0" i="1" smtClean="0">
                            <a:solidFill>
                              <a:schemeClr val="accent6">
                                <a:lumMod val="50000"/>
                              </a:schemeClr>
                            </a:solidFill>
                            <a:latin typeface="Cambria Math" panose="02040503050406030204" pitchFamily="18" charset="0"/>
                          </a:rPr>
                          <m:t>∗</m:t>
                        </m:r>
                      </m:sup>
                    </m:sSup>
                  </m:oMath>
                </a14:m>
                <a:r>
                  <a:rPr lang="en-US" sz="2000" dirty="0">
                    <a:solidFill>
                      <a:schemeClr val="accent6">
                        <a:lumMod val="50000"/>
                      </a:schemeClr>
                    </a:solidFill>
                  </a:rPr>
                  <a:t>,</a:t>
                </a:r>
                <a:br>
                  <a:rPr lang="en-US" sz="2000" dirty="0">
                    <a:solidFill>
                      <a:schemeClr val="accent6">
                        <a:lumMod val="50000"/>
                      </a:schemeClr>
                    </a:solidFill>
                  </a:rPr>
                </a:br>
                <a:r>
                  <a:rPr lang="en-US" sz="2000" dirty="0">
                    <a:solidFill>
                      <a:schemeClr val="accent6">
                        <a:lumMod val="50000"/>
                      </a:schemeClr>
                    </a:solidFill>
                  </a:rPr>
                  <a:t>has </a:t>
                </a:r>
                <a14:m>
                  <m:oMath xmlns:m="http://schemas.openxmlformats.org/officeDocument/2006/math">
                    <m:r>
                      <a:rPr lang="en-US" sz="2000" b="0" i="1" smtClean="0">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0.3</m:t>
                    </m:r>
                    <m:r>
                      <a:rPr lang="en-US" sz="2000" i="1">
                        <a:solidFill>
                          <a:schemeClr val="accent6">
                            <a:lumMod val="50000"/>
                          </a:schemeClr>
                        </a:solidFill>
                        <a:latin typeface="Cambria Math" panose="02040503050406030204" pitchFamily="18" charset="0"/>
                      </a:rPr>
                      <m:t>𝑛</m:t>
                    </m:r>
                  </m:oMath>
                </a14:m>
                <a:r>
                  <a:rPr lang="en-US" sz="2000" dirty="0">
                    <a:solidFill>
                      <a:schemeClr val="accent6">
                        <a:lumMod val="50000"/>
                      </a:schemeClr>
                    </a:solidFill>
                  </a:rPr>
                  <a:t> items.</a:t>
                </a:r>
              </a:p>
            </p:txBody>
          </p:sp>
        </mc:Choice>
        <mc:Fallback>
          <p:sp>
            <p:nvSpPr>
              <p:cNvPr id="125" name="文本框 124"/>
              <p:cNvSpPr txBox="1">
                <a:spLocks noRot="1" noChangeAspect="1" noMove="1" noResize="1" noEditPoints="1" noAdjustHandles="1" noChangeArrowheads="1" noChangeShapeType="1" noTextEdit="1"/>
              </p:cNvSpPr>
              <p:nvPr/>
            </p:nvSpPr>
            <p:spPr>
              <a:xfrm>
                <a:off x="162786" y="5422317"/>
                <a:ext cx="1866601" cy="615553"/>
              </a:xfrm>
              <a:prstGeom prst="rect">
                <a:avLst/>
              </a:prstGeom>
              <a:blipFill rotWithShape="1">
                <a:blip r:embed="rId44"/>
                <a:stretch>
                  <a:fillRect l="-8497" t="-12871" r="-7843" b="-2475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6" name="文本框 125">
                <a:extLst>
                  <a:ext uri="{FF2B5EF4-FFF2-40B4-BE49-F238E27FC236}">
                    <a14:artisticCrisscrossEtching id="{D2B4B190-8124-4FD8-990E-19E7F9146B28}"/>
                  </a:ext>
                </a:extLst>
              </p:cNvPr>
              <p:cNvSpPr txBox="1"/>
              <p:nvPr/>
            </p:nvSpPr>
            <p:spPr>
              <a:xfrm>
                <a:off x="4345801" y="2586636"/>
                <a:ext cx="3806427" cy="707886"/>
              </a:xfrm>
              <a:prstGeom prst="rect">
                <a:avLst/>
              </a:prstGeom>
              <a:noFill/>
            </p:spPr>
            <p:txBody>
              <a:bodyPr wrap="none" rtlCol="0">
                <a:spAutoFit/>
              </a:bodyPr>
              <a:lstStyle/>
              <a:p>
                <a:r>
                  <a:rPr lang="en-US" sz="2000" dirty="0">
                    <a:solidFill>
                      <a:srgbClr val="C00000"/>
                    </a:solidFill>
                  </a:rPr>
                  <a:t>Partition using </a:t>
                </a:r>
                <a14:m>
                  <m:oMath xmlns:m="http://schemas.openxmlformats.org/officeDocument/2006/math">
                    <m:sSup>
                      <m:sSupPr>
                        <m:ctrlPr>
                          <a:rPr lang="en-US" sz="2000" b="0" i="1" smtClean="0">
                            <a:solidFill>
                              <a:srgbClr val="C00000"/>
                            </a:solidFill>
                            <a:latin typeface="Cambria Math" panose="02040503050406030204" pitchFamily="18" charset="0"/>
                          </a:rPr>
                        </m:ctrlPr>
                      </m:sSupPr>
                      <m:e>
                        <m:r>
                          <a:rPr lang="en-US" sz="2000" b="0" i="1" smtClean="0">
                            <a:solidFill>
                              <a:srgbClr val="C00000"/>
                            </a:solidFill>
                            <a:latin typeface="Cambria Math" panose="02040503050406030204" pitchFamily="18" charset="0"/>
                          </a:rPr>
                          <m:t>𝑚</m:t>
                        </m:r>
                      </m:e>
                      <m:sup>
                        <m:r>
                          <a:rPr lang="en-US" sz="2000" b="0" i="1" smtClean="0">
                            <a:solidFill>
                              <a:srgbClr val="C00000"/>
                            </a:solidFill>
                            <a:latin typeface="Cambria Math" panose="02040503050406030204" pitchFamily="18" charset="0"/>
                          </a:rPr>
                          <m:t>∗</m:t>
                        </m:r>
                      </m:sup>
                    </m:sSup>
                  </m:oMath>
                </a14:m>
                <a:r>
                  <a:rPr lang="en-US" sz="2000" dirty="0">
                    <a:solidFill>
                      <a:srgbClr val="C00000"/>
                    </a:solidFill>
                  </a:rPr>
                  <a:t> as pivot is good:</a:t>
                </a:r>
                <a:br>
                  <a:rPr lang="en-US" sz="2000" dirty="0">
                    <a:solidFill>
                      <a:srgbClr val="C00000"/>
                    </a:solidFill>
                  </a:rPr>
                </a:br>
                <a:r>
                  <a:rPr lang="en-US" sz="2000" dirty="0">
                    <a:solidFill>
                      <a:srgbClr val="C00000"/>
                    </a:solidFill>
                  </a:rPr>
                  <a:t>the smaller split has </a:t>
                </a:r>
                <a14:m>
                  <m:oMath xmlns:m="http://schemas.openxmlformats.org/officeDocument/2006/math">
                    <m:r>
                      <a:rPr lang="en-US" sz="2000" b="0" i="1" smtClean="0">
                        <a:solidFill>
                          <a:srgbClr val="C00000"/>
                        </a:solidFill>
                        <a:latin typeface="Cambria Math" panose="02040503050406030204" pitchFamily="18" charset="0"/>
                      </a:rPr>
                      <m:t>≥0.3</m:t>
                    </m:r>
                    <m:r>
                      <a:rPr lang="en-US" sz="2000" b="0" i="1" smtClean="0">
                        <a:solidFill>
                          <a:srgbClr val="C00000"/>
                        </a:solidFill>
                        <a:latin typeface="Cambria Math" panose="02040503050406030204" pitchFamily="18" charset="0"/>
                      </a:rPr>
                      <m:t>𝑛</m:t>
                    </m:r>
                  </m:oMath>
                </a14:m>
                <a:r>
                  <a:rPr lang="en-US" sz="2000" dirty="0">
                    <a:solidFill>
                      <a:srgbClr val="C00000"/>
                    </a:solidFill>
                  </a:rPr>
                  <a:t> items.</a:t>
                </a:r>
              </a:p>
            </p:txBody>
          </p:sp>
        </mc:Choice>
        <mc:Fallback>
          <p:sp>
            <p:nvSpPr>
              <p:cNvPr id="126" name="文本框 125"/>
              <p:cNvSpPr txBox="1">
                <a:spLocks noRot="1" noChangeAspect="1" noMove="1" noResize="1" noEditPoints="1" noAdjustHandles="1" noChangeArrowheads="1" noChangeShapeType="1" noTextEdit="1"/>
              </p:cNvSpPr>
              <p:nvPr/>
            </p:nvSpPr>
            <p:spPr>
              <a:xfrm>
                <a:off x="4345801" y="2586636"/>
                <a:ext cx="3806427" cy="707886"/>
              </a:xfrm>
              <a:prstGeom prst="rect">
                <a:avLst/>
              </a:prstGeom>
              <a:blipFill rotWithShape="1">
                <a:blip r:embed="rId45"/>
                <a:stretch>
                  <a:fillRect l="-1763" t="-4310" r="-801" b="-14655"/>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46" p14:bwMode="auto">
            <p14:nvContentPartPr>
              <p14:cNvPr id="9" name="墨迹 8"/>
              <p14:cNvContentPartPr/>
              <p14:nvPr/>
            </p14:nvContentPartPr>
            <p14:xfrm>
              <a:off x="1403395" y="290314"/>
              <a:ext cx="172684" cy="10955"/>
            </p14:xfrm>
          </p:contentPart>
        </mc:Choice>
        <mc:Fallback xmlns="">
          <p:pic>
            <p:nvPicPr>
              <p:cNvPr id="9" name="墨迹 8"/>
            </p:nvPicPr>
            <p:blipFill>
              <a:blip/>
            </p:blipFill>
            <p:spPr>
              <a:xfrm>
                <a:off x="1403395" y="290314"/>
                <a:ext cx="172684" cy="1095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0" name="墨迹 9"/>
              <p14:cNvContentPartPr/>
              <p14:nvPr/>
            </p14:nvContentPartPr>
            <p14:xfrm>
              <a:off x="1466438" y="221844"/>
              <a:ext cx="57562" cy="369740"/>
            </p14:xfrm>
          </p:contentPart>
        </mc:Choice>
        <mc:Fallback xmlns="">
          <p:pic>
            <p:nvPicPr>
              <p:cNvPr id="10" name="墨迹 9"/>
            </p:nvPicPr>
            <p:blipFill>
              <a:blip/>
            </p:blipFill>
            <p:spPr>
              <a:xfrm>
                <a:off x="1466438" y="221844"/>
                <a:ext cx="57562" cy="36974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11" name="墨迹 10"/>
              <p14:cNvContentPartPr/>
              <p14:nvPr/>
            </p14:nvContentPartPr>
            <p14:xfrm>
              <a:off x="1381467" y="356046"/>
              <a:ext cx="180907" cy="147896"/>
            </p14:xfrm>
          </p:contentPart>
        </mc:Choice>
        <mc:Fallback xmlns="">
          <p:pic>
            <p:nvPicPr>
              <p:cNvPr id="11" name="墨迹 10"/>
            </p:nvPicPr>
            <p:blipFill>
              <a:blip/>
            </p:blipFill>
            <p:spPr>
              <a:xfrm>
                <a:off x="1381467" y="356046"/>
                <a:ext cx="180907" cy="14789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2" name="墨迹 11"/>
              <p14:cNvContentPartPr/>
              <p14:nvPr/>
            </p14:nvContentPartPr>
            <p14:xfrm>
              <a:off x="1600748" y="199933"/>
              <a:ext cx="200778" cy="117769"/>
            </p14:xfrm>
          </p:contentPart>
        </mc:Choice>
        <mc:Fallback xmlns="">
          <p:pic>
            <p:nvPicPr>
              <p:cNvPr id="12" name="墨迹 11"/>
            </p:nvPicPr>
            <p:blipFill>
              <a:blip/>
            </p:blipFill>
            <p:spPr>
              <a:xfrm>
                <a:off x="1600748" y="199933"/>
                <a:ext cx="200778" cy="117769"/>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13" name="墨迹 12"/>
              <p14:cNvContentPartPr/>
              <p14:nvPr/>
            </p14:nvContentPartPr>
            <p14:xfrm>
              <a:off x="1693942" y="164329"/>
              <a:ext cx="140648" cy="380866"/>
            </p14:xfrm>
          </p:contentPart>
        </mc:Choice>
        <mc:Fallback xmlns="">
          <p:pic>
            <p:nvPicPr>
              <p:cNvPr id="13" name="墨迹 12"/>
            </p:nvPicPr>
            <p:blipFill>
              <a:blip/>
            </p:blipFill>
            <p:spPr>
              <a:xfrm>
                <a:off x="1693942" y="164329"/>
                <a:ext cx="140648" cy="38086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14" name="墨迹 13"/>
              <p14:cNvContentPartPr/>
              <p14:nvPr/>
            </p14:nvContentPartPr>
            <p14:xfrm>
              <a:off x="1677496" y="323180"/>
              <a:ext cx="120604" cy="183501"/>
            </p14:xfrm>
          </p:contentPart>
        </mc:Choice>
        <mc:Fallback xmlns="">
          <p:pic>
            <p:nvPicPr>
              <p:cNvPr id="14" name="墨迹 13"/>
            </p:nvPicPr>
            <p:blipFill>
              <a:blip/>
            </p:blipFill>
            <p:spPr>
              <a:xfrm>
                <a:off x="1677496" y="323180"/>
                <a:ext cx="120604" cy="18350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15" name="墨迹 14"/>
              <p14:cNvContentPartPr/>
              <p14:nvPr/>
            </p14:nvContentPartPr>
            <p14:xfrm>
              <a:off x="1748762" y="87642"/>
              <a:ext cx="117863" cy="41082"/>
            </p14:xfrm>
          </p:contentPart>
        </mc:Choice>
        <mc:Fallback xmlns="">
          <p:pic>
            <p:nvPicPr>
              <p:cNvPr id="15" name="墨迹 14"/>
            </p:nvPicPr>
            <p:blipFill>
              <a:blip/>
            </p:blipFill>
            <p:spPr>
              <a:xfrm>
                <a:off x="1748762" y="87642"/>
                <a:ext cx="117863" cy="41082"/>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16" name="墨迹 15"/>
              <p14:cNvContentPartPr/>
              <p14:nvPr/>
            </p14:nvContentPartPr>
            <p14:xfrm>
              <a:off x="5575208" y="1040750"/>
              <a:ext cx="95936" cy="27388"/>
            </p14:xfrm>
          </p:contentPart>
        </mc:Choice>
        <mc:Fallback xmlns="">
          <p:pic>
            <p:nvPicPr>
              <p:cNvPr id="16" name="墨迹 15"/>
            </p:nvPicPr>
            <p:blipFill>
              <a:blip/>
            </p:blipFill>
            <p:spPr>
              <a:xfrm>
                <a:off x="5575208" y="1040750"/>
                <a:ext cx="95936" cy="2738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17" name="墨迹 16"/>
              <p14:cNvContentPartPr/>
              <p14:nvPr/>
            </p14:nvContentPartPr>
            <p14:xfrm>
              <a:off x="5554651" y="1007884"/>
              <a:ext cx="160349" cy="266351"/>
            </p14:xfrm>
          </p:contentPart>
        </mc:Choice>
        <mc:Fallback xmlns="">
          <p:pic>
            <p:nvPicPr>
              <p:cNvPr id="17" name="墨迹 16"/>
            </p:nvPicPr>
            <p:blipFill>
              <a:blip/>
            </p:blipFill>
            <p:spPr>
              <a:xfrm>
                <a:off x="5554651" y="1007884"/>
                <a:ext cx="160349" cy="26635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18" name="墨迹 17"/>
              <p14:cNvContentPartPr/>
              <p14:nvPr/>
            </p14:nvContentPartPr>
            <p14:xfrm>
              <a:off x="5717740" y="980496"/>
              <a:ext cx="139792" cy="82165"/>
            </p14:xfrm>
          </p:contentPart>
        </mc:Choice>
        <mc:Fallback xmlns="">
          <p:pic>
            <p:nvPicPr>
              <p:cNvPr id="18" name="墨迹 17"/>
            </p:nvPicPr>
            <p:blipFill>
              <a:blip/>
            </p:blipFill>
            <p:spPr>
              <a:xfrm>
                <a:off x="5717740" y="980496"/>
                <a:ext cx="139792" cy="8216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19" name="墨迹 18"/>
              <p14:cNvContentPartPr/>
              <p14:nvPr/>
            </p14:nvContentPartPr>
            <p14:xfrm>
              <a:off x="5794489" y="969541"/>
              <a:ext cx="76748" cy="367002"/>
            </p14:xfrm>
          </p:contentPart>
        </mc:Choice>
        <mc:Fallback xmlns="">
          <p:pic>
            <p:nvPicPr>
              <p:cNvPr id="19" name="墨迹 18"/>
            </p:nvPicPr>
            <p:blipFill>
              <a:blip/>
            </p:blipFill>
            <p:spPr>
              <a:xfrm>
                <a:off x="5794489" y="969541"/>
                <a:ext cx="76748" cy="367002"/>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0" name="墨迹 19"/>
              <p14:cNvContentPartPr/>
              <p14:nvPr/>
            </p14:nvContentPartPr>
            <p14:xfrm>
              <a:off x="5750633" y="1040750"/>
              <a:ext cx="120604" cy="213628"/>
            </p14:xfrm>
          </p:contentPart>
        </mc:Choice>
        <mc:Fallback xmlns="">
          <p:pic>
            <p:nvPicPr>
              <p:cNvPr id="20" name="墨迹 19"/>
            </p:nvPicPr>
            <p:blipFill>
              <a:blip/>
            </p:blipFill>
            <p:spPr>
              <a:xfrm>
                <a:off x="5750633" y="1040750"/>
                <a:ext cx="120604" cy="21362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21" name="墨迹 20"/>
              <p14:cNvContentPartPr/>
              <p14:nvPr/>
            </p14:nvContentPartPr>
            <p14:xfrm>
              <a:off x="5789007" y="892854"/>
              <a:ext cx="115122" cy="95859"/>
            </p14:xfrm>
          </p:contentPart>
        </mc:Choice>
        <mc:Fallback xmlns="">
          <p:pic>
            <p:nvPicPr>
              <p:cNvPr id="21" name="墨迹 20"/>
            </p:nvPicPr>
            <p:blipFill>
              <a:blip/>
            </p:blipFill>
            <p:spPr>
              <a:xfrm>
                <a:off x="5789007" y="892854"/>
                <a:ext cx="115122" cy="95859"/>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2" name="墨迹 21"/>
              <p14:cNvContentPartPr/>
              <p14:nvPr/>
            </p14:nvContentPartPr>
            <p14:xfrm>
              <a:off x="5913380" y="931198"/>
              <a:ext cx="213627" cy="317702"/>
            </p14:xfrm>
          </p:contentPart>
        </mc:Choice>
        <mc:Fallback xmlns="">
          <p:pic>
            <p:nvPicPr>
              <p:cNvPr id="22" name="墨迹 21"/>
            </p:nvPicPr>
            <p:blipFill>
              <a:blip/>
            </p:blipFill>
            <p:spPr>
              <a:xfrm>
                <a:off x="5913380" y="931198"/>
                <a:ext cx="213627" cy="317702"/>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23" name="墨迹 22"/>
              <p14:cNvContentPartPr/>
              <p14:nvPr/>
            </p14:nvContentPartPr>
            <p14:xfrm>
              <a:off x="5961690" y="1128392"/>
              <a:ext cx="79489" cy="244098"/>
            </p14:xfrm>
          </p:contentPart>
        </mc:Choice>
        <mc:Fallback xmlns="">
          <p:pic>
            <p:nvPicPr>
              <p:cNvPr id="23" name="墨迹 22"/>
            </p:nvPicPr>
            <p:blipFill>
              <a:blip/>
            </p:blipFill>
            <p:spPr>
              <a:xfrm>
                <a:off x="5961690" y="1128392"/>
                <a:ext cx="79489" cy="24409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4" name="墨迹 23"/>
              <p14:cNvContentPartPr/>
              <p14:nvPr/>
            </p14:nvContentPartPr>
            <p14:xfrm>
              <a:off x="6263201" y="1139348"/>
              <a:ext cx="8223" cy="135571"/>
            </p14:xfrm>
          </p:contentPart>
        </mc:Choice>
        <mc:Fallback xmlns="">
          <p:pic>
            <p:nvPicPr>
              <p:cNvPr id="24" name="墨迹 23"/>
            </p:nvPicPr>
            <p:blipFill>
              <a:blip/>
            </p:blipFill>
            <p:spPr>
              <a:xfrm>
                <a:off x="6263201" y="1139348"/>
                <a:ext cx="8223" cy="135571"/>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25" name="墨迹 24"/>
              <p14:cNvContentPartPr/>
              <p14:nvPr/>
            </p14:nvContentPartPr>
            <p14:xfrm>
              <a:off x="6293352" y="1051706"/>
              <a:ext cx="32892" cy="60254"/>
            </p14:xfrm>
          </p:contentPart>
        </mc:Choice>
        <mc:Fallback xmlns="">
          <p:pic>
            <p:nvPicPr>
              <p:cNvPr id="25" name="墨迹 24"/>
            </p:nvPicPr>
            <p:blipFill>
              <a:blip/>
            </p:blipFill>
            <p:spPr>
              <a:xfrm>
                <a:off x="6293352" y="1051706"/>
                <a:ext cx="32892" cy="6025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6" name="墨迹 25"/>
              <p14:cNvContentPartPr/>
              <p14:nvPr/>
            </p14:nvContentPartPr>
            <p14:xfrm>
              <a:off x="6375582" y="1068138"/>
              <a:ext cx="104158" cy="227836"/>
            </p14:xfrm>
          </p:contentPart>
        </mc:Choice>
        <mc:Fallback xmlns="">
          <p:pic>
            <p:nvPicPr>
              <p:cNvPr id="26" name="墨迹 25"/>
            </p:nvPicPr>
            <p:blipFill>
              <a:blip/>
            </p:blipFill>
            <p:spPr>
              <a:xfrm>
                <a:off x="6375582" y="1068138"/>
                <a:ext cx="104158" cy="22783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27" name="墨迹 26"/>
              <p14:cNvContentPartPr/>
              <p14:nvPr/>
            </p14:nvContentPartPr>
            <p14:xfrm>
              <a:off x="6518115" y="1133870"/>
              <a:ext cx="76748" cy="62993"/>
            </p14:xfrm>
          </p:contentPart>
        </mc:Choice>
        <mc:Fallback xmlns="">
          <p:pic>
            <p:nvPicPr>
              <p:cNvPr id="27" name="墨迹 26"/>
            </p:nvPicPr>
            <p:blipFill>
              <a:blip/>
            </p:blipFill>
            <p:spPr>
              <a:xfrm>
                <a:off x="6518115" y="1133870"/>
                <a:ext cx="76748" cy="6299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28" name="墨迹 27"/>
              <p14:cNvContentPartPr/>
              <p14:nvPr/>
            </p14:nvContentPartPr>
            <p14:xfrm>
              <a:off x="6696280" y="1024317"/>
              <a:ext cx="52080" cy="32866"/>
            </p14:xfrm>
          </p:contentPart>
        </mc:Choice>
        <mc:Fallback xmlns="">
          <p:pic>
            <p:nvPicPr>
              <p:cNvPr id="28" name="墨迹 27"/>
            </p:nvPicPr>
            <p:blipFill>
              <a:blip/>
            </p:blipFill>
            <p:spPr>
              <a:xfrm>
                <a:off x="6696280" y="1024317"/>
                <a:ext cx="52080" cy="32866"/>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29" name="墨迹 28"/>
              <p14:cNvContentPartPr/>
              <p14:nvPr/>
            </p14:nvContentPartPr>
            <p14:xfrm>
              <a:off x="6671611" y="1082517"/>
              <a:ext cx="263137" cy="226637"/>
            </p14:xfrm>
          </p:contentPart>
        </mc:Choice>
        <mc:Fallback xmlns="">
          <p:pic>
            <p:nvPicPr>
              <p:cNvPr id="29" name="墨迹 28"/>
            </p:nvPicPr>
            <p:blipFill>
              <a:blip/>
            </p:blipFill>
            <p:spPr>
              <a:xfrm>
                <a:off x="6671611" y="1082517"/>
                <a:ext cx="263137" cy="22663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0" name="墨迹 29"/>
              <p14:cNvContentPartPr/>
              <p14:nvPr/>
            </p14:nvContentPartPr>
            <p14:xfrm>
              <a:off x="7026229" y="996929"/>
              <a:ext cx="237439" cy="273882"/>
            </p14:xfrm>
          </p:contentPart>
        </mc:Choice>
        <mc:Fallback xmlns="">
          <p:pic>
            <p:nvPicPr>
              <p:cNvPr id="30" name="墨迹 29"/>
            </p:nvPicPr>
            <p:blipFill>
              <a:blip/>
            </p:blipFill>
            <p:spPr>
              <a:xfrm>
                <a:off x="7026229" y="996929"/>
                <a:ext cx="237439" cy="27388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1" name="墨迹 30"/>
              <p14:cNvContentPartPr/>
              <p14:nvPr/>
            </p14:nvContentPartPr>
            <p14:xfrm>
              <a:off x="7273947" y="903809"/>
              <a:ext cx="115808" cy="115031"/>
            </p14:xfrm>
          </p:contentPart>
        </mc:Choice>
        <mc:Fallback xmlns="">
          <p:pic>
            <p:nvPicPr>
              <p:cNvPr id="31" name="墨迹 30"/>
            </p:nvPicPr>
            <p:blipFill>
              <a:blip/>
            </p:blipFill>
            <p:spPr>
              <a:xfrm>
                <a:off x="7273947" y="903809"/>
                <a:ext cx="115808" cy="11503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2" name="墨迹 31"/>
              <p14:cNvContentPartPr/>
              <p14:nvPr/>
            </p14:nvContentPartPr>
            <p14:xfrm>
              <a:off x="7341787" y="909287"/>
              <a:ext cx="160349" cy="441634"/>
            </p14:xfrm>
          </p:contentPart>
        </mc:Choice>
        <mc:Fallback xmlns="">
          <p:pic>
            <p:nvPicPr>
              <p:cNvPr id="32" name="墨迹 31"/>
            </p:nvPicPr>
            <p:blipFill>
              <a:blip/>
            </p:blipFill>
            <p:spPr>
              <a:xfrm>
                <a:off x="7341787" y="909287"/>
                <a:ext cx="160349" cy="441634"/>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3" name="墨迹 32"/>
              <p14:cNvContentPartPr/>
              <p14:nvPr/>
            </p14:nvContentPartPr>
            <p14:xfrm>
              <a:off x="1973525" y="262926"/>
              <a:ext cx="43856" cy="144130"/>
            </p14:xfrm>
          </p:contentPart>
        </mc:Choice>
        <mc:Fallback xmlns="">
          <p:pic>
            <p:nvPicPr>
              <p:cNvPr id="33" name="墨迹 32"/>
            </p:nvPicPr>
            <p:blipFill>
              <a:blip/>
            </p:blipFill>
            <p:spPr>
              <a:xfrm>
                <a:off x="1973525" y="262926"/>
                <a:ext cx="43856" cy="14413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05" name="墨迹 104"/>
              <p14:cNvContentPartPr/>
              <p14:nvPr/>
            </p14:nvContentPartPr>
            <p14:xfrm>
              <a:off x="1973867" y="236907"/>
              <a:ext cx="151270" cy="162960"/>
            </p14:xfrm>
          </p:contentPart>
        </mc:Choice>
        <mc:Fallback xmlns="">
          <p:pic>
            <p:nvPicPr>
              <p:cNvPr id="105" name="墨迹 104"/>
            </p:nvPicPr>
            <p:blipFill>
              <a:blip/>
            </p:blipFill>
            <p:spPr>
              <a:xfrm>
                <a:off x="1973867" y="236907"/>
                <a:ext cx="151270" cy="1629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21" name="墨迹 120"/>
              <p14:cNvContentPartPr/>
              <p14:nvPr/>
            </p14:nvContentPartPr>
            <p14:xfrm>
              <a:off x="2028345" y="202672"/>
              <a:ext cx="46597" cy="460977"/>
            </p14:xfrm>
          </p:contentPart>
        </mc:Choice>
        <mc:Fallback xmlns="">
          <p:pic>
            <p:nvPicPr>
              <p:cNvPr id="121" name="墨迹 120"/>
            </p:nvPicPr>
            <p:blipFill>
              <a:blip/>
            </p:blipFill>
            <p:spPr>
              <a:xfrm>
                <a:off x="2028345" y="202672"/>
                <a:ext cx="46597" cy="46097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23" name="墨迹 122"/>
              <p14:cNvContentPartPr/>
              <p14:nvPr/>
            </p14:nvContentPartPr>
            <p14:xfrm>
              <a:off x="2209251" y="175284"/>
              <a:ext cx="43856" cy="405174"/>
            </p14:xfrm>
          </p:contentPart>
        </mc:Choice>
        <mc:Fallback xmlns="">
          <p:pic>
            <p:nvPicPr>
              <p:cNvPr id="123" name="墨迹 122"/>
            </p:nvPicPr>
            <p:blipFill>
              <a:blip/>
            </p:blipFill>
            <p:spPr>
              <a:xfrm>
                <a:off x="2209251" y="175284"/>
                <a:ext cx="43856" cy="405174"/>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127" name="墨迹 126"/>
              <p14:cNvContentPartPr/>
              <p14:nvPr/>
            </p14:nvContentPartPr>
            <p14:xfrm>
              <a:off x="2302445" y="175284"/>
              <a:ext cx="153497" cy="306405"/>
            </p14:xfrm>
          </p:contentPart>
        </mc:Choice>
        <mc:Fallback xmlns="">
          <p:pic>
            <p:nvPicPr>
              <p:cNvPr id="127" name="墨迹 126"/>
            </p:nvPicPr>
            <p:blipFill>
              <a:blip/>
            </p:blipFill>
            <p:spPr>
              <a:xfrm>
                <a:off x="2302445" y="175284"/>
                <a:ext cx="153497" cy="30640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28" name="墨迹 127"/>
              <p14:cNvContentPartPr/>
              <p14:nvPr/>
            </p14:nvContentPartPr>
            <p14:xfrm>
              <a:off x="2560100" y="65731"/>
              <a:ext cx="158979" cy="178023"/>
            </p14:xfrm>
          </p:contentPart>
        </mc:Choice>
        <mc:Fallback xmlns="">
          <p:pic>
            <p:nvPicPr>
              <p:cNvPr id="128" name="墨迹 127"/>
            </p:nvPicPr>
            <p:blipFill>
              <a:blip/>
            </p:blipFill>
            <p:spPr>
              <a:xfrm>
                <a:off x="2560100" y="65731"/>
                <a:ext cx="158979" cy="178023"/>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29" name="墨迹 128"/>
              <p14:cNvContentPartPr/>
              <p14:nvPr/>
            </p14:nvContentPartPr>
            <p14:xfrm>
              <a:off x="2534746" y="49298"/>
              <a:ext cx="255599" cy="472446"/>
            </p14:xfrm>
          </p:contentPart>
        </mc:Choice>
        <mc:Fallback xmlns="">
          <p:pic>
            <p:nvPicPr>
              <p:cNvPr id="129" name="墨迹 128"/>
            </p:nvPicPr>
            <p:blipFill>
              <a:blip/>
            </p:blipFill>
            <p:spPr>
              <a:xfrm>
                <a:off x="2534746" y="49298"/>
                <a:ext cx="255599" cy="472446"/>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30" name="墨迹 129"/>
              <p14:cNvContentPartPr/>
              <p14:nvPr/>
            </p14:nvContentPartPr>
            <p14:xfrm>
              <a:off x="2686187" y="367001"/>
              <a:ext cx="137050" cy="153374"/>
            </p14:xfrm>
          </p:contentPart>
        </mc:Choice>
        <mc:Fallback xmlns="">
          <p:pic>
            <p:nvPicPr>
              <p:cNvPr id="130" name="墨迹 129"/>
            </p:nvPicPr>
            <p:blipFill>
              <a:blip/>
            </p:blipFill>
            <p:spPr>
              <a:xfrm>
                <a:off x="2686187" y="367001"/>
                <a:ext cx="137050" cy="153374"/>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31" name="墨迹 130"/>
              <p14:cNvContentPartPr/>
              <p14:nvPr/>
            </p14:nvContentPartPr>
            <p14:xfrm>
              <a:off x="2930136" y="180761"/>
              <a:ext cx="46597" cy="21911"/>
            </p14:xfrm>
          </p:contentPart>
        </mc:Choice>
        <mc:Fallback xmlns="">
          <p:pic>
            <p:nvPicPr>
              <p:cNvPr id="131" name="墨迹 130"/>
            </p:nvPicPr>
            <p:blipFill>
              <a:blip/>
            </p:blipFill>
            <p:spPr>
              <a:xfrm>
                <a:off x="2930136" y="180761"/>
                <a:ext cx="46597" cy="2191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32" name="墨迹 131"/>
              <p14:cNvContentPartPr/>
              <p14:nvPr/>
            </p14:nvContentPartPr>
            <p14:xfrm>
              <a:off x="2916431" y="213627"/>
              <a:ext cx="274101" cy="257449"/>
            </p14:xfrm>
          </p:contentPart>
        </mc:Choice>
        <mc:Fallback xmlns="">
          <p:pic>
            <p:nvPicPr>
              <p:cNvPr id="132" name="墨迹 131"/>
            </p:nvPicPr>
            <p:blipFill>
              <a:blip/>
            </p:blipFill>
            <p:spPr>
              <a:xfrm>
                <a:off x="2916431" y="213627"/>
                <a:ext cx="274101" cy="257449"/>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33" name="墨迹 132"/>
              <p14:cNvContentPartPr/>
              <p14:nvPr/>
            </p14:nvContentPartPr>
            <p14:xfrm>
              <a:off x="3289208" y="202672"/>
              <a:ext cx="177138" cy="176654"/>
            </p14:xfrm>
          </p:contentPart>
        </mc:Choice>
        <mc:Fallback xmlns="">
          <p:pic>
            <p:nvPicPr>
              <p:cNvPr id="133" name="墨迹 132"/>
            </p:nvPicPr>
            <p:blipFill>
              <a:blip/>
            </p:blipFill>
            <p:spPr>
              <a:xfrm>
                <a:off x="3289208" y="202672"/>
                <a:ext cx="177138" cy="176654"/>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34" name="墨迹 133"/>
              <p14:cNvContentPartPr/>
              <p14:nvPr/>
            </p14:nvContentPartPr>
            <p14:xfrm>
              <a:off x="3382402" y="147896"/>
              <a:ext cx="21928" cy="488194"/>
            </p14:xfrm>
          </p:contentPart>
        </mc:Choice>
        <mc:Fallback xmlns="">
          <p:pic>
            <p:nvPicPr>
              <p:cNvPr id="134" name="墨迹 133"/>
            </p:nvPicPr>
            <p:blipFill>
              <a:blip/>
            </p:blipFill>
            <p:spPr>
              <a:xfrm>
                <a:off x="3382402" y="147896"/>
                <a:ext cx="21928" cy="488194"/>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135" name="墨迹 134"/>
              <p14:cNvContentPartPr/>
              <p14:nvPr/>
            </p14:nvContentPartPr>
            <p14:xfrm>
              <a:off x="3530417" y="169806"/>
              <a:ext cx="49338" cy="467653"/>
            </p14:xfrm>
          </p:contentPart>
        </mc:Choice>
        <mc:Fallback xmlns="">
          <p:pic>
            <p:nvPicPr>
              <p:cNvPr id="135" name="墨迹 134"/>
            </p:nvPicPr>
            <p:blipFill>
              <a:blip/>
            </p:blipFill>
            <p:spPr>
              <a:xfrm>
                <a:off x="3530417" y="169806"/>
                <a:ext cx="49338" cy="46765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36" name="墨迹 135"/>
              <p14:cNvContentPartPr/>
              <p14:nvPr/>
            </p14:nvContentPartPr>
            <p14:xfrm>
              <a:off x="3644854" y="191717"/>
              <a:ext cx="91139" cy="319072"/>
            </p14:xfrm>
          </p:contentPart>
        </mc:Choice>
        <mc:Fallback xmlns="">
          <p:pic>
            <p:nvPicPr>
              <p:cNvPr id="136" name="墨迹 135"/>
            </p:nvPicPr>
            <p:blipFill>
              <a:blip/>
            </p:blipFill>
            <p:spPr>
              <a:xfrm>
                <a:off x="3644854" y="191717"/>
                <a:ext cx="91139" cy="319072"/>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37" name="墨迹 136"/>
              <p14:cNvContentPartPr/>
              <p14:nvPr/>
            </p14:nvContentPartPr>
            <p14:xfrm>
              <a:off x="3828330" y="191717"/>
              <a:ext cx="163946" cy="120508"/>
            </p14:xfrm>
          </p:contentPart>
        </mc:Choice>
        <mc:Fallback xmlns="">
          <p:pic>
            <p:nvPicPr>
              <p:cNvPr id="137" name="墨迹 136"/>
            </p:nvPicPr>
            <p:blipFill>
              <a:blip/>
            </p:blipFill>
            <p:spPr>
              <a:xfrm>
                <a:off x="3828330" y="191717"/>
                <a:ext cx="163946" cy="120508"/>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38" name="墨迹 137"/>
              <p14:cNvContentPartPr/>
              <p14:nvPr/>
            </p14:nvContentPartPr>
            <p14:xfrm>
              <a:off x="3831927" y="120507"/>
              <a:ext cx="219281" cy="480150"/>
            </p14:xfrm>
          </p:contentPart>
        </mc:Choice>
        <mc:Fallback xmlns="">
          <p:pic>
            <p:nvPicPr>
              <p:cNvPr id="138" name="墨迹 137"/>
            </p:nvPicPr>
            <p:blipFill>
              <a:blip/>
            </p:blipFill>
            <p:spPr>
              <a:xfrm>
                <a:off x="3831927" y="120507"/>
                <a:ext cx="219281" cy="4801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39" name="墨迹 138"/>
              <p14:cNvContentPartPr/>
              <p14:nvPr/>
            </p14:nvContentPartPr>
            <p14:xfrm>
              <a:off x="3930604" y="498464"/>
              <a:ext cx="153496" cy="75318"/>
            </p14:xfrm>
          </p:contentPart>
        </mc:Choice>
        <mc:Fallback xmlns="">
          <p:pic>
            <p:nvPicPr>
              <p:cNvPr id="139" name="墨迹 138"/>
            </p:nvPicPr>
            <p:blipFill>
              <a:blip/>
            </p:blipFill>
            <p:spPr>
              <a:xfrm>
                <a:off x="3930604" y="498464"/>
                <a:ext cx="153496" cy="7531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40" name="墨迹 139"/>
              <p14:cNvContentPartPr/>
              <p14:nvPr/>
            </p14:nvContentPartPr>
            <p14:xfrm>
              <a:off x="4248561" y="235538"/>
              <a:ext cx="98676" cy="229547"/>
            </p14:xfrm>
          </p:contentPart>
        </mc:Choice>
        <mc:Fallback xmlns="">
          <p:pic>
            <p:nvPicPr>
              <p:cNvPr id="140" name="墨迹 139"/>
            </p:nvPicPr>
            <p:blipFill>
              <a:blip/>
            </p:blipFill>
            <p:spPr>
              <a:xfrm>
                <a:off x="4248561" y="235538"/>
                <a:ext cx="98676" cy="229547"/>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41" name="墨迹 140"/>
              <p14:cNvContentPartPr/>
              <p14:nvPr/>
            </p14:nvContentPartPr>
            <p14:xfrm>
              <a:off x="4221151" y="241015"/>
              <a:ext cx="142532" cy="257449"/>
            </p14:xfrm>
          </p:contentPart>
        </mc:Choice>
        <mc:Fallback xmlns="">
          <p:pic>
            <p:nvPicPr>
              <p:cNvPr id="141" name="墨迹 140"/>
            </p:nvPicPr>
            <p:blipFill>
              <a:blip/>
            </p:blipFill>
            <p:spPr>
              <a:xfrm>
                <a:off x="4221151" y="241015"/>
                <a:ext cx="142532" cy="25744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42" name="墨迹 141"/>
              <p14:cNvContentPartPr/>
              <p14:nvPr/>
            </p14:nvContentPartPr>
            <p14:xfrm>
              <a:off x="4462359" y="454643"/>
              <a:ext cx="38374" cy="95859"/>
            </p14:xfrm>
          </p:contentPart>
        </mc:Choice>
        <mc:Fallback xmlns="">
          <p:pic>
            <p:nvPicPr>
              <p:cNvPr id="142" name="墨迹 141"/>
            </p:nvPicPr>
            <p:blipFill>
              <a:blip/>
            </p:blipFill>
            <p:spPr>
              <a:xfrm>
                <a:off x="4462359" y="454643"/>
                <a:ext cx="38374" cy="95859"/>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43" name="墨迹 142"/>
              <p14:cNvContentPartPr/>
              <p14:nvPr/>
            </p14:nvContentPartPr>
            <p14:xfrm>
              <a:off x="4670676" y="193942"/>
              <a:ext cx="120604" cy="252656"/>
            </p14:xfrm>
          </p:contentPart>
        </mc:Choice>
        <mc:Fallback xmlns="">
          <p:pic>
            <p:nvPicPr>
              <p:cNvPr id="143" name="墨迹 142"/>
            </p:nvPicPr>
            <p:blipFill>
              <a:blip/>
            </p:blipFill>
            <p:spPr>
              <a:xfrm>
                <a:off x="4670676" y="193942"/>
                <a:ext cx="120604" cy="25265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44" name="墨迹 143"/>
              <p14:cNvContentPartPr/>
              <p14:nvPr/>
            </p14:nvContentPartPr>
            <p14:xfrm>
              <a:off x="4815949" y="213627"/>
              <a:ext cx="74008" cy="221845"/>
            </p14:xfrm>
          </p:contentPart>
        </mc:Choice>
        <mc:Fallback xmlns="">
          <p:pic>
            <p:nvPicPr>
              <p:cNvPr id="144" name="墨迹 143"/>
            </p:nvPicPr>
            <p:blipFill>
              <a:blip/>
            </p:blipFill>
            <p:spPr>
              <a:xfrm>
                <a:off x="4815949" y="213627"/>
                <a:ext cx="74008" cy="22184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45" name="墨迹 144"/>
              <p14:cNvContentPartPr/>
              <p14:nvPr/>
            </p14:nvContentPartPr>
            <p14:xfrm>
              <a:off x="4884474" y="350568"/>
              <a:ext cx="93195" cy="91237"/>
            </p14:xfrm>
          </p:contentPart>
        </mc:Choice>
        <mc:Fallback xmlns="">
          <p:pic>
            <p:nvPicPr>
              <p:cNvPr id="145" name="墨迹 144"/>
            </p:nvPicPr>
            <p:blipFill>
              <a:blip/>
            </p:blipFill>
            <p:spPr>
              <a:xfrm>
                <a:off x="4884474" y="350568"/>
                <a:ext cx="93195" cy="9123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46" name="墨迹 145"/>
              <p14:cNvContentPartPr/>
              <p14:nvPr/>
            </p14:nvContentPartPr>
            <p14:xfrm>
              <a:off x="5092791" y="202672"/>
              <a:ext cx="76748" cy="213285"/>
            </p14:xfrm>
          </p:contentPart>
        </mc:Choice>
        <mc:Fallback xmlns="">
          <p:pic>
            <p:nvPicPr>
              <p:cNvPr id="146" name="墨迹 145"/>
            </p:nvPicPr>
            <p:blipFill>
              <a:blip/>
            </p:blipFill>
            <p:spPr>
              <a:xfrm>
                <a:off x="5092791" y="202672"/>
                <a:ext cx="76748" cy="21328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47" name="墨迹 146"/>
              <p14:cNvContentPartPr/>
              <p14:nvPr/>
            </p14:nvContentPartPr>
            <p14:xfrm>
              <a:off x="5065381" y="197194"/>
              <a:ext cx="131568" cy="213628"/>
            </p14:xfrm>
          </p:contentPart>
        </mc:Choice>
        <mc:Fallback xmlns="">
          <p:pic>
            <p:nvPicPr>
              <p:cNvPr id="147" name="墨迹 146"/>
            </p:nvPicPr>
            <p:blipFill>
              <a:blip/>
            </p:blipFill>
            <p:spPr>
              <a:xfrm>
                <a:off x="5065381" y="197194"/>
                <a:ext cx="131568" cy="213628"/>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48" name="墨迹 147"/>
              <p14:cNvContentPartPr/>
              <p14:nvPr/>
            </p14:nvContentPartPr>
            <p14:xfrm>
              <a:off x="5344964" y="120507"/>
              <a:ext cx="74007" cy="84904"/>
            </p14:xfrm>
          </p:contentPart>
        </mc:Choice>
        <mc:Fallback xmlns="">
          <p:pic>
            <p:nvPicPr>
              <p:cNvPr id="148" name="墨迹 147"/>
            </p:nvPicPr>
            <p:blipFill>
              <a:blip/>
            </p:blipFill>
            <p:spPr>
              <a:xfrm>
                <a:off x="5344964" y="120507"/>
                <a:ext cx="74007" cy="84904"/>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49" name="墨迹 148"/>
              <p14:cNvContentPartPr/>
              <p14:nvPr/>
            </p14:nvContentPartPr>
            <p14:xfrm>
              <a:off x="5361409" y="115030"/>
              <a:ext cx="93195" cy="342352"/>
            </p14:xfrm>
          </p:contentPart>
        </mc:Choice>
        <mc:Fallback xmlns="">
          <p:pic>
            <p:nvPicPr>
              <p:cNvPr id="149" name="墨迹 148"/>
            </p:nvPicPr>
            <p:blipFill>
              <a:blip/>
            </p:blipFill>
            <p:spPr>
              <a:xfrm>
                <a:off x="5361409" y="115030"/>
                <a:ext cx="93195" cy="342352"/>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50" name="墨迹 149"/>
              <p14:cNvContentPartPr/>
              <p14:nvPr/>
            </p14:nvContentPartPr>
            <p14:xfrm>
              <a:off x="5306590" y="253854"/>
              <a:ext cx="219280" cy="236907"/>
            </p14:xfrm>
          </p:contentPart>
        </mc:Choice>
        <mc:Fallback xmlns="">
          <p:pic>
            <p:nvPicPr>
              <p:cNvPr id="150" name="墨迹 149"/>
            </p:nvPicPr>
            <p:blipFill>
              <a:blip/>
            </p:blipFill>
            <p:spPr>
              <a:xfrm>
                <a:off x="5306590" y="253854"/>
                <a:ext cx="219280" cy="236907"/>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51" name="墨迹 150"/>
              <p14:cNvContentPartPr/>
              <p14:nvPr/>
            </p14:nvContentPartPr>
            <p14:xfrm>
              <a:off x="5388820" y="328658"/>
              <a:ext cx="71266" cy="54776"/>
            </p14:xfrm>
          </p:contentPart>
        </mc:Choice>
        <mc:Fallback xmlns="">
          <p:pic>
            <p:nvPicPr>
              <p:cNvPr id="151" name="墨迹 150"/>
            </p:nvPicPr>
            <p:blipFill>
              <a:blip/>
            </p:blipFill>
            <p:spPr>
              <a:xfrm>
                <a:off x="5388820" y="328658"/>
                <a:ext cx="71266" cy="54776"/>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52" name="墨迹 151"/>
              <p14:cNvContentPartPr/>
              <p14:nvPr/>
            </p14:nvContentPartPr>
            <p14:xfrm>
              <a:off x="5662920" y="84047"/>
              <a:ext cx="150756" cy="317361"/>
            </p14:xfrm>
          </p:contentPart>
        </mc:Choice>
        <mc:Fallback xmlns="">
          <p:pic>
            <p:nvPicPr>
              <p:cNvPr id="152" name="墨迹 151"/>
            </p:nvPicPr>
            <p:blipFill>
              <a:blip/>
            </p:blipFill>
            <p:spPr>
              <a:xfrm>
                <a:off x="5662920" y="84047"/>
                <a:ext cx="150756" cy="317361"/>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53" name="墨迹 152"/>
              <p14:cNvContentPartPr/>
              <p14:nvPr/>
            </p14:nvContentPartPr>
            <p14:xfrm>
              <a:off x="5728705" y="235538"/>
              <a:ext cx="16446" cy="205411"/>
            </p14:xfrm>
          </p:contentPart>
        </mc:Choice>
        <mc:Fallback xmlns="">
          <p:pic>
            <p:nvPicPr>
              <p:cNvPr id="153" name="墨迹 152"/>
            </p:nvPicPr>
            <p:blipFill>
              <a:blip/>
            </p:blipFill>
            <p:spPr>
              <a:xfrm>
                <a:off x="5728705" y="235538"/>
                <a:ext cx="16446" cy="20541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54" name="墨迹 153"/>
              <p14:cNvContentPartPr/>
              <p14:nvPr/>
            </p14:nvContentPartPr>
            <p14:xfrm>
              <a:off x="5964431" y="153373"/>
              <a:ext cx="82230" cy="43821"/>
            </p14:xfrm>
          </p:contentPart>
        </mc:Choice>
        <mc:Fallback xmlns="">
          <p:pic>
            <p:nvPicPr>
              <p:cNvPr id="154" name="墨迹 153"/>
            </p:nvPicPr>
            <p:blipFill>
              <a:blip/>
            </p:blipFill>
            <p:spPr>
              <a:xfrm>
                <a:off x="5964431" y="153373"/>
                <a:ext cx="82230" cy="43821"/>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55" name="墨迹 154"/>
              <p14:cNvContentPartPr/>
              <p14:nvPr/>
            </p14:nvContentPartPr>
            <p14:xfrm>
              <a:off x="5893337" y="257448"/>
              <a:ext cx="153325" cy="129581"/>
            </p14:xfrm>
          </p:contentPart>
        </mc:Choice>
        <mc:Fallback xmlns="">
          <p:pic>
            <p:nvPicPr>
              <p:cNvPr id="155" name="墨迹 154"/>
            </p:nvPicPr>
            <p:blipFill>
              <a:blip/>
            </p:blipFill>
            <p:spPr>
              <a:xfrm>
                <a:off x="5893337" y="257448"/>
                <a:ext cx="153325" cy="129581"/>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56" name="墨迹 155"/>
              <p14:cNvContentPartPr/>
              <p14:nvPr/>
            </p14:nvContentPartPr>
            <p14:xfrm>
              <a:off x="6013769" y="282098"/>
              <a:ext cx="153497" cy="148238"/>
            </p14:xfrm>
          </p:contentPart>
        </mc:Choice>
        <mc:Fallback xmlns="">
          <p:pic>
            <p:nvPicPr>
              <p:cNvPr id="156" name="墨迹 155"/>
            </p:nvPicPr>
            <p:blipFill>
              <a:blip/>
            </p:blipFill>
            <p:spPr>
              <a:xfrm>
                <a:off x="6013769" y="282098"/>
                <a:ext cx="153497" cy="148238"/>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57" name="墨迹 156"/>
              <p14:cNvContentPartPr/>
              <p14:nvPr/>
            </p14:nvContentPartPr>
            <p14:xfrm>
              <a:off x="6300205" y="160734"/>
              <a:ext cx="146644" cy="127697"/>
            </p14:xfrm>
          </p:contentPart>
        </mc:Choice>
        <mc:Fallback xmlns="">
          <p:pic>
            <p:nvPicPr>
              <p:cNvPr id="157" name="墨迹 156"/>
            </p:nvPicPr>
            <p:blipFill>
              <a:blip/>
            </p:blipFill>
            <p:spPr>
              <a:xfrm>
                <a:off x="6300205" y="160734"/>
                <a:ext cx="146644" cy="127697"/>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58" name="墨迹 157"/>
              <p14:cNvContentPartPr/>
              <p14:nvPr/>
            </p14:nvContentPartPr>
            <p14:xfrm>
              <a:off x="6335495" y="224583"/>
              <a:ext cx="31864" cy="100651"/>
            </p14:xfrm>
          </p:contentPart>
        </mc:Choice>
        <mc:Fallback xmlns="">
          <p:pic>
            <p:nvPicPr>
              <p:cNvPr id="158" name="墨迹 157"/>
            </p:nvPicPr>
            <p:blipFill>
              <a:blip/>
            </p:blipFill>
            <p:spPr>
              <a:xfrm>
                <a:off x="6335495" y="224583"/>
                <a:ext cx="31864" cy="100651"/>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59" name="墨迹 158"/>
              <p14:cNvContentPartPr/>
              <p14:nvPr/>
            </p14:nvContentPartPr>
            <p14:xfrm>
              <a:off x="6350913" y="120507"/>
              <a:ext cx="105015" cy="217223"/>
            </p14:xfrm>
          </p:contentPart>
        </mc:Choice>
        <mc:Fallback xmlns="">
          <p:pic>
            <p:nvPicPr>
              <p:cNvPr id="159" name="墨迹 158"/>
            </p:nvPicPr>
            <p:blipFill>
              <a:blip/>
            </p:blipFill>
            <p:spPr>
              <a:xfrm>
                <a:off x="6350913" y="120507"/>
                <a:ext cx="105015" cy="217223"/>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60" name="墨迹 159"/>
              <p14:cNvContentPartPr/>
              <p14:nvPr/>
            </p14:nvContentPartPr>
            <p14:xfrm>
              <a:off x="6262687" y="154229"/>
              <a:ext cx="378773" cy="262071"/>
            </p14:xfrm>
          </p:contentPart>
        </mc:Choice>
        <mc:Fallback xmlns="">
          <p:pic>
            <p:nvPicPr>
              <p:cNvPr id="160" name="墨迹 159"/>
            </p:nvPicPr>
            <p:blipFill>
              <a:blip/>
            </p:blipFill>
            <p:spPr>
              <a:xfrm>
                <a:off x="6262687" y="154229"/>
                <a:ext cx="378773" cy="262071"/>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61" name="墨迹 160"/>
              <p14:cNvContentPartPr/>
              <p14:nvPr/>
            </p14:nvContentPartPr>
            <p14:xfrm>
              <a:off x="6704503" y="93119"/>
              <a:ext cx="142532" cy="340641"/>
            </p14:xfrm>
          </p:contentPart>
        </mc:Choice>
        <mc:Fallback xmlns="">
          <p:pic>
            <p:nvPicPr>
              <p:cNvPr id="161" name="墨迹 160"/>
            </p:nvPicPr>
            <p:blipFill>
              <a:blip/>
            </p:blipFill>
            <p:spPr>
              <a:xfrm>
                <a:off x="6704503" y="93119"/>
                <a:ext cx="142532" cy="340641"/>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62" name="墨迹 161"/>
              <p14:cNvContentPartPr/>
              <p14:nvPr/>
            </p14:nvContentPartPr>
            <p14:xfrm>
              <a:off x="6940230" y="83533"/>
              <a:ext cx="169942" cy="296135"/>
            </p14:xfrm>
          </p:contentPart>
        </mc:Choice>
        <mc:Fallback xmlns="">
          <p:pic>
            <p:nvPicPr>
              <p:cNvPr id="162" name="墨迹 161"/>
            </p:nvPicPr>
            <p:blipFill>
              <a:blip/>
            </p:blipFill>
            <p:spPr>
              <a:xfrm>
                <a:off x="6940230" y="83533"/>
                <a:ext cx="169942" cy="29613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63" name="墨迹 162"/>
              <p14:cNvContentPartPr/>
              <p14:nvPr/>
            </p14:nvContentPartPr>
            <p14:xfrm>
              <a:off x="7049870" y="32865"/>
              <a:ext cx="115122" cy="38344"/>
            </p14:xfrm>
          </p:contentPart>
        </mc:Choice>
        <mc:Fallback xmlns="">
          <p:pic>
            <p:nvPicPr>
              <p:cNvPr id="163" name="墨迹 162"/>
            </p:nvPicPr>
            <p:blipFill>
              <a:blip/>
            </p:blipFill>
            <p:spPr>
              <a:xfrm>
                <a:off x="7049870" y="32865"/>
                <a:ext cx="115122" cy="38344"/>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64" name="墨迹 163"/>
              <p14:cNvContentPartPr/>
              <p14:nvPr/>
            </p14:nvContentPartPr>
            <p14:xfrm>
              <a:off x="7241740" y="117769"/>
              <a:ext cx="19187" cy="86957"/>
            </p14:xfrm>
          </p:contentPart>
        </mc:Choice>
        <mc:Fallback xmlns="">
          <p:pic>
            <p:nvPicPr>
              <p:cNvPr id="164" name="墨迹 163"/>
            </p:nvPicPr>
            <p:blipFill>
              <a:blip/>
            </p:blipFill>
            <p:spPr>
              <a:xfrm>
                <a:off x="7241740" y="117769"/>
                <a:ext cx="19187" cy="86957"/>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65" name="墨迹 164"/>
              <p14:cNvContentPartPr/>
              <p14:nvPr/>
            </p14:nvContentPartPr>
            <p14:xfrm>
              <a:off x="7291079" y="49298"/>
              <a:ext cx="49338" cy="361524"/>
            </p14:xfrm>
          </p:contentPart>
        </mc:Choice>
        <mc:Fallback xmlns="">
          <p:pic>
            <p:nvPicPr>
              <p:cNvPr id="165" name="墨迹 164"/>
            </p:nvPicPr>
            <p:blipFill>
              <a:blip/>
            </p:blipFill>
            <p:spPr>
              <a:xfrm>
                <a:off x="7291079" y="49298"/>
                <a:ext cx="49338" cy="361524"/>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66" name="墨迹 165"/>
              <p14:cNvContentPartPr/>
              <p14:nvPr/>
            </p14:nvContentPartPr>
            <p14:xfrm>
              <a:off x="7418535" y="32865"/>
              <a:ext cx="69896" cy="220133"/>
            </p14:xfrm>
          </p:contentPart>
        </mc:Choice>
        <mc:Fallback xmlns="">
          <p:pic>
            <p:nvPicPr>
              <p:cNvPr id="166" name="墨迹 165"/>
            </p:nvPicPr>
            <p:blipFill>
              <a:blip/>
            </p:blipFill>
            <p:spPr>
              <a:xfrm>
                <a:off x="7418535" y="32865"/>
                <a:ext cx="69896" cy="220133"/>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67" name="墨迹 166"/>
              <p14:cNvContentPartPr/>
              <p14:nvPr/>
            </p14:nvContentPartPr>
            <p14:xfrm>
              <a:off x="7537769" y="87642"/>
              <a:ext cx="126087" cy="101336"/>
            </p14:xfrm>
          </p:contentPart>
        </mc:Choice>
        <mc:Fallback xmlns="">
          <p:pic>
            <p:nvPicPr>
              <p:cNvPr id="167" name="墨迹 166"/>
            </p:nvPicPr>
            <p:blipFill>
              <a:blip/>
            </p:blipFill>
            <p:spPr>
              <a:xfrm>
                <a:off x="7537769" y="87642"/>
                <a:ext cx="126087" cy="101336"/>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68" name="墨迹 167"/>
              <p14:cNvContentPartPr/>
              <p14:nvPr/>
            </p14:nvContentPartPr>
            <p14:xfrm>
              <a:off x="7433611" y="208150"/>
              <a:ext cx="206261" cy="183843"/>
            </p14:xfrm>
          </p:contentPart>
        </mc:Choice>
        <mc:Fallback xmlns="">
          <p:pic>
            <p:nvPicPr>
              <p:cNvPr id="168" name="墨迹 167"/>
            </p:nvPicPr>
            <p:blipFill>
              <a:blip/>
            </p:blipFill>
            <p:spPr>
              <a:xfrm>
                <a:off x="7433611" y="208150"/>
                <a:ext cx="206261" cy="18384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69" name="墨迹 168"/>
              <p14:cNvContentPartPr/>
              <p14:nvPr/>
            </p14:nvContentPartPr>
            <p14:xfrm>
              <a:off x="7789942" y="416300"/>
              <a:ext cx="5482" cy="21910"/>
            </p14:xfrm>
          </p:contentPart>
        </mc:Choice>
        <mc:Fallback xmlns="">
          <p:pic>
            <p:nvPicPr>
              <p:cNvPr id="169" name="墨迹 168"/>
            </p:nvPicPr>
            <p:blipFill>
              <a:blip/>
            </p:blipFill>
            <p:spPr>
              <a:xfrm>
                <a:off x="7789942" y="416300"/>
                <a:ext cx="5482" cy="2191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70" name="墨迹 169"/>
              <p14:cNvContentPartPr/>
              <p14:nvPr/>
            </p14:nvContentPartPr>
            <p14:xfrm>
              <a:off x="7905064" y="98597"/>
              <a:ext cx="111696" cy="16433"/>
            </p14:xfrm>
          </p:contentPart>
        </mc:Choice>
        <mc:Fallback xmlns="">
          <p:pic>
            <p:nvPicPr>
              <p:cNvPr id="170" name="墨迹 169"/>
            </p:nvPicPr>
            <p:blipFill>
              <a:blip/>
            </p:blipFill>
            <p:spPr>
              <a:xfrm>
                <a:off x="7905064" y="98597"/>
                <a:ext cx="111696" cy="16433"/>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71" name="墨迹 170"/>
              <p14:cNvContentPartPr/>
              <p14:nvPr/>
            </p14:nvContentPartPr>
            <p14:xfrm>
              <a:off x="7943438" y="82164"/>
              <a:ext cx="24669" cy="87642"/>
            </p14:xfrm>
          </p:contentPart>
        </mc:Choice>
        <mc:Fallback xmlns="">
          <p:pic>
            <p:nvPicPr>
              <p:cNvPr id="171" name="墨迹 170"/>
            </p:nvPicPr>
            <p:blipFill>
              <a:blip/>
            </p:blipFill>
            <p:spPr>
              <a:xfrm>
                <a:off x="7943438" y="82164"/>
                <a:ext cx="24669" cy="87642"/>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72" name="墨迹 171"/>
              <p14:cNvContentPartPr/>
              <p14:nvPr/>
            </p14:nvContentPartPr>
            <p14:xfrm>
              <a:off x="7912602" y="118796"/>
              <a:ext cx="104843" cy="92948"/>
            </p14:xfrm>
          </p:contentPart>
        </mc:Choice>
        <mc:Fallback xmlns="">
          <p:pic>
            <p:nvPicPr>
              <p:cNvPr id="172" name="墨迹 171"/>
            </p:nvPicPr>
            <p:blipFill>
              <a:blip/>
            </p:blipFill>
            <p:spPr>
              <a:xfrm>
                <a:off x="7912602" y="118796"/>
                <a:ext cx="104843" cy="92948"/>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73" name="墨迹 172"/>
              <p14:cNvContentPartPr/>
              <p14:nvPr/>
            </p14:nvContentPartPr>
            <p14:xfrm>
              <a:off x="7879538" y="158851"/>
              <a:ext cx="113238" cy="235538"/>
            </p14:xfrm>
          </p:contentPart>
        </mc:Choice>
        <mc:Fallback xmlns="">
          <p:pic>
            <p:nvPicPr>
              <p:cNvPr id="173" name="墨迹 172"/>
            </p:nvPicPr>
            <p:blipFill>
              <a:blip/>
            </p:blipFill>
            <p:spPr>
              <a:xfrm>
                <a:off x="7879538" y="158851"/>
                <a:ext cx="113238" cy="235538"/>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74" name="墨迹 173"/>
              <p14:cNvContentPartPr/>
              <p14:nvPr/>
            </p14:nvContentPartPr>
            <p14:xfrm>
              <a:off x="7948920" y="257448"/>
              <a:ext cx="178165" cy="133518"/>
            </p14:xfrm>
          </p:contentPart>
        </mc:Choice>
        <mc:Fallback xmlns="">
          <p:pic>
            <p:nvPicPr>
              <p:cNvPr id="174" name="墨迹 173"/>
            </p:nvPicPr>
            <p:blipFill>
              <a:blip/>
            </p:blipFill>
            <p:spPr>
              <a:xfrm>
                <a:off x="7948920" y="257448"/>
                <a:ext cx="178165" cy="133518"/>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75" name="墨迹 174"/>
              <p14:cNvContentPartPr/>
              <p14:nvPr/>
            </p14:nvContentPartPr>
            <p14:xfrm>
              <a:off x="8261395" y="140706"/>
              <a:ext cx="71267" cy="194114"/>
            </p14:xfrm>
          </p:contentPart>
        </mc:Choice>
        <mc:Fallback xmlns="">
          <p:pic>
            <p:nvPicPr>
              <p:cNvPr id="175" name="墨迹 174"/>
            </p:nvPicPr>
            <p:blipFill>
              <a:blip/>
            </p:blipFill>
            <p:spPr>
              <a:xfrm>
                <a:off x="8261395" y="140706"/>
                <a:ext cx="71267" cy="194114"/>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76" name="墨迹 175"/>
              <p14:cNvContentPartPr/>
              <p14:nvPr/>
            </p14:nvContentPartPr>
            <p14:xfrm>
              <a:off x="8236726" y="136256"/>
              <a:ext cx="134309" cy="173230"/>
            </p14:xfrm>
          </p:contentPart>
        </mc:Choice>
        <mc:Fallback xmlns="">
          <p:pic>
            <p:nvPicPr>
              <p:cNvPr id="176" name="墨迹 175"/>
            </p:nvPicPr>
            <p:blipFill>
              <a:blip/>
            </p:blipFill>
            <p:spPr>
              <a:xfrm>
                <a:off x="8236726" y="136256"/>
                <a:ext cx="134309" cy="17323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77" name="墨迹 176"/>
              <p14:cNvContentPartPr/>
              <p14:nvPr/>
            </p14:nvContentPartPr>
            <p14:xfrm>
              <a:off x="8508086" y="120507"/>
              <a:ext cx="30151" cy="36461"/>
            </p14:xfrm>
          </p:contentPart>
        </mc:Choice>
        <mc:Fallback xmlns="">
          <p:pic>
            <p:nvPicPr>
              <p:cNvPr id="177" name="墨迹 176"/>
            </p:nvPicPr>
            <p:blipFill>
              <a:blip/>
            </p:blipFill>
            <p:spPr>
              <a:xfrm>
                <a:off x="8508086" y="120507"/>
                <a:ext cx="30151" cy="3646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78" name="墨迹 177"/>
              <p14:cNvContentPartPr/>
              <p14:nvPr/>
            </p14:nvContentPartPr>
            <p14:xfrm>
              <a:off x="8499863" y="71209"/>
              <a:ext cx="74007" cy="260187"/>
            </p14:xfrm>
          </p:contentPart>
        </mc:Choice>
        <mc:Fallback xmlns="">
          <p:pic>
            <p:nvPicPr>
              <p:cNvPr id="178" name="墨迹 177"/>
            </p:nvPicPr>
            <p:blipFill>
              <a:blip/>
            </p:blipFill>
            <p:spPr>
              <a:xfrm>
                <a:off x="8499863" y="71209"/>
                <a:ext cx="74007" cy="26018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79" name="墨迹 178"/>
              <p14:cNvContentPartPr/>
              <p14:nvPr/>
            </p14:nvContentPartPr>
            <p14:xfrm>
              <a:off x="8472453" y="158851"/>
              <a:ext cx="180221" cy="222529"/>
            </p14:xfrm>
          </p:contentPart>
        </mc:Choice>
        <mc:Fallback xmlns="">
          <p:pic>
            <p:nvPicPr>
              <p:cNvPr id="179" name="墨迹 178"/>
            </p:nvPicPr>
            <p:blipFill>
              <a:blip/>
            </p:blipFill>
            <p:spPr>
              <a:xfrm>
                <a:off x="8472453" y="158851"/>
                <a:ext cx="180221" cy="22252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80" name="墨迹 179"/>
              <p14:cNvContentPartPr/>
              <p14:nvPr/>
            </p14:nvContentPartPr>
            <p14:xfrm>
              <a:off x="8540978" y="257448"/>
              <a:ext cx="82230" cy="21911"/>
            </p14:xfrm>
          </p:contentPart>
        </mc:Choice>
        <mc:Fallback xmlns="">
          <p:pic>
            <p:nvPicPr>
              <p:cNvPr id="180" name="墨迹 179"/>
            </p:nvPicPr>
            <p:blipFill>
              <a:blip/>
            </p:blipFill>
            <p:spPr>
              <a:xfrm>
                <a:off x="8540978" y="257448"/>
                <a:ext cx="82230" cy="21911"/>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81" name="墨迹 180"/>
              <p14:cNvContentPartPr/>
              <p14:nvPr/>
            </p14:nvContentPartPr>
            <p14:xfrm>
              <a:off x="8683682" y="43821"/>
              <a:ext cx="217053" cy="261043"/>
            </p14:xfrm>
          </p:contentPart>
        </mc:Choice>
        <mc:Fallback xmlns="">
          <p:pic>
            <p:nvPicPr>
              <p:cNvPr id="181" name="墨迹 180"/>
            </p:nvPicPr>
            <p:blipFill>
              <a:blip/>
            </p:blipFill>
            <p:spPr>
              <a:xfrm>
                <a:off x="8683682" y="43821"/>
                <a:ext cx="217053" cy="261043"/>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82" name="墨迹 181"/>
              <p14:cNvContentPartPr/>
              <p14:nvPr/>
            </p14:nvContentPartPr>
            <p14:xfrm>
              <a:off x="8716403" y="208150"/>
              <a:ext cx="104158" cy="204726"/>
            </p14:xfrm>
          </p:contentPart>
        </mc:Choice>
        <mc:Fallback xmlns="">
          <p:pic>
            <p:nvPicPr>
              <p:cNvPr id="182" name="墨迹 181"/>
            </p:nvPicPr>
            <p:blipFill>
              <a:blip/>
            </p:blipFill>
            <p:spPr>
              <a:xfrm>
                <a:off x="8716403" y="208150"/>
                <a:ext cx="104158" cy="20472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83" name="墨迹 182"/>
              <p14:cNvContentPartPr/>
              <p14:nvPr/>
            </p14:nvContentPartPr>
            <p14:xfrm>
              <a:off x="4961223" y="613495"/>
              <a:ext cx="5482" cy="138995"/>
            </p14:xfrm>
          </p:contentPart>
        </mc:Choice>
        <mc:Fallback xmlns="">
          <p:pic>
            <p:nvPicPr>
              <p:cNvPr id="183" name="墨迹 182"/>
            </p:nvPicPr>
            <p:blipFill>
              <a:blip/>
            </p:blipFill>
            <p:spPr>
              <a:xfrm>
                <a:off x="4961223" y="613495"/>
                <a:ext cx="5482" cy="13899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84" name="墨迹 183"/>
              <p14:cNvContentPartPr/>
              <p14:nvPr/>
            </p14:nvContentPartPr>
            <p14:xfrm>
              <a:off x="4961223" y="534069"/>
              <a:ext cx="63043" cy="68470"/>
            </p14:xfrm>
          </p:contentPart>
        </mc:Choice>
        <mc:Fallback xmlns="">
          <p:pic>
            <p:nvPicPr>
              <p:cNvPr id="184" name="墨迹 183"/>
            </p:nvPicPr>
            <p:blipFill>
              <a:blip/>
            </p:blipFill>
            <p:spPr>
              <a:xfrm>
                <a:off x="4961223" y="534069"/>
                <a:ext cx="63043" cy="6847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85" name="墨迹 184"/>
              <p14:cNvContentPartPr/>
              <p14:nvPr/>
            </p14:nvContentPartPr>
            <p14:xfrm>
              <a:off x="5092791" y="553241"/>
              <a:ext cx="87712" cy="226637"/>
            </p14:xfrm>
          </p:contentPart>
        </mc:Choice>
        <mc:Fallback xmlns="">
          <p:pic>
            <p:nvPicPr>
              <p:cNvPr id="185" name="墨迹 184"/>
            </p:nvPicPr>
            <p:blipFill>
              <a:blip/>
            </p:blipFill>
            <p:spPr>
              <a:xfrm>
                <a:off x="5092791" y="553241"/>
                <a:ext cx="87712" cy="226637"/>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86" name="墨迹 185"/>
              <p14:cNvContentPartPr/>
              <p14:nvPr/>
            </p14:nvContentPartPr>
            <p14:xfrm>
              <a:off x="5224359" y="651838"/>
              <a:ext cx="46597" cy="41082"/>
            </p14:xfrm>
          </p:contentPart>
        </mc:Choice>
        <mc:Fallback xmlns="">
          <p:pic>
            <p:nvPicPr>
              <p:cNvPr id="186" name="墨迹 185"/>
            </p:nvPicPr>
            <p:blipFill>
              <a:blip/>
            </p:blipFill>
            <p:spPr>
              <a:xfrm>
                <a:off x="5224359" y="651838"/>
                <a:ext cx="46597" cy="41082"/>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87" name="墨迹 186"/>
              <p14:cNvContentPartPr/>
              <p14:nvPr/>
            </p14:nvContentPartPr>
            <p14:xfrm>
              <a:off x="5377855" y="514897"/>
              <a:ext cx="252173" cy="286891"/>
            </p14:xfrm>
          </p:contentPart>
        </mc:Choice>
        <mc:Fallback xmlns="">
          <p:pic>
            <p:nvPicPr>
              <p:cNvPr id="187" name="墨迹 186"/>
            </p:nvPicPr>
            <p:blipFill>
              <a:blip/>
            </p:blipFill>
            <p:spPr>
              <a:xfrm>
                <a:off x="5377855" y="514897"/>
                <a:ext cx="252173" cy="286891"/>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88" name="墨迹 187"/>
              <p14:cNvContentPartPr/>
              <p14:nvPr/>
            </p14:nvContentPartPr>
            <p14:xfrm>
              <a:off x="5764338" y="695659"/>
              <a:ext cx="30151" cy="68471"/>
            </p14:xfrm>
          </p:contentPart>
        </mc:Choice>
        <mc:Fallback xmlns="">
          <p:pic>
            <p:nvPicPr>
              <p:cNvPr id="188" name="墨迹 187"/>
            </p:nvPicPr>
            <p:blipFill>
              <a:blip/>
            </p:blipFill>
            <p:spPr>
              <a:xfrm>
                <a:off x="5764338" y="695659"/>
                <a:ext cx="30151" cy="68471"/>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89" name="墨迹 188"/>
              <p14:cNvContentPartPr/>
              <p14:nvPr/>
            </p14:nvContentPartPr>
            <p14:xfrm>
              <a:off x="5909611" y="509420"/>
              <a:ext cx="128142" cy="221159"/>
            </p14:xfrm>
          </p:contentPart>
        </mc:Choice>
        <mc:Fallback xmlns="">
          <p:pic>
            <p:nvPicPr>
              <p:cNvPr id="189" name="墨迹 188"/>
            </p:nvPicPr>
            <p:blipFill>
              <a:blip/>
            </p:blipFill>
            <p:spPr>
              <a:xfrm>
                <a:off x="5909611" y="509420"/>
                <a:ext cx="128142" cy="221159"/>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90" name="墨迹 189"/>
              <p14:cNvContentPartPr/>
              <p14:nvPr/>
            </p14:nvContentPartPr>
            <p14:xfrm>
              <a:off x="5920575" y="646361"/>
              <a:ext cx="189130" cy="150635"/>
            </p14:xfrm>
          </p:contentPart>
        </mc:Choice>
        <mc:Fallback xmlns="">
          <p:pic>
            <p:nvPicPr>
              <p:cNvPr id="190" name="墨迹 189"/>
            </p:nvPicPr>
            <p:blipFill>
              <a:blip/>
            </p:blipFill>
            <p:spPr>
              <a:xfrm>
                <a:off x="5920575" y="646361"/>
                <a:ext cx="189130" cy="15063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91" name="墨迹 190"/>
              <p14:cNvContentPartPr/>
              <p14:nvPr/>
            </p14:nvContentPartPr>
            <p14:xfrm>
              <a:off x="6130776" y="525853"/>
              <a:ext cx="127800" cy="257448"/>
            </p14:xfrm>
          </p:contentPart>
        </mc:Choice>
        <mc:Fallback xmlns="">
          <p:pic>
            <p:nvPicPr>
              <p:cNvPr id="191" name="墨迹 190"/>
            </p:nvPicPr>
            <p:blipFill>
              <a:blip/>
            </p:blipFill>
            <p:spPr>
              <a:xfrm>
                <a:off x="6130776" y="525853"/>
                <a:ext cx="127800" cy="257448"/>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92" name="墨迹 191"/>
              <p14:cNvContentPartPr/>
              <p14:nvPr/>
            </p14:nvContentPartPr>
            <p14:xfrm>
              <a:off x="6112446" y="635405"/>
              <a:ext cx="104158" cy="151491"/>
            </p14:xfrm>
          </p:contentPart>
        </mc:Choice>
        <mc:Fallback xmlns="">
          <p:pic>
            <p:nvPicPr>
              <p:cNvPr id="192" name="墨迹 191"/>
            </p:nvPicPr>
            <p:blipFill>
              <a:blip/>
            </p:blipFill>
            <p:spPr>
              <a:xfrm>
                <a:off x="6112446" y="635405"/>
                <a:ext cx="104158" cy="151491"/>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93" name="墨迹 192"/>
              <p14:cNvContentPartPr/>
              <p14:nvPr/>
            </p14:nvContentPartPr>
            <p14:xfrm>
              <a:off x="6063107" y="553241"/>
              <a:ext cx="320698" cy="213628"/>
            </p14:xfrm>
          </p:contentPart>
        </mc:Choice>
        <mc:Fallback xmlns="">
          <p:pic>
            <p:nvPicPr>
              <p:cNvPr id="193" name="墨迹 192"/>
            </p:nvPicPr>
            <p:blipFill>
              <a:blip/>
            </p:blipFill>
            <p:spPr>
              <a:xfrm>
                <a:off x="6063107" y="553241"/>
                <a:ext cx="320698" cy="213628"/>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94" name="墨迹 193"/>
              <p14:cNvContentPartPr/>
              <p14:nvPr/>
            </p14:nvContentPartPr>
            <p14:xfrm>
              <a:off x="6564712" y="734003"/>
              <a:ext cx="19187" cy="49298"/>
            </p14:xfrm>
          </p:contentPart>
        </mc:Choice>
        <mc:Fallback xmlns="">
          <p:pic>
            <p:nvPicPr>
              <p:cNvPr id="194" name="墨迹 193"/>
            </p:nvPicPr>
            <p:blipFill>
              <a:blip/>
            </p:blipFill>
            <p:spPr>
              <a:xfrm>
                <a:off x="6564712" y="734003"/>
                <a:ext cx="19187" cy="49298"/>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95" name="墨迹 194"/>
              <p14:cNvContentPartPr/>
              <p14:nvPr/>
            </p14:nvContentPartPr>
            <p14:xfrm>
              <a:off x="6759323" y="511303"/>
              <a:ext cx="146644" cy="282954"/>
            </p14:xfrm>
          </p:contentPart>
        </mc:Choice>
        <mc:Fallback xmlns="">
          <p:pic>
            <p:nvPicPr>
              <p:cNvPr id="195" name="墨迹 194"/>
            </p:nvPicPr>
            <p:blipFill>
              <a:blip/>
            </p:blipFill>
            <p:spPr>
              <a:xfrm>
                <a:off x="6759323" y="511303"/>
                <a:ext cx="146644" cy="282954"/>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96" name="墨迹 195"/>
              <p14:cNvContentPartPr/>
              <p14:nvPr/>
            </p14:nvContentPartPr>
            <p14:xfrm>
              <a:off x="6775769" y="675974"/>
              <a:ext cx="208317" cy="123760"/>
            </p14:xfrm>
          </p:contentPart>
        </mc:Choice>
        <mc:Fallback xmlns="">
          <p:pic>
            <p:nvPicPr>
              <p:cNvPr id="196" name="墨迹 195"/>
            </p:nvPicPr>
            <p:blipFill>
              <a:blip/>
            </p:blipFill>
            <p:spPr>
              <a:xfrm>
                <a:off x="6775769" y="675974"/>
                <a:ext cx="208317" cy="12376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97" name="墨迹 196"/>
              <p14:cNvContentPartPr/>
              <p14:nvPr/>
            </p14:nvContentPartPr>
            <p14:xfrm>
              <a:off x="7014922" y="509420"/>
              <a:ext cx="213113" cy="279359"/>
            </p14:xfrm>
          </p:contentPart>
        </mc:Choice>
        <mc:Fallback xmlns="">
          <p:pic>
            <p:nvPicPr>
              <p:cNvPr id="197" name="墨迹 196"/>
            </p:nvPicPr>
            <p:blipFill>
              <a:blip/>
            </p:blipFill>
            <p:spPr>
              <a:xfrm>
                <a:off x="7014922" y="509420"/>
                <a:ext cx="213113" cy="279359"/>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98" name="墨迹 197"/>
              <p14:cNvContentPartPr/>
              <p14:nvPr/>
            </p14:nvContentPartPr>
            <p14:xfrm>
              <a:off x="7384273" y="498464"/>
              <a:ext cx="197352" cy="460122"/>
            </p14:xfrm>
          </p:contentPart>
        </mc:Choice>
        <mc:Fallback xmlns="">
          <p:pic>
            <p:nvPicPr>
              <p:cNvPr id="198" name="墨迹 197"/>
            </p:nvPicPr>
            <p:blipFill>
              <a:blip/>
            </p:blipFill>
            <p:spPr>
              <a:xfrm>
                <a:off x="7384273" y="498464"/>
                <a:ext cx="197352" cy="460122"/>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99" name="墨迹 198"/>
              <p14:cNvContentPartPr/>
              <p14:nvPr/>
            </p14:nvContentPartPr>
            <p14:xfrm>
              <a:off x="7721417" y="616234"/>
              <a:ext cx="93194" cy="54091"/>
            </p14:xfrm>
          </p:contentPart>
        </mc:Choice>
        <mc:Fallback xmlns="">
          <p:pic>
            <p:nvPicPr>
              <p:cNvPr id="199" name="墨迹 198"/>
            </p:nvPicPr>
            <p:blipFill>
              <a:blip/>
            </p:blipFill>
            <p:spPr>
              <a:xfrm>
                <a:off x="7721417" y="616234"/>
                <a:ext cx="93194" cy="54091"/>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200" name="墨迹 199"/>
              <p14:cNvContentPartPr/>
              <p14:nvPr/>
            </p14:nvContentPartPr>
            <p14:xfrm>
              <a:off x="7735122" y="586107"/>
              <a:ext cx="126086" cy="136940"/>
            </p14:xfrm>
          </p:contentPart>
        </mc:Choice>
        <mc:Fallback xmlns="">
          <p:pic>
            <p:nvPicPr>
              <p:cNvPr id="200" name="墨迹 199"/>
            </p:nvPicPr>
            <p:blipFill>
              <a:blip/>
            </p:blipFill>
            <p:spPr>
              <a:xfrm>
                <a:off x="7735122" y="586107"/>
                <a:ext cx="126086" cy="13694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201" name="墨迹 200"/>
              <p14:cNvContentPartPr/>
              <p14:nvPr/>
            </p14:nvContentPartPr>
            <p14:xfrm>
              <a:off x="7831057" y="633693"/>
              <a:ext cx="106900" cy="59227"/>
            </p14:xfrm>
          </p:contentPart>
        </mc:Choice>
        <mc:Fallback xmlns="">
          <p:pic>
            <p:nvPicPr>
              <p:cNvPr id="201" name="墨迹 200"/>
            </p:nvPicPr>
            <p:blipFill>
              <a:blip/>
            </p:blipFill>
            <p:spPr>
              <a:xfrm>
                <a:off x="7831057" y="633693"/>
                <a:ext cx="106900" cy="5922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202" name="墨迹 201"/>
              <p14:cNvContentPartPr/>
              <p14:nvPr/>
            </p14:nvContentPartPr>
            <p14:xfrm>
              <a:off x="7861208" y="608017"/>
              <a:ext cx="82230" cy="162446"/>
            </p14:xfrm>
          </p:contentPart>
        </mc:Choice>
        <mc:Fallback xmlns="">
          <p:pic>
            <p:nvPicPr>
              <p:cNvPr id="202" name="墨迹 201"/>
            </p:nvPicPr>
            <p:blipFill>
              <a:blip/>
            </p:blipFill>
            <p:spPr>
              <a:xfrm>
                <a:off x="7861208" y="608017"/>
                <a:ext cx="82230" cy="162446"/>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203" name="墨迹 202"/>
              <p14:cNvContentPartPr/>
              <p14:nvPr/>
            </p14:nvContentPartPr>
            <p14:xfrm>
              <a:off x="8036633" y="613495"/>
              <a:ext cx="91309" cy="158166"/>
            </p14:xfrm>
          </p:contentPart>
        </mc:Choice>
        <mc:Fallback xmlns="">
          <p:pic>
            <p:nvPicPr>
              <p:cNvPr id="203" name="墨迹 202"/>
            </p:nvPicPr>
            <p:blipFill>
              <a:blip/>
            </p:blipFill>
            <p:spPr>
              <a:xfrm>
                <a:off x="8036633" y="613495"/>
                <a:ext cx="91309" cy="158166"/>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204" name="墨迹 203"/>
              <p14:cNvContentPartPr/>
              <p14:nvPr/>
            </p14:nvContentPartPr>
            <p14:xfrm>
              <a:off x="8049481" y="602539"/>
              <a:ext cx="91310" cy="150635"/>
            </p14:xfrm>
          </p:contentPart>
        </mc:Choice>
        <mc:Fallback xmlns="">
          <p:pic>
            <p:nvPicPr>
              <p:cNvPr id="204" name="墨迹 203"/>
            </p:nvPicPr>
            <p:blipFill>
              <a:blip/>
            </p:blipFill>
            <p:spPr>
              <a:xfrm>
                <a:off x="8049481" y="602539"/>
                <a:ext cx="91310" cy="15063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205" name="墨迹 204"/>
              <p14:cNvContentPartPr/>
              <p14:nvPr/>
            </p14:nvContentPartPr>
            <p14:xfrm>
              <a:off x="8181906" y="563511"/>
              <a:ext cx="99532" cy="228520"/>
            </p14:xfrm>
          </p:contentPart>
        </mc:Choice>
        <mc:Fallback xmlns="">
          <p:pic>
            <p:nvPicPr>
              <p:cNvPr id="205" name="墨迹 204"/>
            </p:nvPicPr>
            <p:blipFill>
              <a:blip/>
            </p:blipFill>
            <p:spPr>
              <a:xfrm>
                <a:off x="8181906" y="563511"/>
                <a:ext cx="99532" cy="22852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206" name="墨迹 205"/>
              <p14:cNvContentPartPr/>
              <p14:nvPr/>
            </p14:nvContentPartPr>
            <p14:xfrm>
              <a:off x="8158607" y="575151"/>
              <a:ext cx="15076" cy="139680"/>
            </p14:xfrm>
          </p:contentPart>
        </mc:Choice>
        <mc:Fallback xmlns="">
          <p:pic>
            <p:nvPicPr>
              <p:cNvPr id="206" name="墨迹 205"/>
            </p:nvPicPr>
            <p:blipFill>
              <a:blip/>
            </p:blipFill>
            <p:spPr>
              <a:xfrm>
                <a:off x="8158607" y="575151"/>
                <a:ext cx="15076" cy="13968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207" name="墨迹 206"/>
              <p14:cNvContentPartPr/>
              <p14:nvPr/>
            </p14:nvContentPartPr>
            <p14:xfrm>
              <a:off x="8299769" y="635405"/>
              <a:ext cx="60303" cy="68471"/>
            </p14:xfrm>
          </p:contentPart>
        </mc:Choice>
        <mc:Fallback xmlns="">
          <p:pic>
            <p:nvPicPr>
              <p:cNvPr id="207" name="墨迹 206"/>
            </p:nvPicPr>
            <p:blipFill>
              <a:blip/>
            </p:blipFill>
            <p:spPr>
              <a:xfrm>
                <a:off x="8299769" y="635405"/>
                <a:ext cx="60303" cy="68471"/>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208" name="墨迹 207"/>
              <p14:cNvContentPartPr/>
              <p14:nvPr/>
            </p14:nvContentPartPr>
            <p14:xfrm>
              <a:off x="8467999" y="485455"/>
              <a:ext cx="179878" cy="370767"/>
            </p14:xfrm>
          </p:contentPart>
        </mc:Choice>
        <mc:Fallback xmlns="">
          <p:pic>
            <p:nvPicPr>
              <p:cNvPr id="208" name="墨迹 207"/>
            </p:nvPicPr>
            <p:blipFill>
              <a:blip/>
            </p:blipFill>
            <p:spPr>
              <a:xfrm>
                <a:off x="8467999" y="485455"/>
                <a:ext cx="179878" cy="370767"/>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209" name="墨迹 208"/>
              <p14:cNvContentPartPr/>
              <p14:nvPr/>
            </p14:nvContentPartPr>
            <p14:xfrm>
              <a:off x="8557424" y="602539"/>
              <a:ext cx="109640" cy="123247"/>
            </p14:xfrm>
          </p:contentPart>
        </mc:Choice>
        <mc:Fallback xmlns="">
          <p:pic>
            <p:nvPicPr>
              <p:cNvPr id="209" name="墨迹 208"/>
            </p:nvPicPr>
            <p:blipFill>
              <a:blip/>
            </p:blipFill>
            <p:spPr>
              <a:xfrm>
                <a:off x="8557424" y="602539"/>
                <a:ext cx="109640" cy="123247"/>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210" name="墨迹 209"/>
              <p14:cNvContentPartPr/>
              <p14:nvPr/>
            </p14:nvContentPartPr>
            <p14:xfrm>
              <a:off x="8650618" y="498464"/>
              <a:ext cx="52079" cy="65732"/>
            </p14:xfrm>
          </p:contentPart>
        </mc:Choice>
        <mc:Fallback xmlns="">
          <p:pic>
            <p:nvPicPr>
              <p:cNvPr id="210" name="墨迹 209"/>
            </p:nvPicPr>
            <p:blipFill>
              <a:blip/>
            </p:blipFill>
            <p:spPr>
              <a:xfrm>
                <a:off x="8650618" y="498464"/>
                <a:ext cx="52079" cy="65732"/>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211" name="墨迹 210"/>
              <p14:cNvContentPartPr/>
              <p14:nvPr/>
            </p14:nvContentPartPr>
            <p14:xfrm>
              <a:off x="8233985" y="1013362"/>
              <a:ext cx="118720" cy="16433"/>
            </p14:xfrm>
          </p:contentPart>
        </mc:Choice>
        <mc:Fallback xmlns="">
          <p:pic>
            <p:nvPicPr>
              <p:cNvPr id="211" name="墨迹 210"/>
            </p:nvPicPr>
            <p:blipFill>
              <a:blip/>
            </p:blipFill>
            <p:spPr>
              <a:xfrm>
                <a:off x="8233985" y="1013362"/>
                <a:ext cx="118720" cy="16433"/>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212" name="墨迹 211"/>
              <p14:cNvContentPartPr/>
              <p14:nvPr/>
            </p14:nvContentPartPr>
            <p14:xfrm>
              <a:off x="8244949" y="944892"/>
              <a:ext cx="243265" cy="172545"/>
            </p14:xfrm>
          </p:contentPart>
        </mc:Choice>
        <mc:Fallback xmlns="">
          <p:pic>
            <p:nvPicPr>
              <p:cNvPr id="212" name="墨迹 211"/>
            </p:nvPicPr>
            <p:blipFill>
              <a:blip/>
            </p:blipFill>
            <p:spPr>
              <a:xfrm>
                <a:off x="8244949" y="944892"/>
                <a:ext cx="243265" cy="17254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213" name="墨迹 212"/>
              <p14:cNvContentPartPr/>
              <p14:nvPr/>
            </p14:nvContentPartPr>
            <p14:xfrm>
              <a:off x="8387481" y="946946"/>
              <a:ext cx="109641" cy="192402"/>
            </p14:xfrm>
          </p:contentPart>
        </mc:Choice>
        <mc:Fallback xmlns="">
          <p:pic>
            <p:nvPicPr>
              <p:cNvPr id="213" name="墨迹 212"/>
            </p:nvPicPr>
            <p:blipFill>
              <a:blip/>
            </p:blipFill>
            <p:spPr>
              <a:xfrm>
                <a:off x="8387481" y="946946"/>
                <a:ext cx="109641" cy="192402"/>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214" name="墨迹 213"/>
              <p14:cNvContentPartPr/>
              <p14:nvPr/>
            </p14:nvContentPartPr>
            <p14:xfrm>
              <a:off x="8590316" y="956874"/>
              <a:ext cx="82230" cy="203700"/>
            </p14:xfrm>
          </p:contentPart>
        </mc:Choice>
        <mc:Fallback xmlns="">
          <p:pic>
            <p:nvPicPr>
              <p:cNvPr id="214" name="墨迹 213"/>
            </p:nvPicPr>
            <p:blipFill>
              <a:blip/>
            </p:blipFill>
            <p:spPr>
              <a:xfrm>
                <a:off x="8590316" y="956874"/>
                <a:ext cx="82230" cy="20370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215" name="墨迹 214"/>
              <p14:cNvContentPartPr/>
              <p14:nvPr/>
            </p14:nvContentPartPr>
            <p14:xfrm>
              <a:off x="8562906" y="936675"/>
              <a:ext cx="137050" cy="188979"/>
            </p14:xfrm>
          </p:contentPart>
        </mc:Choice>
        <mc:Fallback xmlns="">
          <p:pic>
            <p:nvPicPr>
              <p:cNvPr id="215" name="墨迹 214"/>
            </p:nvPicPr>
            <p:blipFill>
              <a:blip/>
            </p:blipFill>
            <p:spPr>
              <a:xfrm>
                <a:off x="8562906" y="936675"/>
                <a:ext cx="137050" cy="188979"/>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216" name="墨迹 215"/>
              <p14:cNvContentPartPr/>
              <p14:nvPr/>
            </p14:nvContentPartPr>
            <p14:xfrm>
              <a:off x="8217539" y="1339281"/>
              <a:ext cx="200607" cy="174087"/>
            </p14:xfrm>
          </p:contentPart>
        </mc:Choice>
        <mc:Fallback xmlns="">
          <p:pic>
            <p:nvPicPr>
              <p:cNvPr id="216" name="墨迹 215"/>
            </p:nvPicPr>
            <p:blipFill>
              <a:blip/>
            </p:blipFill>
            <p:spPr>
              <a:xfrm>
                <a:off x="8217539" y="1339281"/>
                <a:ext cx="200607" cy="174087"/>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217" name="墨迹 216"/>
              <p14:cNvContentPartPr/>
              <p14:nvPr/>
            </p14:nvContentPartPr>
            <p14:xfrm>
              <a:off x="8294287" y="1455681"/>
              <a:ext cx="156237" cy="83534"/>
            </p14:xfrm>
          </p:contentPart>
        </mc:Choice>
        <mc:Fallback xmlns="">
          <p:pic>
            <p:nvPicPr>
              <p:cNvPr id="217" name="墨迹 216"/>
            </p:nvPicPr>
            <p:blipFill>
              <a:blip/>
            </p:blipFill>
            <p:spPr>
              <a:xfrm>
                <a:off x="8294287" y="1455681"/>
                <a:ext cx="156237" cy="83534"/>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218" name="墨迹 217"/>
              <p14:cNvContentPartPr/>
              <p14:nvPr/>
            </p14:nvContentPartPr>
            <p14:xfrm>
              <a:off x="8519050" y="1259856"/>
              <a:ext cx="249431" cy="269089"/>
            </p14:xfrm>
          </p:contentPart>
        </mc:Choice>
        <mc:Fallback xmlns="">
          <p:pic>
            <p:nvPicPr>
              <p:cNvPr id="218" name="墨迹 217"/>
            </p:nvPicPr>
            <p:blipFill>
              <a:blip/>
            </p:blipFill>
            <p:spPr>
              <a:xfrm>
                <a:off x="8519050" y="1259856"/>
                <a:ext cx="249431" cy="269089"/>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219" name="墨迹 218"/>
              <p14:cNvContentPartPr/>
              <p14:nvPr/>
            </p14:nvContentPartPr>
            <p14:xfrm>
              <a:off x="8477078" y="1654246"/>
              <a:ext cx="113238" cy="271827"/>
            </p14:xfrm>
          </p:contentPart>
        </mc:Choice>
        <mc:Fallback xmlns="">
          <p:pic>
            <p:nvPicPr>
              <p:cNvPr id="219" name="墨迹 218"/>
            </p:nvPicPr>
            <p:blipFill>
              <a:blip/>
            </p:blipFill>
            <p:spPr>
              <a:xfrm>
                <a:off x="8477078" y="1654246"/>
                <a:ext cx="113238" cy="271827"/>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220" name="墨迹 219"/>
              <p14:cNvContentPartPr/>
              <p14:nvPr/>
            </p14:nvContentPartPr>
            <p14:xfrm>
              <a:off x="8428254" y="1741888"/>
              <a:ext cx="134652" cy="102192"/>
            </p14:xfrm>
          </p:contentPart>
        </mc:Choice>
        <mc:Fallback xmlns="">
          <p:pic>
            <p:nvPicPr>
              <p:cNvPr id="220" name="墨迹 219"/>
            </p:nvPicPr>
            <p:blipFill>
              <a:blip/>
            </p:blipFill>
            <p:spPr>
              <a:xfrm>
                <a:off x="8428254" y="1741888"/>
                <a:ext cx="134652" cy="102192"/>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221" name="墨迹 220"/>
              <p14:cNvContentPartPr/>
              <p14:nvPr/>
            </p14:nvContentPartPr>
            <p14:xfrm>
              <a:off x="8471596" y="1763798"/>
              <a:ext cx="41971" cy="98598"/>
            </p14:xfrm>
          </p:contentPart>
        </mc:Choice>
        <mc:Fallback xmlns="">
          <p:pic>
            <p:nvPicPr>
              <p:cNvPr id="221" name="墨迹 220"/>
            </p:nvPicPr>
            <p:blipFill>
              <a:blip/>
            </p:blipFill>
            <p:spPr>
              <a:xfrm>
                <a:off x="8471596" y="1763798"/>
                <a:ext cx="41971" cy="98598"/>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222" name="墨迹 221"/>
              <p14:cNvContentPartPr/>
              <p14:nvPr/>
            </p14:nvContentPartPr>
            <p14:xfrm>
              <a:off x="8631431" y="1604947"/>
              <a:ext cx="115979" cy="189663"/>
            </p14:xfrm>
          </p:contentPart>
        </mc:Choice>
        <mc:Fallback xmlns="">
          <p:pic>
            <p:nvPicPr>
              <p:cNvPr id="222" name="墨迹 221"/>
            </p:nvPicPr>
            <p:blipFill>
              <a:blip/>
            </p:blipFill>
            <p:spPr>
              <a:xfrm>
                <a:off x="8631431" y="1604947"/>
                <a:ext cx="115979" cy="189663"/>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223" name="墨迹 222"/>
              <p14:cNvContentPartPr/>
              <p14:nvPr/>
            </p14:nvContentPartPr>
            <p14:xfrm>
              <a:off x="8661582" y="1656300"/>
              <a:ext cx="41115" cy="349884"/>
            </p14:xfrm>
          </p:contentPart>
        </mc:Choice>
        <mc:Fallback xmlns="">
          <p:pic>
            <p:nvPicPr>
              <p:cNvPr id="223" name="墨迹 222"/>
            </p:nvPicPr>
            <p:blipFill>
              <a:blip/>
            </p:blipFill>
            <p:spPr>
              <a:xfrm>
                <a:off x="8661582" y="1656300"/>
                <a:ext cx="41115" cy="349884"/>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224" name="墨迹 223"/>
              <p14:cNvContentPartPr/>
              <p14:nvPr/>
            </p14:nvContentPartPr>
            <p14:xfrm>
              <a:off x="8842489" y="1633704"/>
              <a:ext cx="145273" cy="242557"/>
            </p14:xfrm>
          </p:contentPart>
        </mc:Choice>
        <mc:Fallback xmlns="">
          <p:pic>
            <p:nvPicPr>
              <p:cNvPr id="224" name="墨迹 223"/>
            </p:nvPicPr>
            <p:blipFill>
              <a:blip/>
            </p:blipFill>
            <p:spPr>
              <a:xfrm>
                <a:off x="8842489" y="1633704"/>
                <a:ext cx="145273" cy="242557"/>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225" name="墨迹 224"/>
              <p14:cNvContentPartPr/>
              <p14:nvPr/>
            </p14:nvContentPartPr>
            <p14:xfrm>
              <a:off x="8845230" y="1620182"/>
              <a:ext cx="74007" cy="163473"/>
            </p14:xfrm>
          </p:contentPart>
        </mc:Choice>
        <mc:Fallback xmlns="">
          <p:pic>
            <p:nvPicPr>
              <p:cNvPr id="225" name="墨迹 224"/>
            </p:nvPicPr>
            <p:blipFill>
              <a:blip/>
            </p:blipFill>
            <p:spPr>
              <a:xfrm>
                <a:off x="8845230" y="1620182"/>
                <a:ext cx="74007" cy="163473"/>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226" name="墨迹 225"/>
              <p14:cNvContentPartPr/>
              <p14:nvPr/>
            </p14:nvContentPartPr>
            <p14:xfrm>
              <a:off x="8793151" y="1632335"/>
              <a:ext cx="252172" cy="291684"/>
            </p14:xfrm>
          </p:contentPart>
        </mc:Choice>
        <mc:Fallback xmlns="">
          <p:pic>
            <p:nvPicPr>
              <p:cNvPr id="226" name="墨迹 225"/>
            </p:nvPicPr>
            <p:blipFill>
              <a:blip/>
            </p:blipFill>
            <p:spPr>
              <a:xfrm>
                <a:off x="8793151" y="1632335"/>
                <a:ext cx="252172" cy="291684"/>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227" name="墨迹 226"/>
              <p14:cNvContentPartPr/>
              <p14:nvPr/>
            </p14:nvContentPartPr>
            <p14:xfrm>
              <a:off x="8091795" y="1966471"/>
              <a:ext cx="222364" cy="321297"/>
            </p14:xfrm>
          </p:contentPart>
        </mc:Choice>
        <mc:Fallback xmlns="">
          <p:pic>
            <p:nvPicPr>
              <p:cNvPr id="227" name="墨迹 226"/>
            </p:nvPicPr>
            <p:blipFill>
              <a:blip/>
            </p:blipFill>
            <p:spPr>
              <a:xfrm>
                <a:off x="8091795" y="1966471"/>
                <a:ext cx="222364" cy="321297"/>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228" name="墨迹 227"/>
              <p14:cNvContentPartPr/>
              <p14:nvPr/>
            </p14:nvContentPartPr>
            <p14:xfrm>
              <a:off x="8118863" y="2163666"/>
              <a:ext cx="115122" cy="208834"/>
            </p14:xfrm>
          </p:contentPart>
        </mc:Choice>
        <mc:Fallback xmlns="">
          <p:pic>
            <p:nvPicPr>
              <p:cNvPr id="228" name="墨迹 227"/>
            </p:nvPicPr>
            <p:blipFill>
              <a:blip/>
            </p:blipFill>
            <p:spPr>
              <a:xfrm>
                <a:off x="8118863" y="2163666"/>
                <a:ext cx="115122" cy="208834"/>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229" name="墨迹 228"/>
              <p14:cNvContentPartPr/>
              <p14:nvPr/>
            </p14:nvContentPartPr>
            <p14:xfrm>
              <a:off x="8045541" y="2158188"/>
              <a:ext cx="317271" cy="235538"/>
            </p14:xfrm>
          </p:contentPart>
        </mc:Choice>
        <mc:Fallback xmlns="">
          <p:pic>
            <p:nvPicPr>
              <p:cNvPr id="229" name="墨迹 228"/>
            </p:nvPicPr>
            <p:blipFill>
              <a:blip/>
            </p:blipFill>
            <p:spPr>
              <a:xfrm>
                <a:off x="8045541" y="2158188"/>
                <a:ext cx="317271" cy="235538"/>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230" name="墨迹 229"/>
              <p14:cNvContentPartPr/>
              <p14:nvPr/>
            </p14:nvContentPartPr>
            <p14:xfrm>
              <a:off x="8456007" y="2141755"/>
              <a:ext cx="35633" cy="134202"/>
            </p14:xfrm>
          </p:contentPart>
        </mc:Choice>
        <mc:Fallback xmlns="">
          <p:pic>
            <p:nvPicPr>
              <p:cNvPr id="230" name="墨迹 229"/>
            </p:nvPicPr>
            <p:blipFill>
              <a:blip/>
            </p:blipFill>
            <p:spPr>
              <a:xfrm>
                <a:off x="8456007" y="2141755"/>
                <a:ext cx="35633" cy="134202"/>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231" name="墨迹 230"/>
              <p14:cNvContentPartPr/>
              <p14:nvPr/>
            </p14:nvContentPartPr>
            <p14:xfrm>
              <a:off x="8546460" y="2096222"/>
              <a:ext cx="10964" cy="351767"/>
            </p14:xfrm>
          </p:contentPart>
        </mc:Choice>
        <mc:Fallback xmlns="">
          <p:pic>
            <p:nvPicPr>
              <p:cNvPr id="231" name="墨迹 230"/>
            </p:nvPicPr>
            <p:blipFill>
              <a:blip/>
            </p:blipFill>
            <p:spPr>
              <a:xfrm>
                <a:off x="8546460" y="2096222"/>
                <a:ext cx="10964" cy="351767"/>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232" name="墨迹 231"/>
              <p14:cNvContentPartPr/>
              <p14:nvPr/>
            </p14:nvContentPartPr>
            <p14:xfrm>
              <a:off x="8612244" y="2083384"/>
              <a:ext cx="109640" cy="261728"/>
            </p14:xfrm>
          </p:contentPart>
        </mc:Choice>
        <mc:Fallback xmlns="">
          <p:pic>
            <p:nvPicPr>
              <p:cNvPr id="232" name="墨迹 231"/>
            </p:nvPicPr>
            <p:blipFill>
              <a:blip/>
            </p:blipFill>
            <p:spPr>
              <a:xfrm>
                <a:off x="8612244" y="2083384"/>
                <a:ext cx="109640" cy="261728"/>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233" name="墨迹 232"/>
              <p14:cNvContentPartPr/>
              <p14:nvPr/>
            </p14:nvContentPartPr>
            <p14:xfrm>
              <a:off x="8606762" y="2185576"/>
              <a:ext cx="104158" cy="158852"/>
            </p14:xfrm>
          </p:contentPart>
        </mc:Choice>
        <mc:Fallback xmlns="">
          <p:pic>
            <p:nvPicPr>
              <p:cNvPr id="233" name="墨迹 232"/>
            </p:nvPicPr>
            <p:blipFill>
              <a:blip/>
            </p:blipFill>
            <p:spPr>
              <a:xfrm>
                <a:off x="8606762" y="2185576"/>
                <a:ext cx="104158" cy="158852"/>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234" name="墨迹 233"/>
              <p14:cNvContentPartPr/>
              <p14:nvPr/>
            </p14:nvContentPartPr>
            <p14:xfrm>
              <a:off x="8096935" y="2607354"/>
              <a:ext cx="213798" cy="76687"/>
            </p14:xfrm>
          </p:contentPart>
        </mc:Choice>
        <mc:Fallback xmlns="">
          <p:pic>
            <p:nvPicPr>
              <p:cNvPr id="234" name="墨迹 233"/>
            </p:nvPicPr>
            <p:blipFill>
              <a:blip/>
            </p:blipFill>
            <p:spPr>
              <a:xfrm>
                <a:off x="8096935" y="2607354"/>
                <a:ext cx="213798" cy="76687"/>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235" name="墨迹 234"/>
              <p14:cNvContentPartPr/>
              <p14:nvPr/>
            </p14:nvContentPartPr>
            <p14:xfrm>
              <a:off x="8168201" y="2549839"/>
              <a:ext cx="296029" cy="282098"/>
            </p14:xfrm>
          </p:contentPart>
        </mc:Choice>
        <mc:Fallback xmlns="">
          <p:pic>
            <p:nvPicPr>
              <p:cNvPr id="235" name="墨迹 234"/>
            </p:nvPicPr>
            <p:blipFill>
              <a:blip/>
            </p:blipFill>
            <p:spPr>
              <a:xfrm>
                <a:off x="8168201" y="2549839"/>
                <a:ext cx="296029" cy="282098"/>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236" name="墨迹 235"/>
              <p14:cNvContentPartPr/>
              <p14:nvPr/>
            </p14:nvContentPartPr>
            <p14:xfrm>
              <a:off x="8365553" y="2492324"/>
              <a:ext cx="131569" cy="308459"/>
            </p14:xfrm>
          </p:contentPart>
        </mc:Choice>
        <mc:Fallback xmlns="">
          <p:pic>
            <p:nvPicPr>
              <p:cNvPr id="236" name="墨迹 235"/>
            </p:nvPicPr>
            <p:blipFill>
              <a:blip/>
            </p:blipFill>
            <p:spPr>
              <a:xfrm>
                <a:off x="8365553" y="2492324"/>
                <a:ext cx="131569" cy="308459"/>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37" name="墨迹 236"/>
              <p14:cNvContentPartPr/>
              <p14:nvPr/>
            </p14:nvContentPartPr>
            <p14:xfrm>
              <a:off x="8371035" y="2673086"/>
              <a:ext cx="115122" cy="104075"/>
            </p14:xfrm>
          </p:contentPart>
        </mc:Choice>
        <mc:Fallback xmlns="">
          <p:pic>
            <p:nvPicPr>
              <p:cNvPr id="237" name="墨迹 236"/>
            </p:nvPicPr>
            <p:blipFill>
              <a:blip/>
            </p:blipFill>
            <p:spPr>
              <a:xfrm>
                <a:off x="8371035" y="2673086"/>
                <a:ext cx="115122" cy="10407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38" name="墨迹 237"/>
              <p14:cNvContentPartPr/>
              <p14:nvPr/>
            </p14:nvContentPartPr>
            <p14:xfrm>
              <a:off x="8414892" y="2516117"/>
              <a:ext cx="54820" cy="6334"/>
            </p14:xfrm>
          </p:contentPart>
        </mc:Choice>
        <mc:Fallback xmlns="">
          <p:pic>
            <p:nvPicPr>
              <p:cNvPr id="238" name="墨迹 237"/>
            </p:nvPicPr>
            <p:blipFill>
              <a:blip/>
            </p:blipFill>
            <p:spPr>
              <a:xfrm>
                <a:off x="8414892" y="2516117"/>
                <a:ext cx="54820" cy="633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0" grpId="0" animBg="1"/>
      <p:bldP spid="118" grpId="0" animBg="1"/>
      <p:bldP spid="119" grpId="0"/>
      <p:bldP spid="122" grpId="0"/>
      <p:bldP spid="125" grpId="0"/>
      <p:bldP spid="1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Finding median of medians</a:t>
            </a:r>
            <a:endParaRPr lang="en-US" dirty="0"/>
          </a:p>
        </p:txBody>
      </p:sp>
      <p:sp>
        <p:nvSpPr>
          <p:cNvPr id="5" name="矩形 4"/>
          <p:cNvSpPr/>
          <p:nvPr/>
        </p:nvSpPr>
        <p:spPr>
          <a:xfrm>
            <a:off x="628650" y="3414494"/>
            <a:ext cx="5477860" cy="27762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QuickSelect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 = </a:t>
            </a:r>
            <a:r>
              <a:rPr lang="en-US" sz="1600" dirty="0" err="1">
                <a:solidFill>
                  <a:schemeClr val="tx1"/>
                </a:solidFill>
                <a:latin typeface="Courier New" pitchFamily="49" charset="0"/>
                <a:cs typeface="Courier New" pitchFamily="49" charset="0"/>
              </a:rPr>
              <a:t>MedianOfMedians</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PartitionWithPivot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A,m</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6" name="矩形: 圆角 5"/>
          <p:cNvSpPr/>
          <p:nvPr/>
        </p:nvSpPr>
        <p:spPr>
          <a:xfrm>
            <a:off x="908874" y="4379199"/>
            <a:ext cx="2752669" cy="235551"/>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内容占位符 2">
                <a:extLst>
                  <a:ext uri="{FF2B5EF4-FFF2-40B4-BE49-F238E27FC236}">
                    <a14:artisticCrisscrossEtching id="{F4CB90E8-9B92-483D-87B0-702FC412CBB4}"/>
                  </a:ext>
                </a:extLst>
              </p:cNvPr>
              <p:cNvSpPr txBox="1">
                <a:spLocks/>
              </p:cNvSpPr>
              <p:nvPr/>
            </p:nvSpPr>
            <p:spPr>
              <a:xfrm>
                <a:off x="628650" y="1690689"/>
                <a:ext cx="7886700" cy="13255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000" dirty="0"/>
                  <a:t>Divide elements into </a:t>
                </a:r>
                <a14:m>
                  <m:oMath xmlns:m="http://schemas.openxmlformats.org/officeDocument/2006/math">
                    <m:f>
                      <m:fPr>
                        <m:type m:val="lin"/>
                        <m:ctrlPr>
                          <a:rPr lang="en-US" sz="2000" i="1" smtClean="0">
                            <a:latin typeface="Cambria Math" panose="02040503050406030204" pitchFamily="18" charset="0"/>
                          </a:rPr>
                        </m:ctrlPr>
                      </m:fPr>
                      <m:num>
                        <m:r>
                          <a:rPr lang="en-US" sz="2000" i="1" smtClean="0">
                            <a:latin typeface="Cambria Math" panose="02040503050406030204" pitchFamily="18" charset="0"/>
                          </a:rPr>
                          <m:t>𝑛</m:t>
                        </m:r>
                      </m:num>
                      <m:den>
                        <m:r>
                          <a:rPr lang="en-US" sz="2000" i="1" smtClean="0">
                            <a:latin typeface="Cambria Math" panose="02040503050406030204" pitchFamily="18" charset="0"/>
                          </a:rPr>
                          <m:t>5</m:t>
                        </m:r>
                      </m:den>
                    </m:f>
                  </m:oMath>
                </a14:m>
                <a:r>
                  <a:rPr lang="en-US" sz="2000" dirty="0"/>
                  <a:t> groups, each containing </a:t>
                </a:r>
                <a14:m>
                  <m:oMath xmlns:m="http://schemas.openxmlformats.org/officeDocument/2006/math">
                    <m:r>
                      <a:rPr lang="en-US" sz="2000" i="1" smtClean="0">
                        <a:latin typeface="Cambria Math" panose="02040503050406030204" pitchFamily="18" charset="0"/>
                      </a:rPr>
                      <m:t>5</m:t>
                    </m:r>
                  </m:oMath>
                </a14:m>
                <a:r>
                  <a:rPr lang="en-US" sz="2000" dirty="0"/>
                  <a:t> elements, call these groups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𝐺</m:t>
                        </m:r>
                      </m:e>
                      <m:sub>
                        <m:r>
                          <a:rPr lang="en-US" sz="2000" i="1" smtClean="0">
                            <a:latin typeface="Cambria Math" panose="02040503050406030204" pitchFamily="18" charset="0"/>
                          </a:rPr>
                          <m:t>1</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𝐺</m:t>
                        </m:r>
                      </m:e>
                      <m:sub>
                        <m:r>
                          <a:rPr lang="en-US" sz="2000" i="1" smtClean="0">
                            <a:latin typeface="Cambria Math" panose="02040503050406030204" pitchFamily="18" charset="0"/>
                          </a:rPr>
                          <m:t>2</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𝐺</m:t>
                        </m:r>
                      </m:e>
                      <m:sub>
                        <m:f>
                          <m:fPr>
                            <m:type m:val="lin"/>
                            <m:ctrlPr>
                              <a:rPr lang="en-US" sz="2000" i="1" smtClean="0">
                                <a:latin typeface="Cambria Math" panose="02040503050406030204" pitchFamily="18" charset="0"/>
                              </a:rPr>
                            </m:ctrlPr>
                          </m:fPr>
                          <m:num>
                            <m:r>
                              <a:rPr lang="en-US" sz="2000" i="1" smtClean="0">
                                <a:latin typeface="Cambria Math" panose="02040503050406030204" pitchFamily="18" charset="0"/>
                              </a:rPr>
                              <m:t>𝑛</m:t>
                            </m:r>
                          </m:num>
                          <m:den>
                            <m:r>
                              <a:rPr lang="en-US" sz="2000" i="1" smtClean="0">
                                <a:latin typeface="Cambria Math" panose="02040503050406030204" pitchFamily="18" charset="0"/>
                              </a:rPr>
                              <m:t>5</m:t>
                            </m:r>
                          </m:den>
                        </m:f>
                      </m:sub>
                    </m:sSub>
                  </m:oMath>
                </a14:m>
                <a:r>
                  <a:rPr lang="en-US" sz="2000" dirty="0"/>
                  <a:t>.</a:t>
                </a:r>
              </a:p>
              <a:p>
                <a:pPr>
                  <a:spcBef>
                    <a:spcPts val="600"/>
                  </a:spcBef>
                </a:pPr>
                <a:r>
                  <a:rPr lang="en-US" sz="2000" dirty="0"/>
                  <a:t>Find the medians of these </a:t>
                </a:r>
                <a14:m>
                  <m:oMath xmlns:m="http://schemas.openxmlformats.org/officeDocument/2006/math">
                    <m:f>
                      <m:fPr>
                        <m:type m:val="lin"/>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5</m:t>
                        </m:r>
                      </m:den>
                    </m:f>
                  </m:oMath>
                </a14:m>
                <a:r>
                  <a:rPr lang="en-US" sz="2000" dirty="0"/>
                  <a:t> groups, let </a:t>
                </a:r>
                <a14:m>
                  <m:oMath xmlns:m="http://schemas.openxmlformats.org/officeDocument/2006/math">
                    <m:r>
                      <a:rPr lang="en-US" sz="2000" i="1" smtClean="0">
                        <a:latin typeface="Cambria Math" panose="02040503050406030204" pitchFamily="18" charset="0"/>
                      </a:rPr>
                      <m:t>𝑀</m:t>
                    </m:r>
                  </m:oMath>
                </a14:m>
                <a:r>
                  <a:rPr lang="en-US" sz="2000" dirty="0"/>
                  <a:t> be this set of medians.</a:t>
                </a:r>
              </a:p>
              <a:p>
                <a:pPr>
                  <a:spcBef>
                    <a:spcPts val="600"/>
                  </a:spcBef>
                </a:pPr>
                <a:r>
                  <a:rPr lang="en-US" sz="2000" dirty="0"/>
                  <a:t>Find the median of </a:t>
                </a:r>
                <a14:m>
                  <m:oMath xmlns:m="http://schemas.openxmlformats.org/officeDocument/2006/math">
                    <m:r>
                      <a:rPr lang="en-US" sz="2000" i="1" smtClean="0">
                        <a:latin typeface="Cambria Math" panose="02040503050406030204" pitchFamily="18" charset="0"/>
                      </a:rPr>
                      <m:t>𝑀</m:t>
                    </m:r>
                  </m:oMath>
                </a14:m>
                <a:r>
                  <a:rPr lang="en-US" sz="2000" dirty="0"/>
                  <a:t>, call it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rPr>
                          <m:t>𝑚</m:t>
                        </m:r>
                      </m:e>
                      <m:sup>
                        <m:r>
                          <a:rPr lang="en-US" sz="2000" i="1" smtClean="0">
                            <a:latin typeface="Cambria Math" panose="02040503050406030204" pitchFamily="18" charset="0"/>
                          </a:rPr>
                          <m:t>∗</m:t>
                        </m:r>
                      </m:sup>
                    </m:sSup>
                  </m:oMath>
                </a14:m>
                <a:r>
                  <a:rPr lang="en-US" sz="2000" dirty="0"/>
                  <a:t>.</a:t>
                </a:r>
              </a:p>
            </p:txBody>
          </p:sp>
        </mc:Choice>
        <mc:Fallback>
          <p:sp>
            <p:nvSpPr>
              <p:cNvPr id="7" name="内容占位符 2"/>
              <p:cNvSpPr txBox="1">
                <a:spLocks noRot="1" noChangeAspect="1" noMove="1" noResize="1" noEditPoints="1" noAdjustHandles="1" noChangeArrowheads="1" noChangeShapeType="1" noTextEdit="1"/>
              </p:cNvSpPr>
              <p:nvPr/>
            </p:nvSpPr>
            <p:spPr>
              <a:xfrm>
                <a:off x="628650" y="1690689"/>
                <a:ext cx="7886700" cy="1325564"/>
              </a:xfrm>
              <a:prstGeom prst="rect">
                <a:avLst/>
              </a:prstGeom>
              <a:blipFill rotWithShape="1">
                <a:blip r:embed="rId1"/>
                <a:stretch>
                  <a:fillRect l="-696" t="-37615" r="-1082" b="-3027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4:artisticCrisscrossEtching id="{95218681-E769-4E83-9B9C-CC5D57D7F80A}"/>
                  </a:ext>
                </a:extLst>
              </p:cNvPr>
              <p:cNvSpPr txBox="1"/>
              <p:nvPr/>
            </p:nvSpPr>
            <p:spPr>
              <a:xfrm>
                <a:off x="3241456" y="3732868"/>
                <a:ext cx="2352375" cy="646331"/>
              </a:xfrm>
              <a:prstGeom prst="rect">
                <a:avLst/>
              </a:prstGeom>
              <a:noFill/>
            </p:spPr>
            <p:txBody>
              <a:bodyPr wrap="none" rtlCol="0">
                <a:spAutoFit/>
              </a:bodyPr>
              <a:lstStyle/>
              <a:p>
                <a:r>
                  <a:rPr lang="en-US" dirty="0">
                    <a:solidFill>
                      <a:srgbClr val="C00000"/>
                    </a:solidFill>
                  </a:rPr>
                  <a:t>How much time?</a:t>
                </a:r>
              </a:p>
              <a:p>
                <a:r>
                  <a:rPr lang="en-US" dirty="0">
                    <a:solidFill>
                      <a:srgbClr val="C00000"/>
                    </a:solidFill>
                  </a:rPr>
                  <a:t>(Can only afford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e>
                    </m:d>
                  </m:oMath>
                </a14:m>
                <a:r>
                  <a:rPr lang="en-US" dirty="0">
                    <a:solidFill>
                      <a:srgbClr val="C00000"/>
                    </a:solidFill>
                  </a:rPr>
                  <a:t>.)</a:t>
                </a:r>
              </a:p>
            </p:txBody>
          </p:sp>
        </mc:Choice>
        <mc:Fallback>
          <p:sp>
            <p:nvSpPr>
              <p:cNvPr id="8" name="文本框 7"/>
              <p:cNvSpPr txBox="1">
                <a:spLocks noRot="1" noChangeAspect="1" noMove="1" noResize="1" noEditPoints="1" noAdjustHandles="1" noChangeArrowheads="1" noChangeShapeType="1" noTextEdit="1"/>
              </p:cNvSpPr>
              <p:nvPr/>
            </p:nvSpPr>
            <p:spPr>
              <a:xfrm>
                <a:off x="3241456" y="3732868"/>
                <a:ext cx="2352375" cy="646331"/>
              </a:xfrm>
              <a:prstGeom prst="rect">
                <a:avLst/>
              </a:prstGeom>
              <a:blipFill rotWithShape="1">
                <a:blip r:embed="rId2"/>
                <a:stretch>
                  <a:fillRect l="-2332" t="-4717" r="-1554" b="-1415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4:artisticCrisscrossEtching id="{BA0D7E35-D969-46BA-B3A3-A8E562E188F3}"/>
                  </a:ext>
                </a:extLst>
              </p:cNvPr>
              <p:cNvSpPr txBox="1"/>
              <p:nvPr/>
            </p:nvSpPr>
            <p:spPr>
              <a:xfrm>
                <a:off x="3456919" y="2009063"/>
                <a:ext cx="1877565" cy="369332"/>
              </a:xfrm>
              <a:prstGeom prst="rect">
                <a:avLst/>
              </a:prstGeom>
              <a:noFill/>
            </p:spPr>
            <p:txBody>
              <a:bodyPr wrap="none" rtlCol="0">
                <a:spAutoFit/>
              </a:bodyPr>
              <a:lstStyle/>
              <a:p>
                <a:r>
                  <a:rPr lang="en-US" dirty="0">
                    <a:solidFill>
                      <a:schemeClr val="accent1">
                        <a:lumMod val="75000"/>
                      </a:schemeClr>
                    </a:solidFill>
                  </a:rPr>
                  <a:t>Trivial, </a:t>
                </a:r>
                <a14:m>
                  <m:oMath xmlns:m="http://schemas.openxmlformats.org/officeDocument/2006/math">
                    <m:r>
                      <a:rPr lang="en-US" b="0" i="1" smtClean="0">
                        <a:solidFill>
                          <a:schemeClr val="accent1">
                            <a:lumMod val="75000"/>
                          </a:schemeClr>
                        </a:solidFill>
                        <a:latin typeface="Cambria Math" panose="02040503050406030204" pitchFamily="18" charset="0"/>
                      </a:rPr>
                      <m:t>𝑂</m:t>
                    </m:r>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𝑛</m:t>
                    </m:r>
                    <m:r>
                      <a:rPr lang="en-US" i="1">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time.</a:t>
                </a:r>
              </a:p>
            </p:txBody>
          </p:sp>
        </mc:Choice>
        <mc:Fallback>
          <p:sp>
            <p:nvSpPr>
              <p:cNvPr id="9" name="文本框 8"/>
              <p:cNvSpPr txBox="1">
                <a:spLocks noRot="1" noChangeAspect="1" noMove="1" noResize="1" noEditPoints="1" noAdjustHandles="1" noChangeArrowheads="1" noChangeShapeType="1" noTextEdit="1"/>
              </p:cNvSpPr>
              <p:nvPr/>
            </p:nvSpPr>
            <p:spPr>
              <a:xfrm>
                <a:off x="3479165" y="2094865"/>
                <a:ext cx="1877695" cy="517525"/>
              </a:xfrm>
              <a:prstGeom prst="rect">
                <a:avLst/>
              </a:prstGeom>
              <a:blipFill rotWithShape="1">
                <a:blip r:embed="rId3"/>
                <a:stretch>
                  <a:fillRect l="-2597" t="-10000" r="-2922" b="-26667"/>
                </a:stretch>
              </a:blipFill>
            </p:spPr>
            <p:txBody>
              <a:bodyPr/>
              <a:lstStyle/>
              <a:p>
                <a:r>
                  <a:rPr lang="en-US">
                    <a:noFill/>
                  </a:rPr>
                  <a:t> </a:t>
                </a:r>
                <a:endParaRPr lang="en-US">
                  <a:noFill/>
                </a:endParaRPr>
              </a:p>
            </p:txBody>
          </p:sp>
        </mc:Fallback>
      </mc:AlternateContent>
      <p:grpSp>
        <p:nvGrpSpPr>
          <p:cNvPr id="12" name="组合 11"/>
          <p:cNvGrpSpPr/>
          <p:nvPr/>
        </p:nvGrpSpPr>
        <p:grpSpPr>
          <a:xfrm>
            <a:off x="4572000" y="2637790"/>
            <a:ext cx="4064000" cy="1060450"/>
            <a:chOff x="4820357" y="2637815"/>
            <a:chExt cx="4063689" cy="646331"/>
          </a:xfrm>
        </p:grpSpPr>
        <mc:AlternateContent xmlns:mc="http://schemas.openxmlformats.org/markup-compatibility/2006">
          <mc:Choice xmlns:a14="http://schemas.microsoft.com/office/drawing/2010/main" Requires="a14">
            <p:sp>
              <p:nvSpPr>
                <p:cNvPr id="10" name="文本框 9">
                  <a:extLst>
                    <a:ext uri="{FF2B5EF4-FFF2-40B4-BE49-F238E27FC236}">
                      <a14:artisticCrisscrossEtching id="{C6BB441A-759B-48C5-9F49-560B4739132F}"/>
                    </a:ext>
                  </a:extLst>
                </p:cNvPr>
                <p:cNvSpPr txBox="1"/>
                <p:nvPr/>
              </p:nvSpPr>
              <p:spPr>
                <a:xfrm>
                  <a:off x="4971308" y="2637815"/>
                  <a:ext cx="3912738" cy="646331"/>
                </a:xfrm>
                <a:prstGeom prst="rect">
                  <a:avLst/>
                </a:prstGeom>
                <a:noFill/>
              </p:spPr>
              <p:txBody>
                <a:bodyPr wrap="none" rtlCol="0">
                  <a:spAutoFit/>
                </a:bodyPr>
                <a:lstStyle/>
                <a:p>
                  <a:r>
                    <a:rPr lang="en-US" dirty="0">
                      <a:solidFill>
                        <a:schemeClr val="accent1">
                          <a:lumMod val="75000"/>
                        </a:schemeClr>
                      </a:solidFill>
                    </a:rPr>
                    <a:t>Sort each group, then find the medians.</a:t>
                  </a:r>
                  <a:br>
                    <a:rPr lang="en-US" dirty="0">
                      <a:solidFill>
                        <a:schemeClr val="accent1">
                          <a:lumMod val="75000"/>
                        </a:schemeClr>
                      </a:solidFill>
                    </a:rPr>
                  </a:br>
                  <a:r>
                    <a:rPr lang="en-US" dirty="0">
                      <a:solidFill>
                        <a:schemeClr val="accent1">
                          <a:lumMod val="75000"/>
                        </a:schemeClr>
                      </a:solidFill>
                    </a:rPr>
                    <a:t>Cost is </a:t>
                  </a:r>
                  <a14:m>
                    <m:oMath xmlns:m="http://schemas.openxmlformats.org/officeDocument/2006/math">
                      <m:d>
                        <m:dPr>
                          <m:ctrlPr>
                            <a:rPr lang="en-US" b="0" i="1" smtClean="0">
                              <a:solidFill>
                                <a:schemeClr val="accent1">
                                  <a:lumMod val="75000"/>
                                </a:schemeClr>
                              </a:solidFill>
                              <a:latin typeface="Cambria Math" panose="02040503050406030204" pitchFamily="18" charset="0"/>
                            </a:rPr>
                          </m:ctrlPr>
                        </m:dPr>
                        <m:e>
                          <m:f>
                            <m:fPr>
                              <m:type m:val="lin"/>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𝑛</m:t>
                              </m:r>
                            </m:num>
                            <m:den>
                              <m:r>
                                <a:rPr lang="en-US" b="0" i="1" smtClean="0">
                                  <a:solidFill>
                                    <a:schemeClr val="accent1">
                                      <a:lumMod val="75000"/>
                                    </a:schemeClr>
                                  </a:solidFill>
                                  <a:latin typeface="Cambria Math" panose="02040503050406030204" pitchFamily="18" charset="0"/>
                                </a:rPr>
                                <m:t>5</m:t>
                              </m:r>
                            </m:den>
                          </m:f>
                        </m:e>
                      </m:d>
                      <m:r>
                        <a:rPr lang="en-US" b="0" i="1" smtClean="0">
                          <a:solidFill>
                            <a:schemeClr val="accent1">
                              <a:lumMod val="75000"/>
                            </a:schemeClr>
                          </a:solidFill>
                          <a:latin typeface="Cambria Math" panose="02040503050406030204" pitchFamily="18" charset="0"/>
                        </a:rPr>
                        <m:t>⋅</m:t>
                      </m:r>
                      <m:r>
                        <m:rPr>
                          <m:sty m:val="p"/>
                        </m:rPr>
                        <a:rPr lang="en-US" b="0" i="0" smtClean="0">
                          <a:solidFill>
                            <a:schemeClr val="accent1">
                              <a:lumMod val="75000"/>
                            </a:schemeClr>
                          </a:solidFill>
                          <a:latin typeface="Cambria Math" panose="02040503050406030204" pitchFamily="18" charset="0"/>
                        </a:rPr>
                        <m:t>Θ</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1</m:t>
                          </m:r>
                        </m:e>
                      </m:d>
                      <m:r>
                        <a:rPr lang="en-US" b="0" i="1" smtClean="0">
                          <a:solidFill>
                            <a:schemeClr val="accent1">
                              <a:lumMod val="75000"/>
                            </a:schemeClr>
                          </a:solidFill>
                          <a:latin typeface="Cambria Math" panose="02040503050406030204" pitchFamily="18" charset="0"/>
                        </a:rPr>
                        <m:t>=</m:t>
                      </m:r>
                      <m:r>
                        <m:rPr>
                          <m:sty m:val="p"/>
                        </m:rPr>
                        <a:rPr lang="en-US" b="0" i="0" smtClean="0">
                          <a:solidFill>
                            <a:schemeClr val="accent1">
                              <a:lumMod val="75000"/>
                            </a:schemeClr>
                          </a:solidFill>
                          <a:latin typeface="Cambria Math" panose="02040503050406030204" pitchFamily="18" charset="0"/>
                        </a:rPr>
                        <m:t>Θ</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𝑛</m:t>
                      </m:r>
                      <m:r>
                        <a:rPr lang="en-US" b="0"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a:t>
                  </a:r>
                </a:p>
              </p:txBody>
            </p:sp>
          </mc:Choice>
          <mc:Fallback>
            <p:sp>
              <p:nvSpPr>
                <p:cNvPr id="10" name="文本框 9"/>
                <p:cNvSpPr txBox="1">
                  <a:spLocks noRot="1" noChangeAspect="1" noMove="1" noResize="1" noEditPoints="1" noAdjustHandles="1" noChangeArrowheads="1" noChangeShapeType="1" noTextEdit="1"/>
                </p:cNvSpPr>
                <p:nvPr/>
              </p:nvSpPr>
              <p:spPr>
                <a:xfrm>
                  <a:off x="4971308" y="2637815"/>
                  <a:ext cx="3912738" cy="646331"/>
                </a:xfrm>
                <a:prstGeom prst="rect">
                  <a:avLst/>
                </a:prstGeom>
                <a:blipFill rotWithShape="1">
                  <a:blip r:embed="rId4"/>
                  <a:stretch>
                    <a:fillRect l="-1402" t="-24528" r="-623" b="-100943"/>
                  </a:stretch>
                </a:blipFill>
              </p:spPr>
              <p:txBody>
                <a:bodyPr/>
                <a:lstStyle/>
                <a:p>
                  <a:r>
                    <a:rPr lang="en-US">
                      <a:noFill/>
                    </a:rPr>
                    <a:t> </a:t>
                  </a:r>
                  <a:endParaRPr lang="en-US">
                    <a:noFill/>
                  </a:endParaRPr>
                </a:p>
              </p:txBody>
            </p:sp>
          </mc:Fallback>
        </mc:AlternateContent>
        <p:sp>
          <p:nvSpPr>
            <p:cNvPr id="11" name="箭头: 右 10"/>
            <p:cNvSpPr/>
            <p:nvPr/>
          </p:nvSpPr>
          <p:spPr>
            <a:xfrm rot="14079069">
              <a:off x="4688102" y="2784067"/>
              <a:ext cx="399393" cy="13488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矩形: 圆角 12"/>
          <p:cNvSpPr/>
          <p:nvPr/>
        </p:nvSpPr>
        <p:spPr>
          <a:xfrm>
            <a:off x="908873" y="2698147"/>
            <a:ext cx="3439686" cy="318105"/>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p:cNvSpPr txBox="1"/>
          <p:nvPr/>
        </p:nvSpPr>
        <p:spPr>
          <a:xfrm>
            <a:off x="889854" y="3016521"/>
            <a:ext cx="3426323" cy="369332"/>
          </a:xfrm>
          <a:prstGeom prst="rect">
            <a:avLst/>
          </a:prstGeom>
          <a:noFill/>
        </p:spPr>
        <p:txBody>
          <a:bodyPr wrap="none" rtlCol="0">
            <a:spAutoFit/>
          </a:bodyPr>
          <a:lstStyle/>
          <a:p>
            <a:r>
              <a:rPr lang="en-US" dirty="0">
                <a:solidFill>
                  <a:srgbClr val="C00000"/>
                </a:solidFill>
              </a:rPr>
              <a:t>Use </a:t>
            </a:r>
            <a:r>
              <a:rPr lang="en-US" dirty="0" err="1">
                <a:solidFill>
                  <a:srgbClr val="C00000"/>
                </a:solidFill>
                <a:latin typeface="Courier New" pitchFamily="49" charset="0"/>
                <a:cs typeface="Courier New" pitchFamily="49" charset="0"/>
              </a:rPr>
              <a:t>QuickSelect</a:t>
            </a:r>
            <a:r>
              <a:rPr lang="en-US" dirty="0">
                <a:solidFill>
                  <a:srgbClr val="C00000"/>
                </a:solidFill>
              </a:rPr>
              <a:t>, recursively!</a:t>
            </a:r>
            <a:endParaRPr lang="en-US" dirty="0">
              <a:solidFill>
                <a:srgbClr val="C00000"/>
              </a:solidFill>
            </a:endParaRPr>
          </a:p>
        </p:txBody>
      </p:sp>
      <p:sp>
        <p:nvSpPr>
          <p:cNvPr id="17" name="矩形 16"/>
          <p:cNvSpPr/>
          <p:nvPr/>
        </p:nvSpPr>
        <p:spPr>
          <a:xfrm>
            <a:off x="3132083" y="4850191"/>
            <a:ext cx="5383267" cy="149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MedianOfMedians</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&lt;G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&gt; = </a:t>
            </a:r>
            <a:r>
              <a:rPr lang="en-US" sz="1600" dirty="0" err="1">
                <a:solidFill>
                  <a:schemeClr val="tx1"/>
                </a:solidFill>
                <a:latin typeface="Courier New" pitchFamily="49" charset="0"/>
                <a:cs typeface="Courier New" pitchFamily="49" charset="0"/>
              </a:rPr>
              <a:t>CreateGroups</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n/5)</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Sort(G</a:t>
            </a:r>
            <a:r>
              <a:rPr lang="en-US" sz="1600" baseline="-25000" dirty="0">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M = </a:t>
            </a:r>
            <a:r>
              <a:rPr lang="en-US" sz="1600" dirty="0" err="1">
                <a:solidFill>
                  <a:schemeClr val="tx1"/>
                </a:solidFill>
                <a:latin typeface="Courier New" pitchFamily="49" charset="0"/>
                <a:cs typeface="Courier New" pitchFamily="49" charset="0"/>
              </a:rPr>
              <a:t>GetMediansFromSortedGroups</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(M,(n/5)/2)</a:t>
            </a:r>
            <a:endParaRPr lang="en-US" sz="1600" dirty="0">
              <a:solidFill>
                <a:schemeClr val="tx1"/>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4495251" y="1730932"/>
              <a:ext cx="104159" cy="120508"/>
            </p14:xfrm>
          </p:contentPart>
        </mc:Choice>
        <mc:Fallback xmlns="">
          <p:pic>
            <p:nvPicPr>
              <p:cNvPr id="2" name="墨迹 1"/>
            </p:nvPicPr>
            <p:blipFill>
              <a:blip/>
            </p:blipFill>
            <p:spPr>
              <a:xfrm>
                <a:off x="4495251" y="1730932"/>
                <a:ext cx="104159" cy="12050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4464244" y="1687111"/>
              <a:ext cx="121974" cy="156798"/>
            </p14:xfrm>
          </p:contentPart>
        </mc:Choice>
        <mc:Fallback xmlns="">
          <p:pic>
            <p:nvPicPr>
              <p:cNvPr id="3" name="墨迹 2"/>
            </p:nvPicPr>
            <p:blipFill>
              <a:blip/>
            </p:blipFill>
            <p:spPr>
              <a:xfrm>
                <a:off x="4464244" y="1687111"/>
                <a:ext cx="121974" cy="15679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墨迹 14"/>
              <p14:cNvContentPartPr/>
              <p14:nvPr/>
            </p14:nvContentPartPr>
            <p14:xfrm>
              <a:off x="4646692" y="1662462"/>
              <a:ext cx="115122" cy="19172"/>
            </p14:xfrm>
          </p:contentPart>
        </mc:Choice>
        <mc:Fallback xmlns="">
          <p:pic>
            <p:nvPicPr>
              <p:cNvPr id="15" name="墨迹 14"/>
            </p:nvPicPr>
            <p:blipFill>
              <a:blip/>
            </p:blipFill>
            <p:spPr>
              <a:xfrm>
                <a:off x="4646692" y="1662462"/>
                <a:ext cx="115122" cy="1917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6" name="墨迹 15"/>
              <p14:cNvContentPartPr/>
              <p14:nvPr/>
            </p14:nvContentPartPr>
            <p14:xfrm>
              <a:off x="4659712" y="1588514"/>
              <a:ext cx="76748" cy="345091"/>
            </p14:xfrm>
          </p:contentPart>
        </mc:Choice>
        <mc:Fallback xmlns="">
          <p:pic>
            <p:nvPicPr>
              <p:cNvPr id="16" name="墨迹 15"/>
            </p:nvPicPr>
            <p:blipFill>
              <a:blip/>
            </p:blipFill>
            <p:spPr>
              <a:xfrm>
                <a:off x="4659712" y="1588514"/>
                <a:ext cx="76748" cy="34509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4637784" y="1752843"/>
              <a:ext cx="115122" cy="16433"/>
            </p14:xfrm>
          </p:contentPart>
        </mc:Choice>
        <mc:Fallback xmlns="">
          <p:pic>
            <p:nvPicPr>
              <p:cNvPr id="18" name="墨迹 17"/>
            </p:nvPicPr>
            <p:blipFill>
              <a:blip/>
            </p:blipFill>
            <p:spPr>
              <a:xfrm>
                <a:off x="4637784" y="1752843"/>
                <a:ext cx="115122" cy="1643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4957111" y="1515250"/>
              <a:ext cx="128827" cy="373164"/>
            </p14:xfrm>
          </p:contentPart>
        </mc:Choice>
        <mc:Fallback xmlns="">
          <p:pic>
            <p:nvPicPr>
              <p:cNvPr id="19" name="墨迹 18"/>
            </p:nvPicPr>
            <p:blipFill>
              <a:blip/>
            </p:blipFill>
            <p:spPr>
              <a:xfrm>
                <a:off x="4957111" y="1515250"/>
                <a:ext cx="128827" cy="37316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5029748" y="1637813"/>
              <a:ext cx="101417" cy="310171"/>
            </p14:xfrm>
          </p:contentPart>
        </mc:Choice>
        <mc:Fallback xmlns="">
          <p:pic>
            <p:nvPicPr>
              <p:cNvPr id="20" name="墨迹 19"/>
            </p:nvPicPr>
            <p:blipFill>
              <a:blip/>
            </p:blipFill>
            <p:spPr>
              <a:xfrm>
                <a:off x="5029748" y="1637813"/>
                <a:ext cx="101417" cy="31017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1" name="墨迹 20"/>
              <p14:cNvContentPartPr/>
              <p14:nvPr/>
            </p14:nvContentPartPr>
            <p14:xfrm>
              <a:off x="4944776" y="1676156"/>
              <a:ext cx="191871" cy="82165"/>
            </p14:xfrm>
          </p:contentPart>
        </mc:Choice>
        <mc:Fallback xmlns="">
          <p:pic>
            <p:nvPicPr>
              <p:cNvPr id="21" name="墨迹 20"/>
            </p:nvPicPr>
            <p:blipFill>
              <a:blip/>
            </p:blipFill>
            <p:spPr>
              <a:xfrm>
                <a:off x="4944776" y="1676156"/>
                <a:ext cx="191871" cy="821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2" name="墨迹 21"/>
              <p14:cNvContentPartPr/>
              <p14:nvPr/>
            </p14:nvContentPartPr>
            <p14:xfrm>
              <a:off x="5010561" y="1807619"/>
              <a:ext cx="104158" cy="5478"/>
            </p14:xfrm>
          </p:contentPart>
        </mc:Choice>
        <mc:Fallback xmlns="">
          <p:pic>
            <p:nvPicPr>
              <p:cNvPr id="22" name="墨迹 21"/>
            </p:nvPicPr>
            <p:blipFill>
              <a:blip/>
            </p:blipFill>
            <p:spPr>
              <a:xfrm>
                <a:off x="5010561" y="1807619"/>
                <a:ext cx="104158" cy="547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3" name="墨迹 22"/>
              <p14:cNvContentPartPr/>
              <p14:nvPr/>
            </p14:nvContentPartPr>
            <p14:xfrm>
              <a:off x="5306590" y="1621380"/>
              <a:ext cx="109640" cy="65731"/>
            </p14:xfrm>
          </p:contentPart>
        </mc:Choice>
        <mc:Fallback xmlns="">
          <p:pic>
            <p:nvPicPr>
              <p:cNvPr id="23" name="墨迹 22"/>
            </p:nvPicPr>
            <p:blipFill>
              <a:blip/>
            </p:blipFill>
            <p:spPr>
              <a:xfrm>
                <a:off x="5306590" y="1621380"/>
                <a:ext cx="109640" cy="6573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4" name="墨迹 23"/>
              <p14:cNvContentPartPr/>
              <p14:nvPr/>
            </p14:nvContentPartPr>
            <p14:xfrm>
              <a:off x="5355927" y="1698067"/>
              <a:ext cx="27410" cy="237250"/>
            </p14:xfrm>
          </p:contentPart>
        </mc:Choice>
        <mc:Fallback xmlns="">
          <p:pic>
            <p:nvPicPr>
              <p:cNvPr id="24" name="墨迹 23"/>
            </p:nvPicPr>
            <p:blipFill>
              <a:blip/>
            </p:blipFill>
            <p:spPr>
              <a:xfrm>
                <a:off x="5355927" y="1698067"/>
                <a:ext cx="27410" cy="2372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5" name="墨迹 24"/>
              <p14:cNvContentPartPr/>
              <p14:nvPr/>
            </p14:nvContentPartPr>
            <p14:xfrm>
              <a:off x="5613582" y="1637813"/>
              <a:ext cx="137051" cy="10955"/>
            </p14:xfrm>
          </p:contentPart>
        </mc:Choice>
        <mc:Fallback xmlns="">
          <p:pic>
            <p:nvPicPr>
              <p:cNvPr id="25" name="墨迹 24"/>
            </p:nvPicPr>
            <p:blipFill>
              <a:blip/>
            </p:blipFill>
            <p:spPr>
              <a:xfrm>
                <a:off x="5613582" y="1637813"/>
                <a:ext cx="137051" cy="109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6" name="墨迹 25"/>
              <p14:cNvContentPartPr/>
              <p14:nvPr/>
            </p14:nvContentPartPr>
            <p14:xfrm>
              <a:off x="5632769" y="1632335"/>
              <a:ext cx="101418" cy="255566"/>
            </p14:xfrm>
          </p:contentPart>
        </mc:Choice>
        <mc:Fallback xmlns="">
          <p:pic>
            <p:nvPicPr>
              <p:cNvPr id="26" name="墨迹 25"/>
            </p:nvPicPr>
            <p:blipFill>
              <a:blip/>
            </p:blipFill>
            <p:spPr>
              <a:xfrm>
                <a:off x="5632769" y="1632335"/>
                <a:ext cx="101418" cy="25556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7" name="墨迹 26"/>
              <p14:cNvContentPartPr/>
              <p14:nvPr/>
            </p14:nvContentPartPr>
            <p14:xfrm>
              <a:off x="5838345" y="1566603"/>
              <a:ext cx="102787" cy="54777"/>
            </p14:xfrm>
          </p:contentPart>
        </mc:Choice>
        <mc:Fallback xmlns="">
          <p:pic>
            <p:nvPicPr>
              <p:cNvPr id="27" name="墨迹 26"/>
            </p:nvPicPr>
            <p:blipFill>
              <a:blip/>
            </p:blipFill>
            <p:spPr>
              <a:xfrm>
                <a:off x="5838345" y="1566603"/>
                <a:ext cx="102787" cy="5477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8" name="墨迹 27"/>
              <p14:cNvContentPartPr/>
              <p14:nvPr/>
            </p14:nvContentPartPr>
            <p14:xfrm>
              <a:off x="5887683" y="1703544"/>
              <a:ext cx="5482" cy="188979"/>
            </p14:xfrm>
          </p:contentPart>
        </mc:Choice>
        <mc:Fallback xmlns="">
          <p:pic>
            <p:nvPicPr>
              <p:cNvPr id="28" name="墨迹 27"/>
            </p:nvPicPr>
            <p:blipFill>
              <a:blip/>
            </p:blipFill>
            <p:spPr>
              <a:xfrm>
                <a:off x="5887683" y="1703544"/>
                <a:ext cx="5482" cy="18897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9" name="墨迹 28"/>
              <p14:cNvContentPartPr/>
              <p14:nvPr/>
            </p14:nvContentPartPr>
            <p14:xfrm>
              <a:off x="6074243" y="1623434"/>
              <a:ext cx="227332" cy="251457"/>
            </p14:xfrm>
          </p:contentPart>
        </mc:Choice>
        <mc:Fallback xmlns="">
          <p:pic>
            <p:nvPicPr>
              <p:cNvPr id="29" name="墨迹 28"/>
            </p:nvPicPr>
            <p:blipFill>
              <a:blip/>
            </p:blipFill>
            <p:spPr>
              <a:xfrm>
                <a:off x="6074243" y="1623434"/>
                <a:ext cx="227332" cy="25145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0" name="墨迹 29"/>
              <p14:cNvContentPartPr/>
              <p14:nvPr/>
            </p14:nvContentPartPr>
            <p14:xfrm>
              <a:off x="6340634" y="1550170"/>
              <a:ext cx="108956" cy="145158"/>
            </p14:xfrm>
          </p:contentPart>
        </mc:Choice>
        <mc:Fallback xmlns="">
          <p:pic>
            <p:nvPicPr>
              <p:cNvPr id="30" name="墨迹 29"/>
            </p:nvPicPr>
            <p:blipFill>
              <a:blip/>
            </p:blipFill>
            <p:spPr>
              <a:xfrm>
                <a:off x="6340634" y="1550170"/>
                <a:ext cx="108956" cy="14515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1" name="墨迹 30"/>
              <p14:cNvContentPartPr/>
              <p14:nvPr/>
            </p14:nvContentPartPr>
            <p14:xfrm>
              <a:off x="6355538" y="1473484"/>
              <a:ext cx="132425" cy="447111"/>
            </p14:xfrm>
          </p:contentPart>
        </mc:Choice>
        <mc:Fallback xmlns="">
          <p:pic>
            <p:nvPicPr>
              <p:cNvPr id="31" name="墨迹 30"/>
            </p:nvPicPr>
            <p:blipFill>
              <a:blip/>
            </p:blipFill>
            <p:spPr>
              <a:xfrm>
                <a:off x="6355538" y="1473484"/>
                <a:ext cx="132425" cy="44711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2" name="墨迹 31"/>
              <p14:cNvContentPartPr/>
              <p14:nvPr/>
            </p14:nvContentPartPr>
            <p14:xfrm>
              <a:off x="6589381" y="1615902"/>
              <a:ext cx="148014" cy="21911"/>
            </p14:xfrm>
          </p:contentPart>
        </mc:Choice>
        <mc:Fallback xmlns="">
          <p:pic>
            <p:nvPicPr>
              <p:cNvPr id="32" name="墨迹 31"/>
            </p:nvPicPr>
            <p:blipFill>
              <a:blip/>
            </p:blipFill>
            <p:spPr>
              <a:xfrm>
                <a:off x="6589381" y="1615902"/>
                <a:ext cx="148014" cy="2191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3" name="墨迹 32"/>
              <p14:cNvContentPartPr/>
              <p14:nvPr/>
            </p14:nvContentPartPr>
            <p14:xfrm>
              <a:off x="6611309" y="1659723"/>
              <a:ext cx="265878" cy="215682"/>
            </p14:xfrm>
          </p:contentPart>
        </mc:Choice>
        <mc:Fallback xmlns="">
          <p:pic>
            <p:nvPicPr>
              <p:cNvPr id="33" name="墨迹 32"/>
            </p:nvPicPr>
            <p:blipFill>
              <a:blip/>
            </p:blipFill>
            <p:spPr>
              <a:xfrm>
                <a:off x="6611309" y="1659723"/>
                <a:ext cx="265878" cy="21568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4" name="墨迹 33"/>
              <p14:cNvContentPartPr/>
              <p14:nvPr/>
            </p14:nvContentPartPr>
            <p14:xfrm>
              <a:off x="6955990" y="1584406"/>
              <a:ext cx="285750" cy="313594"/>
            </p14:xfrm>
          </p:contentPart>
        </mc:Choice>
        <mc:Fallback xmlns="">
          <p:pic>
            <p:nvPicPr>
              <p:cNvPr id="34" name="墨迹 33"/>
            </p:nvPicPr>
            <p:blipFill>
              <a:blip/>
            </p:blipFill>
            <p:spPr>
              <a:xfrm>
                <a:off x="6955990" y="1584406"/>
                <a:ext cx="285750" cy="31359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5" name="墨迹 34"/>
              <p14:cNvContentPartPr/>
              <p14:nvPr/>
            </p14:nvContentPartPr>
            <p14:xfrm>
              <a:off x="7101949" y="1654246"/>
              <a:ext cx="222022" cy="250088"/>
            </p14:xfrm>
          </p:contentPart>
        </mc:Choice>
        <mc:Fallback xmlns="">
          <p:pic>
            <p:nvPicPr>
              <p:cNvPr id="35" name="墨迹 34"/>
            </p:nvPicPr>
            <p:blipFill>
              <a:blip/>
            </p:blipFill>
            <p:spPr>
              <a:xfrm>
                <a:off x="7101949" y="1654246"/>
                <a:ext cx="222022" cy="25008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7367827" y="1615902"/>
              <a:ext cx="115122" cy="32866"/>
            </p14:xfrm>
          </p:contentPart>
        </mc:Choice>
        <mc:Fallback xmlns="">
          <p:pic>
            <p:nvPicPr>
              <p:cNvPr id="36" name="墨迹 35"/>
            </p:nvPicPr>
            <p:blipFill>
              <a:blip/>
            </p:blipFill>
            <p:spPr>
              <a:xfrm>
                <a:off x="7367827" y="1615902"/>
                <a:ext cx="115122" cy="32866"/>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7358918" y="1499845"/>
              <a:ext cx="200779" cy="435472"/>
            </p14:xfrm>
          </p:contentPart>
        </mc:Choice>
        <mc:Fallback xmlns="">
          <p:pic>
            <p:nvPicPr>
              <p:cNvPr id="37" name="墨迹 36"/>
            </p:nvPicPr>
            <p:blipFill>
              <a:blip/>
            </p:blipFill>
            <p:spPr>
              <a:xfrm>
                <a:off x="7358918" y="1499845"/>
                <a:ext cx="200779" cy="43547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墨迹 37"/>
              <p14:cNvContentPartPr/>
              <p14:nvPr/>
            </p14:nvContentPartPr>
            <p14:xfrm>
              <a:off x="7466503" y="1521071"/>
              <a:ext cx="169943" cy="467310"/>
            </p14:xfrm>
          </p:contentPart>
        </mc:Choice>
        <mc:Fallback xmlns="">
          <p:pic>
            <p:nvPicPr>
              <p:cNvPr id="38" name="墨迹 37"/>
            </p:nvPicPr>
            <p:blipFill>
              <a:blip/>
            </p:blipFill>
            <p:spPr>
              <a:xfrm>
                <a:off x="7466503" y="1521071"/>
                <a:ext cx="169943" cy="46731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7641927" y="1626857"/>
              <a:ext cx="117864" cy="149950"/>
            </p14:xfrm>
          </p:contentPart>
        </mc:Choice>
        <mc:Fallback xmlns="">
          <p:pic>
            <p:nvPicPr>
              <p:cNvPr id="39" name="墨迹 38"/>
            </p:nvPicPr>
            <p:blipFill>
              <a:blip/>
            </p:blipFill>
            <p:spPr>
              <a:xfrm>
                <a:off x="7641927" y="1626857"/>
                <a:ext cx="117864" cy="1499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7800906" y="1440618"/>
              <a:ext cx="113237" cy="454472"/>
            </p14:xfrm>
          </p:contentPart>
        </mc:Choice>
        <mc:Fallback xmlns="">
          <p:pic>
            <p:nvPicPr>
              <p:cNvPr id="40" name="墨迹 39"/>
            </p:nvPicPr>
            <p:blipFill>
              <a:blip/>
            </p:blipFill>
            <p:spPr>
              <a:xfrm>
                <a:off x="7800906" y="1440618"/>
                <a:ext cx="113237" cy="45447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7863435" y="1583036"/>
              <a:ext cx="182106" cy="350569"/>
            </p14:xfrm>
          </p:contentPart>
        </mc:Choice>
        <mc:Fallback xmlns="">
          <p:pic>
            <p:nvPicPr>
              <p:cNvPr id="41" name="墨迹 40"/>
            </p:nvPicPr>
            <p:blipFill>
              <a:blip/>
            </p:blipFill>
            <p:spPr>
              <a:xfrm>
                <a:off x="7863435" y="1583036"/>
                <a:ext cx="182106" cy="35056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8159464" y="1451573"/>
              <a:ext cx="343140" cy="507537"/>
            </p14:xfrm>
          </p:contentPart>
        </mc:Choice>
        <mc:Fallback xmlns="">
          <p:pic>
            <p:nvPicPr>
              <p:cNvPr id="42" name="墨迹 41"/>
            </p:nvPicPr>
            <p:blipFill>
              <a:blip/>
            </p:blipFill>
            <p:spPr>
              <a:xfrm>
                <a:off x="8159464" y="1451573"/>
                <a:ext cx="343140" cy="50753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8294287" y="1621380"/>
              <a:ext cx="280953" cy="180762"/>
            </p14:xfrm>
          </p:contentPart>
        </mc:Choice>
        <mc:Fallback xmlns="">
          <p:pic>
            <p:nvPicPr>
              <p:cNvPr id="43" name="墨迹 42"/>
            </p:nvPicPr>
            <p:blipFill>
              <a:blip/>
            </p:blipFill>
            <p:spPr>
              <a:xfrm>
                <a:off x="8294287" y="1621380"/>
                <a:ext cx="280953" cy="18076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8636399" y="1574820"/>
              <a:ext cx="209516" cy="143274"/>
            </p14:xfrm>
          </p:contentPart>
        </mc:Choice>
        <mc:Fallback xmlns="">
          <p:pic>
            <p:nvPicPr>
              <p:cNvPr id="44" name="墨迹 43"/>
            </p:nvPicPr>
            <p:blipFill>
              <a:blip/>
            </p:blipFill>
            <p:spPr>
              <a:xfrm>
                <a:off x="8636399" y="1574820"/>
                <a:ext cx="209516" cy="143274"/>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5" name="墨迹 44"/>
              <p14:cNvContentPartPr/>
              <p14:nvPr/>
            </p14:nvContentPartPr>
            <p14:xfrm>
              <a:off x="8705438" y="1544693"/>
              <a:ext cx="27410" cy="352623"/>
            </p14:xfrm>
          </p:contentPart>
        </mc:Choice>
        <mc:Fallback xmlns="">
          <p:pic>
            <p:nvPicPr>
              <p:cNvPr id="45" name="墨迹 44"/>
            </p:nvPicPr>
            <p:blipFill>
              <a:blip/>
            </p:blipFill>
            <p:spPr>
              <a:xfrm>
                <a:off x="8705438" y="1544693"/>
                <a:ext cx="27410" cy="35262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6" name="墨迹 45"/>
              <p14:cNvContentPartPr/>
              <p14:nvPr/>
            </p14:nvContentPartPr>
            <p14:xfrm>
              <a:off x="8837007" y="1730932"/>
              <a:ext cx="10964" cy="2739"/>
            </p14:xfrm>
          </p:contentPart>
        </mc:Choice>
        <mc:Fallback xmlns="">
          <p:pic>
            <p:nvPicPr>
              <p:cNvPr id="46" name="墨迹 45"/>
            </p:nvPicPr>
            <p:blipFill>
              <a:blip/>
            </p:blipFill>
            <p:spPr>
              <a:xfrm>
                <a:off x="8837007" y="1730932"/>
                <a:ext cx="10964" cy="273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7" name="墨迹 46"/>
              <p14:cNvContentPartPr/>
              <p14:nvPr/>
            </p14:nvContentPartPr>
            <p14:xfrm>
              <a:off x="7850244" y="2223920"/>
              <a:ext cx="184504" cy="168437"/>
            </p14:xfrm>
          </p:contentPart>
        </mc:Choice>
        <mc:Fallback xmlns="">
          <p:pic>
            <p:nvPicPr>
              <p:cNvPr id="47" name="墨迹 46"/>
            </p:nvPicPr>
            <p:blipFill>
              <a:blip/>
            </p:blipFill>
            <p:spPr>
              <a:xfrm>
                <a:off x="7850244" y="2223920"/>
                <a:ext cx="184504" cy="168437"/>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7905064" y="2289651"/>
              <a:ext cx="274101" cy="314279"/>
            </p14:xfrm>
          </p:contentPart>
        </mc:Choice>
        <mc:Fallback xmlns="">
          <p:pic>
            <p:nvPicPr>
              <p:cNvPr id="48" name="墨迹 47"/>
            </p:nvPicPr>
            <p:blipFill>
              <a:blip/>
            </p:blipFill>
            <p:spPr>
              <a:xfrm>
                <a:off x="7905064" y="2289651"/>
                <a:ext cx="274101" cy="31427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9" name="墨迹 48"/>
              <p14:cNvContentPartPr/>
              <p14:nvPr/>
            </p14:nvContentPartPr>
            <p14:xfrm>
              <a:off x="8283323" y="2234875"/>
              <a:ext cx="137051" cy="238277"/>
            </p14:xfrm>
          </p:contentPart>
        </mc:Choice>
        <mc:Fallback xmlns="">
          <p:pic>
            <p:nvPicPr>
              <p:cNvPr id="49" name="墨迹 48"/>
            </p:nvPicPr>
            <p:blipFill>
              <a:blip/>
            </p:blipFill>
            <p:spPr>
              <a:xfrm>
                <a:off x="8283323" y="2234875"/>
                <a:ext cx="137051" cy="23827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0" name="墨迹 49"/>
              <p14:cNvContentPartPr/>
              <p14:nvPr/>
            </p14:nvContentPartPr>
            <p14:xfrm>
              <a:off x="8486157" y="2273218"/>
              <a:ext cx="107756" cy="167411"/>
            </p14:xfrm>
          </p:contentPart>
        </mc:Choice>
        <mc:Fallback xmlns="">
          <p:pic>
            <p:nvPicPr>
              <p:cNvPr id="50" name="墨迹 49"/>
            </p:nvPicPr>
            <p:blipFill>
              <a:blip/>
            </p:blipFill>
            <p:spPr>
              <a:xfrm>
                <a:off x="8486157" y="2273218"/>
                <a:ext cx="107756" cy="16741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1" name="墨迹 50"/>
              <p14:cNvContentPartPr/>
              <p14:nvPr/>
            </p14:nvContentPartPr>
            <p14:xfrm>
              <a:off x="8667064" y="2229397"/>
              <a:ext cx="10965" cy="158852"/>
            </p14:xfrm>
          </p:contentPart>
        </mc:Choice>
        <mc:Fallback xmlns="">
          <p:pic>
            <p:nvPicPr>
              <p:cNvPr id="51" name="墨迹 50"/>
            </p:nvPicPr>
            <p:blipFill>
              <a:blip/>
            </p:blipFill>
            <p:spPr>
              <a:xfrm>
                <a:off x="8667064" y="2229397"/>
                <a:ext cx="10965" cy="158852"/>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2" name="墨迹 51"/>
              <p14:cNvContentPartPr/>
              <p14:nvPr/>
            </p14:nvContentPartPr>
            <p14:xfrm>
              <a:off x="8727366" y="2311562"/>
              <a:ext cx="8223" cy="10955"/>
            </p14:xfrm>
          </p:contentPart>
        </mc:Choice>
        <mc:Fallback xmlns="">
          <p:pic>
            <p:nvPicPr>
              <p:cNvPr id="52" name="墨迹 51"/>
            </p:nvPicPr>
            <p:blipFill>
              <a:blip/>
            </p:blipFill>
            <p:spPr>
              <a:xfrm>
                <a:off x="8727366" y="2311562"/>
                <a:ext cx="8223" cy="1095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3" name="墨迹 52"/>
              <p14:cNvContentPartPr/>
              <p14:nvPr/>
            </p14:nvContentPartPr>
            <p14:xfrm>
              <a:off x="8804115" y="2240353"/>
              <a:ext cx="211057" cy="21910"/>
            </p14:xfrm>
          </p:contentPart>
        </mc:Choice>
        <mc:Fallback xmlns="">
          <p:pic>
            <p:nvPicPr>
              <p:cNvPr id="53" name="墨迹 52"/>
            </p:nvPicPr>
            <p:blipFill>
              <a:blip/>
            </p:blipFill>
            <p:spPr>
              <a:xfrm>
                <a:off x="8804115" y="2240353"/>
                <a:ext cx="211057" cy="2191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4" name="墨迹 53"/>
              <p14:cNvContentPartPr/>
              <p14:nvPr/>
            </p14:nvContentPartPr>
            <p14:xfrm>
              <a:off x="8812338" y="2295129"/>
              <a:ext cx="176281" cy="228178"/>
            </p14:xfrm>
          </p:contentPart>
        </mc:Choice>
        <mc:Fallback xmlns="">
          <p:pic>
            <p:nvPicPr>
              <p:cNvPr id="54" name="墨迹 53"/>
            </p:nvPicPr>
            <p:blipFill>
              <a:blip/>
            </p:blipFill>
            <p:spPr>
              <a:xfrm>
                <a:off x="8812338" y="2295129"/>
                <a:ext cx="176281" cy="22817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5" name="墨迹 54"/>
              <p14:cNvContentPartPr/>
              <p14:nvPr/>
            </p14:nvContentPartPr>
            <p14:xfrm>
              <a:off x="8897309" y="2349905"/>
              <a:ext cx="123345" cy="38344"/>
            </p14:xfrm>
          </p:contentPart>
        </mc:Choice>
        <mc:Fallback xmlns="">
          <p:pic>
            <p:nvPicPr>
              <p:cNvPr id="55" name="墨迹 54"/>
            </p:nvPicPr>
            <p:blipFill>
              <a:blip/>
            </p:blipFill>
            <p:spPr>
              <a:xfrm>
                <a:off x="8897309" y="2349905"/>
                <a:ext cx="123345" cy="38344"/>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6" name="墨迹 55"/>
              <p14:cNvContentPartPr/>
              <p14:nvPr/>
            </p14:nvContentPartPr>
            <p14:xfrm>
              <a:off x="8831525" y="2076023"/>
              <a:ext cx="101417" cy="120508"/>
            </p14:xfrm>
          </p:contentPart>
        </mc:Choice>
        <mc:Fallback xmlns="">
          <p:pic>
            <p:nvPicPr>
              <p:cNvPr id="56" name="墨迹 55"/>
            </p:nvPicPr>
            <p:blipFill>
              <a:blip/>
            </p:blipFill>
            <p:spPr>
              <a:xfrm>
                <a:off x="8831525" y="2076023"/>
                <a:ext cx="101417" cy="12050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3" grpId="0" animBg="1"/>
      <p:bldP spid="14"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650" y="798944"/>
            <a:ext cx="5467350" cy="27762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QuickSelect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 = </a:t>
            </a:r>
            <a:r>
              <a:rPr lang="en-US" sz="1600" b="1" dirty="0" err="1">
                <a:solidFill>
                  <a:schemeClr val="tx1"/>
                </a:solidFill>
                <a:latin typeface="Courier New" pitchFamily="49" charset="0"/>
                <a:cs typeface="Courier New" pitchFamily="49" charset="0"/>
              </a:rPr>
              <a:t>MedianOfMedians</a:t>
            </a:r>
            <a:r>
              <a:rPr lang="en-US" sz="1600" b="1" dirty="0">
                <a:solidFill>
                  <a:schemeClr val="tx1"/>
                </a:solidFill>
                <a:latin typeface="Courier New" pitchFamily="49" charset="0"/>
                <a:cs typeface="Courier New" pitchFamily="49" charset="0"/>
              </a:rPr>
              <a:t>(A)</a:t>
            </a:r>
            <a:endParaRPr lang="en-US" sz="1600" b="1"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PartitionWithPivot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A,m</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4" name="矩形 3"/>
          <p:cNvSpPr/>
          <p:nvPr/>
        </p:nvSpPr>
        <p:spPr>
          <a:xfrm>
            <a:off x="3162628" y="250772"/>
            <a:ext cx="5383267" cy="149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MedianOfMedians</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&lt;G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&gt; = </a:t>
            </a:r>
            <a:r>
              <a:rPr lang="en-US" sz="1600" dirty="0" err="1">
                <a:solidFill>
                  <a:schemeClr val="tx1"/>
                </a:solidFill>
                <a:latin typeface="Courier New" pitchFamily="49" charset="0"/>
                <a:cs typeface="Courier New" pitchFamily="49" charset="0"/>
              </a:rPr>
              <a:t>CreateGroups</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n/5)</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Sort(G</a:t>
            </a:r>
            <a:r>
              <a:rPr lang="en-US" sz="1600" baseline="-25000" dirty="0">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M = </a:t>
            </a:r>
            <a:r>
              <a:rPr lang="en-US" sz="1600" dirty="0" err="1">
                <a:solidFill>
                  <a:schemeClr val="tx1"/>
                </a:solidFill>
                <a:latin typeface="Courier New" pitchFamily="49" charset="0"/>
                <a:cs typeface="Courier New" pitchFamily="49" charset="0"/>
              </a:rPr>
              <a:t>GetMediansFromSortedGroups</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(M,(n/5)/2)</a:t>
            </a:r>
            <a:endParaRPr lang="en-US" sz="1600" dirty="0">
              <a:solidFill>
                <a:schemeClr val="tx1"/>
              </a:solidFill>
              <a:latin typeface="Courier New" pitchFamily="49" charset="0"/>
              <a:cs typeface="Courier New" pitchFamily="49" charset="0"/>
            </a:endParaRPr>
          </a:p>
        </p:txBody>
      </p:sp>
      <p:sp>
        <p:nvSpPr>
          <p:cNvPr id="7" name="文本框 6"/>
          <p:cNvSpPr txBox="1"/>
          <p:nvPr/>
        </p:nvSpPr>
        <p:spPr>
          <a:xfrm>
            <a:off x="628650" y="250772"/>
            <a:ext cx="2378343" cy="461665"/>
          </a:xfrm>
          <a:prstGeom prst="rect">
            <a:avLst/>
          </a:prstGeom>
          <a:noFill/>
        </p:spPr>
        <p:txBody>
          <a:bodyPr wrap="none" rtlCol="0">
            <a:spAutoFit/>
          </a:bodyPr>
          <a:lstStyle/>
          <a:p>
            <a:r>
              <a:rPr lang="en-US" sz="2400" dirty="0"/>
              <a:t>Time complexity?</a:t>
            </a:r>
            <a:endParaRPr lang="en-US" sz="2400" dirty="0"/>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33C8AE80-1808-4B01-A8ED-40E947C48C3E}"/>
                  </a:ext>
                </a:extLst>
              </p:cNvPr>
              <p:cNvSpPr txBox="1"/>
              <p:nvPr/>
            </p:nvSpPr>
            <p:spPr>
              <a:xfrm>
                <a:off x="628650" y="3993558"/>
                <a:ext cx="53057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0.7</m:t>
                          </m:r>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0.2</m:t>
                          </m:r>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628650" y="3993558"/>
                <a:ext cx="5305748" cy="430887"/>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p:sp>
        <p:nvSpPr>
          <p:cNvPr id="9" name="矩形: 圆角 8"/>
          <p:cNvSpPr/>
          <p:nvPr/>
        </p:nvSpPr>
        <p:spPr>
          <a:xfrm>
            <a:off x="1817821" y="3993558"/>
            <a:ext cx="1344807" cy="430887"/>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898165" y="2187048"/>
            <a:ext cx="5197835" cy="1388104"/>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圆角 10"/>
          <p:cNvSpPr/>
          <p:nvPr/>
        </p:nvSpPr>
        <p:spPr>
          <a:xfrm>
            <a:off x="3451225" y="3993557"/>
            <a:ext cx="1279525" cy="43088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圆角 12"/>
          <p:cNvSpPr/>
          <p:nvPr/>
        </p:nvSpPr>
        <p:spPr>
          <a:xfrm>
            <a:off x="3207079" y="1439321"/>
            <a:ext cx="3622346" cy="241350"/>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圆角 13"/>
          <p:cNvSpPr/>
          <p:nvPr/>
        </p:nvSpPr>
        <p:spPr>
          <a:xfrm>
            <a:off x="5073649" y="3993556"/>
            <a:ext cx="860749" cy="430887"/>
          </a:xfrm>
          <a:prstGeom prst="round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p:cNvSpPr/>
          <p:nvPr/>
        </p:nvSpPr>
        <p:spPr>
          <a:xfrm>
            <a:off x="898165" y="1987389"/>
            <a:ext cx="3407135" cy="241350"/>
          </a:xfrm>
          <a:prstGeom prst="round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圆角 16"/>
          <p:cNvSpPr/>
          <p:nvPr/>
        </p:nvSpPr>
        <p:spPr>
          <a:xfrm>
            <a:off x="3207079" y="563139"/>
            <a:ext cx="5222218" cy="876179"/>
          </a:xfrm>
          <a:prstGeom prst="round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圆角 22"/>
          <p:cNvSpPr/>
          <p:nvPr/>
        </p:nvSpPr>
        <p:spPr>
          <a:xfrm>
            <a:off x="628650" y="3617991"/>
            <a:ext cx="8136978" cy="2833314"/>
          </a:xfrm>
          <a:prstGeom prst="roundRect">
            <a:avLst>
              <a:gd name="adj" fmla="val 54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矩形 17">
                <a:extLst>
                  <a:ext uri="{FF2B5EF4-FFF2-40B4-BE49-F238E27FC236}">
                    <a14:artisticCrisscrossEtching id="{D89D194E-D2F6-4A59-AEE8-A1D16085940F}"/>
                  </a:ext>
                </a:extLst>
              </p:cNvPr>
              <p:cNvSpPr/>
              <p:nvPr/>
            </p:nvSpPr>
            <p:spPr>
              <a:xfrm>
                <a:off x="4656412" y="3776313"/>
                <a:ext cx="1376856"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18" name="矩形 17"/>
              <p:cNvSpPr>
                <a:spLocks noRot="1" noChangeAspect="1" noMove="1" noResize="1" noEditPoints="1" noAdjustHandles="1" noChangeArrowheads="1" noChangeShapeType="1" noTextEdit="1"/>
              </p:cNvSpPr>
              <p:nvPr/>
            </p:nvSpPr>
            <p:spPr>
              <a:xfrm>
                <a:off x="4656412" y="3776313"/>
                <a:ext cx="1376856" cy="434485"/>
              </a:xfrm>
              <a:prstGeom prst="rect">
                <a:avLst/>
              </a:prstGeom>
              <a:blipFill rotWithShape="1">
                <a:blip r:embed="rId2"/>
                <a:stretch>
                  <a:fillRect l="-437" t="-17333" b="-25333"/>
                </a:stretch>
              </a:blipFill>
              <a:ln w="19050">
                <a:solidFill>
                  <a:schemeClr val="tx1"/>
                </a:solidFill>
              </a:ln>
            </p:spPr>
            <p:txBody>
              <a:bodyPr/>
              <a:lstStyle/>
              <a:p>
                <a:r>
                  <a:rPr lang="en-US">
                    <a:noFill/>
                  </a:rPr>
                  <a:t> </a:t>
                </a:r>
                <a:endParaRPr lang="en-US">
                  <a:noFill/>
                </a:endParaRPr>
              </a:p>
            </p:txBody>
          </p:sp>
        </mc:Fallback>
      </mc:AlternateContent>
      <p:grpSp>
        <p:nvGrpSpPr>
          <p:cNvPr id="54" name="组合 53"/>
          <p:cNvGrpSpPr/>
          <p:nvPr/>
        </p:nvGrpSpPr>
        <p:grpSpPr>
          <a:xfrm>
            <a:off x="3929664" y="4210798"/>
            <a:ext cx="3018989" cy="806452"/>
            <a:chOff x="3929664" y="4210798"/>
            <a:chExt cx="3018989" cy="806452"/>
          </a:xfrm>
        </p:grpSpPr>
        <mc:AlternateContent xmlns:mc="http://schemas.openxmlformats.org/markup-compatibility/2006">
          <mc:Choice xmlns:a14="http://schemas.microsoft.com/office/drawing/2010/main" Requires="a14">
            <p:sp>
              <p:nvSpPr>
                <p:cNvPr id="19" name="矩形 18">
                  <a:extLst>
                    <a:ext uri="{FF2B5EF4-FFF2-40B4-BE49-F238E27FC236}">
                      <a14:artisticCrisscrossEtching id="{4D99D37A-7054-46B5-8D78-76429E3B651F}"/>
                    </a:ext>
                  </a:extLst>
                </p:cNvPr>
                <p:cNvSpPr/>
                <p:nvPr/>
              </p:nvSpPr>
              <p:spPr>
                <a:xfrm>
                  <a:off x="3929664" y="4582765"/>
                  <a:ext cx="1376856"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0.7</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19" name="矩形 18"/>
                <p:cNvSpPr>
                  <a:spLocks noRot="1" noChangeAspect="1" noMove="1" noResize="1" noEditPoints="1" noAdjustHandles="1" noChangeArrowheads="1" noChangeShapeType="1" noTextEdit="1"/>
                </p:cNvSpPr>
                <p:nvPr/>
              </p:nvSpPr>
              <p:spPr>
                <a:xfrm>
                  <a:off x="3929664" y="4582765"/>
                  <a:ext cx="1376856" cy="434485"/>
                </a:xfrm>
                <a:prstGeom prst="rect">
                  <a:avLst/>
                </a:prstGeom>
                <a:blipFill rotWithShape="1">
                  <a:blip r:embed="rId3"/>
                  <a:stretch>
                    <a:fillRect l="-439" t="-18919" b="-25676"/>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4:artisticCrisscrossEtching id="{70B3BBC6-2384-40D9-BCE6-8F4B144B55EA}"/>
                    </a:ext>
                  </a:extLst>
                </p:cNvPr>
                <p:cNvSpPr/>
                <p:nvPr/>
              </p:nvSpPr>
              <p:spPr>
                <a:xfrm>
                  <a:off x="5571797" y="4582765"/>
                  <a:ext cx="1376856"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0.2</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20" name="矩形 19"/>
                <p:cNvSpPr>
                  <a:spLocks noRot="1" noChangeAspect="1" noMove="1" noResize="1" noEditPoints="1" noAdjustHandles="1" noChangeArrowheads="1" noChangeShapeType="1" noTextEdit="1"/>
                </p:cNvSpPr>
                <p:nvPr/>
              </p:nvSpPr>
              <p:spPr>
                <a:xfrm>
                  <a:off x="5571797" y="4582765"/>
                  <a:ext cx="1376856" cy="434485"/>
                </a:xfrm>
                <a:prstGeom prst="rect">
                  <a:avLst/>
                </a:prstGeom>
                <a:blipFill rotWithShape="1">
                  <a:blip r:embed="rId4"/>
                  <a:stretch>
                    <a:fillRect t="-18919" b="-25676"/>
                  </a:stretch>
                </a:blipFill>
                <a:ln w="19050">
                  <a:solidFill>
                    <a:schemeClr val="tx1"/>
                  </a:solidFill>
                </a:ln>
              </p:spPr>
              <p:txBody>
                <a:bodyPr/>
                <a:lstStyle/>
                <a:p>
                  <a:r>
                    <a:rPr lang="en-US">
                      <a:noFill/>
                    </a:rPr>
                    <a:t> </a:t>
                  </a:r>
                  <a:endParaRPr lang="en-US">
                    <a:noFill/>
                  </a:endParaRPr>
                </a:p>
              </p:txBody>
            </p:sp>
          </mc:Fallback>
        </mc:AlternateContent>
        <p:cxnSp>
          <p:nvCxnSpPr>
            <p:cNvPr id="27" name="直接连接符 26"/>
            <p:cNvCxnSpPr>
              <a:endCxn id="19" idx="0"/>
            </p:cNvCxnSpPr>
            <p:nvPr/>
          </p:nvCxnSpPr>
          <p:spPr>
            <a:xfrm flipH="1">
              <a:off x="4618092" y="4215526"/>
              <a:ext cx="688428" cy="3672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2"/>
              <a:endCxn id="20" idx="0"/>
            </p:cNvCxnSpPr>
            <p:nvPr/>
          </p:nvCxnSpPr>
          <p:spPr>
            <a:xfrm>
              <a:off x="5344840" y="4210798"/>
              <a:ext cx="915385" cy="371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263121" y="5017250"/>
            <a:ext cx="6352075" cy="806452"/>
            <a:chOff x="2263121" y="5017250"/>
            <a:chExt cx="6352075" cy="806452"/>
          </a:xfrm>
        </p:grpSpPr>
        <mc:AlternateContent xmlns:mc="http://schemas.openxmlformats.org/markup-compatibility/2006">
          <mc:Choice xmlns:a14="http://schemas.microsoft.com/office/drawing/2010/main" Requires="a14">
            <p:sp>
              <p:nvSpPr>
                <p:cNvPr id="21" name="矩形 20">
                  <a:extLst>
                    <a:ext uri="{FF2B5EF4-FFF2-40B4-BE49-F238E27FC236}">
                      <a14:artisticCrisscrossEtching id="{56730D91-BEF7-407F-BAC7-3C7130D50541}"/>
                    </a:ext>
                  </a:extLst>
                </p:cNvPr>
                <p:cNvSpPr/>
                <p:nvPr/>
              </p:nvSpPr>
              <p:spPr>
                <a:xfrm>
                  <a:off x="2263121" y="5389217"/>
                  <a:ext cx="1469040"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49</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21" name="矩形 20"/>
                <p:cNvSpPr>
                  <a:spLocks noRot="1" noChangeAspect="1" noMove="1" noResize="1" noEditPoints="1" noAdjustHandles="1" noChangeArrowheads="1" noChangeShapeType="1" noTextEdit="1"/>
                </p:cNvSpPr>
                <p:nvPr/>
              </p:nvSpPr>
              <p:spPr>
                <a:xfrm>
                  <a:off x="2263121" y="5389217"/>
                  <a:ext cx="1469040" cy="434485"/>
                </a:xfrm>
                <a:prstGeom prst="rect">
                  <a:avLst/>
                </a:prstGeom>
                <a:blipFill rotWithShape="1">
                  <a:blip r:embed="rId5"/>
                  <a:stretch>
                    <a:fillRect l="-410" t="-18919" b="-25676"/>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矩形 21">
                  <a:extLst>
                    <a:ext uri="{FF2B5EF4-FFF2-40B4-BE49-F238E27FC236}">
                      <a14:artisticCrisscrossEtching id="{0A824C09-3C3E-4E9C-ACF5-01118F17CD74}"/>
                    </a:ext>
                  </a:extLst>
                </p:cNvPr>
                <p:cNvSpPr/>
                <p:nvPr/>
              </p:nvSpPr>
              <p:spPr>
                <a:xfrm>
                  <a:off x="3837480" y="5389217"/>
                  <a:ext cx="1469040"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14</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22" name="矩形 21"/>
                <p:cNvSpPr>
                  <a:spLocks noRot="1" noChangeAspect="1" noMove="1" noResize="1" noEditPoints="1" noAdjustHandles="1" noChangeArrowheads="1" noChangeShapeType="1" noTextEdit="1"/>
                </p:cNvSpPr>
                <p:nvPr/>
              </p:nvSpPr>
              <p:spPr>
                <a:xfrm>
                  <a:off x="3837480" y="5389217"/>
                  <a:ext cx="1469040" cy="434485"/>
                </a:xfrm>
                <a:prstGeom prst="rect">
                  <a:avLst/>
                </a:prstGeom>
                <a:blipFill rotWithShape="1">
                  <a:blip r:embed="rId6"/>
                  <a:stretch>
                    <a:fillRect l="-823" t="-18919" b="-25676"/>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4:artisticCrisscrossEtching id="{03455ECF-53FC-469B-B4BB-1EBF69FFF4BE}"/>
                    </a:ext>
                  </a:extLst>
                </p:cNvPr>
                <p:cNvSpPr/>
                <p:nvPr/>
              </p:nvSpPr>
              <p:spPr>
                <a:xfrm>
                  <a:off x="5571797" y="5389217"/>
                  <a:ext cx="1469040"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14</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24" name="矩形 23"/>
                <p:cNvSpPr>
                  <a:spLocks noRot="1" noChangeAspect="1" noMove="1" noResize="1" noEditPoints="1" noAdjustHandles="1" noChangeArrowheads="1" noChangeShapeType="1" noTextEdit="1"/>
                </p:cNvSpPr>
                <p:nvPr/>
              </p:nvSpPr>
              <p:spPr>
                <a:xfrm>
                  <a:off x="5571797" y="5389217"/>
                  <a:ext cx="1469040" cy="434485"/>
                </a:xfrm>
                <a:prstGeom prst="rect">
                  <a:avLst/>
                </a:prstGeom>
                <a:blipFill rotWithShape="1">
                  <a:blip r:embed="rId7"/>
                  <a:stretch>
                    <a:fillRect l="-410" t="-18919" b="-25676"/>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4:artisticCrisscrossEtching id="{4BC70FA9-3927-4B15-8996-3AFD2774F203}"/>
                    </a:ext>
                  </a:extLst>
                </p:cNvPr>
                <p:cNvSpPr/>
                <p:nvPr/>
              </p:nvSpPr>
              <p:spPr>
                <a:xfrm>
                  <a:off x="7146156" y="5389217"/>
                  <a:ext cx="1469040"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04</m:t>
                      </m:r>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25" name="矩形 24"/>
                <p:cNvSpPr>
                  <a:spLocks noRot="1" noChangeAspect="1" noMove="1" noResize="1" noEditPoints="1" noAdjustHandles="1" noChangeArrowheads="1" noChangeShapeType="1" noTextEdit="1"/>
                </p:cNvSpPr>
                <p:nvPr/>
              </p:nvSpPr>
              <p:spPr>
                <a:xfrm>
                  <a:off x="7146156" y="5389217"/>
                  <a:ext cx="1469040" cy="434485"/>
                </a:xfrm>
                <a:prstGeom prst="rect">
                  <a:avLst/>
                </a:prstGeom>
                <a:blipFill rotWithShape="1">
                  <a:blip r:embed="rId8"/>
                  <a:stretch>
                    <a:fillRect l="-410" t="-18919" b="-25676"/>
                  </a:stretch>
                </a:blipFill>
                <a:ln w="19050">
                  <a:solidFill>
                    <a:schemeClr val="tx1"/>
                  </a:solidFill>
                </a:ln>
              </p:spPr>
              <p:txBody>
                <a:bodyPr/>
                <a:lstStyle/>
                <a:p>
                  <a:r>
                    <a:rPr lang="en-US">
                      <a:noFill/>
                    </a:rPr>
                    <a:t> </a:t>
                  </a:r>
                  <a:endParaRPr lang="en-US">
                    <a:noFill/>
                  </a:endParaRPr>
                </a:p>
              </p:txBody>
            </p:sp>
          </mc:Fallback>
        </mc:AlternateContent>
        <p:cxnSp>
          <p:nvCxnSpPr>
            <p:cNvPr id="31" name="直接连接符 30"/>
            <p:cNvCxnSpPr>
              <a:stCxn id="19" idx="2"/>
              <a:endCxn id="21" idx="0"/>
            </p:cNvCxnSpPr>
            <p:nvPr/>
          </p:nvCxnSpPr>
          <p:spPr>
            <a:xfrm flipH="1">
              <a:off x="2997641" y="5017250"/>
              <a:ext cx="1620451" cy="371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2" idx="0"/>
            </p:cNvCxnSpPr>
            <p:nvPr/>
          </p:nvCxnSpPr>
          <p:spPr>
            <a:xfrm flipH="1">
              <a:off x="4572000" y="5017250"/>
              <a:ext cx="46092" cy="371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4" idx="0"/>
            </p:cNvCxnSpPr>
            <p:nvPr/>
          </p:nvCxnSpPr>
          <p:spPr>
            <a:xfrm>
              <a:off x="6260225" y="5017250"/>
              <a:ext cx="46092" cy="371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0" idx="2"/>
              <a:endCxn id="25" idx="0"/>
            </p:cNvCxnSpPr>
            <p:nvPr/>
          </p:nvCxnSpPr>
          <p:spPr>
            <a:xfrm>
              <a:off x="6260225" y="5017250"/>
              <a:ext cx="1620451" cy="371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2997641" y="5823702"/>
            <a:ext cx="4883035" cy="479527"/>
            <a:chOff x="2997641" y="5823702"/>
            <a:chExt cx="4883035" cy="479527"/>
          </a:xfrm>
        </p:grpSpPr>
        <p:cxnSp>
          <p:nvCxnSpPr>
            <p:cNvPr id="43" name="直接连接符 42"/>
            <p:cNvCxnSpPr>
              <a:stCxn id="21" idx="2"/>
            </p:cNvCxnSpPr>
            <p:nvPr/>
          </p:nvCxnSpPr>
          <p:spPr>
            <a:xfrm>
              <a:off x="2997641" y="5823702"/>
              <a:ext cx="9352" cy="47952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2" idx="2"/>
            </p:cNvCxnSpPr>
            <p:nvPr/>
          </p:nvCxnSpPr>
          <p:spPr>
            <a:xfrm>
              <a:off x="4572000" y="5823702"/>
              <a:ext cx="0" cy="47952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2"/>
            </p:cNvCxnSpPr>
            <p:nvPr/>
          </p:nvCxnSpPr>
          <p:spPr>
            <a:xfrm>
              <a:off x="6306317" y="5823702"/>
              <a:ext cx="0" cy="47952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880676" y="5823702"/>
              <a:ext cx="0" cy="46412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7" name="文本框 56">
                <a:extLst>
                  <a:ext uri="{FF2B5EF4-FFF2-40B4-BE49-F238E27FC236}">
                    <a14:artisticCrisscrossEtching id="{B4F353E2-AA6B-4715-8230-96D1C7691EBB}"/>
                  </a:ext>
                </a:extLst>
              </p:cNvPr>
              <p:cNvSpPr txBox="1"/>
              <p:nvPr/>
            </p:nvSpPr>
            <p:spPr>
              <a:xfrm>
                <a:off x="4096008" y="3808890"/>
                <a:ext cx="3915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𝑐𝑛</m:t>
                      </m:r>
                    </m:oMath>
                  </m:oMathPara>
                </a14:m>
                <a:endParaRPr lang="en-US" sz="2400" dirty="0"/>
              </a:p>
            </p:txBody>
          </p:sp>
        </mc:Choice>
        <mc:Fallback>
          <p:sp>
            <p:nvSpPr>
              <p:cNvPr id="57" name="文本框 56"/>
              <p:cNvSpPr txBox="1">
                <a:spLocks noRot="1" noChangeAspect="1" noMove="1" noResize="1" noEditPoints="1" noAdjustHandles="1" noChangeArrowheads="1" noChangeShapeType="1" noTextEdit="1"/>
              </p:cNvSpPr>
              <p:nvPr/>
            </p:nvSpPr>
            <p:spPr>
              <a:xfrm>
                <a:off x="4096008" y="3808890"/>
                <a:ext cx="391581" cy="369332"/>
              </a:xfrm>
              <a:prstGeom prst="rect">
                <a:avLst/>
              </a:prstGeom>
              <a:blipFill rotWithShape="1">
                <a:blip r:embed="rId9"/>
                <a:stretch>
                  <a:fillRect l="-10938" r="-937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文本框 57">
                <a:extLst>
                  <a:ext uri="{FF2B5EF4-FFF2-40B4-BE49-F238E27FC236}">
                    <a14:artisticCrisscrossEtching id="{672EEE2A-A6A4-4FB9-9943-67296E4BC051}"/>
                  </a:ext>
                </a:extLst>
              </p:cNvPr>
              <p:cNvSpPr txBox="1"/>
              <p:nvPr/>
            </p:nvSpPr>
            <p:spPr>
              <a:xfrm>
                <a:off x="717655" y="4615342"/>
                <a:ext cx="3134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0.7</m:t>
                          </m:r>
                          <m:r>
                            <a:rPr lang="en-US" sz="2400" b="0" i="1" smtClean="0">
                              <a:latin typeface="Cambria Math" panose="02040503050406030204" pitchFamily="18" charset="0"/>
                            </a:rPr>
                            <m:t>𝑛</m:t>
                          </m:r>
                          <m:r>
                            <a:rPr lang="en-US" sz="2400" b="0" i="1" smtClean="0">
                              <a:latin typeface="Cambria Math" panose="02040503050406030204" pitchFamily="18" charset="0"/>
                            </a:rPr>
                            <m:t>+0.2</m:t>
                          </m:r>
                          <m:r>
                            <a:rPr lang="en-US" sz="2400" b="0" i="1" smtClean="0">
                              <a:latin typeface="Cambria Math" panose="02040503050406030204" pitchFamily="18" charset="0"/>
                            </a:rPr>
                            <m:t>𝑛</m:t>
                          </m:r>
                        </m:e>
                      </m:d>
                      <m:r>
                        <a:rPr lang="en-US" sz="2400" b="0" i="1" smtClean="0">
                          <a:latin typeface="Cambria Math" panose="02040503050406030204" pitchFamily="18" charset="0"/>
                        </a:rPr>
                        <m:t>=0.9</m:t>
                      </m:r>
                      <m:r>
                        <a:rPr lang="en-US" sz="2400" b="0" i="1" smtClean="0">
                          <a:latin typeface="Cambria Math" panose="02040503050406030204" pitchFamily="18" charset="0"/>
                        </a:rPr>
                        <m:t>𝑐𝑛</m:t>
                      </m:r>
                    </m:oMath>
                  </m:oMathPara>
                </a14:m>
                <a:endParaRPr lang="en-US" sz="2400" dirty="0"/>
              </a:p>
            </p:txBody>
          </p:sp>
        </mc:Choice>
        <mc:Fallback>
          <p:sp>
            <p:nvSpPr>
              <p:cNvPr id="58" name="文本框 57"/>
              <p:cNvSpPr txBox="1">
                <a:spLocks noRot="1" noChangeAspect="1" noMove="1" noResize="1" noEditPoints="1" noAdjustHandles="1" noChangeArrowheads="1" noChangeShapeType="1" noTextEdit="1"/>
              </p:cNvSpPr>
              <p:nvPr/>
            </p:nvSpPr>
            <p:spPr>
              <a:xfrm>
                <a:off x="717655" y="4615342"/>
                <a:ext cx="3134320" cy="369332"/>
              </a:xfrm>
              <a:prstGeom prst="rect">
                <a:avLst/>
              </a:prstGeom>
              <a:blipFill rotWithShape="1">
                <a:blip r:embed="rId10"/>
                <a:stretch>
                  <a:fillRect l="-973" r="-1751" b="-655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9" name="文本框 58">
                <a:extLst>
                  <a:ext uri="{FF2B5EF4-FFF2-40B4-BE49-F238E27FC236}">
                    <a14:artisticCrisscrossEtching id="{1B6E4485-D1DF-4649-9547-9D34EC5AEE60}"/>
                  </a:ext>
                </a:extLst>
              </p:cNvPr>
              <p:cNvSpPr txBox="1"/>
              <p:nvPr/>
            </p:nvSpPr>
            <p:spPr>
              <a:xfrm>
                <a:off x="1139309" y="5421793"/>
                <a:ext cx="9638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0.81</m:t>
                      </m:r>
                      <m:r>
                        <a:rPr lang="en-US" sz="2400" b="0" i="1" smtClean="0">
                          <a:latin typeface="Cambria Math" panose="02040503050406030204" pitchFamily="18" charset="0"/>
                        </a:rPr>
                        <m:t>𝑐𝑛</m:t>
                      </m:r>
                    </m:oMath>
                  </m:oMathPara>
                </a14:m>
                <a:endParaRPr lang="en-US" sz="2400" dirty="0"/>
              </a:p>
            </p:txBody>
          </p:sp>
        </mc:Choice>
        <mc:Fallback>
          <p:sp>
            <p:nvSpPr>
              <p:cNvPr id="59" name="文本框 58"/>
              <p:cNvSpPr txBox="1">
                <a:spLocks noRot="1" noChangeAspect="1" noMove="1" noResize="1" noEditPoints="1" noAdjustHandles="1" noChangeArrowheads="1" noChangeShapeType="1" noTextEdit="1"/>
              </p:cNvSpPr>
              <p:nvPr/>
            </p:nvSpPr>
            <p:spPr>
              <a:xfrm>
                <a:off x="1139309" y="5421793"/>
                <a:ext cx="963854" cy="369332"/>
              </a:xfrm>
              <a:prstGeom prst="rect">
                <a:avLst/>
              </a:prstGeom>
              <a:blipFill rotWithShape="1">
                <a:blip r:embed="rId11"/>
                <a:stretch>
                  <a:fillRect l="-7595" r="-6962" b="-655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4:artisticCrisscrossEtching id="{1A62DF1E-A7B6-418D-BCE7-7212AED01FB2}"/>
                  </a:ext>
                </a:extLst>
              </p:cNvPr>
              <p:cNvSpPr txBox="1"/>
              <p:nvPr/>
            </p:nvSpPr>
            <p:spPr>
              <a:xfrm>
                <a:off x="819958" y="5952837"/>
                <a:ext cx="1602555"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C00000"/>
                        </a:solidFill>
                        <a:latin typeface="Cambria Math" panose="02040503050406030204" pitchFamily="18" charset="0"/>
                      </a:rPr>
                      <m:t>𝑂</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oMath>
                </a14:m>
                <a:r>
                  <a:rPr lang="en-US" sz="2400" dirty="0">
                    <a:solidFill>
                      <a:srgbClr val="C00000"/>
                    </a:solidFill>
                  </a:rPr>
                  <a:t> in total</a:t>
                </a:r>
              </a:p>
            </p:txBody>
          </p:sp>
        </mc:Choice>
        <mc:Fallback>
          <p:sp>
            <p:nvSpPr>
              <p:cNvPr id="60" name="文本框 59"/>
              <p:cNvSpPr txBox="1">
                <a:spLocks noRot="1" noChangeAspect="1" noMove="1" noResize="1" noEditPoints="1" noAdjustHandles="1" noChangeArrowheads="1" noChangeShapeType="1" noTextEdit="1"/>
              </p:cNvSpPr>
              <p:nvPr/>
            </p:nvSpPr>
            <p:spPr>
              <a:xfrm>
                <a:off x="819958" y="5952837"/>
                <a:ext cx="1602555" cy="369332"/>
              </a:xfrm>
              <a:prstGeom prst="rect">
                <a:avLst/>
              </a:prstGeom>
              <a:blipFill rotWithShape="1">
                <a:blip r:embed="rId12"/>
                <a:stretch>
                  <a:fillRect l="-6870" t="-26667" r="-10687" b="-5000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3" grpId="0" animBg="1"/>
      <p:bldP spid="14" grpId="0" animBg="1"/>
      <p:bldP spid="15" grpId="0" animBg="1"/>
      <p:bldP spid="17" grpId="0" animBg="1"/>
      <p:bldP spid="23" grpId="0" animBg="1"/>
      <p:bldP spid="18" grpId="0" animBg="1"/>
      <p:bldP spid="57" grpId="0"/>
      <p:bldP spid="5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650" y="956017"/>
            <a:ext cx="5467350" cy="27762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QuickSelect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 = </a:t>
            </a:r>
            <a:r>
              <a:rPr lang="en-US" sz="1600" b="1" dirty="0" err="1">
                <a:solidFill>
                  <a:schemeClr val="tx1"/>
                </a:solidFill>
                <a:latin typeface="Courier New" pitchFamily="49" charset="0"/>
                <a:cs typeface="Courier New" pitchFamily="49" charset="0"/>
              </a:rPr>
              <a:t>MedianOfMedians</a:t>
            </a:r>
            <a:r>
              <a:rPr lang="en-US" sz="1600" b="1" dirty="0">
                <a:solidFill>
                  <a:schemeClr val="tx1"/>
                </a:solidFill>
                <a:latin typeface="Courier New" pitchFamily="49" charset="0"/>
                <a:cs typeface="Courier New" pitchFamily="49" charset="0"/>
              </a:rPr>
              <a:t>(A)</a:t>
            </a:r>
            <a:endParaRPr lang="en-US" sz="1600" b="1"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PartitionWithPivot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A,m</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4" name="矩形 3"/>
          <p:cNvSpPr/>
          <p:nvPr/>
        </p:nvSpPr>
        <p:spPr>
          <a:xfrm>
            <a:off x="3162628" y="250772"/>
            <a:ext cx="5383267" cy="149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MedianOfMedians</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&lt;G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&gt; = </a:t>
            </a:r>
            <a:r>
              <a:rPr lang="en-US" sz="1600" dirty="0" err="1">
                <a:solidFill>
                  <a:schemeClr val="tx1"/>
                </a:solidFill>
                <a:latin typeface="Courier New" pitchFamily="49" charset="0"/>
                <a:cs typeface="Courier New" pitchFamily="49" charset="0"/>
              </a:rPr>
              <a:t>CreateGroups</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n/5)</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Sort(G</a:t>
            </a:r>
            <a:r>
              <a:rPr lang="en-US" sz="1600" baseline="-25000" dirty="0">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M = </a:t>
            </a:r>
            <a:r>
              <a:rPr lang="en-US" sz="1600" dirty="0" err="1">
                <a:solidFill>
                  <a:schemeClr val="tx1"/>
                </a:solidFill>
                <a:latin typeface="Courier New" pitchFamily="49" charset="0"/>
                <a:cs typeface="Courier New" pitchFamily="49" charset="0"/>
              </a:rPr>
              <a:t>GetMediansFromSortedGroups</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1</a:t>
            </a:r>
            <a:r>
              <a:rPr lang="en-US" sz="1600" dirty="0">
                <a:solidFill>
                  <a:schemeClr val="tx1"/>
                </a:solidFill>
                <a:latin typeface="Courier New" pitchFamily="49" charset="0"/>
                <a:cs typeface="Courier New" pitchFamily="49" charset="0"/>
              </a:rPr>
              <a:t>,G</a:t>
            </a:r>
            <a:r>
              <a:rPr lang="en-US" sz="1600" baseline="-25000" dirty="0">
                <a:solidFill>
                  <a:schemeClr val="tx1"/>
                </a:solidFill>
                <a:latin typeface="Courier New" pitchFamily="49" charset="0"/>
                <a:cs typeface="Courier New" pitchFamily="49" charset="0"/>
              </a:rPr>
              <a:t>2</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a:t>
            </a:r>
            <a:r>
              <a:rPr lang="en-US" sz="1600" baseline="-25000" dirty="0" err="1">
                <a:solidFill>
                  <a:schemeClr val="tx1"/>
                </a:solidFill>
                <a:latin typeface="Courier New" pitchFamily="49" charset="0"/>
                <a:cs typeface="Courier New" pitchFamily="49" charset="0"/>
              </a:rPr>
              <a:t>n</a:t>
            </a:r>
            <a:r>
              <a:rPr lang="en-US" sz="1600" baseline="-25000" dirty="0">
                <a:solidFill>
                  <a:schemeClr val="tx1"/>
                </a:solidFill>
                <a:latin typeface="Courier New" pitchFamily="49" charset="0"/>
                <a:cs typeface="Courier New" pitchFamily="49" charset="0"/>
              </a:rPr>
              <a:t>/5</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QuickSelect</a:t>
            </a:r>
            <a:r>
              <a:rPr lang="en-US" sz="1600" dirty="0">
                <a:solidFill>
                  <a:schemeClr val="tx1"/>
                </a:solidFill>
                <a:latin typeface="Courier New" pitchFamily="49" charset="0"/>
                <a:cs typeface="Courier New" pitchFamily="49" charset="0"/>
              </a:rPr>
              <a:t>(M,(n/5)/2)</a:t>
            </a:r>
            <a:endParaRPr lang="en-US" sz="1600" dirty="0">
              <a:solidFill>
                <a:schemeClr val="tx1"/>
              </a:solidFill>
              <a:latin typeface="Courier New" pitchFamily="49" charset="0"/>
              <a:cs typeface="Courier New" pitchFamily="49" charset="0"/>
            </a:endParaRPr>
          </a:p>
        </p:txBody>
      </p:sp>
      <p:sp>
        <p:nvSpPr>
          <p:cNvPr id="7" name="文本框 6"/>
          <p:cNvSpPr txBox="1"/>
          <p:nvPr/>
        </p:nvSpPr>
        <p:spPr>
          <a:xfrm>
            <a:off x="628650" y="250772"/>
            <a:ext cx="2378343" cy="461665"/>
          </a:xfrm>
          <a:prstGeom prst="rect">
            <a:avLst/>
          </a:prstGeom>
          <a:noFill/>
        </p:spPr>
        <p:txBody>
          <a:bodyPr wrap="none" rtlCol="0">
            <a:spAutoFit/>
          </a:bodyPr>
          <a:lstStyle/>
          <a:p>
            <a:r>
              <a:rPr lang="en-US" sz="2400" dirty="0"/>
              <a:t>Time complexity?</a:t>
            </a:r>
            <a:endParaRPr lang="en-US" sz="2400" dirty="0"/>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33C8AE80-1808-4B01-A8ED-40E947C48C3E}"/>
                  </a:ext>
                </a:extLst>
              </p:cNvPr>
              <p:cNvSpPr txBox="1"/>
              <p:nvPr/>
            </p:nvSpPr>
            <p:spPr>
              <a:xfrm>
                <a:off x="628650" y="3993558"/>
                <a:ext cx="53057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0.7</m:t>
                          </m:r>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0.2</m:t>
                          </m:r>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628650" y="3993558"/>
                <a:ext cx="5305748" cy="430887"/>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4:artisticCrisscrossEtching id="{1C190639-A46E-4C1D-B75C-1859365028C7}"/>
                  </a:ext>
                </a:extLst>
              </p:cNvPr>
              <p:cNvSpPr txBox="1"/>
              <p:nvPr/>
            </p:nvSpPr>
            <p:spPr>
              <a:xfrm>
                <a:off x="628650" y="4685778"/>
                <a:ext cx="204299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𝑇</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𝑛</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𝑂</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𝑛</m:t>
                          </m:r>
                        </m:e>
                      </m:d>
                    </m:oMath>
                  </m:oMathPara>
                </a14:m>
                <a:endParaRPr lang="en-US" sz="2800" dirty="0">
                  <a:solidFill>
                    <a:srgbClr val="C00000"/>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628650" y="4685778"/>
                <a:ext cx="2042995" cy="430887"/>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B1AF6663-5BD0-4371-A546-D802B3766F33}"/>
                  </a:ext>
                </a:extLst>
              </p:cNvPr>
              <p:cNvSpPr txBox="1"/>
              <p:nvPr/>
            </p:nvSpPr>
            <p:spPr>
              <a:xfrm>
                <a:off x="628650" y="5376125"/>
                <a:ext cx="5030095" cy="707886"/>
              </a:xfrm>
              <a:prstGeom prst="rect">
                <a:avLst/>
              </a:prstGeom>
              <a:noFill/>
            </p:spPr>
            <p:txBody>
              <a:bodyPr wrap="none" rtlCol="0">
                <a:spAutoFit/>
              </a:bodyPr>
              <a:lstStyle/>
              <a:p>
                <a:r>
                  <a:rPr lang="en-US" sz="2000" dirty="0">
                    <a:solidFill>
                      <a:schemeClr val="accent1">
                        <a:lumMod val="75000"/>
                      </a:schemeClr>
                    </a:solidFill>
                  </a:rPr>
                  <a:t>You can verify this by the </a:t>
                </a:r>
                <a:r>
                  <a:rPr lang="en-US" sz="2000" b="1" dirty="0">
                    <a:solidFill>
                      <a:schemeClr val="accent1">
                        <a:lumMod val="75000"/>
                      </a:schemeClr>
                    </a:solidFill>
                  </a:rPr>
                  <a:t>substitution method</a:t>
                </a:r>
                <a:r>
                  <a:rPr lang="en-US" sz="2000" dirty="0">
                    <a:solidFill>
                      <a:schemeClr val="accent1">
                        <a:lumMod val="75000"/>
                      </a:schemeClr>
                    </a:solidFill>
                  </a:rPr>
                  <a:t>.</a:t>
                </a:r>
              </a:p>
              <a:p>
                <a:r>
                  <a:rPr lang="en-US" sz="2000" dirty="0">
                    <a:solidFill>
                      <a:schemeClr val="accent1">
                        <a:lumMod val="75000"/>
                      </a:schemeClr>
                    </a:solidFill>
                  </a:rPr>
                  <a:t>(I.e., assume </a:t>
                </a:r>
                <a14:m>
                  <m:oMath xmlns:m="http://schemas.openxmlformats.org/officeDocument/2006/math">
                    <m:r>
                      <a:rPr lang="en-US" sz="2000" b="0" i="1" smtClean="0">
                        <a:solidFill>
                          <a:schemeClr val="accent1">
                            <a:lumMod val="75000"/>
                          </a:schemeClr>
                        </a:solidFill>
                        <a:latin typeface="Cambria Math" panose="02040503050406030204" pitchFamily="18" charset="0"/>
                      </a:rPr>
                      <m:t>𝑇</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𝑛</m:t>
                        </m:r>
                      </m:e>
                    </m:d>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𝑐𝑛</m:t>
                    </m:r>
                  </m:oMath>
                </a14:m>
                <a:r>
                  <a:rPr lang="en-US" sz="2000" dirty="0">
                    <a:solidFill>
                      <a:schemeClr val="accent1">
                        <a:lumMod val="75000"/>
                      </a:schemeClr>
                    </a:solidFill>
                  </a:rPr>
                  <a:t> and then verify.)</a:t>
                </a:r>
              </a:p>
            </p:txBody>
          </p:sp>
        </mc:Choice>
        <mc:Fallback>
          <p:sp>
            <p:nvSpPr>
              <p:cNvPr id="5" name="文本框 4"/>
              <p:cNvSpPr txBox="1">
                <a:spLocks noRot="1" noChangeAspect="1" noMove="1" noResize="1" noEditPoints="1" noAdjustHandles="1" noChangeArrowheads="1" noChangeShapeType="1" noTextEdit="1"/>
              </p:cNvSpPr>
              <p:nvPr/>
            </p:nvSpPr>
            <p:spPr>
              <a:xfrm>
                <a:off x="628650" y="5376125"/>
                <a:ext cx="5030095" cy="707886"/>
              </a:xfrm>
              <a:prstGeom prst="rect">
                <a:avLst/>
              </a:prstGeom>
              <a:blipFill rotWithShape="1">
                <a:blip r:embed="rId3"/>
                <a:stretch>
                  <a:fillRect l="-1212" t="-5172" r="-1697" b="-14655"/>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5521759" y="1730932"/>
              <a:ext cx="1328018" cy="125986"/>
            </p14:xfrm>
          </p:contentPart>
        </mc:Choice>
        <mc:Fallback xmlns="">
          <p:pic>
            <p:nvPicPr>
              <p:cNvPr id="2" name="墨迹 1"/>
            </p:nvPicPr>
            <p:blipFill>
              <a:blip/>
            </p:blipFill>
            <p:spPr>
              <a:xfrm>
                <a:off x="5521759" y="1730932"/>
                <a:ext cx="1328018" cy="12598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0" name="墨迹 39"/>
              <p14:cNvContentPartPr/>
              <p14:nvPr/>
            </p14:nvContentPartPr>
            <p14:xfrm>
              <a:off x="6678464" y="2445079"/>
              <a:ext cx="152126" cy="192745"/>
            </p14:xfrm>
          </p:contentPart>
        </mc:Choice>
        <mc:Fallback xmlns="">
          <p:pic>
            <p:nvPicPr>
              <p:cNvPr id="40" name="墨迹 39"/>
            </p:nvPicPr>
            <p:blipFill>
              <a:blip/>
            </p:blipFill>
            <p:spPr>
              <a:xfrm>
                <a:off x="6678464" y="2445079"/>
                <a:ext cx="152126" cy="19274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1" name="墨迹 40"/>
              <p14:cNvContentPartPr/>
              <p14:nvPr/>
            </p14:nvContentPartPr>
            <p14:xfrm>
              <a:off x="7044388" y="2432070"/>
              <a:ext cx="140305" cy="146527"/>
            </p14:xfrm>
          </p:contentPart>
        </mc:Choice>
        <mc:Fallback xmlns="">
          <p:pic>
            <p:nvPicPr>
              <p:cNvPr id="41" name="墨迹 40"/>
            </p:nvPicPr>
            <p:blipFill>
              <a:blip/>
            </p:blipFill>
            <p:spPr>
              <a:xfrm>
                <a:off x="7044388" y="2432070"/>
                <a:ext cx="140305" cy="14652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2" name="墨迹 41"/>
              <p14:cNvContentPartPr/>
              <p14:nvPr/>
            </p14:nvContentPartPr>
            <p14:xfrm>
              <a:off x="7466503" y="2417862"/>
              <a:ext cx="164461" cy="129238"/>
            </p14:xfrm>
          </p:contentPart>
        </mc:Choice>
        <mc:Fallback xmlns="">
          <p:pic>
            <p:nvPicPr>
              <p:cNvPr id="42" name="墨迹 41"/>
            </p:nvPicPr>
            <p:blipFill>
              <a:blip/>
            </p:blipFill>
            <p:spPr>
              <a:xfrm>
                <a:off x="7466503" y="2417862"/>
                <a:ext cx="164461" cy="12923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3" name="墨迹 42"/>
              <p14:cNvContentPartPr/>
              <p14:nvPr/>
            </p14:nvContentPartPr>
            <p14:xfrm>
              <a:off x="7899582" y="2362915"/>
              <a:ext cx="142533" cy="184185"/>
            </p14:xfrm>
          </p:contentPart>
        </mc:Choice>
        <mc:Fallback xmlns="">
          <p:pic>
            <p:nvPicPr>
              <p:cNvPr id="43" name="墨迹 42"/>
            </p:nvPicPr>
            <p:blipFill>
              <a:blip/>
            </p:blipFill>
            <p:spPr>
              <a:xfrm>
                <a:off x="7899582" y="2362915"/>
                <a:ext cx="142533" cy="1841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4" name="墨迹 43"/>
              <p14:cNvContentPartPr/>
              <p14:nvPr/>
            </p14:nvContentPartPr>
            <p14:xfrm>
              <a:off x="6696280" y="2795477"/>
              <a:ext cx="110155" cy="167923"/>
            </p14:xfrm>
          </p:contentPart>
        </mc:Choice>
        <mc:Fallback xmlns="">
          <p:pic>
            <p:nvPicPr>
              <p:cNvPr id="44" name="墨迹 43"/>
            </p:nvPicPr>
            <p:blipFill>
              <a:blip/>
            </p:blipFill>
            <p:spPr>
              <a:xfrm>
                <a:off x="6696280" y="2795477"/>
                <a:ext cx="110155" cy="16792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45" name="墨迹 44"/>
              <p14:cNvContentPartPr/>
              <p14:nvPr/>
            </p14:nvContentPartPr>
            <p14:xfrm>
              <a:off x="6668870" y="3105819"/>
              <a:ext cx="101417" cy="171861"/>
            </p14:xfrm>
          </p:contentPart>
        </mc:Choice>
        <mc:Fallback xmlns="">
          <p:pic>
            <p:nvPicPr>
              <p:cNvPr id="45" name="墨迹 44"/>
            </p:nvPicPr>
            <p:blipFill>
              <a:blip/>
            </p:blipFill>
            <p:spPr>
              <a:xfrm>
                <a:off x="6668870" y="3105819"/>
                <a:ext cx="101417" cy="17186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6" name="墨迹 45"/>
              <p14:cNvContentPartPr/>
              <p14:nvPr/>
            </p14:nvContentPartPr>
            <p14:xfrm>
              <a:off x="6666129" y="3437216"/>
              <a:ext cx="87713" cy="160221"/>
            </p14:xfrm>
          </p:contentPart>
        </mc:Choice>
        <mc:Fallback xmlns="">
          <p:pic>
            <p:nvPicPr>
              <p:cNvPr id="46" name="墨迹 45"/>
            </p:nvPicPr>
            <p:blipFill>
              <a:blip/>
            </p:blipFill>
            <p:spPr>
              <a:xfrm>
                <a:off x="6666129" y="3437216"/>
                <a:ext cx="87713" cy="16022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47" name="墨迹 46"/>
              <p14:cNvContentPartPr/>
              <p14:nvPr/>
            </p14:nvContentPartPr>
            <p14:xfrm>
              <a:off x="6684460" y="3781451"/>
              <a:ext cx="105871" cy="127355"/>
            </p14:xfrm>
          </p:contentPart>
        </mc:Choice>
        <mc:Fallback xmlns="">
          <p:pic>
            <p:nvPicPr>
              <p:cNvPr id="47" name="墨迹 46"/>
            </p:nvPicPr>
            <p:blipFill>
              <a:blip/>
            </p:blipFill>
            <p:spPr>
              <a:xfrm>
                <a:off x="6684460" y="3781451"/>
                <a:ext cx="105871" cy="1273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墨迹 47"/>
              <p14:cNvContentPartPr/>
              <p14:nvPr/>
            </p14:nvContentPartPr>
            <p14:xfrm>
              <a:off x="7099208" y="2678563"/>
              <a:ext cx="112896" cy="118454"/>
            </p14:xfrm>
          </p:contentPart>
        </mc:Choice>
        <mc:Fallback xmlns="">
          <p:pic>
            <p:nvPicPr>
              <p:cNvPr id="48" name="墨迹 47"/>
            </p:nvPicPr>
            <p:blipFill>
              <a:blip/>
            </p:blipFill>
            <p:spPr>
              <a:xfrm>
                <a:off x="7099208" y="2678563"/>
                <a:ext cx="112896" cy="11845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9" name="墨迹 48"/>
              <p14:cNvContentPartPr/>
              <p14:nvPr/>
            </p14:nvContentPartPr>
            <p14:xfrm>
              <a:off x="7073168" y="3023654"/>
              <a:ext cx="95936" cy="118625"/>
            </p14:xfrm>
          </p:contentPart>
        </mc:Choice>
        <mc:Fallback xmlns="">
          <p:pic>
            <p:nvPicPr>
              <p:cNvPr id="49" name="墨迹 48"/>
            </p:nvPicPr>
            <p:blipFill>
              <a:blip/>
            </p:blipFill>
            <p:spPr>
              <a:xfrm>
                <a:off x="7073168" y="3023654"/>
                <a:ext cx="95936" cy="1186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0" name="墨迹 49"/>
              <p14:cNvContentPartPr/>
              <p14:nvPr/>
            </p14:nvContentPartPr>
            <p14:xfrm>
              <a:off x="7055352" y="3330402"/>
              <a:ext cx="109640" cy="125986"/>
            </p14:xfrm>
          </p:contentPart>
        </mc:Choice>
        <mc:Fallback xmlns="">
          <p:pic>
            <p:nvPicPr>
              <p:cNvPr id="50" name="墨迹 49"/>
            </p:nvPicPr>
            <p:blipFill>
              <a:blip/>
            </p:blipFill>
            <p:spPr>
              <a:xfrm>
                <a:off x="7055352" y="3330402"/>
                <a:ext cx="109640" cy="12598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51" name="墨迹 50"/>
              <p14:cNvContentPartPr/>
              <p14:nvPr/>
            </p14:nvContentPartPr>
            <p14:xfrm>
              <a:off x="7029312" y="3702881"/>
              <a:ext cx="168572" cy="225268"/>
            </p14:xfrm>
          </p:contentPart>
        </mc:Choice>
        <mc:Fallback xmlns="">
          <p:pic>
            <p:nvPicPr>
              <p:cNvPr id="51" name="墨迹 50"/>
            </p:nvPicPr>
            <p:blipFill>
              <a:blip/>
            </p:blipFill>
            <p:spPr>
              <a:xfrm>
                <a:off x="7029312" y="3702881"/>
                <a:ext cx="168572" cy="22526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2" name="墨迹 51"/>
              <p14:cNvContentPartPr/>
              <p14:nvPr/>
            </p14:nvContentPartPr>
            <p14:xfrm>
              <a:off x="7517725" y="2600507"/>
              <a:ext cx="129684" cy="173230"/>
            </p14:xfrm>
          </p:contentPart>
        </mc:Choice>
        <mc:Fallback xmlns="">
          <p:pic>
            <p:nvPicPr>
              <p:cNvPr id="52" name="墨迹 51"/>
            </p:nvPicPr>
            <p:blipFill>
              <a:blip/>
            </p:blipFill>
            <p:spPr>
              <a:xfrm>
                <a:off x="7517725" y="2600507"/>
                <a:ext cx="129684" cy="17323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53" name="墨迹 52"/>
              <p14:cNvContentPartPr/>
              <p14:nvPr/>
            </p14:nvContentPartPr>
            <p14:xfrm>
              <a:off x="7507104" y="2941490"/>
              <a:ext cx="118377" cy="158851"/>
            </p14:xfrm>
          </p:contentPart>
        </mc:Choice>
        <mc:Fallback xmlns="">
          <p:pic>
            <p:nvPicPr>
              <p:cNvPr id="53" name="墨迹 52"/>
            </p:nvPicPr>
            <p:blipFill>
              <a:blip/>
            </p:blipFill>
            <p:spPr>
              <a:xfrm>
                <a:off x="7507104" y="2941490"/>
                <a:ext cx="118377" cy="15885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4" name="墨迹 53"/>
              <p14:cNvContentPartPr/>
              <p14:nvPr/>
            </p14:nvContentPartPr>
            <p14:xfrm>
              <a:off x="7515842" y="3338619"/>
              <a:ext cx="109640" cy="126499"/>
            </p14:xfrm>
          </p:contentPart>
        </mc:Choice>
        <mc:Fallback xmlns="">
          <p:pic>
            <p:nvPicPr>
              <p:cNvPr id="54" name="墨迹 53"/>
            </p:nvPicPr>
            <p:blipFill>
              <a:blip/>
            </p:blipFill>
            <p:spPr>
              <a:xfrm>
                <a:off x="7515842" y="3338619"/>
                <a:ext cx="109640" cy="12649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55" name="墨迹 54"/>
              <p14:cNvContentPartPr/>
              <p14:nvPr/>
            </p14:nvContentPartPr>
            <p14:xfrm>
              <a:off x="7504877" y="3754234"/>
              <a:ext cx="151612" cy="163644"/>
            </p14:xfrm>
          </p:contentPart>
        </mc:Choice>
        <mc:Fallback xmlns="">
          <p:pic>
            <p:nvPicPr>
              <p:cNvPr id="55" name="墨迹 54"/>
            </p:nvPicPr>
            <p:blipFill>
              <a:blip/>
            </p:blipFill>
            <p:spPr>
              <a:xfrm>
                <a:off x="7504877" y="3754234"/>
                <a:ext cx="151612" cy="16364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6" name="墨迹 55"/>
              <p14:cNvContentPartPr/>
              <p14:nvPr/>
            </p14:nvContentPartPr>
            <p14:xfrm>
              <a:off x="7944809" y="2625156"/>
              <a:ext cx="106899" cy="146527"/>
            </p14:xfrm>
          </p:contentPart>
        </mc:Choice>
        <mc:Fallback xmlns="">
          <p:pic>
            <p:nvPicPr>
              <p:cNvPr id="56" name="墨迹 55"/>
            </p:nvPicPr>
            <p:blipFill>
              <a:blip/>
            </p:blipFill>
            <p:spPr>
              <a:xfrm>
                <a:off x="7944809" y="2625156"/>
                <a:ext cx="106899" cy="14652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57" name="墨迹 56"/>
              <p14:cNvContentPartPr/>
              <p14:nvPr/>
            </p14:nvContentPartPr>
            <p14:xfrm>
              <a:off x="7913287" y="2956211"/>
              <a:ext cx="112381" cy="184528"/>
            </p14:xfrm>
          </p:contentPart>
        </mc:Choice>
        <mc:Fallback xmlns="">
          <p:pic>
            <p:nvPicPr>
              <p:cNvPr id="57" name="墨迹 56"/>
            </p:nvPicPr>
            <p:blipFill>
              <a:blip/>
            </p:blipFill>
            <p:spPr>
              <a:xfrm>
                <a:off x="7913287" y="2956211"/>
                <a:ext cx="112381" cy="18452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8" name="墨迹 57"/>
              <p14:cNvContentPartPr/>
              <p14:nvPr/>
            </p14:nvContentPartPr>
            <p14:xfrm>
              <a:off x="7894100" y="3297536"/>
              <a:ext cx="126087" cy="156113"/>
            </p14:xfrm>
          </p:contentPart>
        </mc:Choice>
        <mc:Fallback xmlns="">
          <p:pic>
            <p:nvPicPr>
              <p:cNvPr id="58" name="墨迹 57"/>
            </p:nvPicPr>
            <p:blipFill>
              <a:blip/>
            </p:blipFill>
            <p:spPr>
              <a:xfrm>
                <a:off x="7894100" y="3297536"/>
                <a:ext cx="126087" cy="15611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59" name="墨迹 58"/>
              <p14:cNvContentPartPr/>
              <p14:nvPr/>
            </p14:nvContentPartPr>
            <p14:xfrm>
              <a:off x="7929733" y="3744991"/>
              <a:ext cx="125401" cy="200276"/>
            </p14:xfrm>
          </p:contentPart>
        </mc:Choice>
        <mc:Fallback xmlns="">
          <p:pic>
            <p:nvPicPr>
              <p:cNvPr id="59" name="墨迹 58"/>
            </p:nvPicPr>
            <p:blipFill>
              <a:blip/>
            </p:blipFill>
            <p:spPr>
              <a:xfrm>
                <a:off x="7929733" y="3744991"/>
                <a:ext cx="125401" cy="20027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0" name="墨迹 59"/>
              <p14:cNvContentPartPr/>
              <p14:nvPr/>
            </p14:nvContentPartPr>
            <p14:xfrm>
              <a:off x="7378791" y="2171197"/>
              <a:ext cx="38374" cy="971083"/>
            </p14:xfrm>
          </p:contentPart>
        </mc:Choice>
        <mc:Fallback xmlns="">
          <p:pic>
            <p:nvPicPr>
              <p:cNvPr id="60" name="墨迹 59"/>
            </p:nvPicPr>
            <p:blipFill>
              <a:blip/>
            </p:blipFill>
            <p:spPr>
              <a:xfrm>
                <a:off x="7378791" y="2171197"/>
                <a:ext cx="38374" cy="97108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61" name="墨迹 60"/>
              <p14:cNvContentPartPr/>
              <p14:nvPr/>
            </p14:nvContentPartPr>
            <p14:xfrm>
              <a:off x="7400719" y="3138685"/>
              <a:ext cx="1244417" cy="109553"/>
            </p14:xfrm>
          </p:contentPart>
        </mc:Choice>
        <mc:Fallback xmlns="">
          <p:pic>
            <p:nvPicPr>
              <p:cNvPr id="61" name="墨迹 60"/>
            </p:nvPicPr>
            <p:blipFill>
              <a:blip/>
            </p:blipFill>
            <p:spPr>
              <a:xfrm>
                <a:off x="7400719" y="3138685"/>
                <a:ext cx="1244417" cy="10955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62" name="墨迹 61"/>
              <p14:cNvContentPartPr/>
              <p14:nvPr/>
            </p14:nvContentPartPr>
            <p14:xfrm>
              <a:off x="8177109" y="1995742"/>
              <a:ext cx="188444" cy="261043"/>
            </p14:xfrm>
          </p:contentPart>
        </mc:Choice>
        <mc:Fallback xmlns="">
          <p:pic>
            <p:nvPicPr>
              <p:cNvPr id="62" name="墨迹 61"/>
            </p:nvPicPr>
            <p:blipFill>
              <a:blip/>
            </p:blipFill>
            <p:spPr>
              <a:xfrm>
                <a:off x="8177109" y="1995742"/>
                <a:ext cx="188444" cy="26104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63" name="墨迹 62"/>
              <p14:cNvContentPartPr/>
              <p14:nvPr/>
            </p14:nvContentPartPr>
            <p14:xfrm>
              <a:off x="8203834" y="2004814"/>
              <a:ext cx="145274" cy="331397"/>
            </p14:xfrm>
          </p:contentPart>
        </mc:Choice>
        <mc:Fallback xmlns="">
          <p:pic>
            <p:nvPicPr>
              <p:cNvPr id="63" name="墨迹 62"/>
            </p:nvPicPr>
            <p:blipFill>
              <a:blip/>
            </p:blipFill>
            <p:spPr>
              <a:xfrm>
                <a:off x="8203834" y="2004814"/>
                <a:ext cx="145274" cy="33139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64" name="墨迹 63"/>
              <p14:cNvContentPartPr/>
              <p14:nvPr/>
            </p14:nvContentPartPr>
            <p14:xfrm>
              <a:off x="3503007" y="4420452"/>
              <a:ext cx="1326647" cy="199933"/>
            </p14:xfrm>
          </p:contentPart>
        </mc:Choice>
        <mc:Fallback xmlns="">
          <p:pic>
            <p:nvPicPr>
              <p:cNvPr id="64" name="墨迹 63"/>
            </p:nvPicPr>
            <p:blipFill>
              <a:blip/>
            </p:blipFill>
            <p:spPr>
              <a:xfrm>
                <a:off x="3503007" y="4420452"/>
                <a:ext cx="1326647" cy="19993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65" name="墨迹 64"/>
              <p14:cNvContentPartPr/>
              <p14:nvPr/>
            </p14:nvContentPartPr>
            <p14:xfrm>
              <a:off x="4413021" y="4712649"/>
              <a:ext cx="102274" cy="377444"/>
            </p14:xfrm>
          </p:contentPart>
        </mc:Choice>
        <mc:Fallback xmlns="">
          <p:pic>
            <p:nvPicPr>
              <p:cNvPr id="65" name="墨迹 64"/>
            </p:nvPicPr>
            <p:blipFill>
              <a:blip/>
            </p:blipFill>
            <p:spPr>
              <a:xfrm>
                <a:off x="4413021" y="4712649"/>
                <a:ext cx="102274" cy="37744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66" name="墨迹 65"/>
              <p14:cNvContentPartPr/>
              <p14:nvPr/>
            </p14:nvContentPartPr>
            <p14:xfrm>
              <a:off x="4471781" y="4573825"/>
              <a:ext cx="242751" cy="299045"/>
            </p14:xfrm>
          </p:contentPart>
        </mc:Choice>
        <mc:Fallback xmlns="">
          <p:pic>
            <p:nvPicPr>
              <p:cNvPr id="66" name="墨迹 65"/>
            </p:nvPicPr>
            <p:blipFill>
              <a:blip/>
            </p:blipFill>
            <p:spPr>
              <a:xfrm>
                <a:off x="4471781" y="4573825"/>
                <a:ext cx="242751" cy="29904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67" name="墨迹 66"/>
              <p14:cNvContentPartPr/>
              <p14:nvPr/>
            </p14:nvContentPartPr>
            <p14:xfrm>
              <a:off x="4550072" y="4754587"/>
              <a:ext cx="93194" cy="406030"/>
            </p14:xfrm>
          </p:contentPart>
        </mc:Choice>
        <mc:Fallback xmlns="">
          <p:pic>
            <p:nvPicPr>
              <p:cNvPr id="67" name="墨迹 66"/>
            </p:nvPicPr>
            <p:blipFill>
              <a:blip/>
            </p:blipFill>
            <p:spPr>
              <a:xfrm>
                <a:off x="4550072" y="4754587"/>
                <a:ext cx="93194" cy="4060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68" name="墨迹 67"/>
              <p14:cNvContentPartPr/>
              <p14:nvPr/>
            </p14:nvContentPartPr>
            <p14:xfrm>
              <a:off x="4796762" y="4714190"/>
              <a:ext cx="285065" cy="432049"/>
            </p14:xfrm>
          </p:contentPart>
        </mc:Choice>
        <mc:Fallback xmlns="">
          <p:pic>
            <p:nvPicPr>
              <p:cNvPr id="68" name="墨迹 67"/>
            </p:nvPicPr>
            <p:blipFill>
              <a:blip/>
            </p:blipFill>
            <p:spPr>
              <a:xfrm>
                <a:off x="4796762" y="4714190"/>
                <a:ext cx="285065" cy="43204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69" name="墨迹 68"/>
              <p14:cNvContentPartPr/>
              <p14:nvPr/>
            </p14:nvContentPartPr>
            <p14:xfrm>
              <a:off x="5240805" y="4803886"/>
              <a:ext cx="222022" cy="255566"/>
            </p14:xfrm>
          </p:contentPart>
        </mc:Choice>
        <mc:Fallback xmlns="">
          <p:pic>
            <p:nvPicPr>
              <p:cNvPr id="69" name="墨迹 68"/>
            </p:nvPicPr>
            <p:blipFill>
              <a:blip/>
            </p:blipFill>
            <p:spPr>
              <a:xfrm>
                <a:off x="5240805" y="4803886"/>
                <a:ext cx="222022" cy="255566"/>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70" name="墨迹 69"/>
              <p14:cNvContentPartPr/>
              <p14:nvPr/>
            </p14:nvContentPartPr>
            <p14:xfrm>
              <a:off x="5355927" y="4902484"/>
              <a:ext cx="98677" cy="21910"/>
            </p14:xfrm>
          </p:contentPart>
        </mc:Choice>
        <mc:Fallback xmlns="">
          <p:pic>
            <p:nvPicPr>
              <p:cNvPr id="70" name="墨迹 69"/>
            </p:nvPicPr>
            <p:blipFill>
              <a:blip/>
            </p:blipFill>
            <p:spPr>
              <a:xfrm>
                <a:off x="5355927" y="4902484"/>
                <a:ext cx="98677" cy="2191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71" name="墨迹 70"/>
              <p14:cNvContentPartPr/>
              <p14:nvPr/>
            </p14:nvContentPartPr>
            <p14:xfrm>
              <a:off x="5324920" y="4584781"/>
              <a:ext cx="96791" cy="123246"/>
            </p14:xfrm>
          </p:contentPart>
        </mc:Choice>
        <mc:Fallback xmlns="">
          <p:pic>
            <p:nvPicPr>
              <p:cNvPr id="71" name="墨迹 70"/>
            </p:nvPicPr>
            <p:blipFill>
              <a:blip/>
            </p:blipFill>
            <p:spPr>
              <a:xfrm>
                <a:off x="5324920" y="4584781"/>
                <a:ext cx="96791" cy="12324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72" name="墨迹 71"/>
              <p14:cNvContentPartPr/>
              <p14:nvPr/>
            </p14:nvContentPartPr>
            <p14:xfrm>
              <a:off x="5659323" y="4650512"/>
              <a:ext cx="58417" cy="60254"/>
            </p14:xfrm>
          </p:contentPart>
        </mc:Choice>
        <mc:Fallback xmlns="">
          <p:pic>
            <p:nvPicPr>
              <p:cNvPr id="72" name="墨迹 71"/>
            </p:nvPicPr>
            <p:blipFill>
              <a:blip/>
            </p:blipFill>
            <p:spPr>
              <a:xfrm>
                <a:off x="5659323" y="4650512"/>
                <a:ext cx="58417" cy="6025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73" name="墨迹 72"/>
              <p14:cNvContentPartPr/>
              <p14:nvPr/>
            </p14:nvContentPartPr>
            <p14:xfrm>
              <a:off x="5684848" y="4743632"/>
              <a:ext cx="32892" cy="313766"/>
            </p14:xfrm>
          </p:contentPart>
        </mc:Choice>
        <mc:Fallback xmlns="">
          <p:pic>
            <p:nvPicPr>
              <p:cNvPr id="73" name="墨迹 72"/>
            </p:nvPicPr>
            <p:blipFill>
              <a:blip/>
            </p:blipFill>
            <p:spPr>
              <a:xfrm>
                <a:off x="5684848" y="4743632"/>
                <a:ext cx="32892" cy="31376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74" name="墨迹 73"/>
              <p14:cNvContentPartPr/>
              <p14:nvPr/>
            </p14:nvContentPartPr>
            <p14:xfrm>
              <a:off x="5908926" y="4705289"/>
              <a:ext cx="176109" cy="178879"/>
            </p14:xfrm>
          </p:contentPart>
        </mc:Choice>
        <mc:Fallback xmlns="">
          <p:pic>
            <p:nvPicPr>
              <p:cNvPr id="74" name="墨迹 73"/>
            </p:nvPicPr>
            <p:blipFill>
              <a:blip/>
            </p:blipFill>
            <p:spPr>
              <a:xfrm>
                <a:off x="5908926" y="4705289"/>
                <a:ext cx="176109" cy="17887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75" name="墨迹 74"/>
              <p14:cNvContentPartPr/>
              <p14:nvPr/>
            </p14:nvContentPartPr>
            <p14:xfrm>
              <a:off x="5964431" y="4645035"/>
              <a:ext cx="60302" cy="399182"/>
            </p14:xfrm>
          </p:contentPart>
        </mc:Choice>
        <mc:Fallback xmlns="">
          <p:pic>
            <p:nvPicPr>
              <p:cNvPr id="75" name="墨迹 74"/>
            </p:nvPicPr>
            <p:blipFill>
              <a:blip/>
            </p:blipFill>
            <p:spPr>
              <a:xfrm>
                <a:off x="5964431" y="4645035"/>
                <a:ext cx="60302" cy="39918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76" name="墨迹 75"/>
              <p14:cNvContentPartPr/>
              <p14:nvPr/>
            </p14:nvContentPartPr>
            <p14:xfrm>
              <a:off x="6167266" y="4595736"/>
              <a:ext cx="52936" cy="362894"/>
            </p14:xfrm>
          </p:contentPart>
        </mc:Choice>
        <mc:Fallback xmlns="">
          <p:pic>
            <p:nvPicPr>
              <p:cNvPr id="76" name="墨迹 75"/>
            </p:nvPicPr>
            <p:blipFill>
              <a:blip/>
            </p:blipFill>
            <p:spPr>
              <a:xfrm>
                <a:off x="6167266" y="4595736"/>
                <a:ext cx="52936" cy="36289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77" name="墨迹 76"/>
              <p14:cNvContentPartPr/>
              <p14:nvPr/>
            </p14:nvContentPartPr>
            <p14:xfrm>
              <a:off x="6266456" y="4535482"/>
              <a:ext cx="152982" cy="395930"/>
            </p14:xfrm>
          </p:contentPart>
        </mc:Choice>
        <mc:Fallback xmlns="">
          <p:pic>
            <p:nvPicPr>
              <p:cNvPr id="77" name="墨迹 76"/>
            </p:nvPicPr>
            <p:blipFill>
              <a:blip/>
            </p:blipFill>
            <p:spPr>
              <a:xfrm>
                <a:off x="6266456" y="4535482"/>
                <a:ext cx="152982" cy="39593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78" name="墨迹 77"/>
              <p14:cNvContentPartPr/>
              <p14:nvPr/>
            </p14:nvContentPartPr>
            <p14:xfrm>
              <a:off x="6525481" y="4570744"/>
              <a:ext cx="164118" cy="137797"/>
            </p14:xfrm>
          </p:contentPart>
        </mc:Choice>
        <mc:Fallback xmlns="">
          <p:pic>
            <p:nvPicPr>
              <p:cNvPr id="78" name="墨迹 77"/>
            </p:nvPicPr>
            <p:blipFill>
              <a:blip/>
            </p:blipFill>
            <p:spPr>
              <a:xfrm>
                <a:off x="6525481" y="4570744"/>
                <a:ext cx="164118" cy="13779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79" name="墨迹 78"/>
              <p14:cNvContentPartPr/>
              <p14:nvPr/>
            </p14:nvContentPartPr>
            <p14:xfrm>
              <a:off x="6534561" y="4508094"/>
              <a:ext cx="287805" cy="432733"/>
            </p14:xfrm>
          </p:contentPart>
        </mc:Choice>
        <mc:Fallback xmlns="">
          <p:pic>
            <p:nvPicPr>
              <p:cNvPr id="79" name="墨迹 78"/>
            </p:nvPicPr>
            <p:blipFill>
              <a:blip/>
            </p:blipFill>
            <p:spPr>
              <a:xfrm>
                <a:off x="6534561" y="4508094"/>
                <a:ext cx="287805" cy="43273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80" name="墨迹 79"/>
              <p14:cNvContentPartPr/>
              <p14:nvPr/>
            </p14:nvContentPartPr>
            <p14:xfrm>
              <a:off x="6894660" y="4559446"/>
              <a:ext cx="491326" cy="381210"/>
            </p14:xfrm>
          </p:contentPart>
        </mc:Choice>
        <mc:Fallback xmlns="">
          <p:pic>
            <p:nvPicPr>
              <p:cNvPr id="80" name="墨迹 79"/>
            </p:nvPicPr>
            <p:blipFill>
              <a:blip/>
            </p:blipFill>
            <p:spPr>
              <a:xfrm>
                <a:off x="6894660" y="4559446"/>
                <a:ext cx="491326" cy="38121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81" name="墨迹 80"/>
              <p14:cNvContentPartPr/>
              <p14:nvPr/>
            </p14:nvContentPartPr>
            <p14:xfrm>
              <a:off x="7252705" y="4721722"/>
              <a:ext cx="109640" cy="228691"/>
            </p14:xfrm>
          </p:contentPart>
        </mc:Choice>
        <mc:Fallback xmlns="">
          <p:pic>
            <p:nvPicPr>
              <p:cNvPr id="81" name="墨迹 80"/>
            </p:nvPicPr>
            <p:blipFill>
              <a:blip/>
            </p:blipFill>
            <p:spPr>
              <a:xfrm>
                <a:off x="7252705" y="4721722"/>
                <a:ext cx="109640" cy="22869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82" name="墨迹 81"/>
              <p14:cNvContentPartPr/>
              <p14:nvPr/>
            </p14:nvContentPartPr>
            <p14:xfrm>
              <a:off x="7405516" y="4540960"/>
              <a:ext cx="387167" cy="410822"/>
            </p14:xfrm>
          </p:contentPart>
        </mc:Choice>
        <mc:Fallback xmlns="">
          <p:pic>
            <p:nvPicPr>
              <p:cNvPr id="82" name="墨迹 81"/>
            </p:nvPicPr>
            <p:blipFill>
              <a:blip/>
            </p:blipFill>
            <p:spPr>
              <a:xfrm>
                <a:off x="7405516" y="4540960"/>
                <a:ext cx="387167" cy="410822"/>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83" name="墨迹 82"/>
              <p14:cNvContentPartPr/>
              <p14:nvPr/>
            </p14:nvContentPartPr>
            <p14:xfrm>
              <a:off x="7835168" y="4571771"/>
              <a:ext cx="253543" cy="344407"/>
            </p14:xfrm>
          </p:contentPart>
        </mc:Choice>
        <mc:Fallback xmlns="">
          <p:pic>
            <p:nvPicPr>
              <p:cNvPr id="83" name="墨迹 82"/>
            </p:nvPicPr>
            <p:blipFill>
              <a:blip/>
            </p:blipFill>
            <p:spPr>
              <a:xfrm>
                <a:off x="7835168" y="4571771"/>
                <a:ext cx="253543" cy="34440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4" name="墨迹 83"/>
              <p14:cNvContentPartPr/>
              <p14:nvPr/>
            </p14:nvContentPartPr>
            <p14:xfrm>
              <a:off x="8042115" y="4491661"/>
              <a:ext cx="115122" cy="514213"/>
            </p14:xfrm>
          </p:contentPart>
        </mc:Choice>
        <mc:Fallback xmlns="">
          <p:pic>
            <p:nvPicPr>
              <p:cNvPr id="84" name="墨迹 83"/>
            </p:nvPicPr>
            <p:blipFill>
              <a:blip/>
            </p:blipFill>
            <p:spPr>
              <a:xfrm>
                <a:off x="8042115" y="4491661"/>
                <a:ext cx="115122" cy="514213"/>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85" name="墨迹 84"/>
              <p14:cNvContentPartPr/>
              <p14:nvPr/>
            </p14:nvContentPartPr>
            <p14:xfrm>
              <a:off x="8025668" y="4705289"/>
              <a:ext cx="109641" cy="128724"/>
            </p14:xfrm>
          </p:contentPart>
        </mc:Choice>
        <mc:Fallback xmlns="">
          <p:pic>
            <p:nvPicPr>
              <p:cNvPr id="85" name="墨迹 84"/>
            </p:nvPicPr>
            <p:blipFill>
              <a:blip/>
            </p:blipFill>
            <p:spPr>
              <a:xfrm>
                <a:off x="8025668" y="4705289"/>
                <a:ext cx="109641" cy="128724"/>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86" name="墨迹 85"/>
              <p14:cNvContentPartPr/>
              <p14:nvPr/>
            </p14:nvContentPartPr>
            <p14:xfrm>
              <a:off x="8058561" y="4502616"/>
              <a:ext cx="139791" cy="93120"/>
            </p14:xfrm>
          </p:contentPart>
        </mc:Choice>
        <mc:Fallback xmlns="">
          <p:pic>
            <p:nvPicPr>
              <p:cNvPr id="86" name="墨迹 85"/>
            </p:nvPicPr>
            <p:blipFill>
              <a:blip/>
            </p:blipFill>
            <p:spPr>
              <a:xfrm>
                <a:off x="8058561" y="4502616"/>
                <a:ext cx="139791" cy="9312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87" name="墨迹 86"/>
              <p14:cNvContentPartPr/>
              <p14:nvPr/>
            </p14:nvContentPartPr>
            <p14:xfrm>
              <a:off x="8204862" y="4601214"/>
              <a:ext cx="155210" cy="152689"/>
            </p14:xfrm>
          </p:contentPart>
        </mc:Choice>
        <mc:Fallback xmlns="">
          <p:pic>
            <p:nvPicPr>
              <p:cNvPr id="87" name="墨迹 86"/>
            </p:nvPicPr>
            <p:blipFill>
              <a:blip/>
            </p:blipFill>
            <p:spPr>
              <a:xfrm>
                <a:off x="8204862" y="4601214"/>
                <a:ext cx="155210" cy="15268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88" name="墨迹 87"/>
              <p14:cNvContentPartPr/>
              <p14:nvPr/>
            </p14:nvContentPartPr>
            <p14:xfrm>
              <a:off x="8277842" y="4540960"/>
              <a:ext cx="24668" cy="476554"/>
            </p14:xfrm>
          </p:contentPart>
        </mc:Choice>
        <mc:Fallback xmlns="">
          <p:pic>
            <p:nvPicPr>
              <p:cNvPr id="88" name="墨迹 87"/>
            </p:nvPicPr>
            <p:blipFill>
              <a:blip/>
            </p:blipFill>
            <p:spPr>
              <a:xfrm>
                <a:off x="8277842" y="4540960"/>
                <a:ext cx="24668" cy="47655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89" name="墨迹 88"/>
              <p14:cNvContentPartPr/>
              <p14:nvPr/>
            </p14:nvContentPartPr>
            <p14:xfrm>
              <a:off x="8540978" y="4579303"/>
              <a:ext cx="57561" cy="275936"/>
            </p14:xfrm>
          </p:contentPart>
        </mc:Choice>
        <mc:Fallback xmlns="">
          <p:pic>
            <p:nvPicPr>
              <p:cNvPr id="89" name="墨迹 88"/>
            </p:nvPicPr>
            <p:blipFill>
              <a:blip/>
            </p:blipFill>
            <p:spPr>
              <a:xfrm>
                <a:off x="8540978" y="4579303"/>
                <a:ext cx="57561" cy="27593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90" name="墨迹 89"/>
              <p14:cNvContentPartPr/>
              <p14:nvPr/>
            </p14:nvContentPartPr>
            <p14:xfrm>
              <a:off x="8667064" y="4497138"/>
              <a:ext cx="101417" cy="271999"/>
            </p14:xfrm>
          </p:contentPart>
        </mc:Choice>
        <mc:Fallback xmlns="">
          <p:pic>
            <p:nvPicPr>
              <p:cNvPr id="90" name="墨迹 89"/>
            </p:nvPicPr>
            <p:blipFill>
              <a:blip/>
            </p:blipFill>
            <p:spPr>
              <a:xfrm>
                <a:off x="8667064" y="4497138"/>
                <a:ext cx="101417" cy="27199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91" name="墨迹 90"/>
              <p14:cNvContentPartPr/>
              <p14:nvPr/>
            </p14:nvContentPartPr>
            <p14:xfrm>
              <a:off x="8247690" y="5061335"/>
              <a:ext cx="158978" cy="142418"/>
            </p14:xfrm>
          </p:contentPart>
        </mc:Choice>
        <mc:Fallback xmlns="">
          <p:pic>
            <p:nvPicPr>
              <p:cNvPr id="91" name="墨迹 90"/>
            </p:nvPicPr>
            <p:blipFill>
              <a:blip/>
            </p:blipFill>
            <p:spPr>
              <a:xfrm>
                <a:off x="8247690" y="5061335"/>
                <a:ext cx="158978" cy="142418"/>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92" name="墨迹 91"/>
              <p14:cNvContentPartPr/>
              <p14:nvPr/>
            </p14:nvContentPartPr>
            <p14:xfrm>
              <a:off x="8261395" y="5088723"/>
              <a:ext cx="285065" cy="358101"/>
            </p14:xfrm>
          </p:contentPart>
        </mc:Choice>
        <mc:Fallback xmlns="">
          <p:pic>
            <p:nvPicPr>
              <p:cNvPr id="92" name="墨迹 91"/>
            </p:nvPicPr>
            <p:blipFill>
              <a:blip/>
            </p:blipFill>
            <p:spPr>
              <a:xfrm>
                <a:off x="8261395" y="5088723"/>
                <a:ext cx="285065" cy="358101"/>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93" name="墨迹 92"/>
              <p14:cNvContentPartPr/>
              <p14:nvPr/>
            </p14:nvContentPartPr>
            <p14:xfrm>
              <a:off x="8770537" y="5231142"/>
              <a:ext cx="22613" cy="52893"/>
            </p14:xfrm>
          </p:contentPart>
        </mc:Choice>
        <mc:Fallback xmlns="">
          <p:pic>
            <p:nvPicPr>
              <p:cNvPr id="93" name="墨迹 92"/>
            </p:nvPicPr>
            <p:blipFill>
              <a:blip/>
            </p:blipFill>
            <p:spPr>
              <a:xfrm>
                <a:off x="8770537" y="5231142"/>
                <a:ext cx="22613" cy="5289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94" name="墨迹 93"/>
              <p14:cNvContentPartPr/>
              <p14:nvPr/>
            </p14:nvContentPartPr>
            <p14:xfrm>
              <a:off x="1874848" y="4324593"/>
              <a:ext cx="1300951" cy="190519"/>
            </p14:xfrm>
          </p:contentPart>
        </mc:Choice>
        <mc:Fallback xmlns="">
          <p:pic>
            <p:nvPicPr>
              <p:cNvPr id="94" name="墨迹 93"/>
            </p:nvPicPr>
            <p:blipFill>
              <a:blip/>
            </p:blipFill>
            <p:spPr>
              <a:xfrm>
                <a:off x="1874848" y="4324593"/>
                <a:ext cx="1300951" cy="19051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95" name="墨迹 94"/>
              <p14:cNvContentPartPr/>
              <p14:nvPr/>
            </p14:nvContentPartPr>
            <p14:xfrm>
              <a:off x="2749230" y="4447840"/>
              <a:ext cx="46597" cy="1628056"/>
            </p14:xfrm>
          </p:contentPart>
        </mc:Choice>
        <mc:Fallback xmlns="">
          <p:pic>
            <p:nvPicPr>
              <p:cNvPr id="95" name="墨迹 94"/>
            </p:nvPicPr>
            <p:blipFill>
              <a:blip/>
            </p:blipFill>
            <p:spPr>
              <a:xfrm>
                <a:off x="2749230" y="4447840"/>
                <a:ext cx="46597" cy="1628056"/>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96" name="墨迹 95"/>
              <p14:cNvContentPartPr/>
              <p14:nvPr/>
            </p14:nvContentPartPr>
            <p14:xfrm>
              <a:off x="2639418" y="5904891"/>
              <a:ext cx="255085" cy="295792"/>
            </p14:xfrm>
          </p:contentPart>
        </mc:Choice>
        <mc:Fallback xmlns="">
          <p:pic>
            <p:nvPicPr>
              <p:cNvPr id="96" name="墨迹 95"/>
            </p:nvPicPr>
            <p:blipFill>
              <a:blip/>
            </p:blipFill>
            <p:spPr>
              <a:xfrm>
                <a:off x="2639418" y="5904891"/>
                <a:ext cx="255085" cy="295792"/>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97" name="墨迹 96"/>
              <p14:cNvContentPartPr/>
              <p14:nvPr/>
            </p14:nvContentPartPr>
            <p14:xfrm>
              <a:off x="668805" y="6326669"/>
              <a:ext cx="197353" cy="227322"/>
            </p14:xfrm>
          </p:contentPart>
        </mc:Choice>
        <mc:Fallback xmlns="">
          <p:pic>
            <p:nvPicPr>
              <p:cNvPr id="97" name="墨迹 96"/>
            </p:nvPicPr>
            <p:blipFill>
              <a:blip/>
            </p:blipFill>
            <p:spPr>
              <a:xfrm>
                <a:off x="668805" y="6326669"/>
                <a:ext cx="197353" cy="22732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98" name="墨迹 97"/>
              <p14:cNvContentPartPr/>
              <p14:nvPr/>
            </p14:nvContentPartPr>
            <p14:xfrm>
              <a:off x="752406" y="6323416"/>
              <a:ext cx="47968" cy="449680"/>
            </p14:xfrm>
          </p:contentPart>
        </mc:Choice>
        <mc:Fallback xmlns="">
          <p:pic>
            <p:nvPicPr>
              <p:cNvPr id="98" name="墨迹 97"/>
            </p:nvPicPr>
            <p:blipFill>
              <a:blip/>
            </p:blipFill>
            <p:spPr>
              <a:xfrm>
                <a:off x="752406" y="6323416"/>
                <a:ext cx="47968" cy="44968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99" name="墨迹 98"/>
              <p14:cNvContentPartPr/>
              <p14:nvPr/>
            </p14:nvContentPartPr>
            <p14:xfrm>
              <a:off x="926460" y="6293803"/>
              <a:ext cx="93194" cy="383093"/>
            </p14:xfrm>
          </p:contentPart>
        </mc:Choice>
        <mc:Fallback xmlns="">
          <p:pic>
            <p:nvPicPr>
              <p:cNvPr id="99" name="墨迹 98"/>
            </p:nvPicPr>
            <p:blipFill>
              <a:blip/>
            </p:blipFill>
            <p:spPr>
              <a:xfrm>
                <a:off x="926460" y="6293803"/>
                <a:ext cx="93194" cy="38309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100" name="墨迹 99"/>
              <p14:cNvContentPartPr/>
              <p14:nvPr/>
            </p14:nvContentPartPr>
            <p14:xfrm>
              <a:off x="1054602" y="6244505"/>
              <a:ext cx="206261" cy="432733"/>
            </p14:xfrm>
          </p:contentPart>
        </mc:Choice>
        <mc:Fallback xmlns="">
          <p:pic>
            <p:nvPicPr>
              <p:cNvPr id="100" name="墨迹 99"/>
            </p:nvPicPr>
            <p:blipFill>
              <a:blip/>
            </p:blipFill>
            <p:spPr>
              <a:xfrm>
                <a:off x="1054602" y="6244505"/>
                <a:ext cx="206261" cy="43273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101" name="墨迹 100"/>
              <p14:cNvContentPartPr/>
              <p14:nvPr/>
            </p14:nvContentPartPr>
            <p14:xfrm>
              <a:off x="1246986" y="6260937"/>
              <a:ext cx="192385" cy="184185"/>
            </p14:xfrm>
          </p:contentPart>
        </mc:Choice>
        <mc:Fallback xmlns="">
          <p:pic>
            <p:nvPicPr>
              <p:cNvPr id="101" name="墨迹 100"/>
            </p:nvPicPr>
            <p:blipFill>
              <a:blip/>
            </p:blipFill>
            <p:spPr>
              <a:xfrm>
                <a:off x="1246986" y="6260937"/>
                <a:ext cx="192385" cy="18418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102" name="墨迹 101"/>
              <p14:cNvContentPartPr/>
              <p14:nvPr/>
            </p14:nvContentPartPr>
            <p14:xfrm>
              <a:off x="1260863" y="6222594"/>
              <a:ext cx="217396" cy="487509"/>
            </p14:xfrm>
          </p:contentPart>
        </mc:Choice>
        <mc:Fallback xmlns="">
          <p:pic>
            <p:nvPicPr>
              <p:cNvPr id="102" name="墨迹 101"/>
            </p:nvPicPr>
            <p:blipFill>
              <a:blip/>
            </p:blipFill>
            <p:spPr>
              <a:xfrm>
                <a:off x="1260863" y="6222594"/>
                <a:ext cx="217396" cy="487509"/>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103" name="墨迹 102"/>
              <p14:cNvContentPartPr/>
              <p14:nvPr/>
            </p14:nvContentPartPr>
            <p14:xfrm>
              <a:off x="1348575" y="6584118"/>
              <a:ext cx="186388" cy="104075"/>
            </p14:xfrm>
          </p:contentPart>
        </mc:Choice>
        <mc:Fallback xmlns="">
          <p:pic>
            <p:nvPicPr>
              <p:cNvPr id="103" name="墨迹 102"/>
            </p:nvPicPr>
            <p:blipFill>
              <a:blip/>
            </p:blipFill>
            <p:spPr>
              <a:xfrm>
                <a:off x="1348575" y="6584118"/>
                <a:ext cx="186388" cy="1040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104" name="墨迹 103"/>
              <p14:cNvContentPartPr/>
              <p14:nvPr/>
            </p14:nvContentPartPr>
            <p14:xfrm>
              <a:off x="1633640" y="6351318"/>
              <a:ext cx="142532" cy="41083"/>
            </p14:xfrm>
          </p:contentPart>
        </mc:Choice>
        <mc:Fallback xmlns="">
          <p:pic>
            <p:nvPicPr>
              <p:cNvPr id="104" name="墨迹 103"/>
            </p:nvPicPr>
            <p:blipFill>
              <a:blip/>
            </p:blipFill>
            <p:spPr>
              <a:xfrm>
                <a:off x="1633640" y="6351318"/>
                <a:ext cx="142532" cy="4108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105" name="墨迹 104"/>
              <p14:cNvContentPartPr/>
              <p14:nvPr/>
            </p14:nvContentPartPr>
            <p14:xfrm>
              <a:off x="1661050" y="6408833"/>
              <a:ext cx="290547" cy="281414"/>
            </p14:xfrm>
          </p:contentPart>
        </mc:Choice>
        <mc:Fallback xmlns="">
          <p:pic>
            <p:nvPicPr>
              <p:cNvPr id="105" name="墨迹 104"/>
            </p:nvPicPr>
            <p:blipFill>
              <a:blip/>
            </p:blipFill>
            <p:spPr>
              <a:xfrm>
                <a:off x="1661050" y="6408833"/>
                <a:ext cx="290547" cy="281414"/>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06" name="墨迹 105"/>
              <p14:cNvContentPartPr/>
              <p14:nvPr/>
            </p14:nvContentPartPr>
            <p14:xfrm>
              <a:off x="2077683" y="6425266"/>
              <a:ext cx="24669" cy="134202"/>
            </p14:xfrm>
          </p:contentPart>
        </mc:Choice>
        <mc:Fallback xmlns="">
          <p:pic>
            <p:nvPicPr>
              <p:cNvPr id="106" name="墨迹 105"/>
            </p:nvPicPr>
            <p:blipFill>
              <a:blip/>
            </p:blipFill>
            <p:spPr>
              <a:xfrm>
                <a:off x="2077683" y="6425266"/>
                <a:ext cx="24669" cy="134202"/>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07" name="墨迹 106"/>
              <p14:cNvContentPartPr/>
              <p14:nvPr/>
            </p14:nvContentPartPr>
            <p14:xfrm>
              <a:off x="2070659" y="6403356"/>
              <a:ext cx="141676" cy="178023"/>
            </p14:xfrm>
          </p:contentPart>
        </mc:Choice>
        <mc:Fallback xmlns="">
          <p:pic>
            <p:nvPicPr>
              <p:cNvPr id="107" name="墨迹 106"/>
            </p:nvPicPr>
            <p:blipFill>
              <a:blip/>
            </p:blipFill>
            <p:spPr>
              <a:xfrm>
                <a:off x="2070659" y="6403356"/>
                <a:ext cx="141676" cy="178023"/>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08" name="墨迹 107"/>
              <p14:cNvContentPartPr/>
              <p14:nvPr/>
            </p14:nvContentPartPr>
            <p14:xfrm>
              <a:off x="2143467" y="6359192"/>
              <a:ext cx="21928" cy="456356"/>
            </p14:xfrm>
          </p:contentPart>
        </mc:Choice>
        <mc:Fallback xmlns="">
          <p:pic>
            <p:nvPicPr>
              <p:cNvPr id="108" name="墨迹 107"/>
            </p:nvPicPr>
            <p:blipFill>
              <a:blip/>
            </p:blipFill>
            <p:spPr>
              <a:xfrm>
                <a:off x="2143467" y="6359192"/>
                <a:ext cx="21928" cy="456356"/>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109" name="墨迹 108"/>
              <p14:cNvContentPartPr/>
              <p14:nvPr/>
            </p14:nvContentPartPr>
            <p14:xfrm>
              <a:off x="2291481" y="6370490"/>
              <a:ext cx="74864" cy="367002"/>
            </p14:xfrm>
          </p:contentPart>
        </mc:Choice>
        <mc:Fallback xmlns="">
          <p:pic>
            <p:nvPicPr>
              <p:cNvPr id="109" name="墨迹 108"/>
            </p:nvPicPr>
            <p:blipFill>
              <a:blip/>
            </p:blipFill>
            <p:spPr>
              <a:xfrm>
                <a:off x="2291481" y="6370490"/>
                <a:ext cx="74864" cy="367002"/>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10" name="墨迹 109"/>
              <p14:cNvContentPartPr/>
              <p14:nvPr/>
            </p14:nvContentPartPr>
            <p14:xfrm>
              <a:off x="2401122" y="6321191"/>
              <a:ext cx="150755" cy="380696"/>
            </p14:xfrm>
          </p:contentPart>
        </mc:Choice>
        <mc:Fallback xmlns="">
          <p:pic>
            <p:nvPicPr>
              <p:cNvPr id="110" name="墨迹 109"/>
            </p:nvPicPr>
            <p:blipFill>
              <a:blip/>
            </p:blipFill>
            <p:spPr>
              <a:xfrm>
                <a:off x="2401122" y="6321191"/>
                <a:ext cx="150755" cy="38069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11" name="墨迹 110"/>
              <p14:cNvContentPartPr/>
              <p14:nvPr/>
            </p14:nvContentPartPr>
            <p14:xfrm>
              <a:off x="2567809" y="6310236"/>
              <a:ext cx="191357" cy="162960"/>
            </p14:xfrm>
          </p:contentPart>
        </mc:Choice>
        <mc:Fallback xmlns="">
          <p:pic>
            <p:nvPicPr>
              <p:cNvPr id="111" name="墨迹 110"/>
            </p:nvPicPr>
            <p:blipFill>
              <a:blip/>
            </p:blipFill>
            <p:spPr>
              <a:xfrm>
                <a:off x="2567809" y="6310236"/>
                <a:ext cx="191357" cy="1629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12" name="墨迹 111"/>
              <p14:cNvContentPartPr/>
              <p14:nvPr/>
            </p14:nvContentPartPr>
            <p14:xfrm>
              <a:off x="2578602" y="6315714"/>
              <a:ext cx="211743" cy="440950"/>
            </p14:xfrm>
          </p:contentPart>
        </mc:Choice>
        <mc:Fallback xmlns="">
          <p:pic>
            <p:nvPicPr>
              <p:cNvPr id="112" name="墨迹 111"/>
            </p:nvPicPr>
            <p:blipFill>
              <a:blip/>
            </p:blipFill>
            <p:spPr>
              <a:xfrm>
                <a:off x="2578602" y="6315714"/>
                <a:ext cx="211743" cy="4409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13" name="墨迹 112"/>
              <p14:cNvContentPartPr/>
              <p14:nvPr/>
            </p14:nvContentPartPr>
            <p14:xfrm>
              <a:off x="2675223" y="6627939"/>
              <a:ext cx="142532" cy="123247"/>
            </p14:xfrm>
          </p:contentPart>
        </mc:Choice>
        <mc:Fallback xmlns="">
          <p:pic>
            <p:nvPicPr>
              <p:cNvPr id="113" name="墨迹 112"/>
            </p:nvPicPr>
            <p:blipFill>
              <a:blip/>
            </p:blipFill>
            <p:spPr>
              <a:xfrm>
                <a:off x="2675223" y="6627939"/>
                <a:ext cx="142532" cy="12324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14" name="墨迹 113"/>
              <p14:cNvContentPartPr/>
              <p14:nvPr/>
            </p14:nvContentPartPr>
            <p14:xfrm>
              <a:off x="3031553" y="6293803"/>
              <a:ext cx="115123" cy="13694"/>
            </p14:xfrm>
          </p:contentPart>
        </mc:Choice>
        <mc:Fallback xmlns="">
          <p:pic>
            <p:nvPicPr>
              <p:cNvPr id="114" name="墨迹 113"/>
            </p:nvPicPr>
            <p:blipFill>
              <a:blip/>
            </p:blipFill>
            <p:spPr>
              <a:xfrm>
                <a:off x="3031553" y="6293803"/>
                <a:ext cx="115123" cy="13694"/>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15" name="墨迹 114"/>
              <p14:cNvContentPartPr/>
              <p14:nvPr/>
            </p14:nvContentPartPr>
            <p14:xfrm>
              <a:off x="3009625" y="6404725"/>
              <a:ext cx="206947" cy="356217"/>
            </p14:xfrm>
          </p:contentPart>
        </mc:Choice>
        <mc:Fallback xmlns="">
          <p:pic>
            <p:nvPicPr>
              <p:cNvPr id="115" name="墨迹 114"/>
            </p:nvPicPr>
            <p:blipFill>
              <a:blip/>
            </p:blipFill>
            <p:spPr>
              <a:xfrm>
                <a:off x="3009625" y="6404725"/>
                <a:ext cx="206947" cy="35621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16" name="墨迹 115"/>
              <p14:cNvContentPartPr/>
              <p14:nvPr/>
            </p14:nvContentPartPr>
            <p14:xfrm>
              <a:off x="3080891" y="6363643"/>
              <a:ext cx="27411" cy="160221"/>
            </p14:xfrm>
          </p:contentPart>
        </mc:Choice>
        <mc:Fallback xmlns="">
          <p:pic>
            <p:nvPicPr>
              <p:cNvPr id="116" name="墨迹 115"/>
            </p:nvPicPr>
            <p:blipFill>
              <a:blip/>
            </p:blipFill>
            <p:spPr>
              <a:xfrm>
                <a:off x="3080891" y="6363643"/>
                <a:ext cx="27411" cy="16022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117" name="墨迹 116"/>
              <p14:cNvContentPartPr/>
              <p14:nvPr/>
            </p14:nvContentPartPr>
            <p14:xfrm>
              <a:off x="3042517" y="6463610"/>
              <a:ext cx="126087" cy="27388"/>
            </p14:xfrm>
          </p:contentPart>
        </mc:Choice>
        <mc:Fallback xmlns="">
          <p:pic>
            <p:nvPicPr>
              <p:cNvPr id="117" name="墨迹 116"/>
            </p:nvPicPr>
            <p:blipFill>
              <a:blip/>
            </p:blipFill>
            <p:spPr>
              <a:xfrm>
                <a:off x="3042517" y="6463610"/>
                <a:ext cx="126087" cy="2738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18" name="墨迹 117"/>
              <p14:cNvContentPartPr/>
              <p14:nvPr/>
            </p14:nvContentPartPr>
            <p14:xfrm>
              <a:off x="2956861" y="6532080"/>
              <a:ext cx="313160" cy="68470"/>
            </p14:xfrm>
          </p:contentPart>
        </mc:Choice>
        <mc:Fallback xmlns="">
          <p:pic>
            <p:nvPicPr>
              <p:cNvPr id="118" name="墨迹 117"/>
            </p:nvPicPr>
            <p:blipFill>
              <a:blip/>
            </p:blipFill>
            <p:spPr>
              <a:xfrm>
                <a:off x="2956861" y="6532080"/>
                <a:ext cx="313160" cy="6847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19" name="墨迹 118"/>
              <p14:cNvContentPartPr/>
              <p14:nvPr/>
            </p14:nvContentPartPr>
            <p14:xfrm>
              <a:off x="3327582" y="6222594"/>
              <a:ext cx="211400" cy="376074"/>
            </p14:xfrm>
          </p:contentPart>
        </mc:Choice>
        <mc:Fallback xmlns="">
          <p:pic>
            <p:nvPicPr>
              <p:cNvPr id="119" name="墨迹 118"/>
            </p:nvPicPr>
            <p:blipFill>
              <a:blip/>
            </p:blipFill>
            <p:spPr>
              <a:xfrm>
                <a:off x="3327582" y="6222594"/>
                <a:ext cx="211400" cy="376074"/>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20" name="墨迹 119"/>
              <p14:cNvContentPartPr/>
              <p14:nvPr/>
            </p14:nvContentPartPr>
            <p14:xfrm>
              <a:off x="3420776" y="6436222"/>
              <a:ext cx="27411" cy="183501"/>
            </p14:xfrm>
          </p:contentPart>
        </mc:Choice>
        <mc:Fallback xmlns="">
          <p:pic>
            <p:nvPicPr>
              <p:cNvPr id="120" name="墨迹 119"/>
            </p:nvPicPr>
            <p:blipFill>
              <a:blip/>
            </p:blipFill>
            <p:spPr>
              <a:xfrm>
                <a:off x="3420776" y="6436222"/>
                <a:ext cx="27411" cy="183501"/>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21" name="墨迹 120"/>
              <p14:cNvContentPartPr/>
              <p14:nvPr/>
            </p14:nvContentPartPr>
            <p14:xfrm>
              <a:off x="3371438" y="6507431"/>
              <a:ext cx="65785" cy="98597"/>
            </p14:xfrm>
          </p:contentPart>
        </mc:Choice>
        <mc:Fallback xmlns="">
          <p:pic>
            <p:nvPicPr>
              <p:cNvPr id="121" name="墨迹 120"/>
            </p:nvPicPr>
            <p:blipFill>
              <a:blip/>
            </p:blipFill>
            <p:spPr>
              <a:xfrm>
                <a:off x="3371438" y="6507431"/>
                <a:ext cx="65785" cy="98597"/>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22" name="墨迹 121"/>
              <p14:cNvContentPartPr/>
              <p14:nvPr/>
            </p14:nvContentPartPr>
            <p14:xfrm>
              <a:off x="3296575" y="6392401"/>
              <a:ext cx="203691" cy="235538"/>
            </p14:xfrm>
          </p:contentPart>
        </mc:Choice>
        <mc:Fallback xmlns="">
          <p:pic>
            <p:nvPicPr>
              <p:cNvPr id="122" name="墨迹 121"/>
            </p:nvPicPr>
            <p:blipFill>
              <a:blip/>
            </p:blipFill>
            <p:spPr>
              <a:xfrm>
                <a:off x="3296575" y="6392401"/>
                <a:ext cx="203691" cy="235538"/>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23" name="墨迹 122"/>
              <p14:cNvContentPartPr/>
              <p14:nvPr/>
            </p14:nvContentPartPr>
            <p14:xfrm>
              <a:off x="3664726" y="6414311"/>
              <a:ext cx="24669" cy="123932"/>
            </p14:xfrm>
          </p:contentPart>
        </mc:Choice>
        <mc:Fallback xmlns="">
          <p:pic>
            <p:nvPicPr>
              <p:cNvPr id="123" name="墨迹 122"/>
            </p:nvPicPr>
            <p:blipFill>
              <a:blip/>
            </p:blipFill>
            <p:spPr>
              <a:xfrm>
                <a:off x="3664726" y="6414311"/>
                <a:ext cx="24669" cy="123932"/>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24" name="墨迹 123"/>
              <p14:cNvContentPartPr/>
              <p14:nvPr/>
            </p14:nvContentPartPr>
            <p14:xfrm>
              <a:off x="3716805" y="6301163"/>
              <a:ext cx="42486" cy="419211"/>
            </p14:xfrm>
          </p:contentPart>
        </mc:Choice>
        <mc:Fallback xmlns="">
          <p:pic>
            <p:nvPicPr>
              <p:cNvPr id="124" name="墨迹 123"/>
            </p:nvPicPr>
            <p:blipFill>
              <a:blip/>
            </p:blipFill>
            <p:spPr>
              <a:xfrm>
                <a:off x="3716805" y="6301163"/>
                <a:ext cx="42486" cy="419211"/>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25" name="墨迹 124"/>
              <p14:cNvContentPartPr/>
              <p14:nvPr/>
            </p14:nvContentPartPr>
            <p14:xfrm>
              <a:off x="3820963" y="6228071"/>
              <a:ext cx="113752" cy="419895"/>
            </p14:xfrm>
          </p:contentPart>
        </mc:Choice>
        <mc:Fallback xmlns="">
          <p:pic>
            <p:nvPicPr>
              <p:cNvPr id="125" name="墨迹 124"/>
            </p:nvPicPr>
            <p:blipFill>
              <a:blip/>
            </p:blipFill>
            <p:spPr>
              <a:xfrm>
                <a:off x="3820963" y="6228071"/>
                <a:ext cx="113752" cy="41989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26" name="墨迹 125"/>
              <p14:cNvContentPartPr/>
              <p14:nvPr/>
            </p14:nvContentPartPr>
            <p14:xfrm>
              <a:off x="3803490" y="6441699"/>
              <a:ext cx="117520" cy="183501"/>
            </p14:xfrm>
          </p:contentPart>
        </mc:Choice>
        <mc:Fallback xmlns="">
          <p:pic>
            <p:nvPicPr>
              <p:cNvPr id="126" name="墨迹 125"/>
            </p:nvPicPr>
            <p:blipFill>
              <a:blip/>
            </p:blipFill>
            <p:spPr>
              <a:xfrm>
                <a:off x="3803490" y="6441699"/>
                <a:ext cx="117520" cy="183501"/>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27" name="墨迹 126"/>
              <p14:cNvContentPartPr/>
              <p14:nvPr/>
            </p14:nvContentPartPr>
            <p14:xfrm>
              <a:off x="4042300" y="6151385"/>
              <a:ext cx="261081" cy="536808"/>
            </p14:xfrm>
          </p:contentPart>
        </mc:Choice>
        <mc:Fallback xmlns="">
          <p:pic>
            <p:nvPicPr>
              <p:cNvPr id="127" name="墨迹 126"/>
            </p:nvPicPr>
            <p:blipFill>
              <a:blip/>
            </p:blipFill>
            <p:spPr>
              <a:xfrm>
                <a:off x="4042300" y="6151385"/>
                <a:ext cx="261081" cy="536808"/>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28" name="墨迹 127"/>
              <p14:cNvContentPartPr/>
              <p14:nvPr/>
            </p14:nvContentPartPr>
            <p14:xfrm>
              <a:off x="4314345" y="6389662"/>
              <a:ext cx="120604" cy="8216"/>
            </p14:xfrm>
          </p:contentPart>
        </mc:Choice>
        <mc:Fallback xmlns="">
          <p:pic>
            <p:nvPicPr>
              <p:cNvPr id="128" name="墨迹 127"/>
            </p:nvPicPr>
            <p:blipFill>
              <a:blip/>
            </p:blipFill>
            <p:spPr>
              <a:xfrm>
                <a:off x="4314345" y="6389662"/>
                <a:ext cx="120604" cy="8216"/>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29" name="墨迹 128"/>
              <p14:cNvContentPartPr/>
              <p14:nvPr/>
            </p14:nvContentPartPr>
            <p14:xfrm>
              <a:off x="4303381" y="6345840"/>
              <a:ext cx="277527" cy="300243"/>
            </p14:xfrm>
          </p:contentPart>
        </mc:Choice>
        <mc:Fallback xmlns="">
          <p:pic>
            <p:nvPicPr>
              <p:cNvPr id="129" name="墨迹 128"/>
            </p:nvPicPr>
            <p:blipFill>
              <a:blip/>
            </p:blipFill>
            <p:spPr>
              <a:xfrm>
                <a:off x="4303381" y="6345840"/>
                <a:ext cx="277527" cy="300243"/>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30" name="墨迹 129"/>
              <p14:cNvContentPartPr/>
              <p14:nvPr/>
            </p14:nvContentPartPr>
            <p14:xfrm>
              <a:off x="4462359" y="6304758"/>
              <a:ext cx="142532" cy="374020"/>
            </p14:xfrm>
          </p:contentPart>
        </mc:Choice>
        <mc:Fallback xmlns="">
          <p:pic>
            <p:nvPicPr>
              <p:cNvPr id="130" name="墨迹 129"/>
            </p:nvPicPr>
            <p:blipFill>
              <a:blip/>
            </p:blipFill>
            <p:spPr>
              <a:xfrm>
                <a:off x="4462359" y="6304758"/>
                <a:ext cx="142532" cy="37402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31" name="墨迹 130"/>
              <p14:cNvContentPartPr/>
              <p14:nvPr/>
            </p14:nvContentPartPr>
            <p14:xfrm>
              <a:off x="4413021" y="6534819"/>
              <a:ext cx="180906" cy="100652"/>
            </p14:xfrm>
          </p:contentPart>
        </mc:Choice>
        <mc:Fallback xmlns="">
          <p:pic>
            <p:nvPicPr>
              <p:cNvPr id="131" name="墨迹 130"/>
            </p:nvPicPr>
            <p:blipFill>
              <a:blip/>
            </p:blipFill>
            <p:spPr>
              <a:xfrm>
                <a:off x="4413021" y="6534819"/>
                <a:ext cx="180906" cy="100652"/>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32" name="墨迹 131"/>
              <p14:cNvContentPartPr/>
              <p14:nvPr/>
            </p14:nvContentPartPr>
            <p14:xfrm>
              <a:off x="4539108" y="6299281"/>
              <a:ext cx="101417" cy="54776"/>
            </p14:xfrm>
          </p:contentPart>
        </mc:Choice>
        <mc:Fallback xmlns="">
          <p:pic>
            <p:nvPicPr>
              <p:cNvPr id="132" name="墨迹 131"/>
            </p:nvPicPr>
            <p:blipFill>
              <a:blip/>
            </p:blipFill>
            <p:spPr>
              <a:xfrm>
                <a:off x="4539108" y="6299281"/>
                <a:ext cx="101417" cy="54776"/>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33" name="墨迹 132"/>
              <p14:cNvContentPartPr/>
              <p14:nvPr/>
            </p14:nvContentPartPr>
            <p14:xfrm>
              <a:off x="5193352" y="5713174"/>
              <a:ext cx="165316" cy="261557"/>
            </p14:xfrm>
          </p:contentPart>
        </mc:Choice>
        <mc:Fallback xmlns="">
          <p:pic>
            <p:nvPicPr>
              <p:cNvPr id="133" name="墨迹 132"/>
            </p:nvPicPr>
            <p:blipFill>
              <a:blip/>
            </p:blipFill>
            <p:spPr>
              <a:xfrm>
                <a:off x="5193352" y="5713174"/>
                <a:ext cx="165316" cy="261557"/>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34" name="墨迹 133"/>
              <p14:cNvContentPartPr/>
              <p14:nvPr/>
            </p14:nvContentPartPr>
            <p14:xfrm>
              <a:off x="5240805" y="5910369"/>
              <a:ext cx="202835" cy="180761"/>
            </p14:xfrm>
          </p:contentPart>
        </mc:Choice>
        <mc:Fallback xmlns="">
          <p:pic>
            <p:nvPicPr>
              <p:cNvPr id="134" name="墨迹 133"/>
            </p:nvPicPr>
            <p:blipFill>
              <a:blip/>
            </p:blipFill>
            <p:spPr>
              <a:xfrm>
                <a:off x="5240805" y="5910369"/>
                <a:ext cx="202835" cy="180761"/>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35" name="墨迹 134"/>
              <p14:cNvContentPartPr/>
              <p14:nvPr/>
            </p14:nvContentPartPr>
            <p14:xfrm>
              <a:off x="5484070" y="5685785"/>
              <a:ext cx="143731" cy="414931"/>
            </p14:xfrm>
          </p:contentPart>
        </mc:Choice>
        <mc:Fallback xmlns="">
          <p:pic>
            <p:nvPicPr>
              <p:cNvPr id="135" name="墨迹 134"/>
            </p:nvPicPr>
            <p:blipFill>
              <a:blip/>
            </p:blipFill>
            <p:spPr>
              <a:xfrm>
                <a:off x="5484070" y="5685785"/>
                <a:ext cx="143731" cy="41493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36" name="墨迹 135"/>
              <p14:cNvContentPartPr/>
              <p14:nvPr/>
            </p14:nvContentPartPr>
            <p14:xfrm>
              <a:off x="5745151" y="5702218"/>
              <a:ext cx="126086" cy="5478"/>
            </p14:xfrm>
          </p:contentPart>
        </mc:Choice>
        <mc:Fallback xmlns="">
          <p:pic>
            <p:nvPicPr>
              <p:cNvPr id="136" name="墨迹 135"/>
            </p:nvPicPr>
            <p:blipFill>
              <a:blip/>
            </p:blipFill>
            <p:spPr>
              <a:xfrm>
                <a:off x="5745151" y="5702218"/>
                <a:ext cx="126086" cy="5478"/>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37" name="墨迹 136"/>
              <p14:cNvContentPartPr/>
              <p14:nvPr/>
            </p14:nvContentPartPr>
            <p14:xfrm>
              <a:off x="5686733" y="5658397"/>
              <a:ext cx="151612" cy="273882"/>
            </p14:xfrm>
          </p:contentPart>
        </mc:Choice>
        <mc:Fallback xmlns="">
          <p:pic>
            <p:nvPicPr>
              <p:cNvPr id="137" name="墨迹 136"/>
            </p:nvPicPr>
            <p:blipFill>
              <a:blip/>
            </p:blipFill>
            <p:spPr>
              <a:xfrm>
                <a:off x="5686733" y="5658397"/>
                <a:ext cx="151612" cy="273882"/>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38" name="墨迹 137"/>
              <p14:cNvContentPartPr/>
              <p14:nvPr/>
            </p14:nvContentPartPr>
            <p14:xfrm>
              <a:off x="5783525" y="5800816"/>
              <a:ext cx="98676" cy="248548"/>
            </p14:xfrm>
          </p:contentPart>
        </mc:Choice>
        <mc:Fallback xmlns="">
          <p:pic>
            <p:nvPicPr>
              <p:cNvPr id="138" name="墨迹 137"/>
            </p:nvPicPr>
            <p:blipFill>
              <a:blip/>
            </p:blipFill>
            <p:spPr>
              <a:xfrm>
                <a:off x="5783525" y="5800816"/>
                <a:ext cx="98676" cy="248548"/>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39" name="墨迹 138"/>
              <p14:cNvContentPartPr/>
              <p14:nvPr/>
            </p14:nvContentPartPr>
            <p14:xfrm>
              <a:off x="6092402" y="5740562"/>
              <a:ext cx="165317" cy="8217"/>
            </p14:xfrm>
          </p:contentPart>
        </mc:Choice>
        <mc:Fallback xmlns="">
          <p:pic>
            <p:nvPicPr>
              <p:cNvPr id="139" name="墨迹 138"/>
            </p:nvPicPr>
            <p:blipFill>
              <a:blip/>
            </p:blipFill>
            <p:spPr>
              <a:xfrm>
                <a:off x="6092402" y="5740562"/>
                <a:ext cx="165317" cy="8217"/>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40" name="墨迹 139"/>
              <p14:cNvContentPartPr/>
              <p14:nvPr/>
            </p14:nvContentPartPr>
            <p14:xfrm>
              <a:off x="6106964" y="5822726"/>
              <a:ext cx="93194" cy="216367"/>
            </p14:xfrm>
          </p:contentPart>
        </mc:Choice>
        <mc:Fallback xmlns="">
          <p:pic>
            <p:nvPicPr>
              <p:cNvPr id="140" name="墨迹 139"/>
            </p:nvPicPr>
            <p:blipFill>
              <a:blip/>
            </p:blipFill>
            <p:spPr>
              <a:xfrm>
                <a:off x="6106964" y="5822726"/>
                <a:ext cx="93194" cy="216367"/>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41" name="墨迹 140"/>
              <p14:cNvContentPartPr/>
              <p14:nvPr/>
            </p14:nvContentPartPr>
            <p14:xfrm>
              <a:off x="6227568" y="5828204"/>
              <a:ext cx="96792" cy="96714"/>
            </p14:xfrm>
          </p:contentPart>
        </mc:Choice>
        <mc:Fallback xmlns="">
          <p:pic>
            <p:nvPicPr>
              <p:cNvPr id="141" name="墨迹 140"/>
            </p:nvPicPr>
            <p:blipFill>
              <a:blip/>
            </p:blipFill>
            <p:spPr>
              <a:xfrm>
                <a:off x="6227568" y="5828204"/>
                <a:ext cx="96792" cy="9671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42" name="墨迹 141"/>
              <p14:cNvContentPartPr/>
              <p14:nvPr/>
            </p14:nvContentPartPr>
            <p14:xfrm>
              <a:off x="6161783" y="5439292"/>
              <a:ext cx="107756" cy="241016"/>
            </p14:xfrm>
          </p:contentPart>
        </mc:Choice>
        <mc:Fallback xmlns="">
          <p:pic>
            <p:nvPicPr>
              <p:cNvPr id="142" name="墨迹 141"/>
            </p:nvPicPr>
            <p:blipFill>
              <a:blip/>
            </p:blipFill>
            <p:spPr>
              <a:xfrm>
                <a:off x="6161783" y="5439292"/>
                <a:ext cx="107756" cy="24101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43" name="墨迹 142"/>
              <p14:cNvContentPartPr/>
              <p14:nvPr/>
            </p14:nvContentPartPr>
            <p14:xfrm>
              <a:off x="6344746" y="5510501"/>
              <a:ext cx="104843" cy="133175"/>
            </p14:xfrm>
          </p:contentPart>
        </mc:Choice>
        <mc:Fallback xmlns="">
          <p:pic>
            <p:nvPicPr>
              <p:cNvPr id="143" name="墨迹 142"/>
            </p:nvPicPr>
            <p:blipFill>
              <a:blip/>
            </p:blipFill>
            <p:spPr>
              <a:xfrm>
                <a:off x="6344746" y="5510501"/>
                <a:ext cx="104843" cy="13317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44" name="墨迹 143"/>
              <p14:cNvContentPartPr/>
              <p14:nvPr/>
            </p14:nvContentPartPr>
            <p14:xfrm>
              <a:off x="6578417" y="5543367"/>
              <a:ext cx="134309" cy="32866"/>
            </p14:xfrm>
          </p:contentPart>
        </mc:Choice>
        <mc:Fallback xmlns="">
          <p:pic>
            <p:nvPicPr>
              <p:cNvPr id="144" name="墨迹 143"/>
            </p:nvPicPr>
            <p:blipFill>
              <a:blip/>
            </p:blipFill>
            <p:spPr>
              <a:xfrm>
                <a:off x="6578417" y="5543367"/>
                <a:ext cx="134309" cy="32866"/>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45" name="墨迹 144"/>
              <p14:cNvContentPartPr/>
              <p14:nvPr/>
            </p14:nvContentPartPr>
            <p14:xfrm>
              <a:off x="6627755" y="5647442"/>
              <a:ext cx="16446" cy="221845"/>
            </p14:xfrm>
          </p:contentPart>
        </mc:Choice>
        <mc:Fallback xmlns="">
          <p:pic>
            <p:nvPicPr>
              <p:cNvPr id="145" name="墨迹 144"/>
            </p:nvPicPr>
            <p:blipFill>
              <a:blip/>
            </p:blipFill>
            <p:spPr>
              <a:xfrm>
                <a:off x="6627755" y="5647442"/>
                <a:ext cx="16446" cy="22184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46" name="墨迹 145"/>
              <p14:cNvContentPartPr/>
              <p14:nvPr/>
            </p14:nvContentPartPr>
            <p14:xfrm>
              <a:off x="6861426" y="5488590"/>
              <a:ext cx="204890" cy="304865"/>
            </p14:xfrm>
          </p:contentPart>
        </mc:Choice>
        <mc:Fallback xmlns="">
          <p:pic>
            <p:nvPicPr>
              <p:cNvPr id="146" name="墨迹 145"/>
            </p:nvPicPr>
            <p:blipFill>
              <a:blip/>
            </p:blipFill>
            <p:spPr>
              <a:xfrm>
                <a:off x="6861426" y="5488590"/>
                <a:ext cx="204890" cy="30486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47" name="墨迹 146"/>
              <p14:cNvContentPartPr/>
              <p14:nvPr/>
            </p14:nvContentPartPr>
            <p14:xfrm>
              <a:off x="7090300" y="5439292"/>
              <a:ext cx="132253" cy="156968"/>
            </p14:xfrm>
          </p:contentPart>
        </mc:Choice>
        <mc:Fallback xmlns="">
          <p:pic>
            <p:nvPicPr>
              <p:cNvPr id="147" name="墨迹 146"/>
            </p:nvPicPr>
            <p:blipFill>
              <a:blip/>
            </p:blipFill>
            <p:spPr>
              <a:xfrm>
                <a:off x="7090300" y="5439292"/>
                <a:ext cx="132253" cy="156968"/>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48" name="墨迹 147"/>
              <p14:cNvContentPartPr/>
              <p14:nvPr/>
            </p14:nvContentPartPr>
            <p14:xfrm>
              <a:off x="7132100" y="5422859"/>
              <a:ext cx="158978" cy="443688"/>
            </p14:xfrm>
          </p:contentPart>
        </mc:Choice>
        <mc:Fallback xmlns="">
          <p:pic>
            <p:nvPicPr>
              <p:cNvPr id="148" name="墨迹 147"/>
            </p:nvPicPr>
            <p:blipFill>
              <a:blip/>
            </p:blipFill>
            <p:spPr>
              <a:xfrm>
                <a:off x="7132100" y="5422859"/>
                <a:ext cx="158978" cy="443688"/>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55" name="墨迹 154"/>
              <p14:cNvContentPartPr/>
              <p14:nvPr/>
            </p14:nvContentPartPr>
            <p14:xfrm>
              <a:off x="7397121" y="5477635"/>
              <a:ext cx="151612" cy="388912"/>
            </p14:xfrm>
          </p:contentPart>
        </mc:Choice>
        <mc:Fallback xmlns="">
          <p:pic>
            <p:nvPicPr>
              <p:cNvPr id="155" name="墨迹 154"/>
            </p:nvPicPr>
            <p:blipFill>
              <a:blip/>
            </p:blipFill>
            <p:spPr>
              <a:xfrm>
                <a:off x="7397121" y="5477635"/>
                <a:ext cx="151612" cy="388912"/>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56" name="墨迹 155"/>
              <p14:cNvContentPartPr/>
              <p14:nvPr/>
            </p14:nvContentPartPr>
            <p14:xfrm>
              <a:off x="7581625" y="5620054"/>
              <a:ext cx="57562" cy="73948"/>
            </p14:xfrm>
          </p:contentPart>
        </mc:Choice>
        <mc:Fallback xmlns="">
          <p:pic>
            <p:nvPicPr>
              <p:cNvPr id="156" name="墨迹 155"/>
            </p:nvPicPr>
            <p:blipFill>
              <a:blip/>
            </p:blipFill>
            <p:spPr>
              <a:xfrm>
                <a:off x="7581625" y="5620054"/>
                <a:ext cx="57562" cy="73948"/>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57" name="墨迹 156"/>
              <p14:cNvContentPartPr/>
              <p14:nvPr/>
            </p14:nvContentPartPr>
            <p14:xfrm>
              <a:off x="7702230" y="5554322"/>
              <a:ext cx="49338" cy="306748"/>
            </p14:xfrm>
          </p:contentPart>
        </mc:Choice>
        <mc:Fallback xmlns="">
          <p:pic>
            <p:nvPicPr>
              <p:cNvPr id="157" name="墨迹 156"/>
            </p:nvPicPr>
            <p:blipFill>
              <a:blip/>
            </p:blipFill>
            <p:spPr>
              <a:xfrm>
                <a:off x="7702230" y="5554322"/>
                <a:ext cx="49338" cy="306748"/>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58" name="墨迹 157"/>
              <p14:cNvContentPartPr/>
              <p14:nvPr/>
            </p14:nvContentPartPr>
            <p14:xfrm>
              <a:off x="7800906" y="5674830"/>
              <a:ext cx="128827" cy="10955"/>
            </p14:xfrm>
          </p:contentPart>
        </mc:Choice>
        <mc:Fallback xmlns="">
          <p:pic>
            <p:nvPicPr>
              <p:cNvPr id="158" name="墨迹 157"/>
            </p:nvPicPr>
            <p:blipFill>
              <a:blip/>
            </p:blipFill>
            <p:spPr>
              <a:xfrm>
                <a:off x="7800906" y="5674830"/>
                <a:ext cx="128827" cy="1095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59" name="墨迹 158"/>
              <p14:cNvContentPartPr/>
              <p14:nvPr/>
            </p14:nvContentPartPr>
            <p14:xfrm>
              <a:off x="7813240" y="5625531"/>
              <a:ext cx="53450" cy="191547"/>
            </p14:xfrm>
          </p:contentPart>
        </mc:Choice>
        <mc:Fallback xmlns="">
          <p:pic>
            <p:nvPicPr>
              <p:cNvPr id="159" name="墨迹 158"/>
            </p:nvPicPr>
            <p:blipFill>
              <a:blip/>
            </p:blipFill>
            <p:spPr>
              <a:xfrm>
                <a:off x="7813240" y="5625531"/>
                <a:ext cx="53450" cy="19154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60" name="墨迹 159"/>
              <p14:cNvContentPartPr/>
              <p14:nvPr/>
            </p14:nvContentPartPr>
            <p14:xfrm>
              <a:off x="7844762" y="5707696"/>
              <a:ext cx="137050" cy="175284"/>
            </p14:xfrm>
          </p:contentPart>
        </mc:Choice>
        <mc:Fallback xmlns="">
          <p:pic>
            <p:nvPicPr>
              <p:cNvPr id="160" name="墨迹 159"/>
            </p:nvPicPr>
            <p:blipFill>
              <a:blip/>
            </p:blipFill>
            <p:spPr>
              <a:xfrm>
                <a:off x="7844762" y="5707696"/>
                <a:ext cx="137050" cy="175284"/>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61" name="墨迹 160"/>
              <p14:cNvContentPartPr/>
              <p14:nvPr/>
            </p14:nvContentPartPr>
            <p14:xfrm>
              <a:off x="8059931" y="5592666"/>
              <a:ext cx="174739" cy="290999"/>
            </p14:xfrm>
          </p:contentPart>
        </mc:Choice>
        <mc:Fallback xmlns="">
          <p:pic>
            <p:nvPicPr>
              <p:cNvPr id="161" name="墨迹 160"/>
            </p:nvPicPr>
            <p:blipFill>
              <a:blip/>
            </p:blipFill>
            <p:spPr>
              <a:xfrm>
                <a:off x="8059931" y="5592666"/>
                <a:ext cx="174739" cy="290999"/>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62" name="墨迹 161"/>
              <p14:cNvContentPartPr/>
              <p14:nvPr/>
            </p14:nvContentPartPr>
            <p14:xfrm>
              <a:off x="8310733" y="5647442"/>
              <a:ext cx="195297" cy="191375"/>
            </p14:xfrm>
          </p:contentPart>
        </mc:Choice>
        <mc:Fallback xmlns="">
          <p:pic>
            <p:nvPicPr>
              <p:cNvPr id="162" name="墨迹 161"/>
            </p:nvPicPr>
            <p:blipFill>
              <a:blip/>
            </p:blipFill>
            <p:spPr>
              <a:xfrm>
                <a:off x="8310733" y="5647442"/>
                <a:ext cx="195297" cy="19137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63" name="墨迹 162"/>
              <p14:cNvContentPartPr/>
              <p14:nvPr/>
            </p14:nvContentPartPr>
            <p14:xfrm>
              <a:off x="8327179" y="5658397"/>
              <a:ext cx="142532" cy="199934"/>
            </p14:xfrm>
          </p:contentPart>
        </mc:Choice>
        <mc:Fallback xmlns="">
          <p:pic>
            <p:nvPicPr>
              <p:cNvPr id="163" name="墨迹 162"/>
            </p:nvPicPr>
            <p:blipFill>
              <a:blip/>
            </p:blipFill>
            <p:spPr>
              <a:xfrm>
                <a:off x="8327179" y="5658397"/>
                <a:ext cx="142532" cy="199934"/>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64" name="墨迹 163"/>
              <p14:cNvContentPartPr/>
              <p14:nvPr/>
            </p14:nvContentPartPr>
            <p14:xfrm>
              <a:off x="5191467" y="6315714"/>
              <a:ext cx="219281" cy="27388"/>
            </p14:xfrm>
          </p:contentPart>
        </mc:Choice>
        <mc:Fallback xmlns="">
          <p:pic>
            <p:nvPicPr>
              <p:cNvPr id="164" name="墨迹 163"/>
            </p:nvPicPr>
            <p:blipFill>
              <a:blip/>
            </p:blipFill>
            <p:spPr>
              <a:xfrm>
                <a:off x="5191467" y="6315714"/>
                <a:ext cx="219281" cy="27388"/>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65" name="墨迹 164"/>
              <p14:cNvContentPartPr/>
              <p14:nvPr/>
            </p14:nvContentPartPr>
            <p14:xfrm>
              <a:off x="5273697" y="6233549"/>
              <a:ext cx="331662" cy="336874"/>
            </p14:xfrm>
          </p:contentPart>
        </mc:Choice>
        <mc:Fallback xmlns="">
          <p:pic>
            <p:nvPicPr>
              <p:cNvPr id="165" name="墨迹 164"/>
            </p:nvPicPr>
            <p:blipFill>
              <a:blip/>
            </p:blipFill>
            <p:spPr>
              <a:xfrm>
                <a:off x="5273697" y="6233549"/>
                <a:ext cx="331662" cy="33687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66" name="墨迹 165"/>
              <p14:cNvContentPartPr/>
              <p14:nvPr/>
            </p14:nvContentPartPr>
            <p14:xfrm>
              <a:off x="5573838" y="6195206"/>
              <a:ext cx="363183" cy="576692"/>
            </p14:xfrm>
          </p:contentPart>
        </mc:Choice>
        <mc:Fallback xmlns="">
          <p:pic>
            <p:nvPicPr>
              <p:cNvPr id="166" name="墨迹 165"/>
            </p:nvPicPr>
            <p:blipFill>
              <a:blip/>
            </p:blipFill>
            <p:spPr>
              <a:xfrm>
                <a:off x="5573838" y="6195206"/>
                <a:ext cx="363183" cy="576692"/>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67" name="墨迹 166"/>
              <p14:cNvContentPartPr/>
              <p14:nvPr/>
            </p14:nvContentPartPr>
            <p14:xfrm>
              <a:off x="5827381" y="6501953"/>
              <a:ext cx="142532" cy="139680"/>
            </p14:xfrm>
          </p:contentPart>
        </mc:Choice>
        <mc:Fallback xmlns="">
          <p:pic>
            <p:nvPicPr>
              <p:cNvPr id="167" name="墨迹 166"/>
            </p:nvPicPr>
            <p:blipFill>
              <a:blip/>
            </p:blipFill>
            <p:spPr>
              <a:xfrm>
                <a:off x="5827381" y="6501953"/>
                <a:ext cx="142532" cy="13968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68" name="墨迹 167"/>
              <p14:cNvContentPartPr/>
              <p14:nvPr/>
            </p14:nvContentPartPr>
            <p14:xfrm>
              <a:off x="6019251" y="6367751"/>
              <a:ext cx="161719" cy="30127"/>
            </p14:xfrm>
          </p:contentPart>
        </mc:Choice>
        <mc:Fallback xmlns="">
          <p:pic>
            <p:nvPicPr>
              <p:cNvPr id="168" name="墨迹 167"/>
            </p:nvPicPr>
            <p:blipFill>
              <a:blip/>
            </p:blipFill>
            <p:spPr>
              <a:xfrm>
                <a:off x="6019251" y="6367751"/>
                <a:ext cx="161719" cy="30127"/>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69" name="墨迹 168"/>
              <p14:cNvContentPartPr/>
              <p14:nvPr/>
            </p14:nvContentPartPr>
            <p14:xfrm>
              <a:off x="6043920" y="6343102"/>
              <a:ext cx="68526" cy="193086"/>
            </p14:xfrm>
          </p:contentPart>
        </mc:Choice>
        <mc:Fallback xmlns="">
          <p:pic>
            <p:nvPicPr>
              <p:cNvPr id="169" name="墨迹 168"/>
            </p:nvPicPr>
            <p:blipFill>
              <a:blip/>
            </p:blipFill>
            <p:spPr>
              <a:xfrm>
                <a:off x="6043920" y="6343102"/>
                <a:ext cx="68526" cy="193086"/>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70" name="墨迹 169"/>
              <p14:cNvContentPartPr/>
              <p14:nvPr/>
            </p14:nvContentPartPr>
            <p14:xfrm>
              <a:off x="6074072" y="6458132"/>
              <a:ext cx="131568" cy="49299"/>
            </p14:xfrm>
          </p:contentPart>
        </mc:Choice>
        <mc:Fallback xmlns="">
          <p:pic>
            <p:nvPicPr>
              <p:cNvPr id="170" name="墨迹 169"/>
            </p:nvPicPr>
            <p:blipFill>
              <a:blip/>
            </p:blipFill>
            <p:spPr>
              <a:xfrm>
                <a:off x="6074072" y="6458132"/>
                <a:ext cx="131568" cy="49299"/>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75" name="墨迹 174"/>
              <p14:cNvContentPartPr/>
              <p14:nvPr/>
            </p14:nvContentPartPr>
            <p14:xfrm>
              <a:off x="6295236" y="6162340"/>
              <a:ext cx="216026" cy="409453"/>
            </p14:xfrm>
          </p:contentPart>
        </mc:Choice>
        <mc:Fallback xmlns="">
          <p:pic>
            <p:nvPicPr>
              <p:cNvPr id="175" name="墨迹 174"/>
            </p:nvPicPr>
            <p:blipFill>
              <a:blip/>
            </p:blipFill>
            <p:spPr>
              <a:xfrm>
                <a:off x="6295236" y="6162340"/>
                <a:ext cx="216026" cy="409453"/>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76" name="墨迹 175"/>
              <p14:cNvContentPartPr/>
              <p14:nvPr/>
            </p14:nvContentPartPr>
            <p14:xfrm>
              <a:off x="6296093" y="6355426"/>
              <a:ext cx="123345" cy="208835"/>
            </p14:xfrm>
          </p:contentPart>
        </mc:Choice>
        <mc:Fallback xmlns="">
          <p:pic>
            <p:nvPicPr>
              <p:cNvPr id="176" name="墨迹 175"/>
            </p:nvPicPr>
            <p:blipFill>
              <a:blip/>
            </p:blipFill>
            <p:spPr>
              <a:xfrm>
                <a:off x="6296093" y="6355426"/>
                <a:ext cx="123345" cy="20883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77" name="墨迹 176"/>
              <p14:cNvContentPartPr/>
              <p14:nvPr/>
            </p14:nvContentPartPr>
            <p14:xfrm>
              <a:off x="6226369" y="6392401"/>
              <a:ext cx="423314" cy="195825"/>
            </p14:xfrm>
          </p:contentPart>
        </mc:Choice>
        <mc:Fallback xmlns="">
          <p:pic>
            <p:nvPicPr>
              <p:cNvPr id="177" name="墨迹 176"/>
            </p:nvPicPr>
            <p:blipFill>
              <a:blip/>
            </p:blipFill>
            <p:spPr>
              <a:xfrm>
                <a:off x="6226369" y="6392401"/>
                <a:ext cx="423314" cy="19582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78" name="墨迹 177"/>
              <p14:cNvContentPartPr/>
              <p14:nvPr/>
            </p14:nvContentPartPr>
            <p14:xfrm>
              <a:off x="6677093" y="6310236"/>
              <a:ext cx="10965" cy="102021"/>
            </p14:xfrm>
          </p:contentPart>
        </mc:Choice>
        <mc:Fallback xmlns="">
          <p:pic>
            <p:nvPicPr>
              <p:cNvPr id="178" name="墨迹 177"/>
            </p:nvPicPr>
            <p:blipFill>
              <a:blip/>
            </p:blipFill>
            <p:spPr>
              <a:xfrm>
                <a:off x="6677093" y="6310236"/>
                <a:ext cx="10965" cy="102021"/>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79" name="墨迹 178"/>
              <p14:cNvContentPartPr/>
              <p14:nvPr/>
            </p14:nvContentPartPr>
            <p14:xfrm>
              <a:off x="6715467" y="6233549"/>
              <a:ext cx="35634" cy="377272"/>
            </p14:xfrm>
          </p:contentPart>
        </mc:Choice>
        <mc:Fallback xmlns="">
          <p:pic>
            <p:nvPicPr>
              <p:cNvPr id="179" name="墨迹 178"/>
            </p:nvPicPr>
            <p:blipFill>
              <a:blip/>
            </p:blipFill>
            <p:spPr>
              <a:xfrm>
                <a:off x="6715467" y="6233549"/>
                <a:ext cx="35634" cy="377272"/>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80" name="墨迹 179"/>
              <p14:cNvContentPartPr/>
              <p14:nvPr/>
            </p14:nvContentPartPr>
            <p14:xfrm>
              <a:off x="6792216" y="6200683"/>
              <a:ext cx="153496" cy="279189"/>
            </p14:xfrm>
          </p:contentPart>
        </mc:Choice>
        <mc:Fallback xmlns="">
          <p:pic>
            <p:nvPicPr>
              <p:cNvPr id="180" name="墨迹 179"/>
            </p:nvPicPr>
            <p:blipFill>
              <a:blip/>
            </p:blipFill>
            <p:spPr>
              <a:xfrm>
                <a:off x="6792216" y="6200683"/>
                <a:ext cx="153496" cy="27918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81" name="墨迹 180"/>
              <p14:cNvContentPartPr/>
              <p14:nvPr/>
            </p14:nvContentPartPr>
            <p14:xfrm>
              <a:off x="6814144" y="6354057"/>
              <a:ext cx="84971" cy="162104"/>
            </p14:xfrm>
          </p:contentPart>
        </mc:Choice>
        <mc:Fallback xmlns="">
          <p:pic>
            <p:nvPicPr>
              <p:cNvPr id="181" name="墨迹 180"/>
            </p:nvPicPr>
            <p:blipFill>
              <a:blip/>
            </p:blipFill>
            <p:spPr>
              <a:xfrm>
                <a:off x="6814144" y="6354057"/>
                <a:ext cx="84971" cy="162104"/>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82" name="墨迹 181"/>
              <p14:cNvContentPartPr/>
              <p14:nvPr/>
            </p14:nvContentPartPr>
            <p14:xfrm>
              <a:off x="6991624" y="6222594"/>
              <a:ext cx="176623" cy="209862"/>
            </p14:xfrm>
          </p:contentPart>
        </mc:Choice>
        <mc:Fallback xmlns="">
          <p:pic>
            <p:nvPicPr>
              <p:cNvPr id="182" name="墨迹 181"/>
            </p:nvPicPr>
            <p:blipFill>
              <a:blip/>
            </p:blipFill>
            <p:spPr>
              <a:xfrm>
                <a:off x="6991624" y="6222594"/>
                <a:ext cx="176623" cy="209862"/>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83" name="墨迹 182"/>
              <p14:cNvContentPartPr/>
              <p14:nvPr/>
            </p14:nvContentPartPr>
            <p14:xfrm>
              <a:off x="7044388" y="6173295"/>
              <a:ext cx="161719" cy="350569"/>
            </p14:xfrm>
          </p:contentPart>
        </mc:Choice>
        <mc:Fallback xmlns="">
          <p:pic>
            <p:nvPicPr>
              <p:cNvPr id="183" name="墨迹 182"/>
            </p:nvPicPr>
            <p:blipFill>
              <a:blip/>
            </p:blipFill>
            <p:spPr>
              <a:xfrm>
                <a:off x="7044388" y="6173295"/>
                <a:ext cx="161719" cy="350569"/>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84" name="墨迹 183"/>
              <p14:cNvContentPartPr/>
              <p14:nvPr/>
            </p14:nvContentPartPr>
            <p14:xfrm>
              <a:off x="7222039" y="6217116"/>
              <a:ext cx="206090" cy="298531"/>
            </p14:xfrm>
          </p:contentPart>
        </mc:Choice>
        <mc:Fallback xmlns="">
          <p:pic>
            <p:nvPicPr>
              <p:cNvPr id="184" name="墨迹 183"/>
            </p:nvPicPr>
            <p:blipFill>
              <a:blip/>
            </p:blipFill>
            <p:spPr>
              <a:xfrm>
                <a:off x="7222039" y="6217116"/>
                <a:ext cx="206090" cy="298531"/>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85" name="墨迹 184"/>
              <p14:cNvContentPartPr/>
              <p14:nvPr/>
            </p14:nvContentPartPr>
            <p14:xfrm>
              <a:off x="7433611" y="6236288"/>
              <a:ext cx="123345" cy="24650"/>
            </p14:xfrm>
          </p:contentPart>
        </mc:Choice>
        <mc:Fallback xmlns="">
          <p:pic>
            <p:nvPicPr>
              <p:cNvPr id="185" name="墨迹 184"/>
            </p:nvPicPr>
            <p:blipFill>
              <a:blip/>
            </p:blipFill>
            <p:spPr>
              <a:xfrm>
                <a:off x="7433611" y="6236288"/>
                <a:ext cx="123345" cy="2465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86" name="墨迹 185"/>
              <p14:cNvContentPartPr/>
              <p14:nvPr/>
            </p14:nvContentPartPr>
            <p14:xfrm>
              <a:off x="7417165" y="6167817"/>
              <a:ext cx="175424" cy="477924"/>
            </p14:xfrm>
          </p:contentPart>
        </mc:Choice>
        <mc:Fallback xmlns="">
          <p:pic>
            <p:nvPicPr>
              <p:cNvPr id="186" name="墨迹 185"/>
            </p:nvPicPr>
            <p:blipFill>
              <a:blip/>
            </p:blipFill>
            <p:spPr>
              <a:xfrm>
                <a:off x="7417165" y="6167817"/>
                <a:ext cx="175424" cy="477924"/>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87" name="墨迹 186"/>
              <p14:cNvContentPartPr/>
              <p14:nvPr/>
            </p14:nvContentPartPr>
            <p14:xfrm>
              <a:off x="7620685" y="6148646"/>
              <a:ext cx="145444" cy="24649"/>
            </p14:xfrm>
          </p:contentPart>
        </mc:Choice>
        <mc:Fallback xmlns="">
          <p:pic>
            <p:nvPicPr>
              <p:cNvPr id="187" name="墨迹 186"/>
            </p:nvPicPr>
            <p:blipFill>
              <a:blip/>
            </p:blipFill>
            <p:spPr>
              <a:xfrm>
                <a:off x="7620685" y="6148646"/>
                <a:ext cx="145444" cy="24649"/>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88" name="墨迹 187"/>
              <p14:cNvContentPartPr/>
              <p14:nvPr/>
            </p14:nvContentPartPr>
            <p14:xfrm>
              <a:off x="7616573" y="6123997"/>
              <a:ext cx="151441" cy="457382"/>
            </p14:xfrm>
          </p:contentPart>
        </mc:Choice>
        <mc:Fallback xmlns="">
          <p:pic>
            <p:nvPicPr>
              <p:cNvPr id="188" name="墨迹 187"/>
            </p:nvPicPr>
            <p:blipFill>
              <a:blip/>
            </p:blipFill>
            <p:spPr>
              <a:xfrm>
                <a:off x="7616573" y="6123997"/>
                <a:ext cx="151441" cy="457382"/>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89" name="墨迹 188"/>
              <p14:cNvContentPartPr/>
              <p14:nvPr/>
            </p14:nvContentPartPr>
            <p14:xfrm>
              <a:off x="7959884" y="6329408"/>
              <a:ext cx="174740" cy="329514"/>
            </p14:xfrm>
          </p:contentPart>
        </mc:Choice>
        <mc:Fallback xmlns="">
          <p:pic>
            <p:nvPicPr>
              <p:cNvPr id="189" name="墨迹 188"/>
            </p:nvPicPr>
            <p:blipFill>
              <a:blip/>
            </p:blipFill>
            <p:spPr>
              <a:xfrm>
                <a:off x="7959884" y="6329408"/>
                <a:ext cx="174740" cy="329514"/>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90" name="墨迹 189"/>
              <p14:cNvContentPartPr/>
              <p14:nvPr/>
            </p14:nvContentPartPr>
            <p14:xfrm>
              <a:off x="8124345" y="6397878"/>
              <a:ext cx="76748" cy="151491"/>
            </p14:xfrm>
          </p:contentPart>
        </mc:Choice>
        <mc:Fallback xmlns="">
          <p:pic>
            <p:nvPicPr>
              <p:cNvPr id="190" name="墨迹 189"/>
            </p:nvPicPr>
            <p:blipFill>
              <a:blip/>
            </p:blipFill>
            <p:spPr>
              <a:xfrm>
                <a:off x="8124345" y="6397878"/>
                <a:ext cx="76748" cy="151491"/>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91" name="墨迹 190"/>
              <p14:cNvContentPartPr/>
              <p14:nvPr/>
            </p14:nvContentPartPr>
            <p14:xfrm>
              <a:off x="8014705" y="6060147"/>
              <a:ext cx="124202" cy="241872"/>
            </p14:xfrm>
          </p:contentPart>
        </mc:Choice>
        <mc:Fallback xmlns="">
          <p:pic>
            <p:nvPicPr>
              <p:cNvPr id="191" name="墨迹 190"/>
            </p:nvPicPr>
            <p:blipFill>
              <a:blip/>
            </p:blipFill>
            <p:spPr>
              <a:xfrm>
                <a:off x="8014705" y="6060147"/>
                <a:ext cx="124202" cy="241872"/>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92" name="墨迹 191"/>
              <p14:cNvContentPartPr/>
              <p14:nvPr/>
            </p14:nvContentPartPr>
            <p14:xfrm>
              <a:off x="8277842" y="6206161"/>
              <a:ext cx="134309" cy="238277"/>
            </p14:xfrm>
          </p:contentPart>
        </mc:Choice>
        <mc:Fallback xmlns="">
          <p:pic>
            <p:nvPicPr>
              <p:cNvPr id="192" name="墨迹 191"/>
            </p:nvPicPr>
            <p:blipFill>
              <a:blip/>
            </p:blipFill>
            <p:spPr>
              <a:xfrm>
                <a:off x="8277842" y="6206161"/>
                <a:ext cx="134309" cy="23827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Complexity of general selection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7DD89F5-34F6-4105-8C06-CFBB05A426F7}"/>
                  </a:ext>
                </a:extLst>
              </p:cNvPr>
              <p:cNvSpPr>
                <a:spLocks noGrp="1"/>
              </p:cNvSpPr>
              <p:nvPr>
                <p:ph idx="1"/>
              </p:nvPr>
            </p:nvSpPr>
            <p:spPr>
              <a:xfrm>
                <a:off x="628650" y="1690688"/>
                <a:ext cx="7886700" cy="4802185"/>
              </a:xfrm>
            </p:spPr>
            <p:txBody>
              <a:bodyPr>
                <a:normAutofit/>
              </a:bodyPr>
              <a:lstStyle/>
              <a:p>
                <a:r>
                  <a:rPr lang="en-US" sz="2400" dirty="0">
                    <a:latin typeface="Courier New" panose="02070309020205020404" pitchFamily="49" charset="0"/>
                    <a:cs typeface="Courier New" panose="02070309020205020404" pitchFamily="49" charset="0"/>
                  </a:rPr>
                  <a:t>QuickSelect</a:t>
                </a:r>
                <a:r>
                  <a:rPr lang="en-US" sz="2400" dirty="0"/>
                  <a:t> uses </a:t>
                </a:r>
                <a14:m>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a:t> time/comparisons.</a:t>
                </a:r>
              </a:p>
              <a:p>
                <a:r>
                  <a:rPr lang="en-US" sz="2400" dirty="0"/>
                  <a:t>Solving general selection needs at least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comparisons.</a:t>
                </a:r>
              </a:p>
              <a:p>
                <a:pPr lvl="1"/>
                <a:r>
                  <a:rPr lang="en-US" sz="2000" dirty="0"/>
                  <a:t>Since finding min/max needs at least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−1</m:t>
                    </m:r>
                  </m:oMath>
                </a14:m>
                <a:r>
                  <a:rPr lang="en-US" sz="2000" dirty="0"/>
                  <a:t> comparisons.</a:t>
                </a:r>
              </a:p>
              <a:p>
                <a:endParaRPr lang="en-US" sz="2400" dirty="0"/>
              </a:p>
              <a:p>
                <a:r>
                  <a:rPr lang="en-US" sz="2400" dirty="0"/>
                  <a:t>So the lower and upper bounds match </a:t>
                </a:r>
                <a:r>
                  <a:rPr lang="en-US" sz="2400" i="1" dirty="0"/>
                  <a:t>asymptotically</a:t>
                </a:r>
                <a:r>
                  <a:rPr lang="en-US" sz="2400" dirty="0"/>
                  <a:t>.</a:t>
                </a:r>
              </a:p>
              <a:p>
                <a:r>
                  <a:rPr lang="en-US" sz="2400" dirty="0"/>
                  <a:t>But if we care about constants, needs (much) more efforts.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90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Ch.9</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Order Statistics and Selection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7DA5ACC-8BEA-4079-90CB-76ABCFB99D95}"/>
                  </a:ext>
                </a:extLst>
              </p:cNvPr>
              <p:cNvSpPr>
                <a:spLocks noGrp="1"/>
              </p:cNvSpPr>
              <p:nvPr>
                <p:ph idx="1"/>
              </p:nvPr>
            </p:nvSpPr>
            <p:spPr/>
            <p:txBody>
              <a:bodyPr>
                <a:normAutofit/>
              </a:bodyPr>
              <a:lstStyle/>
              <a:p>
                <a:r>
                  <a:rPr lang="en-US" sz="2400" dirty="0"/>
                  <a:t>Given a set of </a:t>
                </a:r>
                <a14:m>
                  <m:oMath xmlns:m="http://schemas.openxmlformats.org/officeDocument/2006/math">
                    <m:r>
                      <a:rPr lang="en-US" sz="2400" i="1" dirty="0" smtClean="0">
                        <a:latin typeface="Cambria Math" panose="02040503050406030204" pitchFamily="18" charset="0"/>
                      </a:rPr>
                      <m:t>𝑛</m:t>
                    </m:r>
                  </m:oMath>
                </a14:m>
                <a:r>
                  <a:rPr lang="en-US" sz="2400" dirty="0"/>
                  <a:t> items, the </a:t>
                </a:r>
                <a14:m>
                  <m:oMath xmlns:m="http://schemas.openxmlformats.org/officeDocument/2006/math">
                    <m:r>
                      <a:rPr lang="en-US" sz="2400" i="1" dirty="0" smtClean="0">
                        <a:latin typeface="Cambria Math" panose="02040503050406030204" pitchFamily="18" charset="0"/>
                      </a:rPr>
                      <m:t>𝑖</m:t>
                    </m:r>
                  </m:oMath>
                </a14:m>
                <a:r>
                  <a:rPr lang="en-US" sz="2400" baseline="30000" dirty="0" err="1"/>
                  <a:t>th</a:t>
                </a:r>
                <a:r>
                  <a:rPr lang="en-US" sz="2400" dirty="0"/>
                  <a:t> </a:t>
                </a:r>
                <a:r>
                  <a:rPr lang="en-US" sz="2400" b="1" dirty="0">
                    <a:solidFill>
                      <a:srgbClr val="C00000"/>
                    </a:solidFill>
                  </a:rPr>
                  <a:t>order statistic</a:t>
                </a:r>
                <a:r>
                  <a:rPr lang="en-US" sz="2400" dirty="0"/>
                  <a:t> of it the </a:t>
                </a:r>
                <a14:m>
                  <m:oMath xmlns:m="http://schemas.openxmlformats.org/officeDocument/2006/math">
                    <m:r>
                      <a:rPr lang="en-US" sz="2400" i="1" dirty="0">
                        <a:latin typeface="Cambria Math" panose="02040503050406030204" pitchFamily="18" charset="0"/>
                      </a:rPr>
                      <m:t>𝑖</m:t>
                    </m:r>
                  </m:oMath>
                </a14:m>
                <a:r>
                  <a:rPr lang="en-US" sz="2400" baseline="30000" dirty="0" err="1"/>
                  <a:t>th</a:t>
                </a:r>
                <a:r>
                  <a:rPr lang="en-US" sz="2400" dirty="0"/>
                  <a:t> smallest element of it.</a:t>
                </a:r>
              </a:p>
              <a:p>
                <a:r>
                  <a:rPr lang="en-US" sz="2400" dirty="0"/>
                  <a:t>Minimum, maximum, median, …</a:t>
                </a:r>
              </a:p>
              <a:p>
                <a:endParaRPr lang="en-US" sz="2400" dirty="0"/>
              </a:p>
              <a:p>
                <a:r>
                  <a:rPr lang="en-US" sz="2400" b="1" dirty="0"/>
                  <a:t>The Selection Problem:</a:t>
                </a:r>
                <a:r>
                  <a:rPr lang="en-US" sz="2400" dirty="0"/>
                  <a:t> given a set </a:t>
                </a:r>
                <a14:m>
                  <m:oMath xmlns:m="http://schemas.openxmlformats.org/officeDocument/2006/math">
                    <m:r>
                      <a:rPr lang="en-US" sz="2400" b="0" i="1" smtClean="0">
                        <a:latin typeface="Cambria Math" panose="02040503050406030204" pitchFamily="18" charset="0"/>
                      </a:rPr>
                      <m:t>𝐴</m:t>
                    </m:r>
                  </m:oMath>
                </a14:m>
                <a:r>
                  <a:rPr lang="en-US" sz="2400" dirty="0"/>
                  <a:t> of n </a:t>
                </a:r>
                <a:r>
                  <a:rPr lang="en-US" sz="2400" i="1" dirty="0"/>
                  <a:t>distinct</a:t>
                </a:r>
                <a:r>
                  <a:rPr lang="en-US" sz="2400" dirty="0"/>
                  <a:t> numbers and an integer </a:t>
                </a:r>
                <a14:m>
                  <m:oMath xmlns:m="http://schemas.openxmlformats.org/officeDocument/2006/math">
                    <m:r>
                      <a:rPr lang="en-US" sz="2400" i="1" dirty="0" smtClean="0">
                        <a:latin typeface="Cambria Math" panose="02040503050406030204" pitchFamily="18" charset="0"/>
                      </a:rPr>
                      <m:t>𝑖</m:t>
                    </m:r>
                  </m:oMath>
                </a14:m>
                <a:r>
                  <a:rPr lang="en-US" sz="2400" dirty="0"/>
                  <a:t>, find the </a:t>
                </a:r>
                <a14:m>
                  <m:oMath xmlns:m="http://schemas.openxmlformats.org/officeDocument/2006/math">
                    <m:r>
                      <a:rPr lang="en-US" sz="2400" i="1" dirty="0">
                        <a:latin typeface="Cambria Math" panose="02040503050406030204" pitchFamily="18" charset="0"/>
                      </a:rPr>
                      <m:t>𝑖</m:t>
                    </m:r>
                  </m:oMath>
                </a14:m>
                <a:r>
                  <a:rPr lang="en-US" sz="2400" baseline="30000" dirty="0" err="1"/>
                  <a:t>th</a:t>
                </a:r>
                <a:r>
                  <a:rPr lang="en-US" sz="2400" dirty="0"/>
                  <a:t> order statistic of </a:t>
                </a:r>
                <a14:m>
                  <m:oMath xmlns:m="http://schemas.openxmlformats.org/officeDocument/2006/math">
                    <m:r>
                      <a:rPr lang="en-US" sz="2400" i="1">
                        <a:latin typeface="Cambria Math" panose="02040503050406030204" pitchFamily="18" charset="0"/>
                      </a:rPr>
                      <m:t>𝐴</m:t>
                    </m:r>
                  </m:oMath>
                </a14:m>
                <a:r>
                  <a:rPr lang="en-US" sz="24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Find Min/Max</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0623D6A-E41C-4D1B-8B25-948987E78273}"/>
                  </a:ext>
                </a:extLst>
              </p:cNvPr>
              <p:cNvSpPr>
                <a:spLocks noGrp="1"/>
              </p:cNvSpPr>
              <p:nvPr>
                <p:ph idx="1"/>
              </p:nvPr>
            </p:nvSpPr>
            <p:spPr>
              <a:xfrm>
                <a:off x="628650" y="1690689"/>
                <a:ext cx="7886700" cy="4351338"/>
              </a:xfrm>
            </p:spPr>
            <p:txBody>
              <a:bodyPr>
                <a:normAutofit/>
              </a:bodyPr>
              <a:lstStyle/>
              <a:p>
                <a:r>
                  <a:rPr lang="en-US" sz="2400" dirty="0"/>
                  <a:t>So easy, sequential scan and keep min/max till now… </a:t>
                </a:r>
              </a:p>
              <a:p>
                <a:endParaRPr lang="en-US" sz="2400" dirty="0"/>
              </a:p>
              <a:p>
                <a:endParaRPr lang="en-US" sz="2400" dirty="0"/>
              </a:p>
              <a:p>
                <a:endParaRPr lang="en-US" sz="2400" dirty="0"/>
              </a:p>
              <a:p>
                <a:endParaRPr lang="en-US" sz="2400" dirty="0"/>
              </a:p>
              <a:p>
                <a:r>
                  <a:rPr lang="en-US" sz="2400" dirty="0"/>
                  <a:t>Make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comparisons, but is this the best we can do?</a:t>
                </a:r>
              </a:p>
              <a:p>
                <a:r>
                  <a:rPr lang="en-US" sz="2400" dirty="0"/>
                  <a:t>Yes! Otherwise at least two elements could be minimum.</a:t>
                </a:r>
              </a:p>
              <a:p>
                <a:pPr lvl="1"/>
                <a:r>
                  <a:rPr lang="en-US" sz="2000" dirty="0"/>
                  <a:t>Initially each element could be the minimum.</a:t>
                </a:r>
              </a:p>
              <a:p>
                <a:pPr lvl="1"/>
                <a:r>
                  <a:rPr lang="en-US" sz="2000" dirty="0"/>
                  <a:t>Each comparison removes at most one element.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sp>
        <p:nvSpPr>
          <p:cNvPr id="4" name="矩形 3"/>
          <p:cNvSpPr/>
          <p:nvPr/>
        </p:nvSpPr>
        <p:spPr>
          <a:xfrm>
            <a:off x="921383" y="2206535"/>
            <a:ext cx="3167141" cy="16194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FindMin</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min = A[1]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=2 to </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]&lt;min)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min = 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min</a:t>
            </a:r>
            <a:endParaRPr lang="en-US" dirty="0">
              <a:solidFill>
                <a:schemeClr val="tx1"/>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5100328" y="3100341"/>
              <a:ext cx="357017" cy="613496"/>
            </p14:xfrm>
          </p:contentPart>
        </mc:Choice>
        <mc:Fallback xmlns="">
          <p:pic>
            <p:nvPicPr>
              <p:cNvPr id="5" name="墨迹 4"/>
            </p:nvPicPr>
            <p:blipFill>
              <a:blip/>
            </p:blipFill>
            <p:spPr>
              <a:xfrm>
                <a:off x="5100328" y="3100341"/>
                <a:ext cx="357017" cy="61349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5454604" y="3160595"/>
              <a:ext cx="271873" cy="485627"/>
            </p14:xfrm>
          </p:contentPart>
        </mc:Choice>
        <mc:Fallback xmlns="">
          <p:pic>
            <p:nvPicPr>
              <p:cNvPr id="6" name="墨迹 5"/>
            </p:nvPicPr>
            <p:blipFill>
              <a:blip/>
            </p:blipFill>
            <p:spPr>
              <a:xfrm>
                <a:off x="5454604" y="3160595"/>
                <a:ext cx="271873" cy="48562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5783525" y="3105819"/>
              <a:ext cx="179022" cy="707984"/>
            </p14:xfrm>
          </p:contentPart>
        </mc:Choice>
        <mc:Fallback xmlns="">
          <p:pic>
            <p:nvPicPr>
              <p:cNvPr id="7" name="墨迹 6"/>
            </p:nvPicPr>
            <p:blipFill>
              <a:blip/>
            </p:blipFill>
            <p:spPr>
              <a:xfrm>
                <a:off x="5783525" y="3105819"/>
                <a:ext cx="179022" cy="70798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5876719" y="3256112"/>
              <a:ext cx="542719" cy="381038"/>
            </p14:xfrm>
          </p:contentPart>
        </mc:Choice>
        <mc:Fallback xmlns="">
          <p:pic>
            <p:nvPicPr>
              <p:cNvPr id="8" name="墨迹 7"/>
            </p:nvPicPr>
            <p:blipFill>
              <a:blip/>
            </p:blipFill>
            <p:spPr>
              <a:xfrm>
                <a:off x="5876719" y="3256112"/>
                <a:ext cx="542719" cy="38103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6536445" y="3286581"/>
              <a:ext cx="305108" cy="194456"/>
            </p14:xfrm>
          </p:contentPart>
        </mc:Choice>
        <mc:Fallback xmlns="">
          <p:pic>
            <p:nvPicPr>
              <p:cNvPr id="9" name="墨迹 8"/>
            </p:nvPicPr>
            <p:blipFill>
              <a:blip/>
            </p:blipFill>
            <p:spPr>
              <a:xfrm>
                <a:off x="6536445" y="3286581"/>
                <a:ext cx="305108" cy="19445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6978604" y="3259193"/>
              <a:ext cx="52079" cy="241016"/>
            </p14:xfrm>
          </p:contentPart>
        </mc:Choice>
        <mc:Fallback xmlns="">
          <p:pic>
            <p:nvPicPr>
              <p:cNvPr id="10" name="墨迹 9"/>
            </p:nvPicPr>
            <p:blipFill>
              <a:blip/>
            </p:blipFill>
            <p:spPr>
              <a:xfrm>
                <a:off x="6978604" y="3259193"/>
                <a:ext cx="52079" cy="24101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if we want min </a:t>
            </a:r>
            <a:r>
              <a:rPr lang="en-US" i="1" dirty="0"/>
              <a:t>and</a:t>
            </a:r>
            <a:r>
              <a:rPr lang="en-US" dirty="0"/>
              <a:t> max?</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9A33D602-8A84-462F-8406-E203EA74F572}"/>
                  </a:ext>
                </a:extLst>
              </p:cNvPr>
              <p:cNvSpPr>
                <a:spLocks noGrp="1"/>
              </p:cNvSpPr>
              <p:nvPr>
                <p:ph idx="1"/>
              </p:nvPr>
            </p:nvSpPr>
            <p:spPr>
              <a:xfrm>
                <a:off x="628650" y="1690689"/>
                <a:ext cx="8515350" cy="4802185"/>
              </a:xfrm>
            </p:spPr>
            <p:txBody>
              <a:bodyPr>
                <a:noAutofit/>
              </a:bodyPr>
              <a:lstStyle/>
              <a:p>
                <a:r>
                  <a:rPr lang="en-US" sz="2400" dirty="0"/>
                  <a:t>Go through the list twice, one for min and another for max.</a:t>
                </a:r>
              </a:p>
              <a:p>
                <a:r>
                  <a:rPr lang="en-US" sz="2400" dirty="0"/>
                  <a:t>Can we do better? Surprisingly, yes!</a:t>
                </a:r>
              </a:p>
              <a:p>
                <a:pPr lvl="1"/>
                <a:r>
                  <a:rPr lang="en-US" sz="2000" dirty="0"/>
                  <a:t>Group items into pairs. (The first item becomes a “pair” if </a:t>
                </a:r>
                <a14:m>
                  <m:oMath xmlns:m="http://schemas.openxmlformats.org/officeDocument/2006/math">
                    <m:r>
                      <a:rPr lang="en-US" sz="2000" i="1" dirty="0" smtClean="0">
                        <a:latin typeface="Cambria Math" panose="02040503050406030204" pitchFamily="18" charset="0"/>
                      </a:rPr>
                      <m:t>𝑛</m:t>
                    </m:r>
                  </m:oMath>
                </a14:m>
                <a:r>
                  <a:rPr lang="en-US" sz="2000" dirty="0"/>
                  <a:t> is odd.)</a:t>
                </a:r>
              </a:p>
              <a:p>
                <a:pPr lvl="1"/>
                <a:r>
                  <a:rPr lang="en-US" sz="2000" dirty="0"/>
                  <a:t>For each of </a:t>
                </a:r>
                <a14:m>
                  <m:oMath xmlns:m="http://schemas.openxmlformats.org/officeDocument/2006/math">
                    <m:d>
                      <m:dPr>
                        <m:begChr m:val="⌈"/>
                        <m:endChr m:val="⌉"/>
                        <m:ctrlPr>
                          <a:rPr lang="en-US" sz="2000" b="0" i="1" smtClean="0">
                            <a:latin typeface="Cambria Math" panose="02040503050406030204" pitchFamily="18" charset="0"/>
                          </a:rPr>
                        </m:ctrlPr>
                      </m:dPr>
                      <m:e>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d>
                  </m:oMath>
                </a14:m>
                <a:r>
                  <a:rPr lang="en-US" sz="2000" dirty="0"/>
                  <a:t> pairs, find “local” min and max.</a:t>
                </a:r>
              </a:p>
              <a:p>
                <a:pPr lvl="1"/>
                <a:r>
                  <a:rPr lang="en-US" sz="2000" dirty="0"/>
                  <a:t>Among </a:t>
                </a:r>
                <a14:m>
                  <m:oMath xmlns:m="http://schemas.openxmlformats.org/officeDocument/2006/math">
                    <m:d>
                      <m:dPr>
                        <m:begChr m:val="⌈"/>
                        <m:endChr m:val="⌉"/>
                        <m:ctrlPr>
                          <a:rPr lang="en-US" sz="2000" i="1">
                            <a:latin typeface="Cambria Math" panose="02040503050406030204" pitchFamily="18" charset="0"/>
                          </a:rPr>
                        </m:ctrlPr>
                      </m:dPr>
                      <m:e>
                        <m:f>
                          <m:fPr>
                            <m:type m:val="lin"/>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oMath>
                </a14:m>
                <a:r>
                  <a:rPr lang="en-US" sz="2000" dirty="0"/>
                  <a:t> “local” min, find global min; similarly find global max.</a:t>
                </a:r>
              </a:p>
              <a:p>
                <a:pPr lvl="1"/>
                <a:r>
                  <a:rPr lang="en-US" sz="2000" dirty="0">
                    <a:solidFill>
                      <a:srgbClr val="C00000"/>
                    </a:solidFill>
                  </a:rPr>
                  <a:t>Total # of comparisons is at most </a:t>
                </a:r>
                <a14:m>
                  <m:oMath xmlns:m="http://schemas.openxmlformats.org/officeDocument/2006/math">
                    <m:r>
                      <a:rPr lang="en-US" sz="2000" b="0" i="1" smtClean="0">
                        <a:solidFill>
                          <a:srgbClr val="C00000"/>
                        </a:solidFill>
                        <a:latin typeface="Cambria Math" panose="02040503050406030204" pitchFamily="18" charset="0"/>
                      </a:rPr>
                      <m:t>3</m:t>
                    </m:r>
                    <m:r>
                      <a:rPr lang="en-US" sz="2000" b="0" i="1">
                        <a:solidFill>
                          <a:srgbClr val="C00000"/>
                        </a:solidFill>
                        <a:latin typeface="Cambria Math" panose="02040503050406030204" pitchFamily="18" charset="0"/>
                      </a:rPr>
                      <m:t>⋅</m:t>
                    </m:r>
                    <m:d>
                      <m:dPr>
                        <m:begChr m:val="⌊"/>
                        <m:endChr m:val="⌋"/>
                        <m:ctrlPr>
                          <a:rPr lang="en-US" sz="2000" i="1">
                            <a:solidFill>
                              <a:srgbClr val="C00000"/>
                            </a:solidFill>
                            <a:latin typeface="Cambria Math" panose="02040503050406030204" pitchFamily="18" charset="0"/>
                          </a:rPr>
                        </m:ctrlPr>
                      </m:dPr>
                      <m:e>
                        <m:f>
                          <m:fPr>
                            <m:type m:val="lin"/>
                            <m:ctrlPr>
                              <a:rPr lang="en-US" sz="2000" i="1">
                                <a:solidFill>
                                  <a:srgbClr val="C00000"/>
                                </a:solidFill>
                                <a:latin typeface="Cambria Math" panose="02040503050406030204" pitchFamily="18" charset="0"/>
                              </a:rPr>
                            </m:ctrlPr>
                          </m:fPr>
                          <m:num>
                            <m:r>
                              <a:rPr lang="en-US" sz="2000" b="0" i="1">
                                <a:solidFill>
                                  <a:srgbClr val="C00000"/>
                                </a:solidFill>
                                <a:latin typeface="Cambria Math" panose="02040503050406030204" pitchFamily="18" charset="0"/>
                              </a:rPr>
                              <m:t>𝑛</m:t>
                            </m:r>
                          </m:num>
                          <m:den>
                            <m:r>
                              <a:rPr lang="en-US" sz="2000" b="0" i="1">
                                <a:solidFill>
                                  <a:srgbClr val="C00000"/>
                                </a:solidFill>
                                <a:latin typeface="Cambria Math" panose="02040503050406030204" pitchFamily="18" charset="0"/>
                              </a:rPr>
                              <m:t>2</m:t>
                            </m:r>
                          </m:den>
                        </m:f>
                      </m:e>
                    </m:d>
                  </m:oMath>
                </a14:m>
                <a:r>
                  <a:rPr lang="en-US" sz="2000" dirty="0">
                    <a:solidFill>
                      <a:srgbClr val="C00000"/>
                    </a:solidFill>
                  </a:rPr>
                  <a:t>.</a:t>
                </a:r>
              </a:p>
              <a:p>
                <a:r>
                  <a:rPr lang="en-US" sz="2400" dirty="0">
                    <a:solidFill>
                      <a:schemeClr val="tx1"/>
                    </a:solidFill>
                  </a:rPr>
                  <a:t>Is </a:t>
                </a:r>
                <a14:m>
                  <m:oMath xmlns:m="http://schemas.openxmlformats.org/officeDocument/2006/math">
                    <m:r>
                      <a:rPr lang="en-US" sz="2400" i="1">
                        <a:solidFill>
                          <a:schemeClr val="tx1"/>
                        </a:solidFill>
                        <a:latin typeface="Cambria Math" panose="02040503050406030204" pitchFamily="18" charset="0"/>
                      </a:rPr>
                      <m:t>3⋅</m:t>
                    </m:r>
                    <m:d>
                      <m:dPr>
                        <m:begChr m:val="⌊"/>
                        <m:endChr m:val="⌋"/>
                        <m:ctrlPr>
                          <a:rPr lang="en-US" sz="2400" i="1">
                            <a:solidFill>
                              <a:schemeClr val="tx1"/>
                            </a:solidFill>
                            <a:latin typeface="Cambria Math" panose="02040503050406030204" pitchFamily="18" charset="0"/>
                          </a:rPr>
                        </m:ctrlPr>
                      </m:dPr>
                      <m:e>
                        <m:f>
                          <m:fPr>
                            <m:type m:val="lin"/>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𝑛</m:t>
                            </m:r>
                          </m:num>
                          <m:den>
                            <m:r>
                              <a:rPr lang="en-US" sz="2400" i="1">
                                <a:solidFill>
                                  <a:schemeClr val="tx1"/>
                                </a:solidFill>
                                <a:latin typeface="Cambria Math" panose="02040503050406030204" pitchFamily="18" charset="0"/>
                              </a:rPr>
                              <m:t>2</m:t>
                            </m:r>
                          </m:den>
                        </m:f>
                      </m:e>
                    </m:d>
                  </m:oMath>
                </a14:m>
                <a:r>
                  <a:rPr lang="en-US" sz="2400" dirty="0">
                    <a:solidFill>
                      <a:schemeClr val="tx1"/>
                    </a:solidFill>
                  </a:rPr>
                  <a:t> the best we can do? Surprisingly, yes!</a:t>
                </a:r>
              </a:p>
              <a:p>
                <a:pPr lvl="1"/>
                <a:r>
                  <a:rPr lang="en-US" sz="2000" dirty="0">
                    <a:solidFill>
                      <a:schemeClr val="tx1"/>
                    </a:solidFill>
                  </a:rPr>
                  <a:t>An item has </a:t>
                </a:r>
                <a14:m>
                  <m:oMath xmlns:m="http://schemas.openxmlformats.org/officeDocument/2006/math">
                    <m:r>
                      <a:rPr lang="en-US" sz="2000" b="0" i="1" smtClean="0">
                        <a:solidFill>
                          <a:schemeClr val="tx1"/>
                        </a:solidFill>
                        <a:latin typeface="Cambria Math" panose="02040503050406030204" pitchFamily="18" charset="0"/>
                      </a:rPr>
                      <m:t>+</m:t>
                    </m:r>
                  </m:oMath>
                </a14:m>
                <a:r>
                  <a:rPr lang="en-US" sz="2000" dirty="0">
                    <a:solidFill>
                      <a:schemeClr val="tx1"/>
                    </a:solidFill>
                  </a:rPr>
                  <a:t> mark if it can be max, and has</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mark if it can be min.</a:t>
                </a:r>
                <a:endParaRPr lang="en-US" sz="2000" dirty="0">
                  <a:solidFill>
                    <a:schemeClr val="tx1"/>
                  </a:solidFill>
                </a:endParaRPr>
              </a:p>
              <a:p>
                <a:pPr lvl="1"/>
                <a:r>
                  <a:rPr lang="en-US" sz="2000" dirty="0"/>
                  <a:t>Initially each item has both </a:t>
                </a:r>
                <a14:m>
                  <m:oMath xmlns:m="http://schemas.openxmlformats.org/officeDocument/2006/math">
                    <m:r>
                      <a:rPr lang="en-US" sz="2000" b="0" i="1">
                        <a:latin typeface="Cambria Math" panose="02040503050406030204" pitchFamily="18" charset="0"/>
                      </a:rPr>
                      <m:t>+</m:t>
                    </m:r>
                  </m:oMath>
                </a14:m>
                <a:r>
                  <a:rPr lang="en-US" sz="2000" dirty="0"/>
                  <a:t> and </a:t>
                </a:r>
                <a14:m>
                  <m:oMath xmlns:m="http://schemas.openxmlformats.org/officeDocument/2006/math">
                    <m:r>
                      <a:rPr lang="en-US" sz="2000" b="0" i="1">
                        <a:latin typeface="Cambria Math" panose="02040503050406030204" pitchFamily="18" charset="0"/>
                      </a:rPr>
                      <m:t>−</m:t>
                    </m:r>
                  </m:oMath>
                </a14:m>
                <a:r>
                  <a:rPr lang="en-US" sz="2000" dirty="0"/>
                  <a:t>.</a:t>
                </a:r>
              </a:p>
              <a:p>
                <a:pPr lvl="1"/>
                <a:r>
                  <a:rPr lang="en-US" sz="2000" dirty="0"/>
                  <a:t>At most </a:t>
                </a:r>
                <a14:m>
                  <m:oMath xmlns:m="http://schemas.openxmlformats.org/officeDocument/2006/math">
                    <m:d>
                      <m:dPr>
                        <m:begChr m:val="⌊"/>
                        <m:endChr m:val="⌋"/>
                        <m:ctrlPr>
                          <a:rPr lang="en-US" sz="2000" i="1" smtClean="0">
                            <a:solidFill>
                              <a:schemeClr val="tx1"/>
                            </a:solidFill>
                            <a:latin typeface="Cambria Math" panose="02040503050406030204" pitchFamily="18" charset="0"/>
                          </a:rPr>
                        </m:ctrlPr>
                      </m:dPr>
                      <m:e>
                        <m:f>
                          <m:fPr>
                            <m:type m:val="lin"/>
                            <m:ctrlPr>
                              <a:rPr lang="en-US" sz="2000" i="1">
                                <a:solidFill>
                                  <a:schemeClr val="tx1"/>
                                </a:solidFill>
                                <a:latin typeface="Cambria Math" panose="02040503050406030204" pitchFamily="18" charset="0"/>
                              </a:rPr>
                            </m:ctrlPr>
                          </m:fPr>
                          <m:num>
                            <m:r>
                              <a:rPr lang="en-US" sz="2000" b="0" i="1">
                                <a:solidFill>
                                  <a:schemeClr val="tx1"/>
                                </a:solidFill>
                                <a:latin typeface="Cambria Math" panose="02040503050406030204" pitchFamily="18" charset="0"/>
                              </a:rPr>
                              <m:t>𝑛</m:t>
                            </m:r>
                          </m:num>
                          <m:den>
                            <m:r>
                              <a:rPr lang="en-US" sz="2000" b="0" i="1">
                                <a:solidFill>
                                  <a:schemeClr val="tx1"/>
                                </a:solidFill>
                                <a:latin typeface="Cambria Math" panose="02040503050406030204" pitchFamily="18" charset="0"/>
                              </a:rPr>
                              <m:t>2</m:t>
                            </m:r>
                          </m:den>
                        </m:f>
                      </m:e>
                    </m:d>
                  </m:oMath>
                </a14:m>
                <a:r>
                  <a:rPr lang="en-US" sz="2000" dirty="0"/>
                  <a:t> comparisons each removes two marks.</a:t>
                </a:r>
                <a:br>
                  <a:rPr lang="en-US" sz="2000" dirty="0"/>
                </a:br>
                <a:r>
                  <a:rPr lang="en-US" sz="2000" dirty="0"/>
                  <a:t>Other comparisons each removes at most one mark.</a:t>
                </a:r>
              </a:p>
              <a:p>
                <a:pPr lvl="1"/>
                <a:r>
                  <a:rPr lang="en-US" sz="2000" dirty="0"/>
                  <a:t>In total need to remove </a:t>
                </a:r>
                <a14:m>
                  <m:oMath xmlns:m="http://schemas.openxmlformats.org/officeDocument/2006/math">
                    <m:r>
                      <a:rPr lang="en-US" sz="2000" b="0" i="0" smtClean="0">
                        <a:latin typeface="Cambria Math" panose="02040503050406030204" pitchFamily="18" charset="0"/>
                      </a:rPr>
                      <m:t>2</m:t>
                    </m:r>
                    <m:r>
                      <a:rPr lang="en-US" sz="2000" i="1">
                        <a:latin typeface="Cambria Math" panose="02040503050406030204" pitchFamily="18" charset="0"/>
                      </a:rPr>
                      <m:t>𝑛</m:t>
                    </m:r>
                    <m:r>
                      <a:rPr lang="en-US" sz="2000" b="0" i="1" smtClean="0">
                        <a:latin typeface="Cambria Math" panose="02040503050406030204" pitchFamily="18" charset="0"/>
                      </a:rPr>
                      <m:t>−2</m:t>
                    </m:r>
                  </m:oMath>
                </a14:m>
                <a:r>
                  <a:rPr lang="en-US" sz="2000" dirty="0"/>
                  <a:t> marks.</a:t>
                </a:r>
              </a:p>
              <a:p>
                <a:pPr lvl="1"/>
                <a:r>
                  <a:rPr lang="en-US" sz="2000" dirty="0">
                    <a:solidFill>
                      <a:srgbClr val="C00000"/>
                    </a:solidFill>
                  </a:rPr>
                  <a:t>So </a:t>
                </a:r>
                <a14:m>
                  <m:oMath xmlns:m="http://schemas.openxmlformats.org/officeDocument/2006/math">
                    <m:r>
                      <a:rPr lang="en-US" sz="2000" b="0" i="1" smtClean="0">
                        <a:solidFill>
                          <a:srgbClr val="C00000"/>
                        </a:solidFill>
                        <a:latin typeface="Cambria Math" panose="02040503050406030204" pitchFamily="18" charset="0"/>
                      </a:rPr>
                      <m:t>≥</m:t>
                    </m:r>
                    <m:r>
                      <a:rPr lang="en-US" sz="2000">
                        <a:solidFill>
                          <a:srgbClr val="C00000"/>
                        </a:solidFill>
                        <a:latin typeface="Cambria Math" panose="02040503050406030204" pitchFamily="18" charset="0"/>
                      </a:rPr>
                      <m:t>2</m:t>
                    </m:r>
                    <m:r>
                      <a:rPr lang="en-US" sz="2000" i="1">
                        <a:solidFill>
                          <a:srgbClr val="C00000"/>
                        </a:solidFill>
                        <a:latin typeface="Cambria Math" panose="02040503050406030204" pitchFamily="18" charset="0"/>
                      </a:rPr>
                      <m:t>𝑛</m:t>
                    </m:r>
                    <m:r>
                      <a:rPr lang="en-US" sz="2000" i="1">
                        <a:solidFill>
                          <a:srgbClr val="C00000"/>
                        </a:solidFill>
                        <a:latin typeface="Cambria Math" panose="02040503050406030204" pitchFamily="18" charset="0"/>
                      </a:rPr>
                      <m:t>−2−</m:t>
                    </m:r>
                    <m:d>
                      <m:dPr>
                        <m:begChr m:val="⌊"/>
                        <m:endChr m:val="⌋"/>
                        <m:ctrlPr>
                          <a:rPr lang="en-US" sz="2000" i="1">
                            <a:solidFill>
                              <a:srgbClr val="C00000"/>
                            </a:solidFill>
                            <a:latin typeface="Cambria Math" panose="02040503050406030204" pitchFamily="18" charset="0"/>
                          </a:rPr>
                        </m:ctrlPr>
                      </m:dPr>
                      <m:e>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𝑛</m:t>
                            </m:r>
                          </m:num>
                          <m:den>
                            <m:r>
                              <a:rPr lang="en-US" sz="2000" i="1">
                                <a:solidFill>
                                  <a:srgbClr val="C00000"/>
                                </a:solidFill>
                                <a:latin typeface="Cambria Math" panose="02040503050406030204" pitchFamily="18" charset="0"/>
                              </a:rPr>
                              <m:t>2</m:t>
                            </m:r>
                          </m:den>
                        </m:f>
                      </m:e>
                    </m:d>
                  </m:oMath>
                </a14:m>
                <a:r>
                  <a:rPr lang="en-US" sz="2000" dirty="0">
                    <a:solidFill>
                      <a:srgbClr val="C00000"/>
                    </a:solidFill>
                  </a:rPr>
                  <a:t> comparisons needed, which can be </a:t>
                </a:r>
                <a14:m>
                  <m:oMath xmlns:m="http://schemas.openxmlformats.org/officeDocument/2006/math">
                    <m:r>
                      <a:rPr lang="en-US" sz="2000" i="1">
                        <a:solidFill>
                          <a:srgbClr val="C00000"/>
                        </a:solidFill>
                        <a:latin typeface="Cambria Math" panose="02040503050406030204" pitchFamily="18" charset="0"/>
                      </a:rPr>
                      <m:t>3⋅</m:t>
                    </m:r>
                    <m:d>
                      <m:dPr>
                        <m:begChr m:val="⌊"/>
                        <m:endChr m:val="⌋"/>
                        <m:ctrlPr>
                          <a:rPr lang="en-US" sz="2000" i="1">
                            <a:solidFill>
                              <a:srgbClr val="C00000"/>
                            </a:solidFill>
                            <a:latin typeface="Cambria Math" panose="02040503050406030204" pitchFamily="18" charset="0"/>
                          </a:rPr>
                        </m:ctrlPr>
                      </m:dPr>
                      <m:e>
                        <m:f>
                          <m:fPr>
                            <m:type m:val="lin"/>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𝑛</m:t>
                            </m:r>
                          </m:num>
                          <m:den>
                            <m:r>
                              <a:rPr lang="en-US" sz="2000" i="1">
                                <a:solidFill>
                                  <a:srgbClr val="C00000"/>
                                </a:solidFill>
                                <a:latin typeface="Cambria Math" panose="02040503050406030204" pitchFamily="18" charset="0"/>
                              </a:rPr>
                              <m:t>2</m:t>
                            </m:r>
                          </m:den>
                        </m:f>
                      </m:e>
                    </m:d>
                  </m:oMath>
                </a14:m>
                <a:r>
                  <a:rPr lang="en-US" sz="20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t="-1777" b="-11802"/>
                </a:stretch>
              </a:blipFill>
            </p:spPr>
            <p:txBody>
              <a:bodyPr/>
              <a:lstStyle/>
              <a:p>
                <a:r>
                  <a:rPr lang="en-US">
                    <a:noFill/>
                  </a:rPr>
                  <a:t> </a:t>
                </a:r>
                <a:endParaRPr lang="en-US">
                  <a:noFill/>
                </a:endParaRPr>
              </a:p>
            </p:txBody>
          </p:sp>
        </mc:Fallback>
      </mc:AlternateContent>
      <p:grpSp>
        <p:nvGrpSpPr>
          <p:cNvPr id="6" name="组合 5"/>
          <p:cNvGrpSpPr/>
          <p:nvPr/>
        </p:nvGrpSpPr>
        <p:grpSpPr>
          <a:xfrm>
            <a:off x="6581775" y="2574290"/>
            <a:ext cx="2562225" cy="934085"/>
            <a:chOff x="6581990" y="2837793"/>
            <a:chExt cx="2562010" cy="400110"/>
          </a:xfrm>
        </p:grpSpPr>
        <mc:AlternateContent xmlns:mc="http://schemas.openxmlformats.org/markup-compatibility/2006">
          <mc:Choice xmlns:a14="http://schemas.microsoft.com/office/drawing/2010/main" Requires="a14">
            <p:sp>
              <p:nvSpPr>
                <p:cNvPr id="4" name="文本框 3">
                  <a:extLst>
                    <a:ext uri="{FF2B5EF4-FFF2-40B4-BE49-F238E27FC236}">
                      <a14:artisticCrisscrossEtching id="{2B672295-49B2-4EF6-B213-38EB88871ECB}"/>
                    </a:ext>
                  </a:extLst>
                </p:cNvPr>
                <p:cNvSpPr txBox="1"/>
                <p:nvPr/>
              </p:nvSpPr>
              <p:spPr>
                <a:xfrm>
                  <a:off x="6907810" y="2837793"/>
                  <a:ext cx="2236190" cy="400110"/>
                </a:xfrm>
                <a:prstGeom prst="rect">
                  <a:avLst/>
                </a:prstGeom>
                <a:noFill/>
              </p:spPr>
              <p:txBody>
                <a:bodyPr wrap="none" rtlCol="0">
                  <a:spAutoFit/>
                </a:bodyPr>
                <a:lstStyle/>
                <a:p>
                  <a14:m>
                    <m:oMath xmlns:m="http://schemas.openxmlformats.org/officeDocument/2006/math">
                      <m:d>
                        <m:dPr>
                          <m:begChr m:val="⌊"/>
                          <m:endChr m:val="⌋"/>
                          <m:ctrlPr>
                            <a:rPr lang="en-US" sz="2000" b="1" i="1" smtClean="0">
                              <a:solidFill>
                                <a:srgbClr val="C00000"/>
                              </a:solidFill>
                              <a:latin typeface="Cambria Math" panose="02040503050406030204" pitchFamily="18" charset="0"/>
                            </a:rPr>
                          </m:ctrlPr>
                        </m:dPr>
                        <m:e>
                          <m:f>
                            <m:fPr>
                              <m:type m:val="lin"/>
                              <m:ctrlPr>
                                <a:rPr lang="en-US" sz="2000" b="1" i="1" smtClean="0">
                                  <a:solidFill>
                                    <a:srgbClr val="C00000"/>
                                  </a:solidFill>
                                  <a:latin typeface="Cambria Math" panose="02040503050406030204" pitchFamily="18" charset="0"/>
                                </a:rPr>
                              </m:ctrlPr>
                            </m:fPr>
                            <m:num>
                              <m:r>
                                <a:rPr lang="en-US" sz="2000" b="1" i="1" smtClean="0">
                                  <a:solidFill>
                                    <a:srgbClr val="C00000"/>
                                  </a:solidFill>
                                  <a:latin typeface="Cambria Math" panose="02040503050406030204" pitchFamily="18" charset="0"/>
                                </a:rPr>
                                <m:t>𝒏</m:t>
                              </m:r>
                            </m:num>
                            <m:den>
                              <m:r>
                                <a:rPr lang="en-US" sz="2000" b="1" i="1" smtClean="0">
                                  <a:solidFill>
                                    <a:srgbClr val="C00000"/>
                                  </a:solidFill>
                                  <a:latin typeface="Cambria Math" panose="02040503050406030204" pitchFamily="18" charset="0"/>
                                </a:rPr>
                                <m:t>𝟐</m:t>
                              </m:r>
                            </m:den>
                          </m:f>
                        </m:e>
                      </m:d>
                    </m:oMath>
                  </a14:m>
                  <a:r>
                    <a:rPr lang="en-US" sz="2000" b="1" dirty="0">
                      <a:solidFill>
                        <a:srgbClr val="C00000"/>
                      </a:solidFill>
                    </a:rPr>
                    <a:t> comparisons</a:t>
                  </a:r>
                </a:p>
              </p:txBody>
            </p:sp>
          </mc:Choice>
          <mc:Fallback>
            <p:sp>
              <p:nvSpPr>
                <p:cNvPr id="4" name="文本框 3"/>
                <p:cNvSpPr txBox="1">
                  <a:spLocks noRot="1" noChangeAspect="1" noMove="1" noResize="1" noEditPoints="1" noAdjustHandles="1" noChangeArrowheads="1" noChangeShapeType="1" noTextEdit="1"/>
                </p:cNvSpPr>
                <p:nvPr/>
              </p:nvSpPr>
              <p:spPr>
                <a:xfrm>
                  <a:off x="6907810" y="2837793"/>
                  <a:ext cx="2236190" cy="400110"/>
                </a:xfrm>
                <a:prstGeom prst="rect">
                  <a:avLst/>
                </a:prstGeom>
                <a:blipFill rotWithShape="1">
                  <a:blip r:embed="rId2"/>
                  <a:stretch>
                    <a:fillRect l="-4632" t="-116667" r="-2725" b="-177273"/>
                  </a:stretch>
                </a:blipFill>
              </p:spPr>
              <p:txBody>
                <a:bodyPr/>
                <a:lstStyle/>
                <a:p>
                  <a:r>
                    <a:rPr lang="en-US">
                      <a:noFill/>
                    </a:rPr>
                    <a:t> </a:t>
                  </a:r>
                  <a:endParaRPr lang="en-US">
                    <a:noFill/>
                  </a:endParaRPr>
                </a:p>
              </p:txBody>
            </p:sp>
          </mc:Fallback>
        </mc:AlternateContent>
        <p:sp>
          <p:nvSpPr>
            <p:cNvPr id="5" name="箭头: 右 4"/>
            <p:cNvSpPr/>
            <p:nvPr/>
          </p:nvSpPr>
          <p:spPr>
            <a:xfrm rot="10800000">
              <a:off x="6581990" y="2970406"/>
              <a:ext cx="399393" cy="1348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组合 6"/>
          <p:cNvGrpSpPr/>
          <p:nvPr/>
        </p:nvGrpSpPr>
        <p:grpSpPr>
          <a:xfrm>
            <a:off x="5942330" y="3168015"/>
            <a:ext cx="3201670" cy="1029970"/>
            <a:chOff x="6546150" y="2837793"/>
            <a:chExt cx="3201476" cy="400110"/>
          </a:xfrm>
        </p:grpSpPr>
        <mc:AlternateContent xmlns:mc="http://schemas.openxmlformats.org/markup-compatibility/2006">
          <mc:Choice xmlns:a14="http://schemas.microsoft.com/office/drawing/2010/main" Requires="a14">
            <p:sp>
              <p:nvSpPr>
                <p:cNvPr id="8" name="文本框 7">
                  <a:extLst>
                    <a:ext uri="{FF2B5EF4-FFF2-40B4-BE49-F238E27FC236}">
                      <a14:artisticCrisscrossEtching id="{DE7F251E-70B0-4261-8645-8AB7379E6F23}"/>
                    </a:ext>
                  </a:extLst>
                </p:cNvPr>
                <p:cNvSpPr txBox="1"/>
                <p:nvPr/>
              </p:nvSpPr>
              <p:spPr>
                <a:xfrm>
                  <a:off x="6907810" y="2837793"/>
                  <a:ext cx="2839816" cy="400110"/>
                </a:xfrm>
                <a:prstGeom prst="rect">
                  <a:avLst/>
                </a:prstGeom>
                <a:noFill/>
              </p:spPr>
              <p:txBody>
                <a:bodyPr wrap="none" rtlCol="0">
                  <a:spAutoFit/>
                </a:bodyPr>
                <a:lstStyle/>
                <a:p>
                  <a14:m>
                    <m:oMath xmlns:m="http://schemas.openxmlformats.org/officeDocument/2006/math">
                      <m:r>
                        <a:rPr lang="en-US" sz="2000" b="1" i="1" smtClean="0">
                          <a:solidFill>
                            <a:srgbClr val="C00000"/>
                          </a:solidFill>
                          <a:latin typeface="Cambria Math" panose="02040503050406030204" pitchFamily="18" charset="0"/>
                        </a:rPr>
                        <m:t>≤</m:t>
                      </m:r>
                      <m:r>
                        <a:rPr lang="en-US" sz="2000" b="1" i="1" smtClean="0">
                          <a:solidFill>
                            <a:srgbClr val="C00000"/>
                          </a:solidFill>
                          <a:latin typeface="Cambria Math" panose="02040503050406030204" pitchFamily="18" charset="0"/>
                        </a:rPr>
                        <m:t>𝟐</m:t>
                      </m:r>
                      <m:r>
                        <a:rPr lang="en-US" sz="2000" b="1" i="1" smtClean="0">
                          <a:solidFill>
                            <a:srgbClr val="C00000"/>
                          </a:solidFill>
                          <a:latin typeface="Cambria Math" panose="02040503050406030204" pitchFamily="18" charset="0"/>
                        </a:rPr>
                        <m:t>⋅</m:t>
                      </m:r>
                      <m:d>
                        <m:dPr>
                          <m:begChr m:val="⌊"/>
                          <m:endChr m:val="⌋"/>
                          <m:ctrlPr>
                            <a:rPr lang="en-US" sz="2000" b="1" i="1" smtClean="0">
                              <a:solidFill>
                                <a:srgbClr val="C00000"/>
                              </a:solidFill>
                              <a:latin typeface="Cambria Math" panose="02040503050406030204" pitchFamily="18" charset="0"/>
                            </a:rPr>
                          </m:ctrlPr>
                        </m:dPr>
                        <m:e>
                          <m:f>
                            <m:fPr>
                              <m:type m:val="lin"/>
                              <m:ctrlPr>
                                <a:rPr lang="en-US" sz="2000" b="1" i="1" smtClean="0">
                                  <a:solidFill>
                                    <a:srgbClr val="C00000"/>
                                  </a:solidFill>
                                  <a:latin typeface="Cambria Math" panose="02040503050406030204" pitchFamily="18" charset="0"/>
                                </a:rPr>
                              </m:ctrlPr>
                            </m:fPr>
                            <m:num>
                              <m:r>
                                <a:rPr lang="en-US" sz="2000" b="1" i="1" smtClean="0">
                                  <a:solidFill>
                                    <a:srgbClr val="C00000"/>
                                  </a:solidFill>
                                  <a:latin typeface="Cambria Math" panose="02040503050406030204" pitchFamily="18" charset="0"/>
                                </a:rPr>
                                <m:t>𝒏</m:t>
                              </m:r>
                            </m:num>
                            <m:den>
                              <m:r>
                                <a:rPr lang="en-US" sz="2000" b="1" i="1" smtClean="0">
                                  <a:solidFill>
                                    <a:srgbClr val="C00000"/>
                                  </a:solidFill>
                                  <a:latin typeface="Cambria Math" panose="02040503050406030204" pitchFamily="18" charset="0"/>
                                </a:rPr>
                                <m:t>𝟐</m:t>
                              </m:r>
                            </m:den>
                          </m:f>
                        </m:e>
                      </m:d>
                    </m:oMath>
                  </a14:m>
                  <a:r>
                    <a:rPr lang="en-US" sz="2000" b="1" dirty="0">
                      <a:solidFill>
                        <a:srgbClr val="C00000"/>
                      </a:solidFill>
                    </a:rPr>
                    <a:t> comparisons</a:t>
                  </a:r>
                </a:p>
              </p:txBody>
            </p:sp>
          </mc:Choice>
          <mc:Fallback>
            <p:sp>
              <p:nvSpPr>
                <p:cNvPr id="8" name="文本框 7"/>
                <p:cNvSpPr txBox="1">
                  <a:spLocks noRot="1" noChangeAspect="1" noMove="1" noResize="1" noEditPoints="1" noAdjustHandles="1" noChangeArrowheads="1" noChangeShapeType="1" noTextEdit="1"/>
                </p:cNvSpPr>
                <p:nvPr/>
              </p:nvSpPr>
              <p:spPr>
                <a:xfrm>
                  <a:off x="6907810" y="2837793"/>
                  <a:ext cx="2839816" cy="400110"/>
                </a:xfrm>
                <a:prstGeom prst="rect">
                  <a:avLst/>
                </a:prstGeom>
                <a:blipFill rotWithShape="1">
                  <a:blip r:embed="rId3"/>
                  <a:stretch>
                    <a:fillRect t="-116667" r="-1931" b="-177273"/>
                  </a:stretch>
                </a:blipFill>
              </p:spPr>
              <p:txBody>
                <a:bodyPr/>
                <a:lstStyle/>
                <a:p>
                  <a:r>
                    <a:rPr lang="en-US">
                      <a:noFill/>
                    </a:rPr>
                    <a:t> </a:t>
                  </a:r>
                  <a:endParaRPr lang="en-US">
                    <a:noFill/>
                  </a:endParaRPr>
                </a:p>
              </p:txBody>
            </p:sp>
          </mc:Fallback>
        </mc:AlternateContent>
        <p:sp>
          <p:nvSpPr>
            <p:cNvPr id="9" name="箭头: 右 8"/>
            <p:cNvSpPr/>
            <p:nvPr/>
          </p:nvSpPr>
          <p:spPr>
            <a:xfrm rot="12611957">
              <a:off x="6546150" y="2895052"/>
              <a:ext cx="399393" cy="1348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General Selection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4A481A0-F902-4BE0-B9C7-288A635CD624}"/>
                  </a:ext>
                </a:extLst>
              </p:cNvPr>
              <p:cNvSpPr>
                <a:spLocks noGrp="1"/>
              </p:cNvSpPr>
              <p:nvPr>
                <p:ph idx="1"/>
              </p:nvPr>
            </p:nvSpPr>
            <p:spPr>
              <a:xfrm>
                <a:off x="628650" y="1690688"/>
                <a:ext cx="7886700" cy="4802185"/>
              </a:xfrm>
            </p:spPr>
            <p:txBody>
              <a:bodyPr>
                <a:normAutofit/>
              </a:bodyPr>
              <a:lstStyle/>
              <a:p>
                <a:pPr>
                  <a:spcBef>
                    <a:spcPts val="600"/>
                  </a:spcBef>
                </a:pPr>
                <a:r>
                  <a:rPr lang="en-US" sz="2400" dirty="0"/>
                  <a:t>Find </a:t>
                </a:r>
                <a14:m>
                  <m:oMath xmlns:m="http://schemas.openxmlformats.org/officeDocument/2006/math">
                    <m:r>
                      <a:rPr lang="en-US" sz="2400" b="0" i="1" dirty="0">
                        <a:latin typeface="Cambria Math" panose="02040503050406030204" pitchFamily="18" charset="0"/>
                      </a:rPr>
                      <m:t>𝑖</m:t>
                    </m:r>
                  </m:oMath>
                </a14:m>
                <a:r>
                  <a:rPr lang="en-US" sz="2400" baseline="30000" dirty="0" err="1"/>
                  <a:t>th</a:t>
                </a:r>
                <a:r>
                  <a:rPr lang="en-US" sz="2400" dirty="0"/>
                  <a:t> smallest element (i.e., </a:t>
                </a:r>
                <a14:m>
                  <m:oMath xmlns:m="http://schemas.openxmlformats.org/officeDocument/2006/math">
                    <m:r>
                      <a:rPr lang="en-US" sz="2400" b="0" i="1" dirty="0">
                        <a:latin typeface="Cambria Math" panose="02040503050406030204" pitchFamily="18" charset="0"/>
                      </a:rPr>
                      <m:t>𝑖</m:t>
                    </m:r>
                  </m:oMath>
                </a14:m>
                <a:r>
                  <a:rPr lang="en-US" sz="2400" baseline="30000" dirty="0" err="1"/>
                  <a:t>th</a:t>
                </a:r>
                <a:r>
                  <a:rPr lang="en-US" sz="2400" dirty="0"/>
                  <a:t> order statistic)?</a:t>
                </a:r>
              </a:p>
              <a:p>
                <a:pPr>
                  <a:spcBef>
                    <a:spcPts val="600"/>
                  </a:spcBef>
                </a:pPr>
                <a:r>
                  <a:rPr lang="en-US" sz="2400" dirty="0"/>
                  <a:t>Err… Sort them then return the </a:t>
                </a:r>
                <a14:m>
                  <m:oMath xmlns:m="http://schemas.openxmlformats.org/officeDocument/2006/math">
                    <m:r>
                      <a:rPr lang="en-US" sz="2400" i="1" dirty="0">
                        <a:latin typeface="Cambria Math" panose="02040503050406030204" pitchFamily="18" charset="0"/>
                      </a:rPr>
                      <m:t>𝑖</m:t>
                    </m:r>
                  </m:oMath>
                </a14:m>
                <a:r>
                  <a:rPr lang="en-US" sz="2400" baseline="30000" dirty="0" err="1"/>
                  <a:t>th</a:t>
                </a:r>
                <a:r>
                  <a:rPr lang="en-US" sz="2400" dirty="0"/>
                  <a:t> entry?</a:t>
                </a:r>
              </a:p>
              <a:p>
                <a:pPr>
                  <a:spcBef>
                    <a:spcPts val="600"/>
                  </a:spcBef>
                </a:pPr>
                <a:r>
                  <a:rPr lang="en-US" sz="2400" dirty="0"/>
                  <a:t>Sure but this takes </a:t>
                </a:r>
                <a14:m>
                  <m:oMath xmlns:m="http://schemas.openxmlformats.org/officeDocument/2006/math">
                    <m:r>
                      <m:rPr>
                        <m:sty m:val="p"/>
                      </m:rPr>
                      <a:rPr lang="en-US" sz="2400" b="0" i="0" smtClean="0">
                        <a:latin typeface="Cambria Math" panose="02040503050406030204" pitchFamily="18" charset="0"/>
                      </a:rPr>
                      <m:t>Ω</m:t>
                    </m:r>
                    <m:r>
                      <a:rPr lang="en-US" sz="2400" b="0" i="1" smtClean="0">
                        <a:latin typeface="Cambria Math" panose="02040503050406030204" pitchFamily="18" charset="0"/>
                      </a:rPr>
                      <m:t>(</m:t>
                    </m:r>
                    <m:r>
                      <a:rPr lang="en-US" sz="2400" b="0" i="1" smtClean="0">
                        <a:latin typeface="Cambria Math" panose="02040503050406030204" pitchFamily="18" charset="0"/>
                      </a:rPr>
                      <m:t>𝑛</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𝑛</m:t>
                        </m:r>
                      </m:e>
                    </m:func>
                    <m:r>
                      <a:rPr lang="en-US" sz="2400" b="0" i="1" smtClean="0">
                        <a:latin typeface="Cambria Math" panose="02040503050406030204" pitchFamily="18" charset="0"/>
                      </a:rPr>
                      <m:t>)</m:t>
                    </m:r>
                  </m:oMath>
                </a14:m>
                <a:r>
                  <a:rPr lang="en-US" sz="2400" dirty="0"/>
                  <a:t> time…</a:t>
                </a:r>
              </a:p>
              <a:p>
                <a:pPr>
                  <a:spcBef>
                    <a:spcPts val="600"/>
                  </a:spcBef>
                  <a:spcAft>
                    <a:spcPts val="1800"/>
                  </a:spcAft>
                </a:pPr>
                <a:r>
                  <a:rPr lang="en-US" sz="2400" dirty="0"/>
                  <a:t>Can we be faster? YES!</a:t>
                </a:r>
              </a:p>
              <a:p>
                <a:pPr>
                  <a:spcBef>
                    <a:spcPts val="600"/>
                  </a:spcBef>
                </a:pPr>
                <a:r>
                  <a:rPr lang="en-US" sz="2400" dirty="0"/>
                  <a:t>What if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𝑞</m:t>
                    </m:r>
                  </m:oMath>
                </a14:m>
                <a:r>
                  <a:rPr lang="en-US" sz="2400" dirty="0"/>
                  <a:t>?</a:t>
                </a:r>
              </a:p>
              <a:p>
                <a:pPr lvl="1">
                  <a:spcBef>
                    <a:spcPts val="600"/>
                  </a:spcBef>
                </a:pP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𝑞</m:t>
                        </m:r>
                      </m:e>
                    </m:d>
                  </m:oMath>
                </a14:m>
                <a:r>
                  <a:rPr lang="en-US" sz="2000" dirty="0"/>
                  <a:t> is what we need.</a:t>
                </a:r>
              </a:p>
              <a:p>
                <a:pPr>
                  <a:spcBef>
                    <a:spcPts val="600"/>
                  </a:spcBef>
                </a:pPr>
                <a:r>
                  <a:rPr lang="en-US" sz="2400" dirty="0"/>
                  <a:t>What if </a:t>
                </a:r>
                <a14:m>
                  <m:oMath xmlns:m="http://schemas.openxmlformats.org/officeDocument/2006/math">
                    <m:r>
                      <a:rPr lang="en-US" sz="2400" i="1">
                        <a:latin typeface="Cambria Math" panose="02040503050406030204" pitchFamily="18" charset="0"/>
                      </a:rPr>
                      <m:t>𝑖</m:t>
                    </m:r>
                    <m:r>
                      <a:rPr lang="en-US" sz="2400" b="0" i="1" smtClean="0">
                        <a:latin typeface="Cambria Math" panose="02040503050406030204" pitchFamily="18" charset="0"/>
                      </a:rPr>
                      <m:t>&lt;</m:t>
                    </m:r>
                    <m:r>
                      <a:rPr lang="en-US" sz="2400" i="1">
                        <a:latin typeface="Cambria Math" panose="02040503050406030204" pitchFamily="18" charset="0"/>
                      </a:rPr>
                      <m:t>𝑞</m:t>
                    </m:r>
                  </m:oMath>
                </a14:m>
                <a:r>
                  <a:rPr lang="en-US" sz="2400" dirty="0"/>
                  <a:t>?</a:t>
                </a:r>
              </a:p>
              <a:p>
                <a:pPr lvl="1">
                  <a:spcBef>
                    <a:spcPts val="600"/>
                  </a:spcBef>
                </a:pPr>
                <a:r>
                  <a:rPr lang="en-US" sz="2000" dirty="0"/>
                  <a:t>Find </a:t>
                </a:r>
                <a14:m>
                  <m:oMath xmlns:m="http://schemas.openxmlformats.org/officeDocument/2006/math">
                    <m:r>
                      <a:rPr lang="en-US" sz="2000" i="1" dirty="0">
                        <a:latin typeface="Cambria Math" panose="02040503050406030204" pitchFamily="18" charset="0"/>
                      </a:rPr>
                      <m:t>𝑖</m:t>
                    </m:r>
                  </m:oMath>
                </a14:m>
                <a:r>
                  <a:rPr lang="en-US" sz="2000" baseline="30000" dirty="0" err="1"/>
                  <a:t>th</a:t>
                </a:r>
                <a:r>
                  <a:rPr lang="en-US" sz="2000" dirty="0"/>
                  <a:t> order statistic in</a:t>
                </a:r>
                <a:br>
                  <a:rPr lang="en-US" sz="2000" dirty="0"/>
                </a:b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𝑞</m:t>
                            </m:r>
                            <m:r>
                              <a:rPr lang="en-US" sz="2000" b="0" i="1" smtClean="0">
                                <a:latin typeface="Cambria Math" panose="02040503050406030204" pitchFamily="18" charset="0"/>
                              </a:rPr>
                              <m:t>−1</m:t>
                            </m:r>
                          </m:e>
                        </m:d>
                      </m:e>
                    </m:d>
                  </m:oMath>
                </a14:m>
                <a:r>
                  <a:rPr lang="en-US" sz="2000" dirty="0"/>
                  <a:t>.</a:t>
                </a:r>
              </a:p>
              <a:p>
                <a:pPr>
                  <a:spcBef>
                    <a:spcPts val="600"/>
                  </a:spcBef>
                </a:pPr>
                <a:r>
                  <a:rPr lang="en-US" sz="2400" dirty="0"/>
                  <a:t>What if </a:t>
                </a:r>
                <a14:m>
                  <m:oMath xmlns:m="http://schemas.openxmlformats.org/officeDocument/2006/math">
                    <m:r>
                      <a:rPr lang="en-US" sz="2400" i="1">
                        <a:latin typeface="Cambria Math" panose="02040503050406030204" pitchFamily="18" charset="0"/>
                      </a:rPr>
                      <m:t>𝑖</m:t>
                    </m:r>
                    <m:r>
                      <a:rPr lang="en-US" sz="2400" b="0" i="1" smtClean="0">
                        <a:latin typeface="Cambria Math" panose="02040503050406030204" pitchFamily="18" charset="0"/>
                      </a:rPr>
                      <m:t>&gt;</m:t>
                    </m:r>
                    <m:r>
                      <a:rPr lang="en-US" sz="2400" i="1">
                        <a:latin typeface="Cambria Math" panose="02040503050406030204" pitchFamily="18" charset="0"/>
                      </a:rPr>
                      <m:t>𝑞</m:t>
                    </m:r>
                  </m:oMath>
                </a14:m>
                <a:r>
                  <a:rPr lang="en-US" sz="2400" dirty="0"/>
                  <a:t>?</a:t>
                </a:r>
              </a:p>
              <a:p>
                <a:pPr lvl="1">
                  <a:spcBef>
                    <a:spcPts val="600"/>
                  </a:spcBef>
                </a:pPr>
                <a:r>
                  <a:rPr lang="en-US" sz="2000" dirty="0"/>
                  <a:t>Find </a:t>
                </a:r>
                <a14:m>
                  <m:oMath xmlns:m="http://schemas.openxmlformats.org/officeDocument/2006/math">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𝑖</m:t>
                        </m:r>
                        <m:r>
                          <a:rPr lang="en-US" sz="2000" b="0" i="1" dirty="0" smtClean="0">
                            <a:latin typeface="Cambria Math" panose="02040503050406030204" pitchFamily="18" charset="0"/>
                          </a:rPr>
                          <m:t>−</m:t>
                        </m:r>
                        <m:r>
                          <a:rPr lang="en-US" sz="2000" b="0" i="1" dirty="0" smtClean="0">
                            <a:latin typeface="Cambria Math" panose="02040503050406030204" pitchFamily="18" charset="0"/>
                          </a:rPr>
                          <m:t>𝑞</m:t>
                        </m:r>
                      </m:e>
                    </m:d>
                  </m:oMath>
                </a14:m>
                <a:r>
                  <a:rPr lang="en-US" sz="2000" baseline="30000" dirty="0" err="1"/>
                  <a:t>th</a:t>
                </a:r>
                <a:r>
                  <a:rPr lang="en-US" sz="2000" dirty="0"/>
                  <a:t> order statistic in</a:t>
                </a:r>
                <a:br>
                  <a:rPr lang="en-US" sz="2000" dirty="0"/>
                </a:br>
                <a14:m>
                  <m:oMath xmlns:m="http://schemas.openxmlformats.org/officeDocument/2006/math">
                    <m:r>
                      <a:rPr lang="en-US" sz="2000" i="1">
                        <a:latin typeface="Cambria Math" panose="02040503050406030204" pitchFamily="18" charset="0"/>
                      </a:rPr>
                      <m:t>𝐴</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𝑞</m:t>
                            </m:r>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b="0" i="1" smtClean="0">
                            <a:latin typeface="Cambria Math" panose="02040503050406030204" pitchFamily="18" charset="0"/>
                          </a:rPr>
                          <m:t>𝑛</m:t>
                        </m:r>
                      </m:e>
                    </m:d>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
        <p:nvSpPr>
          <p:cNvPr id="4" name="矩形 3"/>
          <p:cNvSpPr/>
          <p:nvPr/>
        </p:nvSpPr>
        <p:spPr>
          <a:xfrm>
            <a:off x="4719145" y="3192169"/>
            <a:ext cx="3796205" cy="14066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RndQuickSort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a:t>
            </a:r>
            <a:r>
              <a:rPr lang="en-US" dirty="0" err="1">
                <a:solidFill>
                  <a:schemeClr val="tx1"/>
                </a:solidFill>
                <a:latin typeface="Courier New" pitchFamily="49" charset="0"/>
                <a:cs typeface="Courier New" pitchFamily="49" charset="0"/>
              </a:rPr>
              <a:t>A.size</a:t>
            </a:r>
            <a:r>
              <a:rPr lang="en-US" dirty="0">
                <a:solidFill>
                  <a:schemeClr val="tx1"/>
                </a:solidFill>
                <a:latin typeface="Courier New" pitchFamily="49" charset="0"/>
                <a:cs typeface="Courier New" pitchFamily="49" charset="0"/>
              </a:rPr>
              <a:t>&gt;1)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RandomPartition</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(A[1…(q-1)])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(A[(q+1)…n])</a:t>
            </a:r>
            <a:endParaRPr lang="en-US" dirty="0">
              <a:solidFill>
                <a:schemeClr val="tx1"/>
              </a:solidFill>
              <a:latin typeface="Courier New" pitchFamily="49" charset="0"/>
              <a:cs typeface="Courier New" pitchFamily="49" charset="0"/>
            </a:endParaRPr>
          </a:p>
        </p:txBody>
      </p:sp>
      <p:sp>
        <p:nvSpPr>
          <p:cNvPr id="5" name="矩形: 圆角 4"/>
          <p:cNvSpPr/>
          <p:nvPr/>
        </p:nvSpPr>
        <p:spPr>
          <a:xfrm>
            <a:off x="5015626" y="3786296"/>
            <a:ext cx="3069020" cy="269273"/>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4805680" y="5568359"/>
            <a:ext cx="3709670" cy="461665"/>
          </a:xfrm>
          <a:prstGeom prst="rect">
            <a:avLst/>
          </a:prstGeom>
          <a:noFill/>
        </p:spPr>
        <p:txBody>
          <a:bodyPr wrap="none" rtlCol="0">
            <a:spAutoFit/>
          </a:bodyPr>
          <a:lstStyle/>
          <a:p>
            <a:r>
              <a:rPr lang="en-US" sz="2400" b="1" dirty="0">
                <a:solidFill>
                  <a:srgbClr val="C00000"/>
                </a:solidFill>
              </a:rPr>
              <a:t>This is Divide-and-Conquer!</a:t>
            </a:r>
            <a:endParaRPr lang="en-US" sz="2400" b="1" dirty="0">
              <a:solidFill>
                <a:srgbClr val="C00000"/>
              </a:solidFill>
            </a:endParaRPr>
          </a:p>
        </p:txBody>
      </p:sp>
      <mc:AlternateContent xmlns:mc="http://schemas.openxmlformats.org/markup-compatibility/2006">
        <mc:Choice xmlns:a14="http://schemas.microsoft.com/office/drawing/2010/main" Requires="a14">
          <p:sp>
            <p:nvSpPr>
              <p:cNvPr id="9" name="文本框 8">
                <a:extLst>
                  <a:ext uri="{FF2B5EF4-FFF2-40B4-BE49-F238E27FC236}">
                    <a14:artisticCrisscrossEtching id="{CFDA90A3-4DB2-40D0-B6D3-392F20F8F576}"/>
                  </a:ext>
                </a:extLst>
              </p:cNvPr>
              <p:cNvSpPr txBox="1"/>
              <p:nvPr/>
            </p:nvSpPr>
            <p:spPr>
              <a:xfrm>
                <a:off x="4719145" y="4598775"/>
                <a:ext cx="3894208" cy="707886"/>
              </a:xfrm>
              <a:prstGeom prst="rect">
                <a:avLst/>
              </a:prstGeom>
              <a:noFill/>
            </p:spPr>
            <p:txBody>
              <a:bodyPr wrap="none" rtlCol="0">
                <a:spAutoFit/>
              </a:bodyPr>
              <a:lstStyle/>
              <a:p>
                <a:r>
                  <a:rPr lang="en-US" sz="2000" dirty="0"/>
                  <a:t>Notice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−1)</m:t>
                        </m:r>
                      </m:e>
                    </m:d>
                  </m:oMath>
                </a14:m>
                <a:r>
                  <a:rPr lang="en-US" sz="2000" dirty="0"/>
                  <a:t> contains the </a:t>
                </a:r>
                <a:br>
                  <a:rPr lang="en-US" sz="2000" dirty="0"/>
                </a:br>
                <a:r>
                  <a:rPr lang="en-US" sz="2000" dirty="0"/>
                  <a:t>smallest </a:t>
                </a:r>
                <a14:m>
                  <m:oMath xmlns:m="http://schemas.openxmlformats.org/officeDocument/2006/math">
                    <m:r>
                      <a:rPr lang="en-US" sz="2000" i="1">
                        <a:latin typeface="Cambria Math" panose="02040503050406030204" pitchFamily="18" charset="0"/>
                      </a:rPr>
                      <m:t>𝑞</m:t>
                    </m:r>
                    <m:r>
                      <a:rPr lang="en-US" sz="2000" i="1">
                        <a:latin typeface="Cambria Math" panose="02040503050406030204" pitchFamily="18" charset="0"/>
                      </a:rPr>
                      <m:t>−1</m:t>
                    </m:r>
                  </m:oMath>
                </a14:m>
                <a:r>
                  <a:rPr lang="en-US" sz="2000" dirty="0"/>
                  <a:t> elements in </a:t>
                </a:r>
                <a14:m>
                  <m:oMath xmlns:m="http://schemas.openxmlformats.org/officeDocument/2006/math">
                    <m:r>
                      <a:rPr lang="en-US" sz="2000" b="0" i="1" smtClean="0">
                        <a:latin typeface="Cambria Math" panose="02040503050406030204" pitchFamily="18" charset="0"/>
                      </a:rPr>
                      <m:t>𝐴</m:t>
                    </m:r>
                  </m:oMath>
                </a14:m>
                <a:r>
                  <a:rPr lang="en-US" sz="2000" dirty="0"/>
                  <a:t>.</a:t>
                </a:r>
              </a:p>
            </p:txBody>
          </p:sp>
        </mc:Choice>
        <mc:Fallback>
          <p:sp>
            <p:nvSpPr>
              <p:cNvPr id="9" name="文本框 8"/>
              <p:cNvSpPr txBox="1">
                <a:spLocks noRot="1" noChangeAspect="1" noMove="1" noResize="1" noEditPoints="1" noAdjustHandles="1" noChangeArrowheads="1" noChangeShapeType="1" noTextEdit="1"/>
              </p:cNvSpPr>
              <p:nvPr/>
            </p:nvSpPr>
            <p:spPr>
              <a:xfrm>
                <a:off x="4719145" y="4598775"/>
                <a:ext cx="3894208" cy="707886"/>
              </a:xfrm>
              <a:prstGeom prst="rect">
                <a:avLst/>
              </a:prstGeom>
              <a:blipFill rotWithShape="1">
                <a:blip r:embed="rId2"/>
                <a:stretch>
                  <a:fillRect l="-1565" t="-4274" r="-626" b="-1367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3" presetClass="emph" presetSubtype="1" nodeType="withEffect">
                                  <p:stCondLst>
                                    <p:cond delay="0"/>
                                  </p:stCondLst>
                                  <p:childTnLst>
                                    <p:set>
                                      <p:cBhvr override="childStyle">
                                        <p:cTn id="32" dur="indefinite"/>
                                        <p:tgtEl>
                                          <p:spTgt spid="4">
                                            <p:txEl>
                                              <p:pRg st="0" end="0"/>
                                            </p:txEl>
                                          </p:spTgt>
                                        </p:tgtEl>
                                        <p:attrNameLst>
                                          <p:attrName>style.color</p:attrName>
                                        </p:attrNameLst>
                                      </p:cBhvr>
                                      <p:to>
                                        <p:clrVal>
                                          <a:schemeClr val="bg2"/>
                                        </p:clrVal>
                                      </p:to>
                                    </p:set>
                                  </p:childTnLst>
                                </p:cTn>
                              </p:par>
                              <p:par>
                                <p:cTn id="33" presetID="3" presetClass="emph" presetSubtype="1" nodeType="withEffect">
                                  <p:stCondLst>
                                    <p:cond delay="0"/>
                                  </p:stCondLst>
                                  <p:childTnLst>
                                    <p:set>
                                      <p:cBhvr override="childStyle">
                                        <p:cTn id="34" dur="indefinite"/>
                                        <p:tgtEl>
                                          <p:spTgt spid="4">
                                            <p:txEl>
                                              <p:pRg st="1" end="1"/>
                                            </p:txEl>
                                          </p:spTgt>
                                        </p:tgtEl>
                                        <p:attrNameLst>
                                          <p:attrName>style.color</p:attrName>
                                        </p:attrNameLst>
                                      </p:cBhvr>
                                      <p:to>
                                        <p:clrVal>
                                          <a:schemeClr val="bg2"/>
                                        </p:clrVal>
                                      </p:to>
                                    </p:set>
                                  </p:childTnLst>
                                </p:cTn>
                              </p:par>
                              <p:par>
                                <p:cTn id="35" presetID="3" presetClass="emph" presetSubtype="1" nodeType="withEffect">
                                  <p:stCondLst>
                                    <p:cond delay="0"/>
                                  </p:stCondLst>
                                  <p:childTnLst>
                                    <p:set>
                                      <p:cBhvr override="childStyle">
                                        <p:cTn id="36" dur="indefinite"/>
                                        <p:tgtEl>
                                          <p:spTgt spid="4">
                                            <p:txEl>
                                              <p:pRg st="3" end="3"/>
                                            </p:txEl>
                                          </p:spTgt>
                                        </p:tgtEl>
                                        <p:attrNameLst>
                                          <p:attrName>style.color</p:attrName>
                                        </p:attrNameLst>
                                      </p:cBhvr>
                                      <p:to>
                                        <p:clrVal>
                                          <a:schemeClr val="bg2"/>
                                        </p:clrVal>
                                      </p:to>
                                    </p:set>
                                  </p:childTnLst>
                                </p:cTn>
                              </p:par>
                              <p:par>
                                <p:cTn id="37" presetID="3" presetClass="emph" presetSubtype="1" nodeType="withEffect">
                                  <p:stCondLst>
                                    <p:cond delay="0"/>
                                  </p:stCondLst>
                                  <p:childTnLst>
                                    <p:set>
                                      <p:cBhvr override="childStyle">
                                        <p:cTn id="38" dur="indefinite"/>
                                        <p:tgtEl>
                                          <p:spTgt spid="4">
                                            <p:txEl>
                                              <p:pRg st="4" end="4"/>
                                            </p:txEl>
                                          </p:spTgt>
                                        </p:tgtEl>
                                        <p:attrNameLst>
                                          <p:attrName>style.color</p:attrName>
                                        </p:attrNameLst>
                                      </p:cBhvr>
                                      <p:to>
                                        <p:clrVal>
                                          <a:schemeClr val="bg2"/>
                                        </p:clrVal>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Randomized Selection</a:t>
            </a:r>
            <a:endParaRPr lang="en-US" dirty="0"/>
          </a:p>
        </p:txBody>
      </p:sp>
      <p:sp>
        <p:nvSpPr>
          <p:cNvPr id="4" name="矩形 3"/>
          <p:cNvSpPr/>
          <p:nvPr/>
        </p:nvSpPr>
        <p:spPr>
          <a:xfrm>
            <a:off x="628650" y="1690689"/>
            <a:ext cx="5845723" cy="28602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RndSelect</a:t>
            </a:r>
            <a:r>
              <a:rPr lang="en-GB" b="1" u="sng" dirty="0">
                <a:solidFill>
                  <a:schemeClr val="tx1"/>
                </a:solidFill>
              </a:rPr>
              <a:t>(A, </a:t>
            </a:r>
            <a:r>
              <a:rPr lang="en-GB" b="1" u="sng" dirty="0" err="1">
                <a:solidFill>
                  <a:schemeClr val="tx1"/>
                </a:solidFill>
              </a:rPr>
              <a:t>i</a:t>
            </a:r>
            <a:r>
              <a:rPr lang="en-GB" b="1" u="sng" dirty="0">
                <a:solidFill>
                  <a:schemeClr val="tx1"/>
                </a:solidFill>
              </a:rPr>
              <a: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a:t>
            </a:r>
            <a:r>
              <a:rPr lang="en-US" dirty="0" err="1">
                <a:solidFill>
                  <a:schemeClr val="tx1"/>
                </a:solidFill>
                <a:latin typeface="Courier New" pitchFamily="49" charset="0"/>
                <a:cs typeface="Courier New" pitchFamily="49" charset="0"/>
              </a:rPr>
              <a:t>A.size</a:t>
            </a:r>
            <a:r>
              <a:rPr lang="en-US" dirty="0">
                <a:solidFill>
                  <a:schemeClr val="tx1"/>
                </a:solidFill>
                <a:latin typeface="Courier New" pitchFamily="49" charset="0"/>
                <a:cs typeface="Courier New" pitchFamily="49" charset="0"/>
              </a:rPr>
              <a:t>=1)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RandomPartition</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elseif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&lt;q)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t>
            </a:r>
            <a:r>
              <a:rPr lang="en-US" dirty="0" err="1">
                <a:solidFill>
                  <a:schemeClr val="tx1"/>
                </a:solidFill>
                <a:latin typeface="Courier New" pitchFamily="49" charset="0"/>
                <a:cs typeface="Courier New" pitchFamily="49" charset="0"/>
              </a:rPr>
              <a:t>RndSelect</a:t>
            </a:r>
            <a:r>
              <a:rPr lang="en-US" dirty="0">
                <a:solidFill>
                  <a:schemeClr val="tx1"/>
                </a:solidFill>
                <a:latin typeface="Courier New" pitchFamily="49" charset="0"/>
                <a:cs typeface="Courier New" pitchFamily="49" charset="0"/>
              </a:rPr>
              <a:t>(A[1…(q-1)],</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a:t>
            </a:r>
            <a:r>
              <a:rPr lang="en-US" dirty="0" err="1">
                <a:solidFill>
                  <a:schemeClr val="tx1"/>
                </a:solidFill>
                <a:latin typeface="Courier New" pitchFamily="49" charset="0"/>
                <a:cs typeface="Courier New" pitchFamily="49" charset="0"/>
              </a:rPr>
              <a:t>RndSelect</a:t>
            </a:r>
            <a:r>
              <a:rPr lang="en-US" dirty="0">
                <a:solidFill>
                  <a:schemeClr val="tx1"/>
                </a:solidFill>
                <a:latin typeface="Courier New" pitchFamily="49" charset="0"/>
                <a:cs typeface="Courier New" pitchFamily="49" charset="0"/>
              </a:rPr>
              <a:t>(A[(q+1)…</a:t>
            </a:r>
            <a:r>
              <a:rPr lang="en-US" dirty="0" err="1">
                <a:solidFill>
                  <a:schemeClr val="tx1"/>
                </a:solidFill>
                <a:latin typeface="Courier New" pitchFamily="49" charset="0"/>
                <a:cs typeface="Courier New" pitchFamily="49" charset="0"/>
              </a:rPr>
              <a:t>A.size</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-q)</a:t>
            </a:r>
            <a:endParaRPr lang="en-US" dirty="0">
              <a:solidFill>
                <a:schemeClr val="tx1"/>
              </a:solidFill>
              <a:latin typeface="Courier New" pitchFamily="49" charset="0"/>
              <a:cs typeface="Courier New" pitchFamily="49" charset="0"/>
            </a:endParaRPr>
          </a:p>
        </p:txBody>
      </p:sp>
      <p:sp>
        <p:nvSpPr>
          <p:cNvPr id="5" name="文本框 4"/>
          <p:cNvSpPr txBox="1"/>
          <p:nvPr/>
        </p:nvSpPr>
        <p:spPr>
          <a:xfrm>
            <a:off x="628650" y="4709388"/>
            <a:ext cx="7124643" cy="707886"/>
          </a:xfrm>
          <a:prstGeom prst="rect">
            <a:avLst/>
          </a:prstGeom>
          <a:noFill/>
        </p:spPr>
        <p:txBody>
          <a:bodyPr wrap="none" rtlCol="0">
            <a:spAutoFit/>
          </a:bodyPr>
          <a:lstStyle/>
          <a:p>
            <a:r>
              <a:rPr lang="en-US" sz="2000" dirty="0"/>
              <a:t>Best-case runtime?</a:t>
            </a:r>
            <a:endParaRPr lang="en-US" sz="2000" dirty="0"/>
          </a:p>
          <a:p>
            <a:r>
              <a:rPr lang="en-US" sz="2000" dirty="0"/>
              <a:t>Choose the answer as the pivot in the first call (unlikely to happen).</a:t>
            </a:r>
            <a:endParaRPr lang="en-US" sz="2000" dirty="0"/>
          </a:p>
        </p:txBody>
      </p:sp>
      <p:sp>
        <p:nvSpPr>
          <p:cNvPr id="6" name="文本框 5"/>
          <p:cNvSpPr txBox="1"/>
          <p:nvPr/>
        </p:nvSpPr>
        <p:spPr>
          <a:xfrm>
            <a:off x="628650" y="5575684"/>
            <a:ext cx="7052059" cy="707886"/>
          </a:xfrm>
          <a:prstGeom prst="rect">
            <a:avLst/>
          </a:prstGeom>
          <a:noFill/>
        </p:spPr>
        <p:txBody>
          <a:bodyPr wrap="none" rtlCol="0">
            <a:spAutoFit/>
          </a:bodyPr>
          <a:lstStyle/>
          <a:p>
            <a:r>
              <a:rPr lang="en-US" sz="2000" dirty="0"/>
              <a:t>Worst-case runtime?</a:t>
            </a:r>
            <a:endParaRPr lang="en-US" sz="2000" dirty="0"/>
          </a:p>
          <a:p>
            <a:r>
              <a:rPr lang="en-US" sz="2000" dirty="0"/>
              <a:t>Partition reduces array size by one each time (unlikely to happen).</a:t>
            </a:r>
            <a:endParaRPr lang="en-US" sz="2000" dirty="0"/>
          </a:p>
        </p:txBody>
      </p:sp>
      <mc:AlternateContent xmlns:mc="http://schemas.openxmlformats.org/markup-compatibility/2006">
        <mc:Choice xmlns:a14="http://schemas.microsoft.com/office/drawing/2010/main" Requires="a14">
          <p:sp>
            <p:nvSpPr>
              <p:cNvPr id="7" name="文本框 6">
                <a:extLst>
                  <a:ext uri="{FF2B5EF4-FFF2-40B4-BE49-F238E27FC236}">
                    <a14:artisticCrisscrossEtching id="{455FCF3E-5BAE-4543-BE86-03A09DA68B2D}"/>
                  </a:ext>
                </a:extLst>
              </p:cNvPr>
              <p:cNvSpPr txBox="1"/>
              <p:nvPr/>
            </p:nvSpPr>
            <p:spPr>
              <a:xfrm>
                <a:off x="2828621" y="4693999"/>
                <a:ext cx="707373"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n-US" sz="2400" b="0" i="0" smtClean="0">
                          <a:solidFill>
                            <a:srgbClr val="C00000"/>
                          </a:solidFill>
                          <a:latin typeface="Cambria Math" panose="02040503050406030204" pitchFamily="18" charset="0"/>
                        </a:rPr>
                        <m:t>Θ</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oMath>
                  </m:oMathPara>
                </a14:m>
                <a:endParaRPr lang="en-US" sz="2400" dirty="0">
                  <a:solidFill>
                    <a:srgbClr val="C000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2828621" y="4693999"/>
                <a:ext cx="707373" cy="369332"/>
              </a:xfrm>
              <a:prstGeom prst="rect">
                <a:avLst/>
              </a:prstGeom>
              <a:blipFill rotWithShape="1">
                <a:blip r:embed="rId1"/>
                <a:stretch>
                  <a:fillRect l="-14655" r="-10345" b="-3442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4:artisticCrisscrossEtching id="{F88FFB45-7084-4059-9E8D-DB255DACDC2C}"/>
                  </a:ext>
                </a:extLst>
              </p:cNvPr>
              <p:cNvSpPr txBox="1"/>
              <p:nvPr/>
            </p:nvSpPr>
            <p:spPr>
              <a:xfrm>
                <a:off x="2991531" y="5561394"/>
                <a:ext cx="4932056"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𝑐𝑛</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𝑐</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−1</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𝑐</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2</m:t>
                          </m:r>
                        </m:e>
                      </m:d>
                      <m:r>
                        <a:rPr lang="en-US" sz="2400" b="0" i="1" smtClean="0">
                          <a:solidFill>
                            <a:srgbClr val="C00000"/>
                          </a:solidFill>
                          <a:latin typeface="Cambria Math" panose="02040503050406030204" pitchFamily="18" charset="0"/>
                        </a:rPr>
                        <m:t>=</m:t>
                      </m:r>
                      <m:r>
                        <m:rPr>
                          <m:sty m:val="p"/>
                        </m:rPr>
                        <a:rPr lang="en-US" sz="2400" b="0" i="0" smtClean="0">
                          <a:solidFill>
                            <a:srgbClr val="C00000"/>
                          </a:solidFill>
                          <a:latin typeface="Cambria Math" panose="02040503050406030204" pitchFamily="18" charset="0"/>
                        </a:rPr>
                        <m:t>Θ</m:t>
                      </m:r>
                      <m:d>
                        <m:dPr>
                          <m:ctrlPr>
                            <a:rPr lang="en-US" sz="2400" b="0" i="1" smtClean="0">
                              <a:solidFill>
                                <a:srgbClr val="C00000"/>
                              </a:solidFill>
                              <a:latin typeface="Cambria Math" panose="02040503050406030204" pitchFamily="18" charset="0"/>
                            </a:rPr>
                          </m:ctrlPr>
                        </m:d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2</m:t>
                              </m:r>
                            </m:sup>
                          </m:sSup>
                        </m:e>
                      </m:d>
                    </m:oMath>
                  </m:oMathPara>
                </a14:m>
                <a:endParaRPr lang="en-US" sz="2400" dirty="0">
                  <a:solidFill>
                    <a:srgbClr val="C00000"/>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2991531" y="5561394"/>
                <a:ext cx="4932056" cy="369332"/>
              </a:xfrm>
              <a:prstGeom prst="rect">
                <a:avLst/>
              </a:prstGeom>
              <a:blipFill rotWithShape="1">
                <a:blip r:embed="rId2"/>
                <a:stretch>
                  <a:fillRect l="-2225" b="-11475"/>
                </a:stretch>
              </a:blipFill>
            </p:spPr>
            <p:txBody>
              <a:bodyPr/>
              <a:lstStyle/>
              <a:p>
                <a:r>
                  <a:rPr lang="en-US">
                    <a:noFill/>
                  </a:rPr>
                  <a:t> </a:t>
                </a:r>
                <a:endParaRPr lang="en-US">
                  <a:noFill/>
                </a:endParaRPr>
              </a:p>
            </p:txBody>
          </p:sp>
        </mc:Fallback>
      </mc:AlternateContent>
      <p:sp>
        <p:nvSpPr>
          <p:cNvPr id="9" name="文本框 8"/>
          <p:cNvSpPr txBox="1"/>
          <p:nvPr/>
        </p:nvSpPr>
        <p:spPr>
          <a:xfrm>
            <a:off x="6629465" y="2967335"/>
            <a:ext cx="2514535" cy="461665"/>
          </a:xfrm>
          <a:prstGeom prst="rect">
            <a:avLst/>
          </a:prstGeom>
          <a:noFill/>
        </p:spPr>
        <p:txBody>
          <a:bodyPr wrap="none" rtlCol="0">
            <a:spAutoFit/>
          </a:bodyPr>
          <a:lstStyle/>
          <a:p>
            <a:r>
              <a:rPr lang="en-US" sz="2400" b="1" dirty="0">
                <a:solidFill>
                  <a:srgbClr val="C00000"/>
                </a:solidFill>
              </a:rPr>
              <a:t>Average Runtime?</a:t>
            </a:r>
            <a:endParaRPr lang="en-US" sz="2400" b="1" dirty="0">
              <a:solidFill>
                <a:srgbClr val="C00000"/>
              </a:solidFill>
            </a:endParaRPr>
          </a:p>
        </p:txBody>
      </p:sp>
      <p:sp>
        <p:nvSpPr>
          <p:cNvPr id="11" name="文本框 10"/>
          <p:cNvSpPr txBox="1"/>
          <p:nvPr/>
        </p:nvSpPr>
        <p:spPr>
          <a:xfrm>
            <a:off x="3465216" y="1690689"/>
            <a:ext cx="3009157" cy="400110"/>
          </a:xfrm>
          <a:prstGeom prst="rect">
            <a:avLst/>
          </a:prstGeom>
          <a:noFill/>
        </p:spPr>
        <p:txBody>
          <a:bodyPr wrap="none" rtlCol="0">
            <a:spAutoFit/>
          </a:bodyPr>
          <a:lstStyle/>
          <a:p>
            <a:r>
              <a:rPr lang="en-US" sz="2000" b="1" dirty="0">
                <a:solidFill>
                  <a:schemeClr val="accent1">
                    <a:lumMod val="75000"/>
                  </a:schemeClr>
                </a:solidFill>
              </a:rPr>
              <a:t>A Divide-and-Conquer Alg.</a:t>
            </a:r>
            <a:endParaRPr lang="en-US" sz="20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987697" y="3040087"/>
              <a:ext cx="1033360" cy="125986"/>
            </p14:xfrm>
          </p:contentPart>
        </mc:Choice>
        <mc:Fallback xmlns="">
          <p:pic>
            <p:nvPicPr>
              <p:cNvPr id="3" name="墨迹 2"/>
            </p:nvPicPr>
            <p:blipFill>
              <a:blip/>
            </p:blipFill>
            <p:spPr>
              <a:xfrm>
                <a:off x="2987697" y="3040087"/>
                <a:ext cx="1033360" cy="12598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0" name="墨迹 9"/>
              <p14:cNvContentPartPr/>
              <p14:nvPr/>
            </p14:nvContentPartPr>
            <p14:xfrm>
              <a:off x="3908676" y="2324571"/>
              <a:ext cx="1456159" cy="263611"/>
            </p14:xfrm>
          </p:contentPart>
        </mc:Choice>
        <mc:Fallback xmlns="">
          <p:pic>
            <p:nvPicPr>
              <p:cNvPr id="10" name="墨迹 9"/>
            </p:nvPicPr>
            <p:blipFill>
              <a:blip/>
            </p:blipFill>
            <p:spPr>
              <a:xfrm>
                <a:off x="3908676" y="2324571"/>
                <a:ext cx="1456159" cy="26361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墨迹 11"/>
              <p14:cNvContentPartPr/>
              <p14:nvPr/>
            </p14:nvContentPartPr>
            <p14:xfrm>
              <a:off x="3952532" y="2415637"/>
              <a:ext cx="74007" cy="323180"/>
            </p14:xfrm>
          </p:contentPart>
        </mc:Choice>
        <mc:Fallback xmlns="">
          <p:pic>
            <p:nvPicPr>
              <p:cNvPr id="12" name="墨迹 11"/>
            </p:nvPicPr>
            <p:blipFill>
              <a:blip/>
            </p:blipFill>
            <p:spPr>
              <a:xfrm>
                <a:off x="3952532" y="2415637"/>
                <a:ext cx="74007" cy="3231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3" name="墨迹 12"/>
              <p14:cNvContentPartPr/>
              <p14:nvPr/>
            </p14:nvContentPartPr>
            <p14:xfrm>
              <a:off x="4007352" y="2555317"/>
              <a:ext cx="1269086" cy="188978"/>
            </p14:xfrm>
          </p:contentPart>
        </mc:Choice>
        <mc:Fallback xmlns="">
          <p:pic>
            <p:nvPicPr>
              <p:cNvPr id="13" name="墨迹 12"/>
            </p:nvPicPr>
            <p:blipFill>
              <a:blip/>
            </p:blipFill>
            <p:spPr>
              <a:xfrm>
                <a:off x="4007352" y="2555317"/>
                <a:ext cx="1269086" cy="18897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墨迹 13"/>
              <p14:cNvContentPartPr/>
              <p14:nvPr/>
            </p14:nvContentPartPr>
            <p14:xfrm>
              <a:off x="4796762" y="2360861"/>
              <a:ext cx="16446" cy="277990"/>
            </p14:xfrm>
          </p:contentPart>
        </mc:Choice>
        <mc:Fallback xmlns="">
          <p:pic>
            <p:nvPicPr>
              <p:cNvPr id="14" name="墨迹 13"/>
            </p:nvPicPr>
            <p:blipFill>
              <a:blip/>
            </p:blipFill>
            <p:spPr>
              <a:xfrm>
                <a:off x="4796762" y="2360861"/>
                <a:ext cx="16446" cy="27799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5" name="墨迹 14"/>
              <p14:cNvContentPartPr/>
              <p14:nvPr/>
            </p14:nvContentPartPr>
            <p14:xfrm>
              <a:off x="5005078" y="2366338"/>
              <a:ext cx="10964" cy="246494"/>
            </p14:xfrm>
          </p:contentPart>
        </mc:Choice>
        <mc:Fallback xmlns="">
          <p:pic>
            <p:nvPicPr>
              <p:cNvPr id="15" name="墨迹 14"/>
            </p:nvPicPr>
            <p:blipFill>
              <a:blip/>
            </p:blipFill>
            <p:spPr>
              <a:xfrm>
                <a:off x="5005078" y="2366338"/>
                <a:ext cx="10964" cy="24649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墨迹 15"/>
              <p14:cNvContentPartPr/>
              <p14:nvPr/>
            </p14:nvContentPartPr>
            <p14:xfrm>
              <a:off x="4865287" y="2749773"/>
              <a:ext cx="57561" cy="180762"/>
            </p14:xfrm>
          </p:contentPart>
        </mc:Choice>
        <mc:Fallback xmlns="">
          <p:pic>
            <p:nvPicPr>
              <p:cNvPr id="16" name="墨迹 15"/>
            </p:nvPicPr>
            <p:blipFill>
              <a:blip/>
            </p:blipFill>
            <p:spPr>
              <a:xfrm>
                <a:off x="4865287" y="2749773"/>
                <a:ext cx="57561" cy="18076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7" name="墨迹 16"/>
              <p14:cNvContentPartPr/>
              <p14:nvPr/>
            </p14:nvContentPartPr>
            <p14:xfrm>
              <a:off x="4889956" y="2760728"/>
              <a:ext cx="98676" cy="19172"/>
            </p14:xfrm>
          </p:contentPart>
        </mc:Choice>
        <mc:Fallback xmlns="">
          <p:pic>
            <p:nvPicPr>
              <p:cNvPr id="17" name="墨迹 16"/>
            </p:nvPicPr>
            <p:blipFill>
              <a:blip/>
            </p:blipFill>
            <p:spPr>
              <a:xfrm>
                <a:off x="4889956" y="2760728"/>
                <a:ext cx="98676" cy="1917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墨迹 17"/>
              <p14:cNvContentPartPr/>
              <p14:nvPr/>
            </p14:nvContentPartPr>
            <p14:xfrm>
              <a:off x="4868028" y="3007222"/>
              <a:ext cx="131569" cy="220817"/>
            </p14:xfrm>
          </p:contentPart>
        </mc:Choice>
        <mc:Fallback xmlns="">
          <p:pic>
            <p:nvPicPr>
              <p:cNvPr id="18" name="墨迹 17"/>
            </p:nvPicPr>
            <p:blipFill>
              <a:blip/>
            </p:blipFill>
            <p:spPr>
              <a:xfrm>
                <a:off x="4868028" y="3007222"/>
                <a:ext cx="131569" cy="22081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9" name="墨迹 18"/>
              <p14:cNvContentPartPr/>
              <p14:nvPr/>
            </p14:nvContentPartPr>
            <p14:xfrm>
              <a:off x="4095064" y="2725123"/>
              <a:ext cx="742813" cy="214313"/>
            </p14:xfrm>
          </p:contentPart>
        </mc:Choice>
        <mc:Fallback xmlns="">
          <p:pic>
            <p:nvPicPr>
              <p:cNvPr id="19" name="墨迹 18"/>
            </p:nvPicPr>
            <p:blipFill>
              <a:blip/>
            </p:blipFill>
            <p:spPr>
              <a:xfrm>
                <a:off x="4095064" y="2725123"/>
                <a:ext cx="742813" cy="21431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墨迹 19"/>
              <p14:cNvContentPartPr/>
              <p14:nvPr/>
            </p14:nvContentPartPr>
            <p14:xfrm>
              <a:off x="4326679" y="3051043"/>
              <a:ext cx="168572" cy="76687"/>
            </p14:xfrm>
          </p:contentPart>
        </mc:Choice>
        <mc:Fallback xmlns="">
          <p:pic>
            <p:nvPicPr>
              <p:cNvPr id="20" name="墨迹 19"/>
            </p:nvPicPr>
            <p:blipFill>
              <a:blip/>
            </p:blipFill>
            <p:spPr>
              <a:xfrm>
                <a:off x="4326679" y="3051043"/>
                <a:ext cx="168572" cy="7668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1" name="墨迹 20"/>
              <p14:cNvContentPartPr/>
              <p14:nvPr/>
            </p14:nvContentPartPr>
            <p14:xfrm>
              <a:off x="4522661" y="3014582"/>
              <a:ext cx="109641" cy="251800"/>
            </p14:xfrm>
          </p:contentPart>
        </mc:Choice>
        <mc:Fallback xmlns="">
          <p:pic>
            <p:nvPicPr>
              <p:cNvPr id="21" name="墨迹 20"/>
            </p:nvPicPr>
            <p:blipFill>
              <a:blip/>
            </p:blipFill>
            <p:spPr>
              <a:xfrm>
                <a:off x="4522661" y="3014582"/>
                <a:ext cx="109641" cy="251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5076345" y="2703213"/>
              <a:ext cx="260395" cy="72579"/>
            </p14:xfrm>
          </p:contentPart>
        </mc:Choice>
        <mc:Fallback xmlns="">
          <p:pic>
            <p:nvPicPr>
              <p:cNvPr id="22" name="墨迹 21"/>
            </p:nvPicPr>
            <p:blipFill>
              <a:blip/>
            </p:blipFill>
            <p:spPr>
              <a:xfrm>
                <a:off x="5076345" y="2703213"/>
                <a:ext cx="260395" cy="7257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3" name="墨迹 22"/>
              <p14:cNvContentPartPr/>
              <p14:nvPr/>
            </p14:nvContentPartPr>
            <p14:xfrm>
              <a:off x="5235323" y="2912047"/>
              <a:ext cx="90454" cy="117085"/>
            </p14:xfrm>
          </p:contentPart>
        </mc:Choice>
        <mc:Fallback xmlns="">
          <p:pic>
            <p:nvPicPr>
              <p:cNvPr id="23" name="墨迹 22"/>
            </p:nvPicPr>
            <p:blipFill>
              <a:blip/>
            </p:blipFill>
            <p:spPr>
              <a:xfrm>
                <a:off x="5235323" y="2912047"/>
                <a:ext cx="90454" cy="1170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4" name="墨迹 23"/>
              <p14:cNvContentPartPr/>
              <p14:nvPr/>
            </p14:nvContentPartPr>
            <p14:xfrm>
              <a:off x="5388820" y="2831937"/>
              <a:ext cx="134309" cy="251972"/>
            </p14:xfrm>
          </p:contentPart>
        </mc:Choice>
        <mc:Fallback xmlns="">
          <p:pic>
            <p:nvPicPr>
              <p:cNvPr id="24" name="墨迹 23"/>
            </p:nvPicPr>
            <p:blipFill>
              <a:blip/>
            </p:blipFill>
            <p:spPr>
              <a:xfrm>
                <a:off x="5388820" y="2831937"/>
                <a:ext cx="134309" cy="25197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5" name="墨迹 24"/>
              <p14:cNvContentPartPr/>
              <p14:nvPr/>
            </p14:nvContentPartPr>
            <p14:xfrm>
              <a:off x="1578820" y="2985311"/>
              <a:ext cx="1576079" cy="109553"/>
            </p14:xfrm>
          </p:contentPart>
        </mc:Choice>
        <mc:Fallback xmlns="">
          <p:pic>
            <p:nvPicPr>
              <p:cNvPr id="25" name="墨迹 24"/>
            </p:nvPicPr>
            <p:blipFill>
              <a:blip/>
            </p:blipFill>
            <p:spPr>
              <a:xfrm>
                <a:off x="1578820" y="2985311"/>
                <a:ext cx="1576079" cy="10955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5255" y="156179"/>
            <a:ext cx="5225612" cy="25870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RndSelect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RandomPartition</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4" name="文本框 3"/>
          <p:cNvSpPr txBox="1"/>
          <p:nvPr/>
        </p:nvSpPr>
        <p:spPr>
          <a:xfrm>
            <a:off x="103133" y="156179"/>
            <a:ext cx="3705951" cy="707886"/>
          </a:xfrm>
          <a:prstGeom prst="rect">
            <a:avLst/>
          </a:prstGeom>
          <a:noFill/>
        </p:spPr>
        <p:txBody>
          <a:bodyPr wrap="none" rtlCol="0">
            <a:spAutoFit/>
          </a:bodyPr>
          <a:lstStyle/>
          <a:p>
            <a:r>
              <a:rPr lang="en-US" sz="2000" dirty="0"/>
              <a:t>Best-case: chooses the answer as </a:t>
            </a:r>
            <a:br>
              <a:rPr lang="en-US" sz="2000" dirty="0"/>
            </a:br>
            <a:r>
              <a:rPr lang="en-US" sz="2000" dirty="0"/>
              <a:t>the pivot right away.</a:t>
            </a:r>
            <a:endParaRPr lang="en-US" sz="2000" dirty="0"/>
          </a:p>
        </p:txBody>
      </p:sp>
      <p:sp>
        <p:nvSpPr>
          <p:cNvPr id="5" name="文本框 4"/>
          <p:cNvSpPr txBox="1"/>
          <p:nvPr/>
        </p:nvSpPr>
        <p:spPr>
          <a:xfrm>
            <a:off x="6031710" y="156179"/>
            <a:ext cx="3009157" cy="400110"/>
          </a:xfrm>
          <a:prstGeom prst="rect">
            <a:avLst/>
          </a:prstGeom>
          <a:noFill/>
        </p:spPr>
        <p:txBody>
          <a:bodyPr wrap="none" rtlCol="0">
            <a:spAutoFit/>
          </a:bodyPr>
          <a:lstStyle/>
          <a:p>
            <a:r>
              <a:rPr lang="en-US" sz="2000" b="1" dirty="0">
                <a:solidFill>
                  <a:schemeClr val="accent1">
                    <a:lumMod val="75000"/>
                  </a:schemeClr>
                </a:solidFill>
              </a:rPr>
              <a:t>A Divide-and-Conquer Alg.</a:t>
            </a:r>
            <a:endParaRPr lang="en-US" sz="2000" b="1" dirty="0">
              <a:solidFill>
                <a:schemeClr val="accent1">
                  <a:lumMod val="75000"/>
                </a:schemeClr>
              </a:solidFill>
            </a:endParaRPr>
          </a:p>
        </p:txBody>
      </p:sp>
      <p:sp>
        <p:nvSpPr>
          <p:cNvPr id="6" name="文本框 5"/>
          <p:cNvSpPr txBox="1"/>
          <p:nvPr/>
        </p:nvSpPr>
        <p:spPr>
          <a:xfrm>
            <a:off x="103133" y="969621"/>
            <a:ext cx="3791231" cy="707886"/>
          </a:xfrm>
          <a:prstGeom prst="rect">
            <a:avLst/>
          </a:prstGeom>
          <a:noFill/>
        </p:spPr>
        <p:txBody>
          <a:bodyPr wrap="none" rtlCol="0">
            <a:spAutoFit/>
          </a:bodyPr>
          <a:lstStyle/>
          <a:p>
            <a:r>
              <a:rPr lang="en-US" sz="2000" dirty="0"/>
              <a:t>Worst-case: partition process only </a:t>
            </a:r>
            <a:br>
              <a:rPr lang="en-US" sz="2000" dirty="0"/>
            </a:br>
            <a:r>
              <a:rPr lang="en-US" sz="2000" dirty="0"/>
              <a:t>reduces problem size by one.</a:t>
            </a:r>
            <a:endParaRPr lang="en-US" sz="2000" dirty="0"/>
          </a:p>
        </p:txBody>
      </p:sp>
      <p:sp>
        <p:nvSpPr>
          <p:cNvPr id="7" name="文本框 6"/>
          <p:cNvSpPr txBox="1"/>
          <p:nvPr/>
        </p:nvSpPr>
        <p:spPr>
          <a:xfrm>
            <a:off x="103133" y="1783063"/>
            <a:ext cx="3718647" cy="1015663"/>
          </a:xfrm>
          <a:prstGeom prst="rect">
            <a:avLst/>
          </a:prstGeom>
          <a:noFill/>
        </p:spPr>
        <p:txBody>
          <a:bodyPr wrap="none" rtlCol="0">
            <a:spAutoFit/>
          </a:bodyPr>
          <a:lstStyle/>
          <a:p>
            <a:r>
              <a:rPr lang="en-US" sz="2000" dirty="0">
                <a:solidFill>
                  <a:srgbClr val="C00000"/>
                </a:solidFill>
              </a:rPr>
              <a:t>What’s likely to happen: partition </a:t>
            </a:r>
            <a:br>
              <a:rPr lang="en-US" sz="2000" dirty="0">
                <a:solidFill>
                  <a:srgbClr val="C00000"/>
                </a:solidFill>
              </a:rPr>
            </a:br>
            <a:r>
              <a:rPr lang="en-US" sz="2000" dirty="0">
                <a:solidFill>
                  <a:srgbClr val="C00000"/>
                </a:solidFill>
              </a:rPr>
              <a:t>process reduces problem size by</a:t>
            </a:r>
            <a:br>
              <a:rPr lang="en-US" sz="2000" dirty="0">
                <a:solidFill>
                  <a:srgbClr val="C00000"/>
                </a:solidFill>
              </a:rPr>
            </a:br>
            <a:r>
              <a:rPr lang="en-US" sz="2000" dirty="0">
                <a:solidFill>
                  <a:srgbClr val="C00000"/>
                </a:solidFill>
              </a:rPr>
              <a:t>a </a:t>
            </a:r>
            <a:r>
              <a:rPr lang="en-US" sz="2000" b="1" i="1" dirty="0">
                <a:solidFill>
                  <a:srgbClr val="FF0000"/>
                </a:solidFill>
              </a:rPr>
              <a:t>constant</a:t>
            </a:r>
            <a:r>
              <a:rPr lang="en-US" sz="2000" dirty="0">
                <a:solidFill>
                  <a:srgbClr val="C00000"/>
                </a:solidFill>
              </a:rPr>
              <a:t> factor.</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8" name="矩形 7">
                <a:extLst>
                  <a:ext uri="{FF2B5EF4-FFF2-40B4-BE49-F238E27FC236}">
                    <a14:artisticCrisscrossEtching id="{A07F2B89-2759-4220-8620-5CAA4ADF56DF}"/>
                  </a:ext>
                </a:extLst>
              </p:cNvPr>
              <p:cNvSpPr/>
              <p:nvPr/>
            </p:nvSpPr>
            <p:spPr>
              <a:xfrm>
                <a:off x="5739633" y="2994515"/>
                <a:ext cx="1376856"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8" name="矩形 7"/>
              <p:cNvSpPr>
                <a:spLocks noRot="1" noChangeAspect="1" noMove="1" noResize="1" noEditPoints="1" noAdjustHandles="1" noChangeArrowheads="1" noChangeShapeType="1" noTextEdit="1"/>
              </p:cNvSpPr>
              <p:nvPr/>
            </p:nvSpPr>
            <p:spPr>
              <a:xfrm>
                <a:off x="5739633" y="2994515"/>
                <a:ext cx="1376856" cy="434485"/>
              </a:xfrm>
              <a:prstGeom prst="rect">
                <a:avLst/>
              </a:prstGeom>
              <a:blipFill rotWithShape="1">
                <a:blip r:embed="rId1"/>
                <a:stretch>
                  <a:fillRect l="-439" t="-18667" b="-24000"/>
                </a:stretch>
              </a:blipFill>
              <a:ln w="19050">
                <a:solidFill>
                  <a:schemeClr val="tx1"/>
                </a:solidFill>
              </a:ln>
            </p:spPr>
            <p:txBody>
              <a:bodyPr/>
              <a:lstStyle/>
              <a:p>
                <a:r>
                  <a:rPr lang="en-US">
                    <a:noFill/>
                  </a:rPr>
                  <a:t> </a:t>
                </a:r>
                <a:endParaRPr lang="en-US">
                  <a:noFill/>
                </a:endParaRPr>
              </a:p>
            </p:txBody>
          </p:sp>
        </mc:Fallback>
      </mc:AlternateContent>
      <p:grpSp>
        <p:nvGrpSpPr>
          <p:cNvPr id="71" name="组合 70"/>
          <p:cNvGrpSpPr/>
          <p:nvPr/>
        </p:nvGrpSpPr>
        <p:grpSpPr>
          <a:xfrm>
            <a:off x="5629767" y="3429000"/>
            <a:ext cx="1596588" cy="651727"/>
            <a:chOff x="5629767" y="3429000"/>
            <a:chExt cx="1596588" cy="651727"/>
          </a:xfrm>
        </p:grpSpPr>
        <mc:AlternateContent xmlns:mc="http://schemas.openxmlformats.org/markup-compatibility/2006">
          <mc:Choice xmlns:a14="http://schemas.microsoft.com/office/drawing/2010/main" Requires="a14">
            <p:sp>
              <p:nvSpPr>
                <p:cNvPr id="10" name="矩形 9">
                  <a:extLst>
                    <a:ext uri="{FF2B5EF4-FFF2-40B4-BE49-F238E27FC236}">
                      <a14:artisticCrisscrossEtching id="{CAAB70D5-CB64-4116-B856-9DBE2959C2A1}"/>
                    </a:ext>
                  </a:extLst>
                </p:cNvPr>
                <p:cNvSpPr/>
                <p:nvPr/>
              </p:nvSpPr>
              <p:spPr>
                <a:xfrm>
                  <a:off x="5629767" y="3646242"/>
                  <a:ext cx="1596588"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1" dirty="0" smtClean="0">
                          <a:solidFill>
                            <a:schemeClr val="tx1"/>
                          </a:solidFill>
                          <a:latin typeface="Cambria Math" panose="02040503050406030204" pitchFamily="18" charset="0"/>
                        </a:rPr>
                        <m:t>0.8</m:t>
                      </m:r>
                      <m:r>
                        <a:rPr lang="en-US" sz="1600" b="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10" name="矩形 9"/>
                <p:cNvSpPr>
                  <a:spLocks noRot="1" noChangeAspect="1" noMove="1" noResize="1" noEditPoints="1" noAdjustHandles="1" noChangeArrowheads="1" noChangeShapeType="1" noTextEdit="1"/>
                </p:cNvSpPr>
                <p:nvPr/>
              </p:nvSpPr>
              <p:spPr>
                <a:xfrm>
                  <a:off x="5629767" y="3646242"/>
                  <a:ext cx="1596588" cy="434485"/>
                </a:xfrm>
                <a:prstGeom prst="rect">
                  <a:avLst/>
                </a:prstGeom>
                <a:blipFill rotWithShape="1">
                  <a:blip r:embed="rId2"/>
                  <a:stretch>
                    <a:fillRect t="-18919" b="-25676"/>
                  </a:stretch>
                </a:blipFill>
                <a:ln w="19050">
                  <a:solidFill>
                    <a:schemeClr val="tx1"/>
                  </a:solidFill>
                </a:ln>
              </p:spPr>
              <p:txBody>
                <a:bodyPr/>
                <a:lstStyle/>
                <a:p>
                  <a:r>
                    <a:rPr lang="en-US">
                      <a:noFill/>
                    </a:rPr>
                    <a:t> </a:t>
                  </a:r>
                  <a:endParaRPr lang="en-US">
                    <a:noFill/>
                  </a:endParaRPr>
                </a:p>
              </p:txBody>
            </p:sp>
          </mc:Fallback>
        </mc:AlternateContent>
        <p:cxnSp>
          <p:nvCxnSpPr>
            <p:cNvPr id="14" name="直接箭头连接符 13"/>
            <p:cNvCxnSpPr>
              <a:stCxn id="8" idx="2"/>
              <a:endCxn id="10" idx="0"/>
            </p:cNvCxnSpPr>
            <p:nvPr/>
          </p:nvCxnSpPr>
          <p:spPr>
            <a:xfrm>
              <a:off x="6428061" y="3429000"/>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569579" y="4080727"/>
            <a:ext cx="1716964" cy="651727"/>
            <a:chOff x="5569579" y="4080727"/>
            <a:chExt cx="1716964" cy="651727"/>
          </a:xfrm>
        </p:grpSpPr>
        <mc:AlternateContent xmlns:mc="http://schemas.openxmlformats.org/markup-compatibility/2006">
          <mc:Choice xmlns:a14="http://schemas.microsoft.com/office/drawing/2010/main" Requires="a14">
            <p:sp>
              <p:nvSpPr>
                <p:cNvPr id="17" name="矩形 16">
                  <a:extLst>
                    <a:ext uri="{FF2B5EF4-FFF2-40B4-BE49-F238E27FC236}">
                      <a14:artisticCrisscrossEtching id="{9C3C86D8-B731-4537-9ACB-8051E82B7EDE}"/>
                    </a:ext>
                  </a:extLst>
                </p:cNvPr>
                <p:cNvSpPr/>
                <p:nvPr/>
              </p:nvSpPr>
              <p:spPr>
                <a:xfrm>
                  <a:off x="5569579" y="4297969"/>
                  <a:ext cx="1716964"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1" dirty="0" smtClean="0">
                          <a:solidFill>
                            <a:schemeClr val="tx1"/>
                          </a:solidFill>
                          <a:latin typeface="Cambria Math" panose="02040503050406030204" pitchFamily="18" charset="0"/>
                        </a:rPr>
                        <m:t>0.8</m:t>
                      </m:r>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−1</m:t>
                      </m:r>
                    </m:oMath>
                  </a14:m>
                  <a:r>
                    <a:rPr lang="en-US" sz="1600" dirty="0">
                      <a:solidFill>
                        <a:schemeClr val="tx1"/>
                      </a:solidFill>
                    </a:rPr>
                    <a:t> items.</a:t>
                  </a:r>
                </a:p>
              </p:txBody>
            </p:sp>
          </mc:Choice>
          <mc:Fallback>
            <p:sp>
              <p:nvSpPr>
                <p:cNvPr id="17" name="矩形 16"/>
                <p:cNvSpPr>
                  <a:spLocks noRot="1" noChangeAspect="1" noMove="1" noResize="1" noEditPoints="1" noAdjustHandles="1" noChangeArrowheads="1" noChangeShapeType="1" noTextEdit="1"/>
                </p:cNvSpPr>
                <p:nvPr/>
              </p:nvSpPr>
              <p:spPr>
                <a:xfrm>
                  <a:off x="5569579" y="4297969"/>
                  <a:ext cx="1716964" cy="434485"/>
                </a:xfrm>
                <a:prstGeom prst="rect">
                  <a:avLst/>
                </a:prstGeom>
                <a:blipFill rotWithShape="1">
                  <a:blip r:embed="rId3"/>
                  <a:stretch>
                    <a:fillRect l="-352" t="-18919" b="-25676"/>
                  </a:stretch>
                </a:blipFill>
                <a:ln w="19050">
                  <a:solidFill>
                    <a:schemeClr val="tx1"/>
                  </a:solidFill>
                </a:ln>
              </p:spPr>
              <p:txBody>
                <a:bodyPr/>
                <a:lstStyle/>
                <a:p>
                  <a:r>
                    <a:rPr lang="en-US">
                      <a:noFill/>
                    </a:rPr>
                    <a:t> </a:t>
                  </a:r>
                  <a:endParaRPr lang="en-US">
                    <a:noFill/>
                  </a:endParaRPr>
                </a:p>
              </p:txBody>
            </p:sp>
          </mc:Fallback>
        </mc:AlternateContent>
        <p:cxnSp>
          <p:nvCxnSpPr>
            <p:cNvPr id="18" name="直接箭头连接符 17"/>
            <p:cNvCxnSpPr>
              <a:stCxn id="10" idx="2"/>
              <a:endCxn id="17" idx="0"/>
            </p:cNvCxnSpPr>
            <p:nvPr/>
          </p:nvCxnSpPr>
          <p:spPr>
            <a:xfrm>
              <a:off x="6428061" y="4080727"/>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339788" y="4732454"/>
            <a:ext cx="2176545" cy="651727"/>
            <a:chOff x="5339788" y="4732454"/>
            <a:chExt cx="2176545" cy="651727"/>
          </a:xfrm>
        </p:grpSpPr>
        <mc:AlternateContent xmlns:mc="http://schemas.openxmlformats.org/markup-compatibility/2006">
          <mc:Choice xmlns:a14="http://schemas.microsoft.com/office/drawing/2010/main" Requires="a14">
            <p:sp>
              <p:nvSpPr>
                <p:cNvPr id="23" name="矩形 22">
                  <a:extLst>
                    <a:ext uri="{FF2B5EF4-FFF2-40B4-BE49-F238E27FC236}">
                      <a14:artisticCrisscrossEtching id="{137BCBEF-A3CF-42DE-9FDF-3EAEDDBEA038}"/>
                    </a:ext>
                  </a:extLst>
                </p:cNvPr>
                <p:cNvSpPr/>
                <p:nvPr/>
              </p:nvSpPr>
              <p:spPr>
                <a:xfrm>
                  <a:off x="5339788" y="4949696"/>
                  <a:ext cx="2176545"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0" dirty="0" smtClean="0">
                          <a:solidFill>
                            <a:schemeClr val="tx1"/>
                          </a:solidFill>
                          <a:latin typeface="Cambria Math" panose="02040503050406030204" pitchFamily="18" charset="0"/>
                        </a:rPr>
                        <m:t>0.8</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0.8</m:t>
                          </m:r>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−1</m:t>
                          </m:r>
                        </m:e>
                      </m:d>
                    </m:oMath>
                  </a14:m>
                  <a:r>
                    <a:rPr lang="en-US" sz="1600" dirty="0">
                      <a:solidFill>
                        <a:schemeClr val="tx1"/>
                      </a:solidFill>
                    </a:rPr>
                    <a:t> items.</a:t>
                  </a:r>
                </a:p>
              </p:txBody>
            </p:sp>
          </mc:Choice>
          <mc:Fallback>
            <p:sp>
              <p:nvSpPr>
                <p:cNvPr id="23" name="矩形 22"/>
                <p:cNvSpPr>
                  <a:spLocks noRot="1" noChangeAspect="1" noMove="1" noResize="1" noEditPoints="1" noAdjustHandles="1" noChangeArrowheads="1" noChangeShapeType="1" noTextEdit="1"/>
                </p:cNvSpPr>
                <p:nvPr/>
              </p:nvSpPr>
              <p:spPr>
                <a:xfrm>
                  <a:off x="5339788" y="4949696"/>
                  <a:ext cx="2176545" cy="434485"/>
                </a:xfrm>
                <a:prstGeom prst="rect">
                  <a:avLst/>
                </a:prstGeom>
                <a:blipFill rotWithShape="1">
                  <a:blip r:embed="rId4"/>
                  <a:stretch>
                    <a:fillRect t="-18919" b="-25676"/>
                  </a:stretch>
                </a:blipFill>
                <a:ln w="19050">
                  <a:solidFill>
                    <a:schemeClr val="tx1"/>
                  </a:solidFill>
                </a:ln>
              </p:spPr>
              <p:txBody>
                <a:bodyPr/>
                <a:lstStyle/>
                <a:p>
                  <a:r>
                    <a:rPr lang="en-US">
                      <a:noFill/>
                    </a:rPr>
                    <a:t> </a:t>
                  </a:r>
                  <a:endParaRPr lang="en-US">
                    <a:noFill/>
                  </a:endParaRPr>
                </a:p>
              </p:txBody>
            </p:sp>
          </mc:Fallback>
        </mc:AlternateContent>
        <p:cxnSp>
          <p:nvCxnSpPr>
            <p:cNvPr id="24" name="直接箭头连接符 23"/>
            <p:cNvCxnSpPr>
              <a:stCxn id="17" idx="2"/>
              <a:endCxn id="23" idx="0"/>
            </p:cNvCxnSpPr>
            <p:nvPr/>
          </p:nvCxnSpPr>
          <p:spPr>
            <a:xfrm>
              <a:off x="6428061" y="4732454"/>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5783848" y="5384181"/>
            <a:ext cx="1288421" cy="965503"/>
            <a:chOff x="5783848" y="5384181"/>
            <a:chExt cx="1288421" cy="965503"/>
          </a:xfrm>
        </p:grpSpPr>
        <p:cxnSp>
          <p:nvCxnSpPr>
            <p:cNvPr id="37" name="直接箭头连接符 36"/>
            <p:cNvCxnSpPr>
              <a:stCxn id="23" idx="2"/>
            </p:cNvCxnSpPr>
            <p:nvPr/>
          </p:nvCxnSpPr>
          <p:spPr>
            <a:xfrm>
              <a:off x="6428061" y="5384181"/>
              <a:ext cx="0" cy="2503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264858" y="5538226"/>
              <a:ext cx="326397" cy="25131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chemeClr val="tx1"/>
                  </a:solidFill>
                </a:rPr>
                <a:t>…</a:t>
              </a:r>
              <a:endParaRPr lang="en-US" sz="2800" dirty="0">
                <a:solidFill>
                  <a:schemeClr val="tx1"/>
                </a:solidFill>
              </a:endParaRPr>
            </a:p>
          </p:txBody>
        </p:sp>
        <p:cxnSp>
          <p:nvCxnSpPr>
            <p:cNvPr id="43" name="直接箭头连接符 42"/>
            <p:cNvCxnSpPr>
              <a:endCxn id="44" idx="0"/>
            </p:cNvCxnSpPr>
            <p:nvPr/>
          </p:nvCxnSpPr>
          <p:spPr>
            <a:xfrm>
              <a:off x="6428057" y="5862776"/>
              <a:ext cx="2" cy="2355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783848" y="6098369"/>
              <a:ext cx="1288421" cy="2513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we are done.</a:t>
              </a:r>
              <a:endParaRPr lang="en-US" sz="1600" dirty="0">
                <a:solidFill>
                  <a:schemeClr val="tx1"/>
                </a:solidFill>
              </a:endParaRPr>
            </a:p>
          </p:txBody>
        </p:sp>
      </p:grpSp>
      <p:sp>
        <p:nvSpPr>
          <p:cNvPr id="75" name="文本框 74"/>
          <p:cNvSpPr txBox="1"/>
          <p:nvPr/>
        </p:nvSpPr>
        <p:spPr>
          <a:xfrm>
            <a:off x="103133" y="2848756"/>
            <a:ext cx="4526111" cy="707886"/>
          </a:xfrm>
          <a:prstGeom prst="rect">
            <a:avLst/>
          </a:prstGeom>
          <a:noFill/>
        </p:spPr>
        <p:txBody>
          <a:bodyPr wrap="none" rtlCol="0">
            <a:spAutoFit/>
          </a:bodyPr>
          <a:lstStyle/>
          <a:p>
            <a:r>
              <a:rPr lang="en-US" sz="2000" dirty="0"/>
              <a:t>Call a partition </a:t>
            </a:r>
            <a:r>
              <a:rPr lang="en-US" sz="2000" b="1" i="1" dirty="0">
                <a:solidFill>
                  <a:srgbClr val="C00000"/>
                </a:solidFill>
              </a:rPr>
              <a:t>good</a:t>
            </a:r>
            <a:r>
              <a:rPr lang="en-US" sz="2000" dirty="0"/>
              <a:t> if it reduces problem</a:t>
            </a:r>
            <a:br>
              <a:rPr lang="en-US" sz="2000" dirty="0"/>
            </a:br>
            <a:r>
              <a:rPr lang="en-US" sz="2000" dirty="0"/>
              <a:t>size to at most 0.8*</a:t>
            </a:r>
            <a:r>
              <a:rPr lang="en-US" sz="2000" dirty="0" err="1"/>
              <a:t>input_size</a:t>
            </a:r>
            <a:r>
              <a:rPr lang="en-US" sz="2000" dirty="0"/>
              <a:t>.</a:t>
            </a:r>
            <a:endParaRPr lang="en-US" sz="2000" dirty="0"/>
          </a:p>
        </p:txBody>
      </p:sp>
      <p:cxnSp>
        <p:nvCxnSpPr>
          <p:cNvPr id="77" name="直接箭头连接符 76"/>
          <p:cNvCxnSpPr/>
          <p:nvPr/>
        </p:nvCxnSpPr>
        <p:spPr>
          <a:xfrm flipH="1">
            <a:off x="6591256" y="3537621"/>
            <a:ext cx="2321516" cy="0"/>
          </a:xfrm>
          <a:prstGeom prst="straightConnector1">
            <a:avLst/>
          </a:prstGeom>
          <a:ln w="2857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6591255" y="4841075"/>
            <a:ext cx="2321516" cy="0"/>
          </a:xfrm>
          <a:prstGeom prst="straightConnector1">
            <a:avLst/>
          </a:prstGeom>
          <a:ln w="2857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 name="文本框 79">
                <a:extLst>
                  <a:ext uri="{FF2B5EF4-FFF2-40B4-BE49-F238E27FC236}">
                    <a14:artisticCrisscrossEtching id="{D36AF6B8-0860-4AE9-A1B9-D291BC1D059B}"/>
                  </a:ext>
                </a:extLst>
              </p:cNvPr>
              <p:cNvSpPr txBox="1"/>
              <p:nvPr/>
            </p:nvSpPr>
            <p:spPr>
              <a:xfrm>
                <a:off x="103133" y="3537621"/>
                <a:ext cx="4306435" cy="707886"/>
              </a:xfrm>
              <a:prstGeom prst="rect">
                <a:avLst/>
              </a:prstGeom>
              <a:noFill/>
            </p:spPr>
            <p:txBody>
              <a:bodyPr wrap="none" rtlCol="0">
                <a:spAutoFit/>
              </a:bodyPr>
              <a:lstStyle/>
              <a:p>
                <a:r>
                  <a:rPr lang="en-US" sz="2000" dirty="0"/>
                  <a:t>Let </a:t>
                </a:r>
                <a:r>
                  <a:rPr lang="en-US" sz="2000" dirty="0" err="1"/>
                  <a:t>r.v.</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oMath>
                </a14:m>
                <a:r>
                  <a:rPr lang="en-US" sz="2000" dirty="0"/>
                  <a:t> be the cost since the last </a:t>
                </a:r>
                <a:br>
                  <a:rPr lang="en-US" sz="2000" dirty="0"/>
                </a:br>
                <a:r>
                  <a:rPr lang="en-US" sz="2000" dirty="0"/>
                  <a:t>good partition to the </a:t>
                </a:r>
                <a14:m>
                  <m:oMath xmlns:m="http://schemas.openxmlformats.org/officeDocument/2006/math">
                    <m:r>
                      <a:rPr lang="en-US" sz="2000" i="1" dirty="0" smtClean="0">
                        <a:latin typeface="Cambria Math" panose="02040503050406030204" pitchFamily="18" charset="0"/>
                      </a:rPr>
                      <m:t>𝑖</m:t>
                    </m:r>
                  </m:oMath>
                </a14:m>
                <a:r>
                  <a:rPr lang="en-US" sz="2000" baseline="30000" dirty="0" err="1"/>
                  <a:t>th</a:t>
                </a:r>
                <a:r>
                  <a:rPr lang="en-US" sz="2000" dirty="0"/>
                  <a:t> good partition.</a:t>
                </a:r>
              </a:p>
            </p:txBody>
          </p:sp>
        </mc:Choice>
        <mc:Fallback>
          <p:sp>
            <p:nvSpPr>
              <p:cNvPr id="80" name="文本框 79"/>
              <p:cNvSpPr txBox="1">
                <a:spLocks noRot="1" noChangeAspect="1" noMove="1" noResize="1" noEditPoints="1" noAdjustHandles="1" noChangeArrowheads="1" noChangeShapeType="1" noTextEdit="1"/>
              </p:cNvSpPr>
              <p:nvPr/>
            </p:nvSpPr>
            <p:spPr>
              <a:xfrm>
                <a:off x="103133" y="3537621"/>
                <a:ext cx="4306435" cy="707886"/>
              </a:xfrm>
              <a:prstGeom prst="rect">
                <a:avLst/>
              </a:prstGeom>
              <a:blipFill rotWithShape="1">
                <a:blip r:embed="rId5"/>
                <a:stretch>
                  <a:fillRect l="-1558" t="-4310" b="-14655"/>
                </a:stretch>
              </a:blipFill>
            </p:spPr>
            <p:txBody>
              <a:bodyPr/>
              <a:lstStyle/>
              <a:p>
                <a:r>
                  <a:rPr lang="en-US">
                    <a:noFill/>
                  </a:rPr>
                  <a:t> </a:t>
                </a:r>
                <a:endParaRPr lang="en-US">
                  <a:noFill/>
                </a:endParaRPr>
              </a:p>
            </p:txBody>
          </p:sp>
        </mc:Fallback>
      </mc:AlternateContent>
      <p:grpSp>
        <p:nvGrpSpPr>
          <p:cNvPr id="83" name="组合 82"/>
          <p:cNvGrpSpPr/>
          <p:nvPr/>
        </p:nvGrpSpPr>
        <p:grpSpPr>
          <a:xfrm>
            <a:off x="7645338" y="2934144"/>
            <a:ext cx="690905" cy="549164"/>
            <a:chOff x="7645338" y="2934144"/>
            <a:chExt cx="690905" cy="549164"/>
          </a:xfrm>
        </p:grpSpPr>
        <p:sp>
          <p:nvSpPr>
            <p:cNvPr id="81" name="箭头: 上下 80"/>
            <p:cNvSpPr/>
            <p:nvPr/>
          </p:nvSpPr>
          <p:spPr>
            <a:xfrm>
              <a:off x="7645338" y="2934144"/>
              <a:ext cx="162770" cy="549164"/>
            </a:xfrm>
            <a:prstGeom prst="up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2" name="矩形 81">
                  <a:extLst>
                    <a:ext uri="{FF2B5EF4-FFF2-40B4-BE49-F238E27FC236}">
                      <a14:artisticCrisscrossEtching id="{8597E04D-E69E-45A9-A9DE-04B861E0D471}"/>
                    </a:ext>
                  </a:extLst>
                </p:cNvPr>
                <p:cNvSpPr/>
                <p:nvPr/>
              </p:nvSpPr>
              <p:spPr>
                <a:xfrm>
                  <a:off x="7780835" y="2977893"/>
                  <a:ext cx="5554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75000"/>
                                  </a:schemeClr>
                                </a:solidFill>
                                <a:latin typeface="Cambria Math" panose="02040503050406030204" pitchFamily="18" charset="0"/>
                              </a:rPr>
                            </m:ctrlPr>
                          </m:sSubPr>
                          <m:e>
                            <m:r>
                              <a:rPr lang="en-US" sz="2400" b="0" i="1">
                                <a:solidFill>
                                  <a:schemeClr val="accent2">
                                    <a:lumMod val="75000"/>
                                  </a:schemeClr>
                                </a:solidFill>
                                <a:latin typeface="Cambria Math" panose="02040503050406030204" pitchFamily="18" charset="0"/>
                              </a:rPr>
                              <m:t>𝐶</m:t>
                            </m:r>
                          </m:e>
                          <m:sub>
                            <m:r>
                              <a:rPr lang="en-US" sz="2400" b="0" i="1" smtClean="0">
                                <a:solidFill>
                                  <a:schemeClr val="accent2">
                                    <a:lumMod val="75000"/>
                                  </a:schemeClr>
                                </a:solidFill>
                                <a:latin typeface="Cambria Math" panose="02040503050406030204" pitchFamily="18" charset="0"/>
                              </a:rPr>
                              <m:t>1</m:t>
                            </m:r>
                          </m:sub>
                        </m:sSub>
                      </m:oMath>
                    </m:oMathPara>
                  </a14:m>
                  <a:endParaRPr lang="en-US" sz="2400" dirty="0">
                    <a:solidFill>
                      <a:schemeClr val="accent2">
                        <a:lumMod val="50000"/>
                      </a:schemeClr>
                    </a:solidFill>
                  </a:endParaRPr>
                </a:p>
              </p:txBody>
            </p:sp>
          </mc:Choice>
          <mc:Fallback>
            <p:sp>
              <p:nvSpPr>
                <p:cNvPr id="82" name="矩形 81"/>
                <p:cNvSpPr>
                  <a:spLocks noRot="1" noChangeAspect="1" noMove="1" noResize="1" noEditPoints="1" noAdjustHandles="1" noChangeArrowheads="1" noChangeShapeType="1" noTextEdit="1"/>
                </p:cNvSpPr>
                <p:nvPr/>
              </p:nvSpPr>
              <p:spPr>
                <a:xfrm>
                  <a:off x="7780835" y="2977893"/>
                  <a:ext cx="555408" cy="461665"/>
                </a:xfrm>
                <a:prstGeom prst="rect">
                  <a:avLst/>
                </a:prstGeom>
                <a:blipFill rotWithShape="1">
                  <a:blip r:embed="rId6"/>
                  <a:stretch>
                    <a:fillRect b="-1316"/>
                  </a:stretch>
                </a:blipFill>
              </p:spPr>
              <p:txBody>
                <a:bodyPr/>
                <a:lstStyle/>
                <a:p>
                  <a:r>
                    <a:rPr lang="en-US">
                      <a:noFill/>
                    </a:rPr>
                    <a:t> </a:t>
                  </a:r>
                  <a:endParaRPr lang="en-US">
                    <a:noFill/>
                  </a:endParaRPr>
                </a:p>
              </p:txBody>
            </p:sp>
          </mc:Fallback>
        </mc:AlternateContent>
      </p:grpSp>
      <p:grpSp>
        <p:nvGrpSpPr>
          <p:cNvPr id="84" name="组合 83"/>
          <p:cNvGrpSpPr/>
          <p:nvPr/>
        </p:nvGrpSpPr>
        <p:grpSpPr>
          <a:xfrm>
            <a:off x="7645338" y="3928036"/>
            <a:ext cx="698023" cy="549164"/>
            <a:chOff x="7645338" y="2934144"/>
            <a:chExt cx="698023" cy="549164"/>
          </a:xfrm>
        </p:grpSpPr>
        <p:sp>
          <p:nvSpPr>
            <p:cNvPr id="85" name="箭头: 上下 84"/>
            <p:cNvSpPr/>
            <p:nvPr/>
          </p:nvSpPr>
          <p:spPr>
            <a:xfrm>
              <a:off x="7645338" y="2934144"/>
              <a:ext cx="162770" cy="549164"/>
            </a:xfrm>
            <a:prstGeom prst="up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6" name="矩形 85">
                  <a:extLst>
                    <a:ext uri="{FF2B5EF4-FFF2-40B4-BE49-F238E27FC236}">
                      <a14:artisticCrisscrossEtching id="{6FE6FBD7-7288-4D40-A908-CEB42A2CFE96}"/>
                    </a:ext>
                  </a:extLst>
                </p:cNvPr>
                <p:cNvSpPr/>
                <p:nvPr/>
              </p:nvSpPr>
              <p:spPr>
                <a:xfrm>
                  <a:off x="7780835" y="2977893"/>
                  <a:ext cx="5625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75000"/>
                                  </a:schemeClr>
                                </a:solidFill>
                                <a:latin typeface="Cambria Math" panose="02040503050406030204" pitchFamily="18" charset="0"/>
                              </a:rPr>
                            </m:ctrlPr>
                          </m:sSubPr>
                          <m:e>
                            <m:r>
                              <a:rPr lang="en-US" sz="2400" b="0" i="1">
                                <a:solidFill>
                                  <a:schemeClr val="accent2">
                                    <a:lumMod val="75000"/>
                                  </a:schemeClr>
                                </a:solidFill>
                                <a:latin typeface="Cambria Math" panose="02040503050406030204" pitchFamily="18" charset="0"/>
                              </a:rPr>
                              <m:t>𝐶</m:t>
                            </m:r>
                          </m:e>
                          <m:sub>
                            <m:r>
                              <a:rPr lang="en-US" sz="2400" b="0" i="1" smtClean="0">
                                <a:solidFill>
                                  <a:schemeClr val="accent2">
                                    <a:lumMod val="75000"/>
                                  </a:schemeClr>
                                </a:solidFill>
                                <a:latin typeface="Cambria Math" panose="02040503050406030204" pitchFamily="18" charset="0"/>
                              </a:rPr>
                              <m:t>2</m:t>
                            </m:r>
                          </m:sub>
                        </m:sSub>
                      </m:oMath>
                    </m:oMathPara>
                  </a14:m>
                  <a:endParaRPr lang="en-US" sz="2400" dirty="0">
                    <a:solidFill>
                      <a:schemeClr val="accent2">
                        <a:lumMod val="50000"/>
                      </a:schemeClr>
                    </a:solidFill>
                  </a:endParaRPr>
                </a:p>
              </p:txBody>
            </p:sp>
          </mc:Choice>
          <mc:Fallback>
            <p:sp>
              <p:nvSpPr>
                <p:cNvPr id="86" name="矩形 85"/>
                <p:cNvSpPr>
                  <a:spLocks noRot="1" noChangeAspect="1" noMove="1" noResize="1" noEditPoints="1" noAdjustHandles="1" noChangeArrowheads="1" noChangeShapeType="1" noTextEdit="1"/>
                </p:cNvSpPr>
                <p:nvPr/>
              </p:nvSpPr>
              <p:spPr>
                <a:xfrm>
                  <a:off x="7780835" y="2977893"/>
                  <a:ext cx="562526" cy="461665"/>
                </a:xfrm>
                <a:prstGeom prst="rect">
                  <a:avLst/>
                </a:prstGeom>
                <a:blipFill rotWithShape="1">
                  <a:blip r:embed="rId7"/>
                  <a:stretch>
                    <a:fillRect b="-1333"/>
                  </a:stretch>
                </a:blipFill>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87" name="文本框 86">
                <a:extLst>
                  <a:ext uri="{FF2B5EF4-FFF2-40B4-BE49-F238E27FC236}">
                    <a14:artisticCrisscrossEtching id="{2F46B2CB-C7B2-4EBB-B5E5-F3B74590AB0C}"/>
                  </a:ext>
                </a:extLst>
              </p:cNvPr>
              <p:cNvSpPr txBox="1"/>
              <p:nvPr/>
            </p:nvSpPr>
            <p:spPr>
              <a:xfrm>
                <a:off x="103133" y="4245507"/>
                <a:ext cx="4703852" cy="400110"/>
              </a:xfrm>
              <a:prstGeom prst="rect">
                <a:avLst/>
              </a:prstGeom>
              <a:noFill/>
            </p:spPr>
            <p:txBody>
              <a:bodyPr wrap="none" rtlCol="0">
                <a:spAutoFit/>
              </a:bodyPr>
              <a:lstStyle/>
              <a:p>
                <a:r>
                  <a:rPr lang="en-US" sz="2000" dirty="0"/>
                  <a:t>At most </a:t>
                </a:r>
                <a14:m>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log</m:t>
                            </m:r>
                          </m:e>
                          <m:sub>
                            <m:r>
                              <a:rPr lang="en-US" sz="2000" b="0" i="1" smtClean="0">
                                <a:latin typeface="Cambria Math" panose="02040503050406030204" pitchFamily="18" charset="0"/>
                              </a:rPr>
                              <m:t>1.25</m:t>
                            </m:r>
                          </m:sub>
                        </m:sSub>
                      </m:fName>
                      <m:e>
                        <m:r>
                          <a:rPr lang="en-US" sz="2000" b="0" i="1" smtClean="0">
                            <a:latin typeface="Cambria Math" panose="02040503050406030204" pitchFamily="18" charset="0"/>
                          </a:rPr>
                          <m:t>𝑛</m:t>
                        </m:r>
                      </m:e>
                    </m:func>
                  </m:oMath>
                </a14:m>
                <a:r>
                  <a:rPr lang="en-US" sz="2000" dirty="0"/>
                  <a:t> good partitions can occur.</a:t>
                </a:r>
              </a:p>
            </p:txBody>
          </p:sp>
        </mc:Choice>
        <mc:Fallback>
          <p:sp>
            <p:nvSpPr>
              <p:cNvPr id="87" name="文本框 86"/>
              <p:cNvSpPr txBox="1">
                <a:spLocks noRot="1" noChangeAspect="1" noMove="1" noResize="1" noEditPoints="1" noAdjustHandles="1" noChangeArrowheads="1" noChangeShapeType="1" noTextEdit="1"/>
              </p:cNvSpPr>
              <p:nvPr/>
            </p:nvSpPr>
            <p:spPr>
              <a:xfrm>
                <a:off x="103133" y="4245507"/>
                <a:ext cx="4703852" cy="400110"/>
              </a:xfrm>
              <a:prstGeom prst="rect">
                <a:avLst/>
              </a:prstGeom>
              <a:blipFill rotWithShape="1">
                <a:blip r:embed="rId8"/>
                <a:stretch>
                  <a:fillRect l="-1425" t="-7576" r="-518"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8" name="文本框 87">
                <a:extLst>
                  <a:ext uri="{FF2B5EF4-FFF2-40B4-BE49-F238E27FC236}">
                    <a14:artisticCrisscrossEtching id="{A45FE5C6-9A4C-42C8-BAB3-CF117C044A91}"/>
                  </a:ext>
                </a:extLst>
              </p:cNvPr>
              <p:cNvSpPr txBox="1"/>
              <p:nvPr/>
            </p:nvSpPr>
            <p:spPr>
              <a:xfrm>
                <a:off x="231229" y="4717702"/>
                <a:ext cx="2972480" cy="3812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solidFill>
                            <a:schemeClr val="accent1">
                              <a:lumMod val="75000"/>
                            </a:schemeClr>
                          </a:solidFill>
                          <a:latin typeface="Cambria Math" panose="02040503050406030204" pitchFamily="18" charset="0"/>
                          <a:ea typeface="Cambria Math" panose="02040503050406030204" pitchFamily="18" charset="0"/>
                        </a:rPr>
                        <m:t>𝔼</m:t>
                      </m:r>
                      <m:d>
                        <m:dPr>
                          <m:begChr m:val="["/>
                          <m:endChr m:val="]"/>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ea typeface="Cambria Math" panose="02040503050406030204" pitchFamily="18" charset="0"/>
                                </a:rPr>
                                <m:t>𝐶</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𝑖</m:t>
                              </m:r>
                            </m:sub>
                          </m:sSub>
                        </m:e>
                      </m:d>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r>
                        <m:rPr>
                          <m:sty m:val="p"/>
                        </m:rPr>
                        <a:rPr lang="en-US" sz="2400" b="0" i="0" smtClean="0">
                          <a:solidFill>
                            <a:schemeClr val="accent1">
                              <a:lumMod val="75000"/>
                            </a:schemeClr>
                          </a:solidFill>
                          <a:latin typeface="Cambria Math" panose="02040503050406030204" pitchFamily="18" charset="0"/>
                          <a:ea typeface="Cambria Math" panose="02040503050406030204" pitchFamily="18" charset="0"/>
                        </a:rPr>
                        <m:t>Θ</m:t>
                      </m:r>
                      <m:d>
                        <m:d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ea typeface="Cambria Math" panose="02040503050406030204" pitchFamily="18" charset="0"/>
                            </a:rPr>
                            <m:t>1</m:t>
                          </m:r>
                        </m:e>
                      </m:d>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ea typeface="Cambria Math" panose="02040503050406030204" pitchFamily="18" charset="0"/>
                            </a:rPr>
                            <m:t>0.8</m:t>
                          </m:r>
                        </m:e>
                        <m:sup>
                          <m:r>
                            <a:rPr lang="en-US" sz="2400" b="0" i="1" smtClean="0">
                              <a:solidFill>
                                <a:schemeClr val="accent1">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1">
                                  <a:lumMod val="75000"/>
                                </a:schemeClr>
                              </a:solidFill>
                              <a:latin typeface="Cambria Math" panose="02040503050406030204" pitchFamily="18" charset="0"/>
                              <a:ea typeface="Cambria Math" panose="02040503050406030204" pitchFamily="18" charset="0"/>
                            </a:rPr>
                            <m:t>−1</m:t>
                          </m:r>
                        </m:sup>
                      </m:sSup>
                      <m:r>
                        <a:rPr lang="en-US" sz="2400"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en-US" sz="2400" dirty="0">
                  <a:solidFill>
                    <a:schemeClr val="accent1">
                      <a:lumMod val="75000"/>
                    </a:schemeClr>
                  </a:solidFill>
                </a:endParaRPr>
              </a:p>
            </p:txBody>
          </p:sp>
        </mc:Choice>
        <mc:Fallback>
          <p:sp>
            <p:nvSpPr>
              <p:cNvPr id="88" name="文本框 87"/>
              <p:cNvSpPr txBox="1">
                <a:spLocks noRot="1" noChangeAspect="1" noMove="1" noResize="1" noEditPoints="1" noAdjustHandles="1" noChangeArrowheads="1" noChangeShapeType="1" noTextEdit="1"/>
              </p:cNvSpPr>
              <p:nvPr/>
            </p:nvSpPr>
            <p:spPr>
              <a:xfrm>
                <a:off x="231229" y="4717702"/>
                <a:ext cx="2972480" cy="381258"/>
              </a:xfrm>
              <a:prstGeom prst="rect">
                <a:avLst/>
              </a:prstGeom>
              <a:blipFill rotWithShape="1">
                <a:blip r:embed="rId9"/>
                <a:stretch>
                  <a:fillRect l="-3689" t="-1613" b="-1612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0" name="文本框 89">
                <a:extLst>
                  <a:ext uri="{FF2B5EF4-FFF2-40B4-BE49-F238E27FC236}">
                    <a14:artisticCrisscrossEtching id="{EEB90990-C996-41F1-B078-B8C29FF15747}"/>
                  </a:ext>
                </a:extLst>
              </p:cNvPr>
              <p:cNvSpPr txBox="1"/>
              <p:nvPr/>
            </p:nvSpPr>
            <p:spPr>
              <a:xfrm>
                <a:off x="226255" y="5201011"/>
                <a:ext cx="7091840" cy="909327"/>
              </a:xfrm>
              <a:prstGeom prst="round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𝑇</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𝑛</m:t>
                              </m:r>
                            </m:e>
                          </m:d>
                        </m:e>
                      </m:d>
                      <m:r>
                        <a:rPr lang="en-US" sz="2400" b="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nary>
                            <m:naryPr>
                              <m:chr m:val="∑"/>
                              <m:limLoc m:val="subSup"/>
                              <m:ctrlPr>
                                <a:rPr lang="en-US" sz="2400" i="1" smtClean="0">
                                  <a:solidFill>
                                    <a:schemeClr val="tx1"/>
                                  </a:solidFill>
                                  <a:latin typeface="Cambria Math" panose="02040503050406030204" pitchFamily="18" charset="0"/>
                                  <a:ea typeface="Cambria Math" panose="02040503050406030204" pitchFamily="18" charset="0"/>
                                </a:rPr>
                              </m:ctrlPr>
                            </m:naryPr>
                            <m:sub>
                              <m:r>
                                <m:rPr>
                                  <m:brk m:alnAt="25"/>
                                </m:rPr>
                                <a:rPr lang="en-US" sz="2400" b="0" i="1" smtClean="0">
                                  <a:solidFill>
                                    <a:schemeClr val="tx1"/>
                                  </a:solidFill>
                                  <a:latin typeface="Cambria Math" panose="02040503050406030204" pitchFamily="18" charset="0"/>
                                  <a:ea typeface="Cambria Math" panose="02040503050406030204" pitchFamily="18" charset="0"/>
                                </a:rPr>
                                <m:t>𝑖</m:t>
                              </m:r>
                              <m:r>
                                <a:rPr lang="en-US" sz="2400" b="0" i="1" smtClean="0">
                                  <a:solidFill>
                                    <a:schemeClr val="tx1"/>
                                  </a:solidFill>
                                  <a:latin typeface="Cambria Math" panose="02040503050406030204" pitchFamily="18" charset="0"/>
                                  <a:ea typeface="Cambria Math" panose="02040503050406030204" pitchFamily="18" charset="0"/>
                                </a:rPr>
                                <m:t>=1</m:t>
                              </m:r>
                            </m:sub>
                            <m:sup>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m:rPr>
                                          <m:sty m:val="p"/>
                                        </m:rPr>
                                        <a:rPr lang="en-US" sz="2400" b="0" i="0" smtClean="0">
                                          <a:solidFill>
                                            <a:schemeClr val="tx1"/>
                                          </a:solidFill>
                                          <a:latin typeface="Cambria Math" panose="02040503050406030204" pitchFamily="18" charset="0"/>
                                          <a:ea typeface="Cambria Math" panose="02040503050406030204" pitchFamily="18" charset="0"/>
                                        </a:rPr>
                                        <m:t>log</m:t>
                                      </m:r>
                                    </m:e>
                                    <m:sub>
                                      <m:r>
                                        <a:rPr lang="en-US" sz="2400" b="0" i="1" smtClean="0">
                                          <a:solidFill>
                                            <a:schemeClr val="tx1"/>
                                          </a:solidFill>
                                          <a:latin typeface="Cambria Math" panose="02040503050406030204" pitchFamily="18" charset="0"/>
                                          <a:ea typeface="Cambria Math" panose="02040503050406030204" pitchFamily="18" charset="0"/>
                                        </a:rPr>
                                        <m:t>1.25</m:t>
                                      </m:r>
                                    </m:sub>
                                  </m:sSub>
                                </m:fName>
                                <m:e>
                                  <m:r>
                                    <a:rPr lang="en-US" sz="2400" b="0" i="1" smtClean="0">
                                      <a:solidFill>
                                        <a:schemeClr val="tx1"/>
                                      </a:solidFill>
                                      <a:latin typeface="Cambria Math" panose="02040503050406030204" pitchFamily="18" charset="0"/>
                                      <a:ea typeface="Cambria Math" panose="02040503050406030204" pitchFamily="18" charset="0"/>
                                    </a:rPr>
                                    <m:t>𝑛</m:t>
                                  </m:r>
                                </m:e>
                              </m:func>
                            </m:sup>
                            <m:e>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𝐶</m:t>
                                  </m:r>
                                </m:e>
                                <m:sub>
                                  <m:r>
                                    <a:rPr lang="en-US" sz="2400" b="0" i="1" smtClean="0">
                                      <a:solidFill>
                                        <a:schemeClr val="tx1"/>
                                      </a:solidFill>
                                      <a:latin typeface="Cambria Math" panose="02040503050406030204" pitchFamily="18" charset="0"/>
                                      <a:ea typeface="Cambria Math" panose="02040503050406030204" pitchFamily="18" charset="0"/>
                                    </a:rPr>
                                    <m:t>𝑖</m:t>
                                  </m:r>
                                </m:sub>
                              </m:sSub>
                            </m:e>
                          </m:nary>
                        </m:e>
                      </m:d>
                      <m:r>
                        <a:rPr lang="en-US" sz="2400" b="0" i="1" smtClean="0">
                          <a:solidFill>
                            <a:schemeClr val="tx1"/>
                          </a:solidFill>
                          <a:latin typeface="Cambria Math" panose="02040503050406030204" pitchFamily="18" charset="0"/>
                          <a:ea typeface="Cambria Math" panose="02040503050406030204" pitchFamily="18" charset="0"/>
                        </a:rPr>
                        <m:t>=</m:t>
                      </m:r>
                      <m:nary>
                        <m:naryPr>
                          <m:chr m:val="∑"/>
                          <m:limLoc m:val="subSup"/>
                          <m:ctrlPr>
                            <a:rPr lang="en-US" sz="2400" i="1">
                              <a:solidFill>
                                <a:schemeClr val="tx1"/>
                              </a:solidFill>
                              <a:latin typeface="Cambria Math" panose="02040503050406030204" pitchFamily="18" charset="0"/>
                              <a:ea typeface="Cambria Math" panose="02040503050406030204" pitchFamily="18" charset="0"/>
                            </a:rPr>
                          </m:ctrlPr>
                        </m:naryPr>
                        <m:sub>
                          <m:r>
                            <m:rPr>
                              <m:brk m:alnAt="25"/>
                            </m:rPr>
                            <a:rPr lang="en-US" sz="2400" i="1">
                              <a:solidFill>
                                <a:schemeClr val="tx1"/>
                              </a:solidFill>
                              <a:latin typeface="Cambria Math" panose="02040503050406030204" pitchFamily="18" charset="0"/>
                              <a:ea typeface="Cambria Math" panose="02040503050406030204" pitchFamily="18" charset="0"/>
                            </a:rPr>
                            <m:t>𝑖</m:t>
                          </m:r>
                          <m:r>
                            <a:rPr lang="en-US" sz="2400" i="1">
                              <a:solidFill>
                                <a:schemeClr val="tx1"/>
                              </a:solidFill>
                              <a:latin typeface="Cambria Math" panose="02040503050406030204" pitchFamily="18" charset="0"/>
                              <a:ea typeface="Cambria Math" panose="02040503050406030204" pitchFamily="18" charset="0"/>
                            </a:rPr>
                            <m:t>=1</m:t>
                          </m:r>
                        </m:sub>
                        <m:sup>
                          <m:func>
                            <m:funcPr>
                              <m:ctrlPr>
                                <a:rPr lang="en-US" sz="2400" i="1">
                                  <a:solidFill>
                                    <a:schemeClr val="tx1"/>
                                  </a:solidFill>
                                  <a:latin typeface="Cambria Math" panose="02040503050406030204" pitchFamily="18" charset="0"/>
                                  <a:ea typeface="Cambria Math" panose="02040503050406030204" pitchFamily="18" charset="0"/>
                                </a:rPr>
                              </m:ctrlPr>
                            </m:funcPr>
                            <m:fName>
                              <m:sSub>
                                <m:sSubPr>
                                  <m:ctrlPr>
                                    <a:rPr lang="en-US" sz="2400" i="1">
                                      <a:solidFill>
                                        <a:schemeClr val="tx1"/>
                                      </a:solidFill>
                                      <a:latin typeface="Cambria Math" panose="02040503050406030204" pitchFamily="18" charset="0"/>
                                      <a:ea typeface="Cambria Math" panose="02040503050406030204" pitchFamily="18" charset="0"/>
                                    </a:rPr>
                                  </m:ctrlPr>
                                </m:sSubPr>
                                <m:e>
                                  <m:r>
                                    <m:rPr>
                                      <m:sty m:val="p"/>
                                    </m:rPr>
                                    <a:rPr lang="en-US" sz="2400">
                                      <a:solidFill>
                                        <a:schemeClr val="tx1"/>
                                      </a:solidFill>
                                      <a:latin typeface="Cambria Math" panose="02040503050406030204" pitchFamily="18" charset="0"/>
                                      <a:ea typeface="Cambria Math" panose="02040503050406030204" pitchFamily="18" charset="0"/>
                                    </a:rPr>
                                    <m:t>log</m:t>
                                  </m:r>
                                </m:e>
                                <m:sub>
                                  <m:r>
                                    <a:rPr lang="en-US" sz="2400" i="1">
                                      <a:solidFill>
                                        <a:schemeClr val="tx1"/>
                                      </a:solidFill>
                                      <a:latin typeface="Cambria Math" panose="02040503050406030204" pitchFamily="18" charset="0"/>
                                      <a:ea typeface="Cambria Math" panose="02040503050406030204" pitchFamily="18" charset="0"/>
                                    </a:rPr>
                                    <m:t>1.25</m:t>
                                  </m:r>
                                </m:sub>
                              </m:sSub>
                            </m:fName>
                            <m:e>
                              <m:r>
                                <a:rPr lang="en-US" sz="2400" i="1">
                                  <a:solidFill>
                                    <a:schemeClr val="tx1"/>
                                  </a:solidFill>
                                  <a:latin typeface="Cambria Math" panose="02040503050406030204" pitchFamily="18" charset="0"/>
                                  <a:ea typeface="Cambria Math" panose="02040503050406030204" pitchFamily="18" charset="0"/>
                                </a:rPr>
                                <m:t>𝑛</m:t>
                              </m:r>
                            </m:e>
                          </m:func>
                        </m:sup>
                        <m:e>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𝐶</m:t>
                                  </m:r>
                                </m:e>
                                <m:sub>
                                  <m:r>
                                    <a:rPr lang="en-US" sz="2400" i="1">
                                      <a:solidFill>
                                        <a:schemeClr val="tx1"/>
                                      </a:solidFill>
                                      <a:latin typeface="Cambria Math" panose="02040503050406030204" pitchFamily="18" charset="0"/>
                                      <a:ea typeface="Cambria Math" panose="02040503050406030204" pitchFamily="18" charset="0"/>
                                    </a:rPr>
                                    <m:t>𝑖</m:t>
                                  </m:r>
                                </m:sub>
                              </m:sSub>
                            </m:e>
                          </m:d>
                        </m:e>
                      </m:nary>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𝑂</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𝑛</m:t>
                          </m:r>
                        </m:e>
                      </m:d>
                    </m:oMath>
                  </m:oMathPara>
                </a14:m>
                <a:endParaRPr lang="en-US" sz="2400" dirty="0">
                  <a:solidFill>
                    <a:schemeClr val="tx1"/>
                  </a:solidFill>
                </a:endParaRPr>
              </a:p>
            </p:txBody>
          </p:sp>
        </mc:Choice>
        <mc:Fallback>
          <p:sp>
            <p:nvSpPr>
              <p:cNvPr id="90" name="文本框 89"/>
              <p:cNvSpPr txBox="1">
                <a:spLocks noRot="1" noChangeAspect="1" noMove="1" noResize="1" noEditPoints="1" noAdjustHandles="1" noChangeArrowheads="1" noChangeShapeType="1" noTextEdit="1"/>
              </p:cNvSpPr>
              <p:nvPr/>
            </p:nvSpPr>
            <p:spPr>
              <a:xfrm>
                <a:off x="226255" y="5201011"/>
                <a:ext cx="7091840" cy="909327"/>
              </a:xfrm>
              <a:prstGeom prst="roundRect">
                <a:avLst/>
              </a:prstGeom>
              <a:blipFill rotWithShape="1">
                <a:blip r:embed="rId10"/>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11" p14:bwMode="auto">
            <p14:nvContentPartPr>
              <p14:cNvPr id="2" name="墨迹 1"/>
              <p14:cNvContentPartPr/>
              <p14:nvPr/>
            </p14:nvContentPartPr>
            <p14:xfrm>
              <a:off x="3488073" y="3258649"/>
              <a:ext cx="200918" cy="291245"/>
            </p14:xfrm>
          </p:contentPart>
        </mc:Choice>
        <mc:Fallback xmlns="">
          <p:pic>
            <p:nvPicPr>
              <p:cNvPr id="2" name="墨迹 1"/>
            </p:nvPicPr>
            <p:blipFill>
              <a:blip/>
            </p:blipFill>
            <p:spPr>
              <a:xfrm>
                <a:off x="3488073" y="3258649"/>
                <a:ext cx="200918" cy="29124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530661" y="3423504"/>
              <a:ext cx="74185" cy="239041"/>
            </p14:xfrm>
          </p:contentPart>
        </mc:Choice>
        <mc:Fallback xmlns="">
          <p:pic>
            <p:nvPicPr>
              <p:cNvPr id="9" name="墨迹 8"/>
            </p:nvPicPr>
            <p:blipFill>
              <a:blip/>
            </p:blipFill>
            <p:spPr>
              <a:xfrm>
                <a:off x="3530661" y="3423504"/>
                <a:ext cx="74185" cy="23904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3728488" y="3439990"/>
              <a:ext cx="8242" cy="136864"/>
            </p14:xfrm>
          </p:contentPart>
        </mc:Choice>
        <mc:Fallback xmlns="">
          <p:pic>
            <p:nvPicPr>
              <p:cNvPr id="11" name="墨迹 10"/>
            </p:nvPicPr>
            <p:blipFill>
              <a:blip/>
            </p:blipFill>
            <p:spPr>
              <a:xfrm>
                <a:off x="3728488" y="3439990"/>
                <a:ext cx="8242" cy="13686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3736730" y="3341076"/>
              <a:ext cx="52204" cy="49457"/>
            </p14:xfrm>
          </p:contentPart>
        </mc:Choice>
        <mc:Fallback xmlns="">
          <p:pic>
            <p:nvPicPr>
              <p:cNvPr id="12" name="墨迹 11"/>
            </p:nvPicPr>
            <p:blipFill>
              <a:blip/>
            </p:blipFill>
            <p:spPr>
              <a:xfrm>
                <a:off x="3736730" y="3341076"/>
                <a:ext cx="52204" cy="4945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3841139" y="3489447"/>
              <a:ext cx="60447" cy="10990"/>
            </p14:xfrm>
          </p:contentPart>
        </mc:Choice>
        <mc:Fallback xmlns="">
          <p:pic>
            <p:nvPicPr>
              <p:cNvPr id="13" name="墨迹 12"/>
            </p:nvPicPr>
            <p:blipFill>
              <a:blip/>
            </p:blipFill>
            <p:spPr>
              <a:xfrm>
                <a:off x="3841139" y="3489447"/>
                <a:ext cx="60447" cy="1099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3978519" y="3418009"/>
              <a:ext cx="5495" cy="148370"/>
            </p14:xfrm>
          </p:contentPart>
        </mc:Choice>
        <mc:Fallback xmlns="">
          <p:pic>
            <p:nvPicPr>
              <p:cNvPr id="15" name="墨迹 14"/>
            </p:nvPicPr>
            <p:blipFill>
              <a:blip/>
            </p:blipFill>
            <p:spPr>
              <a:xfrm>
                <a:off x="3978519" y="3418009"/>
                <a:ext cx="5495" cy="1483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4126889" y="3295054"/>
              <a:ext cx="152491" cy="206070"/>
            </p14:xfrm>
          </p:contentPart>
        </mc:Choice>
        <mc:Fallback xmlns="">
          <p:pic>
            <p:nvPicPr>
              <p:cNvPr id="16" name="墨迹 15"/>
            </p:nvPicPr>
            <p:blipFill>
              <a:blip/>
            </p:blipFill>
            <p:spPr>
              <a:xfrm>
                <a:off x="4126889" y="3295054"/>
                <a:ext cx="152491" cy="2060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4258774" y="3434495"/>
              <a:ext cx="57699" cy="43961"/>
            </p14:xfrm>
          </p:contentPart>
        </mc:Choice>
        <mc:Fallback xmlns="">
          <p:pic>
            <p:nvPicPr>
              <p:cNvPr id="19" name="墨迹 18"/>
            </p:nvPicPr>
            <p:blipFill>
              <a:blip/>
            </p:blipFill>
            <p:spPr>
              <a:xfrm>
                <a:off x="4258774" y="3434495"/>
                <a:ext cx="57699" cy="4396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4463469" y="3275134"/>
              <a:ext cx="87923" cy="252779"/>
            </p14:xfrm>
          </p:contentPart>
        </mc:Choice>
        <mc:Fallback xmlns="">
          <p:pic>
            <p:nvPicPr>
              <p:cNvPr id="20" name="墨迹 19"/>
            </p:nvPicPr>
            <p:blipFill>
              <a:blip/>
            </p:blipFill>
            <p:spPr>
              <a:xfrm>
                <a:off x="4463469" y="3275134"/>
                <a:ext cx="87923" cy="25277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4451105" y="3297115"/>
              <a:ext cx="225303" cy="244879"/>
            </p14:xfrm>
          </p:contentPart>
        </mc:Choice>
        <mc:Fallback xmlns="">
          <p:pic>
            <p:nvPicPr>
              <p:cNvPr id="21" name="墨迹 20"/>
            </p:nvPicPr>
            <p:blipFill>
              <a:blip/>
            </p:blipFill>
            <p:spPr>
              <a:xfrm>
                <a:off x="4451105" y="3297115"/>
                <a:ext cx="225303" cy="24487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4790777" y="3280629"/>
              <a:ext cx="91701" cy="9102"/>
            </p14:xfrm>
          </p:contentPart>
        </mc:Choice>
        <mc:Fallback xmlns="">
          <p:pic>
            <p:nvPicPr>
              <p:cNvPr id="22" name="墨迹 21"/>
            </p:nvPicPr>
            <p:blipFill>
              <a:blip/>
            </p:blipFill>
            <p:spPr>
              <a:xfrm>
                <a:off x="4790777" y="3280629"/>
                <a:ext cx="91701" cy="9102"/>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4819283" y="3225677"/>
              <a:ext cx="93418" cy="261022"/>
            </p14:xfrm>
          </p:contentPart>
        </mc:Choice>
        <mc:Fallback xmlns="">
          <p:pic>
            <p:nvPicPr>
              <p:cNvPr id="25" name="墨迹 24"/>
            </p:nvPicPr>
            <p:blipFill>
              <a:blip/>
            </p:blipFill>
            <p:spPr>
              <a:xfrm>
                <a:off x="4819283" y="3225677"/>
                <a:ext cx="93418" cy="26102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4802798" y="3341076"/>
              <a:ext cx="71437" cy="69377"/>
            </p14:xfrm>
          </p:contentPart>
        </mc:Choice>
        <mc:Fallback xmlns="">
          <p:pic>
            <p:nvPicPr>
              <p:cNvPr id="26" name="墨迹 25"/>
            </p:nvPicPr>
            <p:blipFill>
              <a:blip/>
            </p:blipFill>
            <p:spPr>
              <a:xfrm>
                <a:off x="4802798" y="3341076"/>
                <a:ext cx="71437" cy="6937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7" name="墨迹 26"/>
              <p14:cNvContentPartPr/>
              <p14:nvPr/>
            </p14:nvContentPartPr>
            <p14:xfrm>
              <a:off x="4846759" y="3181716"/>
              <a:ext cx="43962" cy="16485"/>
            </p14:xfrm>
          </p:contentPart>
        </mc:Choice>
        <mc:Fallback xmlns="">
          <p:pic>
            <p:nvPicPr>
              <p:cNvPr id="27" name="墨迹 26"/>
            </p:nvPicPr>
            <p:blipFill>
              <a:blip/>
            </p:blipFill>
            <p:spPr>
              <a:xfrm>
                <a:off x="4846759" y="3181716"/>
                <a:ext cx="43962" cy="164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墨迹 27"/>
              <p14:cNvContentPartPr/>
              <p14:nvPr/>
            </p14:nvContentPartPr>
            <p14:xfrm>
              <a:off x="4962158" y="3269639"/>
              <a:ext cx="16486" cy="78993"/>
            </p14:xfrm>
          </p:contentPart>
        </mc:Choice>
        <mc:Fallback xmlns="">
          <p:pic>
            <p:nvPicPr>
              <p:cNvPr id="28" name="墨迹 27"/>
            </p:nvPicPr>
            <p:blipFill>
              <a:blip/>
            </p:blipFill>
            <p:spPr>
              <a:xfrm>
                <a:off x="4962158" y="3269639"/>
                <a:ext cx="16486" cy="7899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9" name="墨迹 28"/>
              <p14:cNvContentPartPr/>
              <p14:nvPr/>
            </p14:nvContentPartPr>
            <p14:xfrm>
              <a:off x="5006120" y="3236668"/>
              <a:ext cx="30223" cy="265143"/>
            </p14:xfrm>
          </p:contentPart>
        </mc:Choice>
        <mc:Fallback xmlns="">
          <p:pic>
            <p:nvPicPr>
              <p:cNvPr id="29" name="墨迹 28"/>
            </p:nvPicPr>
            <p:blipFill>
              <a:blip/>
            </p:blipFill>
            <p:spPr>
              <a:xfrm>
                <a:off x="5006120" y="3236668"/>
                <a:ext cx="30223" cy="26514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5090608" y="3187211"/>
              <a:ext cx="33658" cy="182715"/>
            </p14:xfrm>
          </p:contentPart>
        </mc:Choice>
        <mc:Fallback xmlns="">
          <p:pic>
            <p:nvPicPr>
              <p:cNvPr id="30" name="墨迹 29"/>
            </p:nvPicPr>
            <p:blipFill>
              <a:blip/>
            </p:blipFill>
            <p:spPr>
              <a:xfrm>
                <a:off x="5090608" y="3187211"/>
                <a:ext cx="33658" cy="18271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5179218" y="3231173"/>
              <a:ext cx="57700" cy="123641"/>
            </p14:xfrm>
          </p:contentPart>
        </mc:Choice>
        <mc:Fallback xmlns="">
          <p:pic>
            <p:nvPicPr>
              <p:cNvPr id="31" name="墨迹 30"/>
            </p:nvPicPr>
            <p:blipFill>
              <a:blip/>
            </p:blipFill>
            <p:spPr>
              <a:xfrm>
                <a:off x="5179218" y="3231173"/>
                <a:ext cx="57700" cy="12364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5129761" y="3357562"/>
              <a:ext cx="138067" cy="96681"/>
            </p14:xfrm>
          </p:contentPart>
        </mc:Choice>
        <mc:Fallback xmlns="">
          <p:pic>
            <p:nvPicPr>
              <p:cNvPr id="32" name="墨迹 31"/>
            </p:nvPicPr>
            <p:blipFill>
              <a:blip/>
            </p:blipFill>
            <p:spPr>
              <a:xfrm>
                <a:off x="5129761" y="3357562"/>
                <a:ext cx="138067" cy="96681"/>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3" name="墨迹 32"/>
              <p14:cNvContentPartPr/>
              <p14:nvPr/>
            </p14:nvContentPartPr>
            <p14:xfrm>
              <a:off x="5187461" y="3368552"/>
              <a:ext cx="43962" cy="90671"/>
            </p14:xfrm>
          </p:contentPart>
        </mc:Choice>
        <mc:Fallback xmlns="">
          <p:pic>
            <p:nvPicPr>
              <p:cNvPr id="33" name="墨迹 32"/>
            </p:nvPicPr>
            <p:blipFill>
              <a:blip/>
            </p:blipFill>
            <p:spPr>
              <a:xfrm>
                <a:off x="5187461" y="3368552"/>
                <a:ext cx="43962" cy="9067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4" name="墨迹 33"/>
              <p14:cNvContentPartPr/>
              <p14:nvPr/>
            </p14:nvContentPartPr>
            <p14:xfrm>
              <a:off x="4055451" y="3601240"/>
              <a:ext cx="280255" cy="306528"/>
            </p14:xfrm>
          </p:contentPart>
        </mc:Choice>
        <mc:Fallback xmlns="">
          <p:pic>
            <p:nvPicPr>
              <p:cNvPr id="34" name="墨迹 33"/>
            </p:nvPicPr>
            <p:blipFill>
              <a:blip/>
            </p:blipFill>
            <p:spPr>
              <a:xfrm>
                <a:off x="4055451" y="3601240"/>
                <a:ext cx="280255" cy="30652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5" name="墨迹 34"/>
              <p14:cNvContentPartPr/>
              <p14:nvPr/>
            </p14:nvContentPartPr>
            <p14:xfrm>
              <a:off x="4397527" y="3593855"/>
              <a:ext cx="161593" cy="252779"/>
            </p14:xfrm>
          </p:contentPart>
        </mc:Choice>
        <mc:Fallback xmlns="">
          <p:pic>
            <p:nvPicPr>
              <p:cNvPr id="35" name="墨迹 34"/>
            </p:nvPicPr>
            <p:blipFill>
              <a:blip/>
            </p:blipFill>
            <p:spPr>
              <a:xfrm>
                <a:off x="4397527" y="3593855"/>
                <a:ext cx="161593" cy="25277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6" name="墨迹 35"/>
              <p14:cNvContentPartPr/>
              <p14:nvPr/>
            </p14:nvContentPartPr>
            <p14:xfrm>
              <a:off x="4473086" y="3736730"/>
              <a:ext cx="21981" cy="213797"/>
            </p14:xfrm>
          </p:contentPart>
        </mc:Choice>
        <mc:Fallback xmlns="">
          <p:pic>
            <p:nvPicPr>
              <p:cNvPr id="36" name="墨迹 35"/>
            </p:nvPicPr>
            <p:blipFill>
              <a:blip/>
            </p:blipFill>
            <p:spPr>
              <a:xfrm>
                <a:off x="4473086" y="3736730"/>
                <a:ext cx="21981" cy="21379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9" name="墨迹 38"/>
              <p14:cNvContentPartPr/>
              <p14:nvPr/>
            </p14:nvContentPartPr>
            <p14:xfrm>
              <a:off x="4426377" y="3813663"/>
              <a:ext cx="46709" cy="82428"/>
            </p14:xfrm>
          </p:contentPart>
        </mc:Choice>
        <mc:Fallback xmlns="">
          <p:pic>
            <p:nvPicPr>
              <p:cNvPr id="39" name="墨迹 38"/>
            </p:nvPicPr>
            <p:blipFill>
              <a:blip/>
            </p:blipFill>
            <p:spPr>
              <a:xfrm>
                <a:off x="4426377" y="3813663"/>
                <a:ext cx="46709" cy="8242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墨迹 39"/>
              <p14:cNvContentPartPr/>
              <p14:nvPr/>
            </p14:nvContentPartPr>
            <p14:xfrm>
              <a:off x="4632447" y="3769701"/>
              <a:ext cx="5495" cy="98914"/>
            </p14:xfrm>
          </p:contentPart>
        </mc:Choice>
        <mc:Fallback xmlns="">
          <p:pic>
            <p:nvPicPr>
              <p:cNvPr id="40" name="墨迹 39"/>
            </p:nvPicPr>
            <p:blipFill>
              <a:blip/>
            </p:blipFill>
            <p:spPr>
              <a:xfrm>
                <a:off x="4632447" y="3769701"/>
                <a:ext cx="5495" cy="98914"/>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1" name="墨迹 40"/>
              <p14:cNvContentPartPr/>
              <p14:nvPr/>
            </p14:nvContentPartPr>
            <p14:xfrm>
              <a:off x="4637942" y="3676283"/>
              <a:ext cx="27476" cy="27476"/>
            </p14:xfrm>
          </p:contentPart>
        </mc:Choice>
        <mc:Fallback xmlns="">
          <p:pic>
            <p:nvPicPr>
              <p:cNvPr id="41" name="墨迹 40"/>
            </p:nvPicPr>
            <p:blipFill>
              <a:blip/>
            </p:blipFill>
            <p:spPr>
              <a:xfrm>
                <a:off x="4637942" y="3676283"/>
                <a:ext cx="27476" cy="2747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2" name="墨迹 41"/>
              <p14:cNvContentPartPr/>
              <p14:nvPr/>
            </p14:nvContentPartPr>
            <p14:xfrm>
              <a:off x="4802798" y="3615149"/>
              <a:ext cx="175846" cy="256213"/>
            </p14:xfrm>
          </p:contentPart>
        </mc:Choice>
        <mc:Fallback xmlns="">
          <p:pic>
            <p:nvPicPr>
              <p:cNvPr id="42" name="墨迹 41"/>
            </p:nvPicPr>
            <p:blipFill>
              <a:blip/>
            </p:blipFill>
            <p:spPr>
              <a:xfrm>
                <a:off x="4802798" y="3615149"/>
                <a:ext cx="175846" cy="25621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5" name="墨迹 44"/>
              <p14:cNvContentPartPr/>
              <p14:nvPr/>
            </p14:nvContentPartPr>
            <p14:xfrm>
              <a:off x="4973149" y="3813663"/>
              <a:ext cx="46709" cy="24728"/>
            </p14:xfrm>
          </p:contentPart>
        </mc:Choice>
        <mc:Fallback xmlns="">
          <p:pic>
            <p:nvPicPr>
              <p:cNvPr id="45" name="墨迹 44"/>
            </p:nvPicPr>
            <p:blipFill>
              <a:blip/>
            </p:blipFill>
            <p:spPr>
              <a:xfrm>
                <a:off x="4973149" y="3813663"/>
                <a:ext cx="46709" cy="2472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6" name="墨迹 45"/>
              <p14:cNvContentPartPr/>
              <p14:nvPr/>
            </p14:nvContentPartPr>
            <p14:xfrm>
              <a:off x="5148995" y="3637817"/>
              <a:ext cx="87923" cy="218434"/>
            </p14:xfrm>
          </p:contentPart>
        </mc:Choice>
        <mc:Fallback xmlns="">
          <p:pic>
            <p:nvPicPr>
              <p:cNvPr id="46" name="墨迹 45"/>
            </p:nvPicPr>
            <p:blipFill>
              <a:blip/>
            </p:blipFill>
            <p:spPr>
              <a:xfrm>
                <a:off x="5148995" y="3637817"/>
                <a:ext cx="87923" cy="21843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7" name="墨迹 46"/>
              <p14:cNvContentPartPr/>
              <p14:nvPr/>
            </p14:nvContentPartPr>
            <p14:xfrm>
              <a:off x="5192956" y="3758711"/>
              <a:ext cx="16486" cy="107156"/>
            </p14:xfrm>
          </p:contentPart>
        </mc:Choice>
        <mc:Fallback xmlns="">
          <p:pic>
            <p:nvPicPr>
              <p:cNvPr id="47" name="墨迹 46"/>
            </p:nvPicPr>
            <p:blipFill>
              <a:blip/>
            </p:blipFill>
            <p:spPr>
              <a:xfrm>
                <a:off x="5192956" y="3758711"/>
                <a:ext cx="16486" cy="10715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8" name="墨迹 47"/>
              <p14:cNvContentPartPr/>
              <p14:nvPr/>
            </p14:nvContentPartPr>
            <p14:xfrm>
              <a:off x="5072062" y="3731235"/>
              <a:ext cx="142875" cy="49457"/>
            </p14:xfrm>
          </p:contentPart>
        </mc:Choice>
        <mc:Fallback xmlns="">
          <p:pic>
            <p:nvPicPr>
              <p:cNvPr id="48" name="墨迹 47"/>
            </p:nvPicPr>
            <p:blipFill>
              <a:blip/>
            </p:blipFill>
            <p:spPr>
              <a:xfrm>
                <a:off x="5072062" y="3731235"/>
                <a:ext cx="142875" cy="4945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9" name="墨迹 48"/>
              <p14:cNvContentPartPr/>
              <p14:nvPr/>
            </p14:nvContentPartPr>
            <p14:xfrm>
              <a:off x="5269889" y="3632322"/>
              <a:ext cx="96166" cy="173785"/>
            </p14:xfrm>
          </p:contentPart>
        </mc:Choice>
        <mc:Fallback xmlns="">
          <p:pic>
            <p:nvPicPr>
              <p:cNvPr id="49" name="墨迹 48"/>
            </p:nvPicPr>
            <p:blipFill>
              <a:blip/>
            </p:blipFill>
            <p:spPr>
              <a:xfrm>
                <a:off x="5269889" y="3632322"/>
                <a:ext cx="96166" cy="17378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0" name="墨迹 49"/>
              <p14:cNvContentPartPr/>
              <p14:nvPr/>
            </p14:nvContentPartPr>
            <p14:xfrm>
              <a:off x="5462221" y="3670788"/>
              <a:ext cx="16485" cy="360"/>
            </p14:xfrm>
          </p:contentPart>
        </mc:Choice>
        <mc:Fallback xmlns="">
          <p:pic>
            <p:nvPicPr>
              <p:cNvPr id="50" name="墨迹 49"/>
            </p:nvPicPr>
            <p:blipFill>
              <a:blip/>
            </p:blipFill>
            <p:spPr>
              <a:xfrm>
                <a:off x="5462221" y="3670788"/>
                <a:ext cx="16485"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1" name="墨迹 50"/>
              <p14:cNvContentPartPr/>
              <p14:nvPr/>
            </p14:nvContentPartPr>
            <p14:xfrm>
              <a:off x="5550144" y="3665293"/>
              <a:ext cx="30223" cy="360"/>
            </p14:xfrm>
          </p:contentPart>
        </mc:Choice>
        <mc:Fallback xmlns="">
          <p:pic>
            <p:nvPicPr>
              <p:cNvPr id="51" name="墨迹 50"/>
            </p:nvPicPr>
            <p:blipFill>
              <a:blip/>
            </p:blipFill>
            <p:spPr>
              <a:xfrm>
                <a:off x="5550144" y="3665293"/>
                <a:ext cx="30223"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2" name="墨迹 51"/>
              <p14:cNvContentPartPr/>
              <p14:nvPr/>
            </p14:nvContentPartPr>
            <p14:xfrm>
              <a:off x="4401649" y="4071937"/>
              <a:ext cx="54952" cy="21981"/>
            </p14:xfrm>
          </p:contentPart>
        </mc:Choice>
        <mc:Fallback xmlns="">
          <p:pic>
            <p:nvPicPr>
              <p:cNvPr id="52" name="墨迹 51"/>
            </p:nvPicPr>
            <p:blipFill>
              <a:blip/>
            </p:blipFill>
            <p:spPr>
              <a:xfrm>
                <a:off x="4401649" y="4071937"/>
                <a:ext cx="54952" cy="2198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3" name="墨迹 52"/>
              <p14:cNvContentPartPr/>
              <p14:nvPr/>
            </p14:nvContentPartPr>
            <p14:xfrm>
              <a:off x="4385163" y="4090827"/>
              <a:ext cx="230798" cy="214656"/>
            </p14:xfrm>
          </p:contentPart>
        </mc:Choice>
        <mc:Fallback xmlns="">
          <p:pic>
            <p:nvPicPr>
              <p:cNvPr id="53" name="墨迹 52"/>
            </p:nvPicPr>
            <p:blipFill>
              <a:blip/>
            </p:blipFill>
            <p:spPr>
              <a:xfrm>
                <a:off x="4385163" y="4090827"/>
                <a:ext cx="230798" cy="21465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4" name="墨迹 53"/>
              <p14:cNvContentPartPr/>
              <p14:nvPr/>
            </p14:nvContentPartPr>
            <p14:xfrm>
              <a:off x="4742350" y="4104908"/>
              <a:ext cx="74186" cy="122611"/>
            </p14:xfrm>
          </p:contentPart>
        </mc:Choice>
        <mc:Fallback xmlns="">
          <p:pic>
            <p:nvPicPr>
              <p:cNvPr id="54" name="墨迹 53"/>
            </p:nvPicPr>
            <p:blipFill>
              <a:blip/>
            </p:blipFill>
            <p:spPr>
              <a:xfrm>
                <a:off x="4742350" y="4104908"/>
                <a:ext cx="74186" cy="12261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5" name="墨迹 54"/>
              <p14:cNvContentPartPr/>
              <p14:nvPr/>
            </p14:nvContentPartPr>
            <p14:xfrm>
              <a:off x="4874235" y="4082927"/>
              <a:ext cx="59073" cy="118147"/>
            </p14:xfrm>
          </p:contentPart>
        </mc:Choice>
        <mc:Fallback xmlns="">
          <p:pic>
            <p:nvPicPr>
              <p:cNvPr id="55" name="墨迹 54"/>
            </p:nvPicPr>
            <p:blipFill>
              <a:blip/>
            </p:blipFill>
            <p:spPr>
              <a:xfrm>
                <a:off x="4874235" y="4082927"/>
                <a:ext cx="59073" cy="11814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6" name="墨迹 55"/>
              <p14:cNvContentPartPr/>
              <p14:nvPr/>
            </p14:nvContentPartPr>
            <p14:xfrm>
              <a:off x="5033596" y="4040340"/>
              <a:ext cx="41900" cy="171724"/>
            </p14:xfrm>
          </p:contentPart>
        </mc:Choice>
        <mc:Fallback xmlns="">
          <p:pic>
            <p:nvPicPr>
              <p:cNvPr id="56" name="墨迹 55"/>
            </p:nvPicPr>
            <p:blipFill>
              <a:blip/>
            </p:blipFill>
            <p:spPr>
              <a:xfrm>
                <a:off x="5033596" y="4040340"/>
                <a:ext cx="41900" cy="17172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7" name="墨迹 56"/>
              <p14:cNvContentPartPr/>
              <p14:nvPr/>
            </p14:nvContentPartPr>
            <p14:xfrm>
              <a:off x="5203947" y="3967528"/>
              <a:ext cx="57699" cy="236294"/>
            </p14:xfrm>
          </p:contentPart>
        </mc:Choice>
        <mc:Fallback xmlns="">
          <p:pic>
            <p:nvPicPr>
              <p:cNvPr id="57" name="墨迹 56"/>
            </p:nvPicPr>
            <p:blipFill>
              <a:blip/>
            </p:blipFill>
            <p:spPr>
              <a:xfrm>
                <a:off x="5203947" y="3967528"/>
                <a:ext cx="57699" cy="236294"/>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8" name="墨迹 57"/>
              <p14:cNvContentPartPr/>
              <p14:nvPr/>
            </p14:nvContentPartPr>
            <p14:xfrm>
              <a:off x="5173208" y="4044461"/>
              <a:ext cx="110419" cy="5495"/>
            </p14:xfrm>
          </p:contentPart>
        </mc:Choice>
        <mc:Fallback xmlns="">
          <p:pic>
            <p:nvPicPr>
              <p:cNvPr id="58" name="墨迹 57"/>
            </p:nvPicPr>
            <p:blipFill>
              <a:blip/>
            </p:blipFill>
            <p:spPr>
              <a:xfrm>
                <a:off x="5173208" y="4044461"/>
                <a:ext cx="110419" cy="54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9" name="墨迹 58"/>
              <p14:cNvContentPartPr/>
              <p14:nvPr/>
            </p14:nvContentPartPr>
            <p14:xfrm>
              <a:off x="1088048" y="4610466"/>
              <a:ext cx="780317" cy="159360"/>
            </p14:xfrm>
          </p:contentPart>
        </mc:Choice>
        <mc:Fallback xmlns="">
          <p:pic>
            <p:nvPicPr>
              <p:cNvPr id="59" name="墨迹 58"/>
            </p:nvPicPr>
            <p:blipFill>
              <a:blip/>
            </p:blipFill>
            <p:spPr>
              <a:xfrm>
                <a:off x="1088048" y="4610466"/>
                <a:ext cx="780317" cy="159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0" name="墨迹 59"/>
              <p14:cNvContentPartPr/>
              <p14:nvPr/>
            </p14:nvContentPartPr>
            <p14:xfrm>
              <a:off x="1578820" y="6343102"/>
              <a:ext cx="158978" cy="232971"/>
            </p14:xfrm>
          </p:contentPart>
        </mc:Choice>
        <mc:Fallback xmlns="">
          <p:pic>
            <p:nvPicPr>
              <p:cNvPr id="60" name="墨迹 59"/>
            </p:nvPicPr>
            <p:blipFill>
              <a:blip/>
            </p:blipFill>
            <p:spPr>
              <a:xfrm>
                <a:off x="1578820" y="6343102"/>
                <a:ext cx="158978" cy="232971"/>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1" name="墨迹 60"/>
              <p14:cNvContentPartPr/>
              <p14:nvPr/>
            </p14:nvContentPartPr>
            <p14:xfrm>
              <a:off x="1836474" y="6532080"/>
              <a:ext cx="5482" cy="2739"/>
            </p14:xfrm>
          </p:contentPart>
        </mc:Choice>
        <mc:Fallback xmlns="">
          <p:pic>
            <p:nvPicPr>
              <p:cNvPr id="61" name="墨迹 60"/>
            </p:nvPicPr>
            <p:blipFill>
              <a:blip/>
            </p:blipFill>
            <p:spPr>
              <a:xfrm>
                <a:off x="1836474" y="6532080"/>
                <a:ext cx="5482" cy="273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2" name="墨迹 61"/>
              <p14:cNvContentPartPr/>
              <p14:nvPr/>
            </p14:nvContentPartPr>
            <p14:xfrm>
              <a:off x="1931039" y="6349949"/>
              <a:ext cx="160349" cy="256079"/>
            </p14:xfrm>
          </p:contentPart>
        </mc:Choice>
        <mc:Fallback xmlns="">
          <p:pic>
            <p:nvPicPr>
              <p:cNvPr id="62" name="墨迹 61"/>
            </p:nvPicPr>
            <p:blipFill>
              <a:blip/>
            </p:blipFill>
            <p:spPr>
              <a:xfrm>
                <a:off x="1931039" y="6349949"/>
                <a:ext cx="160349" cy="25607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3" name="墨迹 62"/>
              <p14:cNvContentPartPr/>
              <p14:nvPr/>
            </p14:nvContentPartPr>
            <p14:xfrm>
              <a:off x="1405451" y="6244505"/>
              <a:ext cx="148700" cy="479292"/>
            </p14:xfrm>
          </p:contentPart>
        </mc:Choice>
        <mc:Fallback xmlns="">
          <p:pic>
            <p:nvPicPr>
              <p:cNvPr id="63" name="墨迹 62"/>
            </p:nvPicPr>
            <p:blipFill>
              <a:blip/>
            </p:blipFill>
            <p:spPr>
              <a:xfrm>
                <a:off x="1405451" y="6244505"/>
                <a:ext cx="148700" cy="479292"/>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4" name="墨迹 63"/>
              <p14:cNvContentPartPr/>
              <p14:nvPr/>
            </p14:nvContentPartPr>
            <p14:xfrm>
              <a:off x="2184582" y="6337624"/>
              <a:ext cx="79490" cy="335334"/>
            </p14:xfrm>
          </p:contentPart>
        </mc:Choice>
        <mc:Fallback xmlns="">
          <p:pic>
            <p:nvPicPr>
              <p:cNvPr id="64" name="墨迹 63"/>
            </p:nvPicPr>
            <p:blipFill>
              <a:blip/>
            </p:blipFill>
            <p:spPr>
              <a:xfrm>
                <a:off x="2184582" y="6337624"/>
                <a:ext cx="79490" cy="33533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5" name="墨迹 64"/>
              <p14:cNvContentPartPr/>
              <p14:nvPr/>
            </p14:nvContentPartPr>
            <p14:xfrm>
              <a:off x="2340820" y="6233549"/>
              <a:ext cx="84971" cy="120508"/>
            </p14:xfrm>
          </p:contentPart>
        </mc:Choice>
        <mc:Fallback xmlns="">
          <p:pic>
            <p:nvPicPr>
              <p:cNvPr id="65" name="墨迹 64"/>
            </p:nvPicPr>
            <p:blipFill>
              <a:blip/>
            </p:blipFill>
            <p:spPr>
              <a:xfrm>
                <a:off x="2340820" y="6233549"/>
                <a:ext cx="84971" cy="12050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6" name="墨迹 65"/>
              <p14:cNvContentPartPr/>
              <p14:nvPr/>
            </p14:nvContentPartPr>
            <p14:xfrm>
              <a:off x="2316151" y="6204107"/>
              <a:ext cx="128827" cy="166383"/>
            </p14:xfrm>
          </p:contentPart>
        </mc:Choice>
        <mc:Fallback xmlns="">
          <p:pic>
            <p:nvPicPr>
              <p:cNvPr id="66" name="墨迹 65"/>
            </p:nvPicPr>
            <p:blipFill>
              <a:blip/>
            </p:blipFill>
            <p:spPr>
              <a:xfrm>
                <a:off x="2316151" y="6204107"/>
                <a:ext cx="128827" cy="16638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7" name="墨迹 66"/>
              <p14:cNvContentPartPr/>
              <p14:nvPr/>
            </p14:nvContentPartPr>
            <p14:xfrm>
              <a:off x="2554618" y="6389662"/>
              <a:ext cx="158979" cy="227322"/>
            </p14:xfrm>
          </p:contentPart>
        </mc:Choice>
        <mc:Fallback xmlns="">
          <p:pic>
            <p:nvPicPr>
              <p:cNvPr id="67" name="墨迹 66"/>
            </p:nvPicPr>
            <p:blipFill>
              <a:blip/>
            </p:blipFill>
            <p:spPr>
              <a:xfrm>
                <a:off x="2554618" y="6389662"/>
                <a:ext cx="158979" cy="227322"/>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8" name="墨迹 67"/>
              <p14:cNvContentPartPr/>
              <p14:nvPr/>
            </p14:nvContentPartPr>
            <p14:xfrm>
              <a:off x="2797883" y="6397878"/>
              <a:ext cx="165145" cy="117769"/>
            </p14:xfrm>
          </p:contentPart>
        </mc:Choice>
        <mc:Fallback xmlns="">
          <p:pic>
            <p:nvPicPr>
              <p:cNvPr id="68" name="墨迹 67"/>
            </p:nvPicPr>
            <p:blipFill>
              <a:blip/>
            </p:blipFill>
            <p:spPr>
              <a:xfrm>
                <a:off x="2797883" y="6397878"/>
                <a:ext cx="165145" cy="11776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9" name="墨迹 68"/>
              <p14:cNvContentPartPr/>
              <p14:nvPr/>
            </p14:nvContentPartPr>
            <p14:xfrm>
              <a:off x="2850647" y="6573162"/>
              <a:ext cx="153496" cy="36461"/>
            </p14:xfrm>
          </p:contentPart>
        </mc:Choice>
        <mc:Fallback xmlns="">
          <p:pic>
            <p:nvPicPr>
              <p:cNvPr id="69" name="墨迹 68"/>
            </p:nvPicPr>
            <p:blipFill>
              <a:blip/>
            </p:blipFill>
            <p:spPr>
              <a:xfrm>
                <a:off x="2850647" y="6573162"/>
                <a:ext cx="153496" cy="36461"/>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0" name="墨迹 69"/>
              <p14:cNvContentPartPr/>
              <p14:nvPr/>
            </p14:nvContentPartPr>
            <p14:xfrm>
              <a:off x="3141194" y="6403356"/>
              <a:ext cx="16446" cy="334136"/>
            </p14:xfrm>
          </p:contentPart>
        </mc:Choice>
        <mc:Fallback xmlns="">
          <p:pic>
            <p:nvPicPr>
              <p:cNvPr id="70" name="墨迹 69"/>
            </p:nvPicPr>
            <p:blipFill>
              <a:blip/>
            </p:blipFill>
            <p:spPr>
              <a:xfrm>
                <a:off x="3141194" y="6403356"/>
                <a:ext cx="16446" cy="33413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6" name="墨迹 75"/>
              <p14:cNvContentPartPr/>
              <p14:nvPr/>
            </p14:nvContentPartPr>
            <p14:xfrm>
              <a:off x="3996388" y="6452654"/>
              <a:ext cx="82230" cy="232115"/>
            </p14:xfrm>
          </p:contentPart>
        </mc:Choice>
        <mc:Fallback xmlns="">
          <p:pic>
            <p:nvPicPr>
              <p:cNvPr id="76" name="墨迹 75"/>
            </p:nvPicPr>
            <p:blipFill>
              <a:blip/>
            </p:blipFill>
            <p:spPr>
              <a:xfrm>
                <a:off x="3996388" y="6452654"/>
                <a:ext cx="82230" cy="23211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8" name="墨迹 77"/>
              <p14:cNvContentPartPr/>
              <p14:nvPr/>
            </p14:nvContentPartPr>
            <p14:xfrm>
              <a:off x="3979942" y="6465835"/>
              <a:ext cx="124202" cy="189492"/>
            </p14:xfrm>
          </p:contentPart>
        </mc:Choice>
        <mc:Fallback xmlns="">
          <p:pic>
            <p:nvPicPr>
              <p:cNvPr id="78" name="墨迹 77"/>
            </p:nvPicPr>
            <p:blipFill>
              <a:blip/>
            </p:blipFill>
            <p:spPr>
              <a:xfrm>
                <a:off x="3979942" y="6465835"/>
                <a:ext cx="124202" cy="189492"/>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89" name="墨迹 88"/>
              <p14:cNvContentPartPr/>
              <p14:nvPr/>
            </p14:nvContentPartPr>
            <p14:xfrm>
              <a:off x="4144402" y="6512909"/>
              <a:ext cx="93195" cy="16433"/>
            </p14:xfrm>
          </p:contentPart>
        </mc:Choice>
        <mc:Fallback xmlns="">
          <p:pic>
            <p:nvPicPr>
              <p:cNvPr id="89" name="墨迹 88"/>
            </p:nvPicPr>
            <p:blipFill>
              <a:blip/>
            </p:blipFill>
            <p:spPr>
              <a:xfrm>
                <a:off x="4144402" y="6512909"/>
                <a:ext cx="93195" cy="1643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91" name="墨迹 90"/>
              <p14:cNvContentPartPr/>
              <p14:nvPr/>
            </p14:nvContentPartPr>
            <p14:xfrm>
              <a:off x="4144402" y="6616984"/>
              <a:ext cx="153497" cy="25334"/>
            </p14:xfrm>
          </p:contentPart>
        </mc:Choice>
        <mc:Fallback xmlns="">
          <p:pic>
            <p:nvPicPr>
              <p:cNvPr id="91" name="墨迹 90"/>
            </p:nvPicPr>
            <p:blipFill>
              <a:blip/>
            </p:blipFill>
            <p:spPr>
              <a:xfrm>
                <a:off x="4144402" y="6616984"/>
                <a:ext cx="153497" cy="25334"/>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92" name="墨迹 91"/>
              <p14:cNvContentPartPr/>
              <p14:nvPr/>
            </p14:nvContentPartPr>
            <p14:xfrm>
              <a:off x="4374647" y="6306984"/>
              <a:ext cx="54820" cy="371794"/>
            </p14:xfrm>
          </p:contentPart>
        </mc:Choice>
        <mc:Fallback xmlns="">
          <p:pic>
            <p:nvPicPr>
              <p:cNvPr id="92" name="墨迹 91"/>
            </p:nvPicPr>
            <p:blipFill>
              <a:blip/>
            </p:blipFill>
            <p:spPr>
              <a:xfrm>
                <a:off x="4374647" y="6306984"/>
                <a:ext cx="54820" cy="37179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93" name="墨迹 92"/>
              <p14:cNvContentPartPr/>
              <p14:nvPr/>
            </p14:nvContentPartPr>
            <p14:xfrm>
              <a:off x="4517179" y="6425266"/>
              <a:ext cx="54821" cy="109553"/>
            </p14:xfrm>
          </p:contentPart>
        </mc:Choice>
        <mc:Fallback xmlns="">
          <p:pic>
            <p:nvPicPr>
              <p:cNvPr id="93" name="墨迹 92"/>
            </p:nvPicPr>
            <p:blipFill>
              <a:blip/>
            </p:blipFill>
            <p:spPr>
              <a:xfrm>
                <a:off x="4517179" y="6425266"/>
                <a:ext cx="54821" cy="10955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94" name="墨迹 93"/>
              <p14:cNvContentPartPr/>
              <p14:nvPr/>
            </p14:nvContentPartPr>
            <p14:xfrm>
              <a:off x="4563776" y="6350462"/>
              <a:ext cx="156238" cy="408940"/>
            </p14:xfrm>
          </p:contentPart>
        </mc:Choice>
        <mc:Fallback xmlns="">
          <p:pic>
            <p:nvPicPr>
              <p:cNvPr id="94" name="墨迹 93"/>
            </p:nvPicPr>
            <p:blipFill>
              <a:blip/>
            </p:blipFill>
            <p:spPr>
              <a:xfrm>
                <a:off x="4563776" y="6350462"/>
                <a:ext cx="156238" cy="4089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95" name="墨迹 94"/>
              <p14:cNvContentPartPr/>
              <p14:nvPr/>
            </p14:nvContentPartPr>
            <p14:xfrm>
              <a:off x="4752906" y="6695725"/>
              <a:ext cx="74864" cy="106129"/>
            </p14:xfrm>
          </p:contentPart>
        </mc:Choice>
        <mc:Fallback xmlns="">
          <p:pic>
            <p:nvPicPr>
              <p:cNvPr id="95" name="墨迹 94"/>
            </p:nvPicPr>
            <p:blipFill>
              <a:blip/>
            </p:blipFill>
            <p:spPr>
              <a:xfrm>
                <a:off x="4752906" y="6695725"/>
                <a:ext cx="74864" cy="106129"/>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96" name="墨迹 95"/>
              <p14:cNvContentPartPr/>
              <p14:nvPr/>
            </p14:nvContentPartPr>
            <p14:xfrm>
              <a:off x="4873510" y="6751186"/>
              <a:ext cx="8223" cy="13694"/>
            </p14:xfrm>
          </p:contentPart>
        </mc:Choice>
        <mc:Fallback xmlns="">
          <p:pic>
            <p:nvPicPr>
              <p:cNvPr id="96" name="墨迹 95"/>
            </p:nvPicPr>
            <p:blipFill>
              <a:blip/>
            </p:blipFill>
            <p:spPr>
              <a:xfrm>
                <a:off x="4873510" y="6751186"/>
                <a:ext cx="8223" cy="13694"/>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97" name="墨迹 96"/>
              <p14:cNvContentPartPr/>
              <p14:nvPr/>
            </p14:nvContentPartPr>
            <p14:xfrm>
              <a:off x="4939295" y="6660805"/>
              <a:ext cx="93194" cy="169806"/>
            </p14:xfrm>
          </p:contentPart>
        </mc:Choice>
        <mc:Fallback xmlns="">
          <p:pic>
            <p:nvPicPr>
              <p:cNvPr id="97" name="墨迹 96"/>
            </p:nvPicPr>
            <p:blipFill>
              <a:blip/>
            </p:blipFill>
            <p:spPr>
              <a:xfrm>
                <a:off x="4939295" y="6660805"/>
                <a:ext cx="93194" cy="169806"/>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98" name="墨迹 97"/>
              <p14:cNvContentPartPr/>
              <p14:nvPr/>
            </p14:nvContentPartPr>
            <p14:xfrm>
              <a:off x="5092791" y="6507431"/>
              <a:ext cx="173369" cy="8216"/>
            </p14:xfrm>
          </p:contentPart>
        </mc:Choice>
        <mc:Fallback xmlns="">
          <p:pic>
            <p:nvPicPr>
              <p:cNvPr id="98" name="墨迹 97"/>
            </p:nvPicPr>
            <p:blipFill>
              <a:blip/>
            </p:blipFill>
            <p:spPr>
              <a:xfrm>
                <a:off x="5092791" y="6507431"/>
                <a:ext cx="173369" cy="821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99" name="墨迹 98"/>
              <p14:cNvContentPartPr/>
              <p14:nvPr/>
            </p14:nvContentPartPr>
            <p14:xfrm>
              <a:off x="5160459" y="6586172"/>
              <a:ext cx="111868" cy="149436"/>
            </p14:xfrm>
          </p:contentPart>
        </mc:Choice>
        <mc:Fallback xmlns="">
          <p:pic>
            <p:nvPicPr>
              <p:cNvPr id="99" name="墨迹 98"/>
            </p:nvPicPr>
            <p:blipFill>
              <a:blip/>
            </p:blipFill>
            <p:spPr>
              <a:xfrm>
                <a:off x="5160459" y="6586172"/>
                <a:ext cx="111868" cy="14943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00" name="墨迹 99"/>
              <p14:cNvContentPartPr/>
              <p14:nvPr/>
            </p14:nvContentPartPr>
            <p14:xfrm>
              <a:off x="5232582" y="6315714"/>
              <a:ext cx="13706" cy="167067"/>
            </p14:xfrm>
          </p:contentPart>
        </mc:Choice>
        <mc:Fallback xmlns="">
          <p:pic>
            <p:nvPicPr>
              <p:cNvPr id="100" name="墨迹 99"/>
            </p:nvPicPr>
            <p:blipFill>
              <a:blip/>
            </p:blipFill>
            <p:spPr>
              <a:xfrm>
                <a:off x="5232582" y="6315714"/>
                <a:ext cx="13706" cy="16706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01" name="墨迹 100"/>
              <p14:cNvContentPartPr/>
              <p14:nvPr/>
            </p14:nvContentPartPr>
            <p14:xfrm>
              <a:off x="4119733" y="6430744"/>
              <a:ext cx="128828" cy="71209"/>
            </p14:xfrm>
          </p:contentPart>
        </mc:Choice>
        <mc:Fallback xmlns="">
          <p:pic>
            <p:nvPicPr>
              <p:cNvPr id="101" name="墨迹 100"/>
            </p:nvPicPr>
            <p:blipFill>
              <a:blip/>
            </p:blipFill>
            <p:spPr>
              <a:xfrm>
                <a:off x="4119733" y="6430744"/>
                <a:ext cx="128828" cy="71209"/>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02" name="墨迹 101"/>
              <p14:cNvContentPartPr/>
              <p14:nvPr/>
            </p14:nvContentPartPr>
            <p14:xfrm>
              <a:off x="4112881" y="6419789"/>
              <a:ext cx="108270" cy="98597"/>
            </p14:xfrm>
          </p:contentPart>
        </mc:Choice>
        <mc:Fallback xmlns="">
          <p:pic>
            <p:nvPicPr>
              <p:cNvPr id="102" name="墨迹 101"/>
            </p:nvPicPr>
            <p:blipFill>
              <a:blip/>
            </p:blipFill>
            <p:spPr>
              <a:xfrm>
                <a:off x="4112881" y="6419789"/>
                <a:ext cx="108270" cy="9859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03" name="墨迹 102"/>
              <p14:cNvContentPartPr/>
              <p14:nvPr/>
            </p14:nvContentPartPr>
            <p14:xfrm>
              <a:off x="4155366" y="6507431"/>
              <a:ext cx="76749" cy="10955"/>
            </p14:xfrm>
          </p:contentPart>
        </mc:Choice>
        <mc:Fallback xmlns="">
          <p:pic>
            <p:nvPicPr>
              <p:cNvPr id="103" name="墨迹 102"/>
            </p:nvPicPr>
            <p:blipFill>
              <a:blip/>
            </p:blipFill>
            <p:spPr>
              <a:xfrm>
                <a:off x="4155366" y="6507431"/>
                <a:ext cx="76749" cy="1095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04" name="墨迹 103"/>
              <p14:cNvContentPartPr/>
              <p14:nvPr/>
            </p14:nvContentPartPr>
            <p14:xfrm>
              <a:off x="1907741" y="4521788"/>
              <a:ext cx="2033827" cy="1782970"/>
            </p14:xfrm>
          </p:contentPart>
        </mc:Choice>
        <mc:Fallback xmlns="">
          <p:pic>
            <p:nvPicPr>
              <p:cNvPr id="104" name="墨迹 103"/>
            </p:nvPicPr>
            <p:blipFill>
              <a:blip/>
            </p:blipFill>
            <p:spPr>
              <a:xfrm>
                <a:off x="1907741" y="4521788"/>
                <a:ext cx="2033827" cy="178297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75" grpId="0"/>
      <p:bldP spid="80" grpId="0"/>
      <p:bldP spid="87" grpId="0"/>
      <p:bldP spid="88" grpId="0"/>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5255" y="156179"/>
            <a:ext cx="5225612" cy="25870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RndSelect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RandomPartition</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4" name="文本框 3"/>
          <p:cNvSpPr txBox="1"/>
          <p:nvPr/>
        </p:nvSpPr>
        <p:spPr>
          <a:xfrm>
            <a:off x="103133" y="156179"/>
            <a:ext cx="3705951" cy="707886"/>
          </a:xfrm>
          <a:prstGeom prst="rect">
            <a:avLst/>
          </a:prstGeom>
          <a:noFill/>
        </p:spPr>
        <p:txBody>
          <a:bodyPr wrap="none" rtlCol="0">
            <a:spAutoFit/>
          </a:bodyPr>
          <a:lstStyle/>
          <a:p>
            <a:r>
              <a:rPr lang="en-US" sz="2000" dirty="0"/>
              <a:t>Best-case: chooses the answer as </a:t>
            </a:r>
            <a:br>
              <a:rPr lang="en-US" sz="2000" dirty="0"/>
            </a:br>
            <a:r>
              <a:rPr lang="en-US" sz="2000" dirty="0"/>
              <a:t>the pivot right away.</a:t>
            </a:r>
            <a:endParaRPr lang="en-US" sz="2000" dirty="0"/>
          </a:p>
        </p:txBody>
      </p:sp>
      <p:sp>
        <p:nvSpPr>
          <p:cNvPr id="5" name="文本框 4"/>
          <p:cNvSpPr txBox="1"/>
          <p:nvPr/>
        </p:nvSpPr>
        <p:spPr>
          <a:xfrm>
            <a:off x="6031710" y="156179"/>
            <a:ext cx="3009157" cy="400110"/>
          </a:xfrm>
          <a:prstGeom prst="rect">
            <a:avLst/>
          </a:prstGeom>
          <a:noFill/>
        </p:spPr>
        <p:txBody>
          <a:bodyPr wrap="none" rtlCol="0">
            <a:spAutoFit/>
          </a:bodyPr>
          <a:lstStyle/>
          <a:p>
            <a:r>
              <a:rPr lang="en-US" sz="2000" b="1" dirty="0">
                <a:solidFill>
                  <a:schemeClr val="accent1">
                    <a:lumMod val="75000"/>
                  </a:schemeClr>
                </a:solidFill>
              </a:rPr>
              <a:t>A Divide-and-Conquer Alg.</a:t>
            </a:r>
            <a:endParaRPr lang="en-US" sz="2000" b="1" dirty="0">
              <a:solidFill>
                <a:schemeClr val="accent1">
                  <a:lumMod val="75000"/>
                </a:schemeClr>
              </a:solidFill>
            </a:endParaRPr>
          </a:p>
        </p:txBody>
      </p:sp>
      <p:sp>
        <p:nvSpPr>
          <p:cNvPr id="6" name="文本框 5"/>
          <p:cNvSpPr txBox="1"/>
          <p:nvPr/>
        </p:nvSpPr>
        <p:spPr>
          <a:xfrm>
            <a:off x="103133" y="969621"/>
            <a:ext cx="3791231" cy="707886"/>
          </a:xfrm>
          <a:prstGeom prst="rect">
            <a:avLst/>
          </a:prstGeom>
          <a:noFill/>
        </p:spPr>
        <p:txBody>
          <a:bodyPr wrap="none" rtlCol="0">
            <a:spAutoFit/>
          </a:bodyPr>
          <a:lstStyle/>
          <a:p>
            <a:r>
              <a:rPr lang="en-US" sz="2000" dirty="0"/>
              <a:t>Worst-case: partition process only </a:t>
            </a:r>
            <a:br>
              <a:rPr lang="en-US" sz="2000" dirty="0"/>
            </a:br>
            <a:r>
              <a:rPr lang="en-US" sz="2000" dirty="0"/>
              <a:t>reduces problem size by one.</a:t>
            </a:r>
            <a:endParaRPr lang="en-US" sz="2000" dirty="0"/>
          </a:p>
        </p:txBody>
      </p:sp>
      <p:sp>
        <p:nvSpPr>
          <p:cNvPr id="7" name="文本框 6"/>
          <p:cNvSpPr txBox="1"/>
          <p:nvPr/>
        </p:nvSpPr>
        <p:spPr>
          <a:xfrm>
            <a:off x="103133" y="1783063"/>
            <a:ext cx="3718647" cy="1015663"/>
          </a:xfrm>
          <a:prstGeom prst="rect">
            <a:avLst/>
          </a:prstGeom>
          <a:noFill/>
        </p:spPr>
        <p:txBody>
          <a:bodyPr wrap="none" rtlCol="0">
            <a:spAutoFit/>
          </a:bodyPr>
          <a:lstStyle/>
          <a:p>
            <a:r>
              <a:rPr lang="en-US" sz="2000" dirty="0">
                <a:solidFill>
                  <a:srgbClr val="C00000"/>
                </a:solidFill>
              </a:rPr>
              <a:t>What’s likely to happen: partition </a:t>
            </a:r>
            <a:br>
              <a:rPr lang="en-US" sz="2000" dirty="0">
                <a:solidFill>
                  <a:srgbClr val="C00000"/>
                </a:solidFill>
              </a:rPr>
            </a:br>
            <a:r>
              <a:rPr lang="en-US" sz="2000" dirty="0">
                <a:solidFill>
                  <a:srgbClr val="C00000"/>
                </a:solidFill>
              </a:rPr>
              <a:t>process reduces problem size by</a:t>
            </a:r>
            <a:br>
              <a:rPr lang="en-US" sz="2000" dirty="0">
                <a:solidFill>
                  <a:srgbClr val="C00000"/>
                </a:solidFill>
              </a:rPr>
            </a:br>
            <a:r>
              <a:rPr lang="en-US" sz="2000" dirty="0">
                <a:solidFill>
                  <a:srgbClr val="C00000"/>
                </a:solidFill>
              </a:rPr>
              <a:t>a </a:t>
            </a:r>
            <a:r>
              <a:rPr lang="en-US" sz="2000" i="1" dirty="0">
                <a:solidFill>
                  <a:srgbClr val="C00000"/>
                </a:solidFill>
              </a:rPr>
              <a:t>constant</a:t>
            </a:r>
            <a:r>
              <a:rPr lang="en-US" sz="2000" dirty="0">
                <a:solidFill>
                  <a:srgbClr val="C00000"/>
                </a:solidFill>
              </a:rPr>
              <a:t> factor.</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2" name="文本框 1">
                <a:extLst>
                  <a:ext uri="{FF2B5EF4-FFF2-40B4-BE49-F238E27FC236}">
                    <a14:artisticCrisscrossEtching id="{E4AB8274-205B-4D12-ADF7-EF5B8450B506}"/>
                  </a:ext>
                </a:extLst>
              </p:cNvPr>
              <p:cNvSpPr txBox="1"/>
              <p:nvPr/>
            </p:nvSpPr>
            <p:spPr>
              <a:xfrm>
                <a:off x="103133" y="3075057"/>
                <a:ext cx="7547579" cy="707886"/>
              </a:xfrm>
              <a:prstGeom prst="rect">
                <a:avLst/>
              </a:prstGeom>
              <a:noFill/>
            </p:spPr>
            <p:txBody>
              <a:bodyPr wrap="none" rtlCol="0">
                <a:spAutoFit/>
              </a:bodyPr>
              <a:lstStyle/>
              <a:p>
                <a:r>
                  <a:rPr lang="en-US" sz="2000" dirty="0">
                    <a:solidFill>
                      <a:schemeClr val="accent1">
                        <a:lumMod val="75000"/>
                      </a:schemeClr>
                    </a:solidFill>
                  </a:rPr>
                  <a:t>Cost on an input of size </a:t>
                </a:r>
                <a14:m>
                  <m:oMath xmlns:m="http://schemas.openxmlformats.org/officeDocument/2006/math">
                    <m:r>
                      <a:rPr lang="en-US" sz="2000" b="0" i="1" smtClean="0">
                        <a:solidFill>
                          <a:schemeClr val="accent1">
                            <a:lumMod val="75000"/>
                          </a:schemeClr>
                        </a:solidFill>
                        <a:latin typeface="Cambria Math" panose="02040503050406030204" pitchFamily="18" charset="0"/>
                      </a:rPr>
                      <m:t>𝑛</m:t>
                    </m:r>
                  </m:oMath>
                </a14:m>
                <a:br>
                  <a:rPr lang="en-US" sz="2000" dirty="0">
                    <a:solidFill>
                      <a:schemeClr val="accent1">
                        <a:lumMod val="75000"/>
                      </a:schemeClr>
                    </a:solidFill>
                  </a:rPr>
                </a:br>
                <a14:m>
                  <m:oMath xmlns:m="http://schemas.openxmlformats.org/officeDocument/2006/math">
                    <m:r>
                      <a:rPr lang="en-US" sz="2000" b="0" i="1" smtClean="0">
                        <a:solidFill>
                          <a:schemeClr val="accent1">
                            <a:lumMod val="75000"/>
                          </a:schemeClr>
                        </a:solidFill>
                        <a:latin typeface="Cambria Math" panose="02040503050406030204" pitchFamily="18" charset="0"/>
                      </a:rPr>
                      <m:t>≤</m:t>
                    </m:r>
                  </m:oMath>
                </a14:m>
                <a:r>
                  <a:rPr lang="en-US" sz="2000" dirty="0">
                    <a:solidFill>
                      <a:schemeClr val="accent1">
                        <a:lumMod val="75000"/>
                      </a:schemeClr>
                    </a:solidFill>
                  </a:rPr>
                  <a:t> (cost on an input of size </a:t>
                </a:r>
                <a14:m>
                  <m:oMath xmlns:m="http://schemas.openxmlformats.org/officeDocument/2006/math">
                    <m:r>
                      <a:rPr lang="en-US" sz="2000" b="0" i="1" smtClean="0">
                        <a:solidFill>
                          <a:schemeClr val="accent1">
                            <a:lumMod val="75000"/>
                          </a:schemeClr>
                        </a:solidFill>
                        <a:latin typeface="Cambria Math" panose="02040503050406030204" pitchFamily="18" charset="0"/>
                      </a:rPr>
                      <m:t>0.8</m:t>
                    </m:r>
                    <m:r>
                      <a:rPr lang="en-US" sz="2000" b="0" i="1" smtClean="0">
                        <a:solidFill>
                          <a:schemeClr val="accent1">
                            <a:lumMod val="75000"/>
                          </a:schemeClr>
                        </a:solidFill>
                        <a:latin typeface="Cambria Math" panose="02040503050406030204" pitchFamily="18" charset="0"/>
                      </a:rPr>
                      <m:t>𝑛</m:t>
                    </m:r>
                  </m:oMath>
                </a14:m>
                <a:r>
                  <a:rPr lang="en-US" sz="2000" dirty="0">
                    <a:solidFill>
                      <a:schemeClr val="accent1">
                        <a:lumMod val="75000"/>
                      </a:schemeClr>
                    </a:solidFill>
                  </a:rPr>
                  <a:t>) + (cost to reduce input to size </a:t>
                </a:r>
                <a14:m>
                  <m:oMath xmlns:m="http://schemas.openxmlformats.org/officeDocument/2006/math">
                    <m:r>
                      <a:rPr lang="en-US" sz="2000" b="0" i="1" smtClean="0">
                        <a:solidFill>
                          <a:schemeClr val="accent1">
                            <a:lumMod val="75000"/>
                          </a:schemeClr>
                        </a:solidFill>
                        <a:latin typeface="Cambria Math" panose="02040503050406030204" pitchFamily="18" charset="0"/>
                      </a:rPr>
                      <m:t>≤0.8</m:t>
                    </m:r>
                    <m:r>
                      <a:rPr lang="en-US" sz="2000" b="0" i="1" smtClean="0">
                        <a:solidFill>
                          <a:schemeClr val="accent1">
                            <a:lumMod val="75000"/>
                          </a:schemeClr>
                        </a:solidFill>
                        <a:latin typeface="Cambria Math" panose="02040503050406030204" pitchFamily="18" charset="0"/>
                      </a:rPr>
                      <m:t>𝑛</m:t>
                    </m:r>
                  </m:oMath>
                </a14:m>
                <a:r>
                  <a:rPr lang="en-US" sz="2000" dirty="0">
                    <a:solidFill>
                      <a:schemeClr val="accent1">
                        <a:lumMod val="75000"/>
                      </a:schemeClr>
                    </a:solidFill>
                  </a:rPr>
                  <a:t>)</a:t>
                </a:r>
              </a:p>
            </p:txBody>
          </p:sp>
        </mc:Choice>
        <mc:Fallback>
          <p:sp>
            <p:nvSpPr>
              <p:cNvPr id="2" name="文本框 1"/>
              <p:cNvSpPr txBox="1">
                <a:spLocks noRot="1" noChangeAspect="1" noMove="1" noResize="1" noEditPoints="1" noAdjustHandles="1" noChangeArrowheads="1" noChangeShapeType="1" noTextEdit="1"/>
              </p:cNvSpPr>
              <p:nvPr/>
            </p:nvSpPr>
            <p:spPr>
              <a:xfrm>
                <a:off x="103133" y="3075057"/>
                <a:ext cx="7547579" cy="707886"/>
              </a:xfrm>
              <a:prstGeom prst="rect">
                <a:avLst/>
              </a:prstGeom>
              <a:blipFill rotWithShape="1">
                <a:blip r:embed="rId1"/>
                <a:stretch>
                  <a:fillRect l="-889" t="-4274" b="-1367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4:artisticCrisscrossEtching id="{8DA3E8B0-764A-45EA-9458-F2AEBB6DB8B5}"/>
                  </a:ext>
                </a:extLst>
              </p:cNvPr>
              <p:cNvSpPr txBox="1"/>
              <p:nvPr/>
            </p:nvSpPr>
            <p:spPr>
              <a:xfrm>
                <a:off x="217250" y="4059274"/>
                <a:ext cx="8709500"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𝑇</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𝑛</m:t>
                              </m:r>
                            </m:e>
                          </m:d>
                        </m:e>
                      </m:d>
                      <m:r>
                        <a:rPr lang="en-US" sz="2400" b="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𝑇</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0.8</m:t>
                              </m:r>
                              <m:r>
                                <a:rPr lang="en-US" sz="2400" b="0" i="1" smtClean="0">
                                  <a:solidFill>
                                    <a:schemeClr val="tx1"/>
                                  </a:solidFill>
                                  <a:latin typeface="Cambria Math" panose="02040503050406030204" pitchFamily="18" charset="0"/>
                                  <a:ea typeface="Cambria Math" panose="02040503050406030204" pitchFamily="18" charset="0"/>
                                </a:rPr>
                                <m:t>𝑛</m:t>
                              </m:r>
                            </m:e>
                          </m:d>
                        </m:e>
                      </m:d>
                      <m:r>
                        <a:rPr lang="en-US" sz="2400" b="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𝑐𝑜𝑠𝑡</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𝑡𝑜</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𝑟𝑒𝑑𝑢𝑐𝑒</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𝑠𝑖𝑧𝑒</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𝑛</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𝑖𝑛𝑝𝑢𝑡</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𝑡𝑜</m:t>
                          </m:r>
                          <m:r>
                            <a:rPr lang="en-US" sz="2400" b="0" i="1" smtClean="0">
                              <a:solidFill>
                                <a:schemeClr val="tx1"/>
                              </a:solidFill>
                              <a:latin typeface="Cambria Math" panose="02040503050406030204" pitchFamily="18" charset="0"/>
                              <a:ea typeface="Cambria Math" panose="02040503050406030204" pitchFamily="18" charset="0"/>
                            </a:rPr>
                            <m:t>≤0.8</m:t>
                          </m:r>
                          <m:r>
                            <a:rPr lang="en-US" sz="2400" b="0" i="1" smtClean="0">
                              <a:solidFill>
                                <a:schemeClr val="tx1"/>
                              </a:solidFill>
                              <a:latin typeface="Cambria Math" panose="02040503050406030204" pitchFamily="18" charset="0"/>
                              <a:ea typeface="Cambria Math" panose="02040503050406030204" pitchFamily="18" charset="0"/>
                            </a:rPr>
                            <m:t>𝑛</m:t>
                          </m:r>
                        </m:e>
                      </m:d>
                    </m:oMath>
                  </m:oMathPara>
                </a14:m>
                <a:endParaRPr lang="en-US" sz="2400" dirty="0">
                  <a:solidFill>
                    <a:schemeClr val="tx1"/>
                  </a:solidFill>
                </a:endParaRPr>
              </a:p>
            </p:txBody>
          </p:sp>
        </mc:Choice>
        <mc:Fallback>
          <p:sp>
            <p:nvSpPr>
              <p:cNvPr id="36" name="文本框 35"/>
              <p:cNvSpPr txBox="1">
                <a:spLocks noRot="1" noChangeAspect="1" noMove="1" noResize="1" noEditPoints="1" noAdjustHandles="1" noChangeArrowheads="1" noChangeShapeType="1" noTextEdit="1"/>
              </p:cNvSpPr>
              <p:nvPr/>
            </p:nvSpPr>
            <p:spPr>
              <a:xfrm>
                <a:off x="217250" y="4059274"/>
                <a:ext cx="8709500" cy="369332"/>
              </a:xfrm>
              <a:prstGeom prst="rect">
                <a:avLst/>
              </a:prstGeom>
              <a:blipFill rotWithShape="1">
                <a:blip r:embed="rId2"/>
                <a:stretch>
                  <a:fillRect l="-1261" b="-35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4:artisticCrisscrossEtching id="{F1802F45-C7E8-43F1-9715-812EC8C92CBF}"/>
                  </a:ext>
                </a:extLst>
              </p:cNvPr>
              <p:cNvSpPr txBox="1"/>
              <p:nvPr/>
            </p:nvSpPr>
            <p:spPr>
              <a:xfrm>
                <a:off x="217250" y="4520271"/>
                <a:ext cx="3968138"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𝑇</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𝑛</m:t>
                              </m:r>
                            </m:e>
                          </m:d>
                        </m:e>
                      </m:d>
                      <m:r>
                        <a:rPr lang="en-US" sz="2400" b="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𝑇</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0.8</m:t>
                              </m:r>
                              <m:r>
                                <a:rPr lang="en-US" sz="2400" b="0" i="1" smtClean="0">
                                  <a:solidFill>
                                    <a:schemeClr val="tx1"/>
                                  </a:solidFill>
                                  <a:latin typeface="Cambria Math" panose="02040503050406030204" pitchFamily="18" charset="0"/>
                                  <a:ea typeface="Cambria Math" panose="02040503050406030204" pitchFamily="18" charset="0"/>
                                </a:rPr>
                                <m:t>𝑛</m:t>
                              </m:r>
                            </m:e>
                          </m:d>
                        </m:e>
                      </m:d>
                      <m:r>
                        <a:rPr lang="en-US" sz="2400" b="0" i="1" smtClean="0">
                          <a:solidFill>
                            <a:schemeClr val="tx1"/>
                          </a:solidFill>
                          <a:latin typeface="Cambria Math" panose="02040503050406030204" pitchFamily="18" charset="0"/>
                          <a:ea typeface="Cambria Math" panose="02040503050406030204" pitchFamily="18" charset="0"/>
                        </a:rPr>
                        <m:t>+</m:t>
                      </m:r>
                      <m:r>
                        <a:rPr lang="en-US" sz="2400" i="1" smtClean="0">
                          <a:solidFill>
                            <a:schemeClr val="tx1"/>
                          </a:solidFill>
                          <a:latin typeface="Cambria Math" panose="02040503050406030204" pitchFamily="18" charset="0"/>
                          <a:ea typeface="Cambria Math" panose="02040503050406030204" pitchFamily="18" charset="0"/>
                        </a:rPr>
                        <m:t>𝑂</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𝑛</m:t>
                      </m:r>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217250" y="4520271"/>
                <a:ext cx="3968138" cy="369332"/>
              </a:xfrm>
              <a:prstGeom prst="rect">
                <a:avLst/>
              </a:prstGeom>
              <a:blipFill rotWithShape="1">
                <a:blip r:embed="rId3"/>
                <a:stretch>
                  <a:fillRect l="-2765" r="-922" b="-35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4:artisticCrisscrossEtching id="{1E62F4E6-7600-437C-8D85-BC5F82B4DE76}"/>
                  </a:ext>
                </a:extLst>
              </p:cNvPr>
              <p:cNvSpPr txBox="1"/>
              <p:nvPr/>
            </p:nvSpPr>
            <p:spPr>
              <a:xfrm>
                <a:off x="3116898" y="5199850"/>
                <a:ext cx="2910203" cy="544830"/>
              </a:xfrm>
              <a:prstGeom prst="round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320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3200" b="0" i="1" smtClean="0">
                              <a:solidFill>
                                <a:schemeClr val="tx1"/>
                              </a:solidFill>
                              <a:latin typeface="Cambria Math" panose="02040503050406030204" pitchFamily="18" charset="0"/>
                              <a:ea typeface="Cambria Math" panose="02040503050406030204" pitchFamily="18" charset="0"/>
                            </a:rPr>
                          </m:ctrlPr>
                        </m:dPr>
                        <m:e>
                          <m:r>
                            <a:rPr lang="en-US" sz="3200" b="0" i="1" smtClean="0">
                              <a:solidFill>
                                <a:schemeClr val="tx1"/>
                              </a:solidFill>
                              <a:latin typeface="Cambria Math" panose="02040503050406030204" pitchFamily="18" charset="0"/>
                              <a:ea typeface="Cambria Math" panose="02040503050406030204" pitchFamily="18" charset="0"/>
                            </a:rPr>
                            <m:t>𝑇</m:t>
                          </m:r>
                          <m:d>
                            <m:dPr>
                              <m:ctrlPr>
                                <a:rPr lang="en-US" sz="3200" b="0" i="1" smtClean="0">
                                  <a:solidFill>
                                    <a:schemeClr val="tx1"/>
                                  </a:solidFill>
                                  <a:latin typeface="Cambria Math" panose="02040503050406030204" pitchFamily="18" charset="0"/>
                                  <a:ea typeface="Cambria Math" panose="02040503050406030204" pitchFamily="18" charset="0"/>
                                </a:rPr>
                              </m:ctrlPr>
                            </m:dPr>
                            <m:e>
                              <m:r>
                                <a:rPr lang="en-US" sz="3200" b="0" i="1" smtClean="0">
                                  <a:solidFill>
                                    <a:schemeClr val="tx1"/>
                                  </a:solidFill>
                                  <a:latin typeface="Cambria Math" panose="02040503050406030204" pitchFamily="18" charset="0"/>
                                  <a:ea typeface="Cambria Math" panose="02040503050406030204" pitchFamily="18" charset="0"/>
                                </a:rPr>
                                <m:t>𝑛</m:t>
                              </m:r>
                            </m:e>
                          </m:d>
                        </m:e>
                      </m:d>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ea typeface="Cambria Math" panose="02040503050406030204" pitchFamily="18" charset="0"/>
                        </a:rPr>
                        <m:t>𝑂</m:t>
                      </m:r>
                      <m:d>
                        <m:dPr>
                          <m:ctrlPr>
                            <a:rPr lang="en-US" sz="3200" b="0" i="1" smtClean="0">
                              <a:solidFill>
                                <a:schemeClr val="tx1"/>
                              </a:solidFill>
                              <a:latin typeface="Cambria Math" panose="02040503050406030204" pitchFamily="18" charset="0"/>
                              <a:ea typeface="Cambria Math" panose="02040503050406030204" pitchFamily="18" charset="0"/>
                            </a:rPr>
                          </m:ctrlPr>
                        </m:dPr>
                        <m:e>
                          <m:r>
                            <a:rPr lang="en-US" sz="3200" b="0" i="1" smtClean="0">
                              <a:solidFill>
                                <a:schemeClr val="tx1"/>
                              </a:solidFill>
                              <a:latin typeface="Cambria Math" panose="02040503050406030204" pitchFamily="18" charset="0"/>
                              <a:ea typeface="Cambria Math" panose="02040503050406030204" pitchFamily="18" charset="0"/>
                            </a:rPr>
                            <m:t>𝑛</m:t>
                          </m:r>
                        </m:e>
                      </m:d>
                    </m:oMath>
                  </m:oMathPara>
                </a14:m>
                <a:endParaRPr lang="en-US" sz="3200" dirty="0">
                  <a:solidFill>
                    <a:schemeClr val="tx1"/>
                  </a:solidFill>
                </a:endParaRPr>
              </a:p>
            </p:txBody>
          </p:sp>
        </mc:Choice>
        <mc:Fallback>
          <p:sp>
            <p:nvSpPr>
              <p:cNvPr id="40" name="文本框 39"/>
              <p:cNvSpPr txBox="1">
                <a:spLocks noRot="1" noChangeAspect="1" noMove="1" noResize="1" noEditPoints="1" noAdjustHandles="1" noChangeArrowheads="1" noChangeShapeType="1" noTextEdit="1"/>
              </p:cNvSpPr>
              <p:nvPr/>
            </p:nvSpPr>
            <p:spPr>
              <a:xfrm>
                <a:off x="3116898" y="5199850"/>
                <a:ext cx="2910203" cy="544830"/>
              </a:xfrm>
              <a:prstGeom prst="roundRect">
                <a:avLst/>
              </a:prstGeom>
              <a:blipFill rotWithShape="1">
                <a:blip r:embed="rId4"/>
                <a:stretch>
                  <a:fillRect/>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705" y="165429"/>
            <a:ext cx="7886700" cy="769991"/>
          </a:xfrm>
        </p:spPr>
        <p:txBody>
          <a:bodyPr/>
          <a:lstStyle/>
          <a:p>
            <a:r>
              <a:rPr lang="en-US" b="1" dirty="0" err="1"/>
              <a:t>RndQuickSort</a:t>
            </a:r>
            <a:r>
              <a:rPr lang="en-US" dirty="0"/>
              <a:t> vs </a:t>
            </a:r>
            <a:r>
              <a:rPr lang="en-US" b="1" dirty="0" err="1"/>
              <a:t>RndSelect</a:t>
            </a:r>
            <a:endParaRPr lang="en-US" b="1" dirty="0"/>
          </a:p>
        </p:txBody>
      </p:sp>
      <p:sp>
        <p:nvSpPr>
          <p:cNvPr id="3" name="矩形 2"/>
          <p:cNvSpPr/>
          <p:nvPr/>
        </p:nvSpPr>
        <p:spPr>
          <a:xfrm>
            <a:off x="3741683" y="935420"/>
            <a:ext cx="5225612" cy="258702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RndSelect</a:t>
            </a:r>
            <a:r>
              <a:rPr lang="en-GB" sz="1600" b="1" u="sng" dirty="0">
                <a:solidFill>
                  <a:schemeClr val="tx1"/>
                </a:solidFill>
              </a:rPr>
              <a:t>(A, </a:t>
            </a:r>
            <a:r>
              <a:rPr lang="en-GB" sz="1600" b="1" u="sng" dirty="0" err="1">
                <a:solidFill>
                  <a:schemeClr val="tx1"/>
                </a:solidFill>
              </a:rPr>
              <a:t>i</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RandomPartition</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&lt;q)</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(A[1…(q-1)],</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RndSelect</a:t>
            </a:r>
            <a:r>
              <a:rPr lang="en-US" sz="1600" dirty="0">
                <a:solidFill>
                  <a:schemeClr val="tx1"/>
                </a:solidFill>
                <a:latin typeface="Courier New" pitchFamily="49" charset="0"/>
                <a:cs typeface="Courier New" pitchFamily="49" charset="0"/>
              </a:rPr>
              <a:t>(A[(q+1)…</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-q)</a:t>
            </a:r>
            <a:endParaRPr lang="en-US" sz="1600" dirty="0">
              <a:solidFill>
                <a:schemeClr val="tx1"/>
              </a:solidFill>
              <a:latin typeface="Courier New" pitchFamily="49" charset="0"/>
              <a:cs typeface="Courier New" pitchFamily="49" charset="0"/>
            </a:endParaRPr>
          </a:p>
        </p:txBody>
      </p:sp>
      <p:sp>
        <p:nvSpPr>
          <p:cNvPr id="4" name="矩形 3"/>
          <p:cNvSpPr/>
          <p:nvPr/>
        </p:nvSpPr>
        <p:spPr>
          <a:xfrm>
            <a:off x="176705" y="1597940"/>
            <a:ext cx="3426372" cy="126197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RndQuickSort</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A.size</a:t>
            </a:r>
            <a:r>
              <a:rPr lang="en-US" sz="1600" dirty="0">
                <a:solidFill>
                  <a:schemeClr val="tx1"/>
                </a:solidFill>
                <a:latin typeface="Courier New" pitchFamily="49" charset="0"/>
                <a:cs typeface="Courier New" pitchFamily="49" charset="0"/>
              </a:rPr>
              <a:t>&gt;1)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a:t>
            </a:r>
            <a:r>
              <a:rPr lang="en-US" sz="1600" dirty="0" err="1">
                <a:solidFill>
                  <a:schemeClr val="tx1"/>
                </a:solidFill>
                <a:latin typeface="Courier New" pitchFamily="49" charset="0"/>
                <a:cs typeface="Courier New" pitchFamily="49" charset="0"/>
              </a:rPr>
              <a:t>RandomPartition</a:t>
            </a:r>
            <a:r>
              <a:rPr lang="en-US" sz="1600" dirty="0">
                <a:solidFill>
                  <a:schemeClr val="tx1"/>
                </a:solidFill>
                <a:latin typeface="Courier New" pitchFamily="49" charset="0"/>
                <a:cs typeface="Courier New" pitchFamily="49" charset="0"/>
              </a:rPr>
              <a:t>(A)</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RndQuickSort</a:t>
            </a:r>
            <a:r>
              <a:rPr lang="en-US" sz="1600" dirty="0">
                <a:solidFill>
                  <a:schemeClr val="tx1"/>
                </a:solidFill>
                <a:latin typeface="Courier New" pitchFamily="49" charset="0"/>
                <a:cs typeface="Courier New" pitchFamily="49" charset="0"/>
              </a:rPr>
              <a:t>(A[1…(q-1)])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RndQuickSort</a:t>
            </a:r>
            <a:r>
              <a:rPr lang="en-US" sz="1600" dirty="0">
                <a:solidFill>
                  <a:schemeClr val="tx1"/>
                </a:solidFill>
                <a:latin typeface="Courier New" pitchFamily="49" charset="0"/>
                <a:cs typeface="Courier New" pitchFamily="49" charset="0"/>
              </a:rPr>
              <a:t>(A[(q+1)…n])</a:t>
            </a:r>
            <a:endParaRPr lang="en-US" sz="1600" dirty="0">
              <a:solidFill>
                <a:schemeClr val="tx1"/>
              </a:solidFill>
              <a:latin typeface="Courier New" pitchFamily="49" charset="0"/>
              <a:cs typeface="Courier New" pitchFamily="49" charset="0"/>
            </a:endParaRPr>
          </a:p>
        </p:txBody>
      </p:sp>
      <p:pic>
        <p:nvPicPr>
          <p:cNvPr id="5" name="图片 4"/>
          <p:cNvPicPr>
            <a:picLocks noChangeAspect="1"/>
          </p:cNvPicPr>
          <p:nvPr/>
        </p:nvPicPr>
        <p:blipFill>
          <a:blip r:embed="rId1">
            <a:extLst>
              <a:ext uri="{BEBA8EAE-BF5A-486C-A8C5-ECC9F3942E4B}">
                <a14:imgProps xmlns:a14="http://schemas.microsoft.com/office/drawing/2010/main">
                  <a14:imgLayer r:embed="rId2">
                    <a14:imgEffect>
                      <a14:colorTemperature colorTemp="5300"/>
                    </a14:imgEffect>
                  </a14:imgLayer>
                </a14:imgProps>
              </a:ext>
            </a:extLst>
          </a:blip>
          <a:stretch>
            <a:fillRect/>
          </a:stretch>
        </p:blipFill>
        <p:spPr>
          <a:xfrm>
            <a:off x="212811" y="3655123"/>
            <a:ext cx="4359189" cy="29602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6" name="矩形 5">
                <a:extLst>
                  <a:ext uri="{FF2B5EF4-FFF2-40B4-BE49-F238E27FC236}">
                    <a14:artisticCrisscrossEtching id="{4D86EE4F-4F86-44A7-AF88-C090C50ACD12}"/>
                  </a:ext>
                </a:extLst>
              </p:cNvPr>
              <p:cNvSpPr/>
              <p:nvPr/>
            </p:nvSpPr>
            <p:spPr>
              <a:xfrm>
                <a:off x="5078795" y="3715494"/>
                <a:ext cx="1376856"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6" name="矩形 5"/>
              <p:cNvSpPr>
                <a:spLocks noRot="1" noChangeAspect="1" noMove="1" noResize="1" noEditPoints="1" noAdjustHandles="1" noChangeArrowheads="1" noChangeShapeType="1" noTextEdit="1"/>
              </p:cNvSpPr>
              <p:nvPr/>
            </p:nvSpPr>
            <p:spPr>
              <a:xfrm>
                <a:off x="5078795" y="3715494"/>
                <a:ext cx="1376856" cy="434485"/>
              </a:xfrm>
              <a:prstGeom prst="rect">
                <a:avLst/>
              </a:prstGeom>
              <a:blipFill rotWithShape="1">
                <a:blip r:embed="rId3"/>
                <a:stretch>
                  <a:fillRect t="-17333" b="-25333"/>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4:artisticCrisscrossEtching id="{3E01C5A6-3D93-4A48-8EC0-B616F6F6CADF}"/>
                  </a:ext>
                </a:extLst>
              </p:cNvPr>
              <p:cNvSpPr/>
              <p:nvPr/>
            </p:nvSpPr>
            <p:spPr>
              <a:xfrm>
                <a:off x="4968929" y="4367221"/>
                <a:ext cx="1596588"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1" dirty="0" smtClean="0">
                        <a:solidFill>
                          <a:schemeClr val="tx1"/>
                        </a:solidFill>
                        <a:latin typeface="Cambria Math" panose="02040503050406030204" pitchFamily="18" charset="0"/>
                      </a:rPr>
                      <m:t>0.8</m:t>
                    </m:r>
                    <m:r>
                      <a:rPr lang="en-US" sz="1600" b="0" i="1" dirty="0" smtClean="0">
                        <a:solidFill>
                          <a:schemeClr val="tx1"/>
                        </a:solidFill>
                        <a:latin typeface="Cambria Math" panose="02040503050406030204" pitchFamily="18" charset="0"/>
                      </a:rPr>
                      <m:t>𝑛</m:t>
                    </m:r>
                  </m:oMath>
                </a14:m>
                <a:r>
                  <a:rPr lang="en-US" sz="1600" dirty="0">
                    <a:solidFill>
                      <a:schemeClr val="tx1"/>
                    </a:solidFill>
                  </a:rPr>
                  <a:t> items.</a:t>
                </a:r>
              </a:p>
            </p:txBody>
          </p:sp>
        </mc:Choice>
        <mc:Fallback>
          <p:sp>
            <p:nvSpPr>
              <p:cNvPr id="8" name="矩形 7"/>
              <p:cNvSpPr>
                <a:spLocks noRot="1" noChangeAspect="1" noMove="1" noResize="1" noEditPoints="1" noAdjustHandles="1" noChangeArrowheads="1" noChangeShapeType="1" noTextEdit="1"/>
              </p:cNvSpPr>
              <p:nvPr/>
            </p:nvSpPr>
            <p:spPr>
              <a:xfrm>
                <a:off x="4968929" y="4367221"/>
                <a:ext cx="1596588" cy="434485"/>
              </a:xfrm>
              <a:prstGeom prst="rect">
                <a:avLst/>
              </a:prstGeom>
              <a:blipFill rotWithShape="1">
                <a:blip r:embed="rId4"/>
                <a:stretch>
                  <a:fillRect t="-17333" b="-25333"/>
                </a:stretch>
              </a:blipFill>
              <a:ln w="19050">
                <a:solidFill>
                  <a:schemeClr val="tx1"/>
                </a:solidFill>
              </a:ln>
            </p:spPr>
            <p:txBody>
              <a:bodyPr/>
              <a:lstStyle/>
              <a:p>
                <a:r>
                  <a:rPr lang="en-US">
                    <a:noFill/>
                  </a:rPr>
                  <a:t> </a:t>
                </a:r>
                <a:endParaRPr lang="en-US">
                  <a:noFill/>
                </a:endParaRPr>
              </a:p>
            </p:txBody>
          </p:sp>
        </mc:Fallback>
      </mc:AlternateContent>
      <p:cxnSp>
        <p:nvCxnSpPr>
          <p:cNvPr id="9" name="直接箭头连接符 8"/>
          <p:cNvCxnSpPr>
            <a:stCxn id="6" idx="2"/>
            <a:endCxn id="8" idx="0"/>
          </p:cNvCxnSpPr>
          <p:nvPr/>
        </p:nvCxnSpPr>
        <p:spPr>
          <a:xfrm>
            <a:off x="5767223" y="4149979"/>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矩形 10">
                <a:extLst>
                  <a:ext uri="{FF2B5EF4-FFF2-40B4-BE49-F238E27FC236}">
                    <a14:artisticCrisscrossEtching id="{A177C53C-7B3A-4047-A48F-1FC83F39B115}"/>
                  </a:ext>
                </a:extLst>
              </p:cNvPr>
              <p:cNvSpPr/>
              <p:nvPr/>
            </p:nvSpPr>
            <p:spPr>
              <a:xfrm>
                <a:off x="4908741" y="5018948"/>
                <a:ext cx="1716964" cy="4344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find some </a:t>
                </a:r>
                <a:r>
                  <a:rPr lang="en-US" sz="1600" dirty="0" err="1">
                    <a:solidFill>
                      <a:schemeClr val="tx1"/>
                    </a:solidFill>
                  </a:rPr>
                  <a:t>o.s.</a:t>
                </a:r>
                <a:br>
                  <a:rPr lang="en-US" sz="1600" dirty="0">
                    <a:solidFill>
                      <a:schemeClr val="tx1"/>
                    </a:solidFill>
                  </a:rPr>
                </a:br>
                <a:r>
                  <a:rPr lang="en-US" sz="1600" dirty="0">
                    <a:solidFill>
                      <a:schemeClr val="tx1"/>
                    </a:solidFill>
                  </a:rPr>
                  <a:t>in </a:t>
                </a:r>
                <a14:m>
                  <m:oMath xmlns:m="http://schemas.openxmlformats.org/officeDocument/2006/math">
                    <m:r>
                      <a:rPr lang="en-US" sz="1600" b="0" i="1" dirty="0" smtClean="0">
                        <a:solidFill>
                          <a:schemeClr val="tx1"/>
                        </a:solidFill>
                        <a:latin typeface="Cambria Math" panose="02040503050406030204" pitchFamily="18" charset="0"/>
                      </a:rPr>
                      <m:t>0.8</m:t>
                    </m:r>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−1</m:t>
                    </m:r>
                  </m:oMath>
                </a14:m>
                <a:r>
                  <a:rPr lang="en-US" sz="1600" dirty="0">
                    <a:solidFill>
                      <a:schemeClr val="tx1"/>
                    </a:solidFill>
                  </a:rPr>
                  <a:t> items.</a:t>
                </a:r>
              </a:p>
            </p:txBody>
          </p:sp>
        </mc:Choice>
        <mc:Fallback>
          <p:sp>
            <p:nvSpPr>
              <p:cNvPr id="11" name="矩形 10"/>
              <p:cNvSpPr>
                <a:spLocks noRot="1" noChangeAspect="1" noMove="1" noResize="1" noEditPoints="1" noAdjustHandles="1" noChangeArrowheads="1" noChangeShapeType="1" noTextEdit="1"/>
              </p:cNvSpPr>
              <p:nvPr/>
            </p:nvSpPr>
            <p:spPr>
              <a:xfrm>
                <a:off x="4908741" y="5018948"/>
                <a:ext cx="1716964" cy="434485"/>
              </a:xfrm>
              <a:prstGeom prst="rect">
                <a:avLst/>
              </a:prstGeom>
              <a:blipFill rotWithShape="1">
                <a:blip r:embed="rId5"/>
                <a:stretch>
                  <a:fillRect t="-18667" b="-24000"/>
                </a:stretch>
              </a:blipFill>
              <a:ln w="19050">
                <a:solidFill>
                  <a:schemeClr val="tx1"/>
                </a:solidFill>
              </a:ln>
            </p:spPr>
            <p:txBody>
              <a:bodyPr/>
              <a:lstStyle/>
              <a:p>
                <a:r>
                  <a:rPr lang="en-US">
                    <a:noFill/>
                  </a:rPr>
                  <a:t> </a:t>
                </a:r>
                <a:endParaRPr lang="en-US">
                  <a:noFill/>
                </a:endParaRPr>
              </a:p>
            </p:txBody>
          </p:sp>
        </mc:Fallback>
      </mc:AlternateContent>
      <p:cxnSp>
        <p:nvCxnSpPr>
          <p:cNvPr id="12" name="直接箭头连接符 11"/>
          <p:cNvCxnSpPr>
            <a:stCxn id="8" idx="2"/>
            <a:endCxn id="11" idx="0"/>
          </p:cNvCxnSpPr>
          <p:nvPr/>
        </p:nvCxnSpPr>
        <p:spPr>
          <a:xfrm>
            <a:off x="5767223" y="4801706"/>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2"/>
          </p:cNvCxnSpPr>
          <p:nvPr/>
        </p:nvCxnSpPr>
        <p:spPr>
          <a:xfrm>
            <a:off x="5767223" y="5453433"/>
            <a:ext cx="0" cy="2172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604020" y="5543160"/>
            <a:ext cx="326397" cy="25131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chemeClr val="tx1"/>
                </a:solidFill>
              </a:rPr>
              <a:t>…</a:t>
            </a:r>
            <a:endParaRPr lang="en-US" sz="2800" dirty="0">
              <a:solidFill>
                <a:schemeClr val="tx1"/>
              </a:solidFill>
            </a:endParaRPr>
          </a:p>
        </p:txBody>
      </p:sp>
      <p:cxnSp>
        <p:nvCxnSpPr>
          <p:cNvPr id="19" name="直接箭头连接符 18"/>
          <p:cNvCxnSpPr>
            <a:endCxn id="20" idx="0"/>
          </p:cNvCxnSpPr>
          <p:nvPr/>
        </p:nvCxnSpPr>
        <p:spPr>
          <a:xfrm>
            <a:off x="5767219" y="5867710"/>
            <a:ext cx="2" cy="2355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123010" y="6103303"/>
            <a:ext cx="1288421" cy="2513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solidFill>
                  <a:schemeClr val="tx1"/>
                </a:solidFill>
              </a:rPr>
              <a:t>we are done.</a:t>
            </a:r>
            <a:endParaRPr lang="en-US" sz="1600" dirty="0">
              <a:solidFill>
                <a:schemeClr val="tx1"/>
              </a:solidFill>
            </a:endParaRPr>
          </a:p>
        </p:txBody>
      </p:sp>
      <p:cxnSp>
        <p:nvCxnSpPr>
          <p:cNvPr id="21" name="直接箭头连接符 20"/>
          <p:cNvCxnSpPr/>
          <p:nvPr/>
        </p:nvCxnSpPr>
        <p:spPr>
          <a:xfrm flipH="1">
            <a:off x="5930418" y="4258600"/>
            <a:ext cx="2321516" cy="0"/>
          </a:xfrm>
          <a:prstGeom prst="straightConnector1">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5930417" y="5562054"/>
            <a:ext cx="2321516" cy="0"/>
          </a:xfrm>
          <a:prstGeom prst="straightConnector1">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箭头: 上下 23"/>
          <p:cNvSpPr/>
          <p:nvPr/>
        </p:nvSpPr>
        <p:spPr>
          <a:xfrm>
            <a:off x="6706796" y="3655123"/>
            <a:ext cx="162770" cy="549164"/>
          </a:xfrm>
          <a:prstGeom prst="upDown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矩形 24">
                <a:extLst>
                  <a:ext uri="{FF2B5EF4-FFF2-40B4-BE49-F238E27FC236}">
                    <a14:artisticCrisscrossEtching id="{C1F9163E-FA8B-43AF-B413-313294F42DA8}"/>
                  </a:ext>
                </a:extLst>
              </p:cNvPr>
              <p:cNvSpPr/>
              <p:nvPr/>
            </p:nvSpPr>
            <p:spPr>
              <a:xfrm>
                <a:off x="6783034" y="3732035"/>
                <a:ext cx="109863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𝑐𝑛</m:t>
                      </m:r>
                    </m:oMath>
                  </m:oMathPara>
                </a14:m>
                <a:endParaRPr lang="en-US" sz="2000" dirty="0">
                  <a:solidFill>
                    <a:schemeClr val="tx1"/>
                  </a:solidFill>
                </a:endParaRPr>
              </a:p>
            </p:txBody>
          </p:sp>
        </mc:Choice>
        <mc:Fallback>
          <p:sp>
            <p:nvSpPr>
              <p:cNvPr id="25" name="矩形 24"/>
              <p:cNvSpPr>
                <a:spLocks noRot="1" noChangeAspect="1" noMove="1" noResize="1" noEditPoints="1" noAdjustHandles="1" noChangeArrowheads="1" noChangeShapeType="1" noTextEdit="1"/>
              </p:cNvSpPr>
              <p:nvPr/>
            </p:nvSpPr>
            <p:spPr>
              <a:xfrm>
                <a:off x="6783034" y="3732035"/>
                <a:ext cx="1098634" cy="400110"/>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p:sp>
        <p:nvSpPr>
          <p:cNvPr id="27" name="箭头: 上下 26"/>
          <p:cNvSpPr/>
          <p:nvPr/>
        </p:nvSpPr>
        <p:spPr>
          <a:xfrm>
            <a:off x="6701649" y="4649015"/>
            <a:ext cx="162770" cy="549164"/>
          </a:xfrm>
          <a:prstGeom prst="upDown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8" name="矩形 27">
                <a:extLst>
                  <a:ext uri="{FF2B5EF4-FFF2-40B4-BE49-F238E27FC236}">
                    <a14:artisticCrisscrossEtching id="{C2960764-3C7D-4D16-9A00-1700BC41D658}"/>
                  </a:ext>
                </a:extLst>
              </p:cNvPr>
              <p:cNvSpPr/>
              <p:nvPr/>
            </p:nvSpPr>
            <p:spPr>
              <a:xfrm>
                <a:off x="6730351" y="4722125"/>
                <a:ext cx="163711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𝑐</m:t>
                      </m:r>
                      <m:r>
                        <a:rPr lang="en-US" sz="2000" b="0" i="1" smtClean="0">
                          <a:solidFill>
                            <a:schemeClr val="tx1"/>
                          </a:solidFill>
                          <a:latin typeface="Cambria Math" panose="02040503050406030204" pitchFamily="18" charset="0"/>
                        </a:rPr>
                        <m:t>⋅0.8</m:t>
                      </m:r>
                      <m:r>
                        <a:rPr lang="en-US" sz="2000" b="0" i="1" smtClean="0">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p:sp>
            <p:nvSpPr>
              <p:cNvPr id="28" name="矩形 27"/>
              <p:cNvSpPr>
                <a:spLocks noRot="1" noChangeAspect="1" noMove="1" noResize="1" noEditPoints="1" noAdjustHandles="1" noChangeArrowheads="1" noChangeShapeType="1" noTextEdit="1"/>
              </p:cNvSpPr>
              <p:nvPr/>
            </p:nvSpPr>
            <p:spPr>
              <a:xfrm>
                <a:off x="6730351" y="4722125"/>
                <a:ext cx="1637115" cy="400110"/>
              </a:xfrm>
              <a:prstGeom prst="rect">
                <a:avLst/>
              </a:prstGeom>
              <a:blipFill rotWithShape="1">
                <a:blip r:embed="rId7"/>
                <a:stretch>
                  <a:fillRect b="-153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4:artisticCrisscrossEtching id="{1025B55C-5898-49E7-AE57-7968900EC711}"/>
                  </a:ext>
                </a:extLst>
              </p:cNvPr>
              <p:cNvSpPr txBox="1"/>
              <p:nvPr/>
            </p:nvSpPr>
            <p:spPr>
              <a:xfrm>
                <a:off x="6456963" y="5892953"/>
                <a:ext cx="2412520" cy="461665"/>
              </a:xfrm>
              <a:prstGeom prst="rect">
                <a:avLst/>
              </a:prstGeom>
              <a:noFill/>
            </p:spPr>
            <p:txBody>
              <a:bodyPr wrap="none" rtlCol="0">
                <a:spAutoFit/>
              </a:bodyPr>
              <a:lstStyle/>
              <a:p>
                <a:r>
                  <a:rPr lang="en-US" sz="2400" b="1" dirty="0">
                    <a:solidFill>
                      <a:schemeClr val="accent2">
                        <a:lumMod val="75000"/>
                      </a:schemeClr>
                    </a:solidFill>
                  </a:rPr>
                  <a:t>Total cost is </a:t>
                </a:r>
                <a14:m>
                  <m:oMath xmlns:m="http://schemas.openxmlformats.org/officeDocument/2006/math">
                    <m:r>
                      <a:rPr lang="en-US" sz="2400" b="1" i="1" smtClean="0">
                        <a:solidFill>
                          <a:schemeClr val="accent2">
                            <a:lumMod val="75000"/>
                          </a:schemeClr>
                        </a:solidFill>
                        <a:latin typeface="Cambria Math" panose="02040503050406030204" pitchFamily="18" charset="0"/>
                      </a:rPr>
                      <m:t>𝑶</m:t>
                    </m:r>
                    <m:d>
                      <m:dPr>
                        <m:ctrlPr>
                          <a:rPr lang="en-US" sz="2400" b="1" i="1" smtClean="0">
                            <a:solidFill>
                              <a:schemeClr val="accent2">
                                <a:lumMod val="75000"/>
                              </a:schemeClr>
                            </a:solidFill>
                            <a:latin typeface="Cambria Math" panose="02040503050406030204" pitchFamily="18" charset="0"/>
                          </a:rPr>
                        </m:ctrlPr>
                      </m:dPr>
                      <m:e>
                        <m:r>
                          <a:rPr lang="en-US" sz="2400" b="1" i="1" smtClean="0">
                            <a:solidFill>
                              <a:schemeClr val="accent2">
                                <a:lumMod val="75000"/>
                              </a:schemeClr>
                            </a:solidFill>
                            <a:latin typeface="Cambria Math" panose="02040503050406030204" pitchFamily="18" charset="0"/>
                          </a:rPr>
                          <m:t>𝒏</m:t>
                        </m:r>
                      </m:e>
                    </m:d>
                  </m:oMath>
                </a14:m>
                <a:endParaRPr lang="en-US" sz="2400" b="1" dirty="0">
                  <a:solidFill>
                    <a:schemeClr val="accent2">
                      <a:lumMod val="75000"/>
                    </a:schemeClr>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6456963" y="5892953"/>
                <a:ext cx="2412520" cy="461665"/>
              </a:xfrm>
              <a:prstGeom prst="rect">
                <a:avLst/>
              </a:prstGeom>
              <a:blipFill rotWithShape="1">
                <a:blip r:embed="rId8"/>
                <a:stretch>
                  <a:fillRect l="-3788" t="-10667" b="-30667"/>
                </a:stretch>
              </a:blipFill>
            </p:spPr>
            <p:txBody>
              <a:bodyPr/>
              <a:lstStyle/>
              <a:p>
                <a:r>
                  <a:rPr lang="en-US">
                    <a:noFill/>
                  </a:rPr>
                  <a:t> </a:t>
                </a:r>
                <a:endParaRPr lang="en-US">
                  <a:noFill/>
                </a:endParaRP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303</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Courier New</vt:lpstr>
      <vt:lpstr>Calibri Light</vt:lpstr>
      <vt:lpstr>Calibri</vt:lpstr>
      <vt:lpstr>等线</vt:lpstr>
      <vt:lpstr>Office 主题​​</vt:lpstr>
      <vt:lpstr>Selection</vt:lpstr>
      <vt:lpstr>Order Statistics and Selection</vt:lpstr>
      <vt:lpstr>Find Min/Max</vt:lpstr>
      <vt:lpstr>What if we want min and max?</vt:lpstr>
      <vt:lpstr>General Selection Problem</vt:lpstr>
      <vt:lpstr>Randomized Selection</vt:lpstr>
      <vt:lpstr>PowerPoint 演示文稿</vt:lpstr>
      <vt:lpstr>PowerPoint 演示文稿</vt:lpstr>
      <vt:lpstr>RndQuickSort vs RndSelect</vt:lpstr>
      <vt:lpstr>We are not done with selection…</vt:lpstr>
      <vt:lpstr>Median of medians</vt:lpstr>
      <vt:lpstr>Finding median of medians</vt:lpstr>
      <vt:lpstr>PowerPoint 演示文稿</vt:lpstr>
      <vt:lpstr>PowerPoint 演示文稿</vt:lpstr>
      <vt:lpstr>Complexity of general selection</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dc:title>
  <dc:creator>Chaodong ZHENG</dc:creator>
  <cp:lastModifiedBy>iPad</cp:lastModifiedBy>
  <cp:revision>227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