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5" r:id="rId15"/>
    <p:sldId id="302" r:id="rId16"/>
    <p:sldId id="303" r:id="rId17"/>
    <p:sldId id="304" r:id="rId19"/>
    <p:sldId id="306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 showGuides="1"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09"/>
    </inkml:context>
    <inkml:brush xml:id="br0">
      <inkml:brushProperty name="width" value="0.0179859828203917" units="cm"/>
      <inkml:brushProperty name="height" value="0.0179859828203917" units="cm"/>
      <inkml:brushProperty name="color" value="#F2395B"/>
      <inkml:brushProperty name="ignorePressure" value="0"/>
    </inkml:brush>
  </inkml:definitions>
  <inkml:trace contextRef="#ctx0" brushRef="#br0">34300 12400 815,'-68'43'0,"17"-11"0	,15-14 0,16-11 0,9-6 0,3 4 0,3 3 0,4 3 0,5 4 0,10 7-2,10 6 0,9 7-1,1 4 1,-6 3 0,-6 3 1,-6 4 1,-2 5 2,3 10 2,3 10 2,4 9 3,1 4 1,0 1 2,0-1 1,0 1 2,-2 2 0,-3 7 1,-3 6 0,-2 7 1,-1-3-2,3-8-1,3-10-2,4-9-2,-1-13-3,-3-16-4,-3-15-3,-2-15-3,2-21-4,9-25-4,10-25-4,10-25-5,0-13-2,-5 1 3,-7-1 0,-5 1 3,-6 4-4,-3 9-6,-3 10-7,-2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3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32350 13950 1000,'1'89'-22,"4"-22"-3	,3-22-3,3-21-3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58"/>
    </inkml:context>
    <inkml:brush xml:id="br0">
      <inkml:brushProperty name="width" value="0.0214301906526089" units="cm"/>
      <inkml:brushProperty name="height" value="0.0214301906526089" units="cm"/>
      <inkml:brushProperty name="color" value="#F2395B"/>
      <inkml:brushProperty name="ignorePressure" value="0"/>
    </inkml:brush>
  </inkml:definitions>
  <inkml:trace contextRef="#ctx0" brushRef="#br0">41950 9150 684,'23'-22'0,"-3"6"1	,-3 7 0,-2 6 1,-8 7 1,-8 10 2,-10 10 4,-9 9 1,-10 7 2,-9 7-1,-10 6 0,-8 7-1,-9 5 0,-6 7 1,-6 6 1,-6 7 0,-6 2-1,-2 1-1,-3-1-1,-3 1-2,2-6 0,10-8 0,10-10-1,9-9 1,6-9 0,3-5 1,3-7 0,4-5 1,5-6-1,10-3 0,10-3 0,9-2-1,9-6-1,9-6-1,10-6-2,10-6-1,10-4-1,13 1-1,12-1 1,13 1-1,9 1 1,6 3 0,7 3 2,6 4 0,4 2 0,4 4 1,3 3 1,3 3-1,1-1 1,1-2 0,-1-3 0,1-3-1,-6-4 0,-8-3-2,-10-3-1,-9-2 0,-12-1-3,-11 3-1,-14 3-2,-11 4-1,-4 1-3,6 0-4,7 0-4,6 0-3,-1 0-1,-5 0-1,-7 0 0,-5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59"/>
    </inkml:context>
    <inkml:brush xml:id="br0">
      <inkml:brushProperty name="width" value="0.0214812848716974" units="cm"/>
      <inkml:brushProperty name="height" value="0.0214812848716974" units="cm"/>
      <inkml:brushProperty name="color" value="#F2395B"/>
      <inkml:brushProperty name="ignorePressure" value="0"/>
    </inkml:brush>
  </inkml:definitions>
  <inkml:trace contextRef="#ctx0" brushRef="#br0">40850 11550 682,'-66'-2'-1,"19"-3"-3	,19-3-2,19-2-2,13-3 2,10 1 9,10-1 9,9 1 8,13 1 6,20 3 3,18 3 2,20 4 3,10 2 0,3 4-3,3 3-1,4 3-2,-4 3-5,-9 3-4,-10 3-5,-8 4-6,2 1-9,16 0-15,15 0-14,17 0-16,-8-4-7,-27-5-1,-28-7-1,-28-5-2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59"/>
    </inkml:context>
    <inkml:brush xml:id="br0">
      <inkml:brushProperty name="width" value="0.0222015082836151" units="cm"/>
      <inkml:brushProperty name="height" value="0.0222015082836151" units="cm"/>
      <inkml:brushProperty name="color" value="#F2395B"/>
      <inkml:brushProperty name="ignorePressure" value="0"/>
    </inkml:brush>
  </inkml:definitions>
  <inkml:trace contextRef="#ctx0" brushRef="#br0">45200 9300 660,'4'-49'0,"10"4"0	,10 3 0,9 3 0,1 4-1,-6 7-2,-6 6-3,-6 7-2,7 4 0,22 3 1,22 3 2,23 4 1,5 4 3,-9 6 4,-10 7 4,-8 6 4,-12 1 2,-12-3-1,-13-3-2,-12-2 0,-4 6 0,7 20 2,6 18 3,7 20 2,-4 10 0,-12 3-3,-13 3-1,-12 4-4,-10 1 1,-6 0 3,-6 0 2,-6 0 3,-12 10 1,-15 23-2,-15 22 0,-16 22-2,-1-4-2,17-28-1,15-28-1,16-27-2,21-33 0,29-33-1,28-35-1,28-34 0,9-13-1,-9 9-3,-10 10-3,-8 10-2,0-6-2,14-18 0,11-19 0,14-18-1,-1-4-2,-12 13-4,-13 12-3,-12 13-5,-1-7-1,14-24-3,11-26 0,14-24-1,-1-6-6,-12 17-7,-13 15-9,-12 16-7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59"/>
    </inkml:context>
    <inkml:brush xml:id="br0">
      <inkml:brushProperty name="width" value="0.0207070466130972" units="cm"/>
      <inkml:brushProperty name="height" value="0.0207070466130972" units="cm"/>
      <inkml:brushProperty name="color" value="#F2395B"/>
      <inkml:brushProperty name="ignorePressure" value="0"/>
    </inkml:brush>
  </inkml:definitions>
  <inkml:trace contextRef="#ctx0" brushRef="#br0">48450 7200 708,'-24'7'0,"4"17"2	,3 15 0,3 16 1,-1 12 2,-2 9 4,-3 10 2,-3 10 4,1-3 1,6-11-2,7-14 0,6-11-1,4-12-1,4-9 0,3-10 0,3-8 0,7-6 0,14 1 3,11-1 1,14 1 1,5-3 0,1-2-2,-1-3-1,1-3-2,-1-6-2,1-5-4,-1-7-2,1-5-2,-1-9-4,1-9-2,-1-10-2,1-8-2,-3-8-4,-2-2-8,-3-3-6,-3-3-7,-6 4-5,-5 13-3,-7 12-3,-5 13-3,-9 9 2,-9 6 8,-10 7 8,-8 6 8,-9 10 6,-6 17 3,-6 15 3,-6 16 4,-6 9 2,-2 3 1,-3 3 0,-3 4 1,-2 2 1,0 4-1,0 3 1,0 3-1,1 9 3,4 16 3,3 15 4,3 17 4,4 16 3,7 19 5,6 19 5,7 19 4,2 10 1,1 4-2,-1 3-3,1 3-3,-3 1 0,-2 1 2,-3-1 2,-3 1 2,-4-12-2,-3-21-5,-3-22-5,-2-22-5,0-19-8,7-16-11,6-15-10,7-15-12,2-18-8,1-19-7,-1-18-6,1-19-6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00"/>
    </inkml:context>
    <inkml:brush xml:id="br0">
      <inkml:brushProperty name="width" value="0.020021328702569" units="cm"/>
      <inkml:brushProperty name="height" value="0.020021328702569" units="cm"/>
      <inkml:brushProperty name="color" value="#F2395B"/>
      <inkml:brushProperty name="ignorePressure" value="0"/>
    </inkml:brush>
  </inkml:definitions>
  <inkml:trace contextRef="#ctx0" brushRef="#br0">51400 7950 732,'-38'3'-2,"26"6"-4	,24 7-3,26 6-5,12 4 0,0 4 3,0 3 3,0 3 3,-5-2 3,-9-6 2,-10-6 2,-8-6 3,-3 1 1,7 9 1,6 10 1,7 10 1,-3 4 0,-8 0 0,-10 0 0,-9 0 0,-7 4 1,-3 10 0,-3 10 0,-2 9 1,-3 2 0,1-2 0,-1-3 0,1-3 1,1-2-1,3 0-1,3 0-2,4 0-1,4-4-2,6-5-2,7-7-1,6-5-3,7-4-1,10 0-1,10 0 0,9 0-2,1-4-2,-6-5-1,-6-7-2,-6-5-1,-6-3-1,-2 4 3,-3 3 2,-3 3 1,-6 1 3,-5 1 0,-7-1 3,-5 1 0,-11 2 4,-11 7 5,-14 6 5,-11 7 6,-12 2 1,-9 1-1,-10-1-1,-8 1-2,-6-3-2,1-2-1,-1-3-2,1-3-3,4-9 0,9-11 1,10-14-1,10-11 1,13-14-2,19-11-5,19-14-3,19-11-5,19-15-2,23-16 4,22-15 1,22-15 3,8-7-1,-2 3-2,-3 3-2,-3 4-3,-10 8-3,-16 17-1,-15 15-3,-15 16-2,-1-1-2,16-15-1,15-15-1,17-16-2,-1-2-4,-16 13-6,-15 12-7,-15 13-6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01"/>
    </inkml:context>
    <inkml:brush xml:id="br0">
      <inkml:brushProperty name="width" value="0.0201059989631176" units="cm"/>
      <inkml:brushProperty name="height" value="0.0201059989631176" units="cm"/>
      <inkml:brushProperty name="color" value="#F2395B"/>
      <inkml:brushProperty name="ignorePressure" value="0"/>
    </inkml:brush>
  </inkml:definitions>
  <inkml:trace contextRef="#ctx0" brushRef="#br0">54800 6400 729,'28'-46'0,"6"10"0	,7 10 0,6 9 0,4 7 0,4 7-1,3 6-1,3 7 1,-1 5-3,-2 7-1,-3 6-3,-3 7-2,-7-3 0,-9-8 1,-10-10 2,-8-9 2,-8-1 0,-2 10 0,-3 10 1,-3 9-1,-12 7 0,-18 7 0,-19 6 0,-18 7 0,-17 4 0,-11 3 3,-14 3 1,-11 4 2,-3-1 2,10-3 0,10-3 2,9-2 1,10-6 1,14-6 0,11-6 0,14-6 0,8-7 0,7-6-1,6-6-1,7-6-1,7-6-1,9-2-1,10-3-1,10-3-1,2-2-1,-3 0-1,-3 0-2,-2 0-1,2 0-2,9 0-1,10 0-1,10 0-2,4-2 1,0-3 2,0-3 2,0-2 2,-4-1 3,-5 3 2,-7 3 1,-5 4 3,-8 7 0,-5 13 1,-7 12-1,-5 13 0,-14 13 2,-18 17 5,-19 15 3,-18 16 4,-10 4 2,0-6-1,0-6-2,0-6-1,7-7-2,17-6-1,15-6-1,16-6-3,9-9-3,3-8-7,3-10-6,4-9-6,5-9-5,10-5-2,10-7-1,9-5-2,2-6 0,-2-3 3,-3-3 3,-3-2 2,-4-3 3,-3 1 3,-3-1 4,-2 1 2,0-6 2,7-8 1,6-10 0,7-9 1,5-2 2,7 6 3,6 7 2,7 6 3,-1 6 1,-6 6-1,-6 7 0,-6 6-1,-7 12-1,-6 19 0,-6 19-2,-6 19 0,-12 16 1,-15 17 0,-15 15 1,-16 16 1,-12 12 1,-5 9 1,-7 10 1,-5 10 1,-6 0 1,-3-5 1,-3-7 2,-2-5 0,0-8 0,7-5-4,6-7-3,7-5-2,5-14-3,7-18-2,6-19-2,7-18-1,8-20-5,14-18-7,11-19-6,14-18-7,5-10-3,1 0 2,-1 0 2,1 0 1,13-24-3,29-46-4,28-47-5,28-47-6,10-16 0,-5 16 6,-7 15 5,-5 17 6,-4 11 5,0 10 4,0 10 3,0 9 5,0 9 1,0 9 2,0 10 1,0 10 2,-8 10 2,-16 13 5,-15 12 5,-15 13 5,-12 13 3,-6 17 0,-6 15 0,-6 16 1,-12 12-1,-15 9-2,-15 10-2,-16 10-2,-18 21-1,-18 34 2,-19 35 0,-18 35 2,-7 10-1,6-12-1,7-13-1,6-12-1,6-13-2,6-12-3,7-13-3,6-12-3,9-15 0,13-15 1,12-15 1,13-16 2,13-18-5,17-18-11,15-19-10,16-18-10,20-17-6,25-11 0,25-14 1,25-11 0,10-3 4,-2 10 9,-3 10 9,-3 9 10,-7 7 3,-9 7-1,-10 6-1,-8 7-1,-14 4 3,-15 3 3,-15 3 6,-16 4 4,-5 1 3,6 0 4,7 0 1,6 0 3,-1 0-1,-5 0-3,-7 0-5,-5 0-3,-6 1-5,-3 4-4,-3 3-4,-2 3-4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02"/>
    </inkml:context>
    <inkml:brush xml:id="br0">
      <inkml:brushProperty name="width" value="0.0252202451229095" units="cm"/>
      <inkml:brushProperty name="height" value="0.0252202451229095" units="cm"/>
      <inkml:brushProperty name="color" value="#F2395B"/>
      <inkml:brushProperty name="ignorePressure" value="0"/>
    </inkml:brush>
  </inkml:definitions>
  <inkml:trace contextRef="#ctx0" brushRef="#br0">57350 7550 581,'48'73'-2,"-3"-3"-5	,-3-3-4,-2-2-5,-5 0-1,-2 7 2,-3 6 2,-3 7 2,-4-1 7,-3-6 10,-3-6 10,-2-6 11,-5-1 4,-2 7-5,-3 6-4,-3 7-4,-2 4-2,0 3-1,0 3-1,0 4-1,0-4-1,0-9 0,0-10 0,0-8-1,0-11-2,0-8-2,0-10-2,0-9-2,3-1-2,6 10 1,7 10 0,6 9 0,1-2 0,-3-12-1,-3-13-1,-2-12 0,2-1-1,9 14 0,10 11 0,10 14 1,4 5-1,0 1 0,0-1 1,0 1-1,-4-3 0,-5-2 1,-7-3-1,-5-3 1,-8-2 1,-5 0-1,-7 0 0,-5 0 0,-8 0 2,-5 0 5,-7 0 4,-5 0 4,-14 1 3,-18 4 1,-19 3 1,-18 3 1,-14-4 0,-5-8-3,-7-10-2,-5-9-2,2-9-1,13-5-1,12-7-1,13-5 0,13-17-4,17-24-6,15-26-8,16-24-7,21-13-2,29 0 3,28 0 3,28 0 2,6 9 2,-16 19 0,-15 19-1,-15 19 0,8-4 0,35-24-3,35-26-2,34-24-1,9-7-1,-16 13 2,-15 12 1,-15 13 2,-20 12-7,-21 13-16,-22 12-16,-22 13-17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1"/>
    </inkml:context>
    <inkml:brush xml:id="br0">
      <inkml:brushProperty name="width" value="0.0203735064715147" units="cm"/>
      <inkml:brushProperty name="height" value="0.0203735064715147" units="cm"/>
      <inkml:brushProperty name="color" value="#F2395B"/>
      <inkml:brushProperty name="ignorePressure" value="0"/>
    </inkml:brush>
  </inkml:definitions>
  <inkml:trace contextRef="#ctx0" brushRef="#br0">38050 20250 719,'-24'0'0,"4"0"1	,3 0-1,3 0 1,4 0 2,7 0 7,6 0 5,7 0 5,7 1 2,9 4-3,10 3-3,10 3-3,2 3-2,-3 3-2,-3 3-3,-2 4-1,-6-1-2,-6-3-2,-6-3-2,-6-2-2,-1 2-1,7 9-3,6 10 0,7 10-2,-1 2 1,-6-3 1,-6-3 3,-6-2 1,-7-3 2,-6 1-1,-6-1 2,-6 1-1,-7-3 1,-6-2 3,-6-3 2,-6-3 2,-4-2 1,1 0 1,-1 0 0,1 0 1,2 0-1,7 0 0,6 0 0,7 0-1,5-2-1,7-3-2,6-3-4,7-2-2,2-1-1,1 3 0,-1 3 0,1 4 0,-1-1 0,1-3-1,-1-3 0,1-2-1,2 0 1,7 7 1,6 6 0,7 7 1,-1-1 0,-6-6 1,-6-6-1,-6-6-1,-2 1 1,3 9 1,3 10 0,4 10 1,-1-1 1,-3-9-2,-3-10 1,-2-8-1,-3 2 1,1 16 0,-1 15 1,1 17 1,-4 7 1,-6 0 0,-6 0 0,-6 0 1,-7 3 0,-6 6 1,-6 7 2,-6 6 1,-6-2 0,-2-9 0,-3-10 1,-3-8 0,-1-12-2,4-12-1,3-13-2,3-12-1,1-15-5,1-15-5,-1-15-5,1-16-6,1-10-1,3-3 4,3-3 4,4-2 3,4 2 2,6 9-2,7 10-2,6 10-1,3 0-2,0-5-1,0-7 0,0-5-1,1-3 1,4 4 3,3 3 2,3 3 3,9-1 5,16-2 6,15-3 8,17-3 6,8-2 3,4 0-1,3 0-3,3 0-1,1-4-4,1-5-8,-1-7-6,1-5-8,-4-1-6,-6 6-8,-6 7-6,-6 6-8,-9 7-4,-8 10 0,-10 10 0,-9 9-2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2"/>
    </inkml:context>
    <inkml:brush xml:id="br0">
      <inkml:brushProperty name="width" value="0.0206299908459187" units="cm"/>
      <inkml:brushProperty name="height" value="0.0206299908459187" units="cm"/>
      <inkml:brushProperty name="color" value="#F2395B"/>
      <inkml:brushProperty name="ignorePressure" value="0"/>
    </inkml:brush>
  </inkml:definitions>
  <inkml:trace contextRef="#ctx0" brushRef="#br0">39700 19750 710,'26'1'12,"4"4"-13	,3 3-15,3 3-14,-1 1-1,-2 1 8,-3-1 10,-3 1 10,-2-3 6,0-2 5,0-3 3,0-3 6,-2-1-1,-3 4-3,-3 3-5,-2 3-3,-5 1-2,-2 1 0,-3-1 1,-3 1 0,-7 5 0,-9 14 0,-10 11 1,-8 14 1,-8 5 0,-2 1 0,-3-1 1,-3 1 1,1-6-1,6-8-2,7-10-1,6-9-3,1-4 0,-3 4 0,-3 3 0,-2 3 1,0-2 0,7-6 0,6-6 0,7-6-1,8-7 0,14-6-3,11-6 0,14-6-2,7-4-1,3 1 1,3-1 1,4 1 0,-3 1 2,-5 3 2,-7 3 3,-5 4 1,-6 4 2,-3 6 1,-3 7 1,-2 6 0,-9 7 1,-12 10-1,-13 10-1,-12 9-1,-4-1 0,7-8-1,6-10 1,7-9-1,-6 5 1,-15 23 0,-15 22 2,-16 22 0,-5 5 0,6-8-2,7-10-1,6-9-1,7-13-3,10-16-1,10-15-4,9-15-1,17-15-3,25-12-4,25-13-5,25-12-3,9-7-2,-6 1 1,-6-1 1,-6 1 1,-4 1 3,1 3 5,-1 3 5,1 4 6,-6 2 4,-8 4 2,-10 3 2,-9 3 2,-12 10 4,-11 20 4,-14 18 6,-11 20 5,-12 13-1,-9 9-4,-10 10-6,-8 10-4,-8 5-4,-2 4-1,-3 3-3,-3 3-1,1-1-1,6-2-3,7-3-3,6-3-1,6-10-2,6-16-1,7-15 0,6-15-1,12-20-6,19-21-15,19-22-13,19-22-13,13-16-4,10-9 5,10-10 6,9-8 6,4-4 6,1 3 8,-1 3 8,1 4 6,-3 4 6,-2 6 1,-3 7 2,-3 6 3,-6 4 2,-5 4 4,-7 3 5,-5 3 4,-9 6 4,-9 9 2,-10 10 2,-8 10 4,-11 7 0,-8 6 0,-10 7 0,-9 6 0,-12 10-3,-11 17-4,-14 15-5,-11 16-5,-6 10-3,4 7-1,3 6 0,3 7 0,4-4-3,7-12-3,6-13-2,7-12-4,8-16-8,14-19-14,11-18-14,14-19-14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2"/>
    </inkml:context>
    <inkml:brush xml:id="br0">
      <inkml:brushProperty name="width" value="0.0161519795656204" units="cm"/>
      <inkml:brushProperty name="height" value="0.0161519795656204" units="cm"/>
      <inkml:brushProperty name="color" value="#F2395B"/>
      <inkml:brushProperty name="ignorePressure" value="0"/>
    </inkml:brush>
  </inkml:definitions>
  <inkml:trace contextRef="#ctx0" brushRef="#br0">40400 22650 908,'93'1'-7,"-11"4"8	,-14 3 7,-11 3 9,-11 3 2,-5 3-4,-7 3-4,-5 4-2,-4-1-3,0-3-1,0-3-1,0-2 0,0-6-10,0-6-16,0-6-17,0-6-16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4"/>
    </inkml:context>
    <inkml:brush xml:id="br0">
      <inkml:brushProperty name="width" value="0.0231547672301531" units="cm"/>
      <inkml:brushProperty name="height" value="0.0231547672301531" units="cm"/>
      <inkml:brushProperty name="color" value="#F2395B"/>
      <inkml:brushProperty name="ignorePressure" value="0"/>
    </inkml:brush>
  </inkml:definitions>
  <inkml:trace contextRef="#ctx0" brushRef="#br0">42700 11150 633,'1'-90'2,"4"23"4	,3 22 3,3 22 4,6 13 2,9 7 0,10 6-1,10 7-1,7 5 0,6 7-2,7 6-2,6 7 0,-5-1-2,-16-6-2,-15-6-1,-15-6-2,-3-1 0,14 7 2,11 6 1,14 7 2,0 0-2,-8-2-5,-10-3-5,-9-3-5,-10 2-1,-9 10 1,-10 10 1,-8 9 2,-11 7 1,-8 7 2,-10 6 1,-9 7 1,-2 2 3,6 1 2,7-1 3,6 1 3,4-6 1,4-8 0,3-10-1,3-9 0,4-10 0,7-9-1,6-10-1,7-8-1,8-6 0,14 1-1,11-1-1,14 1-1,5 1 0,1 3-1,-1 3-1,1 4 1,-3 4-1,-2 6 1,-3 7-1,-3 6 0,-7 4 0,-9 4-1,-10 3 1,-8 3-2,-15 4 2,-19 7 2,-18 6 3,-19 7 2,-13 2 2,-6 1 1,-6-1 1,-6 1 1,-6-7-1,-2-12 0,-3-13-3,-3-12 0,4-12-2,13-8 0,12-10 1,13-9 0,9-7-2,6-3-3,7-3-4,6-2-4,4-9-2,4-12 0,3-13-3,3-12 0,4-7 0,7 1 1,6-1 1,7 1 2,4 5 0,3 14 0,3 11 1,4 14-1,10-6 0,19-21-1,19-22 0,19-22-1,12-11-1,6 0-1,7 0-1,6 0 0,6-2-3,6-3-3,7-3-4,6-2-3,-8 3-3,-22 14 1,-22 11-1,-21 14 1,-15 10-1,-6 9 2,-6 10 0,-6 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2"/>
    </inkml:context>
    <inkml:brush xml:id="br0">
      <inkml:brushProperty name="width" value="0.0201453324407339" units="cm"/>
      <inkml:brushProperty name="height" value="0.0201453324407339" units="cm"/>
      <inkml:brushProperty name="color" value="#F2395B"/>
      <inkml:brushProperty name="ignorePressure" value="0"/>
    </inkml:brush>
  </inkml:definitions>
  <inkml:trace contextRef="#ctx0" brushRef="#br0">42000 20500 728,'25'3'-2,"0"6"-2	,0 7-2,0 6-4,0 6 1,0 6 0,0 7 3,0 6 0,0 6 6,0 6 7,0 7 7,0 6 7,1 3 4,4 0-1,3 0 0,3 0-2,-1-2-2,-2-3-4,-3-3-4,-3-2-3,-6-8-2,-5-8-1,-7-10 1,-5-9 0,-1 4 0,6 19 2,7 19 2,6 19 2,-1 5-1,-5-5-1,-7-7-1,-5-5-2,-4-6-2,0-3 0,0-3-1,0-2-2,-5-6-1,-9-6-4,-10-6-2,-8-6-3,-9-7-3,-6-6-1,-6-6-2,-6-6-2,-6-9-1,-2-8 0,-3-10-2,-3-9 1,2-9 0,10-5 2,10-7 2,9-5 2,9-3 3,9 4 3,10 3 3,10 3 4,8-2 1,10-6 2,10-6 2,9-6 0,1 2 1,-6 14 1,-6 11-1,-6 14 0,7-1 1,22-12-1,22-13 1,23-12 1,13-4-1,6 7-1,7 6 0,6 7-1,-1 2-6,-5 1-10,-7-1-10,-5 1-12,-14 2-6,-18 7-3,-19 6-4,-18 7-4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3"/>
    </inkml:context>
    <inkml:brush xml:id="br0">
      <inkml:brushProperty name="width" value="0.0162697862833738" units="cm"/>
      <inkml:brushProperty name="height" value="0.0162697862833738" units="cm"/>
      <inkml:brushProperty name="color" value="#F2395B"/>
      <inkml:brushProperty name="ignorePressure" value="0"/>
    </inkml:brush>
  </inkml:definitions>
  <inkml:trace contextRef="#ctx0" brushRef="#br0">44150 20200 901,'25'1'-8,"0"4"-1	,0 3-1,0 3-1,-2 6 1,-3 9 2,-3 10 4,-2 10 2,0 2 3,7-3 0,6-3 2,7-2 0,2-8-1,1-8-4,-1-10-4,1-9-4,2-9-4,7-5-1,6-7-2,7-5-2,-1-4 0,-6 0 3,-6 0 3,-6 0 3,-6 1 3,-2 4 0,-3 3 3,-3 3 2,-7 3 6,-9 3 11,-10 3 13,-8 4 11,-12 5 4,-12 10-5,-13 10-4,-12 9-4,-10 10-5,-6 14-5,-6 11-4,-6 14-4,-1 3-5,7-2-6,6-3-6,7-3-6,7-9-1,9-11 3,10-14 2,10-11 2,10-11 1,13-5-2,12-7-1,13-5-2,10-9 0,10-9 2,10-10 4,9-8 1,4-4 3,1 3-1,-1 3 0,1 4 0,-6 4 0,-8 6 2,-10 7 2,-9 6 0,-2 1 1,6-3-1,7-3-1,6-2 0,-2-1-1,-9 3-1,-10 3 0,-8 4 0,-3 1-1,7 0-2,6 0 0,7 0-2,0-2-1,-2-3-4,-3-3-1,-3-2-4,-6-3 0,-5 1 0,-7-1 2,-5 1 1,-4-1-2,0 1-3,0-1-5,0 1-4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3"/>
    </inkml:context>
    <inkml:brush xml:id="br0">
      <inkml:brushProperty name="width" value="0.0207006186246872" units="cm"/>
      <inkml:brushProperty name="height" value="0.0207006186246872" units="cm"/>
      <inkml:brushProperty name="color" value="#F2395B"/>
      <inkml:brushProperty name="ignorePressure" value="0"/>
    </inkml:brush>
  </inkml:definitions>
  <inkml:trace contextRef="#ctx0" brushRef="#br0">44950 20150 708,'0'143'6,"0"-11"-2	,0-14 0,0-11 0,-4-6 2,-5 4 5,-7 3 7,-5 3 5,-8 6 3,-5 9-1,-7 10 0,-5 10 0,-3 4-3,4 0-4,3 0-4,3 0-3,4-7-4,7-11 0,6-14-1,7-11-1,4-17-1,3-18 1,3-19 0,4-18 0,5-14-1,10-5-2,10-7-3,9-5-2,6-6-1,3-3 2,3-3 1,4-2 1,-3-3 1,-5 1-1,-7-1-2,-5 1-1,0-3-1,10-2 0,10-3 0,9-3-1,4-1-1,1 4-2,-1 3-3,1 3-2,-6 3-2,-8 3 2,-10 3 0,-9 4 0,-9 4 2,-5 6 0,-7 7 3,-5 6 0,-11 4 1,-11 4 0,-14 3 0,-11 3 0,-9-1 3,-3-2 6,-3-3 5,-2-3 6,0-6 2,7-5-3,6-7-1,7-5-3,4-4-2,3 0-4,3 0-3,4 0-4,-3-7-2,-5-11-1,-7-14 0,-5-11-2,0-4 1,10 6 2,10 7 1,9 6 1,6 3 1,3 0-1,3 0-2,4 0-1,1-5-2,0-9-2,0-10-3,0-8-2,4-4 1,10 3 5,10 3 6,9 4 4,7 2 3,7 4-1,6 3 0,7 3-1,4 3 2,3 3 4,3 3 2,4 4 4,2 4 1,4 6-2,3 7-2,3 6-3,-1 4-1,-2 4-1,-3 3-2,-3 3-1,-7 4-1,-9 7 1,-10 6 1,-8 7 0,-9 8 1,-6 14 2,-6 11 1,-6 14 2,-12 2 1,-15-6-3,-15-6-1,-16-6-2,-13-2-2,-9 3-5,-10 3-3,-8 4-5,-3-6-3,7-11-4,6-14-3,7-11-4,7-11-2,9-5 1,10-7 0,10-5 1,5-6 2,4-3 5,3-3 5,3-2 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3"/>
    </inkml:context>
    <inkml:brush xml:id="br0">
      <inkml:brushProperty name="width" value="0.0189199838787317" units="cm"/>
      <inkml:brushProperty name="height" value="0.0189199838787317" units="cm"/>
      <inkml:brushProperty name="color" value="#F2395B"/>
      <inkml:brushProperty name="ignorePressure" value="0"/>
    </inkml:brush>
  </inkml:definitions>
  <inkml:trace contextRef="#ctx0" brushRef="#br0">45250 22450 775,'75'28'3,"0"6"8	,0 7 7,0 6 7,-4 6 4,-5 6-2,-7 7 1,-5 6-2,-4-1-2,0-5-7,0-7-6,0-5-5,-4-9-15,-5-9-21,-7-10-21,-5-8-22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4"/>
    </inkml:context>
    <inkml:brush xml:id="br0">
      <inkml:brushProperty name="width" value="0.0161131806671619" units="cm"/>
      <inkml:brushProperty name="height" value="0.0161131806671619" units="cm"/>
      <inkml:brushProperty name="color" value="#F2395B"/>
      <inkml:brushProperty name="ignorePressure" value="0"/>
    </inkml:brush>
  </inkml:definitions>
  <inkml:trace contextRef="#ctx0" brushRef="#br0">47600 21700 910,'26'-24'63,"4"4"-36	,3 3-37,3 3-37,3 3-13,3 3 10,3 3 10,4 4 11,-4 1 7,-9 0 6,-10 0 7,-8 0 5,-3 1 4,7 4-2,6 3-2,7 3 0,-3 1 0,-8 1 1,-10-1 0,-9 1 2,-4-1 0,4 1 0,3-1 1,3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4"/>
    </inkml:context>
    <inkml:brush xml:id="br0">
      <inkml:brushProperty name="width" value="0.0159589555114508" units="cm"/>
      <inkml:brushProperty name="height" value="0.0159589555114508" units="cm"/>
      <inkml:brushProperty name="color" value="#F2395B"/>
      <inkml:brushProperty name="ignorePressure" value="0"/>
    </inkml:brush>
  </inkml:definitions>
  <inkml:trace contextRef="#ctx0" brushRef="#br0">47400 22350 919,'75'0'38,"0"0"-12	,0 0-12,0 0-12,0 0-7,0 0-3,0 0-4,0 0-2,-7-2-6,-11-3-8,-14-3-7,-11-2-7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4"/>
    </inkml:context>
    <inkml:brush xml:id="br0">
      <inkml:brushProperty name="width" value="0.0207320060580969" units="cm"/>
      <inkml:brushProperty name="height" value="0.0207320060580969" units="cm"/>
      <inkml:brushProperty name="color" value="#F2395B"/>
      <inkml:brushProperty name="ignorePressure" value="0"/>
    </inkml:brush>
  </inkml:definitions>
  <inkml:trace contextRef="#ctx0" brushRef="#br0">49750 21350 707,'-4'-71'2,"-5"10"4	,-7 10 4,-5 9 5,-6 7-4,-3 7-8,-3 6-9,-2 7-9,-1 5 0,3 7 6,3 6 7,4 7 8,2 5 2,4 7 0,3 6 0,3 7-1,3 0 1,3-2-1,3-3 0,4-3 0,1-1 0,0 4 2,0 3 2,0 3 0,0-1 0,0-2-4,0-3-4,0-3-4,1 2-2,4 10 1,3 10-2,3 9 1,-1 12-1,-2 16 1,-3 15-1,-3 17 1,-4 2 0,-3-9 0,-3-10 1,-2-8 0,-5-12 1,-2-12 2,-3-13 0,-3-12 2,-4-12 0,-3-8-3,-3-10-1,-2-9-2,0-10-2,7-9 0,6-10-3,7-8 0,2-4 0,1 3 1,-1 3 2,1 4 1,2 2 1,7 4 0,6 3 0,7 3-1,4 3 3,3 3 3,3 3 5,4 4 3,1 4 3,0 6 0,0 7 2,0 6 0,0 9 2,0 13 1,0 12 2,0 13 1,-4 6 1,-5 0-3,-7 0-2,-5 0-3,-4 0-1,0 0-3,0 0-2,0 0-2,0-7-2,0-11-3,0-14-1,0-11-2,1-9-5,4-3-8,3-3-8,3-2-7,4-12-6,7-19-4,6-18-2,7-19-4,-1-7 2,-6 7 4,-6 6 7,-6 7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5"/>
    </inkml:context>
    <inkml:brush xml:id="br0">
      <inkml:brushProperty name="width" value="0.0207854472100735" units="cm"/>
      <inkml:brushProperty name="height" value="0.0207854472100735" units="cm"/>
      <inkml:brushProperty name="color" value="#F2395B"/>
      <inkml:brushProperty name="ignorePressure" value="0"/>
    </inkml:brush>
  </inkml:definitions>
  <inkml:trace contextRef="#ctx0" brushRef="#br0">50700 21500 705,'23'29'4,"-3"10"8	,-3 10 8,-2 9 7,-1 6 4,3 3-3,3 3-1,4 4-2,2-6-4,4-11-6,3-14-5,3-11-6,3-11-2,3-5 2,3-7 3,4-5 3,-1-9 0,-3-9 0,-3-10 0,-2-8-1,-8-4-2,-8 3-6,-10 3-5,-9 4-5,-2-3-4,6-5-2,7-7-2,6-5-2,-2-6 0,-9-3 4,-10-3 2,-8-2 4,-11 3 1,-8 14 1,-10 11 0,-9 14 2,-7 8 2,-3 7 4,-3 6 5,-2 7 5,-1 5 0,3 7-4,3 6-3,4 7-4,5 2-5,10 1-5,10-1-6,9 1-5,4-3-7,1-2-5,-1-3-6,1-3-6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5"/>
    </inkml:context>
    <inkml:brush xml:id="br0">
      <inkml:brushProperty name="width" value="0.0173770058900118" units="cm"/>
      <inkml:brushProperty name="height" value="0.0173770058900118" units="cm"/>
      <inkml:brushProperty name="color" value="#F2395B"/>
      <inkml:brushProperty name="ignorePressure" value="0"/>
    </inkml:brush>
  </inkml:definitions>
  <inkml:trace contextRef="#ctx0" brushRef="#br0">52200 21750 844,'45'46'55,"-9"-5"-13	,-10-7-15,-8-5-13,-11-1-8,-8 6-1,-10 7-2,-9 6 1,-4-2-6,4-9-6,3-10-7,3-8-8,-1-6-6,-2 1-7,-3-1-6,-3 1-7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5"/>
    </inkml:context>
    <inkml:brush xml:id="br0">
      <inkml:brushProperty name="width" value="0.0202227029949427" units="cm"/>
      <inkml:brushProperty name="height" value="0.0202227029949427" units="cm"/>
      <inkml:brushProperty name="color" value="#F2395B"/>
      <inkml:brushProperty name="ignorePressure" value="0"/>
    </inkml:brush>
  </inkml:definitions>
  <inkml:trace contextRef="#ctx0" brushRef="#br0">53950 21400 725,'28'-44'4,"6"13"-4	,7 12-4,6 13-5,3 10-3,0 10-5,0 10-4,0 9-5,-4 4 5,-5 1 13,-7-1 12,-5 1 13,-6-1 6,-3 1-2,-3-1-2,-2 1-2,-12 4 0,-19 9 1,-18 10 2,-19 10 2,-12 4-1,-2 0-2,-3 0-3,-3 0-3,4-5-2,13-9-1,12-10 0,13-8 0,10-12 0,10-12 3,10-13 3,9-12 2,10-12-1,14-8-4,11-10-5,14-9-4,0-1-2,-8 10-3,-10 10-1,-9 9-3,2 1 0,17-6 0,15-6 0,16-6 0,1-1-2,-12 7-3,-13 6-4,-12 7-3,-1-1-4,14-6-4,11-6-4,14-6-5,-3-2-3,-15 3 0,-15 3-1,-16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5"/>
    </inkml:context>
    <inkml:brush xml:id="br0">
      <inkml:brushProperty name="width" value="0.0212080664932728" units="cm"/>
      <inkml:brushProperty name="height" value="0.0212080664932728" units="cm"/>
      <inkml:brushProperty name="color" value="#F2395B"/>
      <inkml:brushProperty name="ignorePressure" value="0"/>
    </inkml:brush>
  </inkml:definitions>
  <inkml:trace contextRef="#ctx0" brushRef="#br0">46850 10900 691,'-49'0'-3,"4"0"2	,3 0 3,3 0 2,-2 4 1,-6 10 0,-6 10 0,-6 9-1,-2 4 0,3 1 0,3-1 1,4 1 1,5-4-1,10-6-2,10-6-2,9-6-2,-1-1 0,-8 7-2,-10 6 1,-9 7-1,-1-1 0,10-6 1,10-6 1,9-6 1,12-2-1,16 3-2,15 3-2,17 4-3,5-1 0,-3-3-3,-3-3 0,-2-2-2,-5-3 0,-2 1 2,-3-1 1,-3 1 1,-6 4 2,-5 9 4,-7 10 2,-5 10 3,-12 7 2,-16 6 2,-15 7 0,-15 6 1,-6-1 2,7-5 1,6-7 1,7-5 2,4-8 0,3-5-1,3-7 0,4-5-2,-1-1 0,-3 6 2,-3 7 1,-2 6 1,-1-1-1,3-5-3,3-7-3,4-5-3,10-6-4,19-3-5,19-3-3,19-2-5,9-6-1,0-6-1,0-6 1,0-6 0,-2 2 2,-3 14 3,-3 11 2,-2 14 4,-6 11 3,-6 14 5,-6 11 5,-6 14 4,-6 7 3,-2 3 2,-3 3 2,-3 4 2,-1-6 0,4-11-2,3-14-3,3-11-2,1-11-1,1-5 0,-1-7 0,1-5 0,-1-9-1,1-9-2,-1-10-2,1-8-2,-1-8-2,1-2-1,-1-3-2,1-3-3,5-15-2,14-24-4,11-26-4,14-24-5,7-18 0,3-9 0,3-10 3,4-8 1,-1-8-7,-3-2-13,-3-3-14,-2-3-14,-8 5-2,-8 17 12,-10 15 11,-9 16 12,-7 18 7,-3 22 5,-3 22 3,-2 23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0:36"/>
    </inkml:context>
    <inkml:brush xml:id="br0">
      <inkml:brushProperty name="width" value="0.0235569048672915" units="cm"/>
      <inkml:brushProperty name="height" value="0.0235569048672915" units="cm"/>
      <inkml:brushProperty name="color" value="#F2395B"/>
      <inkml:brushProperty name="ignorePressure" value="0"/>
    </inkml:brush>
  </inkml:definitions>
  <inkml:trace contextRef="#ctx0" brushRef="#br0">55900 20150 622,'26'45'5,"4"-9"10	,3-10 11,3-8 9,1-4-3,1 3-16,-1 3-17,1 4-17,-3 1-5,-2 0 3,-3 0 5,-3 0 3,-6 4 4,-5 10 2,-7 10 4,-5 9 2,-8 9 2,-5 9 0,-7 10 1,-5 10 0,-4-1 1,0-9 2,0-10 3,0-8 1,1-11 1,4-8 1,3-10-1,3-9-1,3-2 2,3 6 2,3 7 2,4 6 2,1-1 0,0-5-2,0-7-1,0-5-3,4-4-1,10 0-1,10 0-1,9 0-2,6 3 0,3 6 0,3 7 1,4 6 0,-4 4 1,-9 4 0,-10 3 2,-8 3 0,-9 4 0,-6 7-2,-6 6 0,-6 7-2,-10 4-2,-12 3-4,-13 3-2,-12 4-3,-5-6-7,3-11-10,3-14-9,4-11-9,2-9-8,4-3-6,3-3-5,3-2-6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5"/>
    </inkml:context>
    <inkml:brush xml:id="br0">
      <inkml:brushProperty name="width" value="0.0211336892098188" units="cm"/>
      <inkml:brushProperty name="height" value="0.0211336892098188" units="cm"/>
      <inkml:brushProperty name="color" value="#F2395B"/>
      <inkml:brushProperty name="ignorePressure" value="0"/>
    </inkml:brush>
  </inkml:definitions>
  <inkml:trace contextRef="#ctx0" brushRef="#br0">21700 41300 693,'1'25'2,"4"0"1	,3 0 4,3 0 1,1 4 3,1 10 3,-1 10 1,1 9 3,1 7 1,3 7 0,3 6 0,4 7 0,-1 2-1,-3 1 1,-3-1-1,-2 1 1,-5-7-2,-2-12-2,-3-13-2,-3-12-2,-2-7-1,0 1-4,0-1-1,0 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5"/>
    </inkml:context>
    <inkml:brush xml:id="br0">
      <inkml:brushProperty name="width" value="0.0183318387717009" units="cm"/>
      <inkml:brushProperty name="height" value="0.0183318387717009" units="cm"/>
      <inkml:brushProperty name="color" value="#F2395B"/>
      <inkml:brushProperty name="ignorePressure" value="0"/>
    </inkml:brush>
  </inkml:definitions>
  <inkml:trace contextRef="#ctx0" brushRef="#br0">21750 40950 800,'23'-2'24,"-3"-3"-5	,-3-3-7,-2-2-5,0-1-2,7 3 3,6 3 2,7 4 2,5 2 2,7 4 2,6 3 0,7 3 2,-3 1-1,-8 1-5,-10-1-5,-9 1-5,-5-1-2,0 1-1,0-1-1,0 1-2,-2 4 0,-3 9 0,-3 10 1,-2 10 1,-6 5-1,-6 4-2,-6 3 0,-6 3-1,-6 3-2,-2 3 0,-3 3-2,-3 4-1,-1-4 0,4-9 3,3-10 2,3-8 2,1-9 2,1-6 1,-1-6 0,1-6 1,5-6 1,14-2-1,11-3 0,14-3 1,7-2-1,3 0 1,3 0 1,4 0-1,2 0 1,4 0 1,3 0-1,3 0 2,-2 0-1,-6 0 2,-6 0-1,-6 0 1,-6 1 1,-2 4 1,-3 3 2,-3 3 1,-7 6 0,-9 9-1,-10 10-2,-8 10 0,-12 7-3,-12 6-2,-13 7-2,-12 6-3,-9-1 0,-2-5 0,-3-7 0,-3-5 0,-2-11-2,0-11-6,0-14-7,0-11-5,3-14-5,6-11-3,7-14-4,6-11-3,6-6 1,6 4 4,7 3 5,6 3 5,3 3 3,0 3 5,0 3 5,0 4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6"/>
    </inkml:context>
    <inkml:brush xml:id="br0">
      <inkml:brushProperty name="width" value="0.0236356500536203" units="cm"/>
      <inkml:brushProperty name="height" value="0.0236356500536203" units="cm"/>
      <inkml:brushProperty name="color" value="#F2395B"/>
      <inkml:brushProperty name="ignorePressure" value="0"/>
    </inkml:brush>
  </inkml:definitions>
  <inkml:trace contextRef="#ctx0" brushRef="#br0">21850 41400 620,'21'1'0,"-5"4"2	,-7 3 3,-5 3 3,-4 7 2,0 14 2,0 11 1,0 14 2,1 8 1,4 7 0,3 6 1,3 7 0,1 8 0,1 14-1,-1 11-1,1 14-1,-3 7 0,-2 3 0,-3 3 1,-3 4 0,-1 2 0,4 4 0,3 3-2,3 3 1,1-7-1,1-15-1,-1-15 0,1-16-1,-3-15-1,-2-11-3,-3-14-2,-3-11-4,1-26-6,6-37-12,7-38-11,6-37-12,-1-12-2,-5 17 10,-7 15 8,-5 16 10,-4 5-3,0-2-12,0-3-14,0-3-11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6"/>
    </inkml:context>
    <inkml:brush xml:id="br0">
      <inkml:brushProperty name="width" value="0.0209378879517317" units="cm"/>
      <inkml:brushProperty name="height" value="0.0209378879517317" units="cm"/>
      <inkml:brushProperty name="color" value="#F2395B"/>
      <inkml:brushProperty name="ignorePressure" value="0"/>
    </inkml:brush>
  </inkml:definitions>
  <inkml:trace contextRef="#ctx0" brushRef="#br0">23500 40700 700,'21'28'17,"-5"6"-1	,-7 7 0,-5 6 0,-8 9 0,-5 13 1,-7 12 0,-5 13 0,-6 12 1,-3 13 1,-3 12 1,-2 13 2,-5 2-3,-2-5-3,-3-7-5,-3-5-4,2-14-1,10-18 2,10-19 1,9-18 2,4-18-9,1-16-21,-1-15-18,1-15-21,1-11-5,3-2 10,3-3 9,4-3 9,1-2 7,0 0 4,0 0 4,0 0 3,0-2 3,0-3 2,0-3 1,0-2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7"/>
    </inkml:context>
    <inkml:brush xml:id="br0">
      <inkml:brushProperty name="width" value="0.024755010381341" units="cm"/>
      <inkml:brushProperty name="height" value="0.024755010381341" units="cm"/>
      <inkml:brushProperty name="color" value="#F2395B"/>
      <inkml:brushProperty name="ignorePressure" value="0"/>
    </inkml:brush>
  </inkml:definitions>
  <inkml:trace contextRef="#ctx0" brushRef="#br0">23500 41050 592,'159'-44'-13,"-31"13"3	,-31 12 3,-31 13 3,-18 6 5,-3 0 7,-3 0 8,-2 0 6,-6 1 3,-6 4-4,-6 3-3,-6 3-2,-4 3-5,1 3-2,-1 3-3,1 4-4,-6 1 0,-8 0 1,-10 0 1,-9 0 1,-4-2-1,4-3-3,3-3-4,3-2-3,-5 5-4,-12 16-4,-13 15-4,-12 17-4,-7 7 0,1 0 4,-1 0 3,1 0 4,4-7 2,9-11 0,10-14 1,10-11 0,5-9 4,4-3 8,3-3 7,3-2 8,6-5 3,9-2-3,10-3-1,10-3-3,7-6-2,6-5-2,7-7-3,6-5-3,3-3-2,0 4-2,0 3-3,0 3-1,-4 3-1,-5 3 1,-7 3 0,-5 4 0,-6 4 0,-3 6-4,-3 7-2,-2 6-3,-9 12 0,-12 19 2,-13 19 1,-12 19 2,-10 9 2,-6 0 1,-6 0 1,-6 0 2,-2-4 1,3-5 1,3-7 1,4-5 1,2-12 0,4-16 1,3-15-1,3-15 0,10-14 1,20-8 1,18-10 1,20-9 1,11-9-1,7-5-1,6-7-2,7-5-2,0-1-2,-2 6 1,-3 7-1,-3 6 0,-7 4 0,-9 4 2,-10 3 1,-8 3 2,-3 3 1,7 3 0,6 3 0,7 4 1,0 4 1,-2 6 1,-3 7 2,-3 6 1,-6 10 1,-5 17 1,-7 15 1,-5 16 1,-4 12 0,0 9 0,0 10-1,0 10 0,-2 2 0,-3-3 0,-3-3 1,-2-2 1,-3-6 0,1-6-2,-1-6-1,1-6-2,-1-10 0,1-12-1,-1-13 2,1-12-1,-4-23-3,-6-30-6,-6-32-6,-6-30-6,-1-11-7,7 14-5,6 11-6,7 14-6,0-7-5,-2-25-4,-3-25-5,-3-25-5,-1-7 2,4 14 8,3 11 7,3 14 9,3 13 5,3 16 6,3 15 4,4 17 5,-1 8 2,-3 4 0,-3 3-1,-2 3 1,-3 3 10,1 3 23,-1 3 22,1 4 23,-7 18 3,-12 34-14,-13 35-15,-12 35-16,-5 14-8,3-2-5,3-3-4,4-3-4,5-13-1,10-22 0,10-22 1,9-21 1,9-18-12,9-12-22,10-13-23,10-12-22,5-13-6,4-12 9,3-13 11,3-12 9,-2-4 10,-6 7 7,-6 6 9,-6 7 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07"/>
    </inkml:context>
    <inkml:brush xml:id="br0">
      <inkml:brushProperty name="width" value="0.0176186319440603" units="cm"/>
      <inkml:brushProperty name="height" value="0.0176186319440603" units="cm"/>
      <inkml:brushProperty name="color" value="#F2395B"/>
      <inkml:brushProperty name="ignorePressure" value="0"/>
    </inkml:brush>
  </inkml:definitions>
  <inkml:trace contextRef="#ctx0" brushRef="#br0">24650 43050 832,'181'3'29,"-37"6"-8	,-38 7-6,-37 6-8,-23 4-1,-5 4 1,-7 3 3,-5 3 3,-6-1 0,-3-2 1,-3-3 1,-2-3-1,-3-4-11,1-3-23,-1-3-24,1-2-23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2"/>
    </inkml:context>
    <inkml:brush xml:id="br0">
      <inkml:brushProperty name="width" value="0.0203230436891317" units="cm"/>
      <inkml:brushProperty name="height" value="0.0203230436891317" units="cm"/>
      <inkml:brushProperty name="color" value="#F2395B"/>
      <inkml:brushProperty name="ignorePressure" value="0"/>
    </inkml:brush>
  </inkml:definitions>
  <inkml:trace contextRef="#ctx0" brushRef="#br0">26850 42250 721,'46'21'0,"-5"-5"0	,-7-7 0,-5-5 0,-8-3-2,-5 4-3,-7 3-5,-5 3-3,-4 3-4,0 3-1,0 3-1,0 4-3,0-1 3,0-3 4,0-3 6,0-2 5,-5 2 4,-9 9 2,-10 10 3,-8 10 3,-1-1 0,9-9-2,10-10-1,10-8-3,-1-3-1,-9 7 0,-10 6-1,-8 7-1,-1-1 1,9-6 4,10-6 3,10-6 3,2-6 2,-3-2 2,-3-3 2,-2-3 1,-1 1 1,3 6-2,3 7 0,4 6-2,5 4-1,10 4-1,10 3-1,9 3 0,6 1-1,3 1-1,3-1-2,4 1-1,-3 1 0,-5 3 0,-7 3 1,-5 4 0,-6 4 2,-3 6 1,-3 7 1,-2 6 2,-8 1 0,-8-3 2,-10-3 1,-9-2 0,-7-3-1,-3 1-3,-3-1-4,-2 1-3,-3-7-3,1-12-2,-1-13-1,1-12-3,-3-10-3,-2-6-5,-3-6-5,-3-6-6,-1-16-5,4-25-6,3-25-7,3-25-5,4-4 0,7 20 4,6 18 6,7 20 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2"/>
    </inkml:context>
    <inkml:brush xml:id="br0">
      <inkml:brushProperty name="width" value="0.0158561430871487" units="cm"/>
      <inkml:brushProperty name="height" value="0.0158561430871487" units="cm"/>
      <inkml:brushProperty name="color" value="#F2395B"/>
      <inkml:brushProperty name="ignorePressure" value="0"/>
    </inkml:brush>
  </inkml:definitions>
  <inkml:trace contextRef="#ctx0" brushRef="#br0">26500 41450 924,'1'23'-56,"4"-3"22	,3-3 21,3-2 22,3-5 12,3-2-1,3-3 2,4-3-1,1-1-1,0 4-6,0 3-6,0 3-4,3 3-4,6 3-2,7 3-1,6 4-1,-2 1-1,-9 0 2,-10 0 1,-8 0 1,-8-2 1,-2-3 0,-3-3 1,-3-2 0,-1 2 1,4 9 2,3 10 3,3 10 1,-1 2 1,-2-3 0,-3-3-1,-3-2-1,-4-6-4,-3-6-5,-3-6-6,-2-6-7,-3-6-4,1-2-4,-1-3-3,1-3-4,1-1 0,3 4 2,3 3 2,4 3 2,1 1 4,0 1 4,0-1 5,0 1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3"/>
    </inkml:context>
    <inkml:brush xml:id="br0">
      <inkml:brushProperty name="width" value="0.0183782484382391" units="cm"/>
      <inkml:brushProperty name="height" value="0.0183782484382391" units="cm"/>
      <inkml:brushProperty name="color" value="#F2395B"/>
      <inkml:brushProperty name="ignorePressure" value="0"/>
    </inkml:brush>
  </inkml:definitions>
  <inkml:trace contextRef="#ctx0" brushRef="#br0">26400 41700 798,'-46'0'0,"10"0"0	,10 0 0,9 0 0,10 0 5,14 0 10,11 0 9,14 0 11,10 0 1,9 0-8,10 0-8,10 0-6,0 1-6,-5 4-3,-7 3-2,-5 3-2,-8 3-1,-5 3 1,-7 3 0,-5 4 2,-6 1-1,-3 0-1,-3 0-2,-2 0-1,-3 1 0,1 4-1,-1 3 0,1 3 1,-6 3-1,-8 3 2,-10 3 0,-9 4 0,-4-4 2,4-9-2,3-10 1,3-8-1,-2 0 0,-6 14 1,-6 11 0,-6 14 0,-1 0-1,7-8-3,6-10-3,7-9-4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5"/>
    </inkml:context>
    <inkml:brush xml:id="br0">
      <inkml:brushProperty name="width" value="0.0170246362686157" units="cm"/>
      <inkml:brushProperty name="height" value="0.0170246362686157" units="cm"/>
      <inkml:brushProperty name="color" value="#F2395B"/>
      <inkml:brushProperty name="ignorePressure" value="0"/>
    </inkml:brush>
  </inkml:definitions>
  <inkml:trace contextRef="#ctx0" brushRef="#br0">47300 11400 861,'1'-44'-71,"4"13"25	,3 12 24,3 13 26,4 6 15,7 0 6,6 0 7,7 0 5,4-2 0,3-3-7,3-3-7,4-2-6,-3-1-5,-5 3-3,-7 3-3,-5 4-2,2-1-2,13-3 0,12-3-1,13-2 0,4-1 0,-3 3 1,-3 3 3,-2 4 0,-8 1-1,-8 0-8,-10 0-7,-9 0-8,-12 0-6,-11 0-9,-14 0-8,-11 0-8,-7-2 1,0-3 11,0-3 11,0-2 11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4"/>
    </inkml:context>
    <inkml:brush xml:id="br0">
      <inkml:brushProperty name="width" value="0.0232015606015921" units="cm"/>
      <inkml:brushProperty name="height" value="0.0232015606015921" units="cm"/>
      <inkml:brushProperty name="color" value="#F2395B"/>
      <inkml:brushProperty name="ignorePressure" value="0"/>
    </inkml:brush>
  </inkml:definitions>
  <inkml:trace contextRef="#ctx0" brushRef="#br0">27950 41300 632,'1'28'11,"4"6"-3	,3 7-2,3 6-3,1 4 0,1 4 3,-1 3 4,1 3 4,-1-1-1,1-2-2,-1-3-3,1-3-3,1-6-4,3-5-4,3-7-4,4-5-5,-3-19-3,-5-27-6,-7-28-4,-5-28-5,-4-15 1,0 1 3,0-1 5,0 1 4,0 2 4,0 7 5,0 6 5,0 7 4,1 8 2,4 14 0,3 11 1,3 14 0,4 7 4,7 3 6,6 3 7,7 4 7,2 1 1,1 0-2,-1 0-2,1 0-4,-4 1-3,-6 4-3,-6 3-4,-6 3-3,-4 1-4,1 1-1,-1-1-2,1 1-3,-4 2 1,-6 7-1,-6 6 2,-6 7 0,-7 5 0,-6 7 0,-6 6-1,-6 7 1,-1-1-1,7-6 3,6-6 0,7-6 2,7-7-2,9-6-3,10-6-3,10-6-3,7-9-3,6-8-1,7-10-2,6-9-1,-1-5 0,-5 0-1,-7 0 0,-5 0 0,-14 9 1,-18 19 3,-19 19 2,-18 19 3,-18 15 2,-16 13 0,-15 12 1,-15 13 0,-9 7 1,1 4 1,-1 3 0,1 3 2,4-7 0,9-15 0,10-15-2,10-16 1,8-12 2,10-5 6,10-7 6,9-5 7,15-12 2,22-16-1,22-15 0,23-15-1,19-12-2,19-6-3,19-6-3,19-6-4,12-2-2,6 3-2,7 3-1,6 4-2,1-1 0,-3-3-1,-3-3 0,-2-2 0,-11 2 0,-15 9-3,-15 10-2,-16 10-2,-15 7-2,-11 6-4,-14 7-4,-11 6-3,-14 4-4,-11 4-1,-14 3-2,-11 3-3,-6 1 2,4 1 3,3-1 5,3 1 4,-10 7 3,-21 16 2,-22 15 1,-22 17 1,-8 5 2,6-3 2,7-3 0,6-2 2,7-8 1,10-8 0,10-10 1,9-9-1,-2-2 1,-12 6 0,-13 7 0,-12 6 0,-4 1 0,7-3 2,6-3 1,7-2 0,10-3 3,16 1 0,15-1 2,17 1 1,7 2 1,0 7 0,0 6-1,0 7 1,3 2-1,6 1 1,7-1-1,6 1 2,3-6-2,0-8-1,0-10-2,0-9-1,0-12-2,0-11-3,0-14-1,0-11-3,0-17-2,0-18-1,0-19-3,0-18-3,-2-14 1,-3-5 1,-3-7 1,-2-5 2,-3 2 2,1 13 3,-1 12 2,1 13 3,-3 10 1,-2 10 0,-3 10-1,-3 9-1,-1 17 6,4 25 10,3 25 12,3 25 11,4 20 2,7 16-4,6 15-5,7 17-5,0 11-3,-2 10-3,-3 10-1,-3 9-2,-4-1-2,-3-8-2,-3-10-2,-2-9-2,-5-16-3,-2-22-1,-3-22-2,-3-21-3,-1-4 0,4 16 1,3 15 1,3 17 1,-1 3 1,-2-5 1,-3-7 1,-3-5 2,-2-11-2,0-11-4,0-14-5,0-11-4,-5-17-4,-9-18-6,-10-19-4,-8-18-5,-8-21-3,-2-22 0,-3-22-1,-3-21 0,2-15 0,10-6 2,10-6 2,9-6 2,6 4 3,3 16 2,3 15 3,4 17 2,2 14 4,4 17 5,3 15 4,3 16 4,7 5 5,14-2 5,11-3 5,14-3 4,7 2 2,3 10-3,3 10-3,4 9-2,-1 6-3,-3 3-3,-3 3-4,-2 4-3,-5 5-3,-2 10-1,-3 10-2,-3 9-1,-7 7-2,-9 7 1,-10 6-1,-8 7 0,-9 5 0,-6 7 0,-6 6 2,-6 7 0,-9 0-1,-8-2-1,-10-3-1,-9-3-1,-9-7-1,-5-9 2,-7-10 1,-5-8 2,-1-12-3,6-12-6,7-13-8,6-12-6,6-15-5,6-15-2,7-15-2,6-16-2,6-5 3,6 6 10,7 7 9,6 6 9,6 6 7,6 6 4,7 7 3,6 6 4,7 6 3,10 6 4,10 7 2,9 6 4,6 7 4,3 10 3,3 10 5,4 9 3,1 7 0,0 7-4,0 6-5,0 7-5,0 2-6,0 1-10,0-1-10,0 1-10,-2-6-3,-3-8 4,-3-10 4,-2-9 4,-8-9-9,-8-5-22,-10-7-23,-9-5-22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5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31250 42200 1000,'-27'-22'-41,"-3"6"17	,-3 7 19,-2 6 17,-6 3 7,-6 0-4,-6 0-5,-6 0-4,-1 0-5,7 0-7,6 0-7,7 0-6,2 1-4,1 4 2,-1 3 0,1 3 1,2 1 1,7 1 1,6-1 1,7 1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6"/>
    </inkml:context>
    <inkml:brush xml:id="br0">
      <inkml:brushProperty name="width" value="0.0161877628415823" units="cm"/>
      <inkml:brushProperty name="height" value="0.0161877628415823" units="cm"/>
      <inkml:brushProperty name="color" value="#F2395B"/>
      <inkml:brushProperty name="ignorePressure" value="0"/>
    </inkml:brush>
  </inkml:definitions>
  <inkml:trace contextRef="#ctx0" brushRef="#br0">30800 41100 906,'48'25'4,"-3"0"3	,-3 0 1,-2 0 2,-1-2 2,3-3 1,3-3 0,4-2 2,1-5-5,0-2-8,0-3-10,0-3-8,-5-2-6,-9 0-3,-10 0-3,-8 0-3,-8 1 0,-2 4 3,-3 3 4,-3 3 2,-4 1 4,-3 1 3,-3-1 2,-2 1 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6"/>
    </inkml:context>
    <inkml:brush xml:id="br0">
      <inkml:brushProperty name="width" value="0.021165382117033" units="cm"/>
      <inkml:brushProperty name="height" value="0.021165382117033" units="cm"/>
      <inkml:brushProperty name="color" value="#F2395B"/>
      <inkml:brushProperty name="ignorePressure" value="0"/>
    </inkml:brush>
  </inkml:definitions>
  <inkml:trace contextRef="#ctx0" brushRef="#br0">30550 41650 692,'-46'90'-37,"10"-18"14	,10-19 13,9-18 15,13-15 9,20-9 4,18-10 4,20-8 5,11-8-1,7-2-3,6-3-4,7-3-3,2-2-3,1 0-3,-1 0-1,1 0-2,-4 0-3,-6 0-2,-6 0-2,-6 0-2,-9 1-1,-8 4 1,-10 3 1,-9 3 0,-13 3-6,-16 3-10,-15 3-12,-15 4-11,-11 4-3,-2 6 6,-3 7 5,-3 6 5,-4 6 6,-3 6 4,-3 7 5,-2 6 5,0 6 3,7 6 0,6 7 2,7 6 0,4-1 1,3-5 1,3-7-1,4-5 1,2-3 3,4 4 7,3 3 6,3 3 7,1 4 3,1 7 1,-1 6 1,1 7 0,1 5 0,3 7-1,3 6-1,4 7-2,1 10-1,0 16-1,0 15-1,0 17-2,0 0-1,0-11-1,0-14 0,0-11-1,0-17-1,0-18-1,0-19-2,0-18-2,0-25-6,0-27-10,0-28-11,0-28-12,6-31-8,13-30-6,12-32-8,13-30-6,1 0 1,-9 35 11,-10 35 10,-8 34 11,-6 18 6,1 4 4,-1 3 2,1 3 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7"/>
    </inkml:context>
    <inkml:brush xml:id="br0">
      <inkml:brushProperty name="width" value="0.020193787291646" units="cm"/>
      <inkml:brushProperty name="height" value="0.020193787291646" units="cm"/>
      <inkml:brushProperty name="color" value="#F2395B"/>
      <inkml:brushProperty name="ignorePressure" value="0"/>
    </inkml:brush>
  </inkml:definitions>
  <inkml:trace contextRef="#ctx0" brushRef="#br0">31700 42350 726,'43'-46'-5,"-11"10"-5	,-14 10-3,-11 9-5,-9 6 3,-3 3 10,-3 3 10,-2 4 9,-6 2 6,-6 4 3,-6 3 1,-6 3 2,-4 4-2,1 7-5,-1 6-5,1 7-6,-1-1-4,1-6-4,-1-6-3,1-6-4,1-6-2,3-2-1,3-3-1,4-3-2,4 4 1,6 13 1,7 12 1,6 13 2,4 9 3,4 6 7,3 7 6,3 6 7,-1 6 3,-2 6 3,-3 7 1,-3 6 3,-2-1-2,0-5-3,0-7-4,0-5-4,0 2-2,0 13-1,0 12-2,0 13-1,1-5-3,4-22-7,3-22-7,3-21-5,3-26-8,3-28-8,3-28-9,4-27-9,-3-14 0,-5 4 7,-7 3 7,-5 3 8,-3-2 7,4-6 9,3-6 8,3-6 8,1 2 4,1 14 2,-1 11 0,1 14 1,2 7 2,7 3 5,6 3 4,7 4 5,5-1 1,7-3 1,6-3-1,7-2 0,2 0-2,1 7-2,-1 6-3,1 7-4,2-1-1,7-6-1,6-6-1,7-6-1,-6-1-2,-15 7-2,-15 6-3,-16 7-2,-15 2-10,-11 1-20,-14-1-18,-11 1-19,-12 4-5,-9 9 10,-10 10 10,-8 10 10,-4 0 9,3-5 6,3-7 6,4-5 7,4-4 5,6 0 0,7 0 2,6 0 1,4 1 1,4 4 1,3 3 1,3 3 1,3 1 2,3 1 5,3-1 5,4 1 4,4 2 3,6 7 5,7 6 3,6 7 3,3 4 0,0 3-4,0 3-5,0 4-4,-2-4-3,-3-9-2,-3-10-2,-2-8-1,0 0 1,7 14 1,6 11 1,7 14 3,-3 0-1,-8-8-3,-10-10-4,-9-9-3,-1 4-2,10 19 1,10 19-1,9 19 0,1 5 0,-6-5-2,-6-7-2,-6-5-1,-6-8-1,-2-5 1,-3-7 1,-3-5 1,-10-9-4,-16-9-9,-15-10-9,-15-8-9,-7-14-2,3-15 4,3-15 6,4-16 4,5-10 4,10-3 3,10-3 3,9-2 2,7-8 2,7-8 1,6-10 1,7-9 0,7-2 2,9 6 0,10 7 2,10 6 0,0 10-1,-5 17-4,-7 15-4,-5 16-3,-4 4-5,0-6-6,0-6-6,0-6-6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8"/>
    </inkml:context>
    <inkml:brush xml:id="br0">
      <inkml:brushProperty name="width" value="0.0170616656541824" units="cm"/>
      <inkml:brushProperty name="height" value="0.0170616656541824" units="cm"/>
      <inkml:brushProperty name="color" value="#F2395B"/>
      <inkml:brushProperty name="ignorePressure" value="0"/>
    </inkml:brush>
  </inkml:definitions>
  <inkml:trace contextRef="#ctx0" brushRef="#br0">33550 40950 859,'53'0'-34,"6"0"4	,7 0 4,6 0 4,-1 0 8,-5 0 12,-7 0 13,-5 0 12,-8 0 7,-5 0 2,-7 0 3,-5 0 1,-8 3-3,-5 6-9,-7 7-9,-5 6-8,-14 9-5,-18 13-1,-19 12-2,-18 13-1,-7 2-1,6-5-1,7-7-1,6-5-1,7-9 0,10-9 1,10-10 0,9-8 0,4-6 1,1 1 2,-1-1 2,1 1 2,8-6 2,20-8 3,18-10 3,20-9 2,6-5 0,-2 0-3,-3 0-2,-3 0-3,2-2-4,10-3-3,10-3-6,9-2-3,-4-1-7,-15 3-7,-15 3-8,-16 4-8,-12 2 0,-5 4 7,-7 3 8,-5 3 6,-4-1 5,0-2 2,0-3 2,0-3 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8"/>
    </inkml:context>
    <inkml:brush xml:id="br0">
      <inkml:brushProperty name="width" value="0.023531386628747" units="cm"/>
      <inkml:brushProperty name="height" value="0.023531386628747" units="cm"/>
      <inkml:brushProperty name="color" value="#F2395B"/>
      <inkml:brushProperty name="ignorePressure" value="0"/>
    </inkml:brush>
  </inkml:definitions>
  <inkml:trace contextRef="#ctx0" brushRef="#br0">33600 40700 623,'23'51'2,"-3"4"7	,-3 3 4,-2 3 6,-3 3 1,1 3-5,-1 3-5,1 4-4,-3 18 1,-2 34 7,-3 35 7,-3 35 7,-6 16 3,-5 1-4,-7-1-2,-5 1-3,-8 1-2,-5 3-2,-7 3-1,-5 4-2,-3-10-1,4-22-4,3-22-2,3-21-3,4-23-4,7-21-6,6-22-4,7-22-5,4-21-5,3-18-6,3-19-5,4-18-6,-1-28-4,-3-33-4,-3-35-5,-2-34-3,-1-4 3,3 29 9,3 28 10,4 28 9,1 14 6,0 0 2,0 0 3,0 0 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8"/>
    </inkml:context>
    <inkml:brush xml:id="br0">
      <inkml:brushProperty name="width" value="0.0217107124626637" units="cm"/>
      <inkml:brushProperty name="height" value="0.0217107124626637" units="cm"/>
      <inkml:brushProperty name="color" value="#F2395B"/>
      <inkml:brushProperty name="ignorePressure" value="0"/>
    </inkml:brush>
  </inkml:definitions>
  <inkml:trace contextRef="#ctx0" brushRef="#br0">33800 42000 675,'204'-110'1,"-40"32"3	,-40 31 3,-41 32 2,-24 15 2,-6 0 3,-6 0 1,-6 0 2,-7 6-1,-6 13-2,-6 12-3,-6 13-3,-12 10-4,-15 10-2,-15 10-4,-16 9-4,-12 6-1,-5 3-1,-7 3 0,-5 4-2,0-6 2,10-11 1,10-14 1,9-11 2,7-12 2,7-9 0,6-10 1,7-8 2,7-11 0,9-8 2,10-10 1,10-9 1,2-4 0,-3 4 0,-3 3-2,-2 3-1,3-2 0,14-6-1,11-6 0,14-6 0,3-4-1,-2 1 0,-3-1-1,-3 1 0,-6 4 0,-5 9 0,-7 10 0,-5 10 0,-6 5 1,-3 4 1,-3 3 0,-2 3 1,-9 9 1,-12 16 0,-13 15 1,-12 17 0,-4 0 0,7-11-1,6-14 0,7-11-1,-3 0-1,-8 17 0,-10 15 1,-9 16-1,-7 7 2,-3 1 2,-3-1 2,-2 1 2,3-10 0,14-19-1,11-18-1,14-19-1,16-15-2,22-8-1,22-10-1,23-9-1,10-5 0,0 0 0,0 0 0,0 0 0,-4 1 1,-5 4 1,-7 3 2,-5 3 1,-6 3 1,-3 3 0,-3 3 0,-2 4 1,-6 7 2,-6 13 2,-6 12 4,-6 13 2,-12 12-1,-15 13-7,-15 12-6,-16 13-8,-2-4-7,13-18-8,12-19-8,13-18-9,6-17-7,0-11-5,0-14-6,0-11-6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9"/>
    </inkml:context>
    <inkml:brush xml:id="br0">
      <inkml:brushProperty name="width" value="0.0215653646737337" units="cm"/>
      <inkml:brushProperty name="height" value="0.0215653646737337" units="cm"/>
      <inkml:brushProperty name="color" value="#F2395B"/>
      <inkml:brushProperty name="ignorePressure" value="0"/>
    </inkml:brush>
  </inkml:definitions>
  <inkml:trace contextRef="#ctx0" brushRef="#br0">36750 40950 680,'23'-2'0,"-3"-3"2	,-3-3 2,-2-2 1,-5 5 4,-2 16 7,-3 15 7,-3 17 8,-7 10 0,-9 6-4,-10 7-4,-8 6-4,-11 10-3,-8 17 1,-10 15 0,-9 16 0,-5 7 0,0 1-3,0-1-3,0 1-2,1-6-2,4-8-3,3-10-4,3-9-2,7-15-4,14-18-8,11-19-6,14-18-8,5-15 0,1-9 4,-1-10 6,1-8 3,1-9-1,3-6-10,3-6-9,4-6-9,1-6-2,0-2 7,0-3 7,0-3 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9"/>
    </inkml:context>
    <inkml:brush xml:id="br0">
      <inkml:brushProperty name="width" value="0.0184711180627346" units="cm"/>
      <inkml:brushProperty name="height" value="0.0184711180627346" units="cm"/>
      <inkml:brushProperty name="color" value="#F2395B"/>
      <inkml:brushProperty name="ignorePressure" value="0"/>
    </inkml:brush>
  </inkml:definitions>
  <inkml:trace contextRef="#ctx0" brushRef="#br0">36650 41200 794,'117'50'4,"-16"0"7	,-15 0 9,-15 0 8,-4 4 2,9 10-4,10 10-4,10 9-3,-3 1-4,-11-6-3,-14-6-3,-11-6-3,-11-9-3,-5-8-2,-7-10-4,-5-9-3,-6-7-3,-3-3-5,-3-3-6,-2-2-4,-8-5-6,-8-2-7,-10-3-7,-9-3-6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6"/>
    </inkml:context>
    <inkml:brush xml:id="br0">
      <inkml:brushProperty name="width" value="0.0214699450880289" units="cm"/>
      <inkml:brushProperty name="height" value="0.0214699450880289" units="cm"/>
      <inkml:brushProperty name="color" value="#F2395B"/>
      <inkml:brushProperty name="ignorePressure" value="0"/>
    </inkml:brush>
  </inkml:definitions>
  <inkml:trace contextRef="#ctx0" brushRef="#br0">48100 11050 683,'-2'-22'-30,"-3"6"9	,-3 7 7,-2 6 8,-1 4 6,3 4 4,3 3 5,4 3 5,1 3 2,0 3 0,0 3 0,0 4-1,-2 7 0,-3 13-3,-3 12-1,-2 13-3,-8 7 0,-8 4 1,-10 3 0,-9 3 1,-4 1-1,4 1 0,3-1-1,3 1 0,4-10-2,7-19-1,6-18-1,7-19-1,0-4 0,-2 14 2,-3 11 2,-3 14 1,1 0 1,6-8 0,7-10-1,6-9 1,12-12-5,19-11-6,19-14-9,19-11-6,7-7-3,-3 0 3,-3 0 2,-2 0 3,-6 3 2,-6 6 0,-6 7 1,-6 6 1,-7 9 1,-6 13 4,-6 12 2,-6 13 4,-7 9 1,-6 6 3,-6 7 0,-6 6 3,-6 6 0,-2 6-1,-3 7 0,-3 6-1,-1-1 0,4-5-1,3-7 1,3-5-1,3-9-1,3-9 0,3-10 0,4-8 0,5-12-1,10-12-1,10-13 0,9-12-1,4-12 0,1-8 0,-1-10 0,1-9 0,-1-4 0,1 4 0,-1 3 0,1 3-1,-4 4-1,-6 7-2,-6 6-3,-6 7-2,2 0-1,14-2-2,11-3-1,14-3 0,2 1 1,-6 6 5,-6 7 4,-6 6 5,-7 4 4,-6 4 2,-6 3 1,-6 3 3,-4 4 1,1 7-2,-1 6 0,1 7-1,-3 4-1,-2 3-3,-3 3-2,-3 4-2,-2-1-4,0-3-5,0-3-5,0-2-4,3-8-5,6-8-6,7-10-5,6-9-5,6-18-4,6-24-1,7-26-1,6-24-1,-1-7 1,-5 13 6,-7 12 5,-5 13 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19"/>
    </inkml:context>
    <inkml:brush xml:id="br0">
      <inkml:brushProperty name="width" value="0.0214202553033829" units="cm"/>
      <inkml:brushProperty name="height" value="0.0214202553033829" units="cm"/>
      <inkml:brushProperty name="color" value="#F2395B"/>
      <inkml:brushProperty name="ignorePressure" value="0"/>
    </inkml:brush>
  </inkml:definitions>
  <inkml:trace contextRef="#ctx0" brushRef="#br0">36650 42300 684,'50'23'-11,"0"-3"-2	,0-3-1,0-2-1,-5-5 2,-9-2 5,-10-3 5,-8-3 5,0-2 5,14 0 1,11 0 4,14 0 1,3 0 1,-2 0-2,-3 0-1,-3 0-3,-13 6-2,-22 13-1,-22 12-2,-21 13-2,-17 10-2,-8 10-2,-10 10-2,-9 9-2,-4-1 0,4-8 0,3-10 2,3-9 1,6-9 1,9-5 3,10-7 1,10-5 2,11-8 2,17-5-1,15-7-1,16-5 0,9-6 0,3-3-1,3-3 0,4-2 0,1-3-1,0 1 0,0-1 0,0 1-2,0-1 2,0 1 1,0-1 3,0 1 1,-5 2 2,-9 7 0,-10 6 1,-8 7 1,-11 11 0,-8 20 1,-10 18 0,-9 20 1,-7 14 0,-3 14-1,-3 11-1,-2 14 0,-1-4-1,3-19 3,3-18 0,4-19 3,4-15-1,6-8 1,7-10-1,6-9 0,6-13 0,6-16 0,7-15-1,6-15 1,10-21-8,17-25-12,15-25-13,16-25-14,7-11-8,1 3-1,-1 3-3,1 4-3,-10 13 3,-19 26 8,-18 24 8,-19 26 9,-8 12 3,3 0 0,3 0 0,4 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0"/>
    </inkml:context>
    <inkml:brush xml:id="br0">
      <inkml:brushProperty name="width" value="0.0212520193308592" units="cm"/>
      <inkml:brushProperty name="height" value="0.0212520193308592" units="cm"/>
      <inkml:brushProperty name="color" value="#F2395B"/>
      <inkml:brushProperty name="ignorePressure" value="0"/>
    </inkml:brush>
  </inkml:definitions>
  <inkml:trace contextRef="#ctx0" brushRef="#br0">39200 42100 690,'73'3'1,"-3"6"2	,-3 7 2,-2 6 3,-5 4 2,-2 4 2,-3 3 2,-3 3 3,-7 4 2,-9 7-1,-10 6 0,-8 7 0,-9 7-1,-6 9-3,-6 10-1,-6 10-3,-9 4-2,-8 0-1,-10 0-2,-9 0-1,-1-10-1,10-18 0,10-19 1,9-18 0,6-10 0,3 0 1,3 0-1,4 0 0,5-11-1,10-22-3,10-22-3,9-21-1,9-21-4,9-19-1,10-18-4,10-19-2,5-10-1,4 1-2,3-1-1,3 1-1,1 2 1,1 7 1,-1 6 3,1 7 1,-6 8 2,-8 14 1,-10 11 0,-9 14 1,-10 10 2,-9 9 4,-10 10 3,-8 10 4,-3 0 3,7-5 4,6-7 3,7-5 4,-1 0 2,-6 10-2,-6 10-2,-6 9-1,-9 12 1,-8 16 0,-10 15 2,-9 17 1,-5 10 0,0 6-2,0 7-1,0 6-2,1-1-1,4-5 0,3-7-1,3-5 0,6-9-2,9-9-4,10-10-3,10-8-4,8-8-1,10-2 1,10-3 3,9-3 1,4-4-4,1-3-10,-1-3-10,1-2-10,-4-5-4,-6-2 3,-6-3 3,-6-3 3,-7-1 2,-6 4 2,-6 3 0,-6 3 2,-1-1 0,7-2-3,6-3-1,7-3-1,-3-2 1,-8 0 5,-10 0 5,-9 0 5,-4 1 4,4 4 1,3 3 1,3 3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0"/>
    </inkml:context>
    <inkml:brush xml:id="br0">
      <inkml:brushProperty name="width" value="0.0197273250669241" units="cm"/>
      <inkml:brushProperty name="height" value="0.0197273250669241" units="cm"/>
      <inkml:brushProperty name="color" value="#F2395B"/>
      <inkml:brushProperty name="ignorePressure" value="0"/>
    </inkml:brush>
  </inkml:definitions>
  <inkml:trace contextRef="#ctx0" brushRef="#br0">41500 42400 743,'0'118'-2,"0"-11"-4	,0-14-4,0-11-4,0-12 2,0-9 8,0-10 8,0-8 8,0 5 7,0 22 5,0 22 6,0 23 6,0 5 0,0-9-3,0-10-4,0-8-3,0-14-4,0-15-6,0-15-5,0-16-4,-2-4-8,-3 10-6,-3 10-8,-2 9-7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1"/>
    </inkml:context>
    <inkml:brush xml:id="br0">
      <inkml:brushProperty name="width" value="0.0212744772434235" units="cm"/>
      <inkml:brushProperty name="height" value="0.0212744772434235" units="cm"/>
      <inkml:brushProperty name="color" value="#F2395B"/>
      <inkml:brushProperty name="ignorePressure" value="0"/>
    </inkml:brush>
  </inkml:definitions>
  <inkml:trace contextRef="#ctx0" brushRef="#br0">43100 41800 689,'28'1'14,"6"4"-10	,7 3-12,6 3-10,1 3-5,-3 3 0,-3 3 1,-2 4 0,-6 4 6,-6 6 9,-6 7 11,-6 6 10,-4 3 4,1 0 0,-1 0-2,1 0 0,-3 3 0,-2 6-2,-3 7 0,-3 6-2,-4 1 1,-3-3 0,-3-3 0,-2-2 1,0-1 0,7 3 1,6 3 0,7 4 0,2-6-1,1-11-1,-1-14-1,1-11-3,2-7-2,7 0-6,6 0-5,7 0-5,-3 0-3,-8 0 1,-10 0 1,-9 0 0,-5 3 1,0 6 1,0 7 3,0 6 0,-7 4 1,-11 4 1,-14 3 0,-11 3 1,-9-1 0,-3-2 0,-3-3 2,-2-3-1,-5-6 2,-2-5 1,-3-7 3,-3-5 1,4-9 2,13-9 2,12-10 2,13-8 3,7-14 1,4-15 0,3-15 2,3-16 0,7-7-1,14 4-3,11 3-2,14 3-2,10 3-2,9 3 0,10 3 0,10 4 0,-4 4-1,-16 6-4,-15 7-4,-15 6-3,4-7-5,25-18-7,25-19-7,25-18-6,4-6-2,-15 10 5,-15 10 5,-16 9 3,-12 6-2,-5 3-10,-7 3-9,-5 4-10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2"/>
    </inkml:context>
    <inkml:brush xml:id="br0">
      <inkml:brushProperty name="width" value="0.0209106467664242" units="cm"/>
      <inkml:brushProperty name="height" value="0.0209106467664242" units="cm"/>
      <inkml:brushProperty name="color" value="#F2395B"/>
      <inkml:brushProperty name="ignorePressure" value="0"/>
    </inkml:brush>
  </inkml:definitions>
  <inkml:trace contextRef="#ctx0" brushRef="#br0">44550 41050 701,'70'0'41,"-9"0"-13	,-10 0-14,-8 0-14,-6 1-7,1 4 0,-1 3-1,1 3 0,-3 1 2,-2 1 2,-3-1 2,-3 1 4,-6 1-1,-5 3-5,-7 3-3,-5 4-5,-11 5 0,-11 10 4,-14 10 3,-11 9 3,-9 6 5,-3 3 6,-3 3 8,-2 4 6,2-4 3,9-9-2,10-10-1,10-8-2,5-9-2,4-6-3,3-6-4,3-6-2,6-4-3,9 1-2,10-1-2,10 1-2,7-6-3,6-8-5,7-10-4,6-9-5,3-4-3,0 4-2,0 3-2,0 3-3,-4 3 2,-5 3 3,-7 3 3,-5 4 4,-8 2 3,-5 4 3,-7 3 3,-5 3 2,-9 10 6,-9 20 6,-10 18 7,-8 20 7,-8 10 4,-2 3 2,-3 3 1,-3 4 3,-2-3-3,0-5-4,0-7-6,0-5-6,4-11-3,10-11-6,10-14-4,9-11-4,13-17-7,20-18-9,18-19-10,20-18-9,8-12-2,1-3 7,-1-3 6,1-2 6,-1 0 5,1 7 2,-1 6 4,1 7 1,-6 7 3,-8 9 0,-10 10 1,-9 10 0,-7 4 2,-3 0 6,-3 0 5,-2 0 6,-6 4 3,-6 10 4,-6 10 3,-6 9 4,-6 6 0,-2 3-3,-3 3-2,-3 4-2,-1-3-3,4-5-3,3-7-2,3-5-2,-7 6-3,-15 23 0,-15 22 0,-16 22-2,-10 12 0,-3 3 1,-3 3 1,-2 4 0,3-9-4,14-18-12,11-19-10,14-18-12,14-25-8,20-27-10,18-28-8,20-28-8,11-18 2,7-6 13,6-6 15,7-6 13,5-4 9,7 1 2,6-1 3,7 1 3,-1 4 2,-6 9 0,-6 10 0,-6 10 2,-10 8-1,-12 10 1,-13 10-1,-12 9 1,-5 4 0,3 1 0,3-1 0,4 1 0,-1 1 1,-3 3 2,-3 3 2,-2 4 1,-5 2 4,-2 4 3,-3 3 3,-3 3 4,-4 7 3,-3 14 1,-3 11 0,-2 14 3,-8 7-2,-8 3-4,-10 3-2,-9 4-4,-5 2-5,0 4-5,0 3-6,0 3-6,4-7-4,10-15-3,10-15-2,9-16-2,12-16-3,16-16-3,15-15-4,17-15-2,7-7 5,0 3 15,0 3 15,0 4 15,-5 2 6,-9 4-5,-10 3-3,-8 3-4,-1 1-2,9 1 0,10-1 1,10 1-1,7-1-4,6 1-13,7-1-12,6 1-11,-4-1-5,-11 1 4,-14-1 3,-11 1 4,-9-1 3,-3 1 4,-3-1 5,-2 1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2"/>
    </inkml:context>
    <inkml:brush xml:id="br0">
      <inkml:brushProperty name="width" value="0.0245001036673784" units="cm"/>
      <inkml:brushProperty name="height" value="0.0245001036673784" units="cm"/>
      <inkml:brushProperty name="color" value="#F2395B"/>
      <inkml:brushProperty name="ignorePressure" value="0"/>
    </inkml:brush>
  </inkml:definitions>
  <inkml:trace contextRef="#ctx0" brushRef="#br0">47250 41650 598,'1'21'7,"4"-5"2	,3-7-1,3-5 2,4-3-1,7 4-1,6 3-2,7 3-1,2 3-2,1 3 0,-1 3 0,1 4 0,-4 7-2,-6 13 0,-6 12-2,-6 13-1,-4 7-2,1 4 1,-1 3-1,1 3-1,-3-1 1,-2-2 0,-3-3 1,-3-3 0,-2-9 2,0-11 2,0-14 3,0-11 1,1-3 2,4 10 1,3 10 1,3 9 0,-1-1 0,-2-8-2,-3-10 0,-3-9-2,-2 1 0,0 13 1,0 12 2,0 13 0,-5 6 1,-9 0-1,-10 0-1,-8 0 0,-8-2-1,-2-3 0,-3-3 1,-3-2-1,-4-9-1,-3-12-4,-3-13-3,-2-12-4,-1-10 0,3-6 1,3-6 3,4-6 1,5-10 3,10-12 3,10-13 3,9-12 3,10-7 3,14 1 3,11-1 3,14 1 4,8 1-1,7 3-1,6 3-3,7 4-2,-3 5-3,-8 10-3,-10 10-4,-9 9-2,7-4-3,26-15-1,24-15-2,26-16-2,10-4-5,-3 10-13,-3 10-10,-2 9-12,-12 9-3,-19 9 6,-18 10 7,-19 10 5,-13 5 1,-6 4-7,-6 3-5,-6 3-7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2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49450 43900 1000,'1'17'-7,"4"-16"-11	,3-15-12,3-15-12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4"/>
    </inkml:context>
    <inkml:brush xml:id="br0">
      <inkml:brushProperty name="width" value="0.0191215835511684" units="cm"/>
      <inkml:brushProperty name="height" value="0.0191215835511684" units="cm"/>
      <inkml:brushProperty name="color" value="#F2395B"/>
      <inkml:brushProperty name="ignorePressure" value="0"/>
    </inkml:brush>
  </inkml:definitions>
  <inkml:trace contextRef="#ctx0" brushRef="#br0">51000 40550 767,'1'-18'29,"4"17"2	,3 15 4,3 16 1,-1 10-2,-2 7-7,-3 6-7,-3 7-7,-1 0-7,4-2-5,3-3-4,3-3-5,3-6-2,3-5 1,3-7 2,4-5 1,1-8-1,0-5-2,0-7-2,0-5-2,3-6-6,6-3-10,7-3-9,6-2-10,-2-3 0,-9 1 10,-10-1 9,-8 1 11,-6 1 5,1 3 2,-1 3 2,1 4 1,4-4 2,9-9 1,10-10 0,10-8 2,-1-3 0,-9 7 1,-10 6 1,-8 7 0,-9 4 4,-6 3 6,-6 3 7,-6 4 6,-4 1 2,1 0-5,-1 0-4,1 0-4,-1 0-3,1 0 0,-1 0-1,1 0-1,-15 9 1,-28 19 2,-28 19 1,-27 19 3,-8 5 0,17-5-1,15-7-1,16-5-1,12-9-1,9-9-1,10-10-2,10-8-1,4-4-1,0 3 0,0 3-1,0 4-1,1-1 1,4-3-1,3-3 0,3-2 0,1-3 0,1 1-1,-1-1 1,1 1 0,-1-1 0,1 1 1,-1-1-1,1 1 1,1 1 0,3 3-1,3 3-1,4 4 0,4-3-2,6-5 0,7-7 0,6-5-1,3-4 0,0 0 0,0 0 1,0 0 1,1-2-1,4-3-2,3-3-2,3-2-2,-1-1-1,-2 3 1,-3 3 1,-3 4 2,-4-1 0,-3-3 0,-3-3 2,-2-2 0,11-6-3,29-6-4,28-6-5,28-6-6,1-2-1,-24 3 0,-26 3 1,-24 4 1,-18 5 1,-9 10 4,-10 10 2,-8 9 3,-15 13 3,-19 20 3,-18 18 2,-19 20 4,-16 8 0,-12 1 1,-13-1 0,-12 1-1,-1-4 1,14-6 1,11-6 0,14-6 1,13-10 0,16-12 1,15-13 0,17-12 1,0-2 1,-11 9 2,-14 10 2,-11 10 3,-1 0 1,13-5 0,12-7-2,13-5 0,15-8-1,19-5 0,19-7 0,19-5-1,15-9-3,13-9-3,12-10-3,13-8-5,10-8-2,10-2-1,10-3 1,9-3-2,2-2 1,-2 0 1,-3 0 0,-3 0 1,-7 3 1,-9 6 2,-10 7 0,-8 6 2,-14 6-1,-15 6-4,-15 7-4,-16 6-3,-10 4-4,-3 4-2,-3 3-1,-2 3-3,-6 1 0,-6 1 2,-6-1 1,-6 1 1,-9 2 0,-8 7-1,-10 6 0,-9 7-2,-4-1 1,4-6 3,3-6 3,3-6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4"/>
    </inkml:context>
    <inkml:brush xml:id="br0">
      <inkml:brushProperty name="width" value="0.0165291354060173" units="cm"/>
      <inkml:brushProperty name="height" value="0.0165291354060173" units="cm"/>
      <inkml:brushProperty name="color" value="#F2395B"/>
      <inkml:brushProperty name="ignorePressure" value="0"/>
    </inkml:brush>
  </inkml:definitions>
  <inkml:trace contextRef="#ctx0" brushRef="#br0">50700 42200 887,'45'118'-29,"-9"-11"1	,-10-14 0,-8-11 1,-8-14 7,-2-11 14,-3-14 15,-3-11 14,-2 3 9,0 23 2,0 22 3,0 22 3,0 4-4,0-12-12,0-13-10,0-12-12,0-12-6,0-8 2,0-10 0,0-9 2,0-12-4,0-11-7,0-14-7,0-11-7,0-9-3,0-3-1,0-3 1,0-2 0,1-1 1,4 3 2,3 3 3,3 4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4"/>
    </inkml:context>
    <inkml:brush xml:id="br0">
      <inkml:brushProperty name="width" value="0.0219568237662315" units="cm"/>
      <inkml:brushProperty name="height" value="0.0219568237662315" units="cm"/>
      <inkml:brushProperty name="color" value="#F2395B"/>
      <inkml:brushProperty name="ignorePressure" value="0"/>
    </inkml:brush>
  </inkml:definitions>
  <inkml:trace contextRef="#ctx0" brushRef="#br0">51200 42300 667,'46'-88'-10,"-5"26"9	,-7 24 11,-5 26 9,-8 19 2,-5 17-3,-7 15-5,-5 16-3,-3 16-2,4 20 1,3 18 3,3 20 2,1 10 0,1 3 2,-1 3-1,1 4 2,-4 4-1,-6 6 0,-6 7-1,-6 6 1,-2-1-1,3-5 0,3-7 1,4-5 0,1-17-2,0-24-7,0-26-5,0-24-7,3-28-7,6-27-6,7-28-9,6-28-6,3-24-6,0-19-4,0-18-3,0-19-3,0-1 2,0 20 6,0 18 7,0 20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6"/>
    </inkml:context>
    <inkml:brush xml:id="br0">
      <inkml:brushProperty name="width" value="0.0178820453584194" units="cm"/>
      <inkml:brushProperty name="height" value="0.0178820453584194" units="cm"/>
      <inkml:brushProperty name="color" value="#F2395B"/>
      <inkml:brushProperty name="ignorePressure" value="0"/>
    </inkml:brush>
  </inkml:definitions>
  <inkml:trace contextRef="#ctx0" brushRef="#br0">51050 9550 820,'45'9'17,"-9"19"-3	,-10 19-3,-8 19-3,-8 15-1,-2 13 3,-3 12 1,-3 13 1,-2 2 3,0-5 1,0-7 2,0-5 1,0-9-4,0-9-9,0-10-8,0-8-8,0-17-12,0-21-12,0-22-14,0-22-13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4"/>
    </inkml:context>
    <inkml:brush xml:id="br0">
      <inkml:brushProperty name="width" value="0.0207347981631756" units="cm"/>
      <inkml:brushProperty name="height" value="0.0207347981631756" units="cm"/>
      <inkml:brushProperty name="color" value="#F2395B"/>
      <inkml:brushProperty name="ignorePressure" value="0"/>
    </inkml:brush>
  </inkml:definitions>
  <inkml:trace contextRef="#ctx0" brushRef="#br0">52650 41650 707,'45'123'0,"-9"-3"1	,-10-3 1,-8-2 1,-9-3 1,-6 1 2,-6-1 2,-6 1 1,-6 8 5,-2 20 5,-3 18 6,-3 20 5,-1 0 0,4-15-3,3-15-4,3-16-4,3-18-3,3-18 1,3-19 0,4-18 0,4-32-12,6-44-23,7-43-24,6-44-24,-1-18-6,-5 10 11,-7 10 12,-5 9 12,-4 10 8,0 14 5,0 11 6,0 14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5"/>
    </inkml:context>
    <inkml:brush xml:id="br0">
      <inkml:brushProperty name="width" value="0.0203980468213558" units="cm"/>
      <inkml:brushProperty name="height" value="0.0203980468213558" units="cm"/>
      <inkml:brushProperty name="color" value="#F2395B"/>
      <inkml:brushProperty name="ignorePressure" value="0"/>
    </inkml:brush>
  </inkml:definitions>
  <inkml:trace contextRef="#ctx0" brushRef="#br0">52850 42100 719,'45'-47'-4,"-9"6"1	,-10 7-1,-8 6 0,-3 3 2,7 0 3,6 0 4,7 0 3,2 3 3,1 6-1,-1 7 1,1 6 0,-1 9-1,1 13 0,-1 12-1,1 13-1,-3 12 1,-2 13 3,-3 12 3,-3 13 4,-6 10 0,-5 10-1,-7 10 0,-5 9-2,-4 6-1,0 3 0,0 3 0,0 4-1,-2-1-3,-3-3-5,-3-3-4,-2-2-7,-3-15 0,1-25 2,-1-25 2,1-25 2,-1-30-7,1-34-15,-1-35-16,1-33-15,-1-9-3,1 19 12,-1 19 12,1 19 11,-1 5 4,1-5-4,-1-7-4,1-5-4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5"/>
    </inkml:context>
    <inkml:brush xml:id="br0">
      <inkml:brushProperty name="width" value="0.0152957756072283" units="cm"/>
      <inkml:brushProperty name="height" value="0.0152957756072283" units="cm"/>
      <inkml:brushProperty name="color" value="#F2395B"/>
      <inkml:brushProperty name="ignorePressure" value="0"/>
    </inkml:brush>
  </inkml:definitions>
  <inkml:trace contextRef="#ctx0" brushRef="#br0">52750 42600 958,'46'23'0,"-5"-3"0	,-7-3 0,-5-2 0,-3-5-1,4-2-4,3-3-3,3-3-4,-1-1 3,-2 4 5,-3 3 7,-3 3 7,-4 1 1,-3 1-3,-3-1-2,-2 1-3,-9 5-1,-12 14 1,-13 11 2,-12 14 1,-7 3-2,1-2-5,-1-3-5,1-3-6,-1-2-1,1 0 3,-1 0 2,1 0 4,4-5 2,9-9 5,10-10 3,10-8 3,5-11 2,4-8 0,3-10-2,3-9 0,7-5-2,14 0-1,11 0-3,14 0-1,5-2-4,1-3-3,-1-3-4,1-2-4,-4 0-4,-6 7-2,-6 6-4,-6 7-4,-9 7 0,-8 9 2,-10 10 2,-9 10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5"/>
    </inkml:context>
    <inkml:brush xml:id="br0">
      <inkml:brushProperty name="width" value="0.0192667692899704" units="cm"/>
      <inkml:brushProperty name="height" value="0.0192667692899704" units="cm"/>
      <inkml:brushProperty name="color" value="#F2395B"/>
      <inkml:brushProperty name="ignorePressure" value="0"/>
    </inkml:brush>
  </inkml:definitions>
  <inkml:trace contextRef="#ctx0" brushRef="#br0">52550 44250 761,'-86'109'-51,"28"-31"27	,28-31 27,29-31 28,19-23 12,14-11-3,11-14-3,14-11-3,13-14-2,16-11-4,15-14-3,17-11-4,10-7-6,6 0-10,7 0-11,6 0-11,-12 9-10,-27 19-14,-28 19-12,-28 19-12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6"/>
    </inkml:context>
    <inkml:brush xml:id="br0">
      <inkml:brushProperty name="width" value="0.0211192294955254" units="cm"/>
      <inkml:brushProperty name="height" value="0.0211192294955254" units="cm"/>
      <inkml:brushProperty name="color" value="#F2395B"/>
      <inkml:brushProperty name="ignorePressure" value="0"/>
    </inkml:brush>
  </inkml:definitions>
  <inkml:trace contextRef="#ctx0" brushRef="#br0">55450 40350 694,'50'0'0,"0"0"-1	,0 0-1,0 0 0,0 1-1,0 4-2,0 3-2,0 3-1,-5 1-1,-9 1 1,-10-1 0,-8 1 2,-8 2 0,-2 7 3,-3 6 2,-3 7 2,-12 7 1,-18 9 0,-19 10 1,-18 10 1,-14 4-1,-5 0 0,-7 0 0,-5 0-1,-1-4 0,6-5 1,7-7 1,6-5 0,9-9 1,13-9 2,12-10 0,13-8 1,7-9 0,4-6-2,3-6-2,3-6-1,7-6-2,14-2 0,11-3-1,14-3-1,7-4 0,3-3-2,3-3 0,4-2-1,2-3-2,4 1-2,3-1-2,3 1-2,-5 5-1,-12 14 2,-13 11 2,-12 14 0,-12 13 2,-8 16 2,-10 15 2,-9 17 1,-9 16 5,-5 19 7,-7 19 8,-5 19 6,-6 13 6,-3 10 1,-3 10 3,-2 9 2,-1-1 0,3-8 0,3-10-1,4-9-1,5-12-4,10-11-9,10-14-8,9-11-9,6-15-5,3-16-6,3-15-5,4-15-5,2-17-5,4-15-6,3-15-6,3-16-5,4-16-3,7-16-1,6-15 1,7-15 0,-1-3 4,-6 14 7,-6 11 7,-6 14 9,-2 5 4,3 1 2,3-1 3,4 1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7"/>
    </inkml:context>
    <inkml:brush xml:id="br0">
      <inkml:brushProperty name="width" value="0.0218610521405935" units="cm"/>
      <inkml:brushProperty name="height" value="0.0218610521405935" units="cm"/>
      <inkml:brushProperty name="color" value="#F2395B"/>
      <inkml:brushProperty name="ignorePressure" value="0"/>
    </inkml:brush>
  </inkml:definitions>
  <inkml:trace contextRef="#ctx0" brushRef="#br0">55950 42000 670,'67'-74'4,"-16"4"7	,-15 3 7,-15 3 8,-9 7 1,1 14-3,-1 11-3,1 14-4,-9 5-4,-15 1-5,-15-1-6,-16 1-6,-8 2-2,0 7 0,0 6 0,0 7 1,0 5 0,0 7 2,0 6 2,0 7 1,1 7 0,4 9-2,3 10-2,3 10-2,4 2-2,7-3 1,6-3-1,7-2 0,4-1 0,3 3 2,3 3 1,4 4 2,1 4 3,0 6 4,0 7 4,0 6 3,-2 3 3,-3 0-1,-3 0 0,-2 0-1,-3-5 0,1-9-1,-1-10-1,1-8-1,1-1-2,3 9-1,3 10-1,4 10-2,2-7-4,4-22-5,3-22-6,3-21-6,3-23-4,3-21-2,3-22-3,4-22-1,-1-13 0,-3-3 0,-3-3 3,-2-2 0,-5 2 3,-2 9 2,-3 10 3,-3 10 2,-2 7 4,0 6 8,0 7 8,0 6 6,6 1 5,13-3 2,12-3 2,13-2 2,9-3 4,6 1 6,7-1 6,6 1 6,3 1-1,0 3-5,0 3-6,0 4-5,-7 2-6,-11 4-5,-14 3-6,-11 3-5,-3-4-3,10-8-2,10-10-1,9-9-1,1-1-2,-6 10-2,-6 10-1,-6 9-2,-12 6-6,-15 3-8,-15 3-8,-16 4-10,-12 2-4,-5 4-1,-7 3 0,-5 3-1,-3-1 5,4-2 9,3-3 9,3-3 10,3-2 6,3 0 1,3 0 2,4 0 2,5 0 2,10 0 2,10 0 1,9 0 1,2 1 3,-2 4 5,-3 3 4,-3 3 4,2 6 4,10 9 3,10 10 3,9 10 4,2 10 0,-2 13-2,-3 12-2,-3 13-3,-2 9-1,0 6-1,0 7-1,0 6-1,0 3-1,0 0-1,0 0-1,0 0-2,-2-7-2,-3-11-5,-3-14-6,-2-11-4,-9-31-13,-12-46-22,-13-47-20,-12-47-20,-10-18-4,-6 14 14,-6 11 15,-6 14 15,2 11 10,14 14 8,11 11 6,14 14 8,2 3 3,-6-2-2,-6-3 0,-6-3-2,-1-1 2,7 4 5,6 3 4,7 3 5,4 1 3,3 1 3,3-1 4,4 1 2,5-3 1,10-2-2,10-3-3,9-3-2,2 1-3,-2 6-3,-3 7-2,-3 6-4,-2 1-8,0-3-15,0-3-13,0-2-15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7"/>
    </inkml:context>
    <inkml:brush xml:id="br0">
      <inkml:brushProperty name="width" value="0.0191278718411922" units="cm"/>
      <inkml:brushProperty name="height" value="0.0191278718411922" units="cm"/>
      <inkml:brushProperty name="color" value="#F2395B"/>
      <inkml:brushProperty name="ignorePressure" value="0"/>
    </inkml:brush>
  </inkml:definitions>
  <inkml:trace contextRef="#ctx0" brushRef="#br0">58750 40750 766,'0'-47'1,"0"6"0	,0 7 1,0 6 0,4 6-4,10 6-10,10 7-9,9 6-11,4 4 6,1 4 22,-1 3 21,1 3 21,-4 1 8,-6 1-9,-6-1-8,-6 1-9,-6 1-3,-2 3-1,-3 3 0,-3 4 0,-6 5-2,-5 10-1,-7 10-3,-5 9-3,-8 2-1,-5-2 0,-7-3-2,-5-3 0,-4-2-1,0 0 0,0 0-2,0 0 0,6-4-1,13-5 0,12-7-2,13-5 0,10-6-1,10-3-1,10-3 0,9-2-2,7-9-1,7-12-2,6-13-3,7-12-2,-1-7-1,-6 1-2,-6-1 0,-6 1-2,-6 2 1,-2 7 0,-3 6 2,-3 7 1,-7 4-3,-9 3-5,-10 3-7,-8 4-5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8"/>
    </inkml:context>
    <inkml:brush xml:id="br0">
      <inkml:brushProperty name="width" value="0.0227712988853455" units="cm"/>
      <inkml:brushProperty name="height" value="0.0227712988853455" units="cm"/>
      <inkml:brushProperty name="color" value="#F2395B"/>
      <inkml:brushProperty name="ignorePressure" value="0"/>
    </inkml:brush>
  </inkml:definitions>
  <inkml:trace contextRef="#ctx0" brushRef="#br0">58350 40900 644,'-22'32'3,"6"17"5	,7 15 7,6 16 6,1 12 2,-3 9 0,-3 10-2,-2 10 0,-5 11 0,-2 17 0,-3 15 1,-3 16 0,-4 7-1,-3 1-2,-3-1-3,-2 1-2,-3-10-2,1-19 1,-1-18-1,1-19 1,2-16-3,7-12-5,6-13-6,7-12-6,0 1-2,-2 16-2,-3 15-1,-3 17-1,2-17-8,10-46-16,10-47-14,9-47-15,4-22-1,1 3 10,-1 3 12,1 4 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8"/>
    </inkml:context>
    <inkml:brush xml:id="br0">
      <inkml:brushProperty name="width" value="0.0194652769714594" units="cm"/>
      <inkml:brushProperty name="height" value="0.0194652769714594" units="cm"/>
      <inkml:brushProperty name="color" value="#F2395B"/>
      <inkml:brushProperty name="ignorePressure" value="0"/>
    </inkml:brush>
  </inkml:definitions>
  <inkml:trace contextRef="#ctx0" brushRef="#br0">58550 42200 753,'110'-44'-1,"-27"13"-3	,-28 12-3,-28 13-3,-12 6-2,7 0-4,6 0-3,7 0-3,0 1 4,-2 4 13,-3 3 12,-3 3 13,-4 3 6,-3 3-2,-3 3 0,-2 4-1,-5 1-3,-2 0-5,-3 0-6,-3 0-4,-7 3-3,-9 6-2,-10 7-3,-8 6 0,-8 6-3,-2 6 0,-3 7-1,-3 6-1,1-4 0,6-11 1,7-14 2,6-11 2,4-9 1,4-3 2,3-3 3,3-2 2,9-6 0,16-6 0,15-6-1,17-6-1,7-4-1,0 1 0,0-1-2,0 1-1,-5-1 0,-9 1 0,-10-1 0,-8 1 0,-6 1 0,1 3-1,-1 3-1,1 4-1,-1 4-1,1 6 0,-1 7-1,1 6 1,-6 10-1,-8 17 3,-10 15 1,-9 16 2,-9 13 0,-5 14-1,-7 11 0,-5 14-1,-1-9 3,6-28 5,7-28 5,6-27 5,4-17 3,4-3 0,3-3 0,3-2 0,6-1-1,9 3-5,10 3-4,10 4-5,10-12-1,13-24 0,12-26-1,13-24 0,4-12 0,-3 4 0,-3 3 1,-2 3 0,-3 4 1,1 7 2,-1 6 1,1 7 3,-4 7-1,-6 9 1,-6 10-1,-6 10-1,-7 8 0,-6 10-2,-6 10 0,-6 9-2,-6 7-1,-2 7-2,-3 6-1,-3 7-1,-6 0-2,-5-2 2,-7-3 0,-5-3 2,-1-6-5,6-5-9,7-7-10,6-5-8,4-11-7,4-11-6,3-14-5,3-11-4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8"/>
    </inkml:context>
    <inkml:brush xml:id="br0">
      <inkml:brushProperty name="width" value="0.01886086165905" units="cm"/>
      <inkml:brushProperty name="height" value="0.01886086165905" units="cm"/>
      <inkml:brushProperty name="color" value="#F2395B"/>
      <inkml:brushProperty name="ignorePressure" value="0"/>
    </inkml:brush>
  </inkml:definitions>
  <inkml:trace contextRef="#ctx0" brushRef="#br0">60900 40850 777,'50'-24'6,"0"4"11	,0 3 12,0 3 11,-4 3 1,-5 3-11,-7 3-10,-5 4-11,-4 1-5,0 0 2,0 0 0,0 0 0,-4 3 0,-5 6-3,-7 7-4,-5 6-4,-9 9-1,-9 13-1,-10 12-2,-8 13 0,-9 9-2,-6 6-4,-6 7-2,-6 6-3,-1-2-1,7-9 1,6-10 1,7-8 1,5-11 3,7-8 3,6-10 2,7-9 4,8-10 3,14-9 2,11-10 3,14-8 1,7-11 1,3-8-1,3-10-1,4-9-1,5-9 0,10-5 3,10-7 2,9-5 2,-5 2 0,-19 13-2,-18 12-1,-19 13-3,-5 4-1,9-3 0,10-3 0,10-2 0,-1 0-1,-9 7-1,-10 6-3,-8 7-3,-6 2-3,1 1-7,-1-1-6,1 1-6,-1-1-1,1 1 3,-1-1 4,1 1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6"/>
    </inkml:context>
    <inkml:brush xml:id="br0">
      <inkml:brushProperty name="width" value="0.0170036442577839" units="cm"/>
      <inkml:brushProperty name="height" value="0.0170036442577839" units="cm"/>
      <inkml:brushProperty name="color" value="#F2395B"/>
      <inkml:brushProperty name="ignorePressure" value="0"/>
    </inkml:brush>
  </inkml:definitions>
  <inkml:trace contextRef="#ctx0" brushRef="#br0">51200 10350 862,'28'-44'18,"6"13"-2	,7 12-2,6 13-3,3 6 0,0 0 2,0 0 1,0 0 3,0-2-3,0-3-7,0-3-4,0-2-7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9"/>
    </inkml:context>
    <inkml:brush xml:id="br0">
      <inkml:brushProperty name="width" value="0.020461006090045" units="cm"/>
      <inkml:brushProperty name="height" value="0.020461006090045" units="cm"/>
      <inkml:brushProperty name="color" value="#F2395B"/>
      <inkml:brushProperty name="ignorePressure" value="0"/>
    </inkml:brush>
  </inkml:definitions>
  <inkml:trace contextRef="#ctx0" brushRef="#br0">60900 40900 716,'23'76'-12,"-3"4"8	,-3 3 10,-2 3 8,-8 6 6,-8 9 3,-10 10 3,-9 10 3,-9 7 1,-5 6-4,-7 7-1,-5 6-4,-8 3-2,-5 0-3,-7 0-3,-5 0-2,-3-7-3,4-11-2,3-14-2,3-11-1,6-15-5,9-16-5,10-15-6,10-15-5,7-18-8,6-19-9,7-18-10,6-19-8,4-8-2,4 3 8,3 3 8,3 4 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9"/>
    </inkml:context>
    <inkml:brush xml:id="br0">
      <inkml:brushProperty name="width" value="0.0160430260002613" units="cm"/>
      <inkml:brushProperty name="height" value="0.0160430260002613" units="cm"/>
      <inkml:brushProperty name="color" value="#F2395B"/>
      <inkml:brushProperty name="ignorePressure" value="0"/>
    </inkml:brush>
  </inkml:definitions>
  <inkml:trace contextRef="#ctx0" brushRef="#br0">60900 42100 914,'185'0'42,"-27"0"-19	,-28 0-19,-28 0-20,-17 0-3,-2 0 12,-3 0 12,-3 0 12,-7 0 3,-9 0-8,-10 0-7,-8 0-8,-11 3-3,-8 6 1,-10 7 2,-9 6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9"/>
    </inkml:context>
    <inkml:brush xml:id="br0">
      <inkml:brushProperty name="width" value="0.0203300453722477" units="cm"/>
      <inkml:brushProperty name="height" value="0.0203300453722477" units="cm"/>
      <inkml:brushProperty name="color" value="#F2395B"/>
      <inkml:brushProperty name="ignorePressure" value="0"/>
    </inkml:brush>
  </inkml:definitions>
  <inkml:trace contextRef="#ctx0" brushRef="#br0">60900 43150 721,'48'21'0,"-3"-5"1	,-3-7-1,-2-5 1,-3-4 5,1 0 9,-1 0 8,1 0 10,-4 6 2,-6 13-4,-6 12-4,-6 13-4,-4 7-3,1 4-3,-1 3-2,1 3-2,-3-4-3,-2-8-4,-3-10-3,-3-9-5,-2-2-1,0 6 1,0 7-1,0 6 1,0 1-3,0-3-3,0-3-4,0-2-4,7-15-1,17-25-1,15-25-1,16-25 1,12-22 1,9-19 3,10-18 2,10-19 3,-3-2-1,-11 16-4,-14 15-4,-11 17-5,-9 10-2,-3 6-3,-3 7-2,-2 6-1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29"/>
    </inkml:context>
    <inkml:brush xml:id="br0">
      <inkml:brushProperty name="width" value="0.0187192875891924" units="cm"/>
      <inkml:brushProperty name="height" value="0.0187192875891924" units="cm"/>
      <inkml:brushProperty name="color" value="#F2395B"/>
      <inkml:brushProperty name="ignorePressure" value="0"/>
    </inkml:brush>
  </inkml:definitions>
  <inkml:trace contextRef="#ctx0" brushRef="#br0">63000 41000 783,'50'0'23,"0"0"-3	,0 0-3,0 0-4,3 0 0,6 0 1,7 0 1,6 0 1,-1 0 0,-5 0 0,-7 0 0,-5 0 0,-8 0-3,-5 0-6,-7 0-6,-5 0-5,-11 1-12,-11 4-17,-14 3-18,-11 3-18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0"/>
    </inkml:context>
    <inkml:brush xml:id="br0">
      <inkml:brushProperty name="width" value="0.0236397758126259" units="cm"/>
      <inkml:brushProperty name="height" value="0.0236397758126259" units="cm"/>
      <inkml:brushProperty name="color" value="#F2395B"/>
      <inkml:brushProperty name="ignorePressure" value="0"/>
    </inkml:brush>
  </inkml:definitions>
  <inkml:trace contextRef="#ctx0" brushRef="#br0">62650 41950 620,'0'140'0,"0"-18"-1	,0-19 0,0-18 0,1-17 2,4-11 7,3-14 7,3-11 6,1-9 2,1-3-6,-1-3-4,1-2-5,1-6-3,3-6-2,3-6-3,4-6-3,2-9-2,4-8-2,3-10-3,3-9-2,-1-5-1,-2 0-1,-3 0-1,-3 0 0,-2 4 2,0 10 3,0 10 4,0 9 3,-2 9 4,-3 9 0,-3 10 2,-2 10 1,-5 8 2,-2 10 4,-3 10 4,-3 9 4,-1 2 1,4-2 0,3-3-1,3-3-1,1-6-3,1-5-7,-1-7-7,1-5-7,-1-12-4,1-16-3,-1-15-4,1-15-3,1-12-2,3-6 0,3-6 0,4-6-1,1-6 3,0-2 2,0-3 5,0-3 4,1 2 4,4 10 5,3 10 6,3 9 4,-2 7 3,-6 7-2,-6 6-3,-6 7-1,-4 2 5,1 1 10,-1-1 11,1 1 11,-3 8 4,-2 20-5,-3 18-5,-3 20-4,-2 13-4,0 9-5,0 10-3,0 10-3,0 7-4,0 6-1,0 7-3,0 6-1,-2 1-2,-3-3 0,-3-3-1,-2-2-2,-5-8-3,-2-8-6,-3-10-7,-3-9-6,-1-10-8,4-9-9,3-10-7,3-8-10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1"/>
    </inkml:context>
    <inkml:brush xml:id="br0">
      <inkml:brushProperty name="width" value="0.0234821476042271" units="cm"/>
      <inkml:brushProperty name="height" value="0.0234821476042271" units="cm"/>
      <inkml:brushProperty name="color" value="#F2395B"/>
      <inkml:brushProperty name="ignorePressure" value="0"/>
    </inkml:brush>
  </inkml:definitions>
  <inkml:trace contextRef="#ctx0" brushRef="#br0">65050 41550 624,'0'67'-2,"0"-16"-6	,0-15-4,0-15-6,1-11 2,4-2 6,3-3 7,3-3 7,6-6 3,9-5 1,10-7 1,10-5 0,-1-1-1,-9 6-1,-10 7-1,-8 6-3,-1-2-2,9-9-2,10-10-3,10-8-3,0-4-2,-5 3 1,-7 3-1,-5 4 1,-6 4 0,-3 6 1,-3 7 1,-2 6 0,-8 7 5,-8 10 10,-10 10 9,-9 9 9,-5 9 3,0 9-3,0 10-3,0 10-3,1 8-3,4 10-3,3 10-3,3 9-3,1 9-2,1 9-2,-1 10 0,1 10-3,1 4 1,3 0-1,3 0 0,4 0-1,1-5 1,0-9 0,0-10 1,0-8-1,0-14 1,0-15 0,0-15 0,0-16 0,0-23-1,0-27-3,0-28-1,0-28-3,0-21-1,0-12 0,0-13 1,0-12 1,3-5-3,6 3-5,7 3-5,6 4-5,6 2-1,6 4 3,7 3 4,6 3 3,3 9 3,0 16 4,0 15 5,0 17 4,-2 10 4,-3 6 4,-3 7 3,-2 6 4,-6 10 1,-6 17-1,-6 15 0,-6 16 0,-6 5-2,-2-2 0,-3-3-2,-3-3-2,-2-6 0,0-5-2,0-7-1,0-5-2,0 0 0,0 10 0,0 10 1,0 9 1,-4 4-1,-5 1-2,-7-1-3,-5 1-3,-6-4-1,-3-6 0,-3-6-1,-2-6-1,-1-9 0,3-8-1,3-10 1,4-9 0,2-13-1,4-16-1,3-15-3,3-15-1,4-14-3,7-8-3,6-10-2,7-9-4,8-9-2,14-5-5,11-7-2,14-5-4,7-1 1,3 6 2,3 7 4,4 6 2,1 4 6,0 4 8,0 3 7,0 3 8,1 6 4,4 9 3,3 10 1,3 10 1,-2 5 3,-6 4 3,-6 3 3,-6 3 3,-9 6 0,-8 9-3,-10 10-2,-9 10-3,-12 5-1,-11 4-1,-14 3-1,-11 3-1,-14 6-1,-11 9-1,-14 10-1,-11 10-1,-7 2-3,0-3-4,0-3-6,0-2-4,0-6-4,0-6-6,0-6-4,0-6-4,4-9-3,10-8-1,10-10-1,9-9-1,7-2 2,7 6 5,6 7 4,7 6 5,4-1 3,3-5 1,3-7 2,4-5 2,4 2 1,6 13 3,7 12 1,6 13 3,1 4 0,-3-3 0,-3-3-1,-2-2-1,-3-3 2,1 1 4,-1-1 5,1 1 4,7 2 4,16 7 6,15 6 4,17 7 5,7 0-1,0-2-6,0-3-6,0-3-6,-4-4-2,-5-3 0,-7-3 3,-5-2 0,-6-1-2,-3 3-5,-3 3-4,-2 4-6,-8 1-1,-8 0 5,-10 0 3,-9 0 4,-7 4 2,-3 10 0,-3 10-1,-2 9 0,-9 6-1,-12 3-1,-13 3-2,-12 4-2,-10 1-3,-6 0-5,-6 0-6,-6 0-4,-2-7-5,3-11-2,3-14-4,4-11-2,4-11-2,6-5 0,7-7 0,6-5 0,9-9 3,13-9 4,12-10 5,13-8 6,6-8 2,0-2 3,0-3 2,0-3 2,1 2 1,4 10 1,3 10 0,3 9 0,3 4 3,3 1 6,3-1 6,4 1 4,1 2 7,0 7 7,0 6 5,0 7 7,-2 7 1,-3 9-4,-3 10-5,-2 10-5,-3-1-5,1-9-4,-1-10-3,1-8-6,1 2 0,3 16 0,3 15 2,4 17 1,2 2 0,4-9-3,3-10-1,3-8-3,4-12-3,7-12-7,6-13-6,7-12-6,5-16-9,7-19-12,6-18-12,7-19-12,-6-4-4,-15 14 6,-15 11 5,-16 14 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2"/>
    </inkml:context>
    <inkml:brush xml:id="br0">
      <inkml:brushProperty name="width" value="0.0157201681286097" units="cm"/>
      <inkml:brushProperty name="height" value="0.0157201681286097" units="cm"/>
      <inkml:brushProperty name="color" value="#F2395B"/>
      <inkml:brushProperty name="ignorePressure" value="0"/>
    </inkml:brush>
  </inkml:definitions>
  <inkml:trace contextRef="#ctx0" brushRef="#br0">68250 40900 932,'0'-18'-4,"0"17"-8	,0 15-9,0 16-9,3 9 2,6 3 10,7 3 10,6 4 11,4 1 7,4 0 4,3 0 4,3 0 4,3-7 2,3-11-4,3-14-2,4-11-2,4-9-2,6-3-3,7-3-2,6-2-1,-1-6-6,-5-6-10,-7-6-8,-5-6-10,-9-6-4,-9-2-1,-10-3 1,-8-3-1,-8-2 2,-2 0 6,-3 0 4,-3 0 4,-7 3 5,-9 6 1,-10 7 3,-8 6 3,-6 6 0,1 6 2,-1 7-1,1 6 2,1 3 0,3 0 3,3 0 2,4 0 2,4 4 2,6 10 2,7 10 2,6 9 2,3 6 0,0 3-1,0 3-2,0 4-1,0 2-2,0 4-2,0 3-3,0 3-2,0 1-3,0 1-3,0-1-3,0 1-4,-5-3-1,-9-2 0,-10-3 0,-8-3 1,-8-1 0,-2 4 0,-3 3 1,-3 3 1,1-4 1,6-8 1,7-10 3,6-9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2"/>
    </inkml:context>
    <inkml:brush xml:id="br0">
      <inkml:brushProperty name="width" value="0.0192600581794977" units="cm"/>
      <inkml:brushProperty name="height" value="0.0192600581794977" units="cm"/>
      <inkml:brushProperty name="color" value="#F2395B"/>
      <inkml:brushProperty name="ignorePressure" value="0"/>
    </inkml:brush>
  </inkml:definitions>
  <inkml:trace contextRef="#ctx0" brushRef="#br0">67700 42500 761,'-43'-27'-1,"17"-3"-3	,15-3-3,16-2-3,16-6 1,20-6 3,18-6 4,20-6 3,14-6 3,14-2 3,11-3 2,14-3 3,5 1 0,1 6-1,-1 7-1,1 6-1,-3 3 2,-2 0 2,-3 0 4,-3 0 2,-9 3 4,-11 6 1,-14 7 1,-11 6 3,-15 4-4,-16 4-10,-15 3-10,-15 3-9,-15 9-3,-12 16 1,-13 15 2,-12 17 2,-16 13-7,-19 13-16,-18 12-16,-19 13-17,-1-4-3,20-18 11,18-19 11,20-18 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3"/>
    </inkml:context>
    <inkml:brush xml:id="br0">
      <inkml:brushProperty name="width" value="0.0232505779713392" units="cm"/>
      <inkml:brushProperty name="height" value="0.0232505779713392" units="cm"/>
      <inkml:brushProperty name="color" value="#F2395B"/>
      <inkml:brushProperty name="ignorePressure" value="0"/>
    </inkml:brush>
  </inkml:definitions>
  <inkml:trace contextRef="#ctx0" brushRef="#br0">68150 42600 630,'0'75'-1,"0"0"-1	,0 0-3,0 0-1,1-5 2,4-9 3,3-10 5,3-8 5,1-9 1,1-6-1,-1-6-2,1-6-1,-1-9-1,1-8-4,-1-10-3,1-9-2,1-9-3,3-5-1,3-7-2,4-5-1,2-8-1,4-5-1,3-7-1,3-5 0,1 0-1,1 10 2,-1 10 1,1 9 0,-4 7 3,-6 7 3,-6 6 4,-6 7 3,1-1 2,9-6 3,10-6 2,10-6 2,2-2 2,-3 3 3,-3 3 2,-2 4 2,-5 2 2,-2 4 1,-3 3-1,-3 3 2,-9 6-2,-11 9-1,-14 10-2,-11 10-1,-12 11-3,-9 17-2,-10 15-4,-8 16-1,-6 12-6,1 9-6,-1 10-7,1 10-7,2-3-3,7-11-2,6-14 1,7-11-2,7-15 2,9-16 3,10-15 5,10-15 3,5-11 2,4-2 1,3-3 2,3-3 1,3-9 1,3-11 3,3-14 3,4-11 1,1-6 4,0 4 3,0 3 2,0 3 4,-2 4 1,-3 7 0,-3 6-1,-2 7 1,-5 11 1,-2 20-1,-3 18 1,-3 20 0,-4 10-1,-3 3 0,-3 3-1,-2 4-1,-3 5-1,1 10 0,-1 10-2,1 9 0,-1 4-2,1 1 0,-1-1-2,1 1-1,-1-1 0,1 1 0,-1-1 1,1 1 1,1-9-1,3-15 0,3-15 0,4-16-2,-3-16-3,-5-16-8,-7-15-9,-5-15-7,-4-18-5,0-19-4,0-18-2,0-19-3,-2-15-3,-3-8 1,-3-10-2,-2-9 0,-5-4 4,-2 4 8,-3 3 8,-3 3 8,2 10 5,10 20 2,10 18 1,9 20 1,6 10 2,3 3 0,3 3 0,4 4 0,1 2 4,0 4 5,0 3 6,0 3 6,1 3 1,4 3-3,3 3-2,3 4-3,6 1 0,9 0 2,10 0 2,10 0 2,2 0-1,-3 0-2,-3 0-3,-2 0-2,-6 1-3,-6 4-2,-6 3-1,-6 3-2,-7 6-2,-6 9 0,-6 10-1,-6 10-1,-7 5 0,-6 4 0,-6 3 0,-6 3 0,-2-2 0,3-6 2,3-6 0,4-6 1,4-6 0,6-2-1,7-3 0,6-3-2,3-2-1,0 0-4,0 0-4,0 0-3,0 1-1,0 4 1,0 3 2,0 3 1,0 1 1,0 1 0,0-1 1,0 1 0,0-3 3,0-2 4,0-3 4,0-3 5,0-4 4,0-3 2,0-3 2,0-2 3,4-14 1,10-21 0,10-22-1,9-22 0,9-16-3,9-9-6,10-10-6,10-8-7,4-6-4,0 1-2,0-1-1,0 1-3,-2-1-1,-3 1-2,-3-1-1,-2 1-1,-5 2-1,-2 7 1,-3 6 2,-3 7 0,-7 8 3,-9 14 2,-10 11 3,-8 14 2,-8 8 5,-2 7 3,-3 6 4,-3 7 4,-2 2 3,0 1 2,0-1 2,0 1 3,0 7 1,0 16 3,0 15 2,0 17 3,-2 8-3,-3 4-5,-3 3-6,-2 3-5,-1 14-3,3 25-2,3 25 1,4 25-2,-1 9 1,-3-6 3,-3-6 0,-2-6 3,-3-15 0,1-21-1,-1-22-1,1-22-1,-1 9-1,1 41 1,-1 40 1,1 42 0,-1 10 0,1-19-1,-1-18-1,1-19-1,1-19-2,3-19-2,3-18-5,4-19-2,1-2-2,0 16 1,0 15-1,0 17 0,0-6-3,0-24-6,0-26-5,0-24-5,1-29-5,4-31-4,3-31-4,3-31-3,-1-9 1,-2 17 8,-3 15 8,-3 16 7,-1 5 3,4-2-3,3-3-2,3-3-4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4"/>
    </inkml:context>
    <inkml:brush xml:id="br0">
      <inkml:brushProperty name="width" value="0.0183350834995508" units="cm"/>
      <inkml:brushProperty name="height" value="0.0183350834995508" units="cm"/>
      <inkml:brushProperty name="color" value="#F2395B"/>
      <inkml:brushProperty name="ignorePressure" value="0"/>
    </inkml:brush>
  </inkml:definitions>
  <inkml:trace contextRef="#ctx0" brushRef="#br0">69750 42450 799,'46'48'8,"-5"-3"-3	,-7-3-3,-5-2-3,-4-6 0,0-6 3,0-6 4,0-6 3,-4-1 0,-5 7-2,-7 6-2,-5 7-1,-8 7-3,-5 9-2,-7 10-1,-5 10-2,-6-1 0,-3-9 0,-3-10 0,-2-8 0,0-9 2,7-6 2,6-6 2,7-6 2,0-2 1,-2 3-2,-3 3 0,-3 4-1,4-3 0,13-5 1,12-7 0,13-5 1,7-4 1,4 0-1,3 0 0,3 0 1,-1 0-4,-2 0-4,-3 0-5,-3 0-5,-4 1-1,-3 4 3,-3 3 3,-2 3 3,-9 6 3,-12 9 5,-13 10 4,-12 10 3,-7 7 4,1 6 1,-1 7 2,1 6 1,2-2 0,7-9-3,6-10-1,7-8-3,4-8-1,3-2-1,3-3 0,4-3-2,8-12-1,17-18-6,15-19-3,16-18-4,10-17-7,7-11-6,6-14-9,7-11-6,-1-6-2,-6 4 4,-6 3 3,-6 3 5,-7 7 1,-6 14 1,-6 11 0,-6 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7"/>
    </inkml:context>
    <inkml:brush xml:id="br0">
      <inkml:brushProperty name="width" value="0.0200342703610659" units="cm"/>
      <inkml:brushProperty name="height" value="0.0200342703610659" units="cm"/>
      <inkml:brushProperty name="color" value="#F2395B"/>
      <inkml:brushProperty name="ignorePressure" value="0"/>
    </inkml:brush>
  </inkml:definitions>
  <inkml:trace contextRef="#ctx0" brushRef="#br0">50350 10800 732,'1'-22'-1,"4"6"0	,3 7-1,3 6-1,1 13 2,1 23 3,-1 22 3,1 22 3,-3 13 3,-2 7 3,-3 6 1,-3 7 3,-1-1-1,4-6 0,3-6-2,3-6-2,-1-2 0,-2 3 1,-3 3 0,-3 4 1,-2-6-3,0-11-8,0-14-8,0-11-8,1-18-10,4-22-12,3-22-13,3-21-13,-1-15 1,-2-6 12,-3-6 14,-3-6 14,-2-2 7,0 3 3,0 3 2,0 4 3,3 1 3,6 0 5,7 0 3,6 0 4,4 1 3,4 4 0,3 3 1,3 3 0,4 3 2,7 3 2,6 3 2,7 4 2,0 1 1,-2 0-2,-3 0-2,-3 0 0,2 1-5,10 4-7,10 3-6,9 3-7,-2 3-3,-12 3 0,-13 3 1,-12 4-1,-10 2 2,-6 4 1,-6 3 1,-6 3 2,-13 9 1,-19 16-1,-18 15 0,-19 17-1,-19 13 3,-19 13 6,-18 12 4,-19 13 7,-8 4 0,3-3-1,3-3-2,4-2-2,7-8-1,13-8 0,12-10-1,13-9 0,13-13-1,17-16-4,15-15-3,16-15-3,18-15-4,22-12-6,22-13-4,23-12-6,13-10 0,6-6 4,7-6 5,6-6 4,-1-2 3,-5 3 1,-7 3 2,-5 4 1,-11 4 2,-11 6 3,-14 7 3,-11 6 3,-17 18 3,-18 32 2,-19 31 3,-18 32 3,-17 18-1,-11 6-1,-14 7-2,-11 6-3,-9 4-2,-3 4-1,-3 3-2,-2 3-2,2-2-4,9-6-4,10-6-5,10-6-5,8-12-2,10-15 0,10-15 0,9-16 0,13-21-7,20-24-15,18-26-13,20-24-15,11-13 0,7 0 15,6 0 13,7 0 14,2 3 8,1 6 4,-1 7 2,1 6 2,-3 4 4,-2 4 3,-3 3 3,-3 3 3,-1 3 4,4 3 7,3 3 5,3 4 6,1 2 3,1 4-1,-1 3 0,1 3-1,-6 7-1,-8 14-3,-10 11-4,-9 14-3,-5 3-3,0-2-4,0-3-2,0-3-3,0-6-4,0-5-2,0-7-5,0-5-2,3-8-3,6-5-1,7-7-3,6-5-1,1-6-1,-3-3 3,-3-3 1,-2-2 2,-5-1 2,-2 3 0,-3 3 1,-3 4 0,5-3 1,17-5-1,15-7 0,16-5-2,5-1 1,-2 6 1,-3 7 2,-3 6 0,-2 3 3,0 0 1,0 0 3,0 0 2,-2 1 3,-3 4 4,-3 3 3,-2 3 5,-3-1 0,1-2-3,-1-3-2,1-3-4,-6-2-2,-8 0-1,-10 0-1,-9 0 0,-5 0-5,0 0-9,0 0-7,0 0-8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4"/>
    </inkml:context>
    <inkml:brush xml:id="br0">
      <inkml:brushProperty name="width" value="0.0176014769822359" units="cm"/>
      <inkml:brushProperty name="height" value="0.0176014769822359" units="cm"/>
      <inkml:brushProperty name="color" value="#F2395B"/>
      <inkml:brushProperty name="ignorePressure" value="0"/>
    </inkml:brush>
  </inkml:definitions>
  <inkml:trace contextRef="#ctx0" brushRef="#br0">71250 41850 833,'28'17'0,"6"-16"-1	,7-15 0,6-15-1,4-9 2,4 1 3,3-1 4,3 1 2,1 1 5,1 3 4,-1 3 4,1 4 4,-6 4 0,-8 6-5,-10 7-6,-9 6-6,-10 6-9,-9 6-15,-10 7-16,-8 6-14,-6-1-4,1-5 11,-1-7 8,1-5 10,-1-4 4,1 0-2,-1 0-1,1 0-2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4"/>
    </inkml:context>
    <inkml:brush xml:id="br0">
      <inkml:brushProperty name="width" value="0.0184387937188148" units="cm"/>
      <inkml:brushProperty name="height" value="0.0184387937188148" units="cm"/>
      <inkml:brushProperty name="color" value="#F2395B"/>
      <inkml:brushProperty name="ignorePressure" value="0"/>
    </inkml:brush>
  </inkml:definitions>
  <inkml:trace contextRef="#ctx0" brushRef="#br0">71750 41400 795,'-2'118'-47,"-3"-11"18	,-3-14 18,-2-11 18,-6-1 9,-6 13-2,-6 12-1,-6 13-1,-7 9 3,-6 6 8,-6 7 8,-6 6 8,-2-4-1,3-11-7,3-14-8,4-11-9,5-15-5,10-16-4,10-15-3,9-15-5,-2 0-1,-12 20-1,-13 18 0,-12 20 0,-2 2-1,9-12 1,10-13-1,10-12 1,4-10-8,0-6-13,0-6-13,0-6-14,1-9-2,4-8 10,3-10 9,3-9 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1:34"/>
    </inkml:context>
    <inkml:brush xml:id="br0">
      <inkml:brushProperty name="width" value="0.0227557793259621" units="cm"/>
      <inkml:brushProperty name="height" value="0.0227557793259621" units="cm"/>
      <inkml:brushProperty name="color" value="#F2395B"/>
      <inkml:brushProperty name="ignorePressure" value="0"/>
    </inkml:brush>
  </inkml:definitions>
  <inkml:trace contextRef="#ctx0" brushRef="#br0">71650 43150 644,'98'-2'0,"-3"-3"1	,-3-3 1,-2-2 0,-6-3 4,-6 1 8,-6-1 8,-6 1 7,-9 4 3,-8 9-4,-10 10-4,-9 10-3,-12 10-4,-11 13 0,-14 12-2,-11 13-2,-11 7 0,-5 4 0,-7 3 1,-5 3 0,0-5 0,10-12-1,10-13-1,9-12-1,12-16-3,16-19-7,15-18-7,17-19-7,19-26-9,26-30-11,24-32-12,26-30-11,-1-3-3,-24 29 4,-26 28 5,-24 28 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6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21100 13500 1000,'-27'20'-3,"-3"-9"-3	,-3-10-5,-2-8-4,-8-8 1,-8-2 9,-10-3 6,-9-3 9,-1-2 0,10 0-7,10 0-6,9 0-6,4 3-6,1 6-6,-1 7-6,1 6-5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6"/>
    </inkml:context>
    <inkml:brush xml:id="br0">
      <inkml:brushProperty name="width" value="0.0179762691259384" units="cm"/>
      <inkml:brushProperty name="height" value="0.0179762691259384" units="cm"/>
      <inkml:brushProperty name="color" value="#F2395B"/>
      <inkml:brushProperty name="ignorePressure" value="0"/>
    </inkml:brush>
  </inkml:definitions>
  <inkml:trace contextRef="#ctx0" brushRef="#br0">19800 14600 815,'78'-27'-1,"6"-3"-4	,7-3-4,6-2-2,4-3 1,4 1 7,3-1 8,3 1 7,-1 2 6,-2 7 5,-3 6 6,-3 7 6,-6 4-1,-5 3-7,-7 3-7,-5 4-6,-9 1-8,-9 0-8,-10 0-9,-8 0-8,-15 1-10,-19 4-8,-18 3-10,-19 3-8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7"/>
    </inkml:context>
    <inkml:brush xml:id="br0">
      <inkml:brushProperty name="width" value="0.0207401216030121" units="cm"/>
      <inkml:brushProperty name="height" value="0.0207401216030121" units="cm"/>
      <inkml:brushProperty name="color" value="#F2395B"/>
      <inkml:brushProperty name="ignorePressure" value="0"/>
    </inkml:brush>
  </inkml:definitions>
  <inkml:trace contextRef="#ctx0" brushRef="#br0">20650 13950 707,'1'93'-33,"4"-11"4	,3-14 3,3-11 4,-1-11 6,-2-5 8,-3-7 8,-3-5 9,-1 3 7,4 17 6,3 15 5,3 16 5,-1 9 2,-2 3-2,-3 3-3,-3 4-2,-2-4-2,0-9-2,0-10-2,0-8-2,0-9-2,0-6-3,0-6-3,0-6-3,3-9-4,6-8-3,7-10-4,6-9-3,3-9-4,0-5-3,0-7-3,0-5-2,1-6-2,4-3 1,3-3 1,3-2 1,3 0 3,3 7 4,3 6 4,4 7 3,-3 7 5,-5 9 4,-7 10 3,-5 10 4,-6 8 3,-3 10 2,-3 10 2,-2 9 2,-5 2-1,-2-2-1,-3-3-2,-3-3-2,-4-6-1,-3-5-3,-3-7-1,-2-5-2,-8-11-8,-8-11-16,-10-14-16,-9-11-15,-1-6-7,10 4 0,10 3-1,9 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7"/>
    </inkml:context>
    <inkml:brush xml:id="br0">
      <inkml:brushProperty name="width" value="0.0247597880661488" units="cm"/>
      <inkml:brushProperty name="height" value="0.0247597880661488" units="cm"/>
      <inkml:brushProperty name="color" value="#F2395B"/>
      <inkml:brushProperty name="ignorePressure" value="0"/>
    </inkml:brush>
  </inkml:definitions>
  <inkml:trace contextRef="#ctx0" brushRef="#br0">18900 14100 592,'25'100'1,"0"0"4	,0 0 2,0 0 3,3 0-2,6 0-6,7 0-8,6 0-6,-1-5-3,-5-9 1,-7-10 0,-5-8 1,-6-12 4,-3-12 7,-3-13 8,-2-12 6,-5-4 4,-2 7 0,-3 6 1,-3 7 0,-7 8 0,-9 14-1,-10 11-2,-8 14-1,-8-3 0,-2-15-1,-3-15-1,-3-16 0,1-8-1,6 0 1,7 0 0,6 0 0,7 1-1,10 4 1,10 3 0,9 3-1,12 3 2,16 3 1,15 3 1,17 4 1,11 1 1,10 0 1,10 0 0,9 0 1,7-5-2,7-9-3,6-10-2,7-8-4,5-8-1,7-2-2,6-3-1,7-3-1,2-7-5,1-9-7,-1-10-7,1-8-7,-10-4-2,-19 3 4,-18 3 3,-19 4 4,-15 1-7,-8 0-16,-10 0-15,-9 0-17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8"/>
    </inkml:context>
    <inkml:brush xml:id="br0">
      <inkml:brushProperty name="width" value="0.026060389354825" units="cm"/>
      <inkml:brushProperty name="height" value="0.026060389354825" units="cm"/>
      <inkml:brushProperty name="color" value="#F2395B"/>
      <inkml:brushProperty name="ignorePressure" value="0"/>
    </inkml:brush>
  </inkml:definitions>
  <inkml:trace contextRef="#ctx0" brushRef="#br0">23550 13700 562,'-24'76'2,"4"4"4	,3 3 4,3 3 3,1 4 4,1 7 3,-1 6 3,1 7 3,1 7 1,3 9-3,3 10-3,4 10-1,1-3-2,0-11-2,0-14 0,0-11-2,0-15-2,0-16-4,0-15-4,0-15-4,0-29-8,0-41-16,0-40-14,0-40-15,-2-28-4,-3-11 5,-3-14 6,-2-11 5,0-4 7,7 6 7,6 7 8,7 6 8,8 10 4,14 17 3,11 15 3,14 16 1,7 9 4,3 3 5,3 3 4,4 4 4,1 5 2,0 10-1,0 10 0,0 9-2,-2 7 3,-3 7 6,-3 6 6,-2 7 5,-5 4 0,-2 3-5,-3 3-5,-3 4-5,-2 8-4,0 17 0,0 15-2,0 16-1,-4 16 0,-5 20 1,-7 18 0,-5 20 1,-4 11-1,0 7 0,0 6-1,0 7 0,-2 4-1,-3 3-3,-3 3-2,-2 4-2,-5-3-2,-2-5-3,-3-7-2,-3-5-3,-2-14-1,0-18-2,0-19 0,0-18-2,-4-17-2,-5-11-3,-7-14-3,-5-11-4,-8-18-3,-5-22-6,-7-22-4,-5-21-5,-8-20-2,-5-15 3,-7-15 1,-5-16 2,-1-1 3,6 17 1,7 15 2,6 16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8"/>
    </inkml:context>
    <inkml:brush xml:id="br0">
      <inkml:brushProperty name="width" value="0.0177369564771652" units="cm"/>
      <inkml:brushProperty name="height" value="0.0177369564771652" units="cm"/>
      <inkml:brushProperty name="color" value="#F2395B"/>
      <inkml:brushProperty name="ignorePressure" value="0"/>
    </inkml:brush>
  </inkml:definitions>
  <inkml:trace contextRef="#ctx0" brushRef="#br0">23700 14000 826,'50'3'-2,"0"6"-7	,0 7-5,0 6-6,0 1 2,0-3 12,0-3 11,0-2 11,0-5 6,0-2 0,0-3 0,0-3 1,-5 1-3,-9 6-4,-10 7-4,-8 6-5,-9 4-2,-6 4-1,-6 3-1,-6 3 0,-6-2-2,-2-6-1,-3-6-2,-3-6-1,-12 5 0,-18 20 1,-19 18-1,-18 20 2,-9 3 0,4-8 0,3-10 1,3-9 0,7-7 2,14-3 4,11-3 4,14-2 4,18-8 1,25-8-4,25-10-2,25-9-4,17-7-2,9-3-1,10-3-1,10-2-3,2-5-1,-3-2-2,-3-3-4,-2-3-2,-6-2-1,-6 0 1,-6 0 1,-6 0 1,-9 1-1,-8 4-1,-10 3-2,-9 3-1,-9-1 0,-5-2 2,-7-3 2,-5-3 1,-4-1 1,0 4-4,0 3-2,0 3-3,-5-1-2,-9-2 0,-10-3 0,-8-3-1,-4-1 2,3 4 2,3 3 4,4 3 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8"/>
    </inkml:context>
    <inkml:brush xml:id="br0">
      <inkml:brushProperty name="width" value="0.02117426879704" units="cm"/>
      <inkml:brushProperty name="height" value="0.02117426879704" units="cm"/>
      <inkml:brushProperty name="color" value="#F2395B"/>
      <inkml:brushProperty name="ignorePressure" value="0"/>
    </inkml:brush>
  </inkml:definitions>
  <inkml:trace contextRef="#ctx0" brushRef="#br0">24100 14300 692,'-22'23'0,"6"-3"-2	,7-3-1,6-2-1,3-3 2,0 1 4,0-1 5,0 1 5,0 4 2,0 9 2,0 10 2,0 10 0,0 13 2,0 19-1,0 19 2,0 19-1,-2 12 0,-3 6-1,-3 7-2,-2 6 0,-1-7-2,3-18-1,3-19 0,4-18 0,1-17-3,0-11-4,0-14-3,0-11-5,3-11-6,6-5-9,7-7-10,6-5-8,1-9-2,-3-9 7,-3-10 5,-2-8 8,-1-6-3,3 1-9,3-1-10,4 1-9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1"/>
    </inkml:context>
    <inkml:brush xml:id="br0">
      <inkml:brushProperty name="width" value="0.0148539515212178" units="cm"/>
      <inkml:brushProperty name="height" value="0.0148539515212178" units="cm"/>
      <inkml:brushProperty name="color" value="#F2395B"/>
      <inkml:brushProperty name="ignorePressure" value="0"/>
    </inkml:brush>
  </inkml:definitions>
  <inkml:trace contextRef="#ctx0" brushRef="#br0">48250 32250 987,'-24'98'-6,"4"-3"-12	,3-3-12,3-2-12,1 0 3,1 7 19,-1 6 17,1 7 19,1-3 8,3-8-2,3-10 0,4-9-1,1-10-3,0-9-2,0-10-4,0-8-2,6-8-4,13-2-3,12-3-3,13-3-3,10-6-2,10-5-1,10-7 1,9-5-1,1-8-1,-6-5 0,-6-7-2,-6-5-2,-9-3-1,-8 4-1,-10 3-2,-9 3-1,-5 1-1,0 1 2,0-1 1,0 1 2,0-1 0,0 1 1,0-1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8"/>
    </inkml:context>
    <inkml:brush xml:id="br0">
      <inkml:brushProperty name="width" value="0.0179361123591661" units="cm"/>
      <inkml:brushProperty name="height" value="0.0179361123591661" units="cm"/>
      <inkml:brushProperty name="color" value="#F2395B"/>
      <inkml:brushProperty name="ignorePressure" value="0"/>
    </inkml:brush>
  </inkml:definitions>
  <inkml:trace contextRef="#ctx0" brushRef="#br0">25950 12850 817,'159'1'7,"-31"4"1	,-31 3 2,-31 3 1,-16 1 0,0 1-4,0-1-2,0 1-5,-5 1-3,-9 3-3,-10 3-5,-8 4-3,-11 7-3,-8 13-4,-10 12-1,-9 13-4,-12 7 1,-11 4 2,-14 3 2,-11 3 3,-12 3 3,-9 3 4,-10 3 2,-8 4 4,0-4 2,14-9 1,11-10 0,14-8 1,11-12 2,14-12 4,11-13 4,14-12 3,3-5 3,-2 3 3,-3 3 3,-3 4 3,1-1 1,6-3-1,7-3 0,6-2-1,10-6-1,17-6-2,15-6 0,16-6-2,13-9 0,14-8-2,11-10-1,14-9-2,5-4-1,1 4-2,-1 3-4,1 3-1,-4 4-3,-6 7-2,-6 6-1,-6 7-2,-9 2 0,-8 1 3,-10-1 2,-9 1 2,-9 1-2,-5 3-10,-7 3-9,-5 4-9,-11 1-7,-11 0-6,-14 0-6,-11 0-6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19"/>
    </inkml:context>
    <inkml:brush xml:id="br0">
      <inkml:brushProperty name="width" value="0.0244469176977873" units="cm"/>
      <inkml:brushProperty name="height" value="0.0244469176977873" units="cm"/>
      <inkml:brushProperty name="color" value="#F2395B"/>
      <inkml:brushProperty name="ignorePressure" value="0"/>
    </inkml:brush>
  </inkml:definitions>
  <inkml:trace contextRef="#ctx0" brushRef="#br0">26550 13600 599,'4'121'36,"10"-5"0	,10-7 0,9-5-1,1 2-1,-6 13-1,-6 12-2,-6 13-3,-6 9 0,-2 6-1,-3 7 0,-3 6-1,-7 3-8,-9 0-12,-10 0-15,-8 0-13,-3-18-6,7-33 2,6-35 2,7-34 3,0-15-6,-2 7-14,-3 6-14,-3 7-13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2"/>
    </inkml:context>
    <inkml:brush xml:id="br0">
      <inkml:brushProperty name="width" value="0.019075283780694" units="cm"/>
      <inkml:brushProperty name="height" value="0.019075283780694" units="cm"/>
      <inkml:brushProperty name="color" value="#F2395B"/>
      <inkml:brushProperty name="ignorePressure" value="0"/>
    </inkml:brush>
  </inkml:definitions>
  <inkml:trace contextRef="#ctx0" brushRef="#br0">28400 14000 768,'50'0'-25,"0"0"0	,0 0 0,0 0 1,-2 1 4,-3 4 6,-3 3 6,-2 3 7,-5 3 4,-2 3 3,-3 3 1,-3 4 2,-4-1 0,-3-3-1,-3-3-2,-2-2-1,-5-3-2,-2 1 0,-3-1-1,-3 1 0,-1 5 0,4 14 4,3 11 3,3 14 4,-2 7 0,-6 3-2,-6 3-2,-6 4-2,-4-3 2,1-5 7,-1-7 7,1-5 6,1-6 3,3-3-5,3-3-3,4-2-3,4-5-5,6-2-7,7-3-7,6-3-6,4 1-4,4 6-1,3 7-2,3 6-1,-1 4 0,-2 4 1,-3 3 1,-3 3 1,-4 4 2,-3 7 3,-3 6 2,-2 7 2,-9 5 4,-12 7 3,-13 6 4,-12 7 4,-12 0 1,-8-2-1,-10-3-1,-9-3-2,-7-12-1,-3-18-3,-3-19-2,-2-18-2,-1-23-1,3-24-1,3-26 0,4-24-1,8-15-1,17-3-5,15-3-4,16-2-3,9 3-2,3 14 3,3 11 1,4 14 3,4-3 0,6-15 1,7-15 0,6-16 1,6-2 0,6 13 1,7 12 1,6 13 1,-1 10 1,-5 10 1,-7 10 1,-5 9 1,5-5-1,19-19-2,19-18-2,19-19-3,9-13-2,0-6-6,0-6-4,0-6-5,-8 4-3,-16 16-4,-15 15-3,-15 17-4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3"/>
    </inkml:context>
    <inkml:brush xml:id="br0">
      <inkml:brushProperty name="width" value="0.0230523850768805" units="cm"/>
      <inkml:brushProperty name="height" value="0.0230523850768805" units="cm"/>
      <inkml:brushProperty name="color" value="#F2395B"/>
      <inkml:brushProperty name="ignorePressure" value="0"/>
    </inkml:brush>
  </inkml:definitions>
  <inkml:trace contextRef="#ctx0" brushRef="#br0">30250 12650 636,'70'1'-27,"-9"4"5	,-10 3 5,-8 3 3,-4 1 7,3 1 6,3-1 8,4 1 6,-4-1 3,-9 1 0,-10-1-1,-8 1-1,-8 4 0,-2 9-2,-3 10-1,-3 10-1,-9 7-1,-11 6-1,-14 7 0,-11 6-1,-9 3 0,-3 0-2,-3 0-1,-2 0-2,0-5 0,7-9 1,6-10-1,7-8 1,8-9-2,14-6-3,11-6-4,14-6-3,7-4-1,3 1 0,3-1 1,4 1 0,1-1 0,0 1 0,0-1-2,0 1 0,-2-3 0,-3-2 3,-3-3 2,-2-3 2,-5 1 3,-2 6 3,-3 7 2,-3 6 4,-7 9 2,-9 13 2,-10 12 4,-8 13 2,-8 6 0,-2 0-3,-3 0-2,-3 0-3,2-7-2,10-11 0,10-14 0,9-11 0,1-1 1,-6 13 2,-6 12 2,-6 13 2,-1-2-1,7-16-2,6-15-3,7-15-2,7-11-3,9-2-6,10-3-4,10-3-6,8-4-1,10-3 1,10-3 2,9-2 1,2-5 1,-2-2-3,-3-3-1,-3-3-2,1-2 0,6 0-2,7 0 1,6 0-1,-5 1 2,-16 4 4,-15 3 4,-15 3 5,-11 6 3,-2 9 4,-3 10 4,-3 10 3,-7 8 0,-9 10-3,-10 10-2,-8 9-2,-3-1-2,7-8 4,6-10 1,7-9 3,-3 5 2,-8 23 1,-10 22 1,-9 22 2,-2 1 0,6-19-3,7-18-2,6-19-3,-2 4 0,-9 29 2,-10 28 2,-8 28 1,-4 4 1,3-18-3,3-19-3,4-18-1,11-26-9,23-31-13,22-31-14,22-31-14,13-18-6,7-3-2,6-3 0,7-2 0,5-5 3,7-2 6,6-3 7,7-3 7,-3-1 7,-8 4 7,-10 3 8,-9 3 6,-7 3 4,-3 3 1,-3 3-1,-2 4 1,-6 7 1,-6 13 3,-6 12 4,-6 13 2,-7 13 3,-6 17 2,-6 15 2,-6 16 2,-9 13 1,-8 14-3,-10 11-1,-9 14-1,-4 5-3,4 1-2,3-1-2,3 1-3,6-9-1,9-15 1,10-15 1,10-16 2,8-16-1,10-16-1,10-15 0,9-15-2,7-14 0,7-8-2,6-10 0,7-9-1,2-9-4,1-5-7,-1-7-6,1-5-6,-1-3-8,1 4-6,-1 3-9,1 3-7,-6 4-4,-8 7-1,-10 6-1,-9 7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3"/>
    </inkml:context>
    <inkml:brush xml:id="br0">
      <inkml:brushProperty name="width" value="0.0213974788784981" units="cm"/>
      <inkml:brushProperty name="height" value="0.0213974788784981" units="cm"/>
      <inkml:brushProperty name="color" value="#F2395B"/>
      <inkml:brushProperty name="ignorePressure" value="0"/>
    </inkml:brush>
  </inkml:definitions>
  <inkml:trace contextRef="#ctx0" brushRef="#br0">32400 13950 685,'48'25'34,"-3"0"-1	,-3 0-1,-2 0-2,-3 0-1,1 0-4,-1 0-4,1 0-2,-4-2-5,-6-3-6,-6-3-6,-6-2-5,-2 0-3,3 7 1,3 6 2,4 7 1,1 7 2,0 9 3,0 10 2,0 10 3,0 7 1,0 6 0,0 7-1,0 6-1,-2 1 0,-3-3 0,-3-3-2,-2-2 0,-3-3-1,1 1-1,-1-1 0,1 1-1,-4 1-1,-6 3-1,-6 3 0,-6 4 0,-6-4-1,-2-9-1,-3-10 0,-3-8-1,-1-11 0,4-8 1,3-10-1,3-9 1,-4-5-1,-8 0 2,-10 0 0,-9 0 1,-10-7 0,-9-11-1,-10-14 0,-8-11-2,-1-17-2,9-18-1,10-19-3,10-18-2,10-9 0,13 4 3,12 3 4,13 3 3,12 4 2,13 7 1,12 6 3,13 7 1,9 2 0,6 1-2,7-1-2,6 1-1,7 1-2,10 3 2,10 3 1,9 4 0,2 2-4,-2 4-13,-3 3-10,-3 3-12,-12 4-7,-18 7-3,-19 6-2,-18 7-2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4"/>
    </inkml:context>
    <inkml:brush xml:id="br0">
      <inkml:brushProperty name="width" value="0.0188241377472878" units="cm"/>
      <inkml:brushProperty name="height" value="0.0188241377472878" units="cm"/>
      <inkml:brushProperty name="color" value="#F2395B"/>
      <inkml:brushProperty name="ignorePressure" value="0"/>
    </inkml:brush>
  </inkml:definitions>
  <inkml:trace contextRef="#ctx0" brushRef="#br0">34650 12900 779,'-22'25'-3,"6"0"-4	,7 0-4,6 0-6,6 0 3,6 0 7,7 0 9,6 0 8,6-2 2,6-3-2,7-3-2,6-2-3,6-5-3,6-2-2,7-3-2,6-3-4,1-2 0,-3 0 1,-3 0 0,-2 0 2,-6-2 1,-6-3 2,-6-3 2,-6-2 2,-7-1 1,-6 3 0,-6 3 0,-6 4-1,-10 2 1,-12 4 5,-13 3 2,-12 3 5,-12 9 0,-8 16-1,-10 15-3,-9 17-1,-10 8-2,-9 4-1,-10 3 0,-8 3-1,-3 1-1,7 1 0,6-1 0,7 1-1,8-7 1,14-12 2,11-13 3,14-12 3,19-10-2,29-6-4,28-6-6,28-6-3,15-7-3,4-6 2,3-6 1,3-6 1,-1-6 1,-2-2 0,-3-3-2,-3-3 0,-9-1-1,-11 4-3,-14 3-4,-11 3-1,0-2-5,17-6-2,15-6-4,16-6-3,1-7-3,-12-6-3,-13-6-3,-12-6-3,-10 1 1,-6 9 3,-6 10 5,-6 10 5,-6 5 3,-2 4 3,-3 3 2,-3 3 3,-2-2 3,0-6 1,0-6 2,0-6 2,-2-2 0,-3 3 1,-3 3 0,-2 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5"/>
    </inkml:context>
    <inkml:brush xml:id="br0">
      <inkml:brushProperty name="width" value="0.0229407623410225" units="cm"/>
      <inkml:brushProperty name="height" value="0.0229407623410225" units="cm"/>
      <inkml:brushProperty name="color" value="#F2395B"/>
      <inkml:brushProperty name="ignorePressure" value="0"/>
    </inkml:brush>
  </inkml:definitions>
  <inkml:trace contextRef="#ctx0" brushRef="#br0">35650 13250 639,'-68'1'-44,"17"4"21	,15 3 22,16 3 20,5 6 9,-2 9-1,-3 10-3,-3 10-2,-1 5-2,4 4-1,3 3-1,3 3-2,3-2-1,3-6-2,3-6-2,4-6-2,-3 4 0,-5 16 1,-7 15 0,-5 17 1,-3-1 0,4-16-2,3-15-3,3-15-2,1-4 0,1 9 0,-1 10 2,1 10 0,1-1 1,3-9-2,3-10 0,4-8-2,-3 8 2,-5 29 2,-7 28 2,-5 28 3,-1 6 0,6-16-4,7-15-3,6-15-4,4-14-2,4-8-1,3-10-1,3-9-1,6-9 0,9-5-1,10-7-1,10-5 0,4-6 0,0-3-1,0-3 1,0-2-2,-2-3 1,-3 1 1,-3-1 1,-2 1 0,-3-3 0,1-2-3,-1-3-3,1-3-3,-4-1 0,-6 4 2,-6 3 3,-6 3 2,-12 4 1,-15 7 2,-15 6 2,-16 7 1,-10-3 1,-3-8 1,-3-10 0,-2-9 0,-1-10 0,3-9-3,3-10-2,4-8-3,4-8 0,6-2 1,7-3 1,6-3 0,6 1 1,6 6 3,7 7 1,6 6 1,4-1 2,4-5 0,3-7-1,3-5 1,9-4 1,16 0 1,15 0 0,17 0 2,11 3 0,10 6 0,10 7 0,9 6-1,2 4 0,-2 4-1,-3 3 0,-3 3 0,-4 3 0,-3 3 1,-3 3 3,-2 4 1,-9 2 1,-12 4-1,-13 3 0,-12 3-2,-10 7-1,-6 14-3,-6 11-1,-6 14-3,-10 5 0,-12 1-1,-13-1 1,-12 1 0,-10 4 0,-6 9-1,-6 10-1,-6 10 0,1-6-2,9-18 0,10-19-1,10-18-1,-3-7-2,-11 6-3,-14 7-1,-11 6-3,-6-7-1,4-18-2,3-19-1,3-18-1,4-17-1,7-11-4,6-14-1,7-11-3,7-3 0,9 10 3,10 10 4,10 9 2,5 6 4,4 3 5,3 3 4,3 4 6,6 4 6,9 6 7,10 7 8,10 6 7,7 9 3,6 13 1,7 12 1,6 13-1,6 6 1,6 0 3,7 0 1,6 0 1,1-4-1,-3-5-6,-3-7-6,-2-5-5,-5-6-14,-2-3-18,-3-3-20,-3-2-19,-9-5-6,-11-2 7,-14-3 8,-11-3 7,-7-2 5,0 0-2,0 0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5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38050 12850 1000,'71'0'-3,"-5"0"-5	,-7 0-4,-5 0-6,-8 0 0,-5 0 4,-7 0 4,-5 0 3,2 1 3,13 4 0,12 3 2,13 3 1,-2-1 0,-16-2-1,-15-3-1,-15-3-1,-3 1 0,14 6 1,11 7 1,14 6 0,0 3 2,-8 0 0,-10 0 1,-9 0 1,-9 0-2,-5 0-1,-7 0-4,-5 0-2,-11 0-3,-11 0 0,-14 0-1,-11 0-2,-6-2 0,4-3 2,3-3 1,3-2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5"/>
    </inkml:context>
    <inkml:brush xml:id="br0">
      <inkml:brushProperty name="width" value="0.0245878882706165" units="cm"/>
      <inkml:brushProperty name="height" value="0.0245878882706165" units="cm"/>
      <inkml:brushProperty name="color" value="#F2395B"/>
      <inkml:brushProperty name="ignorePressure" value="0"/>
    </inkml:brush>
  </inkml:definitions>
  <inkml:trace contextRef="#ctx0" brushRef="#br0">37550 13800 596,'23'160'-3,"-3"-27"0	,-3-28 0,-2-28 0,-1-15 3,3 1 5,3-1 7,4 1 5,-1-4 2,-3-6-2,-3-6-1,-2-6-3,-1-7-2,3-6-4,3-6-4,4-6-5,-1-7-1,-3-6-1,-3-6-1,-2-6 1,-3-4-3,1 1-1,-1-1-3,1 1-3,-1 1 1,1 3 1,-1 3 3,1 4 1,-1 1 2,1 0 0,-1 0 1,1 0 0,-1 1 2,1 4 4,-1 3 4,1 3 4,-1 1 1,1 1 0,-1-1 0,1 1-1,-3 2 0,-2 7 2,-3 6 1,-3 7 1,-1-1 0,4-6-2,3-6 0,3-6-2,3-10-3,3-12-2,3-13-4,4-12-3,1-12-2,0-8-3,0-10-1,0-9-3,1-5 0,4 0 0,3 0 1,3 0 0,1 3 0,1 6 2,-1 7 1,1 6 1,-4 7 1,-6 10 3,-6 10 0,-6 9 3,-2 1 0,3-6 0,3-6 0,4-6-1,1-1 2,0 7 3,0 6 5,0 7 2,-2 13 5,-3 22 4,-3 22 5,-2 23 4,-3 19 1,1 19-3,-1 19-3,1 19-3,-3 13-1,-2 10-1,-3 10 0,-3 9-1,-2 6-1,0 3 0,0 3 0,0 4-1,0-7-2,0-16-3,0-15-3,0-15-4,0-20-3,0-21-1,0-22-3,0-22-1,0-21-5,0-18-7,0-19-7,0-18-7,0-21-4,0-22 2,0-22 1,0-21 1,1-4-3,4 16-7,3 15-5,3 17-7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7"/>
    </inkml:context>
    <inkml:brush xml:id="br0">
      <inkml:brushProperty name="width" value="0.0258023031055927" units="cm"/>
      <inkml:brushProperty name="height" value="0.0258023031055927" units="cm"/>
      <inkml:brushProperty name="color" value="#F2395B"/>
      <inkml:brushProperty name="ignorePressure" value="0"/>
    </inkml:brush>
  </inkml:definitions>
  <inkml:trace contextRef="#ctx0" brushRef="#br0">40250 13300 568,'20'-43'2,"-9"17"5	,-10 15 4,-8 16 4,-6 10 1,1 7-5,-1 6-3,1 7-5,2-1-1,7-6-1,6-6 1,7-6 0,7-7-1,9-6-1,10-6-3,10-6-1,4-4-2,0 1 0,0-1-1,0 1 0,0-3 0,0-2 1,0-3 1,0-3 1,-5-1 2,-9 4 2,-10 3 3,-8 3 2,-6 1 2,1 1 3,-1-1 3,1 1 2,-6 7 1,-8 16-2,-10 15-2,-9 17-2,-7 14-1,-3 17-3,-3 15-1,-2 16-3,-1 12-1,3 9 1,3 10-1,4 10 1,2 7 0,4 6 1,3 7 1,3 6 1,3 6 1,3 6 2,3 7 1,4 6 1,1-10 1,0-24 2,0-26 0,0-24 1,-2-21 0,-3-16-1,-3-15-1,-2-15-2,-1-17-1,3-15-3,3-15-3,4-16-3,1-23-2,0-27 0,0-28 0,0-28-2,3-15-1,6 1-5,7-1-3,6 1-4,6 5-2,6 14 0,7 11-1,6 14 1,3 7 0,0 3 4,0 3 2,0 4 2,-4 10 4,-5 19 3,-7 19 3,-5 19 2,-1 5 3,6-5 0,7-7 0,6-5 0,1 0 0,-3 10 0,-3 10 0,-2 9 0,-6 4 0,-6 1-1,-6-1 1,-6 1-1,-2 5 0,3 14 1,3 11-1,4 14 0,-1 8 1,-3 7-1,-3 6 1,-2 7 0,-6 0 0,-6-2 1,-6-3 0,-6-3 1,-9-4 1,-8-3-2,-10-3 1,-9-2-1,-5-8 0,0-8 1,0-10 1,0-9 1,3-12-1,6-11 0,7-14-2,6-11 0,4-12-2,4-9-2,3-10-3,3-8-2,3-1-1,3 9-2,3 10-1,4 10 0,5-11-2,10-27 0,10-28-1,9-28 0,10-18-2,14-6-2,11-6-2,14-6-3,3 2 1,-2 14 1,-3 11 2,-3 14 1,-4 10 3,-3 9 5,-3 10 4,-2 10 3,-3 8 3,1 10-2,-1 10-1,1 9 0,-4 7 1,-6 7 8,-6 6 5,-6 7 7,-12 5 2,-15 7-2,-15 6-3,-16 7-2,-13 0-4,-9-2-6,-10-3-5,-8-3-6,-9-1-4,-6 4-2,-6 3-2,-6 3-3,-1-1 0,7-2-1,6-3 2,7-3-1,7-2 2,9 0 1,10 0 3,10 0 2,11 0 2,17 0 4,15 0 4,16 0 3,12 1 2,9 4 2,10 3 2,10 3 1,4 6 1,0 9 2,0 10 2,0 10 1,-2 5 0,-3 4-2,-3 3-2,-2 3-2,-6-4-3,-6-8 0,-6-10-3,-6-9 0,-6-4-2,-2 4-1,-3 3 0,-3 3 0,-6 3-1,-5 3 1,-7 3 2,-5 4 0,-6 2 1,-3 4 1,-3 3 1,-2 3 0,-6 1 0,-6 1 0,-6-1 0,-6 1-1,-7-4-5,-6-6-9,-6-6-11,-6-6-10,-4-7-5,1-6-1,-1-6 0,1-6-2,1-10 1,3-12 2,3-13 1,4-12 2,5-9 3,10-2 3,10-3 4,9-3 3,6 2 4,3 10 3,3 10 2,4 9 4,1 2 1,0-2 2,0-3 0,0-3 1,1-1 1,4 4-2,3 3-1,3 3-1,3 3 5,3 3 8,3 3 10,4 4 9,-1 8 3,-3 17-2,-3 15-3,-2 16-3,-3 12 1,1 9 6,-1 10 5,1 10 5,-1 2 1,1-3-4,-1-3-2,1-2-5,1-8-3,3-8-5,3-10-4,4-9-5,2-10-4,4-9-3,3-10-3,3-8-4,6-9-5,9-6-9,10-6-9,10-6-9,-4-6-1,-16-2 8,-15-3 6,-15-3 6,-9-4-4,1-3-17,-1-3-18,1-2-17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2"/>
    </inkml:context>
    <inkml:brush xml:id="br0">
      <inkml:brushProperty name="width" value="0.0152043718844652" units="cm"/>
      <inkml:brushProperty name="height" value="0.0152043718844652" units="cm"/>
      <inkml:brushProperty name="color" value="#F2395B"/>
      <inkml:brushProperty name="ignorePressure" value="0"/>
    </inkml:brush>
  </inkml:definitions>
  <inkml:trace contextRef="#ctx0" brushRef="#br0">49500 31800 964,'0'23'-2,"0"-3"-5	,0-3-4,0-2-4,1 5-1,4 16 2,3 15 2,3 17 3,1 8 5,1 4 9,-1 3 8,1 3 9,-1-7 2,1-15-5,-1-15-5,1-16-4,-1-5-3,1 6-2,-1 7-1,1 6-2,1-4-3,3-11-5,3-14-6,4-11-5,-3-9-3,-5-3 1,-7-3 1,-5-2-1,-4-3 2,0 1 2,0-1 1,0 1 2,0-3 1,0-2-2,0-3-1,0-3-1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7"/>
    </inkml:context>
    <inkml:brush xml:id="br0">
      <inkml:brushProperty name="width" value="0.0178552940487862" units="cm"/>
      <inkml:brushProperty name="height" value="0.0178552940487862" units="cm"/>
      <inkml:brushProperty name="color" value="#F2395B"/>
      <inkml:brushProperty name="ignorePressure" value="0"/>
    </inkml:brush>
  </inkml:definitions>
  <inkml:trace contextRef="#ctx0" brushRef="#br0">43900 12800 821,'28'23'65,"6"-3"-16	,7-3-13,6-2-16,-1-3-11,-5 1-11,-7-1-10,-5 1-11,-6-1-3,-3 1 3,-3-1 2,-2 1 2,-6-1 3,-6 1 5,-6-1 4,-6 1 5,-7 2 1,-6 7-1,-6 6-1,-6 7-2,-1 0 2,7-2 2,6-3 3,7-3 4,-4 2 1,-12 10 0,-13 10 1,-12 9-1,-4 2 1,7-2-1,6-3 0,7-3 1,7-6-1,9-5-1,10-7 0,10-5-1,11-8-3,17-5-8,15-7-6,16-5-8,4-4-1,-6 0 4,-6 0 3,-6 0 4,-6 0 2,-2 0 2,-3 0 1,-3 0 1,-4 0 1,-3 0 0,-3 0 1,-2 0-1,-6 3 3,-6 6 4,-6 7 4,-6 6 3,-6 1 2,-2-3-2,-3-3-2,-3-2-2,-7 3-1,-9 14 0,-10 11 0,-8 14 0,-8 8 0,-2 7 1,-3 6-1,-3 7 0,1-1 1,6-6-2,7-6 1,6-6-1,7-9 0,10-8 2,10-10 2,9-9 1,9-9-1,9-5-4,10-7-2,10-5-4,10-9 0,13-9 1,12-10 2,13-8 1,7-8 1,4-2 0,3-3-1,3-3 1,-1-2-2,-2 0-1,-3 0-1,-3 0-2,-9 3 0,-11 6-1,-14 7-1,-11 6 0,-9 4-1,-3 4-2,-3 3-1,-2 3-2,-3 1-1,1 1 0,-1-1-2,1 1-1,-6-1-4,-8 1-9,-10-1-9,-9 1-8,-5-1 0,0 1 10,0-1 10,0 1 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8"/>
    </inkml:context>
    <inkml:brush xml:id="br0">
      <inkml:brushProperty name="width" value="0.0245077274739742" units="cm"/>
      <inkml:brushProperty name="height" value="0.0245077274739742" units="cm"/>
      <inkml:brushProperty name="color" value="#F2395B"/>
      <inkml:brushProperty name="ignorePressure" value="0"/>
    </inkml:brush>
  </inkml:definitions>
  <inkml:trace contextRef="#ctx0" brushRef="#br0">44050 13850 598,'0'75'1,"0"0"2	,0 0 1,0 0 0,0 7 4,0 17 6,0 15 6,0 16 6,0 12 4,0 9 4,0 10 3,0 10 4,0 5-1,0 4-4,0 3-5,0 3-4,-2-7-5,-3-15-8,-3-15-6,-2-16-6,-3-16-5,1-16 1,-1-15-1,1-15 0,1-21-4,3-25-8,3-25-7,4-25-9,1-25-6,0-25-7,0-25-5,0-25-7,-2-7 1,-3 14 6,-3 11 8,-2 14 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8"/>
    </inkml:context>
    <inkml:brush xml:id="br0">
      <inkml:brushProperty name="width" value="0.0221276246011257" units="cm"/>
      <inkml:brushProperty name="height" value="0.0221276246011257" units="cm"/>
      <inkml:brushProperty name="color" value="#F2395B"/>
      <inkml:brushProperty name="ignorePressure" value="0"/>
    </inkml:brush>
  </inkml:definitions>
  <inkml:trace contextRef="#ctx0" brushRef="#br0">45050 12350 662,'50'70'-4,"0"-9"-8	,0-10-8,0-8-8,-4-8-1,-5-2 7,-7-3 6,-5-3 6,-6-2 4,-3 0 2,-3 0 0,-2 0 2,-5 0 4,-2 0 5,-3 0 6,-3 0 6,-2-2 1,0-3-3,0-3-4,0-2-2,-7 2-3,-11 9 1,-14 10 0,-11 10 0,-9 5 1,-3 4 1,-3 3 1,-2 3 2,0-2-1,7-6-1,6-6-2,7-6-2,8-7-4,14-6-6,11-6-8,14-6-6,10-7-3,9-6 3,10-6 2,10-6 3,2-2 1,-3 3-1,-3 3 0,-2 4-1,-5 1 1,-2 0 2,-3 0 2,-3 0 2,-6 4 3,-5 10 1,-7 10 3,-5 9 1,-12 10 3,-16 14 4,-15 11 4,-15 14 3,-6 2 2,7-6-1,6-6-1,7-6-2,5-9 0,7-8-1,6-10-2,7-9-1,5-7-1,7-3-4,6-3-4,7-2-2,7-5-3,9-2-1,10-3-1,10-3 0,5-4-2,4-3 2,3-3 0,3-2 1,1-1-1,1 3-2,-1 3-1,1 4-2,-7 4 2,-12 6 5,-13 7 5,-12 6 4,-9 9 6,-2 13 4,-3 12 4,-3 13 5,-7 6 1,-9 0-2,-10 0-1,-8 0-2,-4-8-1,3-16-4,3-15-2,4-15-3,-6 0-2,-11 20 0,-14 18-2,-11 20 0,-9 2 1,-3-12 1,-3-13 3,-2-12 3,0-13-9,7-12-15,6-13-18,7-12-17,8-15-8,14-15 0,11-15-1,14-16 0,8-5 4,7 6 8,6 7 9,7 6 8,8 6 5,14 6 5,11 7 4,14 6 4,7 7 5,3 10 7,3 10 7,4 9 7,-1 6 4,-3 3 2,-3 3 0,-2 4 2,-9-1-1,-12-3-3,-13-3-3,-12-2-3,-2 0-1,9 7 1,10 6 3,10 7 0,0-3-2,-5-8-7,-7-10-7,-5-9-8,-1-1-5,6 10-4,7 10-5,6 9-4,-1 1-1,-5-6 4,-7-6 4,-5-6 4,-4-6-3,0-2-8,0-3-9,0-3-9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9"/>
    </inkml:context>
    <inkml:brush xml:id="br0">
      <inkml:brushProperty name="width" value="0.0238923784345388" units="cm"/>
      <inkml:brushProperty name="height" value="0.0238923784345388" units="cm"/>
      <inkml:brushProperty name="color" value="#F2395B"/>
      <inkml:brushProperty name="ignorePressure" value="0"/>
    </inkml:brush>
  </inkml:definitions>
  <inkml:trace contextRef="#ctx0" brushRef="#br0">46800 12900 613,'-21'-18'49,"10"17"-17	,10 15-18,9 16-16,6 7-5,3 1 8,3-1 8,4 1 9,1-3 2,0-2-4,0-3-3,0-3-4,3-2-2,6 0-4,7 0-3,6 0-3,3 1-3,0 4-3,0 3-3,0 3-2,-4-1-1,-5-2 0,-7-3 1,-5-3 1,-6 2 1,-3 10 0,-3 10 0,-2 9 1,-6 2 2,-6-2 8,-6-3 6,-6-3 6,-12 5 4,-15 17 2,-15 15 0,-16 16 1,-8 1-2,0-12-5,0-13-6,0-12-6,3-15-3,6-15-4,7-15-2,6-16-2,6-15-2,6-11 3,7-14 2,6-11 2,7-12-2,10-9-6,10-10-7,9-8-6,4 3-1,1 20 5,-1 18 6,1 20 4,4 0 4,9-15 2,10-15 2,10-16 2,7-4 0,6 10 1,7 10-1,6 9 1,-1 7 2,-5 7 3,-7 6 5,-5 7 3,-4 8 7,0 14 6,0 11 8,0 14 7,-5 8 3,-9 7-1,-10 6-1,-8 7-1,-8 4-2,-2 3-4,-3 3-2,-3 4-3,-1 1-4,4 0-3,3 0-2,3 0-4,-1-2-3,-2-3-1,-3-3-3,-3-2-1,-1-8-3,4-8-1,3-10-2,3-9-1,1-2-4,1 6-6,-1 7-5,1 6-6,-3 1 0,-2-3 2,-3-3 5,-3-2 2,-9 3 3,-11 14 2,-14 11 0,-11 14 2,-12 13 3,-9 16 5,-10 15 4,-8 17 5,-9 5 1,-6-3-2,-6-3-2,-6-2-1,-1-12-3,7-19-4,6-18-4,7-19-4,7-21-5,9-21-4,10-22-6,10-22-5,7-22-2,6-22 4,7-22 4,6-21 2,3-6-1,0 14-5,0 11-7,0 14-6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29"/>
    </inkml:context>
    <inkml:brush xml:id="br0">
      <inkml:brushProperty name="width" value="0.0206167548894882" units="cm"/>
      <inkml:brushProperty name="height" value="0.0206167548894882" units="cm"/>
      <inkml:brushProperty name="color" value="#F2395B"/>
      <inkml:brushProperty name="ignorePressure" value="0"/>
    </inkml:brush>
  </inkml:definitions>
  <inkml:trace contextRef="#ctx0" brushRef="#br0">46800 14900 711,'96'4'5,"-5"10"11	,-7 10 10,-5 9 10,-8 6 4,-5 3-3,-7 3-3,-5 4-3,-4-3-4,0-5-8,0-7-7,0-5-6,-4-6-17,-5-3-23,-7-3-23,-5-2-24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32"/>
    </inkml:context>
    <inkml:brush xml:id="br0">
      <inkml:brushProperty name="width" value="0.0158955194056034" units="cm"/>
      <inkml:brushProperty name="height" value="0.0158955194056034" units="cm"/>
      <inkml:brushProperty name="color" value="#F2395B"/>
      <inkml:brushProperty name="ignorePressure" value="0"/>
    </inkml:brush>
  </inkml:definitions>
  <inkml:trace contextRef="#ctx0" brushRef="#br0">49850 13650 922,'1'-24'3,"4"4"6	,3 3 6,3 3 6,1 1-2,1 1-9,-1-1-9,1 1-10,-6-1-5,-8 1 0,-10-1-2,-9 1-1,-4 1 2,4 3 5,3 3 4,3 4 5,-1 1 2,-2 0 0,-3 0 0,-3 0-1,-9 1 1,-11 4 1,-14 3 1,-11 3 2,-11 3-5,-5 3-10,-7 3-9,-5 4-11,2-1-2,13-3 4,12-3 4,13-2 5,9-5 4,6-2 3,7-3 3,6-3 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33"/>
    </inkml:context>
    <inkml:brush xml:id="br0">
      <inkml:brushProperty name="width" value="0.0245061721652746" units="cm"/>
      <inkml:brushProperty name="height" value="0.0245061721652746" units="cm"/>
      <inkml:brushProperty name="color" value="#F2395B"/>
      <inkml:brushProperty name="ignorePressure" value="0"/>
    </inkml:brush>
  </inkml:definitions>
  <inkml:trace contextRef="#ctx0" brushRef="#br0">48950 13650 598,'45'70'-3,"-9"-9"-6	,-10-10-6,-8-8-6,-6 0 3,1 14 10,-1 11 13,1 14 10,-1 10 6,1 9 0,-1 10-1,1 10 0,-1-1-2,1-9-3,-1-10-1,1-8-4,-1-12-1,1-12-2,-1-13-1,1-12-2,-3-1 0,-2 14 0,-3 11 0,-3 14 0,-2-1 1,0-12-2,0-13 0,0-12 0,0-19-2,0-25-5,0-25-4,0-25-4,0-18-3,0-8-2,0-10-1,0-9-1,0-1 0,0 10 2,0 10 3,0 9 2,3 7 2,6 7 4,7 6 2,6 7 2,4 5 5,4 7 3,3 6 5,3 7 5,3 4 0,3 3 0,3 3-1,4 4-1,-4 2-2,-9 4-3,-10 3-3,-8 3-2,-1 7-2,9 14 1,10 11 1,10 14 0,0 7-1,-5 3 1,-7 3-1,-5 4-1,-6-1 0,-3-3 0,-3-3-1,-2-2 0,-8-5-1,-8-2 0,-10-3-1,-9-3 0,-9-7-2,-5-9 0,-7-10-2,-5-8 0,-3-12-1,4-12-2,3-13 0,3-12-1,6-12 0,9-8 0,10-10 0,10-9 1,8-9-1,10-5 1,10-7 0,9-5-1,9-1 2,9 6 3,10 7 3,10 6 2,4 3 1,0 0 1,0 0 1,0 0-1,1 4 2,4 10 0,3 10 2,3 9 0,-1 10 2,-2 14 2,-3 11 3,-3 14 3,-6 14 1,-5 20 0,-7 18-1,-5 20 1,-8 10-2,-5 3-4,-7 3-2,-5 4-4,-9-1-1,-9-3 0,-10-3 1,-8-2 0,-9-9 0,-6-12-1,-6-13-1,-6-12 0,-6-9-1,-2-2 0,-3-3-1,-3-3-1,-1-9-1,4-11 0,3-14-1,3-11 0,6-12-1,9-9-3,10-10-1,10-8-3,4-1-1,0 9 2,0 10 1,0 10 2,1-1-1,4-9 1,3-10 0,3-8-1,1 0 0,1 14 2,-1 11 1,1 14 1,5-4 0,14-19 0,11-18-1,14-19-1,8-10-1,7 1-2,6-1-3,7 1-3,4 1 0,3 3 0,3 3 0,4 4 0,-4 4 0,-9 6 0,-10 7 1,-8 6-1,-9 7 3,-6 10 2,-6 10 4,-6 9 3,-7 6 3,-6 3 0,-6 3 1,-6 4 1,-6 10 4,-2 19 8,-3 19 6,-3 19 7,-4 10 3,-3 4-2,-3 3-1,-2 3-3,-1-4-1,3-8-3,3-10-1,4-9-3,4-10-1,6-9-3,7-10-1,6-8-2,6-8-2,6-2-4,7-3-4,6-3-4,-1-6-1,-5-5 0,-7-7 1,-5-5 0,-4-3 0,0 4 0,0 3-1,0 3 1,4-5-1,10-12-2,10-13-2,9-12-2,1-10-1,-6-6-1,-6-6 0,-6-6-2,-7-2 2,-6 3 1,-6 3 1,-6 4 2,-7 1 1,-6 0-2,-6 0-1,-6 0-1,-6 4 0,-2 10 3,-3 10 3,-3 9 3,-4 7 3,-3 7 3,-3 6 3,-2 7 4,-1 4 1,3 3 0,3 3 0,4 4 0,1 2-1,0 4-2,0 3-3,0 3-1,3 9-1,6 16-2,7 15 1,6 17-2,3 13 2,0 13 2,0 12 2,0 13 3,0 9 3,0 6 0,0 7 3,0 6 1,0 6 1,0 6-3,0 7-1,0 6-2,0-1-2,0-5-6,0-7-3,0-5-6,0-9-2,0-9 0,0-10 0,0-8-2,0-12-1,0-12-6,0-13-3,0-12-5,0-29-8,0-43-9,0-44-11,0-43-9,1-15-1,4 16 11,3 15 11,3 17 10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34"/>
    </inkml:context>
    <inkml:brush xml:id="br0">
      <inkml:brushProperty name="width" value="0.0238138660788536" units="cm"/>
      <inkml:brushProperty name="height" value="0.0238138660788536" units="cm"/>
      <inkml:brushProperty name="color" value="#F2395B"/>
      <inkml:brushProperty name="ignorePressure" value="0"/>
    </inkml:brush>
  </inkml:definitions>
  <inkml:trace contextRef="#ctx0" brushRef="#br0">53750 12350 615,'76'71'41,"4"-5"-8	,3-7-9,3-5-8,-2-9-6,-6-9-1,-6-10-3,-6-8-2,-7-8-2,-6-2-6,-6-3-4,-6-3-4,-12 2-4,-15 10-1,-15 10-1,-16 9-3,-16 6 3,-16 3 4,-15 3 5,-15 4 5,-4-1 4,9-3 4,10-3 4,10-2 4,7-6 1,6-6-1,7-6-1,6-6-2,7-4 0,10 1 2,10-1 1,9 1 2,9-4-1,9-6-2,10-6-2,10-6-3,7-7-3,6-6-2,7-6-2,6-6-4,-5-1 0,-16 7 0,-15 6 0,-15 7 0,-9 2 1,1 1-1,-1-1 2,1 1-1,1-1-2,3 1-3,3-1-4,4 1-5,-3-3-1,-5-2 0,-7-3 0,-5-3 0,-4-2 1,0 0 0,0 0 0,0 0 2,-2-2 0,-3-3 3,-3-3 2,-2-2 3,-1 0 2,3 7 0,3 6 2,4 7 1,1 0 3,0-2 6,0-3 6,0-3 6,-2 1 3,-3 6 1,-3 7 0,-2 6 1,-3 7-1,1 10 1,-1 10-1,1 9 0,-3 9 0,-2 9-3,-3 10-1,-3 10-1,-6 7-3,-5 6-2,-7 7-2,-5 6-3,-3-1-2,4-5-1,3-7-2,3-5-1,-2-1-2,-6 6-1,-6 7-2,-6 6-1,2-7 1,14-18 2,11-19 3,14-18 2,13-21 0,16-22-5,15-22-3,17-21-4,7-10-1,0 3 0,0 3 0,0 4 2,4 1-1,10 0-1,10 0 1,9 0-2,1 3 3,-6 6 2,-6 7 3,-6 6 4,-9 4 2,-8 4 2,-10 3 3,-9 3 2,-7 1 2,-3 1 1,-3-1 3,-2 1 2,-6 2 0,-6 7-1,-6 6-1,-6 7-1,-7 8-3,-6 14-2,-6 11-3,-6 14-4,-6 11 0,-2 14 2,-3 11 1,-3 14 1,1 7 1,6 3 1,7 3 0,6 4 1,4 4 0,4 6 0,3 7 1,3 6 0,3-1-2,3-5-3,3-7-4,4-5-3,-1-9-3,-3-9-2,-3-10-3,-2-8-3,-1-12 0,3-12-1,3-13 0,4-12 0,1-15-3,0-15-4,0-15-6,0-16-5,0-10 0,0-3 4,0-3 5,0-2 4,4-9 1,10-12 0,10-13-2,9-12-1,-1 1 1,-8 16 3,-10 15 2,-9 17 3,-2-3 1,6-18-1,7-19 0,6-18-1,3-7 1,0 6 2,0 7 2,0 6 2,0 1 2,0-3 3,0-3 2,0-2 4,1 0 1,4 7 4,3 6 1,3 7 4,-1 4 0,-2 3 1,-3 3 0,-3 4-1,-1 4 1,4 6-2,3 7 0,3 6-2,-2 9 0,-6 13 0,-6 12 1,-6 13 0,-6 15 1,-2 19 4,-3 19 2,-3 19 3,-2 9 1,0 0-2,0 0-3,0 0-2,0 3-1,0 6-1,0 7-1,0 6-1,0 1-2,0-3-5,0-3-4,0-2-5,0-3-3,0 1-2,0-1-2,0 1-2,0-6-1,0-8-2,0-10 0,0-9-1,0-12 1,0-11 1,0-14 1,0-11 3,-2-15-1,-3-16 0,-3-15-1,-2-15-1,-5-14 0,-2-8-1,-3-10 0,-3-9 1,-1-7-1,4-3 1,3-3 0,3-2 1,1-1-1,1 3 0,-1 3-1,1 4-1,1 5 1,3 10 2,3 10 2,4 9 3,1 7 2,0 7 3,0 6 2,0 7 3,0-1 2,0-6 0,0-6 1,0-6 1,0-4 0,0 1-3,0-1-3,0 1-1,6-3-3,13-2-3,12-3-2,13-3-2,6-7-3,0-9-3,0-10-1,0-8-3,-5 5 1,-9 22 2,-10 22 1,-8 23 3,-6 6 2,1-5 0,-1-7 1,1-5 2,1-3 0,3 4 2,3 3 1,4 3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4:36"/>
    </inkml:context>
    <inkml:brush xml:id="br0">
      <inkml:brushProperty name="width" value="0.0247107725590467" units="cm"/>
      <inkml:brushProperty name="height" value="0.0247107725590467" units="cm"/>
      <inkml:brushProperty name="color" value="#F2395B"/>
      <inkml:brushProperty name="ignorePressure" value="0"/>
    </inkml:brush>
  </inkml:definitions>
  <inkml:trace contextRef="#ctx0" brushRef="#br0">55750 14000 593,'71'-47'-27,"-5"6"3	,-7 7 3,-5 6 2,-8 4 8,-5 4 12,-7 3 12,-5 3 13,-6 6 5,-3 9 0,-3 10 0,-2 10 0,-5 8-3,-2 10-4,-3 10-5,-3 9-5,-4 9-3,-3 9-1,-3 10-1,-2 10-2,-3 5-1,1 4-1,-1 3 0,1 3-1,1 1 0,3 1 3,3-1 3,4 1 2,-1-4 1,-3-6-2,-3-6-1,-2-6-1,-1-12 0,3-15 0,3-15 0,4-16 1,2-15-2,4-11-2,3-14-2,3-11-3,4-15-3,7-16 0,6-15-2,7-15-1,2-18-4,1-19-5,-1-18-6,1-19-6,-3-13-4,-2-6-3,-3-6-3,-3-6-3,-2 4 1,0 16 5,0 15 4,0 17 6,1 11 4,4 10 5,3 10 6,3 9 4,-2 10 6,-6 14 4,-6 11 5,-6 14 5,-2 8 3,3 7 2,3 6 2,4 7 3,-1 7-1,-3 9-1,-3 10-3,-2 10 0,-3 14-2,1 23-1,-1 22 0,1 22-2,-3 7 0,-2-6 0,-3-6-2,-3-6-1,-4-6-3,-3-2-3,-3-3-4,-2-3-4,-1-9-4,3-11-2,3-14-3,4-11-3,1-7-3,0 0-4,0 0-3,0 0-4,0-7-3,0-11-1,0-14-3,0-11-1,3-12 0,6-9 3,7-10 2,6-8 2,-1-8 4,-5-2 5,-7-3 6,-5-3 5,-4 1 4,0 6 1,0 7 3,0 6 2,0 4 3,0 4 6,0 3 5,0 3 6,0 4 3,0 7 3,0 6 1,0 7 2,6 2 2,13 1-1,12-1 0,13 1 0,7 1-3,4 3-7,3 3-7,3 4-7,-1 1-6,-2 0-4,-3 0-4,-3 0-5,-6 1-2,-5 4 1,-7 3 1,-5 3 1,-6 4 1,-3 7 2,-3 6 1,-2 7 1,-6 2 2,-6 1-1,-6-1 1,-6 1 1,-4-4 0,1-6 1,-1-6 1,1-6 1,-10 5-1,-19 20-1,-18 18-2,-19 20-2,-10 6 1,1-2 2,-1-3 3,1-3 2,2-2 3,7 0 2,6 0 2,7 0 1,8-8 2,14-16-1,11-15 0,14-15 0,8-7-1,7 3-1,6 3 0,7 4 0,7-6-3,9-11-4,10-14-3,10-11-4,5-7-3,4 0 0,3 0 0,3 0-1,1 0 0,1 0 1,-1 0 1,1 0 0,-7 1 2,-12 4 1,-13 3 2,-12 3 2,-2 1 1,9 1 0,10-1 0,10 1 0,-1-3 1,-9-2-1,-10-3 0,-8-3 0,-1-1 1,9 4-1,10 3-1,10 3 1,-1 4-1,-9 7 1,-10 6-1,-8 7 0,-9 8 1,-6 14 2,-6 11 2,-6 14 1,-12 10 1,-15 9 0,-15 10-1,-16 10 0,-10 5-1,-3 4-1,-3 3 1,-2 3-1,0-4 0,7-8 0,6-10 1,7-9 0,7-13-2,9-16-6,10-15-5,10-15-6,11-15-6,17-12-4,15-13-5,16-12-6,9-5 1,3 3 6,3 3 5,4 4 6,2 2 6,4 4 5,3 3 5,3 3 5,1 3 5,1 3 4,-1 3 3,1 4 4,-1 4 2,1 6-2,-1 7 0,1 6 0,-4 7-2,-6 10-2,-6 10-1,-6 9-2,-7 2-1,-6-2 0,-6-3 0,-6-3 0,-2-7-2,3-9 0,3-10-2,4-8-1,2-11-1,4-8-2,3-10-1,3-9-2,-2-5-1,-6 0-3,-6 0-2,-6 0-1,2-13-2,14-24-2,11-26-1,14-24-2,5-24-4,1-22-7,-1-22-8,1-21-7,-6-1-2,-8 22 5,-10 22 5,-9 23 5,-7 14 0,-3 10-6,-3 10-5,-2 9-5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7:58"/>
    </inkml:context>
    <inkml:brush xml:id="br0">
      <inkml:brushProperty name="width" value="0.0165974292904139" units="cm"/>
      <inkml:brushProperty name="height" value="0.0165974292904139" units="cm"/>
      <inkml:brushProperty name="color" value="#F2395B"/>
      <inkml:brushProperty name="ignorePressure" value="0"/>
    </inkml:brush>
  </inkml:definitions>
  <inkml:trace contextRef="#ctx0" brushRef="#br0">31200 13500 883,'0'-25'3,"0"0"4	,0 0 6,0 0 4,4 1 0,10 4-8,10 3-8,9 3-8,6 3 0,3 3 4,3 3 4,4 4 5,-1 1 3,-3 0 0,-3 0-1,-2 0 1,-5 0-1,-2 0-1,-3 0-3,-3 0 0,-4 3-3,-3 6-1,-3 7-1,-2 6-2,-8 6-2,-8 6-2,-10 7-2,-9 6-1,-12 4-2,-11 4 0,-14 3 0,-11 3-1,-7 1 1,0 1 1,0-1 4,0 1 1,3-4 2,6-6 2,7-6 2,6-6 1,6-7 1,6-6 0,7-6 1,6-6-1,7-6 1,10-2 0,10-3 0,9-3 0,7-1 0,7 4-3,6 3-1,7 3-3,-1-1 0,-6-2-1,-6-3 0,-6-3 0,1-2 1,9 0 0,10 0 1,10 0 0,-1 0 1,-9 0 1,-10 0 0,-8 0 1,-3-2-1,7-3 0,6-3 0,7-2-1,-1-3 0,-6 1 1,-6-1 2,-6 1 0,-4 1 1,1 3-2,-1 3 0,1 4-1,-9 8 2,-15 17 6,-15 15 6,-16 16 6,-10 9 0,-3 3-5,-3 3-4,-2 4-4,0-4-4,7-9-2,6-10-1,7-8-3,8-9-1,14-6-4,11-6-2,14-6-2,5-6-1,1-2 4,-1-3 3,1-3 4,4-4 1,9-3 1,10-3 0,10-2 0,4-5 1,0-2-1,0-3-1,0-3 0,-5-1 0,-9 4 1,-10 3 1,-8 3 1,-1-1-2,9-2-1,10-3-1,10-3-3,-1-1-1,-9 4 0,-10 3-1,-8 3 1,-8 1-2,-2 1-3,-3-1-4,-3 1-2,-6 1 0,-5 3 2,-7 3 2,-5 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0"/>
    </inkml:context>
    <inkml:brush xml:id="br0">
      <inkml:brushProperty name="width" value="0.0149587839841843" units="cm"/>
      <inkml:brushProperty name="height" value="0.0149587839841843" units="cm"/>
      <inkml:brushProperty name="color" value="#F2395B"/>
      <inkml:brushProperty name="ignorePressure" value="0"/>
    </inkml:brush>
  </inkml:definitions>
  <inkml:trace contextRef="#ctx0" brushRef="#br0">34250 11000 980,'-15'0'13,"23"0"-7	,22 0-5,22 0-8,12 0 0,3 0 2,3 0 2,4 0 3,2 1-3,4 4-10,3 3-9,3 3-9,-7-1-3,-15-2 4,-15-3 5,-16-3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2"/>
    </inkml:context>
    <inkml:brush xml:id="br0">
      <inkml:brushProperty name="width" value="0.0164242312312126" units="cm"/>
      <inkml:brushProperty name="height" value="0.0164242312312126" units="cm"/>
      <inkml:brushProperty name="color" value="#F2395B"/>
      <inkml:brushProperty name="ignorePressure" value="0"/>
    </inkml:brush>
  </inkml:definitions>
  <inkml:trace contextRef="#ctx0" brushRef="#br0">49500 31400 892,'-44'1'-3,"13"4"-7	,12 3-6,13 3-8,7 1 1,4 1 6,3-1 6,3 1 6,1-1 4,1 1 1,-1-1 2,1 1 0,-1-3 1,1-2 1,-1-3-1,1-3 1,5-1 0,14 4-1,11 3-1,14 3-1,-1 1 0,-12 1 0,-13-1 0,-12 1 1,-5-3-1,3-2 0,3-3-1,4-3 1,1-1 0,0 4-1,0 3 1,0 3-1,-2-1 1,-3-2-1,-3-3-1,-2-3 1,-1-1-1,3 4 0,3 3 1,4 3 0,5 1 0,10 1 0,10-1 1,9 1-1,-1 2 0,-8 7 0,-10 6 0,-9 7 0,-10 2 0,-9 1 0,-10-1 0,-8 1 1,-14 1 1,-15 3 0,-15 3 0,-16 4 1,-12 1 0,-5 0-1,-7 0 0,-5 0 0,-1 0-1,6 0-1,7 0 0,6 0 0,9-4 0,13-5-1,12-7 2,13-5-1,7-6 1,4-3-1,3-3 0,3-2-1,4-5 1,7-2-1,6-3 1,7-3-1,10-4 0,16-3 0,15-3 1,17-2-1,3-1 1,-5 3-1,-7 3 1,-5 4-1,-4 1 2,0 0 0,0 0 1,0 0 1,-4 0 0,-5 0 1,-7 0-1,-5 0 1,-11 6 2,-11 13 5,-14 12 4,-11 13 5,-14 13 0,-11 17-2,-14 15-4,-11 16-4,-4 2-2,6-8-1,7-10 0,6-9-2,6-10-1,6-9-3,7-10-1,6-8-2,17-20-9,28-28-15,28-28-14,29-27-16,10-12 0,-6 6 12,-6 7 12,-6 6 14,-6 4 6,-2 4 4,-3 3 1,-3 3 4,-6 6 2,-5 9 5,-7 10 4,-5 10 3,-6 7 5,-3 6 1,-3 7 3,-2 6 3,-3 3 0,1 0-2,-1 0-1,1 0-2,-1 0-1,1 0-1,-1 0-2,1 0 0,2-2-3,7-3-3,6-3-3,7-2-4,4-12-2,3-19-3,3-18-2,4-19-3,2-15-3,4-8-5,3-10-5,3-9-4,-5 4 0,-12 19 4,-13 19 5,-12 19 4,-7 7 2,1-3-1,-1-3-2,1-2-1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7:59"/>
    </inkml:context>
    <inkml:brush xml:id="br0">
      <inkml:brushProperty name="width" value="0.0182469226419926" units="cm"/>
      <inkml:brushProperty name="height" value="0.0182469226419926" units="cm"/>
      <inkml:brushProperty name="color" value="#F2395B"/>
      <inkml:brushProperty name="ignorePressure" value="0"/>
    </inkml:brush>
  </inkml:definitions>
  <inkml:trace contextRef="#ctx0" brushRef="#br0">30900 14600 803,'21'71'-18,"-5"-5"4	,-7-7 6,-5-5 4,-4 0 7,0 10 9,0 10 7,0 9 10,-5 10 2,-9 14-1,-10 11-1,-8 14-2,-6 2-4,1-6-5,-1-6-6,1-6-6,1-7-4,3-6-5,3-6-3,4-6-3,4-12-6,6-15-6,7-15-6,6-16-7,3-13-3,0-9 2,0-10 0,0-8 2,0-8 2,0-2 5,0-3 5,0-3 5,1-1 3,4 4 3,3 3 3,3 3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7:59"/>
    </inkml:context>
    <inkml:brush xml:id="br0">
      <inkml:brushProperty name="width" value="0.0190015025436878" units="cm"/>
      <inkml:brushProperty name="height" value="0.0190015025436878" units="cm"/>
      <inkml:brushProperty name="color" value="#F2395B"/>
      <inkml:brushProperty name="ignorePressure" value="0"/>
    </inkml:brush>
  </inkml:definitions>
  <inkml:trace contextRef="#ctx0" brushRef="#br0">31150 15700 771,'21'92'0,"-5"-16"-3	,-7-15-1,-5-15-1,-4-1-1,0 16 1,0 15 1,0 17 1,0 3 2,0-5 5,0-7 5,0-5 4,1-8 1,4-5-1,3-7-3,3-5-2,1-8-1,1-5-2,-1-7-2,1-5-1,-1-6-2,1-3-5,-1-3-2,1-2-4,-1-11-2,1-15-3,-1-15-2,1-16-1,-3-16-2,-2-16-1,-3-15 0,-3-15 0,-2-7 2,0 3 4,0 3 5,0 4 4,1 4 4,4 6 2,3 7 4,3 6 2,1 7 2,1 10 0,-1 10 0,1 9-1,4 4 6,9 1 10,10-1 9,10 1 10,7 2 2,6 7-4,7 6-4,6 7-5,3 4-5,0 3-6,0 3-4,0 4-6,-2 2-2,-3 4 1,-3 3 2,-2 3 2,-9 6-3,-12 9-5,-13 10-7,-12 10-6,-9 7-2,-2 6-1,-3 7-1,-3 6 1,-9 1-1,-11-3 1,-14-3-1,-11-2 1,-4-9 0,6-12 2,7-13 1,6-12 2,-7 1 1,-18 16-1,-19 15-1,-18 17 0,-9 0 0,4-11 1,3-14 0,3-11 1,6-11 1,9-5 1,10-7 1,10-5 1,8-9 2,10-9 1,10-10 2,9-8 1,9-6 1,9 1 0,10-1 1,10 1 1,10-3-1,13-2 0,12-3-1,13-3-1,6-1 1,0 4 0,0 3 2,0 3 1,0 1 0,0 1-3,0-1-3,0 1-2,-5 1-5,-9 3-5,-10 3-7,-8 4-6,-15 5-3,-19 10-3,-18 10-3,-19 9-2,-13 7 3,-6 7 5,-6 6 8,-6 7 6,-2 2 5,3 1 3,3-1 2,4 1 3,2-3 3,4-2 4,3-3 2,3-3 3,4-4 3,7-3 1,6-3 1,7-2 2,4-1 0,3 3-1,3 3-2,4 4-2,4 2-1,6 4 0,7 3 0,6 3 1,1-2-4,-3-6-5,-3-6-6,-2-6-5,-1-12-5,3-15-5,3-15-3,4-16-4,1-12-1,0-5 1,0-7 2,0-5 1,-2 2 3,-3 13 5,-3 12 4,-2 13 5,-3 7 4,1 4 4,-1 3 5,1 3 4,-1 4 3,1 7 0,-1 6-1,1 7 1,-3 2-3,-2 1-4,-3-1-4,-3 1-5,-6 1-2,-5 3 0,-7 3 0,-5 4 0,-3-3-3,4-5-5,3-7-6,3-5-6,-1-3-2,-2 4-2,-3 3 0,-3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0"/>
    </inkml:context>
    <inkml:brush xml:id="br0">
      <inkml:brushProperty name="width" value="0.0261900741606951" units="cm"/>
      <inkml:brushProperty name="height" value="0.0261900741606951" units="cm"/>
      <inkml:brushProperty name="color" value="#F2395B"/>
      <inkml:brushProperty name="ignorePressure" value="0"/>
    </inkml:brush>
  </inkml:definitions>
  <inkml:trace contextRef="#ctx0" brushRef="#br0">30300 15150 560,'23'139'-3,"-3"-22"-5	,-3-22-5,-2-21-6,-5-18 2,-2-12 9,-3-13 8,-3-12 8,-2-1 5,0 14 3,0 11 0,0 14 3,0 0-1,0-8-2,0-10-2,0-9-2,-2 1-2,-3 13 1,-3 12 1,-2 13 0,-5 4 1,-2-3-1,-3-3-1,-3-2 0,-2-6 0,0-6-2,0-6 0,0-6-2,3-6 0,6-2-1,7-3-1,6-3 0,6-2 0,6 0 1,7 0 0,6 0 1,7-2 0,10-3 2,10-3-1,9-2 2,6-1 0,3 3 1,3 3 0,4 4 2,4-1 0,6-3 1,7-3 0,6-2 1,1-5 0,-3-2-1,-3-3-2,-2-3-1,-9-2-3,-12 0-4,-13 0-2,-12 0-5,6 0-4,25 0-9,25 0-6,25 0-9,14-7-4,3-11-2,3-14-1,4-11-3,-15-3 3,-31 10 6,-31 10 8,-31 9 6,-13 2 1,6-2-8,7-3-6,6-3-7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1"/>
    </inkml:context>
    <inkml:brush xml:id="br0">
      <inkml:brushProperty name="width" value="0.0173188615590334" units="cm"/>
      <inkml:brushProperty name="height" value="0.0173188615590334" units="cm"/>
      <inkml:brushProperty name="color" value="#F2395B"/>
      <inkml:brushProperty name="ignorePressure" value="0"/>
    </inkml:brush>
  </inkml:definitions>
  <inkml:trace contextRef="#ctx0" brushRef="#br0">34100 14100 846,'-21'-2'17,"10"-3"-8	,10-3-6,9-2-8,13-3 0,20 1 8,18-1 8,20 1 8,10-1 2,3 1-2,3-1-2,4 1-2,-1-3-3,-3-2-3,-3-3-3,-2-3-4,-6-1-3,-6 4-7,-6 3-6,-6 3-5,-13 1-7,-19 1-9,-18-1-7,-19 1-8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1"/>
    </inkml:context>
    <inkml:brush xml:id="br0">
      <inkml:brushProperty name="width" value="0.0209446921944618" units="cm"/>
      <inkml:brushProperty name="height" value="0.0209446921944618" units="cm"/>
      <inkml:brushProperty name="color" value="#F2395B"/>
      <inkml:brushProperty name="ignorePressure" value="0"/>
    </inkml:brush>
  </inkml:definitions>
  <inkml:trace contextRef="#ctx0" brushRef="#br0">34600 14300 700,'-90'142'-2,"23"-16"-2	,22-15-3,22-15-2,10-9 1,1 1 8,-1-1 8,1 1 7,1-6 3,3-8-2,3-10-2,4-9-2,-3 7 0,-5 26 1,-7 24 3,-5 26 1,-4 7-1,0-9-2,0-10-4,0-8-2,3-11-3,6-8-3,7-10-3,6-9-3,4-18-7,4-24-11,3-26-11,3-24-11,3-24-2,3-22 6,3-22 7,4-21 5,2-9 6,4 7 4,3 6 6,3 7 5,1 5 2,1 7 2,-1 6 0,1 7 2,-4 8 2,-6 14 4,-6 11 5,-6 14 3,4-1 4,16-12 0,15-13 2,17-12 1,3-2-1,-5 9-2,-7 10-2,-5 10-3,-8 5 0,-5 4 1,-7 3 0,-5 3 1,6-1 4,23-2 6,22-3 5,22-3 7,5 2-1,-8 10-8,-10 10-7,-9 9-7,-10 10-5,-9 14 0,-10 11-2,-8 14 0,-11 8-2,-8 7-3,-10 6-1,-9 7-3,-9 5 0,-5 7 1,-7 6 1,-5 7 2,-8 2 2,-5 1 1,-7-1 1,-5 1 2,-3-9-4,4-15-7,3-15-8,3-16-7,3-21-7,3-24-2,3-26-4,4-24-3,2-23-1,4-18 1,3-19 2,3-18 2,3-1 2,3 19 4,3 19 3,4 19 3,1-1 3,0-18 2,0-19 1,0-18 3,1 0 1,4 23 2,3 22 2,3 22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1"/>
    </inkml:context>
    <inkml:brush xml:id="br0">
      <inkml:brushProperty name="width" value="0.0229093059897423" units="cm"/>
      <inkml:brushProperty name="height" value="0.0229093059897423" units="cm"/>
      <inkml:brushProperty name="color" value="#F2395B"/>
      <inkml:brushProperty name="ignorePressure" value="0"/>
    </inkml:brush>
  </inkml:definitions>
  <inkml:trace contextRef="#ctx0" brushRef="#br0">35550 15150 640,'62'-57'1,"-24"39"14	,-26 36 12,-24 39 13,-20 24 5,-11 13-4,-14 12-3,-11 13-4,-6 6-4,4 0-4,3 0-4,3 0-5,6-11-4,9-22-5,10-22-5,10-21-5,-3-3-6,-11 20-4,-14 18-7,-11 20-5,0-3-1,17-21 2,15-22 2,16-22 3,5-10-6,-2 4-11,-3 3-12,-3 3-13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7"/>
    </inkml:context>
    <inkml:brush xml:id="br0">
      <inkml:brushProperty name="width" value="0.0202224794775248" units="cm"/>
      <inkml:brushProperty name="height" value="0.0202224794775248" units="cm"/>
      <inkml:brushProperty name="color" value="#F2395B"/>
      <inkml:brushProperty name="ignorePressure" value="0"/>
    </inkml:brush>
  </inkml:definitions>
  <inkml:trace contextRef="#ctx0" brushRef="#br0">65600 14050 725,'3'-27'1,"6"-3"3	,7-3 1,6-2 4,1-3 3,-3 1 5,-3-1 6,-2 1 5,-6 1 0,-6 3-2,-6 3-4,-6 4-4,-6 2-1,-2 4 0,-3 3-2,-3 3 0,-9 3-3,-11 3-6,-14 3-7,-11 4-7,-9 4-6,-3 6-8,-3 7-7,-2 6-8,5-1-3,16-5 4,15-7 2,17-5 4,5-1 1,-3 6 0,-3 7 0,-2 6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7"/>
    </inkml:context>
    <inkml:brush xml:id="br0">
      <inkml:brushProperty name="width" value="0.0174512714147568" units="cm"/>
      <inkml:brushProperty name="height" value="0.0174512714147568" units="cm"/>
      <inkml:brushProperty name="color" value="#F2395B"/>
      <inkml:brushProperty name="ignorePressure" value="0"/>
    </inkml:brush>
  </inkml:definitions>
  <inkml:trace contextRef="#ctx0" brushRef="#br0">64800 13700 840,'-2'101'-27,"-3"4"4	,-3 3 4,-2 3 3,-5 4 6,-2 7 8,-3 6 7,-3 7 8,-4 5 7,-3 7 5,-3 6 4,-2 7 6,-3 8 0,1 14-5,-1 11-4,1 14-5,1 0-7,3-8-10,3-10-12,4-9-9,4-18-5,6-24 3,7-26 1,6-24 3,3-21-1,0-16-1,0-15-1,0-15-3,0-17 0,0-15-1,0-15-1,0-16 0,1-5 1,4 6 3,3 7 3,3 6 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8"/>
    </inkml:context>
    <inkml:brush xml:id="br0">
      <inkml:brushProperty name="width" value="0.0164817851036787" units="cm"/>
      <inkml:brushProperty name="height" value="0.0164817851036787" units="cm"/>
      <inkml:brushProperty name="color" value="#F2395B"/>
      <inkml:brushProperty name="ignorePressure" value="0"/>
    </inkml:brush>
  </inkml:definitions>
  <inkml:trace contextRef="#ctx0" brushRef="#br0">64600 15200 889,'75'-47'-15,"0"6"3	,0 7 4,0 6 3,1 3 3,4 0 3,3 0 4,3 0 3,1 1 2,1 4 1,-1 3 1,1 3 0,-6 3 1,-8 3 2,-10 3 0,-9 4 0,-9 1 0,-5 0-5,-7 0-3,-5 0-4,-8 3-7,-5 6-13,-7 7-11,-5 6-13,-8 1-4,-5-3 5,-7-3 5,-5-2 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8"/>
    </inkml:context>
    <inkml:brush xml:id="br0">
      <inkml:brushProperty name="width" value="0.0197333618998528" units="cm"/>
      <inkml:brushProperty name="height" value="0.0197333618998528" units="cm"/>
      <inkml:brushProperty name="color" value="#F2395B"/>
      <inkml:brushProperty name="ignorePressure" value="0"/>
    </inkml:brush>
  </inkml:definitions>
  <inkml:trace contextRef="#ctx0" brushRef="#br0">65000 15250 743,'21'46'0,"-5"-5"0	,-7-7 0,-5-5 0,-4-6 0,0-3 1,0-3 2,0-2 0,0 8 2,0 22 3,0 22 3,0 23 4,0 11 0,0 4 0,0 3-2,0 3-1,-2-4-1,-3-8-2,-3-10-2,-2-9-3,-1-10 1,3-9 0,3-10 1,4-8 1,1-14-6,0-15-15,0-15-14,0-16-15,1-15-2,4-11 6,3-14 7,3-11 8,3-6 4,3 4 4,3 3 2,4 3 4,2 4 1,4 7 1,3 6 1,3 7 0,-2 5 2,-6 7 6,-6 6 4,-6 7 4,2 0 5,14-2 2,11-3 3,14-3 4,3-1 0,-2 4 2,-3 3-1,-3 3 1,-7 6 1,-9 9-1,-10 10 0,-8 10 1,-9 11-2,-6 17 0,-6 15-2,-6 16 0,-7 7-4,-6 1-5,-6-1-4,-6 1-5,-2-3-5,3-2-1,3-3-3,4-3-3,13-20-5,26-33-9,24-35-9,26-34-8,10-20-1,-3-2 5,-3-3 7,-2-3 5,-8 1 2,-8 6-3,-10 7-2,-9 6-3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3"/>
    </inkml:context>
    <inkml:brush xml:id="br0">
      <inkml:brushProperty name="width" value="0.0153527846559882" units="cm"/>
      <inkml:brushProperty name="height" value="0.0153527846559882" units="cm"/>
      <inkml:brushProperty name="color" value="#F2395B"/>
      <inkml:brushProperty name="ignorePressure" value="0"/>
    </inkml:brush>
  </inkml:definitions>
  <inkml:trace contextRef="#ctx0" brushRef="#br0">52000 30700 955,'23'92'-4,"-3"-16"-4	,-3-15-5,-2-15-4,-3-11-1,1-2 3,-1-3 3,1-3 3,1-4 1,3-3-1,3-3 0,4-2 0,1-5 0,0-2-1,0-3 0,0-3-1,0-2 1,0 0 0,0 0 1,0 0 1,-2 0 1,-3 0 2,-3 0 2,-2 0 2,-3-2 1,1-3-1,-1-3 0,1-2 0,-1-1 0,1 3 0,-1 3 1,1 4 1,-1 1-1,1 0 1,-1 0-2,1 0 0,-6 3 3,-8 6 3,-10 7 6,-9 6 4,-7 4 1,-3 4-2,-3 3-3,-2 3-2,-5 3-1,-2 3-1,-3 3-1,-3 4-1,1-3 0,6-5-1,7-7-1,6-5 0,6-4-1,6 0 0,7 0 1,6 0-1,3-2 0,0-3 0,0-3 1,0-2-1,1-5-1,4-2-1,3-3-1,3-3-2,3-2 1,3 0 0,3 0 1,4 0 1,2 1-1,4 4-3,3 3-3,3 3-3,-1-1-1,-2-2 0,-3-3 3,-3-3 0,-4-1 1,-3 4 0,-3 3 1,-2 3 0,-6 3 1,-6 3-1,-6 3 1,-6 4 0,-10 5 0,-12 10 2,-13 10 1,-12 9 0,-7 2 3,1-2 1,-1-3 2,1-3 3,-7 1 1,-12 6 2,-13 7 1,-12 6 3,-4-1 0,7-5 0,6-7-1,7-5-1,8-9 0,14-9 1,11-10 0,14-8 1,11-8-2,14-2-2,11-3-2,14-3-3,14-10-1,20-16-2,18-15-1,20-15-1,10-7 0,3 3 1,3 3 1,4 4 1,7-1-1,13-3-2,12-3-3,13-2-3,1 5 0,-9 16 1,-10 15 1,-8 17 2,-11 7 1,-8 0 1,-10 0 2,-9 0 1,-13 4 1,-16 10 1,-15 10 1,-15 9 1,-14 4 0,-8 1-1,-10-1 0,-9 1-1,-9-1 0,-5 1 0,-7-1 0,-5 1-1,0-3-1,10-2-2,10-3-3,9-3-1,-4-1-2,-15 4 0,-15 3 0,-16 3-1,-10-2-4,-3-6-9,-3-6-9,-2-6-9,6-6-2,20-2 8,18-3 6,20-3 7,6-4 5,-2-3 3,-3-3 2,-3-2 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9"/>
    </inkml:context>
    <inkml:brush xml:id="br0">
      <inkml:brushProperty name="width" value="0.0202529840171337" units="cm"/>
      <inkml:brushProperty name="height" value="0.0202529840171337" units="cm"/>
      <inkml:brushProperty name="color" value="#F2395B"/>
      <inkml:brushProperty name="ignorePressure" value="0"/>
    </inkml:brush>
  </inkml:definitions>
  <inkml:trace contextRef="#ctx0" brushRef="#br0">67950 13650 724,'-22'-69'13,"6"13"-3	,7 12-3,6 13-4,6 9-3,6 6-3,7 7-2,6 6-3,1 3 0,-3 0 1,-3 0 2,-2 0 3,0 0 0,7 0 2,6 0 0,7 0 1,0 1 0,-2 4 1,-3 3 1,-3 3-1,-2 1 1,0 1 0,0-1 1,0 1 1,-2-3-2,-3-2-1,-3-3-2,-2-3-1,-3-1-3,1 4-1,-1 3-1,1 3-2,-4 1 1,-6 1 1,-6-1 2,-6 1 2,-6-1 1,-2 1-2,-3-1 1,-3 1-2,-10 5-1,-16 14-1,-15 11-1,-15 14-2,-12 5 0,-6 1 1,-6-1 0,-6 1 2,2-4 2,14-6 5,11-6 4,14-6 4,10-7 3,9-6-1,10-6 0,10-6 0,8-4-2,10 1-3,10-1-3,9 1-2,10-4-2,14-6 0,11-6-1,14-6 1,3-6 0,-2-2 0,-3-3 1,-3-3 0,-6 1-1,-5 6 1,-7 7-2,-5 6 0,-3 1 0,4-3-1,3-3-1,3-2 0,-2-1 0,-6 3 3,-6 3 0,-6 4 3,-4 1 1,1 0 1,-1 0 2,1 0 2,-3 7 2,-2 17 3,-3 15 4,-3 16 2,-9 15 1,-11 16-1,-14 15-1,-11 17-2,-9 10 1,-3 6 0,-3 7 2,-2 6 0,-3 7 0,1 10-2,-1 10-1,1 9-3,1 1-1,3-6-4,3-6-2,4-6-3,4-15-4,6-21-3,7-22-4,6-22-3,7-19-3,10-16-2,10-15-2,9-15-1,9-25-5,9-30-4,10-32-6,10-30-6,0-9 2,-5 16 6,-7 15 7,-5 17 6,-6 7 4,-3 0-1,-3 0-1,-2 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09"/>
    </inkml:context>
    <inkml:brush xml:id="br0">
      <inkml:brushProperty name="width" value="0.0233941599726677" units="cm"/>
      <inkml:brushProperty name="height" value="0.0233941599726677" units="cm"/>
      <inkml:brushProperty name="color" value="#F2395B"/>
      <inkml:brushProperty name="ignorePressure" value="0"/>
    </inkml:brush>
  </inkml:definitions>
  <inkml:trace contextRef="#ctx0" brushRef="#br0">68400 14250 626,'50'0'0,"0"0"-1	,0 0-1,0 0-1,-4 0 1,-5 0 3,-7 0 3,-5 0 3,-8 1 1,-5 4-2,-7 3-2,-5 3-2,-3 3 0,4 3 0,3 3 2,3 4 0,-4 7-2,-8 13-3,-10 12-3,-9 13-4,-10 7 0,-9 4 0,-10 3 3,-8 3 0,-8 1 2,-2 1 1,-3-1 2,-3 1 1,2-7 1,10-12 2,10-13 1,9-12 2,7-10 1,7-6-2,6-6 0,7-6-1,7-6-1,9-2-1,10-3-1,10-3 0,8-7-1,10-9 0,10-10 1,9-8 1,2-3-1,-2 7 1,-3 6-2,-3 7 1,-7 2-1,-9 1-2,-10-1 0,-8 1-1,-3 1-1,7 3 2,6 3 1,7 4 1,0 4 0,-2 6 0,-3 7 1,-3 6-1,-4 1 1,-3-3 0,-3-3 2,-2-2 0,-3 3 2,1 14 2,-1 11 3,1 14 2,-3 8 2,-2 7-2,-3 6 0,-3 7-1,-2 4 1,0 3 4,0 3 2,0 4 4,-7 1 0,-11 0-1,-14 0-2,-11 0-2,-9 1-3,-3 4-1,-3 3-3,-2 3-3,-1-7-3,3-15-9,3-15-6,4-16-7,5-18-12,10-18-18,10-19-17,9-18-18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10"/>
    </inkml:context>
    <inkml:brush xml:id="br0">
      <inkml:brushProperty name="width" value="0.0167749114334583" units="cm"/>
      <inkml:brushProperty name="height" value="0.0167749114334583" units="cm"/>
      <inkml:brushProperty name="color" value="#F2395B"/>
      <inkml:brushProperty name="ignorePressure" value="0"/>
    </inkml:brush>
  </inkml:definitions>
  <inkml:trace contextRef="#ctx0" brushRef="#br0">71050 13200 874,'23'21'-56,"-3"-5"18	,-3-7 19,-2-5 17,-3-3 9,1 4 2,-1 3 0,1 3 1,-1-1 1,1-2 0,-1-3 1,1-3 0,-3-1 0,-2 4-3,-3 3-3,-3 3-3,-4 4 0,-3 7 1,-3 6 1,-2 7 0,-9 5 0,-12 7-4,-13 6-4,-12 7-3,-2-1-2,9-6 0,10-6 1,10-6-1,5-6 0,4-2 2,3-3 1,3-3 1,3-4 1,3-3-1,3-3 0,4-2 0,2-3 2,4 1 5,3-1 5,3 1 5,4-1 2,7 1-1,6-1 1,7 1-1,0-1-1,-2 1 0,-3-1 0,-3 1-1,-4 1-1,-3 3 0,-3 3-2,-2 4 0,-9 4-2,-12 6-2,-13 7-4,-12 6-1,-9 4-2,-2 4 0,-3 3 0,-3 3-1,-1-4 1,4-8 0,3-10 0,3-9 1,4-7 0,7-3 1,6-3 0,7-2 1,8-5 1,14-2-1,11-3 0,14-3 0,2-4-1,-6-3-2,-6-3-1,-6-2-1,2-6-1,14-6-3,11-6-1,14-6-2,3-2 1,-2 3 0,-3 3 2,-3 4 2,-6 2 1,-5 4-1,-7 3 2,-5 3-1,-12 3-2,-16 3-5,-15 3-6,-15 4-6,-11 1-3,-2 0 2,-3 0 1,-3 0 0,1 0 3,6 0 5,7 0 5,6 0 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11"/>
    </inkml:context>
    <inkml:brush xml:id="br0">
      <inkml:brushProperty name="width" value="0.0211079735308886" units="cm"/>
      <inkml:brushProperty name="height" value="0.0211079735308886" units="cm"/>
      <inkml:brushProperty name="color" value="#F2395B"/>
      <inkml:brushProperty name="ignorePressure" value="0"/>
    </inkml:brush>
  </inkml:definitions>
  <inkml:trace contextRef="#ctx0" brushRef="#br0">70650 14500 694,'-24'0'-15,"4"0"4	,3 0 4,3 0 4,-2 9 7,-6 19 12,-6 19 12,-6 19 11,-7 16 4,-6 17-6,-6 15-6,-6 16-5,-2 7-5,3 1-5,3-1-5,4 1-4,2-6-4,4-8-2,3-10-1,3-9-3,6-13-2,9-16-4,10-15-4,10-15-4,7-14-4,6-8-6,7-10-6,6-9-5,3-12-1,0-11 6,0-14 5,0-11 5,-2-4 4,-3 6 2,-3 7 2,-2 6 2,-1-2 1,3-9 1,3-10 2,4-8 1,-1-1 1,-3 9 2,-3 10 2,-2 10 0,-3 2 2,1-3 0,-1-3 0,1-2 1,-1 0 0,1 7 1,-1 6 0,1 7 2,-1 5 4,1 7 7,-1 6 8,1 7 8,-1 10 4,1 16 1,-1 15-1,1 17 1,-1 10-2,1 6-2,-1 7-4,1 6-3,-1 3-4,1 0-4,-1 0-4,1 0-5,-3-5-3,-2-9-2,-3-10-3,-3-8-2,-1-12-1,4-12 2,3-13 2,3-12 1,1-21-3,1-28-11,-1-28-10,1-27-10,1-17-1,3-3 7,3-3 8,4-2 9,4-1 3,6 3 0,7 3 1,6 4 0,6 5 1,6 10 5,7 10 4,6 9 4,3 9 3,0 9 2,0 10 2,0 10 2,0 5 2,0 4 1,0 3 1,0 3 1,1 3 0,4 3-1,3 3 0,3 4-2,-4 4-2,-8 6-4,-10 7-3,-9 6-4,-10 7-3,-9 10-4,-10 10-3,-8 9-4,-15 6-1,-19 3 1,-18 3-1,-19 4 1,-15 1-1,-8 0-2,-10 0-2,-9 0-3,-5-5 0,0-9 1,0-10 1,0-8 1,3-11-2,6-8-2,7-10-2,6-9-4,9-9-1,13-5 2,12-7 2,13-5 0,10-9 3,10-9 2,10-10 3,9-8 3,9-3 4,9 7 3,10 6 5,10 7 5,2 4 0,-3 3 0,-3 3-2,-2 4-1,-5 2 0,-2 4 1,-3 3 0,-3 3 1,1 1 1,6 1 2,7-1 0,6 1 1,1-1 0,-3 1-3,-3-1-2,-2 1-1,-12 2-9,-19 7-12,-18 6-12,-19 7-13,-12 5-2,-2 7 10,-3 6 9,-3 7 10,-1 0 6,4-2 1,3-3 2,3-3 3,4-4 1,7-3 4,6-3 3,7-2 3,4-3 2,3 1 3,3-1 1,4 1 1,1-1 2,0 1 1,0-1 1,0 1 0,1-1-3,4 1-7,3-1-7,3 1-7,3-4-3,3-6 0,3-6-1,4-6 0,2-4 1,4 1 2,3-1 2,3 1 2,1-3 0,1-2 0,-1-3-2,1-3 1,-4 1 1,-6 6 5,-6 7 5,-6 6 5,-9 3 2,-8 0-1,-10 0-3,-9 0-1,-7 0-7,-3 0-10,-3 0-11,-2 0-11,-3 0-3,1 0 3,-1 0 3,1 0 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11"/>
    </inkml:context>
    <inkml:brush xml:id="br0">
      <inkml:brushProperty name="width" value="0.0256710182875395" units="cm"/>
      <inkml:brushProperty name="height" value="0.0256710182875395" units="cm"/>
      <inkml:brushProperty name="color" value="#F2395B"/>
      <inkml:brushProperty name="ignorePressure" value="0"/>
    </inkml:brush>
  </inkml:definitions>
  <inkml:trace contextRef="#ctx0" brushRef="#br0">68850 15600 571,'89'156'-1,"-22"-37"0	,-22-38-1,-21-37 0,-10-15-1,3 10 1,3 10 2,4 9 0,-1-1 1,-3-8 3,-3-10 2,-2-9 3,-1-1 1,3 10 2,3 10 2,4 9 1,-3 2 1,-5-2-1,-7-3-2,-5-3 0,-3-7-2,4-9-1,3-10-2,3-8-1,6-4-1,9 3 1,10 3 0,10 4 1,10-1 1,13-3 2,12-3 1,13-2 3,7-8-1,4-8-1,3-10-2,3-9-2,-7-4 0,-15 4 1,-15 3 2,-16 3 2,9-5 0,34-12 2,35-13 0,35-12 1,10-7-1,-12 1-3,-13-1-3,-12 1-4,7-7-6,29-12-14,28-13-13,28-12-13,-1 1-4,-27 16 6,-28 15 5,-28 17 4,-23 8 1,-15 4-6,-15 3-6,-16 3-5,-13 3 0,-9 3 7,-10 3 8,-8 4 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12"/>
    </inkml:context>
    <inkml:brush xml:id="br0">
      <inkml:brushProperty name="width" value="0.0239902343600988" units="cm"/>
      <inkml:brushProperty name="height" value="0.0239902343600988" units="cm"/>
      <inkml:brushProperty name="color" value="#F2395B"/>
      <inkml:brushProperty name="ignorePressure" value="0"/>
    </inkml:brush>
  </inkml:definitions>
  <inkml:trace contextRef="#ctx0" brushRef="#br0">73550 14500 611,'3'21'22,"6"-5"-4	,7-7-5,6-5-4,6-6-4,6-3-3,7-3-3,6-2-4,6-6 1,6-6 2,7-6 4,6-6 2,3-6 3,0-2-1,0-3-1,0-3 1,-5 1-2,-9 6-6,-10 7-4,-8 6-6,-12 10-4,-12 17-4,-13 15-5,-12 16-3,-12 9-1,-8 3 5,-10 3 4,-9 4 4,-1-3 5,10-5 6,10-7 5,9-5 6,-5 5 4,-19 19 4,-18 19 3,-19 19 3,-5 10 2,9 4 0,10 3 0,10 3 1,2 6-2,-3 9-3,-3 10-5,-2 10-3,0 5-1,7 4 0,6 3 0,7 3 1,4-2 0,3-6-3,3-6-2,4-6-1,4-13-3,6-19-2,7-18-2,6-19-2,9-27-6,13-34-8,12-35-8,13-33-9,4-25-1,-3-11 4,-3-14 4,-2-11 6,-3-6 3,1 4 3,-1 3 4,1 3 4,-1 6 2,1 9 3,-1 10 2,1 10 2,4 7 4,9 6 4,10 7 5,10 6 3,5 6 1,4 6 0,3 7-1,3 6-2,10 1 3,20-3 5,18-3 6,20-2 6,2 2 0,-12 9-3,-13 10-4,-12 10-4,-13 7-3,-12 6-2,-13 7-3,-12 6-1,-10 7-1,-6 10-1,-6 10 1,-6 9 0,-12 4-1,-15 1-1,-15-1-1,-16 1-1,-7-6-1,4-8-2,3-10-1,3-9-3,-10 4 1,-21 19-1,-22 19 0,-22 19 1,-10 5 0,4-5 0,3-7 1,3-5 0,3-11-6,3-11-10,3-14-10,4-11-11,5-14-3,10-11 3,10-14 2,9-11 4,9-22-2,9-27-4,10-28-6,10-28-4,7-9 0,6 14 7,7 11 7,6 14 7,1 11 4,-3 14 4,-3 11 3,-2 14 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12"/>
    </inkml:context>
    <inkml:brush xml:id="br0">
      <inkml:brushProperty name="width" value="0.0180210042744875" units="cm"/>
      <inkml:brushProperty name="height" value="0.0180210042744875" units="cm"/>
      <inkml:brushProperty name="color" value="#F2395B"/>
      <inkml:brushProperty name="ignorePressure" value="0"/>
    </inkml:brush>
  </inkml:definitions>
  <inkml:trace contextRef="#ctx0" brushRef="#br0">75250 15300 813,'40'6'-25,"-18"13"16	,-19 12 17,-18 13 17,-17 12 7,-11 13-2,-14 12-3,-11 13-2,-14 9-3,-11 6-3,-14 7-4,-11 6-2,-11 3-8,-5 0-13,-7 0-13,-5 0-11,10-11-9,28-22-1,28-22-4,29-21-1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37"/>
    </inkml:context>
    <inkml:brush xml:id="br0">
      <inkml:brushProperty name="width" value="0.0188335999846458" units="cm"/>
      <inkml:brushProperty name="height" value="0.0188335999846458" units="cm"/>
      <inkml:brushProperty name="color" value="#F2395B"/>
      <inkml:brushProperty name="ignorePressure" value="0"/>
    </inkml:brush>
  </inkml:definitions>
  <inkml:trace contextRef="#ctx0" brushRef="#br0">25300 14200 778,'-24'120'14,"4"-9"0	,3-10-1,3-8-1,1-3 2,1 7 3,-1 6 2,1 7 3,-4 4 0,-6 3-2,-6 3-3,-6 4-2,1-9-3,9-18-5,10-19-3,10-18-6,4-12-1,0-3-1,0-3 0,0-2 0,1-11-9,4-15-19,3-15-18,3-16-18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37"/>
    </inkml:context>
    <inkml:brush xml:id="br0">
      <inkml:brushProperty name="width" value="0.0184558928012848" units="cm"/>
      <inkml:brushProperty name="height" value="0.0184558928012848" units="cm"/>
      <inkml:brushProperty name="color" value="#F2395B"/>
      <inkml:brushProperty name="ignorePressure" value="0"/>
    </inkml:brush>
  </inkml:definitions>
  <inkml:trace contextRef="#ctx0" brushRef="#br0">25250 15000 794,'25'-24'0,"0"4"0	,0 3 0,0 3 0,0 1 3,0 1 3,0-1 6,0 1 4,3-1 2,6 1-3,7-1-2,6 1-3,1 1 1,-3 3 0,-3 3 1,-2 4 2,-3 1 1,1 0-1,-1 0 0,1 0 1,1-2-9,3-3-15,3-3-15,4-2-17,-4-3-3,-9 1 7,-10-1 9,-8 1 6,-6 1 3,1 3-4,-1 3-3,1 4-4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38"/>
    </inkml:context>
    <inkml:brush xml:id="br0">
      <inkml:brushProperty name="width" value="0.0193475484848022" units="cm"/>
      <inkml:brushProperty name="height" value="0.0193475484848022" units="cm"/>
      <inkml:brushProperty name="color" value="#F2395B"/>
      <inkml:brushProperty name="ignorePressure" value="0"/>
    </inkml:brush>
  </inkml:definitions>
  <inkml:trace contextRef="#ctx0" brushRef="#br0">26000 14100 758,'-24'139'-14,"4"-22"3	,3-22 3,3-21 4,-1-9 1,-2 7 1,-3 6 1,-3 7 0,-2 0 1,0-2 0,0-3 1,0-3 0,-2-1-1,-3 4-2,-3 3 0,-2 3-2,-5-2 0,-2-6-2,-3-6 0,-3-6 0,-2-4 0,0 1 2,0-1 3,0 1 2,3-6 3,6-8 2,7-10 2,6-9 3,4-7 1,4-3 2,3-3 2,3-2 0,7-9 0,14-12-4,11-13-3,14-12-3,8-9-3,7-2-1,6-3-1,7-3-2,4-4-1,3-3 0,3-3 0,4-2-1,-3 2 1,-5 9 4,-7 10 3,-5 10 3,-8 7 2,-5 6 1,-7 7 0,-5 6 0,-8 10 1,-5 17 1,-7 15 0,-5 16 1,-8 13 0,-5 14-2,-7 11-2,-5 14-2,-9 3-1,-9-2-1,-10-3 0,-8-3-1,-1-9-1,9-11-1,10-14-1,10-11 0,5-12-3,4-9-1,3-10-2,3-8-3,-1-4-2,-2 3-6,-3 3-4,-3 4-5,2-6-6,10-11-7,10-14-6,9-11-8,9-9 3,9-3 9,10-3 11,10-2 9,2-1 8,-3 3 2,-3 3 4,-2 4 3,-5 4 4,-2 6 5,-3 7 7,-3 6 5,-2 3 2,0 0-3,0 0-1,0 0-3,0 3 4,0 6 9,0 7 9,0 6 8,0 1 2,0-3-6,0-3-7,0-2-5,3-5-9,6-2-9,7-3-10,6-3-8,3-12-5,0-18 2,0-19 2,0-18 2,0-15-4,0-9-9,0-10-10,0-8-9,-4 2-4,-5 16 2,-7 15 0,-5 17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3"/>
    </inkml:context>
    <inkml:brush xml:id="br0">
      <inkml:brushProperty name="width" value="0.0181442908942699" units="cm"/>
      <inkml:brushProperty name="height" value="0.0181442908942699" units="cm"/>
      <inkml:brushProperty name="color" value="#F2395B"/>
      <inkml:brushProperty name="ignorePressure" value="0"/>
    </inkml:brush>
  </inkml:definitions>
  <inkml:trace contextRef="#ctx0" brushRef="#br0">52200 32200 808,'23'29'-28,"-3"10"8	,-3 10 6,-2 9 7,-5-1 4,-2-8 4,-3-10 3,-3-9 2,-1 5 4,4 23 3,3 22 5,3 22 3,1 13 2,1 7 1,-1 6 1,1 7 1,-3 2-2,-2 1-3,-3-1-3,-3 1-5,-1-6-3,4-8-4,3-10-5,3-9-5,-1-15 0,-2-18 1,-3-19 3,-3-18 1,-4-20-2,-3-18-8,-3-19-8,-2-18-9,-5-20-5,-2-18-5,-3-19-4,-3-18-4,-1-1 1,4 19 8,3 19 7,3 19 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38"/>
    </inkml:context>
    <inkml:brush xml:id="br0">
      <inkml:brushProperty name="width" value="0.0221095886081457" units="cm"/>
      <inkml:brushProperty name="height" value="0.0221095886081457" units="cm"/>
      <inkml:brushProperty name="color" value="#F2395B"/>
      <inkml:brushProperty name="ignorePressure" value="0"/>
    </inkml:brush>
  </inkml:definitions>
  <inkml:trace contextRef="#ctx0" brushRef="#br0">27350 13450 663,'26'1'-14,"4"4"4	,3 3 5,3 3 4,1-1 1,1-2-1,-1-3-2,1-3-2,-1-1 2,1 4 5,-1 3 4,1 3 5,-4 1 1,-6 1-4,-6-1-2,-6 1-2,-9 5-3,-8 14 0,-10 11-1,-9 14-1,-12 11 0,-11 14 0,-14 11-1,-11 14-1,-6 0 1,4-8 0,3-10-1,3-9 1,6-12 0,9-11-1,10-14-1,10-11 0,0-4-1,-5 6 0,-7 7 0,-5 6 1,2-2 0,13-9 1,12-10 1,13-8 1,7-9 0,4-6 0,3-6-1,3-6-1,6-7 1,9-6-1,10-6 1,10-6-1,5-4 1,4 1 0,3-1 0,3 1 1,-1 1-1,-2 3 1,-3 3 0,-3 4 1,-7 4-1,-9 6 0,-10 7-1,-8 6 1,-6 9 3,1 13 5,-1 12 6,1 13 6,-7 24 4,-12 39 2,-13 36 2,-12 39 3,-7 22 1,1 10-2,-1 10 0,1 9-2,-1 6-1,1 3-1,-1 3-1,1 4-2,1-12-2,3-24-4,3-26-4,4-24-3,4-28-6,6-27-4,7-28-7,6-28-4,4-24-3,4-19 3,3-18 2,3-19 3,1-21-2,1-21-8,-1-22-6,1-22-7,-1-4-6,1 17-7,-1 15-5,1 16-6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38"/>
    </inkml:context>
    <inkml:brush xml:id="br0">
      <inkml:brushProperty name="width" value="0.0235754456371069" units="cm"/>
      <inkml:brushProperty name="height" value="0.0235754456371069" units="cm"/>
      <inkml:brushProperty name="color" value="#F2395B"/>
      <inkml:brushProperty name="ignorePressure" value="0"/>
    </inkml:brush>
  </inkml:definitions>
  <inkml:trace contextRef="#ctx0" brushRef="#br0">27950 14900 622,'114'-24'-19,"-22"4"7	,-22 3 7,-21 3 8,-14 4 3,-2 7 1,-3 6 0,-3 7 0,-4 4 0,-3 3-2,-3 3 0,-2 4-1,-6 4-2,-6 6 0,-6 7-2,-6 6-1,-9 7-2,-8 10 0,-10 10-3,-9 9 0,-5 2-1,0-2 0,0-3 1,0-3 0,4-9 0,10-11 3,10-14 1,9-11 1,1-1 2,-6 13-1,-6 12 1,-6 13 0,1-1 1,9-11 1,10-14 1,10-11 1,7-11 0,6-5 0,7-7-1,6-5 0,6-9-1,6-9 1,7-10 1,6-8-1,4-6 0,4 1-1,3-1-1,3 1-1,-2 4-1,-6 9 0,-6 10 0,-6 10-1,-6 7 0,-2 6 1,-3 7 0,-3 6 0,-6 10 3,-5 17 6,-7 15 6,-5 16 5,-3 10 5,4 7 3,3 6 3,3 7 4,-1 5 0,-2 7-2,-3 6-2,-3 7-2,-6 0-4,-5-2-7,-7-3-5,-5-3-7,-6-9-5,-3-11-5,-3-14-3,-2-11-4,-3-15-12,1-16-22,-1-15-20,1-15-20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0"/>
    </inkml:context>
    <inkml:brush xml:id="br0">
      <inkml:brushProperty name="width" value="0.0184028018265963" units="cm"/>
      <inkml:brushProperty name="height" value="0.0184028018265963" units="cm"/>
      <inkml:brushProperty name="color" value="#F2395B"/>
      <inkml:brushProperty name="ignorePressure" value="0"/>
    </inkml:brush>
  </inkml:definitions>
  <inkml:trace contextRef="#ctx0" brushRef="#br0">45750 48250 796,'-19'7'41,"13"17"-13	,12 15-11,13 16-11,4 12-9,-3 9-3,-3 10-3,-2 10-3,-1 4 3,3 0 12,3 0 10,4 0 12,-3-10 4,-5-18-6,-7-19-4,-5-18-4,-3-10-5,4 0-2,3 0-4,3 0-2,1 3-3,1 6-1,-1 7 0,1 6-2,-1-2-2,1-9-3,-1-10-4,1-8-2,-3-12-7,-2-12-8,-3-13-9,-3-12-7,-2-5-1,0 3 8,0 3 9,0 4 8,-4 1 6,-5 0 2,-7 0 3,-5 0 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0"/>
    </inkml:context>
    <inkml:brush xml:id="br0">
      <inkml:brushProperty name="width" value="0.0163423661142588" units="cm"/>
      <inkml:brushProperty name="height" value="0.0163423661142588" units="cm"/>
      <inkml:brushProperty name="color" value="#F2395B"/>
      <inkml:brushProperty name="ignorePressure" value="0"/>
    </inkml:brush>
  </inkml:definitions>
  <inkml:trace contextRef="#ctx0" brushRef="#br0">45800 48250 897,'1'-22'0,"4"6"0	,3 7 0,3 6 0,1 3 0,1 0 0,-1 0-1,1 0 0,5 1-2,14 4-4,11 3-5,14 3-5,8 3 3,7 3 9,6 3 9,7 4 9,4-3 6,3-5 1,3-7 1,4-5 1,-3-4-1,-5 0-4,-7 0-5,-5 0-5,-11 1-3,-11 4-1,-14 3-4,-11 3-1,-14 6-1,-11 9 1,-14 10 1,-11 10 1,-15 10-1,-16 13-4,-15 12-3,-15 13-3,-12 2-1,-6-5 0,-6-7 2,-6-5 0,2-9 1,14-9 1,11-10 1,14-8 1,10-9 3,9-6 3,10-6 4,10-6 4,4-4 2,0 1 2,0-1 1,0 1 2,15-4-1,32-6-3,31-6-4,32-6-3,15-6-2,0-2 0,0-3 1,0-3-1,-2-2-1,-3 0-1,-3 0-2,-2 0-2,-6 0 0,-6 0 0,-6 0 2,-6 0 0,-9 0 0,-8 0-2,-10 0-1,-9 0-2,-13 0-4,-16 0-6,-15 0-7,-15 0-7,-7 1-2,3 4 2,3 3 2,4 3 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0"/>
    </inkml:context>
    <inkml:brush xml:id="br0">
      <inkml:brushProperty name="width" value="0.0238223504275084" units="cm"/>
      <inkml:brushProperty name="height" value="0.0238223504275084" units="cm"/>
      <inkml:brushProperty name="color" value="#F2395B"/>
      <inkml:brushProperty name="ignorePressure" value="0"/>
    </inkml:brush>
  </inkml:definitions>
  <inkml:trace contextRef="#ctx0" brushRef="#br0">46400 47650 615,'1'145'0,"4"-9"0	,3-10 0,3-8 0,-1-12 3,-2-12 4,-3-13 4,-3-12 6,-2 12 4,0 38 4,0 37 4,0 38 5,0 10 0,0-15-4,0-15-2,0-16-4,0-19-4,0-22-4,0-22-3,0-21-5,0 4-2,0 31 0,0 32 0,0 31 0,1 4 2,4-21 1,3-22 2,3-22 2,1-44-14,1-66-30,-1-65-28,1-65-31,-4-21-4,-6 25 18,-6 25 19,-6 25 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1"/>
    </inkml:context>
    <inkml:brush xml:id="br0">
      <inkml:brushProperty name="width" value="0.0221954118460417" units="cm"/>
      <inkml:brushProperty name="height" value="0.0221954118460417" units="cm"/>
      <inkml:brushProperty name="color" value="#F2395B"/>
      <inkml:brushProperty name="ignorePressure" value="0"/>
    </inkml:brush>
  </inkml:definitions>
  <inkml:trace contextRef="#ctx0" brushRef="#br0">48400 46650 660,'95'115'17,"-9"-18"-16	,-10-19-15,-8-18-16,-12-14-3,-12-5 9,-13-7 9,-12-5 9,-7-6 3,1-3-1,-1-3-4,1-2-1,-6-1 2,-8 3 8,-10 3 7,-9 4 7,-10 4 2,-9 6-4,-10 7-5,-8 6-4,-6 1-2,1-3 1,-1-3-1,1-2 1,2-5 1,7-2 1,6-3 2,7-3 2,7-2 0,9 0-1,10 0-1,10 0 0,5-4-1,4-5 2,3-7 0,3-5 1,4-4-1,7 0-2,6 0-3,7 0-1,5-4-2,7-5 1,6-7-1,7-5 0,-3-1 0,-8 6 0,-10 7 0,-9 6 0,-7 6 1,-3 6 2,-3 7 1,-2 6 2,-8 18 1,-8 32 2,-10 31 2,-9 32 1,-7 16 1,-3 4 1,-3 3 1,-2 3 1,-3 4 1,1 7 2,-1 6 0,1 7 2,-1 10 0,1 16-1,-1 15-2,1 17-1,2-6-3,7-24-5,6-26-4,7-24-4,2-28-5,1-27-1,-1-28-3,1-28-2,1-27-3,3-25-4,3-25-4,4-25-4,1-30-7,0-34-8,0-35-8,0-33-9,0-3 1,0 32 11,0 31 10,0 32 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1"/>
    </inkml:context>
    <inkml:brush xml:id="br0">
      <inkml:brushProperty name="width" value="0.0252677872776985" units="cm"/>
      <inkml:brushProperty name="height" value="0.0252677872776985" units="cm"/>
      <inkml:brushProperty name="color" value="#F2395B"/>
      <inkml:brushProperty name="ignorePressure" value="0"/>
    </inkml:brush>
  </inkml:definitions>
  <inkml:trace contextRef="#ctx0" brushRef="#br0">49300 48150 580,'93'-24'-2,"-11"4"-4	,-14 3-5,-11 3-3,-12 6-2,-9 9 1,-10 10 1,-8 10 1,-8 5 3,-2 4 5,-3 3 5,-3 3 4,-6 4 5,-5 7 4,-7 6 2,-5 7 4,-6 2 0,-3 1-3,-3-1-4,-2 1-3,-5 1-2,-2 3 2,-3 3-1,-3 4 2,1-4-1,6-9-1,7-10-2,6-8-1,4-8-2,4-2 0,3-3-1,3-3-2,7-6 1,14-5 1,11-7 0,14-5 1,7-6 0,3-3 0,3-3-1,4-2 0,1-3-1,0 1 0,0-1-1,0 1 0,-2 1 0,-3 3 0,-3 3 0,-2 4 0,-5 1 1,-2 0 0,-3 0-1,-3 0 0,-4 1 2,-3 4 4,-3 3 2,-2 3 4,-3 9 3,1 16 1,-1 15 2,1 17 2,-3 10 2,-2 6 0,-3 7 1,-3 6 1,-2 10-1,0 17-2,0 15-3,0 16-3,-5 5-2,-9-2 0,-10-3 0,-8-3-1,-8-9-11,-2-11-19,-3-14-20,-3-11-20,1-17-5,6-18 11,7-19 10,6-18 11,3-12 3,0-3-4,0-3-3,0-2-5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2"/>
    </inkml:context>
    <inkml:brush xml:id="br0">
      <inkml:brushProperty name="width" value="0.0173139814287424" units="cm"/>
      <inkml:brushProperty name="height" value="0.0173139814287424" units="cm"/>
      <inkml:brushProperty name="color" value="#F2395B"/>
      <inkml:brushProperty name="ignorePressure" value="0"/>
    </inkml:brush>
  </inkml:definitions>
  <inkml:trace contextRef="#ctx0" brushRef="#br0">51950 46900 847,'4'-44'0,"10"13"0	,10 12 0,9 13 0,6 6 2,3 0 5,3 0 6,4 0 4,-3 1-1,-5 4-8,-7 3-6,-5 3-8,-4-1-2,0-2 1,0-3 3,0-3 2,-5 5-2,-9 17-5,-10 15-4,-8 16-5,-9 7 0,-6 1 2,-6-1 4,-6 1 2,-2-7 3,3-12 1,3-13 2,4-12 1,-3 1 0,-5 16 1,-7 15 0,-5 17 0,-3 2 1,4-9 3,3-10 2,3-8 2,6-9 1,9-6 0,10-6-1,10-6 0,8-6 0,10-2-3,10-3-1,9-3-1,7-6-2,7-5-1,6-7 0,7-5-2,0-6-1,-2-3 2,-3-3-1,-3-2 2,-7 2 0,-9 9-1,-10 10 1,-8 10 0,-8 7 1,-2 6 2,-3 7 3,-3 6 1,-10 7 3,-16 10 2,-15 10 2,-15 9 2,-7 13 1,3 20-2,3 18-2,4 20-1,5-6 0,10-28 2,10-28 2,9-27 2,7-17 1,7-3-2,6-3-1,7-2-1,7-9-4,9-12-5,10-13-4,10-12-5,7-10-2,6-6 0,7-6 0,6-6 0,-1-2-1,-5 3-3,-7 3-2,-5 4-3,-9 4-1,-9 6 0,-10 7 0,-8 6 0,-8 4 2,-2 4 2,-3 3 1,-3 3 2,-4 3 1,-3 3-3,-3 3-1,-2 4-3,-6-1 0,-6-3-1,-6-3 2,-6-2-1,-2-3 3,3 1 2,3-1 4,4 1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2"/>
    </inkml:context>
    <inkml:brush xml:id="br0">
      <inkml:brushProperty name="width" value="0.017772464081645" units="cm"/>
      <inkml:brushProperty name="height" value="0.017772464081645" units="cm"/>
      <inkml:brushProperty name="color" value="#F2395B"/>
      <inkml:brushProperty name="ignorePressure" value="0"/>
    </inkml:brush>
  </inkml:definitions>
  <inkml:trace contextRef="#ctx0" brushRef="#br0">51950 47800 825,'0'45'-24,"0"-9"2	,0-10 2,0-8 2,0 3 6,0 20 12,0 18 11,0 20 12,-4 16 5,-5 16-1,-7 15-1,-5 17-1,-4 2-3,0-9-3,0-10-2,0-8-4,0 0-1,0 14 0,0 11 1,0 14 0,1-7-4,4-25-9,3-25-7,3-25-10,4-32-8,7-36-10,6-39-10,7-36-9,2-12 1,1 16 11,-1 15 10,1 17 12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3"/>
    </inkml:context>
    <inkml:brush xml:id="br0">
      <inkml:brushProperty name="width" value="0.0189592111855745" units="cm"/>
      <inkml:brushProperty name="height" value="0.0189592111855745" units="cm"/>
      <inkml:brushProperty name="color" value="#F2395B"/>
      <inkml:brushProperty name="ignorePressure" value="0"/>
    </inkml:brush>
  </inkml:definitions>
  <inkml:trace contextRef="#ctx0" brushRef="#br0">52000 49100 773,'0'89'0,"0"-22"-1	,0-22-1,0-21-1,0-3 3,0 20 4,0 18 5,0 20 4,0 8 6,0 1 4,0-1 5,0 1 5,0-6-1,0-8-8,0-10-8,0-9-7,1-9-4,4-5 1,3-7-1,3-5 1,1-11-5,1-11-11,-1-14-10,1-11-10,-1-15-6,1-16-2,-1-15-1,1-15-1,1-7 1,3 3 4,3 3 5,4 4 4,2 1 6,4 0 7,3 0 6,3 0 8,1 4 3,1 10-4,-1 10-2,1 9-3,-4 9 2,-6 9 6,-6 10 8,-6 10 5,4-3 7,16-11 2,15-14 5,17-11 3,3-3 1,-5 10-3,-7 10-3,-5 9-2,-3 6-5,4 3-6,3 3-5,3 4-7,-5 2-2,-12 4 0,-13 3 0,-12 3 0,-9 6 0,-2 9-4,-3 10-1,-3 10-3,-9 11 0,-11 17-1,-14 15 0,-11 16 1,-14 4 0,-11-6 0,-14-6 1,-11-6 1,-6-6 0,4-2 1,3-3 0,3-3 1,9-9 0,16-11 0,15-14 0,17-11 1,8-12 1,4-9 2,3-10 2,3-8 3,6-11-1,9-8-1,10-10-1,10-9-3,2-1 0,-3 10-2,-3 10-1,-2 9-1,2-2 1,9-12-1,10-13 2,10-12 1,7-5-1,6 3 1,7 3-1,6 4 0,-1 2 0,-5 4 0,-7 3 0,-5 3 1,-8 4-1,-5 7-4,-7 6-3,-5 7-3,-9 4-5,-9 3-4,-10 3-6,-8 4-6,-9 8 2,-6 17 8,-6 15 8,-6 16 8,-4 5 6,1-2 4,-1-3 5,1-3 3,1-4 3,3-3 5,3-3 3,4-2 4,2-3 1,4 1-3,3-1-2,3 1-2,3-1-1,3 1-1,3-1 0,4 1-1,1-3-3,0-2-6,0-3-5,0-3-6,0-10-8,0-16-13,0-15-12,0-15-12,0-15-2,0-12 9,0-13 9,0-12 10,-2 2 5,-3 20 5,-3 18 3,-2 20 3,-3 6 3,1-2 1,-1-3 0,1-3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3"/>
    </inkml:context>
    <inkml:brush xml:id="br0">
      <inkml:brushProperty name="width" value="0.0150964735075831" units="cm"/>
      <inkml:brushProperty name="height" value="0.0150964735075831" units="cm"/>
      <inkml:brushProperty name="color" value="#F2395B"/>
      <inkml:brushProperty name="ignorePressure" value="0"/>
    </inkml:brush>
  </inkml:definitions>
  <inkml:trace contextRef="#ctx0" brushRef="#br0">52250 32750 971,'-27'3'0,"-3"6"-1	,-3 7 0,-2 6-1,-6 12 0,-6 19 3,-6 19 2,-6 19 1,-6 9 2,-2 0-1,-3 0 1,-3 0-2,2-7 0,10-11-2,10-14-3,9-11-2,7-14-5,7-11-6,6-14-7,7-11-7,4-11-1,3-5 4,3-7 5,4-5 5,1-4 2,0 0 0,0 0-1,0 0-1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3"/>
    </inkml:context>
    <inkml:brush xml:id="br0">
      <inkml:brushProperty name="width" value="0.0269612148404121" units="cm"/>
      <inkml:brushProperty name="height" value="0.0269612148404121" units="cm"/>
      <inkml:brushProperty name="color" value="#F2395B"/>
      <inkml:brushProperty name="ignorePressure" value="0"/>
    </inkml:brush>
  </inkml:definitions>
  <inkml:trace contextRef="#ctx0" brushRef="#br0">51400 48400 543,'-44'250'-10,"13"-50"1	,12-50 1,13-50 2,2-27 2,-5-3 3,-7-3 2,-5-2 3,-4-3 0,0 1 1,0-1-2,0 1 1,0-4-1,0-6 0,0-6 0,0-6 0,1-6-1,4-2-2,3-3 0,3-3-2,3-4 0,3-3 0,3-3 1,4-2 1,1-3 1,0 1 4,0-1 2,0 1 3,7 2 2,17 7 2,15 6 1,16 7 1,5 0 0,-2-2-1,-3-3-2,-3-3-2,-6-4 0,-5-3 0,-7-3 1,-5-2 0,3 2 1,17 9 2,15 10 3,16 10 2,10 0 2,7-5-1,6-7 0,7-5 0,2-8-1,1-5-1,-1-7-1,1-5-2,-1-9-1,1-9-1,-1-10 0,1-8 0,-1-8-10,1-2-18,-1-3-19,1-3-18,-7-1-8,-12 4 3,-13 3 4,-12 3 2,-12 3 5,-8 3 2,-10 3 3,-9 4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4"/>
    </inkml:context>
    <inkml:brush xml:id="br0">
      <inkml:brushProperty name="width" value="0.0179954543709755" units="cm"/>
      <inkml:brushProperty name="height" value="0.0179954543709755" units="cm"/>
      <inkml:brushProperty name="color" value="#F2395B"/>
      <inkml:brushProperty name="ignorePressure" value="0"/>
    </inkml:brush>
  </inkml:definitions>
  <inkml:trace contextRef="#ctx0" brushRef="#br0">54500 47550 815,'3'23'-32,"6"-3"11	,7-3 11,6-2 10,4-5 4,4-2-1,3-3-2,3-3-1,-2-2-2,-6 0 0,-6 0 1,-6 0-1,-2 1 1,3 4 2,3 3 2,4 3 2,-3 1 1,-5 1 0,-7-1-1,-5 1 1,-11 4-1,-11 9 0,-14 10-1,-11 10 0,-9 11-1,-3 17 0,-3 15-1,-2 16 0,0-2-1,7-19 1,6-18 0,7-19 0,4-10 3,3 1 5,3-1 4,4 1 5,8-9 0,17-15-6,15-15-5,16-16-5,13-10-3,14-3-2,11-3-1,14-2-2,0 0 0,-8 7 0,-10 6 2,-9 7-1,-9 4 2,-5 3 0,-7 3 0,-5 4 1,-1 2 1,6 4 0,7 3 0,6 3 0,-2 3 0,-9 3 1,-10 3-1,-8 4 0,-11 7 2,-8 13 6,-10 12 5,-9 13 5,-9 7 2,-5 4-3,-7 3-3,-5 3-2,-6-1-3,-3-2-3,-3-3-3,-2-3-2,0-9-5,7-11-3,6-14-5,7-11-4,5-17-8,7-18-11,6-19-10,7-18-11,4-6 1,3 10 12,3 10 12,4 9 13,1 2 7,0-2 2,0-3 3,0-3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5"/>
    </inkml:context>
    <inkml:brush xml:id="br0">
      <inkml:brushProperty name="width" value="0.0172039791941643" units="cm"/>
      <inkml:brushProperty name="height" value="0.0172039791941643" units="cm"/>
      <inkml:brushProperty name="color" value="#F2395B"/>
      <inkml:brushProperty name="ignorePressure" value="0"/>
    </inkml:brush>
  </inkml:definitions>
  <inkml:trace contextRef="#ctx0" brushRef="#br0">54350 47350 852,'-24'23'2,"4"-3"5	,3-3 5,3-2 4,6-5 2,9-2 2,10-3 0,10-3 1,8-2-4,10 0-6,10 0-7,9 0-8,6 0-3,3 0 1,3 0 1,4 0 0,1 0 0,0 0 1,0 0-1,0 0 0,-5 0 0,-9 0 2,-10 0 2,-8 0 2,-6 0 0,1 0 0,-1 0-1,1 0 0,-7 1-1,-12 4 0,-13 3 1,-12 3-1,-12 1-6,-8 1-13,-10-1-13,-9 1-14,-9-1-1,-5 1 9,-7-1 8,-5 1 9,3-1 6,17 1 4,15-1 3,16 1 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5"/>
    </inkml:context>
    <inkml:brush xml:id="br0">
      <inkml:brushProperty name="width" value="0.0210491940379143" units="cm"/>
      <inkml:brushProperty name="height" value="0.0210491940379143" units="cm"/>
      <inkml:brushProperty name="color" value="#F2395B"/>
      <inkml:brushProperty name="ignorePressure" value="0"/>
    </inkml:brush>
  </inkml:definitions>
  <inkml:trace contextRef="#ctx0" brushRef="#br0">54700 47750 696,'-24'45'-27,"4"-9"11	,3-10 11,3-8 13,1-3 5,1 7 3,-1 6 0,1 7 3,-3 10-1,-2 16 0,-3 15-1,-3 17 0,-6 10 0,-5 6 0,-7 7 0,-5 6 0,-3 4 0,4 4-1,3 3 0,3 3-2,3-2 1,3-6 0,3-6 0,4-6 1,4-10-4,6-12-6,7-13-8,6-12-8,4-13-6,4-12-7,3-13-8,3-12-7,3-12-4,3-8 0,3-10-1,4-9 1,-1-13 2,-3-16 6,-3-15 5,-2-15 7,-3-1 4,1 16 5,-1 15 3,1 17 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28:45"/>
    </inkml:context>
    <inkml:brush xml:id="br0">
      <inkml:brushProperty name="width" value="0.0236067939549685" units="cm"/>
      <inkml:brushProperty name="height" value="0.0236067939549685" units="cm"/>
      <inkml:brushProperty name="color" value="#F2395B"/>
      <inkml:brushProperty name="ignorePressure" value="0"/>
    </inkml:brush>
  </inkml:definitions>
  <inkml:trace contextRef="#ctx0" brushRef="#br0">54300 49350 621,'25'-72'3,"0"6"5	,0 7 6,0 6 5,4 3 2,10 0-3,10 0-1,9 0-2,7-2-2,7-3 0,6-3 0,7-2 0,0 3-1,-2 14-3,-3 11-1,-3 14-2,1 7-1,6 3 1,7 3 0,6 4 0,-7 1 0,-18 0-3,-19 0-2,-18 0-2,-6 4-3,10 10 0,10 10-1,9 9 0,-1 9 0,-8 9 1,-10 10 3,-9 10 1,-7 7 2,-3 6 1,-3 7 3,-2 6 2,-8 4 1,-8 4 1,-10 3 1,-9 3 2,-10 3 0,-9 3 1,-10 3-1,-8 4 1,-8-4-1,-2-9-2,-3-10-1,-3-8-2,2-15-1,10-19-3,10-18-1,9-19-3,6-15-1,3-8-1,3-10-3,4-9 0,2-5-3,4 0-3,3 0-3,3 0-2,-4-15-5,-8-27-5,-10-28-7,-9-28-6,-2-23-3,6-15-2,7-15-3,6-16 0,6-4 2,6 10 9,7 10 9,6 9 9,6 10 5,6 14 4,7 11 2,6 14 3,3 14 1,0 20 1,0 18 1,0 20 0,0 13 2,0 9 5,0 10 3,0 10 4,-4 5 6,-5 4 7,-7 3 7,-5 3 7,-6 1-1,-3 1-6,-3-1-8,-2 1-7,-6 10-3,-6 22-1,-6 22-1,-6 23 0,-2 3-1,3-11-1,3-14-1,4-11-2,-4 7 1,-9 28 1,-10 28 2,-8 29 1,-8 11-1,-2-2-3,-3-3-4,-3-3-4,2-10-6,10-16-7,10-15-8,9-15-7,7-17-3,7-15 5,6-15 4,7-16 5,2-10-3,1-3-9,-1-3-8,1-2-9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0"/>
    </inkml:context>
    <inkml:brush xml:id="br0">
      <inkml:brushProperty name="width" value="0.0275296289473772" units="cm"/>
      <inkml:brushProperty name="height" value="0.0275296289473772" units="cm"/>
      <inkml:brushProperty name="color" value="#F2385B"/>
      <inkml:brushProperty name="ignorePressure" value="0"/>
    </inkml:brush>
  </inkml:definitions>
  <inkml:trace contextRef="#ctx0" brushRef="#br0">31700 18250 799,'20'142'47,"-9"-16"-10	,-10-15-12,-8-15-10,-6-14-6,1-8-2,-1-10 0,1-9-2,2-9-1,7-5 1,6-7 0,7-5 0,10-12-1,16-16 0,15-15 0,17-15-1,2-9 0,-9 1 0,-10-1 1,-8 1 0,-3-6-3,7-8-6,6-10-5,7-9-6,-3-1-3,-8 10-2,-10 10 0,-9 9-2,-9 6-1,-5 3 0,-7 3-2,-5 4 0,-6 2 0,-3 4 0,-3 3 0,-2 3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1"/>
    </inkml:context>
    <inkml:brush xml:id="br0">
      <inkml:brushProperty name="width" value="0.0315425284206867" units="cm"/>
      <inkml:brushProperty name="height" value="0.0315425284206867" units="cm"/>
      <inkml:brushProperty name="color" value="#F2385B"/>
      <inkml:brushProperty name="ignorePressure" value="0"/>
    </inkml:brush>
  </inkml:definitions>
  <inkml:trace contextRef="#ctx0" brushRef="#br0">32250 18250 697,'-4'54'57,"-5"10"-13	,-7 10-13,-5 9-13,-3 1-9,4-6-4,3-6-5,3-6-4,3-7-3,3-6 2,3-6 0,4-6 0,-6 12 0,-11 31 0,-14 32-1,-11 31 0,-4 7-1,6-15-2,7-15-1,6-16-1,4-16 0,4-16 0,3-15 0,3-15 1,4-17 2,7-15 5,6-15 6,7-16 5,5-15 2,7-11-2,6-14-3,7-11-1,4-6-2,3 4-1,3 3-1,4 3-2,-1 4 1,-3 7-1,-3 6 1,-2 7 0,-5 4 2,-2 3 1,-3 3 1,-3 4 2,-6 13 3,-5 26 6,-7 24 6,-5 26 6,-9 18 0,-9 13-4,-10 12-6,-8 13-4,-6 2-3,1-5-1,-1-7-2,1-5-1,1-11-3,3-11-1,3-14-4,4-11-2,4-20-9,6-24-14,7-26-15,6-24-14,10-18-3,17-9 10,15-10 9,16-8 9,5-1 8,-2 9 5,-3 10 5,-3 10 6,-4 7 3,-3 6 1,-3 7 2,-2 6 0,-5 7 5,-2 10 9,-3 10 9,-3 9 8,-2 10 7,0 14 2,0 11 3,0 14 4,0 2-2,0-6-4,0-6-4,0-6-4,0-7-5,0-6-4,0-6-4,0-6-5,3-7-4,6-6-3,7-6-5,6-6-2,3-15-8,0-21-9,0-22-10,0-22-9,-5-2-2,-9 19 7,-10 19 5,-8 19 6,-6 7-1,1-3-6,-1-3-6,1-2-7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1"/>
    </inkml:context>
    <inkml:brush xml:id="br0">
      <inkml:brushProperty name="width" value="0.0251480117440224" units="cm"/>
      <inkml:brushProperty name="height" value="0.0251480117440224" units="cm"/>
      <inkml:brushProperty name="color" value="#F2385B"/>
      <inkml:brushProperty name="ignorePressure" value="0"/>
    </inkml:brush>
  </inkml:definitions>
  <inkml:trace contextRef="#ctx0" brushRef="#br0">33500 19000 874,'50'-5'4,"0"-9"4	,0-10 2,0-8 4,1-6 1,4 1-1,3-1-1,3 1-1,-1 1-1,-2 3-2,-3 3-1,-3 4-3,-2-1-2,0-3-7,0-3-6,0-2-5,-5-1-7,-9 3-10,-10 3-9,-8 4-9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2"/>
    </inkml:context>
    <inkml:brush xml:id="br0">
      <inkml:brushProperty name="width" value="0.0381118021905422" units="cm"/>
      <inkml:brushProperty name="height" value="0.0381118021905422" units="cm"/>
      <inkml:brushProperty name="color" value="#F2385B"/>
      <inkml:brushProperty name="ignorePressure" value="0"/>
    </inkml:brush>
  </inkml:definitions>
  <inkml:trace contextRef="#ctx0" brushRef="#br0">34050 18200 577,'23'120'-1,"-3"-9"-1	,-3-10-1,-2-8-2,-3-1 3,1 9 6,-1 10 6,1 10 6,-3 5 4,-2 4-1,-3 3-1,-3 3 1,-1 1-2,4 1 0,3-1-1,3 1 0,-1-7-2,-2-12-4,-3-13-3,-3-12-2,-2-15-2,0-15 0,0-15 2,0-16 0,-2-23-4,-3-27-10,-3-28-9,-2-28-10,-5-20-3,-2-8 1,-3-10 4,-3-9 1,-1-1 3,4 10 1,3 10 2,3 9 1,3 9 3,3 9 3,3 10 3,4 10 3,1 5 3,0 4 1,0 3 2,0 3 2,1 1 1,4 1 1,3-1 1,3 1 0,4-3 0,7-2-2,6-3 0,7-3-2,4-2 0,3 0 1,3 0 0,4 0 1,1 0 0,0 0 1,0 0 0,0 0 2,1 1 0,4 4 1,3 3 0,3 3 1,-1 3 1,-2 3-1,-3 3-1,-3 4-1,-1 2-1,4 4-1,3 3-2,3 3-1,-1 3-1,-2 3 0,-3 3-1,-3 4 0,-7 5-1,-9 10 1,-10 10-1,-8 9 0,-8 7 2,-2 7 1,-3 6 2,-3 7 3,-10 4 0,-16 3 1,-15 3 0,-15 4 1,-11-1 0,-2-3-2,-3-3-1,-3-2-2,4-9 0,13-12 0,12-13 0,13-12-1,7-12-1,4-8-1,3-10-3,3-9-2,6-10-2,9-9 0,10-10-1,10-8-2,7-6 1,6 1 1,7-1 0,6 1 2,-1 4-1,-5 9 1,-7 10 0,-5 10 0,-6 2 1,-3-3 0,-3-3 0,-2-2 1,-8 0 0,-8 7-3,-10 6-1,-9 7-1,-7 5-1,-3 7 3,-3 6 1,-2 7 2,-1 5 0,3 7 2,3 6-1,4 7 2,1 4 1,0 3 5,0 3 3,0 4 5,1 2 3,4 4 0,3 3 2,3 3 1,3 4 1,3 7-1,3 6 1,4 7-1,1 5 0,0 7 0,0 6 0,0 7 0,3 4 0,6 3-3,7 3 0,6 4-2,3-6-1,0-11-1,0-14-1,0-11-2,3-11-2,6-5-4,7-7-4,6-5-4,1-12-3,-3-16 0,-3-15 1,-2-15-1,-5-11 0,-2-2 0,-3-3 0,-3-3 0,1-13-1,6-22-2,7-22-3,6-21-1,1-12-2,-3 1 0,-3-1-1,-2 1 1,-6 4 1,-6 9 3,-6 10 2,-6 10 4,-6 7 3,-2 6 2,-3 7 3,-3 6 4,-6 7 2,-5 10 3,-7 10 4,-5 9 3,-6 9 2,-3 9 0,-3 10 0,-2 10 0,-3 11 0,1 17-1,-1 15 0,1 16-2,2 4 1,7-6-2,6-6 1,7-6-1,8-6-1,14-2 0,11-3-2,14-3 0,7-6-1,3-5-1,3-7-1,4-5-2,-1-8-1,-3-5-2,-3-7-1,-2-5-3,0-4 0,7 0 0,6 0 0,7 0 0,8-8-5,14-16-13,11-15-12,14-15-13,-3-4-8,-15 9-7,-15 10-7,-16 10-5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3"/>
    </inkml:context>
    <inkml:brush xml:id="br0">
      <inkml:brushProperty name="width" value="0.0288975164294243" units="cm"/>
      <inkml:brushProperty name="height" value="0.0288975164294243" units="cm"/>
      <inkml:brushProperty name="color" value="#F2385B"/>
      <inkml:brushProperty name="ignorePressure" value="0"/>
    </inkml:brush>
  </inkml:definitions>
  <inkml:trace contextRef="#ctx0" brushRef="#br0">78850 11150 761,'-69'-115'3,"13"23"5	,12 22 5,13 22 6,2 12 4,-5 3 3,-7 3 4,-5 4 2,-4 4-1,0 6-8,0 7-6,0 6-6,0 3-9,0 0-6,0 0-9,0 0-6,1 0-9,4 0-6,3 0-8,3 0-7,3-2 0,3-3 7,3-3 6,4-2 7,2-3 6,4 1 5,3-1 5,3 1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24"/>
    </inkml:context>
    <inkml:brush xml:id="br0">
      <inkml:brushProperty name="width" value="0.0148776583373547" units="cm"/>
      <inkml:brushProperty name="height" value="0.0148776583373547" units="cm"/>
      <inkml:brushProperty name="color" value="#F2395B"/>
      <inkml:brushProperty name="ignorePressure" value="0"/>
    </inkml:brush>
  </inkml:definitions>
  <inkml:trace contextRef="#ctx0" brushRef="#br0">54250 31800 985,'90'225'0,"-18"-50"0	,-19-50 0,-18-50 0,-14-29 1,-5-5 1,-7-7 1,-5-5 2,-8 0-2,-5 10-2,-7 10-4,-5 9-3,-3-2-2,4-12 0,3-13 0,3-12-1,-1-5-4,-2 3-7,-3 3-8,-3 4-7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3"/>
    </inkml:context>
    <inkml:brush xml:id="br0">
      <inkml:brushProperty name="width" value="0.0266038551926613" units="cm"/>
      <inkml:brushProperty name="height" value="0.0266038551926613" units="cm"/>
      <inkml:brushProperty name="color" value="#F2385B"/>
      <inkml:brushProperty name="ignorePressure" value="0"/>
    </inkml:brush>
  </inkml:definitions>
  <inkml:trace contextRef="#ctx0" brushRef="#br0">77800 10600 826,'1'117'1,"4"-16"0	,3-15 1,3-15 1,-1-7 2,-2 3 3,-3 3 3,-3 4 4,-2 15 1,0 28 1,0 28-1,0 29 1,0 8-1,0-8-2,0-10-4,0-9-2,-2-5-2,-3 0-2,-3 0-1,-2 0-2,-1-7-4,3-11-3,3-14-6,4-11-3,1-17-5,0-18-3,0-19-5,0-18-3,0-17-1,0-11 1,0-14 1,0-11 2,1-7 2,4 0 5,3 0 3,3 0 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4"/>
    </inkml:context>
    <inkml:brush xml:id="br0">
      <inkml:brushProperty name="width" value="0.0307570546865463" units="cm"/>
      <inkml:brushProperty name="height" value="0.0307570546865463" units="cm"/>
      <inkml:brushProperty name="color" value="#F2385B"/>
      <inkml:brushProperty name="ignorePressure" value="0"/>
    </inkml:brush>
  </inkml:definitions>
  <inkml:trace contextRef="#ctx0" brushRef="#br0">77950 12150 715,'89'-90'-14,"-22"23"5	,-22 22 5,-21 22 4,-6 5 3,14-8 2,11-10 2,14-9 2,3-2 0,-2 6-2,-3 7-2,-3 6-2,-2 7-1,0 10-1,0 10 0,0 9-2,-7 10 2,-11 14 2,-14 11 2,-11 14 2,-7 8 3,0 7 0,0 6 2,0 7 1,-5 2 1,-9 1 0,-10-1 0,-8 1 1,-4-4-2,3-6-1,3-6-3,4-6-1,2-9-1,4-8-4,3-10-2,3-9-2,10-9-3,20-5-4,18-7-3,20-5-3,10-6 1,3-3 3,3-3 6,4-2 3,-4-3 3,-9 1 0,-10-1 1,-8 1 0,-11 5 3,-8 14 5,-10 11 5,-9 14 5,-9 5 0,-5 1-3,-7-1-3,-5 1-4,-6-4-2,-3-6-2,-3-6-1,-2-6-1,2-16-12,9-25-21,10-25-21,10-25-21,5-10-5,4 7 14,3 6 13,3 7 13,1 5 9,1 7 6,-1 6 6,1 7 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4"/>
    </inkml:context>
    <inkml:brush xml:id="br0">
      <inkml:brushProperty name="width" value="0.030138885602355" units="cm"/>
      <inkml:brushProperty name="height" value="0.030138885602355" units="cm"/>
      <inkml:brushProperty name="color" value="#F2385B"/>
      <inkml:brushProperty name="ignorePressure" value="0"/>
    </inkml:brush>
  </inkml:definitions>
  <inkml:trace contextRef="#ctx0" brushRef="#br0">79600 11650 729,'95'-94'-23,"-9"13"17	,-10 12 18,-8 13 17,-8 6 7,-2 0-2,-3 0-3,-3 0-3,-2 3-2,0 6-2,0 7-2,0 6-2,-2 3-3,-3 0-5,-3 0-6,-2 0-3,-5 3-7,-2 6-5,-3 7-5,-3 6-6,-9-1-9,-11-5-12,-14-7-12,-11-5-12,-6-3 1,4 4 15,3 3 13,3 3 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4"/>
    </inkml:context>
    <inkml:brush xml:id="br0">
      <inkml:brushProperty name="width" value="0.0277548544108868" units="cm"/>
      <inkml:brushProperty name="height" value="0.0277548544108868" units="cm"/>
      <inkml:brushProperty name="color" value="#F2385B"/>
      <inkml:brushProperty name="ignorePressure" value="0"/>
    </inkml:brush>
  </inkml:definitions>
  <inkml:trace contextRef="#ctx0" brushRef="#br0">80500 10600 792,'-22'75'36,"6"0"-5	,7 0-6,6 0-6,3 6-3,0 13-3,0 12-1,0 13-3,0 7 0,0 4-2,0 3 0,0 3 0,0 3-2,0 3-2,0 3-2,0 4-1,-2-3-1,-3-5 2,-3-7 1,-2-5 2,-5-9-3,-2-9-4,-3-10-6,-3-8-6,-4-29-1,-3-47 3,-3-47 1,-2-46 2,0-24 1,7 0 0,6 0-2,7 0-1,4-4-1,3-5-1,3-7-2,4-5-2,2-8-3,4-5-3,3-7-3,3-5-3,1 8 0,1 26 6,-1 24 6,1 26 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09T08:58:05"/>
    </inkml:context>
    <inkml:brush xml:id="br0">
      <inkml:brushProperty name="width" value="0.0306171607226133" units="cm"/>
      <inkml:brushProperty name="height" value="0.0306171607226133" units="cm"/>
      <inkml:brushProperty name="color" value="#F2385B"/>
      <inkml:brushProperty name="ignorePressure" value="0"/>
    </inkml:brush>
  </inkml:definitions>
  <inkml:trace contextRef="#ctx0" brushRef="#br0">80600 10750 718,'92'-93'-13,"-16"17"7	,-15 15 7,-15 16 7,-7 7 3,3 1-3,3-1-1,4 1-2,2-1-3,4 1-2,3-1-2,3 1-3,1 1-1,1 3 3,-1 3 1,1 4 1,-3 4 2,-2 6-2,-3 7-1,-3 6-1,-6 9-1,-5 13 0,-7 12 1,-5 13-1,-9 10 2,-9 10 1,-10 10 1,-8 9 3,-11 4 1,-8 1 3,-10-1 1,-9 1 2,-9 1 1,-5 3-1,-7 3-2,-5 4-1,-1-6-1,6-11 0,7-14 0,6-11-1,6-12 1,6-9 1,7-10 2,6-8 1,6-11 0,6-8-4,7-10-3,6-9-4,6-12-2,6-11-3,7-14-2,6-11-1,6-7-3,6 0 0,7 0 0,6 0-1,1 3-1,-3 6 0,-3 7-2,-2 6 0,-6 4 1,-6 4 1,-6 3 1,-6 3 3,-9 3 1,-8 3 3,-10 3 2,-9 4 3,-4 5 2,4 10 1,3 10 1,3 9 1,1 7 2,1 7 1,-1 6 2,1 7 2,-3 8 1,-2 14 0,-3 11-1,-3 14 1,-1 10 0,4 9 1,3 10 3,3 10 1,3 2 0,3-3-2,3-3-3,4-2-2,1 5 0,0 16 0,0 15 0,0 17 1,0-4-2,0-22-1,0-22-4,0-21-1,4-18-4,10-12-2,10-13-4,9-12-2,6-16-4,3-19-4,3-18-4,4-19-4,-1-18-1,-3-15 4,-3-15 1,-2-16 4,-6-5 1,-6 6 0,-6 7 1,-6 6 1,-4-1 2,1-5 4,-1-7 6,1-5 4,-3 2 3,-2 13 4,-3 12 3,-3 13 3,-6 10 2,-5 10 2,-7 10 1,-5 9 1,-4 9 0,0 9 0,0 10-2,0 10 0,-2 10-2,-3 13 0,-3 12-1,-2 13 0,2 7-1,9 4 0,10 3-1,10 3 1,4-4-2,0-8-3,0-10-1,0-9-4,7-10-3,17-9-3,15-10-5,16-8-5,20-15-1,25-19-2,25-18-1,25-19 0,12-12-1,1-2 2,-1-3 2,1-3 0,-15 1-5,-28 6-13,-28 7-12,-27 6-13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15031723678112" units="cm"/>
      <inkml:brushProperty name="height" value="0.0415031723678112" units="cm"/>
      <inkml:brushProperty name="color" value="#F2395B"/>
      <inkml:brushProperty name="ignorePressure" value="0"/>
    </inkml:brush>
  </inkml:definitions>
  <inkml:trace contextRef="#ctx0" brushRef="#br0">58550 27200 722,'4'154'1,"10"10"1	,10 10 3,9 9 1,4-24 2,1-56 3,-1-56 2,1-56 3,2-27-2,7 3-2,6 3-4,7 4-3,7 2-1,9 4-2,10 3 1,10 3 0,-6-1-2,-18-2 0,-19-3-1,-18-3-1,-7-2-1,6 0 1,7 0 0,5 0 0,12 6 1,16 13 2,15 12 2,15 13 0,3-7 3,-13-24 1,-13-26 1,-13-24 2,-5-7 1,-1 13-2,1 12 0,0 13-2,-3 9 0,-2 6 0,-3 7 0,-3 6-1,-2 4-1,0 4 0,-1 3-2,2 3-1,0 4 0,4 7 0,3 6 2,3 7 1,-2 2-1,-6 1 0,-6-1-2,-7 1 0,0-7-3,2-12 0,3-13-1,3-12-2,6-2-1,5 9 0,7 10-2,6 10 0,7-7-2,10-22 0,10-22-3,9-21-1,10-4 0,14 16 2,11 15 2,14 17 2,-9 5 2,-28-3 0,-28-3 0,-27-2 0,-9 0 1,13 7 3,12 6 2,13 7 2,-1 5 1,-11 7 1,-14 6-1,-11 7 1,-11 2 0,-5 0-2,-7 1 0,-5 0-1,-3-4-6,4-6-9,3-6-11,3-6-10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08991947770119" units="cm"/>
      <inkml:brushProperty name="height" value="0.0408991947770119" units="cm"/>
      <inkml:brushProperty name="color" value="#F2395B"/>
      <inkml:brushProperty name="ignorePressure" value="0"/>
    </inkml:brush>
  </inkml:definitions>
  <inkml:trace contextRef="#ctx0" brushRef="#br0">65650 24050 733,'-116'65'1,"19"-18"2	,19-19 2,19-18 2,19-21 5,23-22 9,22-22 9,22-21 9,29-26 0,38-28-8,37-28-7,38-27-8,20-12-5,3 6-2,3 7-1,4 6-2,-15 17-2,-31 28-4,-31 28-2,-31 28-4,-4 6-2,26-20-2,24-18-3,26-19-2,-3 2 1,-27 27 1,-28 24 2,-28 24 2,-6 5 1,20-20-1,18-18-1,20-19 0,2-4-1,-12 13-2,-13 13-2,-12 12-1,-13 12-2,-12 8-1,-13 10-3,-13 9-1,-10 6 0,-9-2 0,-10 2-1,-9-1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24783751368523" units="cm"/>
      <inkml:brushProperty name="height" value="0.0424783751368523" units="cm"/>
      <inkml:brushProperty name="color" value="#F2395B"/>
      <inkml:brushProperty name="ignorePressure" value="0"/>
    </inkml:brush>
  </inkml:definitions>
  <inkml:trace contextRef="#ctx0" brushRef="#br0">67649 20350 716,'11'-50'-3,"22"0"-5	,22 0-5,21 0-5,15 3 4,6 6 13,6 7 14,7 5 14,2 9 7,1 9-2,-1 10 1,1 9-2,-4 9-1,-6 9-2,-6 10-2,-6 10-2,-9 5-3,-8 4-5,-10 3-3,-9 2-4,-15 14-5,-18 21-6,-19 22-5,-18 23-6,-14 3-2,-5-11-2,-7-14 1,-5-12-1,-3-10-7,4-10-12,3-10-13,3-9-12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73284630477428" units="cm"/>
      <inkml:brushProperty name="height" value="0.0373284630477428" units="cm"/>
      <inkml:brushProperty name="color" value="#F2395B"/>
      <inkml:brushProperty name="ignorePressure" value="0"/>
    </inkml:brush>
  </inkml:definitions>
  <inkml:trace contextRef="#ctx0" brushRef="#br0">70300 11299 814,'-44'-71'4,"13"5"7	,12 7 8,13 6 7,15 3-4,19-1-12,19 1-15,19 0-13,15 5 1,13 9 16,12 10 17,12 9 16,0 7 3,-17 7-9,-15 6-9,-15 7-10,-12 7-5,-6 9-5,-6 10-4,-6 9-4,-7 7-6,-6 3-7,-6 3-6,-6 3-8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63226756453514" units="cm"/>
      <inkml:brushProperty name="height" value="0.0363226756453514" units="cm"/>
      <inkml:brushProperty name="color" value="#F2395B"/>
      <inkml:brushProperty name="ignorePressure" value="0"/>
    </inkml:brush>
  </inkml:definitions>
  <inkml:trace contextRef="#ctx0" brushRef="#br0">69100 12149 837,'26'74'1,"4"-4"1	,3-3 2,3-2 2,-1 2 3,-2 9 4,-3 10 6,-3 10 4,-2-3 1,0-11-3,0-14-3,-1-11-3,8-9-8,12-3-10,12-3-11,13-3-12,1-12-6,-9-22-1,-10-22-2,-8-22-2,-9-16 2,-6-9 3,-6-10 4,-6-8 4,-6 2 4,-2 16 5,-3 15 4,-3 17 4,-2 7 3,0 0 1,0-1 1,0 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16"/>
    </inkml:context>
    <inkml:brush xml:id="br0">
      <inkml:brushProperty name="width" value="0.0229489803314209" units="cm"/>
      <inkml:brushProperty name="height" value="0.0229489803314209" units="cm"/>
      <inkml:brushProperty name="color" value="#F2395B"/>
      <inkml:brushProperty name="ignorePressure" value="0"/>
    </inkml:brush>
  </inkml:definitions>
  <inkml:trace contextRef="#ctx0" brushRef="#br0">63550 34450 639,'1'-18'43,"4"17"-9	,3 15-8,3 16-10,1 7-4,1 1-1,-1-1 0,1 1-2,1 5 0,3 14 1,3 11 0,4 14 0,1 2 0,0-6 0,0-6 1,0-6-1,-2-4 0,-3 1-1,-3-1-1,-2 1 0,-1-6-1,3-8 0,3-10-1,4-9 0,1-9 0,0-5 0,0-7 0,0-5 0,1-11 0,4-11 0,3-14 0,3-11-1,3-14-1,3-11-1,3-14-2,4-11-1,-1-9-2,-3-3-1,-3-3-1,-2-2-1,-3 0 1,1 7 2,-1 6 2,1 7 2,-4 10 2,-6 16 1,-6 15 0,-6 17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66531366109848" units="cm"/>
      <inkml:brushProperty name="height" value="0.0466531366109848" units="cm"/>
      <inkml:brushProperty name="color" value="#F2395B"/>
      <inkml:brushProperty name="ignorePressure" value="0"/>
    </inkml:brush>
  </inkml:definitions>
  <inkml:trace contextRef="#ctx0" brushRef="#br0">70000 12450 652,'3'-69'0,"6"13"0	,7 12 1,6 12 0,7 8 1,10-2 2,10 2 0,9-2 2,-1 3 1,-8 3-1,-10 3 1,-9 3 1,7-4 1,26-8 3,24-10 4,26-10 4,15-5 1,6-4 0,7-3 0,6-2 0,-1 0-2,-5 7 0,-7 6-1,-5 7-1,-12 7-1,-16 9 0,-15 10-1,-15 10 0,-26 19-2,-34 32-4,-35 31-5,-33 32-5,-25 8-8,-11-12-12,-14-12-13,-11-12-11,-6-12-6,4-9 1,3-10 1,3-8 0,6-14 5,9-15 6,10-15 8,10-16 6,11-8 5,17-1 5,15 1 4,16 0 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36236597597599" units="cm"/>
      <inkml:brushProperty name="height" value="0.0436236597597599" units="cm"/>
      <inkml:brushProperty name="color" value="#F2395B"/>
      <inkml:brushProperty name="ignorePressure" value="0"/>
    </inkml:brush>
  </inkml:definitions>
  <inkml:trace contextRef="#ctx0" brushRef="#br0">70650 11299 721,'21'121'7,"-5"-10"3	,-7-10 5,-5-8 3,-6-8 2,-3-2-2,-3-3-2,-2-3-3,-1-2-2,3-1-4,3 1-4,4 1-3,8-12-7,17-22-9,15-22-9,16-22-10,5-19-3,-2-20 0,-3-18 2,-3-20 2,-2-6 3,0 2 7,0 3 7,0 3 7,-2 7 5,-3 9 1,-3 10 3,-2 9 2,-9 20 6,-12 31 11,-13 32 11,-12 30 11,-12 20 2,-8 6-6,-10 6-6,-9 7-6,-2-7-5,6-19-4,7-18-4,6-20-2,-4 6-2,-12 28 1,-12 28 3,-12 27 0,-4 11 2,6-10-1,7-10 0,6-8 0,7-9 0,10-6-2,10-6 0,9-6-2,9-10 0,9-12-1,10-13 1,10-12-1,11-9 0,17-2-1,15-3-1,16-4-2,5-4-1,-2-6-1,-3-7-1,-3-5-1,2-8-2,10-5 0,10-7-2,9-6-2,-4-2-2,-15-1-4,-15 0-4,-16 0-5,-16-2-6,-16-3-10,-15-3-9,-15-2-9,-11-1 0,-2 3 10,-3 3 11,-3 4 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77365127205849" units="cm"/>
      <inkml:brushProperty name="height" value="0.0377365127205849" units="cm"/>
      <inkml:brushProperty name="color" value="#F2395B"/>
      <inkml:brushProperty name="ignorePressure" value="0"/>
    </inkml:brush>
  </inkml:definitions>
  <inkml:trace contextRef="#ctx0" brushRef="#br0">71500 13549 945,'-2'116'0,"-3"-19"-1	,-3-19 1,-2-18-1,-3-10 2,1 0 3,-1 0 5,1 0 3,-4-2 0,-6-3-5,-6-3-4,-6-3-4,-6-4-2,-2-7 4,-3-6 3,-3-6 3,-7-6-6,-9-2-18,-10-3-17,-8-3-17,-6-9-6,1-11 8,-1-14 5,1-11 7,4-9 7,9-3 6,10-3 8,10-2 5,10 0 5,13 7 2,12 6 0,13 6 2,13 4 4,17 0 6,15-1 7,16 1 5,15-3 5,16-2 0,15-3 2,17-4 1,8 0 0,4-1-1,3 0-1,3 0 0,3 1-2,3 4-2,3 3-4,4 3-2,-4 1-8,-9 1-10,-10-1-10,-8 1-11,-14 1-9,-15 3-5,-15 3-5,-16 3-6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9323840290308" units="cm"/>
      <inkml:brushProperty name="height" value="0.039323840290308" units="cm"/>
      <inkml:brushProperty name="color" value="#F2395B"/>
      <inkml:brushProperty name="ignorePressure" value="0"/>
    </inkml:brush>
  </inkml:definitions>
  <inkml:trace contextRef="#ctx0" brushRef="#br0">74649 10750 757,'49'67'0,"-4"-16"2	,-3-15 0,-2-15 2,-1-9 1,3 0 1,3 1 1,4-1 1,-9 7-5,-18 13-12,-19 11-12,-18 14-13,-17 3-2,-12-2 7,-12-3 6,-12-3 6,-6-2 6,4 0 3,3-1 3,3 1 4,3-1 2,3-4 2,3-3 1,4-2 1,4-6 2,6-6 3,7-6 2,6-7 4,10 3 5,17 8 8,15 10 8,16 9 8,5 7 0,-2 3-8,-3 3-9,-3 3-9,-6 6-5,-5 9-1,-7 10-1,-5 10-1,-4 0-2,0-5-1,0-7-1,0-5-2,4-15-3,10-22-8,10-22-6,9-21-7,4-21-3,1-19-1,-1-18-1,1-19 0,-3-5-3,-2 9-6,-3 10-6,-3 10-5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05376553535461" units="cm"/>
      <inkml:brushProperty name="height" value="0.0405376553535461" units="cm"/>
      <inkml:brushProperty name="color" value="#F2395B"/>
      <inkml:brushProperty name="ignorePressure" value="0"/>
    </inkml:brush>
  </inkml:definitions>
  <inkml:trace contextRef="#ctx0" brushRef="#br0">75949 9999 750,'116'2'33,"-19"3"1	,-19 3 1,-18 3 0,-9-1-3,4-2-8,3-3-8,3-3-8,-5 2-3,-12 10 1,-13 10 1,-13 9 1,-8 9-5,-7 9-9,-6 10-11,-7 10-11,-11 5-3,-20 4 0,-18 3 2,-19 3 1,-8-1 2,3-2 4,3-3 2,4-3 4,5-9 3,10-11 1,10-14 2,9-11 1,13-11 3,20-5 4,18-7 4,20-5 4,11-4 0,7 0 0,6 0-1,7 0-1,-1 0-1,-6 0 1,-6 0-1,-6 0 1,-4 0 0,1 0 0,-1 0-1,1 0 1,-6 4-1,-8 10 0,-10 10 0,-9 9-1,-12 7 0,-11 7-3,-14 6-2,-11 7-1,-6-1-2,4-6 2,3-6 2,2-6 0,6-6 2,6-2 2,6-3 2,7-3 2,13-6 1,22-5-1,22-7 1,23-5-1,11-4 0,4 0 1,3 0 1,3 0 0,-4 3 0,-8 6 1,-10 7 2,-9 5 0,-9 8 0,-5 5 2,-7 7 0,-5 6 2,-12 7-1,-16 10 0,-15 10-1,-15 9 0,-12 2-1,-6-2-2,-6-3-2,-6-3-1,1-9-2,9-11-1,10-14-2,10-12-1,-1-2-2,-9 5-1,-10 7 0,-8 6-1,-6-4-4,1-11-4,-1-14-5,1-11-5,4-18-2,9-22 2,10-22 3,10-21 1,7-10 0,6 3-2,7 3-1,6 4-3,3 7 0,0 12 0,0 14 2,0 12 0,4-7 1,10-24 1,10-26 1,9-25 1,4-2 3,1 18 2,-1 19 4,1 19 3,-9 19 12,-15 23 19,-15 22 20,-16 22 20,-12 13 4,-5 7-12,-7 6-12,-5 6-12,-9 13-10,-9 19-5,-10 18-6,-8 20-5,-3 2-6,7-13-3,6-11-5,7-13-3,7-13-2,9-12 1,10-13 2,10-12 0,8-18-3,10-21-11,10-22-9,9-22-10,4-10-4,1 4 2,-1 3 4,1 3 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84988151490688" units="cm"/>
      <inkml:brushProperty name="height" value="0.0384988151490688" units="cm"/>
      <inkml:brushProperty name="color" value="#F2395B"/>
      <inkml:brushProperty name="ignorePressure" value="0"/>
    </inkml:brush>
  </inkml:definitions>
  <inkml:trace contextRef="#ctx0" brushRef="#br0">77649 10200 995,'143'-2'-1,"-17"-3"0	,-15-3 0,-15-2-1,-14-1 0,-8 3 4,-10 3 1,-10 4 3,-8 5-5,-10 10-14,-10 10-14,-8 9-12,-12 4-7,-12 0 0,-13 1-1,-12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69502492249012" units="cm"/>
      <inkml:brushProperty name="height" value="0.0369502492249012" units="cm"/>
      <inkml:brushProperty name="color" value="#F2395B"/>
      <inkml:brushProperty name="ignorePressure" value="0"/>
    </inkml:brush>
  </inkml:definitions>
  <inkml:trace contextRef="#ctx0" brushRef="#br0">78150 10899 823,'-94'165'2,"13"-23"5	,12-22 4,12-21 5,12-14 2,9-2 1,10-3 1,8-3 0,8-3-1,2 2-4,3-2-3,4 2-4,1-1-3,0-1-2,0 1-1,0 1-3,1-16-6,4-27-11,3-28-10,2-28-11,3-15-4,-1 1 1,1-1 1,-1 0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67438250780106" units="cm"/>
      <inkml:brushProperty name="height" value="0.0467438250780106" units="cm"/>
      <inkml:brushProperty name="color" value="#F2395B"/>
      <inkml:brushProperty name="ignorePressure" value="0"/>
    </inkml:brush>
  </inkml:definitions>
  <inkml:trace contextRef="#ctx0" brushRef="#br0">78950 9750 699,'120'-50'-2,"-9"0"-2	,-10-1-2,-9 2-4,-2 3 1,2 10 3,3 10 2,4 9 3,1 6 1,0 3-1,-1 3 0,2 4 0,-6 8 2,-9 17 4,-10 15 4,-8 16 5,-9 10 1,-6 7-3,-6 6-3,-6 7-2,-7 4-2,-6 3 2,-6 3 1,-7 4 1,-4-7 2,-3-16 4,-3-15 2,-3-15 4,1 10 2,6 37 4,7 39 3,6 37 3,1 18-3,-3 0-8,-3 1-10,-2 0-8,-5-9-5,-2-15 0,-3-15 0,-3-17 1,-2-11-1,0-10 0,0-10-1,0-8-1,-10-20-4,-18-28-9,-19-28-8,-18-27-9,-7-19-5,6-5-1,7-7-2,6-5-2,3-4 1,-1-1 2,2 2 3,-1-1 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43694724142551" units="cm"/>
      <inkml:brushProperty name="height" value="0.0343694724142551" units="cm"/>
      <inkml:brushProperty name="color" value="#F2395B"/>
      <inkml:brushProperty name="ignorePressure" value="0"/>
    </inkml:brush>
  </inkml:definitions>
  <inkml:trace contextRef="#ctx0" brushRef="#br0">78699 10899 885,'-43'49'0,"12"-4"1	,12-3 2,13-2 0,6 0 1,0 7-1,0 6 1,0 6-1,0 4 1,0 0 2,0-1 1,0 1 2,0-4-1,0-6 0,0-6-2,0-6-1,7-18-4,17-28-8,15-28-8,15-28-8,11-13-4,2-2 0,3 2 0,4-1 0,-1 6 1,-3 12 5,-3 14 4,-2 12 3,-3 9 8,0 6 7,1 7 10,0 6 8,-4 4 4,-6 4-3,-6 3-1,-7 3-1,-7 6 0,-9 9 3,-10 10 3,-10 10 4,-8 7-3,-10 6-7,-10 7-7,-9 5-7,-7 6-2,-7 3 1,-6 3 1,-6 2 2,-1-3-5,7-14-9,6-11-10,7-13-9,2-7-7,1 0-2,-1 1-3,1 0-2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41235676407814" units="cm"/>
      <inkml:brushProperty name="height" value="0.0441235676407814" units="cm"/>
      <inkml:brushProperty name="color" value="#F2395B"/>
      <inkml:brushProperty name="ignorePressure" value="0"/>
    </inkml:brush>
  </inkml:definitions>
  <inkml:trace contextRef="#ctx0" brushRef="#br0">71050 15899 689,'-49'46'0,"4"-10"1	,3-10 0,3-8 1,1-6 2,1 1 2,-1-1 3,1 1 3,-6-1-1,-8 0-5,-10 1-6,-9 0-5,-6-1-4,2 1-1,-1-1-1,0 1-2,3-3 2,6-2 2,7-3 4,6-3 4,4-2-3,4 0-7,3 0-7,2 0-7,9 6 1,13 12 7,11 14 8,14 12 8,5 7 8,1 4 6,-1 3 6,0 3 7,1 7 3,0 14 1,-1 11 0,1 13 1,-3 15-1,-2 15-3,-3 15-2,-3 17-3,-6 3-3,-5-5-2,-7-7-3,-5-5-3,-1-14-2,6-18 2,7-19-1,6-18 0,3-14-3,0-5-8,0-7-7,0-5-8,0-33-8,0-55-8,0-57-7,0-55-8,1-23 0,4 13 7,3 12 8,2 13 7,6 12 7,6 13 6,6 12 7,7 13 6,7 10 7,9 10 6,10 10 7,9 9 6,7 10 4,3 14-1,3 11-1,2 14-1,1 11-2,-3 14-3,-3 11-5,-4 14-3,-7 5-2,-12 1-1,-14-1 1,-11 1-1,-9 5-2,-3 14-4,-3 11-4,-2 14-4,-11 0-2,-15-8 0,-15-10 1,-16-9 1,-12-9-2,-5-5-4,-7-7-5,-5-5-4,-1-17-1,6-24 3,7-26 1,6-24 4,9-24-2,13-22-3,12-22-5,13-21-4,13-9-1,17 7 1,15 6 1,16 7 1,10 5 3,7 7 4,6 6 4,7 7 5,4 8 4,3 14 6,3 11 5,4 14 5,-1 10 2,-3 9-3,-3 10-2,-2 10-3,-1 8 0,3 10 1,3 10 2,4 9 1,-9 1 2,-18-6 1,-19-6 0,-18-6 1,-7 7 1,6 22 4,7 22 3,6 23 2,-7 11 0,-18 4-5,-19 3-5,-18 3-5,-17-1-2,-11-2 0,-14-3 0,-11-3 0,-7-12-2,0-18-4,0-19-3,0-18-5,4-17-3,10-11-2,10-14-2,9-11-3,9-15 0,9-16-1,10-15-1,10-15-1,8-14-1,10-8-2,10-10-2,9-9-1,9-5-3,9 0-1,10-1-1,10 2-1,-3 9 0,-11 23 4,-14 22 2,-12 21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17"/>
    </inkml:context>
    <inkml:brush xml:id="br0">
      <inkml:brushProperty name="width" value="0.0254726745188236" units="cm"/>
      <inkml:brushProperty name="height" value="0.0254726745188236" units="cm"/>
      <inkml:brushProperty name="color" value="#F2395B"/>
      <inkml:brushProperty name="ignorePressure" value="0"/>
    </inkml:brush>
  </inkml:definitions>
  <inkml:trace contextRef="#ctx0" brushRef="#br0">70900 49500 575,'-22'-46'2,"6"10"5	,7 10 4,6 9 4,3 9 6,0 9 4,0 10 6,0 10 5,0 10 1,0 13-7,0 12-4,0 13-7,0 6-3,0 0-4,0 0-3,0 0-3,1 0-3,4 0-1,3 0-2,3 0-2,3-4 0,3-5 1,3-7 1,4-5 0,4-4 0,6 0-3,7 0-1,6 0-2,-1-7-2,-5-11 0,-7-14 0,-5-11 0,-3-12-1,4-9 2,3-10-1,3-8 1,1-12 0,1-12 1,-1-13 0,1-12 1,-4-4 0,-6 7 0,-6 6 1,-6 7 0,-4 7 1,1 9 1,-1 10 1,1 10 1,-3 2 1,-2-3 0,-3-3 0,-3-2 0,-1 0 0,4 7 0,3 6 2,3 7 0,-1 0 0,-2-2 0,-3-3 0,-3-3 1,-2-2 0,0 0 2,0 0 2,0 0 1,0 0 1,0 0-1,0 0-2,0 0 0,0 0-2,0 0 1,0 0 0,0 0 0,-2 10 2,-3 23 2,-3 22 4,-2 22 3,-1 7 0,3-6-3,3-6-4,4-6-3,2 4-2,4 16 0,3 15-1,3 17 1,4-1-1,7-16 0,6-15 0,7-15 0,5-12 0,7-6-3,6-6-1,7-6-1,2-10-1,1-12-1,-1-13 0,1-12 0,-6-7-7,-8 1-11,-10-1-12,-9 1-12,-4-1-8,4 1-4,3-1-5,3 1-4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29191870987415" units="cm"/>
      <inkml:brushProperty name="height" value="0.0329191870987415" units="cm"/>
      <inkml:brushProperty name="color" value="#F2395B"/>
      <inkml:brushProperty name="ignorePressure" value="0"/>
    </inkml:brush>
  </inkml:definitions>
  <inkml:trace contextRef="#ctx0" brushRef="#br0">73999 15150 924,'-23'117'0,"3"-16"0	,3-15 0,3-15 0,3-14 1,3-8 2,3-10 4,4-9 1,-4 7 2,-9 26 0,-10 24 0,-8 26 1,-4 5-2,3-12-4,3-12-3,4-12-5,2-14-5,4-11-7,3-14-7,3-11-7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36703413724899" units="cm"/>
      <inkml:brushProperty name="height" value="0.0436703413724899" units="cm"/>
      <inkml:brushProperty name="color" value="#F2395B"/>
      <inkml:brushProperty name="ignorePressure" value="0"/>
    </inkml:brush>
  </inkml:definitions>
  <inkml:trace contextRef="#ctx0" brushRef="#br0">73999 15200 722,'72'23'2,"-6"-3"1	,-7-3 3,-5-2 2,-4-1 0,0 3-4,0 3-2,0 4-3,-5 1-2,-9 0 0,-10 0 0,-8-1 0,-9 3 1,-6 3 1,-6 3 1,-6 2 1,-12 6-3,-15 6-5,-15 6-6,-16 6-7,-10 4-1,-3-1 0,-3 1 2,-2 0 1,2-6 1,9-8 3,10-10 1,10-9 3,13-7 3,19-3 4,19-3 5,19-2 4,16-6 2,17-6 1,15-6 1,16-6-1,7-2 1,1 3-2,-1 3-2,0 4-1,-4 1-2,-9 0 0,-10 0-2,-9 0-1,-16 7-1,-22 17 2,-22 15 0,-21 16 0,-18 9 1,-12 3 0,-13 3 0,-12 4 0,-2-1 2,9-3 2,10-3 4,10-2 3,7-6 1,6-6 0,7-6-2,6-6 0,13-6-1,23-2-1,22-3-1,22-3-1,13-6-2,7-5-4,6-7-4,6-5-4,1-4-2,-7 0 0,-6 0 0,-6 0-1,-10 3 0,-12 6 2,-13 7 0,-12 6 1,-15 6 1,-15 6-2,-15 7 0,-16 6-1,-16 4 0,-16 4 3,-15 3 1,-15 3 3,-9 1 3,1 0 4,-1 1 5,1 0 3,4-3 2,9-2 0,10-3 0,10-3-1,32-7 5,56-9 12,57-10 11,56-8 11,29-12-4,4-12-18,3-13-20,2-12-20,-2-4-8,-9 7 0,-10 6 0,-9 6 0,-15 2-6,-18-3-15,-19-3-15,-18-3-15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00653891265392" units="cm"/>
      <inkml:brushProperty name="height" value="0.0400653891265392" units="cm"/>
      <inkml:brushProperty name="color" value="#F2395B"/>
      <inkml:brushProperty name="ignorePressure" value="0"/>
    </inkml:brush>
  </inkml:definitions>
  <inkml:trace contextRef="#ctx0" brushRef="#br0">76500 16050 759,'-91'51'-1,"19"4"-2	,19 3-2,19 3-1,10 4 3,4 7 12,3 6 11,3 7 11,3 5 4,3 7-5,3 6-3,4 7-5,1-3-3,0-8-2,0-10-3,0-9-2,-2-9-3,-3-5-2,-3-7-3,-2-5-1,8-31-10,22-53-14,22-53-14,23-52-16,8-25-2,-3 7 7,-3 6 9,-2 7 8,-9 11 5,-12 20 1,-13 18 2,-13 20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20234894752502" units="cm"/>
      <inkml:brushProperty name="height" value="0.0320234894752502" units="cm"/>
      <inkml:brushProperty name="color" value="#F2395B"/>
      <inkml:brushProperty name="ignorePressure" value="0"/>
    </inkml:brush>
  </inkml:definitions>
  <inkml:trace contextRef="#ctx0" brushRef="#br0">77050 15550 1000,'23'90'0,"-3"-18"0	,-3-19 0,-3-18 0,2-10-4,6 0-7,6 0-8,7-1-7,0 0-5,-2-4 1,-3-3-2,-3-2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71321104466915" units="cm"/>
      <inkml:brushProperty name="height" value="0.0371321104466915" units="cm"/>
      <inkml:brushProperty name="color" value="#F2395B"/>
      <inkml:brushProperty name="ignorePressure" value="0"/>
    </inkml:brush>
  </inkml:definitions>
  <inkml:trace contextRef="#ctx0" brushRef="#br0">78499 15700 872,'-92'160'0,"16"-27"0	,15-28 0,16-28 0,9-20 1,3-8 3,3-10 3,3-9 3,-1 1 2,-6 12 1,-7 14 3,-5 11 2,-9 15-1,-9 16-3,-10 15-5,-8 16-3,-1-1-5,9-15-9,10-15-6,9-16-8,9-16-8,5-16-7,7-15-8,5-15-8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293005146086216" units="cm"/>
      <inkml:brushProperty name="height" value="0.0293005146086216" units="cm"/>
      <inkml:brushProperty name="color" value="#F2395B"/>
      <inkml:brushProperty name="ignorePressure" value="0"/>
    </inkml:brush>
  </inkml:definitions>
  <inkml:trace contextRef="#ctx0" brushRef="#br0">78049 16749 1000,'226'113'-2,"-51"-25"-3	,-50-26-4,-50-24-3,-29-17 2,-5-5 5,-7-7 6,-5-5 6,0 2 3,10 13-2,10 12 0,9 12-2,-1 4-6,-8-6-13,-10-7-13,-10-5-12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98053005337715" units="cm"/>
      <inkml:brushProperty name="height" value="0.0398053005337715" units="cm"/>
      <inkml:brushProperty name="color" value="#F2395B"/>
      <inkml:brushProperty name="ignorePressure" value="0"/>
    </inkml:brush>
  </inkml:definitions>
  <inkml:trace contextRef="#ctx0" brushRef="#br0">71950 20700 764,'-21'-60'4,"10"32"10	,10 31 9,9 31 9,6 24 1,3 16-7,3 15-7,4 15-7,-3 9-3,-5 0 0,-7-1 1,-6 1-1,-6-4 1,-6-6-2,-7-6-1,-5-6-1,-6-6-2,-3-2-3,-3-3-4,-2-3-4,6-29-2,20-53-4,18-53-2,20-53-4,10-20 1,3 13 2,3 11 4,3 13 2,9 5 3,12-3 2,12-3 1,13-3 2,4 1-2,-3 6-2,-3 7-5,-2 6-3,-3 6-5,1 6-5,-1 7-6,1 5-5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75146642327309" units="cm"/>
      <inkml:brushProperty name="height" value="0.0375146642327309" units="cm"/>
      <inkml:brushProperty name="color" value="#F2395B"/>
      <inkml:brushProperty name="ignorePressure" value="0"/>
    </inkml:brush>
  </inkml:definitions>
  <inkml:trace contextRef="#ctx0" brushRef="#br0">73400 21050 959,'-133'312'2,"34"-74"2	,35-76 4,35-74 4,30-45-2,29-11-5,28-14-6,28-12-5,9-18-1,-9-26 4,-10-24 3,-8-25 4,-8-10-1,-2 6-8,-3 7-6,-3 6-7,-9 7-4,-11 10-4,-14 10-3,-11 9-3,-15 9 2,-16 9 4,-15 10 5,-15 10 5,-11 8 3,-2 10 1,-3 10 1,-3 9 1,-1 4 0,4 0-1,3 1-1,3 0-1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36336530745029" units="cm"/>
      <inkml:brushProperty name="height" value="0.0336336530745029" units="cm"/>
      <inkml:brushProperty name="color" value="#F2395B"/>
      <inkml:brushProperty name="ignorePressure" value="0"/>
    </inkml:brush>
  </inkml:definitions>
  <inkml:trace contextRef="#ctx0" brushRef="#br0">74450 21100 874,'110'92'0,"-27"-16"0	,-28-15 0,-28-16 0,-17-5 2,-2 2 3,-3 3 3,-3 4 3,2-4 3,10-9-1,10-10 1,9-8-1,4-17 0,1-21-2,-1-22-2,0-22-2,-2-8-2,-7 6-4,-6 7-5,-6 5-3,-9 6-2,-8 3 1,-10 3 1,-9 3 1,-9 6 1,-5 9 0,-7 10 2,-5 10 1,-6 7-2,-3 6-4,-3 7-4,-2 6-4,2-1-4,9-5-5,10-7-5,10-6-4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62972132861614" units="cm"/>
      <inkml:brushProperty name="height" value="0.0362972132861614" units="cm"/>
      <inkml:brushProperty name="color" value="#F2395B"/>
      <inkml:brushProperty name="ignorePressure" value="0"/>
    </inkml:brush>
  </inkml:definitions>
  <inkml:trace contextRef="#ctx0" brushRef="#br0">76550 19949 927,'-47'50'-6,"6"1"-15	,7-1-12,6 0-15,3 6-1,0 12 9,0 14 11,0 12 8,-2 10 15,-3 10 16,-3 10 18,-2 8 17,0 0 4,7-13-9,6-13-10,7-13-8,4-3-4,3 2 2,3 3 2,4 4 3,11-15-9,23-31-18,22-31-21,22-32-18,5-21-7,-8-12 4,-10-14 5,-9-12 5,-9 1 4,-5 11 5,-7 14 5,-5 12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19"/>
    </inkml:context>
    <inkml:brush xml:id="br0">
      <inkml:brushProperty name="width" value="0.0203988645225763" units="cm"/>
      <inkml:brushProperty name="height" value="0.0203988645225763" units="cm"/>
      <inkml:brushProperty name="color" value="#F2395B"/>
      <inkml:brushProperty name="ignorePressure" value="0"/>
    </inkml:brush>
  </inkml:definitions>
  <inkml:trace contextRef="#ctx0" brushRef="#br0">66850 43500 718,'-49'21'2,"4"-5"3	,3-7 4,3-5 3,3-4 2,3 0 0,3 0 0,4 0 1,8 0 0,17 0 2,15 0 1,16 0 2,15 1-1,16 4-3,15 3-3,17 3-3,14-1-2,17-2 0,15-3 0,16-3-2,10-2 1,7 0-1,6 0 0,7 0 0,0 0-1,-2 0-1,-3 0-1,-3 0-2,-9 0-1,-11 0-2,-14 0-3,-11 0-2,-17 0 0,-18 0 0,-19 0 2,-18 0 0,-12 3-2,-3 6-7,-3 7-5,-2 6-7,-15-1-5,-25-5-5,-25-7-6,-25-5-5,-11-6 2,3-3 7,3-3 7,4-2 8,4-3 6,6 1 3,7-1 5,6 1 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55966091156006" units="cm"/>
      <inkml:brushProperty name="height" value="0.0355966091156006" units="cm"/>
      <inkml:brushProperty name="color" value="#F2395B"/>
      <inkml:brushProperty name="ignorePressure" value="0"/>
    </inkml:brush>
  </inkml:definitions>
  <inkml:trace contextRef="#ctx0" brushRef="#br0">75500 20800 942,'56'-71'34,"12"10"-15	,14 10-14,12 9-16,10 6-7,10 3 4,10 3 1,8 4 3,3 1 1,-7 0 0,-6 0 0,-6 0-1,-15 1-4,-21 4-9,-22 3-9,-22 2-10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11544742435217" units="cm"/>
      <inkml:brushProperty name="height" value="0.0311544742435217" units="cm"/>
      <inkml:brushProperty name="color" value="#F2395B"/>
      <inkml:brushProperty name="ignorePressure" value="0"/>
    </inkml:brush>
  </inkml:definitions>
  <inkml:trace contextRef="#ctx0" brushRef="#br0">78000 19349 976,'46'2'-3,"-5"3"-7	,-7 3-7,-5 3-6,-5 3 4,2 3 13,-1 3 14,0 4 14,0 2 5,0 4-7,0 3-6,0 3-6,1-1-5,4-2-6,3-3-5,3-3-5,-1-6-3,-2-5-3,-3-7-2,-3-5-2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43049988150597" units="cm"/>
      <inkml:brushProperty name="height" value="0.0343049988150597" units="cm"/>
      <inkml:brushProperty name="color" value="#F2395B"/>
      <inkml:brushProperty name="ignorePressure" value="0"/>
    </inkml:brush>
  </inkml:definitions>
  <inkml:trace contextRef="#ctx0" brushRef="#br0">79349 18800 886,'-49'123'1,"-1"-3"2	,0-3 2,-1-2 1,2-5 2,-2-2 0,2-3 1,-1-3 0,4-9-1,10-11-2,10-14-3,8-12-2,-2 7-1,-16 25 2,-15 24 1,-16 26 2,-7 8 1,4-5-1,3-7 1,2-5 0,8-11-1,8-11-1,10-14-1,10-11-1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25390750169754" units="cm"/>
      <inkml:brushProperty name="height" value="0.0425390750169754" units="cm"/>
      <inkml:brushProperty name="color" value="#F2395B"/>
      <inkml:brushProperty name="ignorePressure" value="0"/>
    </inkml:brush>
  </inkml:definitions>
  <inkml:trace contextRef="#ctx0" brushRef="#br0">77900 20700 743,'6'-72'2,"13"6"3	,12 7 5,13 6 4,10 3 1,10 0-2,10 0-3,9 0-1,10 1-1,14 4 1,11 3 1,13 3 1,5 6 1,-3 9 2,-3 10 2,-3 9 1,-7 12-1,-9 12-1,-10 12-2,-9 13-3,-12 10-2,-16 10-1,-15 10-1,-16 9-2,-18 7-2,-18 7-1,-19 6-3,-18 7-2,-12 0 0,-3-2 2,-3-3 2,-2-3 1,-9-3-2,-13 2-8,-11-1-7,-13 0-7,2-11-3,20-22 1,18-22 2,20-21 1,3-14-2,-8-2-4,-10-3-5,-10-3-5,3-9 0,12-11 6,12-14 4,13-11 6,9-6 4,6 4 4,7 3 4,5 2 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54696623980999" units="cm"/>
      <inkml:brushProperty name="height" value="0.0354696623980999" units="cm"/>
      <inkml:brushProperty name="color" value="#F2395B"/>
      <inkml:brushProperty name="ignorePressure" value="0"/>
    </inkml:brush>
  </inkml:definitions>
  <inkml:trace contextRef="#ctx0" brushRef="#br0">78650 20800 988,'160'-44'1,"-27"13"1	,-28 12 0,-28 13 2,-18 4-2,-6-3-3,-6-3-5,-6-2-3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54992151260376" units="cm"/>
      <inkml:brushProperty name="height" value="0.0354992151260376" units="cm"/>
      <inkml:brushProperty name="color" value="#F2395B"/>
      <inkml:brushProperty name="ignorePressure" value="0"/>
    </inkml:brush>
  </inkml:definitions>
  <inkml:trace contextRef="#ctx0" brushRef="#br0">69400 24000 856,'73'-2'2,"-3"-3"2	,-3-3 2,-2-3 3,-1 1 3,3 2 3,3 3 3,4 3 4,-1 1-1,-3-4-5,-3-3-5,-2-2-3,-6-6-9,-6-6-11,-6-6-10,-7-6-11,-10-2-6,-16 3 0,-15 3-2,-16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55723404884338" units="cm"/>
      <inkml:brushProperty name="height" value="0.0455723404884338" units="cm"/>
      <inkml:brushProperty name="color" value="#F2395B"/>
      <inkml:brushProperty name="ignorePressure" value="0"/>
    </inkml:brush>
  </inkml:definitions>
  <inkml:trace contextRef="#ctx0" brushRef="#br0">70000 23199 719,'45'83'23,"-9"16"-1	,-10 15-3,-8 15-1,-6 15 0,1 13-1,-1 11 0,1 13 0,-3 10 1,-2 6-1,-3 6 1,-3 7 1,-6 2-2,-5 1-3,-7-1-4,-5 1-4,-1-10-1,6-19-2,7-18-1,5-19-2,4-33-5,0-47-11,0-47-11,0-46-10,0-34-5,0-18 4,0-19 4,0-19 3,0 1 4,0 18 3,0 19 4,0 19 3,-3-12 1,-6-40-4,-7-40-3,-5-42-3,-1-13 0,6 13 6,7 11 6,6 13 4,3 18 4,0 21 3,0 22 3,0 23 2,-7 30 9,-11 41 15,-14 40 15,-11 42 16,-3 17-1,10-2-14,10-3-14,8-3-14,8-6-10,2-5-5,3-7-6,4-6-5,8-15-3,17-25-3,15-26-1,16-25-4,4-7 3,-6 9 7,-6 10 6,-6 8 7,-4 6 5,1 0 3,-1-1 5,1 1 3,-1 1 0,1 3-3,-1 3-4,1 4-3,1-7-8,3-16-9,3-15-11,4-16-10,-4-2-3,-9 8 4,-10 10 4,-8 10 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71912175416946" units="cm"/>
      <inkml:brushProperty name="height" value="0.0471912175416946" units="cm"/>
      <inkml:brushProperty name="color" value="#F2395B"/>
      <inkml:brushProperty name="ignorePressure" value="0"/>
    </inkml:brush>
  </inkml:definitions>
  <inkml:trace contextRef="#ctx0" brushRef="#br0">70900 23649 644,'51'-92'4,"4"16"6	,3 15 8,3 16 7,3 13 2,3 13-2,3 13-1,3 12-2,1 10-1,-4 6-1,-3 6-1,-2 6-2,-8 6-1,-8 2-3,-10 3-3,-9 4-2,-7 0-1,-3 2 1,-3-2 1,-2 2 2,-12 3-5,-19 10-9,-18 10-8,-19 8-10,-10 3-3,1-7-2,-1-6 1,1-6-1,1-12 2,3-15 3,3-15 3,4-17 3,8-16 1,17-19-1,15-19-1,16-18 0,10-6 0,7 10 5,6 10 5,7 9 3,2 4 3,1 1 2,-1-1 1,1 0 2,-3 4 1,-2 6 0,-3 6 0,-3 7 0,-15 5-5,-24 7-11,-26 6-11,-24 7-10,-12 0-3,4-2 6,3-3 6,3-4 6,4-1 5,7 0 2,6 0 2,6 0 4,6 0 0,2 0 1,3 0 1,4 0 0,4 10 3,6 18 5,7 19 4,6 19 5,3 15 4,0 12 2,0 14 3,0 12 2,1 15 2,4 19-1,3 19 1,3 19 1,-1 1-2,-2-16-4,-3-15-3,-3-15-3,-2-22-2,0-23-1,0-26-1,0-26-1,1 0 0,4 21 2,3 22 1,3 22 2,3 1-2,3-23-4,3-22-4,4-22-5,5-21-1,10-22 1,10-22 1,9-22 1,4-19-5,1-16-15,-1-15-15,1-15-14,1-7-5,3 3 4,3 3 4,4 4 3,-4 2 6,-9 4 5,-10 3 6,-8 3 5,-9 4 6,-6 7 3,-6 6 3,-6 7 5,-9 4 3,-8 3 5,-10 3 5,-10 4 3,-7 5 3,-6 10-1,-7 10-2,-5 9 0,-3 6-2,4 3 0,3 3-3,2 3 0,3 12 0,0 18 1,-1 19 1,1 19 2,4 9-1,9-1-1,10 2-1,10-1-2,7-1-1,6 2-3,7-1-1,6 0-3,4-4 0,4-5 1,3-7 1,3-5 0,6-11-2,9-11-6,10-14-6,10-11-6,7-9-7,6-3-7,7-3-8,6-2-8,-5-5-3,-16-2 3,-15-3 1,-15-3 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62059862911701" units="cm"/>
      <inkml:brushProperty name="height" value="0.0462059862911701" units="cm"/>
      <inkml:brushProperty name="color" value="#F2395B"/>
      <inkml:brushProperty name="ignorePressure" value="0"/>
    </inkml:brush>
  </inkml:definitions>
  <inkml:trace contextRef="#ctx0" brushRef="#br0">74450 23649 752,'-141'71'-5,"19"-10"-9	,19-10-9,18-8-10,12-6 3,3 0 16,3 1 14,3 0 16,6-4 6,9-6-2,10-6-4,10-6-2,4-2-1,0 3 0,0 3-1,0 4 0,3 2-1,6 4-1,7 3-1,6 3-1,4 4-1,4 7-1,3 6 0,3 7 0,4 5 0,7 7-1,6 6 1,7 6 1,-1 7 0,-6 6 2,-6 6 1,-6 7 3,-6 4 0,-2 3 1,-3 3-1,-3 4 0,-2-1-1,0-3-4,0-3-3,0-2-3,-2-12-2,-3-19 3,-3-18 2,-2-19 1,-1-24-6,3-28-14,3-28-15,4-27-14,1-23-5,0-16 3,0-15 3,0-15 4,0 4 5,0 25 7,0 25 6,0 25 6,4 4 4,10-15 1,10-15 0,8-16 0,8-2 2,2 13 4,3 12 5,4 12 3,2 12 5,4 9 7,3 10 6,3 8 7,3 9 3,3 6 0,3 6 0,4 6 0,-3 12-1,-5 15-3,-7 15-3,-5 17-4,-9 7-2,-9-1-2,-10 2-3,-8-1-2,-9-1-4,-6 2-4,-6-1-6,-6 0-4,-9-5-3,-8-9-3,-10-10-2,-9-8-2,-5-11 0,0-8 2,0-10 2,0-9 2,0-12 2,0-11 0,0-14 1,0-12 1,7-10 1,17-10-2,15-10 1,16-8-2,15-4 1,16 3-1,15 3 0,17 4 0,11 4 1,10 6 0,10 7 2,9 5 0,4 6 2,1 3 4,-1 3 3,1 2 4,-4 8 2,-6 8 0,-6 10 0,-6 10 0,-4 7 1,1 6-1,-1 7-1,1 6 1,-9 7-2,-15 10-3,-15 10-1,-16 9-3,-15 6 0,-11 3-2,-14 3 1,-11 4-1,-15-1-1,-16-3 0,-15-3-1,-15-3 0,-7-4-1,3-7 1,3-6 0,4-6 1,5-9 0,10-8 2,10-10 1,9-9 1,12-15 0,16-18-2,15-19-1,16-18-1,19-17-2,22-12 0,22-12-2,22-12 0,15-6-4,9 4-9,10 3-7,10 2-9,-11 15-1,-27 26 7,-28 23 7,-28 27 6,-15 9-1,1-2-6,-1-3-8,1-4-7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38840240240097" units="cm"/>
      <inkml:brushProperty name="height" value="0.0438840240240097" units="cm"/>
      <inkml:brushProperty name="color" value="#F2395B"/>
      <inkml:brushProperty name="ignorePressure" value="0"/>
    </inkml:brush>
  </inkml:definitions>
  <inkml:trace contextRef="#ctx0" brushRef="#br0">77100 24000 999,'-80'45'0,"41"-9"-1	,40-10-1,42-8 0,30-8-1,22-2 0,22-3 0,22-3 0,5-6-2,-13-5-3,-12-7-5,-12-5-3,-15-1-1,-16 6 3,-15 7 1,-15 6 2,-9-1-2,1-5-8,-1-7-8,0-5-7,-7-5-4,-16 1 2,-15 1 0,-17-2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19"/>
    </inkml:context>
    <inkml:brush xml:id="br0">
      <inkml:brushProperty name="width" value="0.0183270983397961" units="cm"/>
      <inkml:brushProperty name="height" value="0.0183270983397961" units="cm"/>
      <inkml:brushProperty name="color" value="#F2395B"/>
      <inkml:brushProperty name="ignorePressure" value="0"/>
    </inkml:brush>
  </inkml:definitions>
  <inkml:trace contextRef="#ctx0" brushRef="#br0">66950 43300 800,'-27'1'8,"-3"4"-2	,-3 3-2,-2 3-1,-5 4-1,-2 7 3,-3 6 1,-3 7 1,-4 0 2,-3-2-1,-3-3 1,-2-3 0,0-2 1,7 0 1,6 0 1,7 0 2,5 0-1,7 0-2,6 0-1,7 0-2,5-2-1,7-3 0,6-3 1,7-2-1,16 2-2,29 9-5,28 10-5,28 10-6,12-3-2,-3-11 4,-3-14 2,-2-11 3,-12-7-3,-19 0-6,-18 0-8,-19 0-7,-8 1-4,3 4-4,3 3-2,4 3-4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45919930934906" units="cm"/>
      <inkml:brushProperty name="height" value="0.0445919930934906" units="cm"/>
      <inkml:brushProperty name="color" value="#F2395B"/>
      <inkml:brushProperty name="ignorePressure" value="0"/>
    </inkml:brush>
  </inkml:definitions>
  <inkml:trace contextRef="#ctx0" brushRef="#br0">77749 23550 677,'-21'98'-2,"5"-3"-5	,7-3-5,6-2-4,3 3 4,0 14 14,0 11 13,0 14 14,0 7 5,0 3-2,0 3-2,0 3-3,-5 6-1,-9 5 0,-10 7-1,-8 5-1,-4-3-2,3-17-1,3-15-3,4-15-1,1-14-4,-1-8-6,2-10-4,-2-10-4,3-27-7,3-47-6,3-47-7,2-47-6,1-26-2,-3-2 0,-3-3 3,-4-3 0,0 4 2,-1 13 1,0 12 0,0 12 0,-1 11 3,2 5 2,-2 7 3,2 6 2,0 3 4,4-1 4,3 1 4,3 0 3,14 5 6,24 9 6,27 10 8,23 9 5,19 1 1,8-6-9,10-6-7,10-7-9,8-4-5,10-3-3,10-3-5,9-3-3,2 1-1,-2 6-1,-3 7-1,-4 5 1,-7 8 0,-13 5 2,-12 7 2,-12 5 1,-14 8 2,-11 5 2,-14 7 2,-11 5 2,-14 9 2,-11 9 6,-14 10 4,-11 9 4,-12 7 5,-9 7 3,-10 6 3,-8 7 4,-9 2 1,-6 0-4,-6 1-4,-7 0-2,-5-4-4,-7-6-5,-6-6-4,-7-6-4,0-10-5,2-12-4,3-13-5,3-12-4,6-10-3,5-6-3,7-6-1,5-6-1,6-13-4,3-19-3,3-18-4,3-19-3,6-7 2,9 7 7,10 6 9,10 6 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36895249783993" units="cm"/>
      <inkml:brushProperty name="height" value="0.0336895249783993" units="cm"/>
      <inkml:brushProperty name="color" value="#F2395B"/>
      <inkml:brushProperty name="ignorePressure" value="0"/>
    </inkml:brush>
  </inkml:definitions>
  <inkml:trace contextRef="#ctx0" brushRef="#br0">78550 25049 913,'73'2'1,"-3"3"4	,-3 3 3,-3 3 3,-3 3 1,-3 3-1,-3 3 0,-4 3-1,3 3-2,5-2-2,7 2-3,6-2-2,-2 0-7,-9-4-9,-10-3-10,-8-2-10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83821092545986" units="cm"/>
      <inkml:brushProperty name="height" value="0.0383821092545986" units="cm"/>
      <inkml:brushProperty name="color" value="#F2395B"/>
      <inkml:brushProperty name="ignorePressure" value="0"/>
    </inkml:brush>
  </inkml:definitions>
  <inkml:trace contextRef="#ctx0" brushRef="#br0">79900 24499 801,'54'-24'-1,"10"-1"0	,10 0 0,9-1-1,9-3 5,9-10 13,10-10 10,10-9 13,2-1 1,-3 6-7,-3 6-9,-2 7-7,-6 4-12,-6 3-13,-6 3-16,-6 3-13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4547937810421" units="cm"/>
      <inkml:brushProperty name="height" value="0.044547937810421" units="cm"/>
      <inkml:brushProperty name="color" value="#F2395B"/>
      <inkml:brushProperty name="ignorePressure" value="0"/>
    </inkml:brush>
  </inkml:definitions>
  <inkml:trace contextRef="#ctx0" brushRef="#br0">80950 23749 682,'-88'93'4,"26"-17"8	,24-15 8,26-15 7,12-3 6,0 14 1,0 11 2,0 13 1,1 13-2,4 13-7,3 11-7,2 13-8,1 7-4,-3 0-4,-3-1-2,-3 0-3,-7-1-1,-9-3-2,-10-3-1,-8-4-1,-9-4-1,-6-6-3,-6-7-2,-6-5-1,-4-14-4,1-18-3,-1-19-3,1-18-4,1-14-1,3-5 1,3-7-1,3-6 2,6-12 1,5-19 2,7-19 2,6-18 2,6-9 2,6 4 0,7 3-1,6 2 0,12 5 6,19 2 13,19 3 12,18 3 13,12 4 5,3 3-2,3 3-2,2 3-3,11-1-2,15-2-4,15-3-2,17-3-5,-6 2-7,-24 10-12,-26 10-13,-24 9-11,-17 4-7,-5 1 1,-7-1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48993295431137" units="cm"/>
      <inkml:brushProperty name="height" value="0.0448993295431137" units="cm"/>
      <inkml:brushProperty name="color" value="#F2395B"/>
      <inkml:brushProperty name="ignorePressure" value="0"/>
    </inkml:brush>
  </inkml:definitions>
  <inkml:trace contextRef="#ctx0" brushRef="#br0">66999 29049 729,'10'-93'38,"18"11"-8	,19 14-7,19 12-8,10 10-5,4 10-3,3 10-2,3 9-4,-1 7-3,-2 7-3,-3 6-4,-3 7-4,-10 5-3,-16 7-3,-15 6-3,-16 6-3,-10 2 0,-7-3 3,-6-3 3,-7-3 2,-13 5 2,-22 17 1,-22 15 1,-22 16 1,-16 7 2,-9 1 3,-10-1 3,-8 1 4,-6 1 3,0 3 6,1 3 4,0 4 5,7-6 2,16-11 2,15-14 1,17-11 1,17-1 0,23 13-2,22 12-1,22 13-3,15 2-2,9-5-6,10-7-5,10-5-5,3-5-3,2 1-3,-1 1-2,0-1-2,-4-5-1,-5-9 0,-7-10 2,-5-8 1,-6-17-4,-3-21-7,-3-22-7,-2-22-7,-8-13-1,-8-3 4,-10-3 5,-9-2 6,-6-11 3,2-15 3,-1-15 4,0-16 2,3-4 3,6 10 1,7 10 2,6 9 1,7 9 3,10 9 4,10 10 3,9 10 4,9 8 2,9 10 0,10 10 0,9 9 1,12 6 2,12 3 3,12 3 3,13 4 3,12 4 2,13 6 2,12 7 1,13 5 1,4 5-2,-3-1-5,-3-1-4,-2 2-5,-9 2-4,-12 6-1,-13 7-2,-12 6-1,-16 3-4,-19 0-2,-18-1-5,-19 2-2,-16 3-5,-12 10-5,-13 10-4,-12 8-6,-15 9-2,-15 6-3,-15 6-2,-16 7-2,-15-3-2,-11-8-4,-14-10-2,-11-9-3,3-12 2,23-12 8,22-12 9,22-13 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12238894402981" units="cm"/>
      <inkml:brushProperty name="height" value="0.0312238894402981" units="cm"/>
      <inkml:brushProperty name="color" value="#F2395B"/>
      <inkml:brushProperty name="ignorePressure" value="0"/>
    </inkml:brush>
  </inkml:definitions>
  <inkml:trace contextRef="#ctx0" brushRef="#br0">67150 30349 999,'0'165'0,"0"-23"-3	,0-22-1,0-21-2,3-15 0,6-6 2,7-6 2,6-6 2,4-10-3,4-12-9,3-13-7,2-12-7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33436185121536" units="cm"/>
      <inkml:brushProperty name="height" value="0.0433436185121536" units="cm"/>
      <inkml:brushProperty name="color" value="#F2395B"/>
      <inkml:brushProperty name="ignorePressure" value="0"/>
    </inkml:brush>
  </inkml:definitions>
  <inkml:trace contextRef="#ctx0" brushRef="#br0">67750 30200 781,'1'95'1,"4"-9"1	,3-10 2,3-8 1,-1 2 4,-2 16 4,-3 15 5,-3 16 5,-1 12 1,4 5-2,3 7-1,2 6-1,1 3-4,-3 0-2,-3 0-3,-3 0-4,-2-8-2,0-16-2,0-15-3,0-16-1,3-12-5,6-9-7,7-10-9,6-9-8,6-15-6,6-18-3,7-19-5,6-19-4,1-10 2,-3-4 5,-3-3 6,-2-2 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54225651919842" units="cm"/>
      <inkml:brushProperty name="height" value="0.0454225651919842" units="cm"/>
      <inkml:brushProperty name="color" value="#F2395B"/>
      <inkml:brushProperty name="ignorePressure" value="0"/>
    </inkml:brush>
  </inkml:definitions>
  <inkml:trace contextRef="#ctx0" brushRef="#br0">70749 28900 669,'69'1'0,"-12"4"0	,-14 3 0,-11 3 0,-7 7 4,0 14 8,0 11 7,0 14 9,-2 11 2,-3 14-1,-3 11-1,-2 14-2,-5 11-1,-2 14-2,-3 11-2,-3 14-2,-4 7-2,-3 3-2,-3 3-2,-2 4-3,-3-1-2,1-3-4,-1-3-5,0-2-3,3-11-5,2-15-7,3-15-6,4-16-7,1-16-5,0-16-4,0-15-3,0-16-4,-2-21-1,-3-29 5,-3-28 3,-2-27 5,-3-11 4,1 10 7,-1 10 6,1 9 6,-1 2 4,1-2 2,-1-3 1,1-3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968470916152" units="cm"/>
      <inkml:brushProperty name="height" value="0.03968470916152" units="cm"/>
      <inkml:brushProperty name="color" value="#F2395B"/>
      <inkml:brushProperty name="ignorePressure" value="0"/>
    </inkml:brush>
  </inkml:definitions>
  <inkml:trace contextRef="#ctx0" brushRef="#br0">70200 29350 766,'4'46'2,"10"-5"2	,10-7 4,9-5 2,6-3 1,3 4-4,3 3-3,4 3-4,-3-2-2,-5-6-1,-7-6-2,-5-6-1,-8-1-1,-5 7 0,-7 6-2,-5 7 0,-9 4-1,-9 3-1,-10 3-1,-8 4-1,-8 1 2,-2 0 2,-3 0 4,-3 0 2,4-4 2,13-5-2,12-7-2,13-6-1,7-2-2,4-1 1,3 0 0,3 0 0,-1 3 1,-2 6 3,-3 7 3,-3 6 2,-4 1 1,-3-3-1,-3-3-2,-2-2-1,-3-5 4,1-2 12,-1-3 11,1-4 12,8-8 2,20-17-9,18-15-6,20-15-9,11-20-7,7-21-8,6-22-8,7-22-8,2-13-5,1-3 0,-1-3-2,1-3-1,-4 1 0,-6 2 0,-6 3 0,-6 4 1,-6 5 3,-2 10 8,-3 10 7,-3 9 9,-6 9 5,-5 9 3,-7 10 4,-5 10 2,-6 19 7,-3 32 8,-3 31 9,-2 32 9,-5 24-2,-2 19-11,-3 19-11,-3 19-12,-4 10-6,-3 4-4,-3 3-3,-2 2-4,-6 23 0,-6 41 2,-6 40 1,-6 40 1,1 9 1,9-25-1,10-26-2,10-24 1,4-21-6,0-16-7,0-15-9,0-16-8,3-32-5,6-50-5,7-51-4,6-49-4,-1-26 2,-5 1 9,-7-1 8,-5 1 9,-4-3 6,0-2 0,0-3 1,0-3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69266346096992" units="cm"/>
      <inkml:brushProperty name="height" value="0.0369266346096992" units="cm"/>
      <inkml:brushProperty name="color" value="#F2395B"/>
      <inkml:brushProperty name="ignorePressure" value="0"/>
    </inkml:brush>
  </inkml:definitions>
  <inkml:trace contextRef="#ctx0" brushRef="#br0">71700 29450 823,'46'1'-4,"-5"4"-10	,-7 3-8,-5 3-10,-3 6 1,4 9 8,3 10 10,3 9 9,-2 4 5,-6-4 3,-6-3 1,-6-2 2,-6-3 1,-2 0 1,-3 1 1,-3-1 0,-6 4-1,-5 6-5,-7 6-3,-6 7-5,-4 2-3,-4 0-2,-3 1-3,-2 0-2,-1-3 0,3-2 2,3-3 3,4-3 3,8-7 4,17-9 9,15-10 6,16-8 9,5-6 1,-2 1-2,-3-1-2,-3 1-4,-4 1 0,-3 3 0,-3 3 1,-2 4 1,2-1 1,9-3 3,10-3 2,10-2 3,4-8-2,0-8-4,0-10-6,0-10-4,3-7-9,6-6-9,7-7-11,6-5-10,-4-1-2,-11 6 5,-14 7 8,-11 6 5,-6 2-1,4 2-8,3-1-8,3-1-8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19"/>
    </inkml:context>
    <inkml:brush xml:id="br0">
      <inkml:brushProperty name="width" value="0.0214143600314856" units="cm"/>
      <inkml:brushProperty name="height" value="0.0214143600314856" units="cm"/>
      <inkml:brushProperty name="color" value="#F2395B"/>
      <inkml:brushProperty name="ignorePressure" value="0"/>
    </inkml:brush>
  </inkml:definitions>
  <inkml:trace contextRef="#ctx0" brushRef="#br0">70850 43300 684,'-22'-24'8,"6"4"-1	,7 3-1,6 3-1,3 6 3,0 9 7,0 10 8,0 10 6,0 13 3,0 19-4,0 19-2,0 19-2,1 5-4,4-5-4,3-7-2,3-5-4,-1-6-1,-2-3 1,-3-3-1,-3-2 1,1-22-4,6-36-7,7-39-7,6-36-8,6-23-1,6-6 4,7-6 4,6-6 6,1 5 1,-3 20 1,-3 18 0,-2 20 1,-5 13-1,-2 9-1,-3 10-2,-3 10-1,1 4-1,6 0-1,7 0 1,6 0-1,-2 3-8,-9 6-16,-10 7-17,-8 6-15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98965887725353" units="cm"/>
      <inkml:brushProperty name="height" value="0.0398965887725353" units="cm"/>
      <inkml:brushProperty name="color" value="#F2395B"/>
      <inkml:brushProperty name="ignorePressure" value="0"/>
    </inkml:brush>
  </inkml:definitions>
  <inkml:trace contextRef="#ctx0" brushRef="#br0">74550 28200 861,'-66'145'-6,"19"-9"-12	,19-10-12,19-9-12,7-1 4,-3 6 17,-3 6 20,-2 7 18,-1-1 9,3-6-2,3-6-2,4-6-3,-1-10 1,-3-13 1,-3-11 1,-3-13 1,2-21-1,6-28-3,6-28-2,6-27-4,9-25-3,8-18-1,10-19-3,10-18-1,5-10-6,4 0-7,3-1-8,3 2-7,-1 5-3,-2 13 2,-3 12 1,-3 13 2,-2 9 1,0 6 1,0 7 2,0 6 0,-2 6-2,-3 6-4,-3 7-5,-2 6-5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86601872742176" units="cm"/>
      <inkml:brushProperty name="height" value="0.0386601872742176" units="cm"/>
      <inkml:brushProperty name="color" value="#F2395B"/>
      <inkml:brushProperty name="ignorePressure" value="0"/>
    </inkml:brush>
  </inkml:definitions>
  <inkml:trace contextRef="#ctx0" brushRef="#br0">75600 28700 786,'1'137'-2,"4"-24"-6	,3-26-5,2-24-4,5-18 5,2-9 16,3-10 18,4-8 17,2-8 5,4-2-7,3-3-6,3-3-6,4-10-6,7-16-3,6-15-4,7-15-3,-1-12-4,-6-6-3,-6-6-2,-6-6-3,-7-2-4,-6 3-4,-6 3-4,-6 4-4,-9 4 0,-8 6 3,-10 7 3,-9 6 4,-12 7 2,-11 10 3,-14 10 3,-11 9 2,-7 10 1,-1 14-2,2 11-1,-1 14-1,4 8-2,10 7-1,10 6-1,9 7-1,7-3-3,7-8-7,6-10-5,7-10-7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83651256561279" units="cm"/>
      <inkml:brushProperty name="height" value="0.0383651256561279" units="cm"/>
      <inkml:brushProperty name="color" value="#F2395B"/>
      <inkml:brushProperty name="ignorePressure" value="0"/>
    </inkml:brush>
  </inkml:definitions>
  <inkml:trace contextRef="#ctx0" brushRef="#br0">77350 28100 792,'43'118'2,"-11"-11"2	,-14-14 4,-12-11 2,-4-12 2,3-9 0,3-10 0,3-9 0,9-12 3,16-16 6,15-15 5,16-16 6,7-16-4,-4-16-14,-3-15-15,-2-15-13,-8-7-6,-8 3 0,-10 3 2,-10 4 1,-5 7 2,-4 12 3,-3 14 5,-3 12 3,-3 2 2,-3-5-1,-3-7-1,-3-5 0,-7 0 3,-9 10 5,-10 10 5,-8 9 6,-11 10 2,-8 14 0,-10 11-2,-9 14-1,-5 8-2,-1 7-4,2 6-3,-1 7-5,3-1-5,6-6-7,7-6-7,6-6-7,7-6-6,10-2-6,10-3-4,9-3-6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402262397110462" units="cm"/>
      <inkml:brushProperty name="height" value="0.0402262397110462" units="cm"/>
      <inkml:brushProperty name="color" value="#F2395B"/>
      <inkml:brushProperty name="ignorePressure" value="0"/>
    </inkml:brush>
  </inkml:definitions>
  <inkml:trace contextRef="#ctx0" brushRef="#br0">79600 27150 923,'15'190'25,"-18"-18"-8	,-19-19-10,-18-18-8,-7-10-3,6 0 3,7 0 3,5 0 4,6-7 1,3-11 0,3-14-1,3-11-1,17-23-4,31-31-10,32-31-9,31-31-9,12-21-5,-6-9 0,-6-10 1,-6-8-1,-10 0 0,-12 14 0,-13 11 0,-12 13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11T23:10:56"/>
    </inkml:context>
    <inkml:brush xml:id="br0">
      <inkml:brushProperty name="width" value="0.0366720855236053" units="cm"/>
      <inkml:brushProperty name="height" value="0.0366720855236053" units="cm"/>
      <inkml:brushProperty name="color" value="#F2395B"/>
      <inkml:brushProperty name="ignorePressure" value="0"/>
    </inkml:brush>
  </inkml:definitions>
  <inkml:trace contextRef="#ctx0" brushRef="#br0">78699 27500 829,'232'0'40,"-38"0"-5	,-38 0-5,-38 0-5,-25 0-5,-17 0-7,-15 0-6,-16 0-6,1 1-8,15 4-7,15 3-9,17 3-7,-1 1-5,-16 1-4,-15-1-2,-15 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0"/>
    </inkml:context>
    <inkml:brush xml:id="br0">
      <inkml:brushProperty name="width" value="0.0191257409751415" units="cm"/>
      <inkml:brushProperty name="height" value="0.0191257409751415" units="cm"/>
      <inkml:brushProperty name="color" value="#F2395B"/>
      <inkml:brushProperty name="ignorePressure" value="0"/>
    </inkml:brush>
  </inkml:definitions>
  <inkml:trace contextRef="#ctx0" brushRef="#br0">36450 10500 766,'-47'187'12,"6"-24"0	,7-26 3,6-24 1,4-10 0,4 6 0,3 7-1,3 6-1,1-5-1,1-16 1,-1-15 0,1-15 0,2-23-3,7-28-6,6-28-7,7-27-6,2-14-4,1 4-1,-1 3-1,1 3-2,7-10-1,16-21 0,15-22-2,17-22-1,5-8-1,-3 6-2,-3 7-2,-2 6-1,-5 10 1,-2 17 3,-3 15 4,-3 16 4,-4 9 4,-3 3 4,-3 3 5,-2 4 5,-3 4 3,1 6 0,-1 7 2,1 6 1,-6 12 0,-8 19-1,-10 19-1,-9 19 0,-9 16-2,-5 17 0,-7 15-2,-5 16-1,-9 9-2,-9 3-3,-10 3-3,-8 4-2,-6-4-2,1-9 0,-1-10-1,1-8 0,1-11 0,3-8 2,3-10 1,4-9 1,4-13 1,6-16 3,7-15 1,6-15 2,-2-4 1,-9 9-1,-10 10 0,-8 10-1,-4-1 1,3-9 2,3-10 3,4-8 2,5-8 3,10-2 3,10-3 3,9-3 3,10-7 1,14-9-2,11-10-3,14-8-1,13-9-2,16-6-2,15-6-1,17-6-3,10-1 0,6 7 0,7 6 1,6 7 0,-1 8-1,-5 14-2,-7 11-4,-5 14-2,-11 10-2,-11 9-3,-14 10-1,-11 10-1,-12 5 0,-9 4 6,-10 3 4,-8 3 5,-11 1 2,-8 1 0,-10-1 1,-9 1-1,-4-6 1,4-8-2,3-10-1,3-9 0,-10 2-1,-21 17 0,-22 15-1,-22 16-1,-13 4-1,-3-6-2,-3-6-2,-2-6-3,0-12-3,7-15-4,6-15-3,7-16-4,7-15-3,9-11-2,10-14-2,10-11-1,8-9-1,10-3 2,10-3 1,9-2 2,7-1 1,7 3 3,6 3 2,7 4 3,7 4 4,9 6 6,10 7 6,10 6 7,8 7 4,10 10 2,10 10 4,9 9 3,6 9 3,3 9 0,3 10 3,4 10 1,1 4 1,0 0-1,0 0 0,0 0 0,-2 0-4,-3 0-4,-3 0-7,-2 0-5,-8-4-6,-8-5-9,-10-7-6,-9-5-8,-9-8-5,-5-5-3,-7-7-3,-5-5-3,-6-8-3,-3-5 0,-3-7-2,-2-5-2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28"/>
    </inkml:context>
    <inkml:brush xml:id="br0">
      <inkml:brushProperty name="width" value="0.0185537189245224" units="cm"/>
      <inkml:brushProperty name="height" value="0.0185537189245224" units="cm"/>
      <inkml:brushProperty name="color" value="#F2395B"/>
      <inkml:brushProperty name="ignorePressure" value="0"/>
    </inkml:brush>
  </inkml:definitions>
  <inkml:trace contextRef="#ctx0" brushRef="#br0">17650 43750 790,'3'140'82,"6"-18"-23	,7-19-21,6-18-23,1-10-11,-3 0-1,-3 0 1,-2 0-1,-3-4-1,1-5-3,-1-7-2,1-5-1,1-8-5,3-5-6,3-7-5,4-5-5,-1-9-4,-3-9-1,-3-10-1,-2-8-1,-3-8 0,1-2 1,-1-3 2,1-3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28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18800 44200 1000,'21'1'-2,"-5"4"-3	,-7 3-3,-5 3-4,-6 3-2,-3 3 0,-3 3-1,-2 4-1,-3 1 1,1 0 3,-1 0 1,1 0 2,-7 6 3,-12 13 2,-13 12 2,-12 13 3,-12 6 1,-8 0 0,-10 0-1,-9 0-1,1-4 0,13-5-2,12-7-1,13-5-1,7-9-2,4-9-3,3-10-3,3-8-4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29"/>
    </inkml:context>
    <inkml:brush xml:id="br0">
      <inkml:brushProperty name="width" value="0.018458291888237" units="cm"/>
      <inkml:brushProperty name="height" value="0.018458291888237" units="cm"/>
      <inkml:brushProperty name="color" value="#F2395B"/>
      <inkml:brushProperty name="ignorePressure" value="0"/>
    </inkml:brush>
  </inkml:definitions>
  <inkml:trace contextRef="#ctx0" brushRef="#br0">17300 45300 794,'21'89'1,"-5"-22"1	,-7-22 2,-5-21 1,-3-9 1,4 7 2,3 6 3,3 7 0,1 0 1,1-2-3,-1-3-3,1-3-2,1 4 0,3 13 2,3 12 2,4 13 2,-1 9 3,-3 6 1,-3 7 2,-2 6 2,-5-1-2,-2-5-4,-3-7-5,-3-5-5,-1-9-3,4-9-3,3-10-4,3-8-2,-1-23-8,-2-34-12,-3-35-11,-3-33-12,-4-20-1,-3-3 8,-3-3 10,-2-2 8,0 0 8,7 7 4,6 6 4,7 7 5,2 8 3,1 14 1,-1 11 1,1 14 0,-1 8 2,1 7 2,-1 6 2,1 7 2,4 2 3,9 1 3,10-1 4,10 1 4,10-1 2,13 1-1,12-1-1,13 1-1,1-1-2,-9 1-3,-10-1-5,-8 1-4,-4-1-1,3 1 2,3-1 0,4 1 1,-9 5 0,-18 14-3,-19 11-1,-18 14-3,-21 14-1,-22 20-1,-22 18-1,-21 20 0,-12 8-2,1 1-2,-1-1-1,1 1-3,7-12 1,16-21 2,15-22 1,17-22 2,0-5 0,-11 13 2,-14 12-1,-11 13 1,-1-2 1,13-16 0,12-15 1,13-15 0,6-7 1,0 3-1,0 3-2,0 4 1,3-6-1,6-11 4,7-14 3,6-11 2,13-12 0,23-9 0,22-10-1,22-8-2,10-8 0,1-2-2,-1-3 0,1-3 0,-1 4-1,1 13 0,-1 12 0,1 13 1,-9 10-1,-15 10-1,-15 10-1,-16 9-1,-15 12-1,-11 16 0,-14 15-2,-11 17 0,-17 11-1,-18 10-1,-19 10-2,-18 9 0,-10 4-1,0 1 2,0-1 1,0 1 2,-2 4 1,-3 9 3,-3 10 1,-2 10 3,6-9 1,20-24 2,18-26 2,20-24 1,14-20 2,14-11 0,11-14 0,14-11 1,14-17-1,20-18 0,18-19-1,20-18-1,14-12-1,14-3 0,11-3-1,14-2-1,5-6 0,1-6 0,-1-6-1,1-6 1,-4-2 0,-6 3 1,-6 3 2,-6 4 2,-12 5 0,-15 10 0,-15 10 0,-16 9 0,-13 10-2,-9 14-3,-10 11-4,-8 14-3,-6 3-1,1-2-1,-1-3 0,1-3 0,-6 1-6,-8 6-13,-10 7-13,-9 6-13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29"/>
    </inkml:context>
    <inkml:brush xml:id="br0">
      <inkml:brushProperty name="width" value="0.0218605846166611" units="cm"/>
      <inkml:brushProperty name="height" value="0.0218605846166611" units="cm"/>
      <inkml:brushProperty name="color" value="#F2395B"/>
      <inkml:brushProperty name="ignorePressure" value="0"/>
    </inkml:brush>
  </inkml:definitions>
  <inkml:trace contextRef="#ctx0" brushRef="#br0">18350 45950 670,'0'68'1,"0"-11"2	,0-14 2,0-11 1,1-1 2,4 13 3,3 12 1,3 13 3,-1 1-1,-2-9-4,-3-10-4,-3-8-4,1 10-1,6 31 2,7 32 2,6 31 2,-1 15 2,-5 1 3,-7-1 3,-5 1 4,-3 16 1,4 35 2,3 35 1,3 34 1,3 2-1,3-27-4,3-28-4,4-28-4,1-29-4,0-28-6,0-28-4,0-27-6,-4-30-5,-5-27-4,-7-28-5,-5-28-5,-4-34-2,0-36 1,0-39 0,0-36 0,0-7-1,0 25-5,0 25-3,0 25-5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0"/>
    </inkml:context>
    <inkml:brush xml:id="br0">
      <inkml:brushProperty name="width" value="0.0198466926813126" units="cm"/>
      <inkml:brushProperty name="height" value="0.0198466926813126" units="cm"/>
      <inkml:brushProperty name="color" value="#F2395B"/>
      <inkml:brushProperty name="ignorePressure" value="0"/>
    </inkml:brush>
  </inkml:definitions>
  <inkml:trace contextRef="#ctx0" brushRef="#br0">20750 44900 738,'45'3'-2,"-9"6"-7	,-10 7-6,-8 6-5,-11 6-1,-8 6 5,-10 7 4,-9 6 5,-7 3 4,-3 0 2,-3 0 3,-2 0 1,-1-4 2,3-5-2,3-7 0,4-5-2,-1 2 1,-3 13-1,-3 12 0,-2 13 0,0-2 0,7-16 0,6-15-1,7-15-1,-1-4 0,-6 9 1,-6 10 0,-6 10 1,-1-3-1,7-11 0,6-14 0,7-11-1,2-4 0,1 6 0,-1 7 0,1 6 0,5-1-1,14-5-2,11-7-1,14-5-1,7-4 0,3 0 2,3 0 2,4 0 2,-1 3 2,-3 6 0,-3 7 1,-2 6 0,-6 6 1,-6 6 0,-6 7 0,-6 6 1,-7 4 0,-6 4 0,-6 3 1,-6 3 0,-7 3 0,-6 3 0,-6 3-1,-6 4 0,-4-4 0,1-9-1,-1-10 0,1-8 0,4-9 0,9-6-1,10-6 0,10-6 0,5-6-1,4-2-3,3-3-3,3-3-2,4-2 0,7 0 2,6 0 2,7 0 3,2 0 2,1 0 1,-1 0 1,1 0 2,-1 7 2,1 17 3,-1 15 2,1 16 3,-1 9 1,1 3-1,-1 3-1,1 4 0,-3-3-1,-2-5 0,-3-7 0,-3-5 0,-4-9-2,-3-9-1,-3-10-4,-2-8-2,-3-6-1,1 1 0,-1-1-1,1 1 1,1-7 1,3-12 0,3-13 1,4-12 1,-1-18 0,-3-21-4,-3-22-2,-2-22-2,-1-22-8,3-22-13,3-22-12,4-21-13,-3 7-5,-5 38 2,-7 37 1,-5 38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0"/>
    </inkml:context>
    <inkml:brush xml:id="br0">
      <inkml:brushProperty name="width" value="0.0147032206878066" units="cm"/>
      <inkml:brushProperty name="height" value="0.0147032206878066" units="cm"/>
      <inkml:brushProperty name="color" value="#F2395B"/>
      <inkml:brushProperty name="ignorePressure" value="0"/>
    </inkml:brush>
  </inkml:definitions>
  <inkml:trace contextRef="#ctx0" brushRef="#br0">21550 44950 997,'89'0'-1,"-22"0"-4	,-22 0-2,-21 0-3,-9 0-3,7 0-4,6 0-2,7 0-4,0 1 2,-2 4 9,-3 3 8,-3 3 8,2-1 5,10-2 5,10-3 3,9-3 3,2-2 0,-2 0-4,-3 0-4,-3 0-4,-7 0-3,-9 0-1,-10 0-1,-8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0"/>
    </inkml:context>
    <inkml:brush xml:id="br0">
      <inkml:brushProperty name="width" value="0.0188940092921257" units="cm"/>
      <inkml:brushProperty name="height" value="0.0188940092921257" units="cm"/>
      <inkml:brushProperty name="color" value="#F2395B"/>
      <inkml:brushProperty name="ignorePressure" value="0"/>
    </inkml:brush>
  </inkml:definitions>
  <inkml:trace contextRef="#ctx0" brushRef="#br0">22100 44650 776,'0'28'-36,"0"6"8	,0 7 10,0 6 8,0 7 7,0 10 5,0 10 6,0 9 5,0 4 1,0 1-1,0-1-3,0 1-1,-2-4-2,-3-6-1,-3-6-1,-2-6 0,-1-7-2,3-6 0,3-6-1,4-6-1,4-7-1,6-6-4,7-6-3,6-6-3,3-4-1,0 1 2,0-1 3,0 1 1,-2-1 1,-3 1 1,-3-1 2,-2 1 0,-3-1 0,1 1 0,-1-1-1,1 1-1,2 2 2,7 7 5,6 6 3,7 7 5,-3 7 2,-8 9 1,-10 10-1,-9 10 1,-5 8 0,0 10-1,0 10 0,0 9 0,-2 4-1,-3 1-1,-3-1 0,-2 1-1,-1-9 0,3-15 3,3-15 2,4-16 2,2-13-2,4-9-3,3-10-5,3-8-4,3-14-3,3-15-4,3-15-2,4-16-2,4-12-3,6-5-1,7-7-1,6-5-2,1-3 0,-3 4 1,-3 3 1,-2 3 1,-3 4 1,1 7 3,-1 6 3,1 7 2,-3 5 3,-2 7 1,-3 6 4,-3 7 1,-4 5 2,-3 7 0,-3 6 1,-2 7 0,-5 10 0,-2 16-1,-3 15-1,-3 17-1,-2 8-1,0 4 0,0 3-1,0 3-1,0-7-1,0-15 0,0-15-2,0-16-1,3-18-6,6-18-12,7-19-11,6-18-11,-1-10-6,-5 0 1,-7 0 2,-5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0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24150 43850 1000,'23'90'-10,"-3"-18"0	,-3-19 0,-2-18 0,-3-4 0,1 13-2,-1 12-2,1 13-1,-3 1 2,-2-9 7,-3-10 6,-3-8 7,-1-3 4,4 7 1,3 6 3,3 7 1,-1-3-1,-2-8-5,-3-10-4,-3-9-5,1-2-3,6 6-2,7 7-2,6 6-2,-1-5-5,-5-16-7,-7-15-6,-5-15-8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1"/>
    </inkml:context>
    <inkml:brush xml:id="br0">
      <inkml:brushProperty name="width" value="0.0150250922888517" units="cm"/>
      <inkml:brushProperty name="height" value="0.0150250922888517" units="cm"/>
      <inkml:brushProperty name="color" value="#F2395B"/>
      <inkml:brushProperty name="ignorePressure" value="0"/>
    </inkml:brush>
  </inkml:definitions>
  <inkml:trace contextRef="#ctx0" brushRef="#br0">24500 44400 976,'26'0'0,"4"0"0	,3 0 0,3 0 0,-2 0 0,-6 0 0,-6 0 0,-6 0 0,-4 0 1,1 0 3,-1 0 2,1 0 2,1 0-4,3 0-8,3 0-9,4 0-10,-3 1-5,-5 4-1,-7 3-2,-5 3-2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1"/>
    </inkml:context>
    <inkml:brush xml:id="br0">
      <inkml:brushProperty name="width" value="0.0167142525315285" units="cm"/>
      <inkml:brushProperty name="height" value="0.0167142525315285" units="cm"/>
      <inkml:brushProperty name="color" value="#F2395B"/>
      <inkml:brushProperty name="ignorePressure" value="0"/>
    </inkml:brush>
  </inkml:definitions>
  <inkml:trace contextRef="#ctx0" brushRef="#br0">23900 45000 877,'23'48'-9,"-3"-3"1	,-3-3 1,-2-2 1,-5-5 0,-2-2 0,-3-3 0,-3-3-1,-1 7 5,4 19 8,3 19 7,3 19 9,3 9 3,3 0 0,3 0-2,4 0 0,-1-8-4,-3-16-5,-3-15-6,-2-15-6,-3-12-7,1-6-5,-1-6-7,1-6-5,-3-7-4,-2-6-1,-3-6 1,-3-6 0,-2-6 0,0-2 0,0-3 1,0-3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1"/>
    </inkml:context>
    <inkml:brush xml:id="br0">
      <inkml:brushProperty name="width" value="0.0153853334486485" units="cm"/>
      <inkml:brushProperty name="height" value="0.0153853334486485" units="cm"/>
      <inkml:brushProperty name="color" value="#F2395B"/>
      <inkml:brushProperty name="ignorePressure" value="0"/>
    </inkml:brush>
  </inkml:definitions>
  <inkml:trace contextRef="#ctx0" brushRef="#br0">38700 10800 953,'121'23'19,"-5"-3"-5	,-7-3-5,-5-2-4,-4-3-6,0 1-4,0-1-6,0 1-5,-4-3 0,-5-2 4,-7-3 3,-5-3 4,-9-1 2,-9 4 0,-10 3 0,-8 3 1,-9 1-5,-6 1-8,-6-1-9,-6 1-9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1"/>
    </inkml:context>
    <inkml:brush xml:id="br0">
      <inkml:brushProperty name="width" value="0.0203903596848249" units="cm"/>
      <inkml:brushProperty name="height" value="0.0203903596848249" units="cm"/>
      <inkml:brushProperty name="color" value="#F2395B"/>
      <inkml:brushProperty name="ignorePressure" value="0"/>
    </inkml:brush>
  </inkml:definitions>
  <inkml:trace contextRef="#ctx0" brushRef="#br0">24200 45300 719,'73'-46'15,"-3"10"-3	,-3 10-4,-2 9-4,-3 4 0,1 1 1,-1-1 2,1 1 2,-4 1-1,-6 3-4,-6 3-5,-6 4-3,-7 2-3,-6 4 0,-6 3-1,-6 3-1,-10 7 1,-12 14-1,-13 11 1,-12 14 1,-13 11 0,-12 14 1,-13 11 0,-12 14 0,-4 2 2,7-6 0,6-6 0,7-6 2,8-13 0,14-19 2,11-18 1,14-19 1,5-8 0,1 3 2,-1 3-1,1 4 0,1-1 0,3-3 0,3-3-1,4-2-1,2-5-2,4-2-1,3-3-3,3-3-1,6-9-1,9-11 2,10-14 1,10-11 2,4-6 0,0 4-1,0 3-2,0 3-1,-4 6 1,-5 9 4,-7 10 2,-5 10 3,-6 7 4,-3 6 3,-3 7 4,-2 6 3,-9 10 3,-12 17 3,-13 15 2,-12 16 2,-12 12 1,-8 9-3,-10 10-2,-9 10-2,-2-1-2,6-9-1,7-10-1,6-8-3,7-14-3,10-15-9,10-15-9,9-16-7,2-5-5,-2 6-1,-3 7 0,-3 6 0,-1-2-4,4-9-5,3-10-6,3-8-5,1-8-2,1-2 4,-1-3 2,1-3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1"/>
    </inkml:context>
    <inkml:brush xml:id="br0">
      <inkml:brushProperty name="width" value="0.0167936459183693" units="cm"/>
      <inkml:brushProperty name="height" value="0.0167936459183693" units="cm"/>
      <inkml:brushProperty name="color" value="#F2395B"/>
      <inkml:brushProperty name="ignorePressure" value="0"/>
    </inkml:brush>
  </inkml:definitions>
  <inkml:trace contextRef="#ctx0" brushRef="#br0">24550 46900 873,'73'0'1,"-3"0"1	,-3 0 3,-2 0 1,-6 0 3,-6 0 2,-6 0 3,-6 0 2,1 0 1,9 0-2,10 0-2,10 0-2,0 0-5,-5 0-6,-7 0-8,-5 0-6,-3 0-2,4 0 5,3 0 4,3 0 5,1 1-1,1 4-5,-1 3-4,1 3-6,-4-1 0,-6-2 3,-6-3 4,-6-3 4,-4-2 3,1 0 0,-1 0 2,1 0 2,-4 0-3,-6 0-3,-6 0-4,-6 0-4,-2 0-3,3 0-2,3 0-1,4 0-2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2"/>
    </inkml:context>
    <inkml:brush xml:id="br0">
      <inkml:brushProperty name="width" value="0.0170889999717474" units="cm"/>
      <inkml:brushProperty name="height" value="0.0170889999717474" units="cm"/>
      <inkml:brushProperty name="color" value="#F2395B"/>
      <inkml:brushProperty name="ignorePressure" value="0"/>
    </inkml:brush>
  </inkml:definitions>
  <inkml:trace contextRef="#ctx0" brushRef="#br0">26850 44350 858,'53'-44'-62,"6"13"21	,7 12 21,6 13 21,6 6 10,6 0-1,7 0-2,6 0-1,1 6 0,-3 13 5,-3 12 3,-2 13 4,-9 2 1,-12-5-4,-13-7-4,-12-5-2,-10 3-2,-6 17 2,-6 15 0,-6 16 1,-9 9 0,-8 3-1,-10 3-1,-9 4-1,-12-1-1,-11-3 1,-14-3 0,-11-2 1,-9-8-3,-3-8-4,-3-10-5,-2-9-5,0-15-1,7-18 1,6-19 1,7-18 1,7-17 1,9-11 2,10-14 0,10-11 3,7-1-2,6 13-1,7 12-2,6 13-3,4-1 0,4-11-2,3-14 0,3-11-1,1-1 1,1 13 2,-1 12 2,1 13 2,5 4 2,14-3 1,11-3 0,14-2 2,7 0-1,3 7-2,3 6-2,4 7-2,-1 2 3,-3 1 5,-3-1 6,-2 1 6,-9 2-2,-12 7-10,-13 6-11,-12 7-9,-12 2-6,-8 1-3,-10-1-2,-9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2"/>
    </inkml:context>
    <inkml:brush xml:id="br0">
      <inkml:brushProperty name="width" value="0.0220913626253605" units="cm"/>
      <inkml:brushProperty name="height" value="0.0220913626253605" units="cm"/>
      <inkml:brushProperty name="color" value="#F2395B"/>
      <inkml:brushProperty name="ignorePressure" value="0"/>
    </inkml:brush>
  </inkml:definitions>
  <inkml:trace contextRef="#ctx0" brushRef="#br0">27000 44650 663,'48'123'17,"-3"-3"-4	,-3-3-4,-2-2-3,-6 3 0,-6 14 3,-6 11 4,-6 14 3,-2 2 2,3-6 0,3-6 0,4-6-1,1-7 0,0-6-2,0-6-2,0-6 0,0-12-4,0-15-4,0-15-4,0-16-4,-2-18-3,-3-18-2,-3-19-2,-2-18-1,-3-18-2,1-16-1,-1-15-1,1-15-2,-1-12 0,1-6 1,-1-6 0,1-6 2,1 1 0,3 9 1,3 10 2,4 10 0,-1 8 4,-3 10 4,-3 10 5,-2 9 5,-1 9 3,3 9 2,3 10 1,4 10 2,-1 13 1,-3 19 2,-3 19 0,-2 19 2,-1 10-1,3 4-2,3 3-4,4 3-1,-3-5-3,-5-12 1,-7-13-1,-5-12 0,-3-4 1,4 7 0,3 6 2,3 7 2,-1-3-2,-2-8-2,-3-10-3,-3-9-4,1-5 0,6 0 0,7 0 2,6 0-1,4-8-4,4-16-14,3-15-11,3-15-14,1-17-2,1-15 4,-1-15 6,1-16 5,-4-2 0,-6 13-6,-6 12-6,-6 13-7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3"/>
    </inkml:context>
    <inkml:brush xml:id="br0">
      <inkml:brushProperty name="width" value="0.0229679457843304" units="cm"/>
      <inkml:brushProperty name="height" value="0.0229679457843304" units="cm"/>
      <inkml:brushProperty name="color" value="#F2395B"/>
      <inkml:brushProperty name="ignorePressure" value="0"/>
    </inkml:brush>
  </inkml:definitions>
  <inkml:trace contextRef="#ctx0" brushRef="#br0">28950 43650 638,'93'68'2,"-11"-11"-1	,-14-14 1,-11-11 0,-7-7-1,0 0 2,0 0-1,0 0 1,-2 0 0,-3 0-2,-3 0-1,-2 0 0,-8 1-2,-8 4-1,-10 3 0,-9 3-2,-12 7 0,-11 14 1,-14 11 1,-11 14 0,-14 10 1,-11 9 0,-14 10-1,-11 10 0,-6-3 1,4-11 3,3-14 2,3-11 2,7-14 2,14-11 2,11-14 1,14-11 2,18-12 1,25-9 2,25-10 3,25-8 1,17-9-1,9-6-6,10-6-5,10-6-6,0-1-2,-5 7 1,-7 6 0,-5 7 0,-9 5 1,-9 7-3,-10 6 0,-8 7-1,-9 8-1,-6 14 3,-6 11 0,-6 14 3,-12 8 2,-15 7 3,-15 6 4,-16 7 3,-12 2 1,-5 1-2,-7-1-1,-5 1-2,-3-6 0,4-8-1,3-10 0,3-9 1,7-9-5,14-5-6,11-7-8,14-5-7,3-4-5,-2 0-2,-3 0-4,-3 0-2,7-10-3,19-18-2,19-19-2,19-18-3,10-7 3,4 6 7,3 7 7,3 6 7,1 6 9,1 6 11,-1 7 10,1 6 12,-1 6 3,1 6-1,-1 7-2,1 6-1,-4 3 0,-6 0 4,-6 0 4,-6 0 3,-4-2 1,1-3-6,-1-3-3,1-2-5,-1-6-3,1-6-2,-1-6-2,1-6-1,-1-9-10,1-8-16,-1-10-17,1-9-18,-3-4-9,-2 4-4,-3 3-3,-3 3-3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3"/>
    </inkml:context>
    <inkml:brush xml:id="br0">
      <inkml:brushProperty name="width" value="0.01501957885921" units="cm"/>
      <inkml:brushProperty name="height" value="0.01501957885921" units="cm"/>
      <inkml:brushProperty name="color" value="#F2395B"/>
      <inkml:brushProperty name="ignorePressure" value="0"/>
    </inkml:brush>
  </inkml:definitions>
  <inkml:trace contextRef="#ctx0" brushRef="#br0">31500 43100 976,'46'9'0,"-5"19"0	,-7 19 0,-5 19 0,-6 13-4,-3 10-10,-3 10-8,-2 9-8,-5 6 2,-2 3 17,-3 3 15,-3 4 16,-2-12 4,0-24-4,0-26-6,0-24-5,0-7-2,0 13 1,0 12 2,0 13 1,-2-5-5,-3-22-13,-3-22-11,-2-21-13,-3-21-4,1-19 2,-1-18 3,1-19 2,-1-5 4,1 9 6,-1 10 5,1 10 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4"/>
    </inkml:context>
    <inkml:brush xml:id="br0">
      <inkml:brushProperty name="width" value="0.0223301723599434" units="cm"/>
      <inkml:brushProperty name="height" value="0.0223301723599434" units="cm"/>
      <inkml:brushProperty name="color" value="#F2395B"/>
      <inkml:brushProperty name="ignorePressure" value="0"/>
    </inkml:brush>
  </inkml:definitions>
  <inkml:trace contextRef="#ctx0" brushRef="#br0">31550 43650 656,'28'-68'0,"6"17"-2	,7 15 0,6 16-2,3 9 1,0 3-1,0 3 0,0 4 1,-2 2 0,-3 4 0,-3 3 0,-2 3 1,-5 1 0,-2 1 2,-3-1 1,-3 1 2,-6 2 0,-5 7 1,-7 6 1,-5 7 0,-11 7-1,-11 9-3,-14 10-3,-11 10-3,-7 4-1,0 0 1,0 0 1,0 0 0,0-5 2,0-9 0,0-10 0,0-8 1,3-9 0,6-6 0,7-6 0,6-6 1,7-6 0,10-2-2,10-3 0,9-3-1,6-4-1,3-3 0,3-3-1,4-2 0,1-1 0,0 3 1,0 3 1,0 4-1,4 1 2,10 0-1,10 0 1,9 0 0,2 0 0,-2 0-1,-3 0 0,-3 0 0,-6 0 0,-5 0 0,-7 0 0,-5 0 2,-11 4 1,-11 10 4,-14 10 3,-11 9 4,-14 9 1,-11 9-1,-14 10-2,-11 10 0,-7 2-2,0-3-2,0-3-2,0-2-2,4-5-2,10-2 0,10-3 0,9-3 0,9-7 0,9-9-1,10-10 1,10-8-1,8-8 1,10-2-1,10-3 1,9-3-1,7-4 0,7-3 1,6-3 0,7-2 0,-4-3 1,-12 1-2,-13-1 0,-12 1-2,1-1 1,16 1 0,15-1 1,17 1 0,3 1 0,-5 3 0,-7 3 0,-5 4-1,-9 2 2,-9 4 3,-10 3 1,-8 3 4,-9 6 1,-6 9 1,-6 10 1,-6 10 1,-9 5 0,-8 4 0,-10 3-2,-9 3-1,-4 1 0,4 1 1,3-1 0,3 1 0,6-6 0,9-8-2,10-10-1,10-9-2,7-5-2,6 0-1,7 0-2,6 0-2,7-2-1,10-3-1,10-3 0,9-2-1,1-3 0,-6 1 0,-6-1 0,-6 1-1,-7 1 2,-6 3-1,-6 3 1,-6 4 1,-4 1 0,1 0 0,-1 0 0,1 0 0,-9 1 1,-15 4 1,-15 3 0,-16 3 1,-12-1 1,-5-2 2,-7-3 2,-5-3 1,-8-1 3,-5 4 0,-7 3 3,-5 3 0,2-2 3,13-6 1,12-6 1,13-6 1,15-2 3,19 3 2,19 3 3,19 4 3,18-3 0,19-5-3,19-7-3,19-5-4,7-4-2,-3 0-1,-3 0-1,-2 0-2,10-5-3,25-9-4,25-10-7,25-8-4,-4-3-6,-30 7-5,-32 6-7,-30 7-5,-20 4-8,-6 3-9,-6 3-9,-6 4-10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4"/>
    </inkml:context>
    <inkml:brush xml:id="br0">
      <inkml:brushProperty name="width" value="0.0171131435781717" units="cm"/>
      <inkml:brushProperty name="height" value="0.0171131435781717" units="cm"/>
      <inkml:brushProperty name="color" value="#F2395B"/>
      <inkml:brushProperty name="ignorePressure" value="0"/>
    </inkml:brush>
  </inkml:definitions>
  <inkml:trace contextRef="#ctx0" brushRef="#br0">35350 43850 857,'-47'1'79,"6"4"-31	,7 3-32,6 3-33,1-1-13,-3-2 5,-3-3 6,-2-3 5,-6-1-1,-6 4-5,-6 3-5,-6 3-6,1-1-1,9-2 5,10-3 4,10-3 5,4-2 3,0 0 3,0 0 3,0 0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5"/>
    </inkml:context>
    <inkml:brush xml:id="br0">
      <inkml:brushProperty name="width" value="0.0225849337875843" units="cm"/>
      <inkml:brushProperty name="height" value="0.0225849337875843" units="cm"/>
      <inkml:brushProperty name="color" value="#F2395B"/>
      <inkml:brushProperty name="ignorePressure" value="0"/>
    </inkml:brush>
  </inkml:definitions>
  <inkml:trace contextRef="#ctx0" brushRef="#br0">34550 44100 649,'23'26'0,"-3"4"0	,-3 3 0,-2 3 0,-3 10-1,1 20-1,-1 18-2,1 20-1,-3 16 5,-2 16 10,-3 15 10,-3 17 11,-4 13 4,-3 13-4,-3 12-4,-2 13-2,-1 2-3,3-5 1,3-7-1,4-5 1,7-11-2,13-11-3,12-14-4,13-11-3,2-22-4,-5-27-5,-7-28-6,-5-28-6,-8-24-3,-5-19-2,-7-18-3,-5-19-2,-4-8-2,0 3 1,0 3 0,0 4-1,-2-14 1,-3-27-1,-3-28-1,-2-28 1,-6-31-3,-6-30-4,-6-32-3,-6-30-3,1-1 1,9 31 8,10 32 7,10 31 8,5 21 4,4 14 2,3 11 1,3 14 2,1 8 3,1 7 3,-1 6 5,1 7 4,2 5 3,7 7 2,6 6 2,7 7 2,2 5 0,1 7 0,-1 6-1,1 7-1,-1 4-1,1 3-1,-1 3-1,1 4-1,1 4-2,3 6 0,3 7 0,4 6-1,-3 7-1,-5 10 0,-7 10 0,-5 9-1,-4 6 1,0 3 1,0 3 1,0 4 1,-2 4 1,-3 6 0,-3 7 0,-2 6-1,-1 9-2,3 13-4,3 12-5,4 13-4,-1 4-2,-3-3-2,-3-3 0,-2-2-1,-3-6-2,1-6-3,-1-6-3,1-6-3,-1-12-2,1-15-2,-1-15 0,1-16-2,-4-13 1,-6-9 2,-6-10 3,-6-8 3,-7-12-4,-6-12-9,-6-13-11,-6-12-10,-1-5 0,7 3 9,6 3 10,7 4 10,2 1 6,1 0 3,-1 0 2,1 0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5"/>
    </inkml:context>
    <inkml:brush xml:id="br0">
      <inkml:brushProperty name="width" value="0.019376952201128" units="cm"/>
      <inkml:brushProperty name="height" value="0.019376952201128" units="cm"/>
      <inkml:brushProperty name="color" value="#F2395B"/>
      <inkml:brushProperty name="ignorePressure" value="0"/>
    </inkml:brush>
  </inkml:definitions>
  <inkml:trace contextRef="#ctx0" brushRef="#br0">34950 45850 756,'-18'0'1,"17"0"-3	,15 0-1,16 0-2,9 0 1,3 0 2,3 0 4,4 0 3,-4 0 1,-9 0 0,-10 0 0,-8 0-1,-1 0 1,9 0 1,10 0 1,10 0 2,2-2-1,-3-3 0,-3-3-1,-2-2 0,-14 8-2,-21 22-2,-22 22-3,-22 23-3,-13 10-2,-3 0 1,-3 0 1,-2 0 0,-1-5 2,3-9 3,3-10 5,4-8 2,5-9 3,10-6-2,10-6 0,9-6-1,10-9-3,14-8-4,11-10-4,14-9-4,8-4-4,7 4-3,6 3-3,7 3-2,-1 3-2,-6 3 1,-6 3 1,-6 4 0,-6 4 1,-2 6 1,-3 7 2,-3 6 0,-6 6 3,-5 6 5,-7 7 3,-5 6 5,-9 7 3,-9 10 2,-10 10 3,-8 9 1,-6 6 2,1 3 3,-1 3 1,1 4 3,2-6 1,7-11 1,6-14-1,7-11 1,7-17-1,9-18-2,10-19-3,10-18-1,2-10-5,-3 0-4,-3 0-6,-2 0-6,5-16-7,16-31-10,15-31-8,17-31-10,0-4 0,-11 26 6,-14 24 6,-11 26 8,-7 10 1,0-3-4,0-3-4,0-2-3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1"/>
    </inkml:context>
    <inkml:brush xml:id="br0">
      <inkml:brushProperty name="width" value="0.0183262564241886" units="cm"/>
      <inkml:brushProperty name="height" value="0.0183262564241886" units="cm"/>
      <inkml:brushProperty name="color" value="#F2395B"/>
      <inkml:brushProperty name="ignorePressure" value="0"/>
    </inkml:brush>
  </inkml:definitions>
  <inkml:trace contextRef="#ctx0" brushRef="#br0">39600 10250 800,'-49'121'-55,"4"-5"25	,3-7 27,3-5 25,-1 0 12,-2 10-3,-3 10-1,-3 9-3,-4 9-2,-3 9-2,-3 10 0,-2 10-2,-3 4-3,1 0-3,-1 0-5,1 0-3,1-5-6,3-9-5,3-10-8,4-8-5,4-17-3,6-21 1,7-22 3,6-22 1,6-21-3,6-18-8,7-19-8,6-18-7,3-14-1,0-5 7,0-7 8,0-5 8,3-3 4,6 4 4,7 3 3,6 3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6"/>
    </inkml:context>
    <inkml:brush xml:id="br0">
      <inkml:brushProperty name="width" value="0.0243276488035917" units="cm"/>
      <inkml:brushProperty name="height" value="0.0243276488035917" units="cm"/>
      <inkml:brushProperty name="color" value="#F2395B"/>
      <inkml:brushProperty name="ignorePressure" value="0"/>
    </inkml:brush>
  </inkml:definitions>
  <inkml:trace contextRef="#ctx0" brushRef="#br0">36800 44300 602,'70'-22'65,"-9"6"-14	,-10 7-13,-8 6-15,-4 1-11,3-3-8,3-3-10,4-2-8,-1-1-5,-3 3 0,-3 3-1,-2 4 0,-6 2 2,-6 4 4,-6 3 4,-6 3 4,-7 9 2,-6 16 0,-6 15-1,-6 17-1,-7 10 1,-6 6 1,-6 7 3,-6 6 1,-2-1 2,3-5 0,3-7 1,4-5 1,2-9 2,4-9 1,3-10 3,3-8 1,3-6 2,3 1 0,3-1-1,4 1 1,4 2-1,6 7 0,7 6-2,6 7 0,1-4-1,-3-12-1,-3-13 0,-2-12 0,0-1 1,7 14 1,6 11 2,7 14 1,-1 0 1,-6-8-2,-6-10-1,-6-9-2,1-2 0,9 6 1,10 7 0,10 6 2,2-2-1,-3-9-1,-3-10-2,-2-8 0,-3-14-1,1-15 1,-1-15 1,1-16 1,1-16-5,3-16-14,3-15-13,4-15-12,1-14-6,0-8 0,0-10 0,0-9 1,-4 9-1,-5 28-3,-7 28-2,-5 29-2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6"/>
    </inkml:context>
    <inkml:brush xml:id="br0">
      <inkml:brushProperty name="width" value="0.0158280674368143" units="cm"/>
      <inkml:brushProperty name="height" value="0.0158280674368143" units="cm"/>
      <inkml:brushProperty name="color" value="#F2395B"/>
      <inkml:brushProperty name="ignorePressure" value="0"/>
    </inkml:brush>
  </inkml:definitions>
  <inkml:trace contextRef="#ctx0" brushRef="#br0">40800 43950 926,'-25'-46'2,"0"10"5	,0 10 3,0 9 5,-7 4 0,-11 1-4,-14-1-3,-11 1-4,-9-1-2,-3 1-3,-3-1-3,-2 1-1,-1 1-5,3 3-8,3 3-6,4 4-8,7-1-2,13-3 1,12-3 3,13-2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7"/>
    </inkml:context>
    <inkml:brush xml:id="br0">
      <inkml:brushProperty name="width" value="0.018978888168931" units="cm"/>
      <inkml:brushProperty name="height" value="0.018978888168931" units="cm"/>
      <inkml:brushProperty name="color" value="#F2395B"/>
      <inkml:brushProperty name="ignorePressure" value="0"/>
    </inkml:brush>
  </inkml:definitions>
  <inkml:trace contextRef="#ctx0" brushRef="#br0">39750 43750 772,'45'96'-13,"-9"-5"3	,-10-7 4,-8-5 3,-6-3 3,1 4 2,-1 3 4,1 3 2,-1 7 1,1 14-2,-1 11 0,1 14-1,-3-9 0,-2-28 3,-3-28 3,-3-27 2,-1 0 3,4 32 1,3 31 3,3 32 2,1 8-1,1-11-3,-1-14-2,1-11-3,-1-14-5,1-11-6,-1-14-6,1-11-6,-3-25-9,-2-33-9,-3-35-11,-3-34-9,-2-21-2,0-6 6,0-6 6,0-6 7,3 4 9,6 16 8,7 15 11,6 17 9,6 10 5,6 6 3,7 7 0,6 6 3,3 7-1,0 10-2,0 10-2,0 9-2,-5 2 0,-9-2 0,-10-3 0,-8-3 0,0 5 1,14 17 2,11 15 1,14 16 1,2 10 0,-6 7-4,-6 6-2,-6 7-3,-7 0-2,-6-2-1,-6-3-1,-6-3 0,-9-7-1,-8-9 1,-10-10 0,-9-8 1,-9-12-3,-5-12-4,-7-13-5,-5-12-5,-3-15-3,4-15 0,3-15-1,3-16-1,6-10 0,9-3 4,10-3 2,10-2 2,10 0 2,13 7 0,12 6 1,13 7 0,2 7 2,-5 9 5,-7 10 3,-5 10 4,0-1 2,10-9 1,10-10 0,9-8 1,1 0 0,-6 14-1,-6 11-1,-6 14-2,1 3 0,9-2 1,10-3-1,10-3 1,-3 1 0,-11 6-3,-14 7 0,-11 6-2,0 4-1,17 4 2,15 3 0,16 3 2,5 9 0,-2 16 0,-3 15 0,-3 17-1,-10 8 0,-16 4-1,-15 3-1,-15 3 0,-14 1-1,-8 1 1,-10-1 1,-9 1 0,-10-6-1,-9-8 0,-10-10-1,-8-9-1,-4-12-1,3-11 1,3-14 0,4-11 1,5-15 0,10-16 0,10-15 1,9-15 1,10-15-2,14-12-6,11-13-3,14-12-5,5-1-3,1 14-1,-1 11 0,1 14 0,-1 8-7,1 7-9,-1 6-12,1 7-9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8"/>
    </inkml:context>
    <inkml:brush xml:id="br0">
      <inkml:brushProperty name="width" value="0.0188867673277855" units="cm"/>
      <inkml:brushProperty name="height" value="0.0188867673277855" units="cm"/>
      <inkml:brushProperty name="color" value="#F2395B"/>
      <inkml:brushProperty name="ignorePressure" value="0"/>
    </inkml:brush>
  </inkml:definitions>
  <inkml:trace contextRef="#ctx0" brushRef="#br0">17650 52350 776,'28'-22'0,"6"6"-1	,7 7-1,6 6 0,6 1-2,6-3-2,7-3-2,6-2-2,3-3 0,0 1 3,0-1 2,0 1 3,-8 4 2,-16 9 0,-15 10 0,-15 10 0,-11 4 1,-2 0 0,-3 0 0,-3 0 1,-9 10 0,-11 23-1,-14 22-1,-11 22 0,-12 10 0,-9 1 0,-10-1 1,-8 1 0,-4-4 2,3-6 1,3-6 2,4-6 1,4-10 1,6-12 0,7-13 0,6-12-1,10-13 0,17-12-2,15-13-1,16-12-2,16-12-1,20-8-3,18-10-1,20-9-3,6-1 0,-2 10 1,-3 10 0,-3 9 2,-9 9 1,-11 9 2,-14 10 1,-11 10 1,-12 10 2,-9 13 2,-10 12 2,-8 13 2,-12 13 2,-12 17 0,-13 15 2,-12 16 0,-7 2-1,1-8-3,-1-10-2,1-9-3,-1-5 0,1 0 1,-1 0 2,1 0 1,5-11-3,14-22-7,11-22-8,14-21-8,11-18-6,14-12-8,11-13-7,14-12-7,2-2 2,-6 9 10,-6 10 10,-6 10 9,-1 0 6,7-5 1,6-7-1,7-5 1,4-3 1,3 4 6,3 3 4,4 3 4,-3 4 4,-5 7 2,-7 6 3,-5 7 2,-4 7 1,0 9 2,0 10 1,0 10 1,-2 7 1,-3 6-2,-3 7-2,-2 6-1,-3-2-2,1-9-4,-1-10-2,1-8-3,2-14-6,7-15-7,6-15-8,7-16-7,2-15-5,1-11-1,-1-14-1,1-11-1,-3-6 0,-2 4 2,-3 3 2,-3 3 2,-6 7 3,-5 14 4,-7 11 5,-5 14 4,-1 0 2,6-8-1,7-10-3,6-9 0,1-2 1,-3 6 5,-3 7 4,-2 6 6,-3 6 2,1 6 0,-1 7 0,1 6 0,-1 6 1,1 6 1,-1 7 2,1 6 3,1 4-1,3 4-1,3 3-1,4 3-1,1-1-2,0-2-1,0-3-2,0-3-2,1-6-3,4-5-4,3-7-5,3-5-3,-1-12-4,-2-16-3,-3-15-2,-3-15-4,-4-12 0,-3-6 0,-3-6 1,-2-6 1,-5 2 2,-2 14 2,-3 11 2,-3 14 4,-1-3 1,4-15 2,3-15 2,3-16 1,-1-5 1,-2 6 1,-3 7 0,-3 6 1,-2 6 1,0 6 2,0 7 3,0 6 3,0 4 2,0 4 3,0 3 4,0 3 3,1 7 4,4 14 4,3 11 5,3 14 6,1 13-1,1 16-6,-1 15-5,1 17-5,-3 0-5,-2-11-4,-3-14-4,-3-11-4,-1 3-2,4 23 1,3 22 0,3 22 0,1 1 0,1-19-2,-1-18-2,1-19-1,-1-1-2,1 20 2,-1 18-1,1 20 2,1 13-2,3 9-2,3 10-4,4 10-2,1-9-3,0-24-3,0-26-3,0-24-3,0-21-2,0-16 0,0-15-2,0-15-1,-2-23-1,-3-28-2,-3-28-3,-2-27-1,-5-6 1,-2 19 8,-3 19 6,-3 19 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8"/>
    </inkml:context>
    <inkml:brush xml:id="br0">
      <inkml:brushProperty name="width" value="0.0178630240261555" units="cm"/>
      <inkml:brushProperty name="height" value="0.0178630240261555" units="cm"/>
      <inkml:brushProperty name="color" value="#F2395B"/>
      <inkml:brushProperty name="ignorePressure" value="0"/>
    </inkml:brush>
  </inkml:definitions>
  <inkml:trace contextRef="#ctx0" brushRef="#br0">19900 52750 821,'23'-46'-4,"-3"10"-7	,-3 10-7,-2 9-8,-1 2 0,3-2 7,3-3 7,4-3 6,2 1 5,4 6 1,3 7 2,3 6 2,-1 3 1,-2 0 0,-3 0 1,-3 0 0,-2 6 1,0 13 0,0 12 1,0 13 0,0 9 1,0 6 2,0 7 3,0 6 1,-2 7 1,-3 10 0,-3 10 0,-2 9 1,-1 2-1,3-2-3,3-3-1,4-3-2,-3-10-1,-5-16-1,-7-15-2,-5-15 0,-1 7-1,6 31 2,7 32 0,6 31 2,3 13 0,0-2-3,0-3-2,0-3-1,-4-15-4,-5-24-2,-7-26-3,-5-24-3,-11-28-5,-11-27-7,-14-28-6,-11-28-8,-7-20-2,0-8 1,0-10 1,0-9 0,3 2 4,6 17 6,7 15 6,6 16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9"/>
    </inkml:context>
    <inkml:brush xml:id="br0">
      <inkml:brushProperty name="width" value="0.0177195332944393" units="cm"/>
      <inkml:brushProperty name="height" value="0.0177195332944393" units="cm"/>
      <inkml:brushProperty name="color" value="#F2395B"/>
      <inkml:brushProperty name="ignorePressure" value="0"/>
    </inkml:brush>
  </inkml:definitions>
  <inkml:trace contextRef="#ctx0" brushRef="#br0">19650 53650 827,'25'23'0,"0"-3"0	,0-3 0,0-2 0,4-3-2,10 1-5,10-1-5,9 1-4,2-4-1,-2-6 1,-3-6 4,-3-6 1,-6-2 3,-5 3 1,-7 3 1,-5 4 2,-6 4 1,-3 6 1,-3 7 1,-2 6 1,-11 9 1,-15 13 2,-15 12 0,-16 13 2,-8 6 1,0 0-1,0 0 0,0 0-1,4-7 0,10-11 0,10-14 0,9-11 0,2-7 0,-2 0 2,-3 0-1,-3 0 2,5-10 0,17-18 0,15-19 1,16-18 0,9-9-1,3 4-1,3 3-1,4 3-2,1 6-2,0 9-2,0 10-3,0 10-2,-4 7-1,-5 6 0,-7 7-1,-5 6 1,-8 6 0,-5 6 1,-7 7 1,-5 6 1,-6 6 1,-3 6 2,-3 7 1,-2 6 2,-3 4 3,1 4 5,-1 3 5,1 3 5,-1-4 2,1-8-1,-1-10-3,1-9-2,2-7 0,7-3 0,6-3 0,7-2 0,4-12-1,3-19-3,3-18-2,4-19-3,5-24-3,10-28-5,10-28-3,9-27-4,6-25-4,3-18-4,3-19-5,4-18-3,-3-9-3,-5 4 1,-7 3-1,-5 3 1,-4 10 2,0 20 0,0 18 3,0 20 1,-4 16 4,-5 16 5,-7 15 6,-5 17 4,-6 11 6,-3 10 6,-3 10 6,-2 9 5,-5 10 3,-2 14-1,-3 11-1,-3 14-2,-2 8-2,0 7-3,0 6-2,0 7-2,0 0-3,0-2-2,0-3-2,0-3-2,0 2-1,0 10 2,0 10 2,0 9 1,1 1 0,4-6 0,3-6-2,3-6 0,4-7-2,7-6-1,6-6-2,7-6-1,8-12-1,14-15-2,11-15-2,14-16-1,0-7 0,-8 4 2,-10 3 1,-9 3 2,-7 3-2,-3 3-5,-3 3-4,-2 4-6,-6 1-2,-6 0 0,-6 0-2,-6 0 0,-6 1 1,-2 4 3,-3 3 3,-3 3 3,-4 3 2,-3 3 1,-3 3 0,-2 4 2,-3-1-1,1-3 1,-1-3-1,1-2 0,-1-1 2,1 3 1,-1 3 1,1 4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39"/>
    </inkml:context>
    <inkml:brush xml:id="br0">
      <inkml:brushProperty name="width" value="0.0148318810388446" units="cm"/>
      <inkml:brushProperty name="height" value="0.0148318810388446" units="cm"/>
      <inkml:brushProperty name="color" value="#F2395B"/>
      <inkml:brushProperty name="ignorePressure" value="0"/>
    </inkml:brush>
  </inkml:definitions>
  <inkml:trace contextRef="#ctx0" brushRef="#br0">22150 52000 988,'1'29'9,"4"10"-7	,3 10-4,3 9-6,1 10-1,1 14 4,-1 11 5,1 14 3,-3 3 1,-2-2-6,-3-3-6,-3-3-4,-2-7-2,0-9 3,0-10 1,0-8 3,0-12 0,0-12 0,0-13-1,0-12 0,-4-4-2,-5 7-1,-7 6 0,-5 7-2,-4 0 0,0-2 0,0-3-1,0-3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0"/>
    </inkml:context>
    <inkml:brush xml:id="br0">
      <inkml:brushProperty name="width" value="0.0155295953154564" units="cm"/>
      <inkml:brushProperty name="height" value="0.0155295953154564" units="cm"/>
      <inkml:brushProperty name="color" value="#F2395B"/>
      <inkml:brushProperty name="ignorePressure" value="0"/>
    </inkml:brush>
  </inkml:definitions>
  <inkml:trace contextRef="#ctx0" brushRef="#br0">21450 54250 944,'26'-49'-55,"4"4"17	,3 3 14,3 3 17,3 4 9,3 7 2,3 6 4,4 7 3,-3 2 0,-5 1-1,-7-1-1,-5 1-1,2-1-1,13 1 1,12-1 2,13 1 0,2-1 0,-5 1-2,-7-1-1,-5 1-1,-9-1-1,-9 1-2,-10-1-1,-8 1-1,-3 1 0,7 3 0,6 3 1,7 4 1,-6 8 1,-15 17 0,-15 15 2,-16 16 0,-10 15 1,-3 16-3,-3 15-3,-2 17-1,-5 2-2,-2-9-3,-3-10-3,-3-8-2,1-14-2,6-15-3,7-15-1,6-16-3,6-15 1,6-11 2,7-14 1,6-11 3,3-7 0,0 0-4,0 0-2,0 0-3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0"/>
    </inkml:context>
    <inkml:brush xml:id="br0">
      <inkml:brushProperty name="width" value="0.0192830860614777" units="cm"/>
      <inkml:brushProperty name="height" value="0.0192830860614777" units="cm"/>
      <inkml:brushProperty name="color" value="#F2395B"/>
      <inkml:brushProperty name="ignorePressure" value="0"/>
    </inkml:brush>
  </inkml:definitions>
  <inkml:trace contextRef="#ctx0" brushRef="#br0">22350 54300 760,'90'-22'1,"-18"6"3	,-19 7 4,-18 6 3,-12 9 2,-3 13 1,-3 12-1,-2 13 1,-3 9 0,1 6 1,-1 7 2,1 6 0,2-1 1,7-5-1,6-7 0,7-5-2,2-9-2,1-9-3,-1-10-4,1-8-3,-1-11-4,1-8-1,-1-10-3,1-9-2,-1-10 0,1-9 1,-1-10 1,1-8 1,-4-3 0,-6 7-4,-6 6-2,-6 7-4,-2-3-1,3-8-2,3-10-1,4-9-1,-1-1-4,-3 10-8,-3 10-6,-2 9-8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0"/>
    </inkml:context>
    <inkml:brush xml:id="br0">
      <inkml:brushProperty name="width" value="0.0333333350718021" units="cm"/>
      <inkml:brushProperty name="height" value="0.0333333350718021" units="cm"/>
      <inkml:brushProperty name="color" value="#F2395B"/>
      <inkml:brushProperty name="ignorePressure" value="0"/>
    </inkml:brush>
  </inkml:definitions>
  <inkml:trace contextRef="#ctx0" brushRef="#br0">24450 53825 333,'108'43'167,"34"32"-1	,35 32 1,34 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1"/>
    </inkml:context>
    <inkml:brush xml:id="br0">
      <inkml:brushProperty name="width" value="0.0211779456585646" units="cm"/>
      <inkml:brushProperty name="height" value="0.0211779456585646" units="cm"/>
      <inkml:brushProperty name="color" value="#F2395B"/>
      <inkml:brushProperty name="ignorePressure" value="0"/>
    </inkml:brush>
  </inkml:definitions>
  <inkml:trace contextRef="#ctx0" brushRef="#br0">39050 12000 692,'67'-35'3,"-16"32"4	,-15 31 6,-15 32 4,-11 24 3,-2 19-1,-3 19 0,-3 19 0,-6 13-1,-5 10 0,-7 10 0,-5 9 0,-1 6 0,6 3-1,7 3 0,6 4-1,4-7-1,4-16-3,3-15-3,3-15-1,1-20-4,1-21-2,-1-22-2,1-22-2,-3-21-4,-2-18-3,-3-19-4,-3-18-3,-1-20 0,4-18 3,3-19 4,3-18 3,-1-3 1,-2 17-2,-3 15-1,-3 16-3,1-12-3,6-36-6,7-39-5,6-36-5,3-14-3,0 14 2,0 11 1,0 14 1,1 10 4,4 9 6,3 10 6,3 10 7,3 8 5,3 10 4,3 10 5,4 9 4,1 12 1,0 16-1,0 15-2,0 17-2,0 19 2,0 26 3,0 24 3,0 26 4,-4 18 2,-5 13-1,-7 12 1,-5 13-2,-6 7 1,-3 4-2,-3 3-1,-2 3-1,-3-5-1,1-12-1,-1-13-2,1-12-1,-3-16-2,-2-19-4,-3-18-3,-3-19-4,-4-2-2,-3 16 0,-3 15 0,-2 17-1,-5-4 1,-2-22-1,-3-22 1,-3-21 0,-6-23-2,-5-21-6,-7-22-4,-5-22-5,-3-18-1,4-11 1,3-14 3,3-11 2,6-1 2,9 13 1,10 12 2,10 13 2,7 10 0,6 10 0,7 10 1,6 9-1,4 6 1,4 3-3,3 3 0,3 4-2,-2 4-2,-6 6-5,-6 7-5,-6 6-3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1"/>
    </inkml:context>
    <inkml:brush xml:id="br0">
      <inkml:brushProperty name="width" value="0.0218926221132278" units="cm"/>
      <inkml:brushProperty name="height" value="0.0218926221132278" units="cm"/>
      <inkml:brushProperty name="color" value="#F2395B"/>
      <inkml:brushProperty name="ignorePressure" value="0"/>
    </inkml:brush>
  </inkml:definitions>
  <inkml:trace contextRef="#ctx0" brushRef="#br0">26000 52050 669,'50'0'-1,"0"0"-2	,0 0-2,0 0-2,0 1-1,0 4 2,0 3 2,0 3 1,0 7 3,0 14 4,0 11 4,0 14 5,-5 5 1,-9 1 0,-10-1-1,-8 1 0,-6 1 0,1 3 0,-1 3 2,1 4 0,-3-6-1,-2-11-3,-3-14-4,-3-11-3,-7 5-1,-9 26 2,-10 24 0,-8 26 3,-8 10-1,-2-3-1,-3-3-1,-3-2-1,-2-9-3,0-12-2,0-13-4,0-12-4,-2-15-2,-3-15-2,-3-15-1,-2-16-3,0-19-2,7-22-3,6-22-3,7-21-2,7-14-1,9-2 1,10-3 1,10-3 2,7 1 2,6 6 5,7 7 5,6 6 5,4 9 3,4 13 1,3 12 0,3 13 2,4 9 4,7 6 8,6 7 7,7 6 9,5 7 3,7 10 3,6 10 0,7 9 2,0 9 0,-2 9 0,-3 10-2,-3 10 0,-2 4-3,0 0-2,0 0-5,0 0-2,-4-4-3,-5-5-3,-7-7-3,-5-5-2,-9-8-4,-9-5-5,-10-7-6,-8-5-5,-6-6-5,1-3-5,-1-3-5,1-2-5,-3-9-4,-2-12-4,-3-13-2,-3-12-4,-4-5 1,-3 3 4,-3 3 4,-2 4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1"/>
    </inkml:context>
    <inkml:brush xml:id="br0">
      <inkml:brushProperty name="width" value="0.0161598790436983" units="cm"/>
      <inkml:brushProperty name="height" value="0.0161598790436983" units="cm"/>
      <inkml:brushProperty name="color" value="#F2395B"/>
      <inkml:brushProperty name="ignorePressure" value="0"/>
    </inkml:brush>
  </inkml:definitions>
  <inkml:trace contextRef="#ctx0" brushRef="#br0">28050 50800 907,'45'165'0,"-9"-18"0	,-10-19 0,-8-18 0,-6-14 4,1-5 6,-1-7 8,1-5 6,-3-4-1,-2 0-11,-3 0-10,-3 0-12,-1-11-9,4-22-7,3-22-9,3-21-7,-1-14-1,-2-2 7,-3-3 8,-3-3 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2"/>
    </inkml:context>
    <inkml:brush xml:id="br0">
      <inkml:brushProperty name="width" value="0.0224137473851442" units="cm"/>
      <inkml:brushProperty name="height" value="0.0224137473851442" units="cm"/>
      <inkml:brushProperty name="color" value="#F2395B"/>
      <inkml:brushProperty name="ignorePressure" value="0"/>
    </inkml:brush>
  </inkml:definitions>
  <inkml:trace contextRef="#ctx0" brushRef="#br0">28350 50800 654,'26'-90'0,"4"23"2	,3 22 1,3 22 2,4 12 1,7 3 1,6 3 2,7 4 1,-1 5 1,-6 10-2,-6 10-1,-6 9-1,-6 2-1,-2-2 0,-3-3-1,-3-3 0,-4-4-1,-3-3-2,-3-3-1,-2-2-1,-5-1-2,-2 3-1,-3 3 0,-3 4-1,-6 4 0,-5 6 1,-7 7 0,-5 6 1,-11 6-1,-11 6-2,-14 7-2,-11 6-3,-6 1-1,4-3 0,3-3 1,3-2 0,4-8 1,7-8 2,6-10 1,7-9 3,10-9-1,16-5 1,15-7-1,17-5 1,5-6-1,-3-3 3,-3-3 0,-2-2 2,2-3 1,9 1-1,10-1-1,10 1 0,-1 1-1,-9 3-1,-10 3 0,-8 4 0,-1-1-1,9-3 1,10-3-1,10-2 2,-1-1-1,-9 3-1,-10 3 0,-8 4 0,-3 1 0,7 0 0,6 0 1,7 0 0,-1 0 1,-6 0 1,-6 0 0,-6 0 0,-12 4 2,-15 10-1,-15 10 1,-16 9 0,-10 9 0,-3 9 1,-3 10 0,-2 10 1,-3 4-2,1 0-1,-1 0-3,1 0-1,4-5-1,9-9-1,10-10 1,10-8-1,13-11 1,19-8 3,19-10 2,19-9 2,10-9 2,4-5 0,3-7 1,3-5-1,1-1 1,1 6-2,-1 7-1,1 6 0,-6 3-1,-8 0 1,-10 0 0,-9 0 1,-9 3 0,-5 6 1,-7 7-1,-5 6 0,-9 7 1,-9 10 2,-10 10 0,-8 9 2,-6 4 1,1 1-1,-1-1 0,1 1 0,2-3-1,7-2 0,6-3-3,7-3 0,8-7 0,14-9 1,11-10 2,14-8 1,10-8-2,9-2-7,10-3-5,10-3-6,-1-2-4,-9 0-1,-10 0 0,-8 0-2,-8 1 1,-2 4 2,-3 3 1,-3 3 2,-6 6 2,-5 9 2,-7 10 3,-5 10 2,-11 5 1,-11 4 0,-14 3 0,-11 3 0,-12-1 1,-9-2 3,-10-3 1,-8-3 4,-1-6 1,9-5 3,10-7 2,10-5 2,7-8 3,6-5 5,7-7 4,6-5 4,12-4 3,19 0 0,19 0 2,19 0 1,10-4-4,4-5-7,3-7-7,3-5-8,-4-3-6,-8 4-4,-10 3-5,-9 3-5,7-2-5,26-6-8,24-6-6,26-6-8,1-1-6,-22 7-6,-22 6-6,-21 7-6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2"/>
    </inkml:context>
    <inkml:brush xml:id="br0">
      <inkml:brushProperty name="width" value="0.0163659974932671" units="cm"/>
      <inkml:brushProperty name="height" value="0.0163659974932671" units="cm"/>
      <inkml:brushProperty name="color" value="#F2395B"/>
      <inkml:brushProperty name="ignorePressure" value="0"/>
    </inkml:brush>
  </inkml:definitions>
  <inkml:trace contextRef="#ctx0" brushRef="#br0">31600 51300 896,'21'-71'54,"-5"10"-19	,-7 10-21,-5 9-19,-6 4-9,-3 1 3,-3-1 3,-2 1 3,-8-1 2,-8 1 0,-10-1 1,-9 1 0,-7 2-2,-3 7-5,-3 6-5,-2 7-6,0 2-3,7 1-4,6-1-3,7 1-4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2"/>
    </inkml:context>
    <inkml:brush xml:id="br0">
      <inkml:brushProperty name="width" value="0.0183555390685797" units="cm"/>
      <inkml:brushProperty name="height" value="0.0183555390685797" units="cm"/>
      <inkml:brushProperty name="color" value="#F2395B"/>
      <inkml:brushProperty name="ignorePressure" value="0"/>
    </inkml:brush>
  </inkml:definitions>
  <inkml:trace contextRef="#ctx0" brushRef="#br0">31100 50950 799,'0'98'0,"0"-3"-7	,0-3-7,0-2-8,1 6-2,4 20 2,3 18 2,3 20 1,1 10 10,1 3 20,-1 3 18,1 4 19,-1 1 5,1 0-7,-1 0-7,1 0-7,-1-10-7,1-18-5,-1-19-4,1-18-6,-1-21-4,1-22-4,-1-22-3,1-21-5,-4-20-3,-6-15-3,-6-15-3,-6-16-3,-6-18-4,-2-18-6,-3-19-5,-3-18-6,-1-4 1,4 13 3,3 12 6,3 13 4,3 9 5,3 6 3,3 7 3,4 6 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2"/>
    </inkml:context>
    <inkml:brush xml:id="br0">
      <inkml:brushProperty name="width" value="0.0205597337335348" units="cm"/>
      <inkml:brushProperty name="height" value="0.0205597337335348" units="cm"/>
      <inkml:brushProperty name="color" value="#F2395B"/>
      <inkml:brushProperty name="ignorePressure" value="0"/>
    </inkml:brush>
  </inkml:definitions>
  <inkml:trace contextRef="#ctx0" brushRef="#br0">31100 52200 713,'46'-140'0,"-5"23"0	,-7 22 0,-5 22 0,-4 13 0,0 7 2,0 6 1,0 7 1,1 4 1,4 3 1,3 3 1,3 4 0,4 2 2,7 4 0,6 3 1,7 3 0,-3 4 1,-8 7-1,-10 6 0,-9 7-1,-5 7 0,0 9 0,0 10 1,0 10 0,-4 7 1,-5 6-1,-7 7 1,-5 6 1,-3 7-1,4 10 0,3 10-1,3 9-1,1 7 0,1 7-1,-1 6 0,1 7-2,-1 4 0,1 3-2,-1 3 0,1 4-1,1-1 0,3-3-2,3-3-2,4-2 0,1-9-1,0-12-1,0-13 0,0-12 0,-2-15-2,-3-15-2,-3-15-3,-2-16-2,-5-7-2,-2 4 0,-3 3-2,-3 3-1,-2-7-3,0-15-5,0-15-5,0-16-6,-8-18-2,-16-18 2,-15-19 1,-15-18 2,-4-3 3,9 17 7,10 15 7,10 16 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3"/>
    </inkml:context>
    <inkml:brush xml:id="br0">
      <inkml:brushProperty name="width" value="0.0159993171691895" units="cm"/>
      <inkml:brushProperty name="height" value="0.0159993171691895" units="cm"/>
      <inkml:brushProperty name="color" value="#F2395B"/>
      <inkml:brushProperty name="ignorePressure" value="0"/>
    </inkml:brush>
  </inkml:definitions>
  <inkml:trace contextRef="#ctx0" brushRef="#br0">31400 52400 916,'1'21'8,"4"-5"0	,3-7-2,3-5 0,4-3-8,7 4-14,6 3-15,7 3-14,-1-1 0,-6-2 12,-6-3 14,-6-3 13,-1-2 7,7 0 4,6 0 1,7 0 3,-3 1 0,-8 4-3,-10 3-2,-9 3-4,-5 4-1,0 7 2,0 6 1,0 7 1,-5 5 1,-9 7-1,-10 6-1,-8 7-1,-6 0 0,1-2-1,-1-3 0,1-3-1,2-7 2,7-9 3,6-10 3,7-8 3,4-9 2,3-6-2,3-6-1,4-6-2,5-7 0,10-6-1,10-6 0,9-6-1,1-1-1,-6 7-3,-6 6-1,-6 7-2,1-1-1,9-6 1,10-6 0,10-6 2,2 2-1,-3 14-3,-3 11-1,-2 14-2,-6 10-1,-6 9 1,-6 10 1,-6 10 2,-7 5 0,-6 4-1,-6 3 0,-6 3 0,-9 6-1,-8 9 2,-10 10 1,-9 10 1,-5 2 0,0-3 2,0-3 0,0-2 0,4-8 4,10-8 4,10-10 4,9-9 6,10-18 3,14-24 3,11-26 4,14-24 3,11-24-4,14-22-10,11-22-12,14-21-10,-3 1-11,-15 25-11,-15 25-12,-16 25-11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3"/>
    </inkml:context>
    <inkml:brush xml:id="br0">
      <inkml:brushProperty name="width" value="0.0201289188116789" units="cm"/>
      <inkml:brushProperty name="height" value="0.0201289188116789" units="cm"/>
      <inkml:brushProperty name="color" value="#F2395B"/>
      <inkml:brushProperty name="ignorePressure" value="0"/>
    </inkml:brush>
  </inkml:definitions>
  <inkml:trace contextRef="#ctx0" brushRef="#br0">33350 51500 728,'26'-22'5,"4"6"11	,3 7 9,3 6 11,3 3 2,3 0-6,3 0-4,4 0-7,1 0-12,0 0-21,0 0-19,0 0-21,-5 0-4,-9 0 13,-10 0 13,-8 0 12,-4 0 8,3 0 3,3 0 4,4 0 2,-3 6 3,-5 13 1,-7 12 0,-5 13 2,-9 9-1,-9 6 1,-10 7-1,-8 6 1,-6 4-2,1 4 0,-1 3-1,1 3-1,-1-5 0,1-12 0,-1-13 0,1-12 0,4-10 0,9-6 1,10-6-1,10-6 0,4-1 0,0 7 1,0 6 1,0 7 0,3 5 1,6 7 3,7 6 2,6 7 2,3-3 4,0-8 3,0-10 3,0-9 4,1-2 0,4 6-1,3 7-1,3 6-3,3-1-2,3-5-2,3-7-4,4-5-2,4-17-4,6-24-3,7-26-6,6-24-3,3-21-8,0-16-10,0-15-11,0-15-10,-7 4-1,-11 25 9,-14 25 8,-11 25 9,-7 10 2,0-2-3,0-3-5,0-3-4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4"/>
    </inkml:context>
    <inkml:brush xml:id="br0">
      <inkml:brushProperty name="width" value="0.0210137963294983" units="cm"/>
      <inkml:brushProperty name="height" value="0.0210137963294983" units="cm"/>
      <inkml:brushProperty name="color" value="#F2395B"/>
      <inkml:brushProperty name="ignorePressure" value="0"/>
    </inkml:brush>
  </inkml:definitions>
  <inkml:trace contextRef="#ctx0" brushRef="#br0">36100 50450 697,'-2'20'2,"-3"-9"-7	,-3-10-7,-2-8-7,-5-8 0,-2-2 7,-3-3 8,-3-3 6,-2 1 4,0 6-1,0 7-2,0 6-1,0 3 0,0 0-1,0 0-1,0 0-1,0 1-1,0 4-3,0 3-3,0 3-2,1 3-2,4 3 4,3 3 1,3 4 3,1 1 1,1 0 1,-1 0 0,1 0 1,-1 0 0,1 0 0,-1 0 1,1 0 0,1 3 0,3 6 1,3 7 1,4 6 0,1 7 2,0 10 2,0 10 3,0 9 3,3 6 1,6 3 4,7 3 2,6 4 2,1 2 1,-3 4 1,-3 3-2,-2 3 0,-5-1-1,-2-2-2,-3-3-2,-3-3-2,-1-9-1,4-11 0,3-14 1,3-11 1,1-15-7,1-16-13,-1-15-13,1-15-13,-3-18-5,-2-19 1,-3-18 1,-3-19 2,-2-13 2,0-6 1,0-6 2,0-6 1,1 1 3,4 9 6,3 10 5,3 10 4,3 8 4,3 10 2,3 10 2,4 9 2,1 7 2,0 7 5,0 6 3,0 7 4,1 7 3,4 9 1,3 10 3,3 10 2,1 8 0,1 10-1,-1 10 0,1 9 0,-3 7-3,-2 7-3,-3 6-4,-3 7-4,-6-1-3,-5-6-1,-7-6-2,-5-6-1,-6-4-3,-3 1-4,-3-1-4,-2 1-3,-5-7-1,-2-12 0,-3-13 1,-3-12 2,-4-16-2,-3-19-1,-3-18-2,-2-19-1,2-16-1,9-12 2,10-13 2,10-12 2,8-9 2,10-2 1,10-3 1,9-3 3,6 4 1,3 13 1,3 12 2,4 13 2,5 2 1,10-5 2,10-7 3,9-5 2,1 5 1,-6 19 0,-6 19 1,-6 19 0,-1 15 0,7 13-1,6 12 0,7 13 0,-1 12-1,-6 13 2,-6 12 0,-6 13 1,-6 6 0,-2 0-1,-3 0-2,-3 0-1,-6 7 0,-5 17 0,-7 15 0,-5 16 2,-9-1-1,-9-15 0,-10-15 0,-8-16 0,-9-15-1,-6-11-2,-6-14-2,-6-11-2,-6-15-1,-2-16-2,-3-15 0,-3-15-2,2-15-3,10-12-2,10-13-3,9-12-2,10-10-5,14-6-2,11-6-5,14-6-3,7 4 0,3 16 5,3 15 4,4 17 5,-1 8-4,-3 4-10,-3 3-10,-2 3-11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5"/>
    </inkml:context>
    <inkml:brush xml:id="br0">
      <inkml:brushProperty name="width" value="0.0161571111530066" units="cm"/>
      <inkml:brushProperty name="height" value="0.0161571111530066" units="cm"/>
      <inkml:brushProperty name="color" value="#F2395B"/>
      <inkml:brushProperty name="ignorePressure" value="0"/>
    </inkml:brush>
  </inkml:definitions>
  <inkml:trace contextRef="#ctx0" brushRef="#br0">40550 49000 907,'0'-25'4,"0"0"8	,0 0 7,0 0 8,0 0-4,0 0-15,0 0-16,0 0-16,-7 0-4,-11 0 7,-14 0 7,-11 0 6,-3 3 3,10 6 1,10 7 0,9 6 0,-4 1-3,-15-3-7,-15-3-7,-16-2-7,-4-1-1,10 3 5,10 3 5,9 4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2"/>
    </inkml:context>
    <inkml:brush xml:id="br0">
      <inkml:brushProperty name="width" value="0.0195500180125237" units="cm"/>
      <inkml:brushProperty name="height" value="0.0195500180125237" units="cm"/>
      <inkml:brushProperty name="color" value="#F2395B"/>
      <inkml:brushProperty name="ignorePressure" value="0"/>
    </inkml:brush>
  </inkml:definitions>
  <inkml:trace contextRef="#ctx0" brushRef="#br0">26850 12650 750,'-46'51'0,"10"4"0	,10 3 0,9 3 0,9 7 0,9 14 0,10 11 0,10 14 0,5 8 5,4 7 12,3 6 10,3 7 10,-1-7 3,-2-19-7,-3-18-7,-3-19-7,-1-12-5,4-2-4,3-3-4,3-3-3,-2-18-3,-6-31-3,-6-31-2,-6-31-3,-6-21-2,-2-9-4,-3-10-3,-3-8-3,-2-1-1,0 9 4,0 10 2,0 10 3,3 7 3,6 6 2,7 7 3,6 6 1,4 6 3,4 6 0,3 7 1,3 6 1,1 6 0,1 6 3,-1 7 1,1 6 1,-4 7 2,-6 10-1,-6 10 0,-6 9-1,-9 12 1,-8 16-1,-10 15 0,-9 17 0,-9 10 0,-5 6-1,-7 7 0,-5 6-1,0-4-3,10-11-7,10-14-8,9-11-7,7-18-4,7-22-3,6-22-2,7-21-1,5-21 1,7-19 7,6-18 6,7-19 7,2-5 3,1 9 1,-1 10 1,1 10 1,-3 7 1,-2 6 1,-3 7 3,-3 6 1,2-1 2,10-5 2,10-7 2,9-5 1,7-4 1,7 0 2,6 0 1,7 0 2,7-2 1,9-3 2,10-3 2,10-2 2,2-1-1,-3 3-1,-3 3-3,-2 4-2,-6 2-2,-6 4 0,-6 3-2,-6 3 0,-10 4-3,-12 7-5,-13 6-4,-12 7-4,-18 7-11,-21 9-15,-22 10-16,-22 10-14,-8 4-4,6 0 11,7 0 10,6 0 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5"/>
    </inkml:context>
    <inkml:brush xml:id="br0">
      <inkml:brushProperty name="width" value="0.0176560934633017" units="cm"/>
      <inkml:brushProperty name="height" value="0.0176560934633017" units="cm"/>
      <inkml:brushProperty name="color" value="#F2395B"/>
      <inkml:brushProperty name="ignorePressure" value="0"/>
    </inkml:brush>
  </inkml:definitions>
  <inkml:trace contextRef="#ctx0" brushRef="#br0">39350 48350 830,'-2'168'-2,"-3"-11"9	,-3-14 9,-2-11 9,-3 2-1,1 19-10,-1 19-10,1 19-10,-3 15-2,-2 13 8,-3 12 7,-3 13 8,-1 1 2,4-9-1,3-10-3,3-8-2,3-28-2,3-43-4,3-44-2,4-43-5,2 4-1,4 53-1,3 53-1,3 54-1,3 10-4,3-31-7,3-31-7,4-31-7,-1-27-3,-3-22 2,-3-22 0,-2-21 1,-3-18 3,1-12 3,-1-13 4,1-12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5"/>
    </inkml:context>
    <inkml:brush xml:id="br0">
      <inkml:brushProperty name="width" value="0.0154684288427234" units="cm"/>
      <inkml:brushProperty name="height" value="0.0154684288427234" units="cm"/>
      <inkml:brushProperty name="color" value="#F2395B"/>
      <inkml:brushProperty name="ignorePressure" value="0"/>
    </inkml:brush>
  </inkml:definitions>
  <inkml:trace contextRef="#ctx0" brushRef="#br0">39500 50600 948,'167'-200'-18,"-16"50"2	,-15 50 3,-15 50 1,-7 28 5,3 6 8,3 7 7,4 6 8,-4 3 4,-9 0-2,-10 0 0,-8 0 0,-12 1-5,-12 4-7,-13 3-9,-12 3-6,-12 3-3,-8 3 5,-10 3 4,-9 4 4,-5-1-2,0-3-7,0-3-7,0-2-7,-4-3-5,-5 1-1,-7-1-1,-5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6"/>
    </inkml:context>
    <inkml:brush xml:id="br0">
      <inkml:brushProperty name="width" value="0.0210910867899656" units="cm"/>
      <inkml:brushProperty name="height" value="0.0210910867899656" units="cm"/>
      <inkml:brushProperty name="color" value="#F2395B"/>
      <inkml:brushProperty name="ignorePressure" value="0"/>
    </inkml:brush>
  </inkml:definitions>
  <inkml:trace contextRef="#ctx0" brushRef="#br0">40000 51000 695,'23'34'3,"-3"19"6	,-3 19 5,-2 19 6,-1 10 3,3 4-1,3 3-2,4 3 0,-1-4-4,-3-8-7,-3-10-7,-2-9-7,-1-12-3,3-11-1,3-14 0,4-11-1,-1-12-2,-3-9 0,-3-10-3,-2-8-1,-3-12-2,1-12-1,-1-13-1,1-12-1,2-9 0,7-2 3,6-3 2,7-3 3,0 1 4,-2 6 5,-3 7 5,-3 6 5,-4 7 5,-3 10 1,-3 10 2,-2 9 3,-3 10 2,1 14 1,-1 11 1,1 14 1,-1 10-1,1 9-1,-1 10-3,1 10-3,-1-1-1,1-9-1,-1-10 0,1-8-2,2-9-2,7-6-5,6-6-4,7-6-5,4-10-3,3-12-3,3-13-2,4-12-2,-4-7-1,-9 1 2,-10-1 2,-8 1 2,0-12-1,14-21-2,11-22-3,14-22-1,5-18-1,1-11 0,-1-14 1,1-11 1,-4-1 3,-6 13 5,-6 12 6,-6 13 6,-6 12 3,-2 13 2,-3 12 1,-3 13 3,-6 10 2,-5 10 3,-7 10 2,-5 9 3,-4 12 3,0 16 4,0 15 4,0 17 5,-2 16-3,-3 19-5,-3 19-8,-2 19-6,-1 10-4,3 4 0,3 3-1,4 3-1,1-7-1,0-15-3,0-15-2,0-16-3,0-5-2,0 6 0,0 7 0,0 6 0,0-2-2,0-9-2,0-10-2,0-8-3,-2 5-1,-3 22-1,-3 22 0,-2 23-1,-1-3-5,3-24-7,3-26-9,4-24-7,2-26-4,4-24 3,3-26 1,3-24 3,3-18 4,3-9 8,3-10 7,4-8 8,2-3 4,4 7 2,3 6 1,3 7 2,3 5 0,3 7 1,3 6 1,4 7-1,5 2 6,10 1 10,10-1 11,9 1 9,-4 4 4,-15 9-5,-15 10-5,-16 10-4,-4 2-2,10-3 1,10-3 1,9-2 1,-1 2-1,-8 9-5,-10 10-4,-9 10-4,2 0-3,17-5-1,15-7-1,16-5-2,1-3-2,-12 4-6,-13 3-4,-12 3-6,-10 1-1,-6 1 1,-6-1 0,-6 1 2,-12 1-7,-15 3-12,-15 3-14,-16 4-13,-5 1 1,6 0 12,7 0 12,6 0 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6"/>
    </inkml:context>
    <inkml:brush xml:id="br0">
      <inkml:brushProperty name="width" value="0.0205867439508438" units="cm"/>
      <inkml:brushProperty name="height" value="0.0205867439508438" units="cm"/>
      <inkml:brushProperty name="color" value="#F2395B"/>
      <inkml:brushProperty name="ignorePressure" value="0"/>
    </inkml:brush>
  </inkml:definitions>
  <inkml:trace contextRef="#ctx0" brushRef="#br0">42900 49600 712,'51'103'30,"4"6"-4	,3 7-6,3 6-4,3 9-1,3 13 3,3 12 3,4 13 4,1 6 0,0 0-3,0 0-3,0 0-3,-5-11-3,-9-22-3,-10-22-3,-8-21-3,-4-7-4,3 9-5,3 10-5,4 10-5,-4-11-6,-9-27-5,-10-28-6,-8-28-6,-9-26-2,-6-21-2,-6-22 0,-6-22-1,-4-8 3,1 6 9,-1 7 7,1 6 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46"/>
    </inkml:context>
    <inkml:brush xml:id="br0">
      <inkml:brushProperty name="width" value="0.0170638728886843" units="cm"/>
      <inkml:brushProperty name="height" value="0.0170638728886843" units="cm"/>
      <inkml:brushProperty name="color" value="#F2395B"/>
      <inkml:brushProperty name="ignorePressure" value="0"/>
    </inkml:brush>
  </inkml:definitions>
  <inkml:trace contextRef="#ctx0" brushRef="#br0">43450 48850 859,'28'26'6,"6"4"13	,7 3 12,6 3 12,1 1-8,-3 1-28,-3-1-29,-2 1-28,-6-4-11,-6-6 10,-6-6 8,-6-6 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53"/>
    </inkml:context>
    <inkml:brush xml:id="br0">
      <inkml:brushProperty name="width" value="0.0183706041425467" units="cm"/>
      <inkml:brushProperty name="height" value="0.0183706041425467" units="cm"/>
      <inkml:brushProperty name="color" value="#F2395B"/>
      <inkml:brushProperty name="ignorePressure" value="0"/>
    </inkml:brush>
  </inkml:definitions>
  <inkml:trace contextRef="#ctx0" brushRef="#br0">56650 35200 798,'-4'21'-2,"-5"-5"1	,-7-7 0,-5-5 0,0-1 2,10 6 2,10 7 2,9 6 1,9 7 3,9 10 2,10 10 1,10 9 2,4 4 1,0 1-1,0-1 1,0 1-1,-2-9 0,-3-15-2,-3-15-2,-2-16-1,-6-15-1,-6-11 0,-6-14 0,-6-11-1,-4-3-1,1 10-2,-1 10-2,1 9-4,1-10-2,3-28-5,3-28-5,4-27-5,-3-5 0,-5 23 1,-7 22 1,-5 22 3,-3 10-4,4 1-9,3-1-10,3 1-9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54"/>
    </inkml:context>
    <inkml:brush xml:id="br0">
      <inkml:brushProperty name="width" value="0.0182298328727484" units="cm"/>
      <inkml:brushProperty name="height" value="0.0182298328727484" units="cm"/>
      <inkml:brushProperty name="color" value="#F2395B"/>
      <inkml:brushProperty name="ignorePressure" value="0"/>
    </inkml:brush>
  </inkml:definitions>
  <inkml:trace contextRef="#ctx0" brushRef="#br0">52850 41950 804,'-22'50'20,"6"0"-4	,7 0-5,6 0-4,7 1-3,10 4 1,10 3 0,9 3 0,4-4 1,1-8 2,-1-10 3,1-9 1,-1-9 1,1-5-1,-1-7-2,1-5-2,-1-11 0,1-11 0,-1-14 1,1-11-1,1-12-1,3-9-5,3-10-3,4-8-4,2-6-7,4 1-7,3-1-8,3 1-9,-5 7-3,-12 16-1,-13 15-2,-12 17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7:54"/>
    </inkml:context>
    <inkml:brush xml:id="br0">
      <inkml:brushProperty name="width" value="0.0170857179909945" units="cm"/>
      <inkml:brushProperty name="height" value="0.0170857179909945" units="cm"/>
      <inkml:brushProperty name="color" value="#F2395B"/>
      <inkml:brushProperty name="ignorePressure" value="0"/>
    </inkml:brush>
  </inkml:definitions>
  <inkml:trace contextRef="#ctx0" brushRef="#br0">53550 48900 858,'-24'-22'-2,"4"6"-5	,3 7-3,3 6-5,6 9 2,9 13 11,10 12 10,10 13 10,4 1 3,0-9-2,0-10-3,0-8-3,1-6-2,4 1 1,3-1 0,3 1 0,1-6 0,1-8-2,-1-10 0,1-9-1,-3-4-3,-2 4-4,-3 3-5,-3 3-3,2-13-3,10-28 1,10-28 0,9-27 0,-1-8-6,-8 17-13,-10 15-13,-9 16-12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2"/>
    </inkml:context>
    <inkml:brush xml:id="br0">
      <inkml:brushProperty name="width" value="0.0183981694281101" units="cm"/>
      <inkml:brushProperty name="height" value="0.0183981694281101" units="cm"/>
      <inkml:brushProperty name="color" value="#F2395B"/>
      <inkml:brushProperty name="ignorePressure" value="0"/>
    </inkml:brush>
  </inkml:definitions>
  <inkml:trace contextRef="#ctx0" brushRef="#br0">69750 45450 797,'-47'1'1,"6"4"1	,7 3 3,6 3 2,6 1 1,6 1 3,7-1 1,6 1 2,12 1 1,19 3 1,19 3 0,19 4 0,13-3 0,10-5-2,10-7 0,9-5-1,7-4-3,7 0-3,6 0-2,7 0-4,0 0-3,-2 0 0,-3 0-2,-3 0-2,-6 1 1,-5 4-2,-7 3 1,-5 3 0,-8 1-3,-5 1-3,-7-1-5,-5 1-3,-9-1-3,-9 1 0,-10-1-1,-8 1-1,-11-4 0,-8-6-3,-10-6-1,-9-6-1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2"/>
    </inkml:context>
    <inkml:brush xml:id="br0">
      <inkml:brushProperty name="width" value="0.0159681793302298" units="cm"/>
      <inkml:brushProperty name="height" value="0.0159681793302298" units="cm"/>
      <inkml:brushProperty name="color" value="#F2395B"/>
      <inkml:brushProperty name="ignorePressure" value="0"/>
    </inkml:brush>
  </inkml:definitions>
  <inkml:trace contextRef="#ctx0" brushRef="#br0">71550 45200 918,'25'1'-19,"0"4"3	,0 3 1,0 3 2,-2-1 3,-3-2 1,-3-3 2,-2-3 1,0 2 4,7 10 4,6 10 4,7 9 5,5 4 2,7 1 2,6-1 3,7 1 2,2-3-1,1-2-3,-1-3-2,1-3-4,-4-2-2,-6 0 0,-6 0-1,-6 0-2,-7 0-1,-6 0-2,-6 0-2,-6 0-2,-10 1-2,-12 4-1,-13 3-1,-12 3-1,-13 4-3,-12 7-6,-13 6-4,-12 7-6,-2-3 0,9-8 5,10-10 4,10-9 4,8-9 1,10-5-3,10-7-2,9-5-4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2"/>
    </inkml:context>
    <inkml:brush xml:id="br0">
      <inkml:brushProperty name="width" value="0.0224509220570326" units="cm"/>
      <inkml:brushProperty name="height" value="0.0224509220570326" units="cm"/>
      <inkml:brushProperty name="color" value="#F2395B"/>
      <inkml:brushProperty name="ignorePressure" value="0"/>
    </inkml:brush>
  </inkml:definitions>
  <inkml:trace contextRef="#ctx0" brushRef="#br0">29100 12150 653,'45'-41'1,"-9"19"2	,-10 19 3,-8 19 1,-6 16 3,1 17 3,-1 15 3,1 16 3,-1 15 1,1 16 0,-1 15 1,1 17 0,-3 7-1,-2 0-2,-3 0-1,-3 0-2,-1-13-2,4-24-2,3-26-1,3-24-1,1 8-1,1 45 1,-1 43 1,1 45 1,1 17 0,3-5-2,3-7-1,4-5-1,1-12-4,0-16-4,0-15-5,0-15-5,-2-23-1,-3-28 0,-3-28 1,-2-27 2,-3-30-5,1-27-9,-1-28-10,1-28-9,-3-12-5,-2 7-1,-3 6 1,-3 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2"/>
    </inkml:context>
    <inkml:brush xml:id="br0">
      <inkml:brushProperty name="width" value="0.020519757643342" units="cm"/>
      <inkml:brushProperty name="height" value="0.020519757643342" units="cm"/>
      <inkml:brushProperty name="color" value="#F2395B"/>
      <inkml:brushProperty name="ignorePressure" value="0"/>
    </inkml:brush>
  </inkml:definitions>
  <inkml:trace contextRef="#ctx0" brushRef="#br0">74100 44350 714,'-25'28'-7,"0"6"4	,0 7 6,0 6 5,0 10 6,0 17 5,0 15 6,0 16 6,-2 7 2,-3 1-3,-3-1-1,-2 1-3,2-4-3,9-6-5,10-6-4,10-6-4,2-7-4,-3-6-2,-3-6-2,-2-6-2,-1-9-2,3-8-4,3-10-3,4-9-2,7-16-6,13-22-5,12-22-7,13-21-6,2-10-1,-5 3 7,-7 3 5,-5 4 5,-6 5 6,-3 10 2,-3 10 4,-2 9 3,0 1 3,7-6 0,6-6 1,7-6 0,-1-1 2,-6 7 0,-6 6 1,-6 7 2,-4 10 2,1 16 7,-1 15 5,1 17 5,-3 8 2,-2 4-2,-3 3-2,-3 3-3,-2-1-2,0-2-3,0-3-2,0-3-2,1-4-4,4-3-6,3-3-5,3-2-6,3-6-6,3-6-7,3-6-6,4-6-7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3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75300 45200 1000,'70'0'-2,"-9"0"-2	,-10 0-3,-8 0-3,-9 0-2,-6 0-1,-6 0-1,-6 0 0,-2 0-1,3 0 1,3 0 0,4 0 2,-1 0-1,-3 0-2,-3 0 0,-2 0-2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3"/>
    </inkml:context>
    <inkml:brush xml:id="br0">
      <inkml:brushProperty name="width" value="0.0152434222400188" units="cm"/>
      <inkml:brushProperty name="height" value="0.0152434222400188" units="cm"/>
      <inkml:brushProperty name="color" value="#F2395B"/>
      <inkml:brushProperty name="ignorePressure" value="0"/>
    </inkml:brush>
  </inkml:definitions>
  <inkml:trace contextRef="#ctx0" brushRef="#br0">75250 45600 962,'-21'45'-17,"10"-9"1	,10-10 1,9-8 0,10-8 5,14-2 11,11-3 10,14-3 11,7-2 3,3 0-5,3 0-4,4 0-5,2-4-6,4-5-10,3-7-7,3-5-9,-7-3-6,-15 4-3,-15 3-2,-16 3-3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3"/>
    </inkml:context>
    <inkml:brush xml:id="br0">
      <inkml:brushProperty name="width" value="0.0195464193820953" units="cm"/>
      <inkml:brushProperty name="height" value="0.0195464193820953" units="cm"/>
      <inkml:brushProperty name="color" value="#F2395B"/>
      <inkml:brushProperty name="ignorePressure" value="0"/>
    </inkml:brush>
  </inkml:definitions>
  <inkml:trace contextRef="#ctx0" brushRef="#br0">77500 44350 750,'23'76'4,"-3"4"-1	,-3 3-2,-2 3-3,-5 4 7,-2 7 13,-3 6 13,-3 7 13,-2 5 2,0 7-8,0 6-8,0 7-9,0-4-10,0-12-12,0-13-12,0-12-11,0-13-10,0-12-10,0-13-9,0-12-9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4"/>
    </inkml:context>
    <inkml:brush xml:id="br0">
      <inkml:brushProperty name="width" value="0.0156797207891941" units="cm"/>
      <inkml:brushProperty name="height" value="0.0156797207891941" units="cm"/>
      <inkml:brushProperty name="color" value="#F2395B"/>
      <inkml:brushProperty name="ignorePressure" value="0"/>
    </inkml:brush>
  </inkml:definitions>
  <inkml:trace contextRef="#ctx0" brushRef="#br0">59950 45700 935,'1'-24'-7,"4"4"-3	,3 3-5,3 3-3,1 3-1,1 3 4,-1 3 4,1 4 3,-1 2 5,1 4 4,-1 3 4,1 3 6,-3 4 0,-2 7-1,-3 6-2,-3 7-1,-2 0-1,0-2 3,0-3 1,0-3 3,0-1 1,0 4-1,0 3 1,0 3 0,0-1-2,0-2-4,0-3-4,0-3-4,0 10-1,0 26-1,0 24-1,0 26-1,-2 12 1,-3 0-2,-3 0 0,-2 0-1,-1-11-1,3-22-5,3-22-2,4-21-5,2-15-2,4-6-4,3-6-4,3-6-4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5"/>
    </inkml:context>
    <inkml:brush xml:id="br0">
      <inkml:brushProperty name="width" value="0.0222367495298386" units="cm"/>
      <inkml:brushProperty name="height" value="0.0222367495298386" units="cm"/>
      <inkml:brushProperty name="color" value="#F2395B"/>
      <inkml:brushProperty name="ignorePressure" value="0"/>
    </inkml:brush>
  </inkml:definitions>
  <inkml:trace contextRef="#ctx0" brushRef="#br0">60050 45900 659,'0'-27'-2,"0"-3"-3	,0-3-3,0-2-4,0 0 0,0 7 1,0 6 3,0 7 1,0 8 6,0 14 9,0 11 9,0 14 10,4 14 4,10 20-2,10 18-2,9 20-1,2 10-3,-2 3-4,-3 3-3,-3 4-4,-4-10-3,-3-22-2,-3-22-3,-2-21-1,-1 2 0,3 29 2,3 28 4,4 28 2,1 7 1,0-11-1,0-14-1,0-11-1,-4-14-1,-5-11-2,-7-14 0,-5-11-1,-3-7 0,4 0-1,3 0 0,3 0-1,3 6 1,3 13 0,3 12 0,4 13 2,-1-1-1,-3-11 0,-3-14-1,-2-11 0,-1 0-3,3 17-1,3 15-2,4 16-3,-3-15-4,-5-43-4,-7-44-6,-5-43-4,-8-23-2,-5 1 3,-7-1 2,-5 1 2,-4 4 0,0 9-5,0 10-3,0 10-4,1 4-3,4 0 0,3 0-2,3 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5"/>
    </inkml:context>
    <inkml:brush xml:id="br0">
      <inkml:brushProperty name="width" value="0.021997207775712" units="cm"/>
      <inkml:brushProperty name="height" value="0.021997207775712" units="cm"/>
      <inkml:brushProperty name="color" value="#F2395B"/>
      <inkml:brushProperty name="ignorePressure" value="0"/>
    </inkml:brush>
  </inkml:definitions>
  <inkml:trace contextRef="#ctx0" brushRef="#br0">60050 48000 666,'73'75'-32,"-3"0"19	,-3 0 19,-2 0 18,-3 6 10,1 13 0,-1 12 0,1 13 1,-4 1-2,-6-9-5,-6-10-4,-6-8-4,-6-12-4,-2-12-1,-3-13-1,-3-12-2,-2-13-2,0-12 1,0-13 0,0-12 0,1-19-5,4-25-7,3-25-9,3-25-8,9-19-7,16-12-9,15-13-6,17-12-8,3 6-1,-5 25 6,-7 25 5,-5 25 6,-9 15 3,-9 7 3,-10 6 3,-8 7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6"/>
    </inkml:context>
    <inkml:brush xml:id="br0">
      <inkml:brushProperty name="width" value="0.0184572245925665" units="cm"/>
      <inkml:brushProperty name="height" value="0.0184572245925665" units="cm"/>
      <inkml:brushProperty name="color" value="#F2395B"/>
      <inkml:brushProperty name="ignorePressure" value="0"/>
    </inkml:brush>
  </inkml:definitions>
  <inkml:trace contextRef="#ctx0" brushRef="#br0">64900 45850 794,'-4'-22'27,"-5"6"-1	,-7 7-2,-5 6-1,-4 6-2,0 6-3,0 7-3,0 6-2,-5 7-3,-9 10-1,-10 10-2,-8 9-2,-8 13-1,-2 20-2,-3 18 0,-3 20-3,-7 6 0,-9-2 0,-10-3-1,-8-3 0,-4-1 0,3 4 1,3 3 0,4 3 0,-1-2 1,-3-6 0,-3-6-1,-2-6 0,2-6 0,9-2-1,10-3-1,10-3-1,8-13-1,10-22-1,10-22-3,9-21-1,7-20-7,7-15-13,6-15-12,7-16-14,5-4 0,7 10 12,6 10 11,7 9 12,2 7 7,1 7 4,-1 6 2,1 7 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6"/>
    </inkml:context>
    <inkml:brush xml:id="br0">
      <inkml:brushProperty name="width" value="0.0171887874603271" units="cm"/>
      <inkml:brushProperty name="height" value="0.0171887874603271" units="cm"/>
      <inkml:brushProperty name="color" value="#F2395B"/>
      <inkml:brushProperty name="ignorePressure" value="0"/>
    </inkml:brush>
  </inkml:definitions>
  <inkml:trace contextRef="#ctx0" brushRef="#br0">62500 47400 853,'-22'6'-3,"6"13"-9	,7 12-7,6 13-9,1 4-1,-3-3 5,-3-3 7,-2-2 6,-5 0 8,-2 7 10,-3 6 11,-3 7 10,1-4 2,6-12-6,7-13-6,6-12-5,-2 4-3,-9 22 1,-10 22-1,-8 23 1,-4 8 0,3-3 0,3-3 0,4-2 1,2-5 0,4-2-2,3-3 0,3-3-1,1-7-1,1-9-1,-1-10-2,1-8-1,5-9-2,14-6-1,11-6-3,14-6-1,11-10-2,14-12-3,11-13-2,14-12-3,3-9 0,-2-2-1,-3-3 1,-3-3 0,4-6 0,13-5-1,12-7-1,13-5-1,-9 3-3,-27 17-4,-28 15-4,-28 16-5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7"/>
    </inkml:context>
    <inkml:brush xml:id="br0">
      <inkml:brushProperty name="width" value="0.0202282201498747" units="cm"/>
      <inkml:brushProperty name="height" value="0.0202282201498747" units="cm"/>
      <inkml:brushProperty name="color" value="#F2395B"/>
      <inkml:brushProperty name="ignorePressure" value="0"/>
    </inkml:brush>
  </inkml:definitions>
  <inkml:trace contextRef="#ctx0" brushRef="#br0">60200 50400 725,'-68'29'-51,"17"10"21	,15 10 22,16 9 21,7 12 8,1 16-5,-1 15-6,1 17-5,-1 3-2,1-5 3,-1-7 2,1-5 2,1-4 1,3 0 0,3 0-1,4 0-1,2-16-2,4-31-4,3-31-3,3-31-3,4-23-1,7-11-1,6-14 1,7-11 0,0-6-1,-2 4 0,-3 3-2,-3 3 0,-2 3 1,0 3 3,0 3 3,0 4 3,0 4 3,0 6 2,0 7 1,0 6 2,-2 10 2,-3 17 1,-3 15 0,-2 16 1,-3 10 2,1 7 4,-1 6 2,1 7 4,-3 4-2,-2 3-3,-3 3-5,-3 4-4,-1-1-4,4-3-4,3-3-3,3-2-5,1-5-1,1-2 0,-1-3 2,1-3 1,-1-10-4,1-16-11,-1-15-10,1-15-9,-1-11-4,1-2 2,-1-3 2,1-3 3,1-2 1,3 0 1,3 0-1,4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6:13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31700 12350 1000,'-2'156'-14,"-3"-37"-9	,-3-38-8,-2-37-10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7"/>
    </inkml:context>
    <inkml:brush xml:id="br0">
      <inkml:brushProperty name="width" value="0.0333333350718021" units="cm"/>
      <inkml:brushProperty name="height" value="0.0333333350718021" units="cm"/>
      <inkml:brushProperty name="color" value="#F2395B"/>
      <inkml:brushProperty name="ignorePressure" value="0"/>
    </inkml:brush>
  </inkml:definitions>
  <inkml:trace contextRef="#ctx0" brushRef="#br0">60850 51900 333,'108'43'167,"34"32"-1	,35 32 1,34 32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7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61100 50800 1000,'45'85'-4,"-9"-27"-7	,-10-28-8,-8-28-7,-4-7 3,3 16 11,3 15 12,4 17 11,1 7 5,0 0-2,0 0-3,0 0-3,0-8-4,0-16-8,0-15-6,0-15-8,-4-9-2,-5 1 0,-7-1 2,-5 1 0,-3 1 2,4 3 0,3 3 1,3 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7"/>
    </inkml:context>
    <inkml:brush xml:id="br0">
      <inkml:brushProperty name="width" value="0.0153781902045012" units="cm"/>
      <inkml:brushProperty name="height" value="0.0153781902045012" units="cm"/>
      <inkml:brushProperty name="color" value="#F2395B"/>
      <inkml:brushProperty name="ignorePressure" value="0"/>
    </inkml:brush>
  </inkml:definitions>
  <inkml:trace contextRef="#ctx0" brushRef="#br0">60950 51600 953,'6'18'-31,"13"-11"8	,12-14 9,13-11 7,9-6 8,6 4 9,7 3 8,6 3 8,3 1 0,0 1-6,0-1-7,0 1-6,3-4-7,6-6-3,7-6-4,6-6-4,-1-4-5,-5 1-5,-7-1-7,-5 1-4,-12 2-1,-16 7 6,-15 6 5,-15 7 6,-7 0 3,3-2 2,3-3 2,4-3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7"/>
    </inkml:context>
    <inkml:brush xml:id="br0">
      <inkml:brushProperty name="width" value="0.0165884904563427" units="cm"/>
      <inkml:brushProperty name="height" value="0.0165884904563427" units="cm"/>
      <inkml:brushProperty name="color" value="#F2395B"/>
      <inkml:brushProperty name="ignorePressure" value="0"/>
    </inkml:brush>
  </inkml:definitions>
  <inkml:trace contextRef="#ctx0" brushRef="#br0">62750 50750 884,'-22'93'2,"6"-11"4	,7-14 4,6-11 4,3-11 1,0-5-2,0-7-2,0-5-2,4-4-1,10 0-2,10 0-1,9 0-2,4-4-1,1-5-1,-1-7 0,1-5-1,1-11-2,3-11 0,3-14-3,4-11 0,-3-9-1,-5-3-1,-7-3 0,-5-2 1,-6-1-1,-3 3 2,-3 3 0,-2 4 0,-6 2 2,-6 4 0,-6 3 1,-6 3 0,-7 3 3,-6 3 4,-6 3 4,-6 4 5,-7 4 1,-6 6-2,-6 7-2,-6 6-2,-2 7-5,3 10-8,3 10-8,4 9-8,4 4-5,6 1 2,7-1 2,6 1 0,4-3 0,4-2-4,3-3-3,3-3-3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28"/>
    </inkml:context>
    <inkml:brush xml:id="br0">
      <inkml:brushProperty name="width" value="0.0146666653454304" units="cm"/>
      <inkml:brushProperty name="height" value="0.0146666653454304" units="cm"/>
      <inkml:brushProperty name="color" value="#F2395B"/>
      <inkml:brushProperty name="ignorePressure" value="0"/>
    </inkml:brush>
  </inkml:definitions>
  <inkml:trace contextRef="#ctx0" brushRef="#br0">60050 50050 1000,'-25'56'-6,"0"13"-11	,0 12-12,0 13-10,0 6-3,0 0 9,0 0 9,0 0 7,1-7 10,4-11 9,3-14 10,3-11 9,1 2 2,1 19-4,-1 19-5,1 19-5,-1-1-4,1-18-3,-1-19-3,1-18-3,1-10-4,3 0-4,3 0-5,4 0-5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35"/>
    </inkml:context>
    <inkml:brush xml:id="br0">
      <inkml:brushProperty name="width" value="0.0219266545027494" units="cm"/>
      <inkml:brushProperty name="height" value="0.0219266545027494" units="cm"/>
      <inkml:brushProperty name="color" value="#F2395B"/>
      <inkml:brushProperty name="ignorePressure" value="0"/>
    </inkml:brush>
  </inkml:definitions>
  <inkml:trace contextRef="#ctx0" brushRef="#br0">64650 30050 668,'-22'-46'10,"6"10"-1	,7 10 1,6 9 1,3 10-1,0 14-1,0 11 1,0 14-2,-2 16 1,-3 22 3,-3 22 1,-2 23 3,-5 17 0,-2 17-2,-3 15-2,-3 16-2,-2 5-1,0-2-4,0-3-1,0-3-3,0-9-1,0-11 0,0-14-1,0-11 0,1-17 0,4-18 0,3-19 1,3-18 0,1-18 0,1-16-1,-1-15-1,1-15 0,4-20-1,9-21 1,10-22 1,10-22 1,7-19 0,6-16-2,7-15-1,6-15-1,1-1-2,-3 16-1,-3 15-1,-2 17-1,-5 14-1,-2 17 3,-3 15 1,-3 16 2,-4 10 2,-3 7 4,-3 6 2,-2 7 3,-5 11 3,-2 20 3,-3 18 1,-3 20 2,-2 16 2,0 16 0,0 15 0,0 17 1,0 5-2,0-3-2,0-3-3,0-2-2,0-9-2,0-12-1,0-13-2,0-12-2,0-7-4,0 1-8,0-1-8,0 1-7,1-7-3,4-12 4,3-13 3,3-12 5,4-5-2,7 3-6,6 3-7,7 4-5,2-7-2,1-16 1,-1-15 2,1-15 2,-4-7 3,-6 3 6,-6 3 6,-6 4 4,-4 1 5,1 0 1,-1 0 2,1 0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35"/>
    </inkml:context>
    <inkml:brush xml:id="br0">
      <inkml:brushProperty name="width" value="0.0174418799579144" units="cm"/>
      <inkml:brushProperty name="height" value="0.0174418799579144" units="cm"/>
      <inkml:brushProperty name="color" value="#F2395B"/>
      <inkml:brushProperty name="ignorePressure" value="0"/>
    </inkml:brush>
  </inkml:definitions>
  <inkml:trace contextRef="#ctx0" brushRef="#br0">65400 31050 840,'29'1'36,"10"4"-6	,10 3-8,9 3-7,1 3-3,-6 3 0,-6 3 1,-6 4-1,-2 1-4,3 0-13,3 0-10,4 0-12,-3-4-8,-5-5-4,-7-7-4,-5-5-5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35"/>
    </inkml:context>
    <inkml:brush xml:id="br0">
      <inkml:brushProperty name="width" value="0.0156249925494194" units="cm"/>
      <inkml:brushProperty name="height" value="0.0156249925494194" units="cm"/>
      <inkml:brushProperty name="color" value="#F2395B"/>
      <inkml:brushProperty name="ignorePressure" value="0"/>
    </inkml:brush>
  </inkml:definitions>
  <inkml:trace contextRef="#ctx0" brushRef="#br0">65300 31800 938,'3'21'-17,"6"-5"4	,7-7 4,6-5 4,9-6 6,13-3 9,12-3 8,13-2 8,6-6 1,0-6-11,0-6-8,0-6-11,-7-2-9,-11 3-13,-14 3-12,-11 4-11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35"/>
    </inkml:context>
    <inkml:brush xml:id="br0">
      <inkml:brushProperty name="width" value="0.0241927113384008" units="cm"/>
      <inkml:brushProperty name="height" value="0.0241927113384008" units="cm"/>
      <inkml:brushProperty name="color" value="#F2395B"/>
      <inkml:brushProperty name="ignorePressure" value="0"/>
    </inkml:brush>
  </inkml:definitions>
  <inkml:trace contextRef="#ctx0" brushRef="#br0">66850 30650 606,'70'45'23,"-9"-9"-2	,-10-10-3,-8-8-2,-8-4-4,-2 3-2,-3 3-5,-3 4-2,-4-1-3,-3-3-2,-3-3-1,-2-2-2,-5-1-1,-2 3 0,-3 3-1,-3 4 0,-4 4 1,-3 6 3,-3 7 3,-2 6 2,-6 4 3,-6 4 3,-6 3 1,-6 3 2,-4-1 2,1-2 1,-1-3 1,1-3 1,7-7 0,16-9 1,15-10 1,17-8-1,11-8-3,10-2-10,10-3-8,9-3-8,1-1-5,-6 4 1,-6 3 0,-6 3 1,-6 4 1,-2 7 0,-3 6 0,-3 7 2,-9 4 1,-11 3 5,-14 3 4,-11 4 5,-11 4 4,-5 6 5,-7 7 6,-5 6 5,-1-4 2,6-11-1,7-14-3,6-11-1,-8 0 0,-22 17 2,-22 15 3,-21 16 2,-9 2-2,7-8-7,6-10-7,7-9-8,8-13-7,14-16-9,11-15-8,14-15-9,8-14-11,7-8-10,6-10-13,7-9-10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09T22:19:58"/>
    </inkml:context>
    <inkml:brush xml:id="br0">
      <inkml:brushProperty name="width" value="0.0181866567581892" units="cm"/>
      <inkml:brushProperty name="height" value="0.0181866567581892" units="cm"/>
      <inkml:brushProperty name="color" value="#F2395B"/>
      <inkml:brushProperty name="ignorePressure" value="0"/>
    </inkml:brush>
  </inkml:definitions>
  <inkml:trace contextRef="#ctx0" brushRef="#br0">41450 10350 806,'-88'-90'6,"26"23"13	,24 22 13,26 22 13,16 13-1,10 7-14,10 6-14,9 7-14,6 0-7,3-2 1,3-3 1,4-3 1,-1-2 1,-3 0-1,-3 0 0,-2 0 0,-3 1 0,1 4 0,-1 3 2,1 3 0,-9 1 1,-15 1 1,-15-1 1,-16 1 2,-4 1-10,10 3-20,10 3-22,9 4-20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3.xml"/><Relationship Id="rId8" Type="http://schemas.openxmlformats.org/officeDocument/2006/relationships/customXml" Target="../ink/ink252.xml"/><Relationship Id="rId7" Type="http://schemas.openxmlformats.org/officeDocument/2006/relationships/customXml" Target="../ink/ink251.xml"/><Relationship Id="rId6" Type="http://schemas.openxmlformats.org/officeDocument/2006/relationships/customXml" Target="../ink/ink250.xml"/><Relationship Id="rId52" Type="http://schemas.openxmlformats.org/officeDocument/2006/relationships/notesSlide" Target="../notesSlides/notesSlide1.xml"/><Relationship Id="rId51" Type="http://schemas.openxmlformats.org/officeDocument/2006/relationships/slideLayout" Target="../slideLayouts/slideLayout6.xml"/><Relationship Id="rId50" Type="http://schemas.openxmlformats.org/officeDocument/2006/relationships/customXml" Target="../ink/ink294.xml"/><Relationship Id="rId5" Type="http://schemas.openxmlformats.org/officeDocument/2006/relationships/customXml" Target="../ink/ink249.xml"/><Relationship Id="rId49" Type="http://schemas.openxmlformats.org/officeDocument/2006/relationships/customXml" Target="../ink/ink293.xml"/><Relationship Id="rId48" Type="http://schemas.openxmlformats.org/officeDocument/2006/relationships/customXml" Target="../ink/ink292.xml"/><Relationship Id="rId47" Type="http://schemas.openxmlformats.org/officeDocument/2006/relationships/customXml" Target="../ink/ink291.xml"/><Relationship Id="rId46" Type="http://schemas.openxmlformats.org/officeDocument/2006/relationships/customXml" Target="../ink/ink290.xml"/><Relationship Id="rId45" Type="http://schemas.openxmlformats.org/officeDocument/2006/relationships/customXml" Target="../ink/ink289.xml"/><Relationship Id="rId44" Type="http://schemas.openxmlformats.org/officeDocument/2006/relationships/customXml" Target="../ink/ink288.xml"/><Relationship Id="rId43" Type="http://schemas.openxmlformats.org/officeDocument/2006/relationships/customXml" Target="../ink/ink287.xml"/><Relationship Id="rId42" Type="http://schemas.openxmlformats.org/officeDocument/2006/relationships/customXml" Target="../ink/ink286.xml"/><Relationship Id="rId41" Type="http://schemas.openxmlformats.org/officeDocument/2006/relationships/customXml" Target="../ink/ink285.xml"/><Relationship Id="rId40" Type="http://schemas.openxmlformats.org/officeDocument/2006/relationships/customXml" Target="../ink/ink284.xml"/><Relationship Id="rId4" Type="http://schemas.openxmlformats.org/officeDocument/2006/relationships/customXml" Target="../ink/ink248.xml"/><Relationship Id="rId39" Type="http://schemas.openxmlformats.org/officeDocument/2006/relationships/customXml" Target="../ink/ink283.xml"/><Relationship Id="rId38" Type="http://schemas.openxmlformats.org/officeDocument/2006/relationships/customXml" Target="../ink/ink282.xml"/><Relationship Id="rId37" Type="http://schemas.openxmlformats.org/officeDocument/2006/relationships/customXml" Target="../ink/ink281.xml"/><Relationship Id="rId36" Type="http://schemas.openxmlformats.org/officeDocument/2006/relationships/customXml" Target="../ink/ink280.xml"/><Relationship Id="rId35" Type="http://schemas.openxmlformats.org/officeDocument/2006/relationships/customXml" Target="../ink/ink279.xml"/><Relationship Id="rId34" Type="http://schemas.openxmlformats.org/officeDocument/2006/relationships/customXml" Target="../ink/ink278.xml"/><Relationship Id="rId33" Type="http://schemas.openxmlformats.org/officeDocument/2006/relationships/customXml" Target="../ink/ink277.xml"/><Relationship Id="rId32" Type="http://schemas.openxmlformats.org/officeDocument/2006/relationships/customXml" Target="../ink/ink276.xml"/><Relationship Id="rId31" Type="http://schemas.openxmlformats.org/officeDocument/2006/relationships/customXml" Target="../ink/ink275.xml"/><Relationship Id="rId30" Type="http://schemas.openxmlformats.org/officeDocument/2006/relationships/customXml" Target="../ink/ink274.xml"/><Relationship Id="rId3" Type="http://schemas.openxmlformats.org/officeDocument/2006/relationships/customXml" Target="../ink/ink247.xml"/><Relationship Id="rId29" Type="http://schemas.openxmlformats.org/officeDocument/2006/relationships/customXml" Target="../ink/ink273.xml"/><Relationship Id="rId28" Type="http://schemas.openxmlformats.org/officeDocument/2006/relationships/customXml" Target="../ink/ink272.xml"/><Relationship Id="rId27" Type="http://schemas.openxmlformats.org/officeDocument/2006/relationships/customXml" Target="../ink/ink271.xml"/><Relationship Id="rId26" Type="http://schemas.openxmlformats.org/officeDocument/2006/relationships/customXml" Target="../ink/ink270.xml"/><Relationship Id="rId25" Type="http://schemas.openxmlformats.org/officeDocument/2006/relationships/customXml" Target="../ink/ink269.xml"/><Relationship Id="rId24" Type="http://schemas.openxmlformats.org/officeDocument/2006/relationships/customXml" Target="../ink/ink268.xml"/><Relationship Id="rId23" Type="http://schemas.openxmlformats.org/officeDocument/2006/relationships/customXml" Target="../ink/ink267.xml"/><Relationship Id="rId22" Type="http://schemas.openxmlformats.org/officeDocument/2006/relationships/customXml" Target="../ink/ink266.xml"/><Relationship Id="rId21" Type="http://schemas.openxmlformats.org/officeDocument/2006/relationships/customXml" Target="../ink/ink265.xml"/><Relationship Id="rId20" Type="http://schemas.openxmlformats.org/officeDocument/2006/relationships/customXml" Target="../ink/ink264.xml"/><Relationship Id="rId2" Type="http://schemas.openxmlformats.org/officeDocument/2006/relationships/customXml" Target="../ink/ink246.xml"/><Relationship Id="rId19" Type="http://schemas.openxmlformats.org/officeDocument/2006/relationships/customXml" Target="../ink/ink263.xml"/><Relationship Id="rId18" Type="http://schemas.openxmlformats.org/officeDocument/2006/relationships/customXml" Target="../ink/ink262.xml"/><Relationship Id="rId17" Type="http://schemas.openxmlformats.org/officeDocument/2006/relationships/customXml" Target="../ink/ink261.xml"/><Relationship Id="rId16" Type="http://schemas.openxmlformats.org/officeDocument/2006/relationships/customXml" Target="../ink/ink260.xml"/><Relationship Id="rId15" Type="http://schemas.openxmlformats.org/officeDocument/2006/relationships/customXml" Target="../ink/ink259.xml"/><Relationship Id="rId14" Type="http://schemas.openxmlformats.org/officeDocument/2006/relationships/customXml" Target="../ink/ink258.xml"/><Relationship Id="rId13" Type="http://schemas.openxmlformats.org/officeDocument/2006/relationships/customXml" Target="../ink/ink257.xml"/><Relationship Id="rId12" Type="http://schemas.openxmlformats.org/officeDocument/2006/relationships/customXml" Target="../ink/ink256.xml"/><Relationship Id="rId11" Type="http://schemas.openxmlformats.org/officeDocument/2006/relationships/customXml" Target="../ink/ink255.xml"/><Relationship Id="rId10" Type="http://schemas.openxmlformats.org/officeDocument/2006/relationships/customXml" Target="../ink/ink254.xml"/><Relationship Id="rId1" Type="http://schemas.openxmlformats.org/officeDocument/2006/relationships/customXml" Target="../ink/ink24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customXml" Target="../ink/ink7.xml"/><Relationship Id="rId76" Type="http://schemas.openxmlformats.org/officeDocument/2006/relationships/slideLayout" Target="../slideLayouts/slideLayout2.xml"/><Relationship Id="rId75" Type="http://schemas.openxmlformats.org/officeDocument/2006/relationships/customXml" Target="../ink/ink74.xml"/><Relationship Id="rId74" Type="http://schemas.openxmlformats.org/officeDocument/2006/relationships/customXml" Target="../ink/ink73.xml"/><Relationship Id="rId73" Type="http://schemas.openxmlformats.org/officeDocument/2006/relationships/customXml" Target="../ink/ink72.xml"/><Relationship Id="rId72" Type="http://schemas.openxmlformats.org/officeDocument/2006/relationships/customXml" Target="../ink/ink71.xml"/><Relationship Id="rId71" Type="http://schemas.openxmlformats.org/officeDocument/2006/relationships/customXml" Target="../ink/ink70.xml"/><Relationship Id="rId70" Type="http://schemas.openxmlformats.org/officeDocument/2006/relationships/customXml" Target="../ink/ink69.xml"/><Relationship Id="rId7" Type="http://schemas.openxmlformats.org/officeDocument/2006/relationships/customXml" Target="../ink/ink6.xml"/><Relationship Id="rId69" Type="http://schemas.openxmlformats.org/officeDocument/2006/relationships/customXml" Target="../ink/ink68.xml"/><Relationship Id="rId68" Type="http://schemas.openxmlformats.org/officeDocument/2006/relationships/customXml" Target="../ink/ink67.xml"/><Relationship Id="rId67" Type="http://schemas.openxmlformats.org/officeDocument/2006/relationships/customXml" Target="../ink/ink66.xml"/><Relationship Id="rId66" Type="http://schemas.openxmlformats.org/officeDocument/2006/relationships/customXml" Target="../ink/ink65.xml"/><Relationship Id="rId65" Type="http://schemas.openxmlformats.org/officeDocument/2006/relationships/customXml" Target="../ink/ink64.xml"/><Relationship Id="rId64" Type="http://schemas.openxmlformats.org/officeDocument/2006/relationships/customXml" Target="../ink/ink63.xml"/><Relationship Id="rId63" Type="http://schemas.openxmlformats.org/officeDocument/2006/relationships/customXml" Target="../ink/ink62.xml"/><Relationship Id="rId62" Type="http://schemas.openxmlformats.org/officeDocument/2006/relationships/customXml" Target="../ink/ink61.xml"/><Relationship Id="rId61" Type="http://schemas.openxmlformats.org/officeDocument/2006/relationships/customXml" Target="../ink/ink60.xml"/><Relationship Id="rId60" Type="http://schemas.openxmlformats.org/officeDocument/2006/relationships/customXml" Target="../ink/ink59.xml"/><Relationship Id="rId6" Type="http://schemas.openxmlformats.org/officeDocument/2006/relationships/customXml" Target="../ink/ink5.xml"/><Relationship Id="rId59" Type="http://schemas.openxmlformats.org/officeDocument/2006/relationships/customXml" Target="../ink/ink58.xml"/><Relationship Id="rId58" Type="http://schemas.openxmlformats.org/officeDocument/2006/relationships/customXml" Target="../ink/ink57.xml"/><Relationship Id="rId57" Type="http://schemas.openxmlformats.org/officeDocument/2006/relationships/customXml" Target="../ink/ink56.xml"/><Relationship Id="rId56" Type="http://schemas.openxmlformats.org/officeDocument/2006/relationships/customXml" Target="../ink/ink55.xml"/><Relationship Id="rId55" Type="http://schemas.openxmlformats.org/officeDocument/2006/relationships/customXml" Target="../ink/ink54.xml"/><Relationship Id="rId54" Type="http://schemas.openxmlformats.org/officeDocument/2006/relationships/customXml" Target="../ink/ink53.xml"/><Relationship Id="rId53" Type="http://schemas.openxmlformats.org/officeDocument/2006/relationships/customXml" Target="../ink/ink52.xml"/><Relationship Id="rId52" Type="http://schemas.openxmlformats.org/officeDocument/2006/relationships/customXml" Target="../ink/ink51.xml"/><Relationship Id="rId51" Type="http://schemas.openxmlformats.org/officeDocument/2006/relationships/customXml" Target="../ink/ink50.xml"/><Relationship Id="rId50" Type="http://schemas.openxmlformats.org/officeDocument/2006/relationships/customXml" Target="../ink/ink49.xml"/><Relationship Id="rId5" Type="http://schemas.openxmlformats.org/officeDocument/2006/relationships/customXml" Target="../ink/ink4.xml"/><Relationship Id="rId49" Type="http://schemas.openxmlformats.org/officeDocument/2006/relationships/customXml" Target="../ink/ink48.xml"/><Relationship Id="rId48" Type="http://schemas.openxmlformats.org/officeDocument/2006/relationships/customXml" Target="../ink/ink47.xml"/><Relationship Id="rId47" Type="http://schemas.openxmlformats.org/officeDocument/2006/relationships/customXml" Target="../ink/ink46.xml"/><Relationship Id="rId46" Type="http://schemas.openxmlformats.org/officeDocument/2006/relationships/customXml" Target="../ink/ink45.xml"/><Relationship Id="rId45" Type="http://schemas.openxmlformats.org/officeDocument/2006/relationships/customXml" Target="../ink/ink44.xml"/><Relationship Id="rId44" Type="http://schemas.openxmlformats.org/officeDocument/2006/relationships/customXml" Target="../ink/ink43.xml"/><Relationship Id="rId43" Type="http://schemas.openxmlformats.org/officeDocument/2006/relationships/customXml" Target="../ink/ink42.xml"/><Relationship Id="rId42" Type="http://schemas.openxmlformats.org/officeDocument/2006/relationships/customXml" Target="../ink/ink41.xml"/><Relationship Id="rId41" Type="http://schemas.openxmlformats.org/officeDocument/2006/relationships/customXml" Target="../ink/ink40.xml"/><Relationship Id="rId40" Type="http://schemas.openxmlformats.org/officeDocument/2006/relationships/customXml" Target="../ink/ink39.xml"/><Relationship Id="rId4" Type="http://schemas.openxmlformats.org/officeDocument/2006/relationships/customXml" Target="../ink/ink3.xml"/><Relationship Id="rId39" Type="http://schemas.openxmlformats.org/officeDocument/2006/relationships/customXml" Target="../ink/ink38.xml"/><Relationship Id="rId38" Type="http://schemas.openxmlformats.org/officeDocument/2006/relationships/customXml" Target="../ink/ink37.xml"/><Relationship Id="rId37" Type="http://schemas.openxmlformats.org/officeDocument/2006/relationships/customXml" Target="../ink/ink36.xml"/><Relationship Id="rId36" Type="http://schemas.openxmlformats.org/officeDocument/2006/relationships/customXml" Target="../ink/ink35.xml"/><Relationship Id="rId35" Type="http://schemas.openxmlformats.org/officeDocument/2006/relationships/customXml" Target="../ink/ink34.xml"/><Relationship Id="rId34" Type="http://schemas.openxmlformats.org/officeDocument/2006/relationships/customXml" Target="../ink/ink33.xml"/><Relationship Id="rId33" Type="http://schemas.openxmlformats.org/officeDocument/2006/relationships/customXml" Target="../ink/ink32.xml"/><Relationship Id="rId32" Type="http://schemas.openxmlformats.org/officeDocument/2006/relationships/customXml" Target="../ink/ink31.xml"/><Relationship Id="rId31" Type="http://schemas.openxmlformats.org/officeDocument/2006/relationships/customXml" Target="../ink/ink30.xml"/><Relationship Id="rId30" Type="http://schemas.openxmlformats.org/officeDocument/2006/relationships/customXml" Target="../ink/ink29.xml"/><Relationship Id="rId3" Type="http://schemas.openxmlformats.org/officeDocument/2006/relationships/customXml" Target="../ink/ink2.xml"/><Relationship Id="rId29" Type="http://schemas.openxmlformats.org/officeDocument/2006/relationships/customXml" Target="../ink/ink28.xml"/><Relationship Id="rId28" Type="http://schemas.openxmlformats.org/officeDocument/2006/relationships/customXml" Target="../ink/ink27.xml"/><Relationship Id="rId27" Type="http://schemas.openxmlformats.org/officeDocument/2006/relationships/customXml" Target="../ink/ink26.xml"/><Relationship Id="rId26" Type="http://schemas.openxmlformats.org/officeDocument/2006/relationships/customXml" Target="../ink/ink25.xml"/><Relationship Id="rId25" Type="http://schemas.openxmlformats.org/officeDocument/2006/relationships/customXml" Target="../ink/ink24.xml"/><Relationship Id="rId24" Type="http://schemas.openxmlformats.org/officeDocument/2006/relationships/customXml" Target="../ink/ink23.xml"/><Relationship Id="rId23" Type="http://schemas.openxmlformats.org/officeDocument/2006/relationships/customXml" Target="../ink/ink22.xml"/><Relationship Id="rId22" Type="http://schemas.openxmlformats.org/officeDocument/2006/relationships/customXml" Target="../ink/ink21.xml"/><Relationship Id="rId21" Type="http://schemas.openxmlformats.org/officeDocument/2006/relationships/customXml" Target="../ink/ink20.xml"/><Relationship Id="rId20" Type="http://schemas.openxmlformats.org/officeDocument/2006/relationships/customXml" Target="../ink/ink19.xml"/><Relationship Id="rId2" Type="http://schemas.openxmlformats.org/officeDocument/2006/relationships/customXml" Target="../ink/ink1.xml"/><Relationship Id="rId19" Type="http://schemas.openxmlformats.org/officeDocument/2006/relationships/customXml" Target="../ink/ink18.xml"/><Relationship Id="rId18" Type="http://schemas.openxmlformats.org/officeDocument/2006/relationships/customXml" Target="../ink/ink17.xml"/><Relationship Id="rId17" Type="http://schemas.openxmlformats.org/officeDocument/2006/relationships/customXml" Target="../ink/ink16.xml"/><Relationship Id="rId16" Type="http://schemas.openxmlformats.org/officeDocument/2006/relationships/customXml" Target="../ink/ink15.xml"/><Relationship Id="rId15" Type="http://schemas.openxmlformats.org/officeDocument/2006/relationships/customXml" Target="../ink/ink14.xml"/><Relationship Id="rId14" Type="http://schemas.openxmlformats.org/officeDocument/2006/relationships/customXml" Target="../ink/ink13.xml"/><Relationship Id="rId13" Type="http://schemas.openxmlformats.org/officeDocument/2006/relationships/customXml" Target="../ink/ink12.xml"/><Relationship Id="rId12" Type="http://schemas.openxmlformats.org/officeDocument/2006/relationships/customXml" Target="../ink/ink11.xml"/><Relationship Id="rId11" Type="http://schemas.openxmlformats.org/officeDocument/2006/relationships/customXml" Target="../ink/ink10.xml"/><Relationship Id="rId10" Type="http://schemas.openxmlformats.org/officeDocument/2006/relationships/customXml" Target="../ink/ink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7.xml"/><Relationship Id="rId8" Type="http://schemas.openxmlformats.org/officeDocument/2006/relationships/customXml" Target="../ink/ink76.xml"/><Relationship Id="rId7" Type="http://schemas.openxmlformats.org/officeDocument/2006/relationships/customXml" Target="../ink/ink7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1" Type="http://schemas.openxmlformats.org/officeDocument/2006/relationships/slideLayout" Target="../slideLayouts/slideLayout2.xml"/><Relationship Id="rId30" Type="http://schemas.openxmlformats.org/officeDocument/2006/relationships/customXml" Target="../ink/ink98.xml"/><Relationship Id="rId3" Type="http://schemas.openxmlformats.org/officeDocument/2006/relationships/image" Target="../media/image4.png"/><Relationship Id="rId29" Type="http://schemas.openxmlformats.org/officeDocument/2006/relationships/customXml" Target="../ink/ink97.xml"/><Relationship Id="rId28" Type="http://schemas.openxmlformats.org/officeDocument/2006/relationships/customXml" Target="../ink/ink96.xml"/><Relationship Id="rId27" Type="http://schemas.openxmlformats.org/officeDocument/2006/relationships/customXml" Target="../ink/ink95.xml"/><Relationship Id="rId26" Type="http://schemas.openxmlformats.org/officeDocument/2006/relationships/customXml" Target="../ink/ink94.xml"/><Relationship Id="rId25" Type="http://schemas.openxmlformats.org/officeDocument/2006/relationships/customXml" Target="../ink/ink93.xml"/><Relationship Id="rId24" Type="http://schemas.openxmlformats.org/officeDocument/2006/relationships/customXml" Target="../ink/ink92.xml"/><Relationship Id="rId23" Type="http://schemas.openxmlformats.org/officeDocument/2006/relationships/customXml" Target="../ink/ink91.xml"/><Relationship Id="rId22" Type="http://schemas.openxmlformats.org/officeDocument/2006/relationships/customXml" Target="../ink/ink90.xml"/><Relationship Id="rId21" Type="http://schemas.openxmlformats.org/officeDocument/2006/relationships/customXml" Target="../ink/ink89.xml"/><Relationship Id="rId20" Type="http://schemas.openxmlformats.org/officeDocument/2006/relationships/customXml" Target="../ink/ink88.xml"/><Relationship Id="rId2" Type="http://schemas.openxmlformats.org/officeDocument/2006/relationships/image" Target="../media/image3.png"/><Relationship Id="rId19" Type="http://schemas.openxmlformats.org/officeDocument/2006/relationships/customXml" Target="../ink/ink87.xml"/><Relationship Id="rId18" Type="http://schemas.openxmlformats.org/officeDocument/2006/relationships/customXml" Target="../ink/ink86.xml"/><Relationship Id="rId17" Type="http://schemas.openxmlformats.org/officeDocument/2006/relationships/customXml" Target="../ink/ink85.xml"/><Relationship Id="rId16" Type="http://schemas.openxmlformats.org/officeDocument/2006/relationships/customXml" Target="../ink/ink84.xml"/><Relationship Id="rId15" Type="http://schemas.openxmlformats.org/officeDocument/2006/relationships/customXml" Target="../ink/ink83.xml"/><Relationship Id="rId14" Type="http://schemas.openxmlformats.org/officeDocument/2006/relationships/customXml" Target="../ink/ink82.xml"/><Relationship Id="rId13" Type="http://schemas.openxmlformats.org/officeDocument/2006/relationships/customXml" Target="../ink/ink81.xml"/><Relationship Id="rId12" Type="http://schemas.openxmlformats.org/officeDocument/2006/relationships/customXml" Target="../ink/ink80.xml"/><Relationship Id="rId11" Type="http://schemas.openxmlformats.org/officeDocument/2006/relationships/customXml" Target="../ink/ink79.xml"/><Relationship Id="rId10" Type="http://schemas.openxmlformats.org/officeDocument/2006/relationships/customXml" Target="../ink/ink7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6.xml"/><Relationship Id="rId8" Type="http://schemas.openxmlformats.org/officeDocument/2006/relationships/customXml" Target="../ink/ink105.xml"/><Relationship Id="rId7" Type="http://schemas.openxmlformats.org/officeDocument/2006/relationships/customXml" Target="../ink/ink104.xml"/><Relationship Id="rId6" Type="http://schemas.openxmlformats.org/officeDocument/2006/relationships/customXml" Target="../ink/ink103.xml"/><Relationship Id="rId5" Type="http://schemas.openxmlformats.org/officeDocument/2006/relationships/customXml" Target="../ink/ink102.xml"/><Relationship Id="rId4" Type="http://schemas.openxmlformats.org/officeDocument/2006/relationships/customXml" Target="../ink/ink101.xml"/><Relationship Id="rId3" Type="http://schemas.openxmlformats.org/officeDocument/2006/relationships/customXml" Target="../ink/ink100.xml"/><Relationship Id="rId2" Type="http://schemas.openxmlformats.org/officeDocument/2006/relationships/customXml" Target="../ink/ink9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3.xml"/><Relationship Id="rId8" Type="http://schemas.openxmlformats.org/officeDocument/2006/relationships/customXml" Target="../ink/ink112.xml"/><Relationship Id="rId7" Type="http://schemas.openxmlformats.org/officeDocument/2006/relationships/customXml" Target="../ink/ink111.xml"/><Relationship Id="rId69" Type="http://schemas.openxmlformats.org/officeDocument/2006/relationships/slideLayout" Target="../slideLayouts/slideLayout2.xml"/><Relationship Id="rId68" Type="http://schemas.openxmlformats.org/officeDocument/2006/relationships/customXml" Target="../ink/ink172.xml"/><Relationship Id="rId67" Type="http://schemas.openxmlformats.org/officeDocument/2006/relationships/customXml" Target="../ink/ink171.xml"/><Relationship Id="rId66" Type="http://schemas.openxmlformats.org/officeDocument/2006/relationships/customXml" Target="../ink/ink170.xml"/><Relationship Id="rId65" Type="http://schemas.openxmlformats.org/officeDocument/2006/relationships/customXml" Target="../ink/ink169.xml"/><Relationship Id="rId64" Type="http://schemas.openxmlformats.org/officeDocument/2006/relationships/customXml" Target="../ink/ink168.xml"/><Relationship Id="rId63" Type="http://schemas.openxmlformats.org/officeDocument/2006/relationships/customXml" Target="../ink/ink167.xml"/><Relationship Id="rId62" Type="http://schemas.openxmlformats.org/officeDocument/2006/relationships/customXml" Target="../ink/ink166.xml"/><Relationship Id="rId61" Type="http://schemas.openxmlformats.org/officeDocument/2006/relationships/customXml" Target="../ink/ink165.xml"/><Relationship Id="rId60" Type="http://schemas.openxmlformats.org/officeDocument/2006/relationships/customXml" Target="../ink/ink164.xml"/><Relationship Id="rId6" Type="http://schemas.openxmlformats.org/officeDocument/2006/relationships/customXml" Target="../ink/ink110.xml"/><Relationship Id="rId59" Type="http://schemas.openxmlformats.org/officeDocument/2006/relationships/customXml" Target="../ink/ink163.xml"/><Relationship Id="rId58" Type="http://schemas.openxmlformats.org/officeDocument/2006/relationships/customXml" Target="../ink/ink162.xml"/><Relationship Id="rId57" Type="http://schemas.openxmlformats.org/officeDocument/2006/relationships/customXml" Target="../ink/ink161.xml"/><Relationship Id="rId56" Type="http://schemas.openxmlformats.org/officeDocument/2006/relationships/customXml" Target="../ink/ink160.xml"/><Relationship Id="rId55" Type="http://schemas.openxmlformats.org/officeDocument/2006/relationships/customXml" Target="../ink/ink159.xml"/><Relationship Id="rId54" Type="http://schemas.openxmlformats.org/officeDocument/2006/relationships/customXml" Target="../ink/ink158.xml"/><Relationship Id="rId53" Type="http://schemas.openxmlformats.org/officeDocument/2006/relationships/customXml" Target="../ink/ink157.xml"/><Relationship Id="rId52" Type="http://schemas.openxmlformats.org/officeDocument/2006/relationships/customXml" Target="../ink/ink156.xml"/><Relationship Id="rId51" Type="http://schemas.openxmlformats.org/officeDocument/2006/relationships/customXml" Target="../ink/ink155.xml"/><Relationship Id="rId50" Type="http://schemas.openxmlformats.org/officeDocument/2006/relationships/customXml" Target="../ink/ink154.xml"/><Relationship Id="rId5" Type="http://schemas.openxmlformats.org/officeDocument/2006/relationships/customXml" Target="../ink/ink109.xml"/><Relationship Id="rId49" Type="http://schemas.openxmlformats.org/officeDocument/2006/relationships/customXml" Target="../ink/ink153.xml"/><Relationship Id="rId48" Type="http://schemas.openxmlformats.org/officeDocument/2006/relationships/customXml" Target="../ink/ink152.xml"/><Relationship Id="rId47" Type="http://schemas.openxmlformats.org/officeDocument/2006/relationships/customXml" Target="../ink/ink151.xml"/><Relationship Id="rId46" Type="http://schemas.openxmlformats.org/officeDocument/2006/relationships/customXml" Target="../ink/ink150.xml"/><Relationship Id="rId45" Type="http://schemas.openxmlformats.org/officeDocument/2006/relationships/customXml" Target="../ink/ink149.xml"/><Relationship Id="rId44" Type="http://schemas.openxmlformats.org/officeDocument/2006/relationships/customXml" Target="../ink/ink148.xml"/><Relationship Id="rId43" Type="http://schemas.openxmlformats.org/officeDocument/2006/relationships/customXml" Target="../ink/ink147.xml"/><Relationship Id="rId42" Type="http://schemas.openxmlformats.org/officeDocument/2006/relationships/customXml" Target="../ink/ink146.xml"/><Relationship Id="rId41" Type="http://schemas.openxmlformats.org/officeDocument/2006/relationships/customXml" Target="../ink/ink145.xml"/><Relationship Id="rId40" Type="http://schemas.openxmlformats.org/officeDocument/2006/relationships/customXml" Target="../ink/ink144.xml"/><Relationship Id="rId4" Type="http://schemas.openxmlformats.org/officeDocument/2006/relationships/customXml" Target="../ink/ink108.xml"/><Relationship Id="rId39" Type="http://schemas.openxmlformats.org/officeDocument/2006/relationships/customXml" Target="../ink/ink143.xml"/><Relationship Id="rId38" Type="http://schemas.openxmlformats.org/officeDocument/2006/relationships/customXml" Target="../ink/ink142.xml"/><Relationship Id="rId37" Type="http://schemas.openxmlformats.org/officeDocument/2006/relationships/customXml" Target="../ink/ink141.xml"/><Relationship Id="rId36" Type="http://schemas.openxmlformats.org/officeDocument/2006/relationships/customXml" Target="../ink/ink140.xml"/><Relationship Id="rId35" Type="http://schemas.openxmlformats.org/officeDocument/2006/relationships/customXml" Target="../ink/ink139.xml"/><Relationship Id="rId34" Type="http://schemas.openxmlformats.org/officeDocument/2006/relationships/customXml" Target="../ink/ink138.xml"/><Relationship Id="rId33" Type="http://schemas.openxmlformats.org/officeDocument/2006/relationships/customXml" Target="../ink/ink137.xml"/><Relationship Id="rId32" Type="http://schemas.openxmlformats.org/officeDocument/2006/relationships/customXml" Target="../ink/ink136.xml"/><Relationship Id="rId31" Type="http://schemas.openxmlformats.org/officeDocument/2006/relationships/customXml" Target="../ink/ink135.xml"/><Relationship Id="rId30" Type="http://schemas.openxmlformats.org/officeDocument/2006/relationships/customXml" Target="../ink/ink134.xml"/><Relationship Id="rId3" Type="http://schemas.openxmlformats.org/officeDocument/2006/relationships/customXml" Target="../ink/ink107.xml"/><Relationship Id="rId29" Type="http://schemas.openxmlformats.org/officeDocument/2006/relationships/customXml" Target="../ink/ink133.xml"/><Relationship Id="rId28" Type="http://schemas.openxmlformats.org/officeDocument/2006/relationships/customXml" Target="../ink/ink132.xml"/><Relationship Id="rId27" Type="http://schemas.openxmlformats.org/officeDocument/2006/relationships/customXml" Target="../ink/ink131.xml"/><Relationship Id="rId26" Type="http://schemas.openxmlformats.org/officeDocument/2006/relationships/customXml" Target="../ink/ink130.xml"/><Relationship Id="rId25" Type="http://schemas.openxmlformats.org/officeDocument/2006/relationships/customXml" Target="../ink/ink129.xml"/><Relationship Id="rId24" Type="http://schemas.openxmlformats.org/officeDocument/2006/relationships/customXml" Target="../ink/ink128.xml"/><Relationship Id="rId23" Type="http://schemas.openxmlformats.org/officeDocument/2006/relationships/customXml" Target="../ink/ink127.xml"/><Relationship Id="rId22" Type="http://schemas.openxmlformats.org/officeDocument/2006/relationships/customXml" Target="../ink/ink126.xml"/><Relationship Id="rId21" Type="http://schemas.openxmlformats.org/officeDocument/2006/relationships/customXml" Target="../ink/ink125.xml"/><Relationship Id="rId20" Type="http://schemas.openxmlformats.org/officeDocument/2006/relationships/customXml" Target="../ink/ink124.xml"/><Relationship Id="rId2" Type="http://schemas.openxmlformats.org/officeDocument/2006/relationships/image" Target="../media/image10.png"/><Relationship Id="rId19" Type="http://schemas.openxmlformats.org/officeDocument/2006/relationships/customXml" Target="../ink/ink123.xml"/><Relationship Id="rId18" Type="http://schemas.openxmlformats.org/officeDocument/2006/relationships/customXml" Target="../ink/ink122.xml"/><Relationship Id="rId17" Type="http://schemas.openxmlformats.org/officeDocument/2006/relationships/customXml" Target="../ink/ink121.xml"/><Relationship Id="rId16" Type="http://schemas.openxmlformats.org/officeDocument/2006/relationships/customXml" Target="../ink/ink120.xml"/><Relationship Id="rId15" Type="http://schemas.openxmlformats.org/officeDocument/2006/relationships/customXml" Target="../ink/ink119.xml"/><Relationship Id="rId14" Type="http://schemas.openxmlformats.org/officeDocument/2006/relationships/customXml" Target="../ink/ink118.xml"/><Relationship Id="rId13" Type="http://schemas.openxmlformats.org/officeDocument/2006/relationships/customXml" Target="../ink/ink117.xml"/><Relationship Id="rId12" Type="http://schemas.openxmlformats.org/officeDocument/2006/relationships/customXml" Target="../ink/ink116.xml"/><Relationship Id="rId11" Type="http://schemas.openxmlformats.org/officeDocument/2006/relationships/customXml" Target="../ink/ink115.xml"/><Relationship Id="rId10" Type="http://schemas.openxmlformats.org/officeDocument/2006/relationships/customXml" Target="../ink/ink11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0.xml"/><Relationship Id="rId8" Type="http://schemas.openxmlformats.org/officeDocument/2006/relationships/customXml" Target="../ink/ink179.xml"/><Relationship Id="rId7" Type="http://schemas.openxmlformats.org/officeDocument/2006/relationships/customXml" Target="../ink/ink178.xml"/><Relationship Id="rId6" Type="http://schemas.openxmlformats.org/officeDocument/2006/relationships/customXml" Target="../ink/ink177.xml"/><Relationship Id="rId5" Type="http://schemas.openxmlformats.org/officeDocument/2006/relationships/customXml" Target="../ink/ink176.xml"/><Relationship Id="rId4" Type="http://schemas.openxmlformats.org/officeDocument/2006/relationships/customXml" Target="../ink/ink175.xml"/><Relationship Id="rId3" Type="http://schemas.openxmlformats.org/officeDocument/2006/relationships/customXml" Target="../ink/ink174.xml"/><Relationship Id="rId28" Type="http://schemas.openxmlformats.org/officeDocument/2006/relationships/slideLayout" Target="../slideLayouts/slideLayout6.xml"/><Relationship Id="rId27" Type="http://schemas.openxmlformats.org/officeDocument/2006/relationships/customXml" Target="../ink/ink198.xml"/><Relationship Id="rId26" Type="http://schemas.openxmlformats.org/officeDocument/2006/relationships/customXml" Target="../ink/ink197.xml"/><Relationship Id="rId25" Type="http://schemas.openxmlformats.org/officeDocument/2006/relationships/customXml" Target="../ink/ink196.xml"/><Relationship Id="rId24" Type="http://schemas.openxmlformats.org/officeDocument/2006/relationships/customXml" Target="../ink/ink195.xml"/><Relationship Id="rId23" Type="http://schemas.openxmlformats.org/officeDocument/2006/relationships/customXml" Target="../ink/ink194.xml"/><Relationship Id="rId22" Type="http://schemas.openxmlformats.org/officeDocument/2006/relationships/customXml" Target="../ink/ink193.xml"/><Relationship Id="rId21" Type="http://schemas.openxmlformats.org/officeDocument/2006/relationships/customXml" Target="../ink/ink192.xml"/><Relationship Id="rId20" Type="http://schemas.openxmlformats.org/officeDocument/2006/relationships/customXml" Target="../ink/ink191.xml"/><Relationship Id="rId2" Type="http://schemas.openxmlformats.org/officeDocument/2006/relationships/customXml" Target="../ink/ink173.xml"/><Relationship Id="rId19" Type="http://schemas.openxmlformats.org/officeDocument/2006/relationships/customXml" Target="../ink/ink190.xml"/><Relationship Id="rId18" Type="http://schemas.openxmlformats.org/officeDocument/2006/relationships/customXml" Target="../ink/ink189.xml"/><Relationship Id="rId17" Type="http://schemas.openxmlformats.org/officeDocument/2006/relationships/customXml" Target="../ink/ink188.xml"/><Relationship Id="rId16" Type="http://schemas.openxmlformats.org/officeDocument/2006/relationships/customXml" Target="../ink/ink187.xml"/><Relationship Id="rId15" Type="http://schemas.openxmlformats.org/officeDocument/2006/relationships/customXml" Target="../ink/ink186.xml"/><Relationship Id="rId14" Type="http://schemas.openxmlformats.org/officeDocument/2006/relationships/customXml" Target="../ink/ink185.xml"/><Relationship Id="rId13" Type="http://schemas.openxmlformats.org/officeDocument/2006/relationships/customXml" Target="../ink/ink184.xml"/><Relationship Id="rId12" Type="http://schemas.openxmlformats.org/officeDocument/2006/relationships/customXml" Target="../ink/ink183.xml"/><Relationship Id="rId11" Type="http://schemas.openxmlformats.org/officeDocument/2006/relationships/customXml" Target="../ink/ink182.xml"/><Relationship Id="rId10" Type="http://schemas.openxmlformats.org/officeDocument/2006/relationships/customXml" Target="../ink/ink18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6.xml"/><Relationship Id="rId8" Type="http://schemas.openxmlformats.org/officeDocument/2006/relationships/customXml" Target="../ink/ink205.xml"/><Relationship Id="rId7" Type="http://schemas.openxmlformats.org/officeDocument/2006/relationships/customXml" Target="../ink/ink204.xml"/><Relationship Id="rId6" Type="http://schemas.openxmlformats.org/officeDocument/2006/relationships/customXml" Target="../ink/ink203.xml"/><Relationship Id="rId5" Type="http://schemas.openxmlformats.org/officeDocument/2006/relationships/customXml" Target="../ink/ink202.xml"/><Relationship Id="rId48" Type="http://schemas.openxmlformats.org/officeDocument/2006/relationships/slideLayout" Target="../slideLayouts/slideLayout2.xml"/><Relationship Id="rId47" Type="http://schemas.openxmlformats.org/officeDocument/2006/relationships/customXml" Target="../ink/ink244.xml"/><Relationship Id="rId46" Type="http://schemas.openxmlformats.org/officeDocument/2006/relationships/customXml" Target="../ink/ink243.xml"/><Relationship Id="rId45" Type="http://schemas.openxmlformats.org/officeDocument/2006/relationships/customXml" Target="../ink/ink242.xml"/><Relationship Id="rId44" Type="http://schemas.openxmlformats.org/officeDocument/2006/relationships/customXml" Target="../ink/ink241.xml"/><Relationship Id="rId43" Type="http://schemas.openxmlformats.org/officeDocument/2006/relationships/customXml" Target="../ink/ink240.xml"/><Relationship Id="rId42" Type="http://schemas.openxmlformats.org/officeDocument/2006/relationships/customXml" Target="../ink/ink239.xml"/><Relationship Id="rId41" Type="http://schemas.openxmlformats.org/officeDocument/2006/relationships/customXml" Target="../ink/ink238.xml"/><Relationship Id="rId40" Type="http://schemas.openxmlformats.org/officeDocument/2006/relationships/customXml" Target="../ink/ink237.xml"/><Relationship Id="rId4" Type="http://schemas.openxmlformats.org/officeDocument/2006/relationships/customXml" Target="../ink/ink201.xml"/><Relationship Id="rId39" Type="http://schemas.openxmlformats.org/officeDocument/2006/relationships/customXml" Target="../ink/ink236.xml"/><Relationship Id="rId38" Type="http://schemas.openxmlformats.org/officeDocument/2006/relationships/customXml" Target="../ink/ink235.xml"/><Relationship Id="rId37" Type="http://schemas.openxmlformats.org/officeDocument/2006/relationships/customXml" Target="../ink/ink234.xml"/><Relationship Id="rId36" Type="http://schemas.openxmlformats.org/officeDocument/2006/relationships/customXml" Target="../ink/ink233.xml"/><Relationship Id="rId35" Type="http://schemas.openxmlformats.org/officeDocument/2006/relationships/customXml" Target="../ink/ink232.xml"/><Relationship Id="rId34" Type="http://schemas.openxmlformats.org/officeDocument/2006/relationships/customXml" Target="../ink/ink231.xml"/><Relationship Id="rId33" Type="http://schemas.openxmlformats.org/officeDocument/2006/relationships/customXml" Target="../ink/ink230.xml"/><Relationship Id="rId32" Type="http://schemas.openxmlformats.org/officeDocument/2006/relationships/customXml" Target="../ink/ink229.xml"/><Relationship Id="rId31" Type="http://schemas.openxmlformats.org/officeDocument/2006/relationships/customXml" Target="../ink/ink228.xml"/><Relationship Id="rId30" Type="http://schemas.openxmlformats.org/officeDocument/2006/relationships/customXml" Target="../ink/ink227.xml"/><Relationship Id="rId3" Type="http://schemas.openxmlformats.org/officeDocument/2006/relationships/customXml" Target="../ink/ink200.xml"/><Relationship Id="rId29" Type="http://schemas.openxmlformats.org/officeDocument/2006/relationships/customXml" Target="../ink/ink226.xml"/><Relationship Id="rId28" Type="http://schemas.openxmlformats.org/officeDocument/2006/relationships/customXml" Target="../ink/ink225.xml"/><Relationship Id="rId27" Type="http://schemas.openxmlformats.org/officeDocument/2006/relationships/customXml" Target="../ink/ink224.xml"/><Relationship Id="rId26" Type="http://schemas.openxmlformats.org/officeDocument/2006/relationships/customXml" Target="../ink/ink223.xml"/><Relationship Id="rId25" Type="http://schemas.openxmlformats.org/officeDocument/2006/relationships/customXml" Target="../ink/ink222.xml"/><Relationship Id="rId24" Type="http://schemas.openxmlformats.org/officeDocument/2006/relationships/customXml" Target="../ink/ink221.xml"/><Relationship Id="rId23" Type="http://schemas.openxmlformats.org/officeDocument/2006/relationships/customXml" Target="../ink/ink220.xml"/><Relationship Id="rId22" Type="http://schemas.openxmlformats.org/officeDocument/2006/relationships/customXml" Target="../ink/ink219.xml"/><Relationship Id="rId21" Type="http://schemas.openxmlformats.org/officeDocument/2006/relationships/customXml" Target="../ink/ink218.xml"/><Relationship Id="rId20" Type="http://schemas.openxmlformats.org/officeDocument/2006/relationships/customXml" Target="../ink/ink217.xml"/><Relationship Id="rId2" Type="http://schemas.openxmlformats.org/officeDocument/2006/relationships/customXml" Target="../ink/ink199.xml"/><Relationship Id="rId19" Type="http://schemas.openxmlformats.org/officeDocument/2006/relationships/customXml" Target="../ink/ink216.xml"/><Relationship Id="rId18" Type="http://schemas.openxmlformats.org/officeDocument/2006/relationships/customXml" Target="../ink/ink215.xml"/><Relationship Id="rId17" Type="http://schemas.openxmlformats.org/officeDocument/2006/relationships/customXml" Target="../ink/ink214.xml"/><Relationship Id="rId16" Type="http://schemas.openxmlformats.org/officeDocument/2006/relationships/customXml" Target="../ink/ink213.xml"/><Relationship Id="rId15" Type="http://schemas.openxmlformats.org/officeDocument/2006/relationships/customXml" Target="../ink/ink212.xml"/><Relationship Id="rId14" Type="http://schemas.openxmlformats.org/officeDocument/2006/relationships/customXml" Target="../ink/ink211.xml"/><Relationship Id="rId13" Type="http://schemas.openxmlformats.org/officeDocument/2006/relationships/customXml" Target="../ink/ink210.xml"/><Relationship Id="rId12" Type="http://schemas.openxmlformats.org/officeDocument/2006/relationships/customXml" Target="../ink/ink209.xml"/><Relationship Id="rId11" Type="http://schemas.openxmlformats.org/officeDocument/2006/relationships/customXml" Target="../ink/ink208.xml"/><Relationship Id="rId10" Type="http://schemas.openxmlformats.org/officeDocument/2006/relationships/customXml" Target="../ink/ink20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4:artisticCrisscrossEtching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4:artisticCrisscrossEtching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4:artisticCrisscrossEtching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4:artisticCrisscrossEtching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4:artisticCrisscrossEtching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4:artisticCrisscrossEtching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>
                <a:extLst>
                  <a:ext uri="{FF2B5EF4-FFF2-40B4-BE49-F238E27FC236}">
                    <a14:artisticCrisscrossEtching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>
                <a:extLst>
                  <a:ext uri="{FF2B5EF4-FFF2-40B4-BE49-F238E27FC236}">
                    <a14:artisticCrisscrossEtching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4:artisticCrisscrossEtching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4:artisticCrisscrossEtching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4:artisticCrisscrossEtching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4:artisticCrisscrossEtching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4:artisticCrisscrossEtching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4:artisticCrisscrossEtching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4:artisticCrisscrossEtching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4:artisticCrisscrossEtching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>
                <a:extLst>
                  <a:ext uri="{FF2B5EF4-FFF2-40B4-BE49-F238E27FC236}">
                    <a14:artisticCrisscrossEtching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>
                <a:extLst>
                  <a:ext uri="{FF2B5EF4-FFF2-40B4-BE49-F238E27FC236}">
                    <a14:artisticCrisscrossEtching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4:artisticCrisscrossEtching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4:artisticCrisscrossEtching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4:artisticCrisscrossEtching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 rotWithShape="1">
                <a:blip r:embed="rId1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9" name="直接连接符 18"/>
          <p:cNvCxnSpPr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>
                <a:extLst>
                  <a:ext uri="{FF2B5EF4-FFF2-40B4-BE49-F238E27FC236}">
                    <a14:artisticCrisscrossEtching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 rotWithShape="1"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>
                <a:extLst>
                  <a:ext uri="{FF2B5EF4-FFF2-40B4-BE49-F238E27FC236}">
                    <a14:artisticCrisscrossEtching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 rotWithShape="1">
                <a:blip r:embed="rId3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4:artisticCrisscrossEtching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 rotWithShape="1">
                <a:blip r:embed="rId4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>
                <a:extLst>
                  <a:ext uri="{FF2B5EF4-FFF2-40B4-BE49-F238E27FC236}">
                    <a14:artisticCrisscrossEtching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 rotWithShape="1">
                <a:blip r:embed="rId5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4:artisticCrisscrossEtching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 rotWithShape="1">
                <a:blip r:embed="rId6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>
                <a:extLst>
                  <a:ext uri="{FF2B5EF4-FFF2-40B4-BE49-F238E27FC236}">
                    <a14:artisticCrisscrossEtching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 rotWithShape="1">
                <a:blip r:embed="rId7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>
                <a:extLst>
                  <a:ext uri="{FF2B5EF4-FFF2-40B4-BE49-F238E27FC236}">
                    <a14:artisticCrisscrossEtching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 rotWithShape="1"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4:artisticCrisscrossEtching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 rotWithShape="1"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4:artisticCrisscrossEtching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 rotWithShape="1">
                <a:blip r:embed="rId10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9" name="直接连接符 38"/>
          <p:cNvCxnSpPr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408B0D8A-995C-4877-AF53-0837CEEA4DC1}"/>
                  </a:ext>
                </a:extLst>
              </p:cNvPr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613" t="-7576" r="-96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4:artisticCrisscrossEtching id="{74682BBD-6235-4193-A2C3-EC0B73CBCCB4}"/>
                  </a:ext>
                </a:extLst>
              </p:cNvPr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9091" r="-5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4:artisticCrisscrossEtching id="{369476C7-00F1-4F76-829A-4E22CE4172D7}"/>
                  </a:ext>
                </a:extLst>
              </p:cNvPr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572" t="-9091" r="-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4:artisticCrisscrossEtching id="{2A393E14-AB67-4575-9A76-0E2CA2166A03}"/>
                  </a:ext>
                </a:extLst>
              </p:cNvPr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231" r="-64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directory)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(obj,depth+1)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/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/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/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" name="墨迹 9"/>
              <p14:cNvContentPartPr/>
              <p14:nvPr/>
            </p14:nvContentPartPr>
            <p14:xfrm>
              <a:off x="6434870" y="2989384"/>
              <a:ext cx="612714" cy="10818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434870" y="2989384"/>
                <a:ext cx="612714" cy="108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墨迹 10"/>
              <p14:cNvContentPartPr/>
              <p14:nvPr/>
            </p14:nvContentPartPr>
            <p14:xfrm>
              <a:off x="7170539" y="2258524"/>
              <a:ext cx="434807" cy="40114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170539" y="2258524"/>
                <a:ext cx="434807" cy="401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6" name="墨迹 15"/>
              <p14:cNvContentPartPr/>
              <p14:nvPr/>
            </p14:nvContentPartPr>
            <p14:xfrm>
              <a:off x="7434995" y="2194470"/>
              <a:ext cx="194049" cy="1767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434995" y="2194470"/>
                <a:ext cx="194049" cy="176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" name="墨迹 19"/>
              <p14:cNvContentPartPr/>
              <p14:nvPr/>
            </p14:nvContentPartPr>
            <p14:xfrm>
              <a:off x="7715250" y="1177344"/>
              <a:ext cx="134632" cy="6456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715250" y="1177344"/>
                <a:ext cx="134632" cy="64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1" name="墨迹 20"/>
              <p14:cNvContentPartPr/>
              <p14:nvPr/>
            </p14:nvContentPartPr>
            <p14:xfrm>
              <a:off x="7594355" y="1335331"/>
              <a:ext cx="98914" cy="12158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594355" y="1335331"/>
                <a:ext cx="98914" cy="121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2" name="墨迹 21"/>
              <p14:cNvContentPartPr/>
              <p14:nvPr/>
            </p14:nvContentPartPr>
            <p14:xfrm>
              <a:off x="7693269" y="1258399"/>
              <a:ext cx="245223" cy="10990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693269" y="1258399"/>
                <a:ext cx="245223" cy="109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墨迹 22"/>
              <p14:cNvContentPartPr/>
              <p14:nvPr/>
            </p14:nvContentPartPr>
            <p14:xfrm>
              <a:off x="7755605" y="1241913"/>
              <a:ext cx="149744" cy="32421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755605" y="1241913"/>
                <a:ext cx="149744" cy="324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4" name="墨迹 23"/>
              <p14:cNvContentPartPr/>
              <p14:nvPr/>
            </p14:nvContentPartPr>
            <p14:xfrm>
              <a:off x="7709754" y="1417759"/>
              <a:ext cx="269264" cy="16485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709754" y="1417759"/>
                <a:ext cx="269264" cy="1648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5" name="墨迹 24"/>
              <p14:cNvContentPartPr/>
              <p14:nvPr/>
            </p14:nvContentPartPr>
            <p14:xfrm>
              <a:off x="8152804" y="1181466"/>
              <a:ext cx="97196" cy="24470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152804" y="1181466"/>
                <a:ext cx="97196" cy="244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6" name="墨迹 25"/>
              <p14:cNvContentPartPr/>
              <p14:nvPr/>
            </p14:nvContentPartPr>
            <p14:xfrm>
              <a:off x="8277648" y="1099038"/>
              <a:ext cx="192504" cy="34619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277648" y="1099038"/>
                <a:ext cx="192504" cy="3461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7" name="墨迹 26"/>
              <p14:cNvContentPartPr/>
              <p14:nvPr/>
            </p14:nvContentPartPr>
            <p14:xfrm>
              <a:off x="8534033" y="1115524"/>
              <a:ext cx="96853" cy="2472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534033" y="1115524"/>
                <a:ext cx="96853" cy="24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8" name="墨迹 27"/>
              <p14:cNvContentPartPr/>
              <p14:nvPr/>
            </p14:nvContentPartPr>
            <p14:xfrm>
              <a:off x="8539528" y="1197951"/>
              <a:ext cx="49457" cy="17018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539528" y="1197951"/>
                <a:ext cx="49457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9" name="墨迹 28"/>
              <p14:cNvContentPartPr/>
              <p14:nvPr/>
            </p14:nvContentPartPr>
            <p14:xfrm>
              <a:off x="8676908" y="1033096"/>
              <a:ext cx="219808" cy="38037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676908" y="1033096"/>
                <a:ext cx="219808" cy="38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0" name="墨迹 29"/>
              <p14:cNvContentPartPr/>
              <p14:nvPr/>
            </p14:nvContentPartPr>
            <p14:xfrm>
              <a:off x="8638442" y="1197951"/>
              <a:ext cx="131884" cy="14562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638442" y="1197951"/>
                <a:ext cx="131884" cy="1456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1" name="墨迹 30"/>
              <p14:cNvContentPartPr/>
              <p14:nvPr/>
            </p14:nvContentPartPr>
            <p14:xfrm>
              <a:off x="7662358" y="1747471"/>
              <a:ext cx="290902" cy="32112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662358" y="1747471"/>
                <a:ext cx="290902" cy="32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2" name="墨迹 31"/>
              <p14:cNvContentPartPr/>
              <p14:nvPr/>
            </p14:nvContentPartPr>
            <p14:xfrm>
              <a:off x="8091670" y="1665043"/>
              <a:ext cx="41214" cy="15936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091670" y="1665043"/>
                <a:ext cx="41214" cy="15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3" name="墨迹 32"/>
              <p14:cNvContentPartPr/>
              <p14:nvPr/>
            </p14:nvContentPartPr>
            <p14:xfrm>
              <a:off x="8078275" y="1670538"/>
              <a:ext cx="191989" cy="34413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078275" y="1670538"/>
                <a:ext cx="191989" cy="344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4" name="墨迹 33"/>
              <p14:cNvContentPartPr/>
              <p14:nvPr/>
            </p14:nvContentPartPr>
            <p14:xfrm>
              <a:off x="8366258" y="1763956"/>
              <a:ext cx="60619" cy="17292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366258" y="1763956"/>
                <a:ext cx="60619" cy="17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5" name="墨迹 34"/>
              <p14:cNvContentPartPr/>
              <p14:nvPr/>
            </p14:nvContentPartPr>
            <p14:xfrm>
              <a:off x="8468091" y="1709004"/>
              <a:ext cx="32971" cy="4670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468091" y="1709004"/>
                <a:ext cx="32971" cy="467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6" name="墨迹 35"/>
              <p14:cNvContentPartPr/>
              <p14:nvPr/>
            </p14:nvContentPartPr>
            <p14:xfrm>
              <a:off x="8490072" y="1725490"/>
              <a:ext cx="137379" cy="20607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490072" y="1725490"/>
                <a:ext cx="137379" cy="206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7" name="墨迹 36"/>
              <p14:cNvContentPartPr/>
              <p14:nvPr/>
            </p14:nvContentPartPr>
            <p14:xfrm>
              <a:off x="8577995" y="1840889"/>
              <a:ext cx="120894" cy="6594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577995" y="1840889"/>
                <a:ext cx="120894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8" name="墨迹 37"/>
              <p14:cNvContentPartPr/>
              <p14:nvPr/>
            </p14:nvContentPartPr>
            <p14:xfrm>
              <a:off x="7895217" y="2264019"/>
              <a:ext cx="136006" cy="17567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895217" y="2264019"/>
                <a:ext cx="136006" cy="175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9" name="墨迹 38"/>
              <p14:cNvContentPartPr/>
              <p14:nvPr/>
            </p14:nvContentPartPr>
            <p14:xfrm>
              <a:off x="8031223" y="2313475"/>
              <a:ext cx="90670" cy="9891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031223" y="2313475"/>
                <a:ext cx="90670" cy="9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0" name="墨迹 39"/>
              <p14:cNvContentPartPr/>
              <p14:nvPr/>
            </p14:nvContentPartPr>
            <p14:xfrm>
              <a:off x="8182341" y="2313475"/>
              <a:ext cx="69549" cy="6886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182341" y="2313475"/>
                <a:ext cx="69549" cy="68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1" name="墨迹 40"/>
              <p14:cNvContentPartPr/>
              <p14:nvPr/>
            </p14:nvContentPartPr>
            <p14:xfrm>
              <a:off x="8358187" y="2192581"/>
              <a:ext cx="65942" cy="21534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358187" y="2192581"/>
                <a:ext cx="65942" cy="215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2" name="墨迹 41"/>
              <p14:cNvContentPartPr/>
              <p14:nvPr/>
            </p14:nvContentPartPr>
            <p14:xfrm>
              <a:off x="8297740" y="2228300"/>
              <a:ext cx="170351" cy="5770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297740" y="2228300"/>
                <a:ext cx="170351" cy="5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3" name="墨迹 42"/>
              <p14:cNvContentPartPr/>
              <p14:nvPr/>
            </p14:nvContentPartPr>
            <p14:xfrm>
              <a:off x="8572500" y="2126639"/>
              <a:ext cx="65942" cy="4396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572500" y="2126639"/>
                <a:ext cx="65942" cy="43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4" name="墨迹 43"/>
              <p14:cNvContentPartPr/>
              <p14:nvPr/>
            </p14:nvContentPartPr>
            <p14:xfrm>
              <a:off x="8594480" y="2066192"/>
              <a:ext cx="126389" cy="280255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594480" y="2066192"/>
                <a:ext cx="126389" cy="280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5" name="墨迹 44"/>
              <p14:cNvContentPartPr/>
              <p14:nvPr/>
            </p14:nvContentPartPr>
            <p14:xfrm>
              <a:off x="8561509" y="2198076"/>
              <a:ext cx="221525" cy="20332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561509" y="2198076"/>
                <a:ext cx="221525" cy="203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6" name="墨迹 45"/>
              <p14:cNvContentPartPr/>
              <p14:nvPr/>
            </p14:nvContentPartPr>
            <p14:xfrm>
              <a:off x="8643937" y="2272262"/>
              <a:ext cx="74185" cy="1373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643937" y="2272262"/>
                <a:ext cx="74185" cy="13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7" name="墨迹 46"/>
              <p14:cNvContentPartPr/>
              <p14:nvPr/>
            </p14:nvContentPartPr>
            <p14:xfrm>
              <a:off x="7627326" y="2604721"/>
              <a:ext cx="117460" cy="3297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627326" y="2604721"/>
                <a:ext cx="117460" cy="32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8" name="墨迹 47"/>
              <p14:cNvContentPartPr/>
              <p14:nvPr/>
            </p14:nvContentPartPr>
            <p14:xfrm>
              <a:off x="7665793" y="2549769"/>
              <a:ext cx="101660" cy="39857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665793" y="2549769"/>
                <a:ext cx="101660" cy="398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9" name="墨迹 48"/>
              <p14:cNvContentPartPr/>
              <p14:nvPr/>
            </p14:nvContentPartPr>
            <p14:xfrm>
              <a:off x="7792182" y="2562820"/>
              <a:ext cx="178594" cy="38329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792182" y="2562820"/>
                <a:ext cx="178594" cy="383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0" name="墨迹 49"/>
              <p14:cNvContentPartPr/>
              <p14:nvPr/>
            </p14:nvContentPartPr>
            <p14:xfrm>
              <a:off x="8066942" y="2599225"/>
              <a:ext cx="354439" cy="31305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066942" y="2599225"/>
                <a:ext cx="354439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1" name="墨迹 50"/>
              <p14:cNvContentPartPr/>
              <p14:nvPr/>
            </p14:nvContentPartPr>
            <p14:xfrm>
              <a:off x="8460535" y="2626701"/>
              <a:ext cx="157986" cy="27476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460535" y="2626701"/>
                <a:ext cx="157986" cy="27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2" name="墨迹 51"/>
              <p14:cNvContentPartPr/>
              <p14:nvPr/>
            </p14:nvContentPartPr>
            <p14:xfrm>
              <a:off x="8459848" y="2588235"/>
              <a:ext cx="293992" cy="335894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459848" y="2588235"/>
                <a:ext cx="293992" cy="335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3" name="墨迹 52"/>
              <p14:cNvContentPartPr/>
              <p14:nvPr/>
            </p14:nvContentPartPr>
            <p14:xfrm>
              <a:off x="8632947" y="2753091"/>
              <a:ext cx="107156" cy="3022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8632947" y="2753091"/>
                <a:ext cx="107156" cy="30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4" name="墨迹 53"/>
              <p14:cNvContentPartPr/>
              <p14:nvPr/>
            </p14:nvContentPartPr>
            <p14:xfrm>
              <a:off x="8781317" y="2626701"/>
              <a:ext cx="173098" cy="6594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781317" y="2626701"/>
                <a:ext cx="173098" cy="65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5" name="墨迹 54"/>
              <p14:cNvContentPartPr/>
              <p14:nvPr/>
            </p14:nvContentPartPr>
            <p14:xfrm>
              <a:off x="8775822" y="2610216"/>
              <a:ext cx="164855" cy="307731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775822" y="2610216"/>
                <a:ext cx="164855" cy="307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6" name="墨迹 55"/>
              <p14:cNvContentPartPr/>
              <p14:nvPr/>
            </p14:nvContentPartPr>
            <p14:xfrm>
              <a:off x="7272715" y="3144623"/>
              <a:ext cx="358046" cy="322843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272715" y="3144623"/>
                <a:ext cx="358046" cy="322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7" name="墨迹 56"/>
              <p14:cNvContentPartPr/>
              <p14:nvPr/>
            </p14:nvContentPartPr>
            <p14:xfrm>
              <a:off x="7380043" y="3335581"/>
              <a:ext cx="19233" cy="10715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380043" y="3335581"/>
                <a:ext cx="19233" cy="107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8" name="墨迹 57"/>
              <p14:cNvContentPartPr/>
              <p14:nvPr/>
            </p14:nvContentPartPr>
            <p14:xfrm>
              <a:off x="7445985" y="3319096"/>
              <a:ext cx="52205" cy="29296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445985" y="3319096"/>
                <a:ext cx="52205" cy="292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9" name="墨迹 58"/>
              <p14:cNvContentPartPr/>
              <p14:nvPr/>
            </p14:nvContentPartPr>
            <p14:xfrm>
              <a:off x="7775697" y="3176221"/>
              <a:ext cx="43961" cy="357015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775697" y="3176221"/>
                <a:ext cx="43961" cy="357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60" name="墨迹 59"/>
              <p14:cNvContentPartPr/>
              <p14:nvPr/>
            </p14:nvContentPartPr>
            <p14:xfrm>
              <a:off x="7715250" y="3161109"/>
              <a:ext cx="175846" cy="469839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715250" y="3161109"/>
                <a:ext cx="175846" cy="469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1" name="墨迹 60"/>
              <p14:cNvContentPartPr/>
              <p14:nvPr/>
            </p14:nvContentPartPr>
            <p14:xfrm>
              <a:off x="7880105" y="3236668"/>
              <a:ext cx="134633" cy="162966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880105" y="3236668"/>
                <a:ext cx="134633" cy="162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2" name="墨迹 61"/>
              <p14:cNvContentPartPr/>
              <p14:nvPr/>
            </p14:nvContentPartPr>
            <p14:xfrm>
              <a:off x="8167229" y="3099288"/>
              <a:ext cx="105783" cy="21362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167229" y="3099288"/>
                <a:ext cx="105783" cy="213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3" name="墨迹 62"/>
              <p14:cNvContentPartPr/>
              <p14:nvPr/>
            </p14:nvContentPartPr>
            <p14:xfrm>
              <a:off x="8294992" y="3090358"/>
              <a:ext cx="94277" cy="124329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294992" y="3090358"/>
                <a:ext cx="94277" cy="124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4" name="墨迹 63"/>
              <p14:cNvContentPartPr/>
              <p14:nvPr/>
            </p14:nvContentPartPr>
            <p14:xfrm>
              <a:off x="8487324" y="3046397"/>
              <a:ext cx="107156" cy="115399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487324" y="3046397"/>
                <a:ext cx="107156" cy="115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5" name="墨迹 64"/>
              <p14:cNvContentPartPr/>
              <p14:nvPr/>
            </p14:nvContentPartPr>
            <p14:xfrm>
              <a:off x="8718122" y="2983889"/>
              <a:ext cx="93418" cy="17996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718122" y="2983889"/>
                <a:ext cx="93418" cy="179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6" name="墨迹 65"/>
              <p14:cNvContentPartPr/>
              <p14:nvPr/>
            </p14:nvContentPartPr>
            <p14:xfrm>
              <a:off x="8649432" y="3022355"/>
              <a:ext cx="167604" cy="8243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649432" y="3022355"/>
                <a:ext cx="167604" cy="824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NULL)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*node;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bool visit;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v) {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node = n;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visit = v;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4:artisticCrisscrossEtching id="{0252B0E1-5660-4D0A-9341-6BFAF043ABEB}"/>
                  </a:ext>
                </a:extLst>
              </p:cNvPr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767" t="-7576" r="-8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4:artisticCrisscrossEtching id="{BAF81E20-2AA4-4874-AE72-E277EDFDF372}"/>
                  </a:ext>
                </a:extLst>
              </p:cNvPr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4:artisticCrisscrossEtching id="{3333DB01-4F82-409E-896C-D5091BABCACF}"/>
                  </a:ext>
                </a:extLst>
              </p:cNvPr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>
                  <a:extLst>
                    <a:ext uri="{FF2B5EF4-FFF2-40B4-BE49-F238E27FC236}">
                      <a14:artisticCrisscrossEtching id="{1F28AC55-86BD-4D51-B7C8-BB95262382BB}"/>
                    </a:ext>
                  </a:extLst>
                </p:cNvPr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  <a:endParaRPr 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 q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(node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Visit(node)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(node-&gt;left)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(node-&gt;right)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  <a:endParaRPr 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4:artisticCrisscrossEtching id="{6E875A72-693E-456B-87E9-24013D40D7DE}"/>
                  </a:ext>
                </a:extLst>
              </p:cNvPr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4:artisticCrisscrossEtching id="{5205ED6A-4A5E-4BF9-ACA9-1056ECFD7D9C}"/>
                  </a:ext>
                </a:extLst>
              </p:cNvPr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231" r="-186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  <a:endParaRPr lang="en-GB" sz="2400" dirty="0"/>
          </a:p>
          <a:p>
            <a:r>
              <a:rPr lang="en-GB" sz="2400" dirty="0"/>
              <a:t>[Weiss] Ch.4 (4.1-4.2)</a:t>
            </a:r>
            <a:endParaRPr lang="en-GB" sz="2400" dirty="0"/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  <a:endParaRPr lang="en-US" sz="2400" dirty="0"/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  <a:endParaRPr lang="en-US" sz="2400" dirty="0"/>
          </a:p>
        </p:txBody>
      </p:sp>
      <p:grpSp>
        <p:nvGrpSpPr>
          <p:cNvPr id="38" name="组合 37"/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/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/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/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/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/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/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/>
          <p:cNvCxnSpPr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/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/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/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C8117C45-73C6-4BF0-BBBE-A982B540A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/>
            <p:cNvCxnSpPr/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/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/>
            <p:cNvCxnSpPr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/>
            <p:cNvCxnSpPr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/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6" name="墨迹 15"/>
              <p14:cNvContentPartPr/>
              <p14:nvPr/>
            </p14:nvContentPartPr>
            <p14:xfrm>
              <a:off x="3738733" y="1358453"/>
              <a:ext cx="101418" cy="21636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738733" y="1358453"/>
                <a:ext cx="101418" cy="216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7" name="墨迹 16"/>
              <p14:cNvContentPartPr/>
              <p14:nvPr/>
            </p14:nvContentPartPr>
            <p14:xfrm>
              <a:off x="3753638" y="1205079"/>
              <a:ext cx="100218" cy="547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753638" y="1205079"/>
                <a:ext cx="100218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9" name="墨迹 18"/>
              <p14:cNvContentPartPr/>
              <p14:nvPr/>
            </p14:nvContentPartPr>
            <p14:xfrm>
              <a:off x="3938141" y="1150303"/>
              <a:ext cx="236412" cy="377957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938141" y="1150303"/>
                <a:ext cx="236412" cy="377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0" name="墨迹 19"/>
              <p14:cNvContentPartPr/>
              <p14:nvPr/>
            </p14:nvContentPartPr>
            <p14:xfrm>
              <a:off x="4243078" y="1183169"/>
              <a:ext cx="167202" cy="2464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243078" y="1183169"/>
                <a:ext cx="167202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5" name="墨迹 24"/>
              <p14:cNvContentPartPr/>
              <p14:nvPr/>
            </p14:nvContentPartPr>
            <p14:xfrm>
              <a:off x="4204704" y="1122915"/>
              <a:ext cx="137051" cy="36323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204704" y="1122915"/>
                <a:ext cx="137051" cy="3632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6" name="墨迹 25"/>
              <p14:cNvContentPartPr/>
              <p14:nvPr/>
            </p14:nvContentPartPr>
            <p14:xfrm>
              <a:off x="4281453" y="1310524"/>
              <a:ext cx="153496" cy="35210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281453" y="1310524"/>
                <a:ext cx="153496" cy="352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7" name="墨迹 26"/>
              <p14:cNvContentPartPr/>
              <p14:nvPr/>
            </p14:nvContentPartPr>
            <p14:xfrm>
              <a:off x="2929280" y="1385841"/>
              <a:ext cx="338685" cy="19462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929280" y="1385841"/>
                <a:ext cx="338685" cy="194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9" name="墨迹 28"/>
              <p14:cNvContentPartPr/>
              <p14:nvPr/>
            </p14:nvContentPartPr>
            <p14:xfrm>
              <a:off x="3190532" y="1323876"/>
              <a:ext cx="71266" cy="45207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190532" y="1323876"/>
                <a:ext cx="71266" cy="452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0" name="墨迹 29"/>
              <p14:cNvContentPartPr/>
              <p14:nvPr/>
            </p14:nvContentPartPr>
            <p14:xfrm>
              <a:off x="3472856" y="1352976"/>
              <a:ext cx="2741" cy="4382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472856" y="1352976"/>
                <a:ext cx="2741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2" name="墨迹 31"/>
              <p14:cNvContentPartPr/>
              <p14:nvPr/>
            </p14:nvContentPartPr>
            <p14:xfrm>
              <a:off x="3546863" y="1528260"/>
              <a:ext cx="2741" cy="2464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546863" y="1528260"/>
                <a:ext cx="2741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3" name="墨迹 32"/>
              <p14:cNvContentPartPr/>
              <p14:nvPr/>
            </p14:nvContentPartPr>
            <p14:xfrm>
              <a:off x="4681640" y="1195494"/>
              <a:ext cx="216540" cy="34372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681640" y="1195494"/>
                <a:ext cx="216540" cy="343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4" name="墨迹 33"/>
              <p14:cNvContentPartPr/>
              <p14:nvPr/>
            </p14:nvContentPartPr>
            <p14:xfrm>
              <a:off x="4997884" y="1194124"/>
              <a:ext cx="185360" cy="33225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997884" y="1194124"/>
                <a:ext cx="185360" cy="332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6" name="墨迹 35"/>
              <p14:cNvContentPartPr/>
              <p14:nvPr/>
            </p14:nvContentPartPr>
            <p14:xfrm>
              <a:off x="5185985" y="1224251"/>
              <a:ext cx="123345" cy="2464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185985" y="1224251"/>
                <a:ext cx="123345" cy="246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7" name="墨迹 36"/>
              <p14:cNvContentPartPr/>
              <p14:nvPr/>
            </p14:nvContentPartPr>
            <p14:xfrm>
              <a:off x="5207913" y="1205079"/>
              <a:ext cx="208317" cy="29579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207913" y="1205079"/>
                <a:ext cx="208317" cy="295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8" name="墨迹 37"/>
              <p14:cNvContentPartPr/>
              <p14:nvPr/>
            </p14:nvContentPartPr>
            <p14:xfrm>
              <a:off x="5597136" y="1046228"/>
              <a:ext cx="16446" cy="15491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597136" y="1046228"/>
                <a:ext cx="16446" cy="154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9" name="墨迹 38"/>
              <p14:cNvContentPartPr/>
              <p14:nvPr/>
            </p14:nvContentPartPr>
            <p14:xfrm>
              <a:off x="5613582" y="1120176"/>
              <a:ext cx="60302" cy="1369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613582" y="1120176"/>
                <a:ext cx="60302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0" name="墨迹 39"/>
              <p14:cNvContentPartPr/>
              <p14:nvPr/>
            </p14:nvContentPartPr>
            <p14:xfrm>
              <a:off x="5458716" y="1177691"/>
              <a:ext cx="401557" cy="399868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458716" y="1177691"/>
                <a:ext cx="401557" cy="399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1" name="墨迹 40"/>
              <p14:cNvContentPartPr/>
              <p14:nvPr/>
            </p14:nvContentPartPr>
            <p14:xfrm>
              <a:off x="5273697" y="3533075"/>
              <a:ext cx="115123" cy="16980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273697" y="3533075"/>
                <a:ext cx="115123" cy="16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2" name="墨迹 41"/>
              <p14:cNvContentPartPr/>
              <p14:nvPr/>
            </p14:nvContentPartPr>
            <p14:xfrm>
              <a:off x="5427194" y="3483776"/>
              <a:ext cx="32892" cy="11503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427194" y="3483776"/>
                <a:ext cx="32892" cy="11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3" name="墨迹 42"/>
              <p14:cNvContentPartPr/>
              <p14:nvPr/>
            </p14:nvContentPartPr>
            <p14:xfrm>
              <a:off x="5412118" y="3439955"/>
              <a:ext cx="204205" cy="26823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412118" y="3439955"/>
                <a:ext cx="204205" cy="2682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4" name="墨迹 43"/>
              <p14:cNvContentPartPr/>
              <p14:nvPr/>
            </p14:nvContentPartPr>
            <p14:xfrm>
              <a:off x="5599192" y="3363268"/>
              <a:ext cx="237269" cy="26292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599192" y="3363268"/>
                <a:ext cx="237269" cy="262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5" name="墨迹 44"/>
              <p14:cNvContentPartPr/>
              <p14:nvPr/>
            </p14:nvContentPartPr>
            <p14:xfrm>
              <a:off x="5723222" y="3527597"/>
              <a:ext cx="27410" cy="26463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723222" y="3527597"/>
                <a:ext cx="27410" cy="264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6" name="墨迹 45"/>
              <p14:cNvContentPartPr/>
              <p14:nvPr/>
            </p14:nvContentPartPr>
            <p14:xfrm>
              <a:off x="5624546" y="3587851"/>
              <a:ext cx="104158" cy="12050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624546" y="3587851"/>
                <a:ext cx="104158" cy="120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7" name="墨迹 46"/>
              <p14:cNvContentPartPr/>
              <p14:nvPr/>
            </p14:nvContentPartPr>
            <p14:xfrm>
              <a:off x="5947985" y="3483776"/>
              <a:ext cx="32892" cy="12598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947985" y="3483776"/>
                <a:ext cx="32892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8" name="墨迹 47"/>
              <p14:cNvContentPartPr/>
              <p14:nvPr/>
            </p14:nvContentPartPr>
            <p14:xfrm>
              <a:off x="6967640" y="3746702"/>
              <a:ext cx="134309" cy="15885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967640" y="3746702"/>
                <a:ext cx="134309" cy="158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9" name="墨迹 48"/>
              <p14:cNvContentPartPr/>
              <p14:nvPr/>
            </p14:nvContentPartPr>
            <p14:xfrm>
              <a:off x="7768014" y="5404886"/>
              <a:ext cx="189130" cy="154914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768014" y="5404886"/>
                <a:ext cx="189130" cy="154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0" name="墨迹 49"/>
              <p14:cNvContentPartPr/>
              <p14:nvPr/>
            </p14:nvContentPartPr>
            <p14:xfrm>
              <a:off x="7294505" y="4765543"/>
              <a:ext cx="374833" cy="21910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294505" y="4765543"/>
                <a:ext cx="374833" cy="2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1" name="墨迹 50"/>
              <p14:cNvContentPartPr/>
              <p14:nvPr/>
            </p14:nvContentPartPr>
            <p14:xfrm>
              <a:off x="7248593" y="4743632"/>
              <a:ext cx="135680" cy="8490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248593" y="4743632"/>
                <a:ext cx="135680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2" name="墨迹 51"/>
              <p14:cNvContentPartPr/>
              <p14:nvPr/>
            </p14:nvContentPartPr>
            <p14:xfrm>
              <a:off x="7762532" y="4734560"/>
              <a:ext cx="90453" cy="104931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762532" y="4734560"/>
                <a:ext cx="90453" cy="104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3" name="墨迹 52"/>
              <p14:cNvContentPartPr/>
              <p14:nvPr/>
            </p14:nvContentPartPr>
            <p14:xfrm>
              <a:off x="1935151" y="4792931"/>
              <a:ext cx="41115" cy="129580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1935151" y="4792931"/>
                <a:ext cx="41115" cy="129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4" name="墨迹 53"/>
              <p14:cNvContentPartPr/>
              <p14:nvPr/>
            </p14:nvContentPartPr>
            <p14:xfrm>
              <a:off x="1954338" y="4842230"/>
              <a:ext cx="112381" cy="11776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1954338" y="4842230"/>
                <a:ext cx="112381" cy="117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5" name="墨迹 54"/>
              <p14:cNvContentPartPr/>
              <p14:nvPr/>
            </p14:nvContentPartPr>
            <p14:xfrm>
              <a:off x="1893350" y="4962738"/>
              <a:ext cx="242751" cy="32318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1893350" y="4962738"/>
                <a:ext cx="242751" cy="32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6" name="墨迹 55"/>
              <p14:cNvContentPartPr/>
              <p14:nvPr/>
            </p14:nvContentPartPr>
            <p14:xfrm>
              <a:off x="2011899" y="5033947"/>
              <a:ext cx="43856" cy="459950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011899" y="5033947"/>
                <a:ext cx="43856" cy="45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7" name="墨迹 56"/>
              <p14:cNvContentPartPr/>
              <p14:nvPr/>
            </p14:nvContentPartPr>
            <p14:xfrm>
              <a:off x="2205825" y="4918916"/>
              <a:ext cx="140477" cy="34303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205825" y="4918916"/>
                <a:ext cx="140477" cy="343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8" name="墨迹 57"/>
              <p14:cNvContentPartPr/>
              <p14:nvPr/>
            </p14:nvContentPartPr>
            <p14:xfrm>
              <a:off x="2362748" y="4924394"/>
              <a:ext cx="106899" cy="5478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2362748" y="4924394"/>
                <a:ext cx="106899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9" name="墨迹 58"/>
              <p14:cNvContentPartPr/>
              <p14:nvPr/>
            </p14:nvContentPartPr>
            <p14:xfrm>
              <a:off x="2417568" y="4891528"/>
              <a:ext cx="142532" cy="342866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2417568" y="4891528"/>
                <a:ext cx="142532" cy="34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60" name="墨迹 59"/>
              <p14:cNvContentPartPr/>
              <p14:nvPr/>
            </p14:nvContentPartPr>
            <p14:xfrm>
              <a:off x="2647812" y="4803886"/>
              <a:ext cx="32892" cy="140193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2647812" y="4803886"/>
                <a:ext cx="32892" cy="140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1" name="墨迹 60"/>
              <p14:cNvContentPartPr/>
              <p14:nvPr/>
            </p14:nvContentPartPr>
            <p14:xfrm>
              <a:off x="2686187" y="4864140"/>
              <a:ext cx="43856" cy="273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2686187" y="4864140"/>
                <a:ext cx="43856" cy="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62" name="墨迹 61"/>
              <p14:cNvContentPartPr/>
              <p14:nvPr/>
            </p14:nvContentPartPr>
            <p14:xfrm>
              <a:off x="2620402" y="4929872"/>
              <a:ext cx="38374" cy="14652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2620402" y="4929872"/>
                <a:ext cx="38374" cy="146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63" name="墨迹 62"/>
              <p14:cNvContentPartPr/>
              <p14:nvPr/>
            </p14:nvContentPartPr>
            <p14:xfrm>
              <a:off x="2623143" y="4940827"/>
              <a:ext cx="121290" cy="284837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2623143" y="4940827"/>
                <a:ext cx="121290" cy="284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64" name="墨迹 63"/>
              <p14:cNvContentPartPr/>
              <p14:nvPr/>
            </p14:nvContentPartPr>
            <p14:xfrm>
              <a:off x="2691669" y="5138022"/>
              <a:ext cx="213798" cy="5478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2691669" y="5138022"/>
                <a:ext cx="213798" cy="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76" name="墨迹 75"/>
              <p14:cNvContentPartPr/>
              <p14:nvPr/>
            </p14:nvContentPartPr>
            <p14:xfrm>
              <a:off x="2943841" y="4847707"/>
              <a:ext cx="146130" cy="17151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2943841" y="4847707"/>
                <a:ext cx="146130" cy="171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77" name="墨迹 76"/>
              <p14:cNvContentPartPr/>
              <p14:nvPr/>
            </p14:nvContentPartPr>
            <p14:xfrm>
              <a:off x="2960287" y="4891528"/>
              <a:ext cx="178166" cy="275594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2960287" y="4891528"/>
                <a:ext cx="178166" cy="2755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80" name="墨迹 79"/>
              <p14:cNvContentPartPr/>
              <p14:nvPr/>
            </p14:nvContentPartPr>
            <p14:xfrm>
              <a:off x="3141194" y="4781976"/>
              <a:ext cx="197352" cy="324892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3141194" y="4781976"/>
                <a:ext cx="197352" cy="324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83" name="墨迹 82"/>
              <p14:cNvContentPartPr/>
              <p14:nvPr/>
            </p14:nvContentPartPr>
            <p14:xfrm>
              <a:off x="3453669" y="4721722"/>
              <a:ext cx="27410" cy="17819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3453669" y="4721722"/>
                <a:ext cx="27410" cy="178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84" name="墨迹 83"/>
              <p14:cNvContentPartPr/>
              <p14:nvPr/>
            </p14:nvContentPartPr>
            <p14:xfrm>
              <a:off x="3453669" y="4760065"/>
              <a:ext cx="222021" cy="39439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3453669" y="4760065"/>
                <a:ext cx="222021" cy="39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85" name="墨迹 84"/>
              <p14:cNvContentPartPr/>
              <p14:nvPr/>
            </p14:nvContentPartPr>
            <p14:xfrm>
              <a:off x="3793553" y="4803886"/>
              <a:ext cx="82231" cy="10955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3793553" y="4803886"/>
                <a:ext cx="82231" cy="1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88" name="墨迹 87"/>
              <p14:cNvContentPartPr/>
              <p14:nvPr/>
            </p14:nvContentPartPr>
            <p14:xfrm>
              <a:off x="3788072" y="4831274"/>
              <a:ext cx="157608" cy="412192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3788072" y="4831274"/>
                <a:ext cx="157608" cy="4121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89" name="墨迹 88"/>
              <p14:cNvContentPartPr/>
              <p14:nvPr/>
            </p14:nvContentPartPr>
            <p14:xfrm>
              <a:off x="3829872" y="5020082"/>
              <a:ext cx="100732" cy="201816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3829872" y="5020082"/>
                <a:ext cx="100732" cy="201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90" name="墨迹 89"/>
              <p14:cNvContentPartPr/>
              <p14:nvPr/>
            </p14:nvContentPartPr>
            <p14:xfrm>
              <a:off x="4034762" y="4842230"/>
              <a:ext cx="180907" cy="244268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4034762" y="4842230"/>
                <a:ext cx="180907" cy="24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92" name="墨迹 91"/>
              <p14:cNvContentPartPr/>
              <p14:nvPr/>
            </p14:nvContentPartPr>
            <p14:xfrm>
              <a:off x="4347237" y="4784714"/>
              <a:ext cx="126086" cy="3012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4347237" y="4784714"/>
                <a:ext cx="126086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93" name="墨迹 92"/>
              <p14:cNvContentPartPr/>
              <p14:nvPr/>
            </p14:nvContentPartPr>
            <p14:xfrm>
              <a:off x="4358201" y="4792931"/>
              <a:ext cx="299626" cy="293738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4358201" y="4792931"/>
                <a:ext cx="299626" cy="293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94" name="墨迹 93"/>
              <p14:cNvContentPartPr/>
              <p14:nvPr/>
            </p14:nvContentPartPr>
            <p14:xfrm>
              <a:off x="1915278" y="5720534"/>
              <a:ext cx="288491" cy="378128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1915278" y="5720534"/>
                <a:ext cx="288491" cy="3781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95" name="墨迹 94"/>
              <p14:cNvContentPartPr/>
              <p14:nvPr/>
            </p14:nvContentPartPr>
            <p14:xfrm>
              <a:off x="2181841" y="5751517"/>
              <a:ext cx="109640" cy="317018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2181841" y="5751517"/>
                <a:ext cx="109640" cy="3170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96" name="墨迹 95"/>
              <p14:cNvContentPartPr/>
              <p14:nvPr/>
            </p14:nvContentPartPr>
            <p14:xfrm>
              <a:off x="2154431" y="5709750"/>
              <a:ext cx="317957" cy="377273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2154431" y="5709750"/>
                <a:ext cx="317957" cy="377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00" name="墨迹 99"/>
              <p14:cNvContentPartPr/>
              <p14:nvPr/>
            </p14:nvContentPartPr>
            <p14:xfrm>
              <a:off x="2423050" y="5696741"/>
              <a:ext cx="16446" cy="18076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2423050" y="5696741"/>
                <a:ext cx="16446" cy="180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101" name="墨迹 100"/>
              <p14:cNvContentPartPr/>
              <p14:nvPr/>
            </p14:nvContentPartPr>
            <p14:xfrm>
              <a:off x="2351784" y="5888458"/>
              <a:ext cx="128142" cy="128725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2351784" y="5888458"/>
                <a:ext cx="128142" cy="128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02" name="墨迹 101"/>
              <p14:cNvContentPartPr/>
              <p14:nvPr/>
            </p14:nvContentPartPr>
            <p14:xfrm>
              <a:off x="2450460" y="5929540"/>
              <a:ext cx="128827" cy="93976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2450460" y="5929540"/>
                <a:ext cx="128827" cy="939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103" name="墨迹 102"/>
              <p14:cNvContentPartPr/>
              <p14:nvPr/>
            </p14:nvContentPartPr>
            <p14:xfrm>
              <a:off x="2680704" y="5896675"/>
              <a:ext cx="70009" cy="39972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2680704" y="5896675"/>
                <a:ext cx="70009" cy="39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04" name="墨迹 103"/>
              <p14:cNvContentPartPr/>
              <p14:nvPr/>
            </p14:nvContentPartPr>
            <p14:xfrm>
              <a:off x="2834201" y="5702218"/>
              <a:ext cx="191871" cy="235539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2834201" y="5702218"/>
                <a:ext cx="191871" cy="235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05" name="墨迹 104"/>
              <p14:cNvContentPartPr/>
              <p14:nvPr/>
            </p14:nvContentPartPr>
            <p14:xfrm>
              <a:off x="3075410" y="5565277"/>
              <a:ext cx="27410" cy="145329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3075410" y="5565277"/>
                <a:ext cx="27410" cy="145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106" name="墨迹 105"/>
              <p14:cNvContentPartPr/>
              <p14:nvPr/>
            </p14:nvContentPartPr>
            <p14:xfrm>
              <a:off x="3106246" y="5537889"/>
              <a:ext cx="158293" cy="388912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3106246" y="5537889"/>
                <a:ext cx="158293" cy="388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07" name="墨迹 106"/>
              <p14:cNvContentPartPr/>
              <p14:nvPr/>
            </p14:nvContentPartPr>
            <p14:xfrm>
              <a:off x="3407072" y="5546106"/>
              <a:ext cx="63043" cy="7394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3407072" y="5546106"/>
                <a:ext cx="63043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08" name="墨迹 107"/>
              <p14:cNvContentPartPr/>
              <p14:nvPr/>
            </p14:nvContentPartPr>
            <p14:xfrm>
              <a:off x="3409812" y="5581710"/>
              <a:ext cx="26040" cy="331911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3409812" y="5581710"/>
                <a:ext cx="26040" cy="33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09" name="墨迹 108"/>
              <p14:cNvContentPartPr/>
              <p14:nvPr/>
            </p14:nvContentPartPr>
            <p14:xfrm>
              <a:off x="3409812" y="5626901"/>
              <a:ext cx="142533" cy="356731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3409812" y="5626901"/>
                <a:ext cx="142533" cy="356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10" name="墨迹 109"/>
              <p14:cNvContentPartPr/>
              <p14:nvPr/>
            </p14:nvContentPartPr>
            <p14:xfrm>
              <a:off x="3442704" y="5740562"/>
              <a:ext cx="76749" cy="197195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3442704" y="5740562"/>
                <a:ext cx="76749" cy="19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11" name="墨迹 110"/>
              <p14:cNvContentPartPr/>
              <p14:nvPr/>
            </p14:nvContentPartPr>
            <p14:xfrm>
              <a:off x="3656503" y="5636486"/>
              <a:ext cx="175424" cy="198564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3656503" y="5636486"/>
                <a:ext cx="175424" cy="1985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12" name="墨迹 111"/>
              <p14:cNvContentPartPr/>
              <p14:nvPr/>
            </p14:nvContentPartPr>
            <p14:xfrm>
              <a:off x="3892230" y="5515978"/>
              <a:ext cx="266734" cy="255224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3892230" y="5515978"/>
                <a:ext cx="266734" cy="255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13" name="墨迹 112"/>
              <p14:cNvContentPartPr/>
              <p14:nvPr/>
            </p14:nvContentPartPr>
            <p14:xfrm>
              <a:off x="4377388" y="5324261"/>
              <a:ext cx="68525" cy="43821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4377388" y="5324261"/>
                <a:ext cx="68525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14" name="墨迹 113"/>
              <p14:cNvContentPartPr/>
              <p14:nvPr/>
            </p14:nvContentPartPr>
            <p14:xfrm>
              <a:off x="4286935" y="5296873"/>
              <a:ext cx="27410" cy="578576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4286935" y="5296873"/>
                <a:ext cx="27410" cy="578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15" name="墨迹 114"/>
              <p14:cNvContentPartPr/>
              <p14:nvPr/>
            </p14:nvContentPartPr>
            <p14:xfrm>
              <a:off x="4330791" y="5483113"/>
              <a:ext cx="197353" cy="60254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4330791" y="5483113"/>
                <a:ext cx="197353" cy="60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16" name="墨迹 115"/>
              <p14:cNvContentPartPr/>
              <p14:nvPr/>
            </p14:nvContentPartPr>
            <p14:xfrm>
              <a:off x="4385611" y="5442715"/>
              <a:ext cx="414406" cy="285009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4385611" y="5442715"/>
                <a:ext cx="414406" cy="285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17" name="墨迹 116"/>
              <p14:cNvContentPartPr/>
              <p14:nvPr/>
            </p14:nvContentPartPr>
            <p14:xfrm>
              <a:off x="4703568" y="5433814"/>
              <a:ext cx="146644" cy="326091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4703568" y="5433814"/>
                <a:ext cx="146644" cy="326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18" name="墨迹 117"/>
              <p14:cNvContentPartPr/>
              <p14:nvPr/>
            </p14:nvContentPartPr>
            <p14:xfrm>
              <a:off x="4763870" y="5351650"/>
              <a:ext cx="46597" cy="41082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4763870" y="5351650"/>
                <a:ext cx="46597" cy="4108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BC21883-41F1-4CDC-8CB4-83A784CA4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</a:p>
              <a:p>
                <a:pPr lvl="1"/>
                <a:r>
                  <a:rPr lang="en-US" sz="2000" dirty="0"/>
                  <a:t>Height of a leaf node is zero.</a:t>
                </a:r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>
                  <a:extLst>
                    <a:ext uri="{FF2B5EF4-FFF2-40B4-BE49-F238E27FC236}">
                      <a14:artisticCrisscrossEtching id="{FDABA948-03E3-4C70-9861-215A96A115E6}"/>
                    </a:ext>
                  </a:extLst>
                </p:cNvPr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4:artisticCrisscrossEtching id="{75B2B593-6B0E-4F09-B642-4238240BDB75}"/>
                  </a:ext>
                </a:extLst>
              </p:cNvPr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4:artisticCrisscrossEtching id="{7622357D-9F6B-4935-8E54-973ABE788BDF}"/>
                  </a:ext>
                </a:extLst>
              </p:cNvPr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4:artisticCrisscrossEtching id="{0062B350-71D7-42E9-9C1A-53631AED8430}"/>
                  </a:ext>
                </a:extLst>
              </p:cNvPr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8929" r="-803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4:artisticCrisscrossEtching id="{E91FA9F7-967C-4A84-A375-7B32402565FB}"/>
                  </a:ext>
                </a:extLst>
              </p:cNvPr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8929" r="-803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6202042" y="3820650"/>
              <a:ext cx="88569" cy="10681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202042" y="3820650"/>
                <a:ext cx="88569" cy="106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6" name="墨迹 25"/>
              <p14:cNvContentPartPr/>
              <p14:nvPr/>
            </p14:nvContentPartPr>
            <p14:xfrm>
              <a:off x="5789007" y="4562870"/>
              <a:ext cx="117863" cy="10407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789007" y="4562870"/>
                <a:ext cx="117863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7" name="墨迹 26"/>
              <p14:cNvContentPartPr/>
              <p14:nvPr/>
            </p14:nvContentPartPr>
            <p14:xfrm>
              <a:off x="5862157" y="5299612"/>
              <a:ext cx="96792" cy="8302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862157" y="5299612"/>
                <a:ext cx="96792" cy="83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8" name="墨迹 27"/>
              <p14:cNvContentPartPr/>
              <p14:nvPr/>
            </p14:nvContentPartPr>
            <p14:xfrm>
              <a:off x="7625481" y="4979170"/>
              <a:ext cx="290547" cy="3697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625481" y="4979170"/>
                <a:ext cx="290547" cy="36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9" name="墨迹 28"/>
              <p14:cNvContentPartPr/>
              <p14:nvPr/>
            </p14:nvContentPartPr>
            <p14:xfrm>
              <a:off x="7844762" y="4951782"/>
              <a:ext cx="113067" cy="1259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844762" y="4951782"/>
                <a:ext cx="113067" cy="125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1" name="墨迹 30"/>
              <p14:cNvContentPartPr/>
              <p14:nvPr/>
            </p14:nvContentPartPr>
            <p14:xfrm>
              <a:off x="8075007" y="4858662"/>
              <a:ext cx="76748" cy="21636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075007" y="4858662"/>
                <a:ext cx="76748" cy="216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2" name="墨迹 31"/>
              <p14:cNvContentPartPr/>
              <p14:nvPr/>
            </p14:nvContentPartPr>
            <p14:xfrm>
              <a:off x="8255913" y="4951782"/>
              <a:ext cx="52079" cy="36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255913" y="4951782"/>
                <a:ext cx="5207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4" name="墨迹 33"/>
              <p14:cNvContentPartPr/>
              <p14:nvPr/>
            </p14:nvContentPartPr>
            <p14:xfrm>
              <a:off x="8246834" y="4995603"/>
              <a:ext cx="107756" cy="1643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246834" y="4995603"/>
                <a:ext cx="107756" cy="1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5" name="墨迹 34"/>
              <p14:cNvContentPartPr/>
              <p14:nvPr/>
            </p14:nvContentPartPr>
            <p14:xfrm>
              <a:off x="8497122" y="4858662"/>
              <a:ext cx="10964" cy="21088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497122" y="4858662"/>
                <a:ext cx="10964" cy="210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7" name="墨迹 36"/>
              <p14:cNvContentPartPr/>
              <p14:nvPr/>
            </p14:nvContentPartPr>
            <p14:xfrm>
              <a:off x="6572935" y="4995603"/>
              <a:ext cx="16446" cy="18897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572935" y="4995603"/>
                <a:ext cx="16446" cy="188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8" name="墨迹 37"/>
              <p14:cNvContentPartPr/>
              <p14:nvPr/>
            </p14:nvContentPartPr>
            <p14:xfrm>
              <a:off x="6583899" y="5003135"/>
              <a:ext cx="87712" cy="39404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583899" y="5003135"/>
                <a:ext cx="87712" cy="3940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9" name="墨迹 38"/>
              <p14:cNvContentPartPr/>
              <p14:nvPr/>
            </p14:nvContentPartPr>
            <p14:xfrm>
              <a:off x="6583899" y="5255791"/>
              <a:ext cx="211058" cy="15953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583899" y="5255791"/>
                <a:ext cx="211058" cy="159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0" name="墨迹 39"/>
              <p14:cNvContentPartPr/>
              <p14:nvPr/>
            </p14:nvContentPartPr>
            <p14:xfrm>
              <a:off x="6837442" y="5017514"/>
              <a:ext cx="278212" cy="31000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837442" y="5017514"/>
                <a:ext cx="278212" cy="310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1" name="墨迹 40"/>
              <p14:cNvContentPartPr/>
              <p14:nvPr/>
            </p14:nvContentPartPr>
            <p14:xfrm>
              <a:off x="6794271" y="5192798"/>
              <a:ext cx="143218" cy="20609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94271" y="5192798"/>
                <a:ext cx="143218" cy="206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2" name="墨迹 41"/>
              <p14:cNvContentPartPr/>
              <p14:nvPr/>
            </p14:nvContentPartPr>
            <p14:xfrm>
              <a:off x="6567453" y="5521457"/>
              <a:ext cx="93194" cy="19496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567453" y="5521457"/>
                <a:ext cx="93194" cy="194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3" name="墨迹 42"/>
              <p14:cNvContentPartPr/>
              <p14:nvPr/>
            </p14:nvContentPartPr>
            <p14:xfrm>
              <a:off x="6671611" y="5685785"/>
              <a:ext cx="70008" cy="3997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671611" y="5685785"/>
                <a:ext cx="70008" cy="39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4" name="墨迹 43"/>
              <p14:cNvContentPartPr/>
              <p14:nvPr/>
            </p14:nvContentPartPr>
            <p14:xfrm>
              <a:off x="6699021" y="5565277"/>
              <a:ext cx="52080" cy="58029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699021" y="5565277"/>
                <a:ext cx="52080" cy="580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9" name="墨迹 48"/>
              <p14:cNvContentPartPr/>
              <p14:nvPr/>
            </p14:nvContentPartPr>
            <p14:xfrm>
              <a:off x="6682575" y="5592666"/>
              <a:ext cx="175425" cy="62993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6682575" y="5592666"/>
                <a:ext cx="175425" cy="62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0" name="墨迹 49"/>
              <p14:cNvContentPartPr/>
              <p14:nvPr/>
            </p14:nvContentPartPr>
            <p14:xfrm>
              <a:off x="6860740" y="5526934"/>
              <a:ext cx="83601" cy="9859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6860740" y="5526934"/>
                <a:ext cx="83601" cy="98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1" name="墨迹 50"/>
              <p14:cNvContentPartPr/>
              <p14:nvPr/>
            </p14:nvContentPartPr>
            <p14:xfrm>
              <a:off x="6540042" y="5483113"/>
              <a:ext cx="43856" cy="20815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6540042" y="5483113"/>
                <a:ext cx="43856" cy="20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2" name="墨迹 51"/>
              <p14:cNvContentPartPr/>
              <p14:nvPr/>
            </p14:nvContentPartPr>
            <p14:xfrm>
              <a:off x="7035308" y="3277680"/>
              <a:ext cx="110497" cy="317703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035308" y="3277680"/>
                <a:ext cx="110497" cy="317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3" name="墨迹 52"/>
              <p14:cNvContentPartPr/>
              <p14:nvPr/>
            </p14:nvContentPartPr>
            <p14:xfrm>
              <a:off x="7170474" y="3401611"/>
              <a:ext cx="76748" cy="27389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170474" y="3401611"/>
                <a:ext cx="76748" cy="273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4" name="墨迹 53"/>
              <p14:cNvContentPartPr/>
              <p14:nvPr/>
            </p14:nvContentPartPr>
            <p14:xfrm>
              <a:off x="7159510" y="3461865"/>
              <a:ext cx="82230" cy="2738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159510" y="3461865"/>
                <a:ext cx="82230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5" name="墨迹 54"/>
              <p14:cNvContentPartPr/>
              <p14:nvPr/>
            </p14:nvContentPartPr>
            <p14:xfrm>
              <a:off x="7255446" y="3357790"/>
              <a:ext cx="148014" cy="266179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255446" y="3357790"/>
                <a:ext cx="148014" cy="26617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  <a:endParaRPr lang="en-US" dirty="0"/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  <a:endParaRPr 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/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>
                  <a:extLst>
                    <a:ext uri="{FF2B5EF4-FFF2-40B4-BE49-F238E27FC236}">
                      <a14:artisticCrisscrossEtching id="{48254D0A-27CA-41E7-BE5B-F98DD78E4F14}"/>
                    </a:ext>
                  </a:extLst>
                </p:cNvPr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14" name="直接连接符 13"/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/>
            <p:cNvCxnSpPr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522661" y="1107851"/>
              <a:ext cx="67840" cy="2601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522661" y="1107851"/>
                <a:ext cx="67840" cy="26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4436833" y="996929"/>
              <a:ext cx="255771" cy="15748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436833" y="996929"/>
                <a:ext cx="255771" cy="157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4462359" y="1254378"/>
              <a:ext cx="232986" cy="27388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462359" y="1254378"/>
                <a:ext cx="232986" cy="2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4955740" y="985974"/>
              <a:ext cx="183648" cy="24991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955740" y="985974"/>
                <a:ext cx="183648" cy="249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9" name="墨迹 18"/>
              <p14:cNvContentPartPr/>
              <p14:nvPr/>
            </p14:nvContentPartPr>
            <p14:xfrm>
              <a:off x="5290144" y="788779"/>
              <a:ext cx="146130" cy="59980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290144" y="788779"/>
                <a:ext cx="146130" cy="5998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8" name="墨迹 27"/>
              <p14:cNvContentPartPr/>
              <p14:nvPr/>
            </p14:nvContentPartPr>
            <p14:xfrm>
              <a:off x="5628315" y="870944"/>
              <a:ext cx="168915" cy="34509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628315" y="870944"/>
                <a:ext cx="168915" cy="345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9" name="墨迹 28"/>
              <p14:cNvContentPartPr/>
              <p14:nvPr/>
            </p14:nvContentPartPr>
            <p14:xfrm>
              <a:off x="5906185" y="686073"/>
              <a:ext cx="269304" cy="56453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906185" y="686073"/>
                <a:ext cx="269304" cy="564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0" name="墨迹 29"/>
              <p14:cNvContentPartPr/>
              <p14:nvPr/>
            </p14:nvContentPartPr>
            <p14:xfrm>
              <a:off x="6257719" y="827123"/>
              <a:ext cx="189129" cy="42177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257719" y="827123"/>
                <a:ext cx="189129" cy="42177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  <a:endParaRPr lang="en-US" sz="2200" dirty="0"/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  <a:endParaRPr lang="en-US" sz="2200" dirty="0"/>
          </a:p>
          <a:p>
            <a:pPr lvl="1"/>
            <a:r>
              <a:rPr lang="en-US" sz="2000" dirty="0"/>
              <a:t>A complete binary tree can be efficiently represented using an array.</a:t>
            </a:r>
            <a:endParaRPr lang="en-US" sz="2000" dirty="0"/>
          </a:p>
          <a:p>
            <a:pPr marL="179705" indent="-179705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  <a:endParaRPr lang="en-US" sz="2200" dirty="0"/>
          </a:p>
          <a:p>
            <a:pPr lvl="1"/>
            <a:r>
              <a:rPr lang="en-US" sz="2000" dirty="0"/>
              <a:t>CLRS call perfect binary trees as complete binary trees.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>
            <a:fillRect/>
          </a:stretch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4160848" y="2218442"/>
              <a:ext cx="148015" cy="32095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160848" y="2218442"/>
                <a:ext cx="148015" cy="3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306122" y="2163666"/>
              <a:ext cx="154353" cy="36220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306122" y="2163666"/>
                <a:ext cx="154353" cy="362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429467" y="2481369"/>
              <a:ext cx="71266" cy="2054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429467" y="2481369"/>
                <a:ext cx="71266" cy="20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588446" y="2245830"/>
              <a:ext cx="169942" cy="26104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588446" y="2245830"/>
                <a:ext cx="169942" cy="26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840618" y="2212964"/>
              <a:ext cx="131569" cy="11503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840618" y="2212964"/>
                <a:ext cx="131569" cy="115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873510" y="2207487"/>
              <a:ext cx="178680" cy="33413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873510" y="2207487"/>
                <a:ext cx="178680" cy="334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961223" y="2459458"/>
              <a:ext cx="98676" cy="8490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961223" y="2459458"/>
                <a:ext cx="98676" cy="84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218877" y="2366338"/>
              <a:ext cx="68526" cy="1369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218877" y="2366338"/>
                <a:ext cx="68526" cy="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196949" y="2445764"/>
              <a:ext cx="87713" cy="273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196949" y="2445764"/>
                <a:ext cx="87713" cy="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373744" y="2301976"/>
              <a:ext cx="80860" cy="28654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373744" y="2301976"/>
                <a:ext cx="80860" cy="286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558762" y="2351275"/>
              <a:ext cx="85828" cy="8079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558762" y="2351275"/>
                <a:ext cx="85828" cy="8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717740" y="2382771"/>
              <a:ext cx="20044" cy="5203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717740" y="2382771"/>
                <a:ext cx="20044" cy="5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911495" y="2333472"/>
              <a:ext cx="140649" cy="12941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911495" y="2333472"/>
                <a:ext cx="140649" cy="129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128892" y="2207487"/>
              <a:ext cx="64413" cy="35330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128892" y="2207487"/>
                <a:ext cx="64413" cy="353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2379194" y="4524527"/>
              <a:ext cx="27410" cy="14515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379194" y="4524527"/>
                <a:ext cx="27410" cy="145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2384676" y="4480706"/>
              <a:ext cx="146130" cy="20267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384676" y="4480706"/>
                <a:ext cx="146130" cy="202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2395640" y="4535482"/>
              <a:ext cx="38374" cy="32660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395640" y="4535482"/>
                <a:ext cx="38374" cy="3266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2521726" y="4458795"/>
              <a:ext cx="60302" cy="21140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521726" y="4458795"/>
                <a:ext cx="60302" cy="211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2545539" y="4486183"/>
              <a:ext cx="118719" cy="38857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545539" y="4486183"/>
                <a:ext cx="118719" cy="388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2702633" y="4716244"/>
              <a:ext cx="84971" cy="4108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702633" y="4716244"/>
                <a:ext cx="84971" cy="41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2897244" y="4628602"/>
              <a:ext cx="83087" cy="23416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897244" y="4628602"/>
                <a:ext cx="83087" cy="234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2905467" y="4540960"/>
              <a:ext cx="60302" cy="9585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905467" y="4540960"/>
                <a:ext cx="60302" cy="95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2880113" y="4568348"/>
              <a:ext cx="89254" cy="10407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880113" y="4568348"/>
                <a:ext cx="89254" cy="1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2992494" y="4502616"/>
              <a:ext cx="318642" cy="45087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992494" y="4502616"/>
                <a:ext cx="318642" cy="450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3341287" y="4617646"/>
              <a:ext cx="84972" cy="8217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341287" y="4617646"/>
                <a:ext cx="84972" cy="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3376921" y="4502616"/>
              <a:ext cx="76748" cy="3012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376921" y="4502616"/>
                <a:ext cx="76748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3335463" y="4551915"/>
              <a:ext cx="136707" cy="34988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335463" y="4551915"/>
                <a:ext cx="136707" cy="349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3420776" y="4623124"/>
              <a:ext cx="150756" cy="26070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420776" y="4623124"/>
                <a:ext cx="150756" cy="260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3678431" y="4486183"/>
              <a:ext cx="109641" cy="7480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678431" y="4486183"/>
                <a:ext cx="109641" cy="74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3640057" y="4458795"/>
              <a:ext cx="60302" cy="43444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640057" y="4458795"/>
                <a:ext cx="60302" cy="43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3705841" y="4573825"/>
              <a:ext cx="134824" cy="26018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705841" y="4573825"/>
                <a:ext cx="134824" cy="260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3919640" y="4482931"/>
              <a:ext cx="120604" cy="22595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919640" y="4482931"/>
                <a:ext cx="120604" cy="225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4018316" y="4513571"/>
              <a:ext cx="135166" cy="11503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018316" y="4513571"/>
                <a:ext cx="135166" cy="115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4018316" y="4634079"/>
              <a:ext cx="148015" cy="22663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018316" y="4634079"/>
                <a:ext cx="148015" cy="226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4297899" y="4515797"/>
              <a:ext cx="293288" cy="25676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297899" y="4515797"/>
                <a:ext cx="293288" cy="256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4547330" y="4645035"/>
              <a:ext cx="2741" cy="19445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547330" y="4645035"/>
                <a:ext cx="2741" cy="194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4705624" y="4579303"/>
              <a:ext cx="129512" cy="26652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705624" y="4579303"/>
                <a:ext cx="129512" cy="266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4872140" y="4497138"/>
              <a:ext cx="190500" cy="32797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872140" y="4497138"/>
                <a:ext cx="190500" cy="327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5144185" y="4562870"/>
              <a:ext cx="176109" cy="27251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144185" y="4562870"/>
                <a:ext cx="176109" cy="272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5421712" y="4806625"/>
              <a:ext cx="2741" cy="4793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421712" y="4806625"/>
                <a:ext cx="2741" cy="4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5474819" y="4440308"/>
              <a:ext cx="230587" cy="24854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474819" y="4440308"/>
                <a:ext cx="230587" cy="248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5558762" y="4623124"/>
              <a:ext cx="19187" cy="156113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558762" y="4623124"/>
                <a:ext cx="19187" cy="156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5613582" y="4612169"/>
              <a:ext cx="54821" cy="31154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613582" y="4612169"/>
                <a:ext cx="54821" cy="311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5767079" y="4562870"/>
              <a:ext cx="20557" cy="276963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767079" y="4562870"/>
                <a:ext cx="20557" cy="276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5794489" y="4579303"/>
              <a:ext cx="76748" cy="26241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794489" y="4579303"/>
                <a:ext cx="76748" cy="262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5783525" y="4666945"/>
              <a:ext cx="82230" cy="9671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783525" y="4666945"/>
                <a:ext cx="82230" cy="96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5742409" y="4760065"/>
              <a:ext cx="158979" cy="11503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742409" y="4760065"/>
                <a:ext cx="158979" cy="11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5997323" y="4420452"/>
              <a:ext cx="142532" cy="38001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997323" y="4420452"/>
                <a:ext cx="142532" cy="3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6063107" y="4547807"/>
              <a:ext cx="162405" cy="306062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6063107" y="4547807"/>
                <a:ext cx="162405" cy="306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6424920" y="4442362"/>
              <a:ext cx="69382" cy="10749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6424920" y="4442362"/>
                <a:ext cx="69382" cy="107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6328129" y="4480706"/>
              <a:ext cx="69381" cy="38497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328129" y="4480706"/>
                <a:ext cx="69381" cy="38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6419438" y="4612169"/>
              <a:ext cx="142532" cy="216366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6419438" y="4612169"/>
                <a:ext cx="142532" cy="216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6668185" y="4464273"/>
              <a:ext cx="115807" cy="124103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6668185" y="4464273"/>
                <a:ext cx="115807" cy="124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6583899" y="4480706"/>
              <a:ext cx="102274" cy="29716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583899" y="4480706"/>
                <a:ext cx="102274" cy="297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6677093" y="4612169"/>
              <a:ext cx="131569" cy="5477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677093" y="4612169"/>
                <a:ext cx="131569" cy="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6677093" y="4699811"/>
              <a:ext cx="156238" cy="125985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6677093" y="4699811"/>
                <a:ext cx="156238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6907338" y="4491661"/>
              <a:ext cx="95935" cy="273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6907338" y="4491661"/>
                <a:ext cx="95935" cy="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6868964" y="4592655"/>
              <a:ext cx="131568" cy="213970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6868964" y="4592655"/>
                <a:ext cx="131568" cy="2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7132100" y="4535482"/>
              <a:ext cx="252172" cy="29510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132100" y="4535482"/>
                <a:ext cx="252172" cy="295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7482949" y="4458795"/>
              <a:ext cx="109641" cy="147896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482949" y="4458795"/>
                <a:ext cx="109641" cy="147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7413910" y="4515797"/>
              <a:ext cx="253372" cy="14019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413910" y="4515797"/>
                <a:ext cx="253372" cy="140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7450057" y="4619529"/>
              <a:ext cx="153496" cy="486654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450057" y="4619529"/>
                <a:ext cx="153496" cy="486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7639187" y="4650512"/>
              <a:ext cx="104158" cy="19890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639187" y="4650512"/>
                <a:ext cx="104158" cy="198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7811870" y="4546437"/>
              <a:ext cx="91310" cy="40398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7811870" y="4546437"/>
                <a:ext cx="91310" cy="40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7737863" y="4535482"/>
              <a:ext cx="128827" cy="334136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7737863" y="4535482"/>
                <a:ext cx="128827" cy="3341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7855726" y="4716244"/>
              <a:ext cx="158978" cy="94489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7855726" y="4716244"/>
                <a:ext cx="158978" cy="9448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 Node {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*parent;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233920" y="1457051"/>
              <a:ext cx="79490" cy="2550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233920" y="1457051"/>
                <a:ext cx="79490" cy="2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170877" y="1555648"/>
              <a:ext cx="198723" cy="4382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170877" y="1555648"/>
                <a:ext cx="198723" cy="4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264071" y="1528260"/>
              <a:ext cx="87713" cy="21636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264071" y="1528260"/>
                <a:ext cx="87713" cy="216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072201" y="1544693"/>
              <a:ext cx="345367" cy="28483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072201" y="1544693"/>
                <a:ext cx="345367" cy="284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2561471" y="1440618"/>
              <a:ext cx="195982" cy="34115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561471" y="1440618"/>
                <a:ext cx="195982" cy="341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2571064" y="1533738"/>
              <a:ext cx="142533" cy="12598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571064" y="1533738"/>
                <a:ext cx="142533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2631366" y="1566603"/>
              <a:ext cx="21928" cy="20267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631366" y="1566603"/>
                <a:ext cx="21928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2795827" y="1407752"/>
              <a:ext cx="194611" cy="184870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795827" y="1407752"/>
                <a:ext cx="194611" cy="184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2905467" y="1489916"/>
              <a:ext cx="27410" cy="32044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905467" y="1489916"/>
                <a:ext cx="27410" cy="320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3091856" y="1533738"/>
              <a:ext cx="139791" cy="32454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091856" y="1533738"/>
                <a:ext cx="139791" cy="324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3277559" y="1385841"/>
              <a:ext cx="181592" cy="45789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277559" y="1385841"/>
                <a:ext cx="181592" cy="457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3541381" y="1528260"/>
              <a:ext cx="153496" cy="29305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541381" y="1528260"/>
                <a:ext cx="153496" cy="293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3760833" y="1413230"/>
              <a:ext cx="169771" cy="16295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760833" y="1413230"/>
                <a:ext cx="169771" cy="162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3837410" y="1451573"/>
              <a:ext cx="257654" cy="37419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837410" y="1451573"/>
                <a:ext cx="257654" cy="374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4171812" y="1407752"/>
              <a:ext cx="126087" cy="5203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171812" y="1407752"/>
                <a:ext cx="126087" cy="520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4116992" y="1511827"/>
              <a:ext cx="172684" cy="35228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116992" y="1511827"/>
                <a:ext cx="172684" cy="35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4408910" y="1442843"/>
              <a:ext cx="272730" cy="35587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408910" y="1442843"/>
                <a:ext cx="272730" cy="35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4743827" y="1402274"/>
              <a:ext cx="133281" cy="23553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743827" y="1402274"/>
                <a:ext cx="133281" cy="235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4815949" y="1517305"/>
              <a:ext cx="13705" cy="34509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815949" y="1517305"/>
                <a:ext cx="13705" cy="345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4885845" y="1352976"/>
              <a:ext cx="168572" cy="36494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885845" y="1352976"/>
                <a:ext cx="168572" cy="3649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5054417" y="1411175"/>
              <a:ext cx="186388" cy="45823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054417" y="1411175"/>
                <a:ext cx="186388" cy="458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5131165" y="1632335"/>
              <a:ext cx="104158" cy="5203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131165" y="1632335"/>
                <a:ext cx="104158" cy="5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5344964" y="1473484"/>
              <a:ext cx="129684" cy="2191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344964" y="1473484"/>
                <a:ext cx="129684" cy="2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5366892" y="1418707"/>
              <a:ext cx="475565" cy="368713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366892" y="1418707"/>
                <a:ext cx="475565" cy="368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5893165" y="1352976"/>
              <a:ext cx="191870" cy="45669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893165" y="1352976"/>
                <a:ext cx="191870" cy="456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6112446" y="1420590"/>
              <a:ext cx="386481" cy="33037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112446" y="1420590"/>
                <a:ext cx="386481" cy="3303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CE8CBC7-647A-4B6C-99D7-46D11768B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l="-1005" t="-177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 (each child u of 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(u)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(r != NULL)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Visit(r)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4" name="墨迹 13"/>
              <p14:cNvContentPartPr/>
              <p14:nvPr/>
            </p14:nvContentPartPr>
            <p14:xfrm>
              <a:off x="3384287" y="1457051"/>
              <a:ext cx="105871" cy="18623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384287" y="1457051"/>
                <a:ext cx="105871" cy="186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5" name="墨迹 14"/>
              <p14:cNvContentPartPr/>
              <p14:nvPr/>
            </p14:nvContentPartPr>
            <p14:xfrm>
              <a:off x="3349510" y="1599469"/>
              <a:ext cx="43857" cy="23365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349510" y="1599469"/>
                <a:ext cx="43857" cy="23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6" name="墨迹 15"/>
              <p14:cNvContentPartPr/>
              <p14:nvPr/>
            </p14:nvContentPartPr>
            <p14:xfrm>
              <a:off x="3415295" y="1687111"/>
              <a:ext cx="158978" cy="18401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415295" y="1687111"/>
                <a:ext cx="158978" cy="184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7" name="墨迹 16"/>
              <p14:cNvContentPartPr/>
              <p14:nvPr/>
            </p14:nvContentPartPr>
            <p14:xfrm>
              <a:off x="3305654" y="1659723"/>
              <a:ext cx="317957" cy="224583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305654" y="1659723"/>
                <a:ext cx="317957" cy="224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8" name="墨迹 17"/>
              <p14:cNvContentPartPr/>
              <p14:nvPr/>
            </p14:nvContentPartPr>
            <p14:xfrm>
              <a:off x="3735136" y="1509088"/>
              <a:ext cx="149213" cy="3560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735136" y="1509088"/>
                <a:ext cx="149213" cy="3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9" name="墨迹 18"/>
              <p14:cNvContentPartPr/>
              <p14:nvPr/>
            </p14:nvContentPartPr>
            <p14:xfrm>
              <a:off x="3738733" y="1566603"/>
              <a:ext cx="219281" cy="27936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738733" y="1566603"/>
                <a:ext cx="219281" cy="27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0" name="墨迹 19"/>
              <p14:cNvContentPartPr/>
              <p14:nvPr/>
            </p14:nvContentPartPr>
            <p14:xfrm>
              <a:off x="3788072" y="1651507"/>
              <a:ext cx="121974" cy="21910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788072" y="1651507"/>
                <a:ext cx="121974" cy="21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1" name="墨迹 20"/>
              <p14:cNvContentPartPr/>
              <p14:nvPr/>
            </p14:nvContentPartPr>
            <p14:xfrm>
              <a:off x="7101949" y="1484439"/>
              <a:ext cx="105529" cy="5477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101949" y="1484439"/>
                <a:ext cx="105529" cy="54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2" name="墨迹 21"/>
              <p14:cNvContentPartPr/>
              <p14:nvPr/>
            </p14:nvContentPartPr>
            <p14:xfrm>
              <a:off x="7044388" y="1500872"/>
              <a:ext cx="60302" cy="40859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044388" y="1500872"/>
                <a:ext cx="60302" cy="408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3" name="墨迹 22"/>
              <p14:cNvContentPartPr/>
              <p14:nvPr/>
            </p14:nvContentPartPr>
            <p14:xfrm>
              <a:off x="7082762" y="1626857"/>
              <a:ext cx="158978" cy="3834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082762" y="1626857"/>
                <a:ext cx="158978" cy="38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4" name="墨迹 23"/>
              <p14:cNvContentPartPr/>
              <p14:nvPr/>
            </p14:nvContentPartPr>
            <p14:xfrm>
              <a:off x="7126618" y="1670678"/>
              <a:ext cx="126087" cy="17323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126618" y="1670678"/>
                <a:ext cx="126087" cy="173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5" name="墨迹 24"/>
              <p14:cNvContentPartPr/>
              <p14:nvPr/>
            </p14:nvContentPartPr>
            <p14:xfrm>
              <a:off x="7353265" y="1468006"/>
              <a:ext cx="155724" cy="42451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353265" y="1468006"/>
                <a:ext cx="155724" cy="424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6" name="墨迹 25"/>
              <p14:cNvContentPartPr/>
              <p14:nvPr/>
            </p14:nvContentPartPr>
            <p14:xfrm>
              <a:off x="7457423" y="1561126"/>
              <a:ext cx="102274" cy="35775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457423" y="1561126"/>
                <a:ext cx="102274" cy="357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7" name="墨迹 26"/>
              <p14:cNvContentPartPr/>
              <p14:nvPr/>
            </p14:nvContentPartPr>
            <p14:xfrm>
              <a:off x="7742659" y="1446095"/>
              <a:ext cx="76748" cy="18624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742659" y="1446095"/>
                <a:ext cx="76748" cy="186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8" name="墨迹 27"/>
              <p14:cNvContentPartPr/>
              <p14:nvPr/>
            </p14:nvContentPartPr>
            <p14:xfrm>
              <a:off x="7652892" y="1588514"/>
              <a:ext cx="282666" cy="27662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652892" y="1588514"/>
                <a:ext cx="282666" cy="276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9" name="墨迹 28"/>
              <p14:cNvContentPartPr/>
              <p14:nvPr/>
            </p14:nvContentPartPr>
            <p14:xfrm>
              <a:off x="7548733" y="1703544"/>
              <a:ext cx="550943" cy="16244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548733" y="1703544"/>
                <a:ext cx="550943" cy="162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0" name="墨迹 29"/>
              <p14:cNvContentPartPr/>
              <p14:nvPr/>
            </p14:nvContentPartPr>
            <p14:xfrm>
              <a:off x="8031151" y="1542639"/>
              <a:ext cx="303566" cy="356046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031151" y="1542639"/>
                <a:ext cx="303566" cy="356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1" name="墨迹 30"/>
              <p14:cNvContentPartPr/>
              <p14:nvPr/>
            </p14:nvContentPartPr>
            <p14:xfrm>
              <a:off x="8088712" y="1676156"/>
              <a:ext cx="168914" cy="18350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088712" y="1676156"/>
                <a:ext cx="168914" cy="183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2" name="墨迹 31"/>
              <p14:cNvContentPartPr/>
              <p14:nvPr/>
            </p14:nvContentPartPr>
            <p14:xfrm>
              <a:off x="2741007" y="1555648"/>
              <a:ext cx="32892" cy="20472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2741007" y="1555648"/>
                <a:ext cx="32892" cy="2047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3" name="墨迹 32"/>
              <p14:cNvContentPartPr/>
              <p14:nvPr/>
            </p14:nvContentPartPr>
            <p14:xfrm>
              <a:off x="2768417" y="1610424"/>
              <a:ext cx="112381" cy="3286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2768417" y="1610424"/>
                <a:ext cx="112381" cy="3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4" name="墨迹 33"/>
              <p14:cNvContentPartPr/>
              <p14:nvPr/>
            </p14:nvContentPartPr>
            <p14:xfrm>
              <a:off x="2743062" y="1544693"/>
              <a:ext cx="200779" cy="32044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2743062" y="1544693"/>
                <a:ext cx="200779" cy="3204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5" name="墨迹 34"/>
              <p14:cNvContentPartPr/>
              <p14:nvPr/>
            </p14:nvContentPartPr>
            <p14:xfrm>
              <a:off x="2954805" y="1473484"/>
              <a:ext cx="102274" cy="51626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2954805" y="1473484"/>
                <a:ext cx="102274" cy="516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6" name="墨迹 35"/>
              <p14:cNvContentPartPr/>
              <p14:nvPr/>
            </p14:nvContentPartPr>
            <p14:xfrm>
              <a:off x="3053482" y="1622749"/>
              <a:ext cx="93194" cy="37932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053482" y="1622749"/>
                <a:ext cx="93194" cy="379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7" name="墨迹 36"/>
              <p14:cNvContentPartPr/>
              <p14:nvPr/>
            </p14:nvContentPartPr>
            <p14:xfrm>
              <a:off x="5013302" y="5285918"/>
              <a:ext cx="41115" cy="16227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013302" y="5285918"/>
                <a:ext cx="41115" cy="16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8" name="墨迹 37"/>
              <p14:cNvContentPartPr/>
              <p14:nvPr/>
            </p14:nvContentPartPr>
            <p14:xfrm>
              <a:off x="5021525" y="5280441"/>
              <a:ext cx="177480" cy="14652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021525" y="5280441"/>
                <a:ext cx="177480" cy="146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9" name="墨迹 38"/>
              <p14:cNvContentPartPr/>
              <p14:nvPr/>
            </p14:nvContentPartPr>
            <p14:xfrm>
              <a:off x="5087309" y="5220186"/>
              <a:ext cx="15075" cy="40739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087309" y="5220186"/>
                <a:ext cx="15075" cy="407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0" name="墨迹 39"/>
              <p14:cNvContentPartPr/>
              <p14:nvPr/>
            </p14:nvContentPartPr>
            <p14:xfrm>
              <a:off x="5279179" y="5110634"/>
              <a:ext cx="85828" cy="54228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279179" y="5110634"/>
                <a:ext cx="85828" cy="54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1" name="墨迹 40"/>
              <p14:cNvContentPartPr/>
              <p14:nvPr/>
            </p14:nvContentPartPr>
            <p14:xfrm>
              <a:off x="5390875" y="5265890"/>
              <a:ext cx="96621" cy="40620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390875" y="5265890"/>
                <a:ext cx="96621" cy="4062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2" name="墨迹 41"/>
              <p14:cNvContentPartPr/>
              <p14:nvPr/>
            </p14:nvContentPartPr>
            <p14:xfrm>
              <a:off x="5684848" y="5127067"/>
              <a:ext cx="104158" cy="20609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684848" y="5127067"/>
                <a:ext cx="104158" cy="206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3" name="墨迹 42"/>
              <p14:cNvContentPartPr/>
              <p14:nvPr/>
            </p14:nvContentPartPr>
            <p14:xfrm>
              <a:off x="5658809" y="5236619"/>
              <a:ext cx="37003" cy="26018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658809" y="5236619"/>
                <a:ext cx="37003" cy="260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4" name="墨迹 43"/>
              <p14:cNvContentPartPr/>
              <p14:nvPr/>
            </p14:nvContentPartPr>
            <p14:xfrm>
              <a:off x="5701294" y="5357127"/>
              <a:ext cx="153497" cy="16090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701294" y="5357127"/>
                <a:ext cx="153497" cy="160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5" name="墨迹 44"/>
              <p14:cNvContentPartPr/>
              <p14:nvPr/>
            </p14:nvContentPartPr>
            <p14:xfrm>
              <a:off x="5586172" y="5302351"/>
              <a:ext cx="328921" cy="251971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586172" y="5302351"/>
                <a:ext cx="328921" cy="251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6" name="墨迹 45"/>
              <p14:cNvContentPartPr/>
              <p14:nvPr/>
            </p14:nvContentPartPr>
            <p14:xfrm>
              <a:off x="5945929" y="5209231"/>
              <a:ext cx="109812" cy="22081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945929" y="5209231"/>
                <a:ext cx="109812" cy="220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7" name="墨迹 46"/>
              <p14:cNvContentPartPr/>
              <p14:nvPr/>
            </p14:nvContentPartPr>
            <p14:xfrm>
              <a:off x="5949870" y="5187321"/>
              <a:ext cx="133110" cy="3012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949870" y="5187321"/>
                <a:ext cx="133110" cy="30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8" name="墨迹 47"/>
              <p14:cNvContentPartPr/>
              <p14:nvPr/>
            </p14:nvContentPartPr>
            <p14:xfrm>
              <a:off x="5920575" y="5231142"/>
              <a:ext cx="76748" cy="271999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920575" y="5231142"/>
                <a:ext cx="76748" cy="271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9" name="墨迹 48"/>
              <p14:cNvContentPartPr/>
              <p14:nvPr/>
            </p14:nvContentPartPr>
            <p14:xfrm>
              <a:off x="5945244" y="5247574"/>
              <a:ext cx="220137" cy="304865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945244" y="5247574"/>
                <a:ext cx="220137" cy="304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7" name="墨迹 6"/>
              <p14:cNvContentPartPr/>
              <p14:nvPr/>
            </p14:nvContentPartPr>
            <p14:xfrm>
              <a:off x="3471485" y="1999337"/>
              <a:ext cx="91824" cy="10065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471485" y="1999337"/>
                <a:ext cx="91824" cy="100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8" name="墨迹 7"/>
              <p14:cNvContentPartPr/>
              <p14:nvPr/>
            </p14:nvContentPartPr>
            <p14:xfrm>
              <a:off x="3482449" y="1999337"/>
              <a:ext cx="187759" cy="27388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482449" y="1999337"/>
                <a:ext cx="187759" cy="273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9" name="墨迹 8"/>
              <p14:cNvContentPartPr/>
              <p14:nvPr/>
            </p14:nvContentPartPr>
            <p14:xfrm>
              <a:off x="3672949" y="2015769"/>
              <a:ext cx="106899" cy="6573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672949" y="2015769"/>
                <a:ext cx="106899" cy="65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10" name="墨迹 9"/>
              <p14:cNvContentPartPr/>
              <p14:nvPr/>
            </p14:nvContentPartPr>
            <p14:xfrm>
              <a:off x="3733251" y="1993859"/>
              <a:ext cx="296029" cy="28603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733251" y="1993859"/>
                <a:ext cx="296029" cy="28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1" name="墨迹 10"/>
              <p14:cNvContentPartPr/>
              <p14:nvPr/>
            </p14:nvContentPartPr>
            <p14:xfrm>
              <a:off x="8521791" y="1158519"/>
              <a:ext cx="123345" cy="6299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521791" y="1158519"/>
                <a:ext cx="123345" cy="62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2" name="墨迹 11"/>
              <p14:cNvContentPartPr/>
              <p14:nvPr/>
            </p14:nvContentPartPr>
            <p14:xfrm>
              <a:off x="8530014" y="1161258"/>
              <a:ext cx="5482" cy="35330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530014" y="1161258"/>
                <a:ext cx="5482" cy="353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3" name="墨迹 12"/>
              <p14:cNvContentPartPr/>
              <p14:nvPr/>
            </p14:nvContentPartPr>
            <p14:xfrm>
              <a:off x="8546460" y="1272694"/>
              <a:ext cx="142532" cy="17066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546460" y="1272694"/>
                <a:ext cx="142532" cy="170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0" name="墨迹 49"/>
              <p14:cNvContentPartPr/>
              <p14:nvPr/>
            </p14:nvContentPartPr>
            <p14:xfrm>
              <a:off x="8727366" y="1174952"/>
              <a:ext cx="117864" cy="101337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727366" y="1174952"/>
                <a:ext cx="117864" cy="101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1" name="墨迹 50"/>
              <p14:cNvContentPartPr/>
              <p14:nvPr/>
            </p14:nvContentPartPr>
            <p14:xfrm>
              <a:off x="8782187" y="1161258"/>
              <a:ext cx="43855" cy="31291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782187" y="1161258"/>
                <a:ext cx="43855" cy="312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2" name="墨迹 51"/>
              <p14:cNvContentPartPr/>
              <p14:nvPr/>
            </p14:nvContentPartPr>
            <p14:xfrm>
              <a:off x="8837007" y="1095527"/>
              <a:ext cx="279583" cy="33550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837007" y="1095527"/>
                <a:ext cx="279583" cy="3355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On-screen Show (4:3)</PresentationFormat>
  <Paragraphs>270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iPad</cp:lastModifiedBy>
  <cp:revision>51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2052-11.0.0</vt:lpwstr>
  </property>
</Properties>
</file>