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0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ambria Math" panose="02040503050406030204" pitchFamily="18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娴呰壊鏍峰紡 1 - 寮鸿皟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 showGuides="1">
      <p:cViewPr varScale="1">
        <p:scale>
          <a:sx n="92" d="100"/>
          <a:sy n="92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2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18697169423103" units="cm"/>
      <inkml:brushProperty name="height" value="0.0318697169423103" units="cm"/>
      <inkml:brushProperty name="color" value="#F2395B"/>
      <inkml:brushProperty name="ignorePressure" value="0"/>
    </inkml:brush>
  </inkml:definitions>
  <inkml:trace contextRef="#ctx0" brushRef="#br0">38300 27850 954,'-43'26'0,"17"4"1	,15 3 0,16 3 0,12-2 2,9-6 0,10-6 2,10-6 1,8-6 0,10-2 0,10-3-1,9-3-1,-2-2-1,-12 0-2,-13 0-1,-12 0-1,-5 0-2,3 0-3,3 0-1,4 0-3,-4 4-1,-9 10 0,-10 10 1,-8 9 0,-9 4 0,-6 1-1,-6-1-2,-6 1 0,-12 1-1,-15 3 1,-15 3 0,-16 4 1,-8 2 0,0 4 2,0 3 1,0 3 2,0-1 0,0-2-1,0-3 0,0-3 0,3-4 3,6-3 6,7-3 6,6-2 6,7-5 2,10-2-2,10-3-3,9-3-2,4-2 0,1 0 3,-1 0 4,1 0 2,8-4 0,20-5-2,18-7-4,20-5-3,11-9-2,7-9-1,6-10-1,7-8-2,5-6 0,7 1 0,6-1 0,7 1 1,-1 1-1,-6 3 0,-6 3-1,-6 4 0,-7 2-3,-6 4-7,-6 3-7,-6 3-7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0116985440254" units="cm"/>
      <inkml:brushProperty name="height" value="0.0410116985440254" units="cm"/>
      <inkml:brushProperty name="color" value="#F2395B"/>
      <inkml:brushProperty name="ignorePressure" value="0"/>
    </inkml:brush>
  </inkml:definitions>
  <inkml:trace contextRef="#ctx0" brushRef="#br0">22400 15000 741,'48'-2'0,"-3"-3"0	,-3-3 0,-2-2 0,3-3-1,14 1-3,11-1-3,14 1-3,3-3 1,-2-2 3,-3-3 2,-3-3 4,-7 1 1,-9 6 0,-10 7 0,-8 6 1,-17 13-1,-21 23 0,-22 22-2,-22 22 1,-19 10-2,-16 1-2,-15-1-1,-15 1-2,-7-4 0,3-6 1,3-6 0,4-6 2,7-7 0,13-6 1,12-6 1,13-6 0,9-7 2,6-6 3,7-6 3,6-6 4,18-9 1,32-8 0,31-10 0,32-9 2,13-4-2,-3 4-1,-3 3-1,-2 3-2,-6-1-1,-6-2-3,-6-3-2,-6-3-2,-1-2-1,7 0 0,6 0 1,7 0-1,-17 1-3,-36 4-9,-39 3-9,-36 3-8,-18 4-2,3 7 8,3 6 7,4 7 7,2 2 5,4 1 3,3-1 3,3 1 3,4 2 3,7 7 4,6 6 4,7 7 4,4 4 2,3 3 1,3 3 1,4 4 1,1 5 0,0 10 0,0 10-1,0 9 1,1 7-2,4 7 0,3 6-1,3 7-2,1 0 0,1-2 1,-1-3 0,1-3 0,1-9-3,3-11-7,3-14-6,4-11-8,2-20-5,4-24-5,3-26-4,3-24-5,3-24 1,3-22 3,3-22 4,4-21 5,-3-3-4,-5 20-12,-7 18-11,-5 20-12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36296239495277" units="cm"/>
      <inkml:brushProperty name="height" value="0.0436296239495277" units="cm"/>
      <inkml:brushProperty name="color" value="#F2395B"/>
      <inkml:brushProperty name="ignorePressure" value="0"/>
    </inkml:brush>
  </inkml:definitions>
  <inkml:trace contextRef="#ctx0" brushRef="#br0">49150 59950 697,'1'140'52,"4"-18"-11	,3-19-9,3-18-11,-1-15-7,-2-9-2,-3-10-2,-3-8-3,-2 2-1,0 16 2,0 15 1,0 17 1,0-1 1,0-16 0,0-15-2,0-15 0,-4 4 0,-5 25 0,-7 25 0,-5 25 0,-1 10-4,6-2-11,7-3-9,6-3-9,3-12-3,0-18 3,0-19 4,0-18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5912978351116" units="cm"/>
      <inkml:brushProperty name="height" value="0.0415912978351116" units="cm"/>
      <inkml:brushProperty name="color" value="#F2395B"/>
      <inkml:brushProperty name="ignorePressure" value="0"/>
    </inkml:brush>
  </inkml:definitions>
  <inkml:trace contextRef="#ctx0" brushRef="#br0">50950 59650 687,'75'93'77,"0"-11"-13	,0-14-13,0-11-13,1-12-10,4-9-7,3-10-8,3-8-7,-1-6-4,-2 1 1,-3-1-1,-3 1 1,-7-4 0,-9-6-2,-10-6 0,-8-6-2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7983941733837" units="cm"/>
      <inkml:brushProperty name="height" value="0.0417983941733837" units="cm"/>
      <inkml:brushProperty name="color" value="#F2395B"/>
      <inkml:brushProperty name="ignorePressure" value="0"/>
    </inkml:brush>
  </inkml:definitions>
  <inkml:trace contextRef="#ctx0" brushRef="#br0">51400 59100 727,'-41'-24'3,"19"4"7	,19 3 6,19 3 5,12 6 2,6 9-4,7 10-6,6 10-3,1 7-4,-3 6 0,-3 7-1,-2 6-1,-5 3-2,-2 0-1,-3 0-3,-3 0-2,-6 0-1,-5 0 2,-7 0 0,-5 0 2,-9 3 1,-9 6-1,-10 7 1,-8 6-1,-11 6 1,-8 6 1,-10 7 2,-9 6 0,-2-1 1,6-5-1,7-7 0,6-5 0,1-9 2,-3-9 5,-3-10 5,-2-8 5,10-11 1,25-8-3,25-10-2,25-9-4,17-7-3,9-3-4,10-3-2,10-2-5,5-5-1,4-2 1,3-3 0,3-3 1,-1-1-2,-2 4-3,-3 3-5,-3 3-4,-6 3-2,-5 3-3,-7 3-1,-5 4-1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52115349471569" units="cm"/>
      <inkml:brushProperty name="height" value="0.0452115349471569" units="cm"/>
      <inkml:brushProperty name="color" value="#F2395B"/>
      <inkml:brushProperty name="ignorePressure" value="0"/>
    </inkml:brush>
  </inkml:definitions>
  <inkml:trace contextRef="#ctx0" brushRef="#br0">8750 47950 672,'-19'-44'-18,"13"13"5	,12 12 6,13 13 4,7 6 5,4 0 3,3 0 3,3 0 3,6 0 3,9 0 2,10 0 1,10 0 2,7 3 0,6 6-4,7 7-2,6 6-3,6 7 0,6 10 6,7 10 4,6 9 5,-7-2 0,-18-12-7,-19-13-7,-18-12-5,4-7-5,28 1-2,28-1-1,29 1-1,4-4-2,-19-6 1,-18-6 1,-19-6-1,-16-2 1,-12 3 1,-13 3 0,-12 4 0,6-3 0,25-5 1,25-7 1,25-5 0,12-1 0,1 6 0,-1 7 1,1 6-1,-1 1 1,1-3-1,-1-3 0,1-2 0,1-5 0,3-2 0,3-3-1,4-3-1,4-6 1,6-5 0,7-7 1,6-5 0,-4 2 2,-11 13 1,-14 12 2,-11 13 2,0 7 1,17 4 0,15 3 0,16 3 0,-12 1 0,-36 1-2,-39-1 0,-36 1-2,-7 2-1,25 7 0,25 6 1,25 7 0,0-3-1,-25-8-1,-25-10-1,-25-9-2,3-4-1,31 4 1,32 3 0,31 3 0,15-4 0,1-8-2,-1-10-3,1-9-1,-3-7 0,-2-3 0,-3-3 2,-3-2 1,-1-3 2,4 1 0,3-1 2,3 1 0,1 2 2,1 7 0,-1 6 2,1 7 0,1 2 0,3 1-1,3-1 0,4 1-2,-1-1 0,-3 1-1,-3-1-1,-2 1-2,-5-1 1,-2 1 2,-3-1 1,-3 1 1,-6 1 1,-5 3 1,-7 3-1,-5 4 1,-15 1 1,-22 0-1,-22 0 0,-21 0-1,-3 3 1,20 6 0,18 7 1,20 6 0,0 3-1,-15 0-1,-15 0 0,-16 0-2,6 1 0,28 4-1,28 3 0,29 3-1,13 1 0,1 1-2,-1-1-1,1 1-1,1-4-1,3-6 2,3-6 0,4-6 1,-6-7 0,-11-6 1,-14-6 0,-11-6 0,-17-2 1,-18 3 0,-19 3-1,-18 4 1,-12-1 0,-3-3 0,-3-3 0,-2-2 0,-1-3 1,3 1 0,3-1 0,4 1 1,33-7 0,67-12-1,65-13-2,66-12 0,20-4 0,-25 7-1,-25 6 1,-25 7 1,-15 7-1,-2 9-1,-3 10-2,-3 10-1,-6 2-1,-5-3-2,-7-3-1,-5-2-2,-12-3-1,-16 1 1,-15-1 1,-15 1 1,-6-1 0,7 1 1,6-1-1,7 1 2,-7 1-1,-19 3 2,-18 3 0,-19 4 1,10 4 3,42 6 5,40 7 5,41 6 5,9 4 2,-22 4 0,-22 3-2,-21 3 0,-12 1-2,1 1-2,-1-1-3,1 1-3,-1-3-1,1-2-2,-1-3 0,1-3-1,-4-4-1,-6-3 1,-6-3 0,-6-2 1,5-5-1,20-2-1,18-3-1,20-3-2,5-2-1,-6 0 2,-6 0 1,-6 0 1,-4 0 1,1 0 1,-1 0-1,1 0 2,-3 4-1,-2 10 0,-3 10 0,-3 9 0,-1 4 0,4 1 1,3-1 3,3 1 0,-2-3 1,-6-2 0,-6-3-1,-6-3-1,-2-6 0,3-5-2,3-7 0,4-5-1,2-4-1,4 0 0,3 0 0,3 0-1,-2 0 2,-6 0 0,-6 0 2,-6 0 1,-4 0 1,1 0 1,-1 0 2,1 0 1,1 0 0,3 0-1,3 0-2,4 0-1,1 0-1,0 0-2,0 0-1,0 0-2,0-2 0,0-3 0,0-3 1,0-2-1,1-8 0,4-8-2,3-10-3,3-9-3,-1-4 1,-2 4 1,-3 3 3,-3 3 2,-4 6 3,-3 9 3,-3 10 2,-2 10 3,-5 4 2,-2 0-1,-3 0-2,-3 0 1,-1 0-3,4 0-1,3 0-2,3 0-2,3-5-1,3-9-1,3-10-1,4-8 1,1-6-2,0 1 0,0-1 0,0 1-2,0 2 2,0 7 4,0 6 2,0 7 3,0 4 2,0 3 0,0 3-1,0 4 0,-8 1-1,-16 0-1,-15 0-3,-15 0-1,0 0 0,20 0-1,18 0 0,20 0 1,2 0-1,-12 0 1,-13 0-1,-12 0-1,-7 4 2,1 10 2,-1 10 2,1 9 2,-6 2 2,-8-2-1,-10-3 2,-9-3-1,-1-2 0,10 0-2,10 0-2,9 0-1,1-4-2,-6-5-2,-6-7-2,-6-5-2,-1-4 0,7 0 1,6 0 1,7 0 1,4 0 2,3 0 2,3 0 2,4 0 1,2 0 1,4 0 0,3 0 1,3 0-1,4 0 1,7 0-1,6 0-1,7 0 0,4 1-1,3 4-2,3 3 0,4 3-1,-3-1-2,-5-2 0,-7-3 0,-5-3-1,-3-2 0,4 0 1,3 0-1,3 0 1,1-2 0,1-3 0,-1-3 0,1-2 1,-1-1 0,1 3 3,-1 3 1,1 4 3,1 2-1,3 4 0,3 3-2,4 3-2,2 1-1,4 1-4,3-1-3,3 1-3,4-6-3,7-8-5,6-10-5,7-9-4,-17-4-4,-36 4-5,-39 3-3,-36 3-5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57026921212673" units="cm"/>
      <inkml:brushProperty name="height" value="0.0457026921212673" units="cm"/>
      <inkml:brushProperty name="color" value="#F2395B"/>
      <inkml:brushProperty name="ignorePressure" value="0"/>
    </inkml:brush>
  </inkml:definitions>
  <inkml:trace contextRef="#ctx0" brushRef="#br0">19850 26600 665,'50'28'50,"0"6"-16	,0 7-15,0 6-16,9 12-8,19 19-2,19 19-2,19 19-1,-4-4 1,-24-24 2,-26-26 4,-24-24 2,2-15 0,32-3-2,31-3-3,32-2-3,4-5 0,-22-2 2,-22-3 4,-21-3 2,-7-4 2,9-3 2,10-3 2,10-2 2,-1-6 0,-9-6 0,-10-6-2,-8-6 0,-11-1-1,-8 7-2,-10 6-2,-9 7-1,-2-3-2,6-8 1,7-10-1,6-9 0,-1-1 0,-5 10 0,-7 10 0,-5 9 1,2 1 1,13-6 3,12-6 3,13-6 3,9 2 1,6 14 1,7 11 2,6 14 0,1 11 0,-3 14 0,-3 11-2,-2 14-1,-6 3-1,-6-2-2,-6-3-1,-6-3-1,-6-4-2,-2-3-3,-3-3-1,-3-2-3,-4-6 0,-3-6-1,-3-6 0,-2-6-1,0-7 1,7-6 1,6-6 0,7-6 1,0-6 0,-2-2 1,-3-3 0,-3-3 0,-6-2 1,-5 0 1,-7 0-1,-5 0 2,5-2 1,19-3 1,19-3 3,19-2 2,10 0 2,4 7 0,3 6 1,3 7 2,1 4 0,1 3 0,-1 3 1,1 4 1,-1-1-1,1-3 0,-1-3-1,1-2 0,-3-3-2,-2 1-3,-3-1-1,-3 1-3,1-1-1,6 1 1,7-1-1,6 1 1,3 1 0,0 3-1,0 3 1,0 4 0,-5 2-1,-9 4 1,-10 3-1,-8 3 0,-4 1 0,3 1 1,3-1 2,4 1 0,-1-3 0,-3-2-1,-3-3-1,-2-3-1,-1-4-4,3-3-4,3-3-5,4-2-4,-6-1-5,-11 3-4,-14 3-5,-11 4-4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28"/>
    </inkml:context>
    <inkml:brush xml:id="br0">
      <inkml:brushProperty name="width" value="0.0417376793920994" units="cm"/>
      <inkml:brushProperty name="height" value="0.0417376793920994" units="cm"/>
      <inkml:brushProperty name="color" value="#F2385B"/>
      <inkml:brushProperty name="ignorePressure" value="0"/>
    </inkml:brush>
  </inkml:definitions>
  <inkml:trace contextRef="#ctx0" brushRef="#br0">63950 5950 527,'-41'21'0,"19"-5"2	,19-7 1,19-5 2,15-4-3,13 0-6,12 0-6,13 0-6,13 1 3,17 4 11,15 3 13,16 3 11,20 1 7,25 1 1,25-1 1,25 1 2,23-3 1,22-2 2,22-3 3,23-3 1,0-2-2,-18 0-5,-19 0-6,-18 0-5,-18 1-5,-16 4-2,-15 3-4,-15 3-4,-20 1-1,-21 1 1,-22-1 0,-22 1 0,-18-3-4,-11-2-8,-14-3-10,-11-3-9,-20-4-11,-24-3-12,-26-3-12,-24-2-13,-12-3-1,4 1 10,3-1 11,3 1 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28"/>
    </inkml:context>
    <inkml:brush xml:id="br0">
      <inkml:brushProperty name="width" value="0.0380418784916401" units="cm"/>
      <inkml:brushProperty name="height" value="0.0380418784916401" units="cm"/>
      <inkml:brushProperty name="color" value="#F2385B"/>
      <inkml:brushProperty name="ignorePressure" value="0"/>
    </inkml:brush>
  </inkml:definitions>
  <inkml:trace contextRef="#ctx0" brushRef="#br0">68750 5150 578,'167'28'52,"-16"6"-6	,-15 7-6,-15 6-7,-7 7-4,3 10-3,3 10-3,4 9-2,-3-1-2,-5-8-2,-7-10-2,-5-9-2,-14-9-1,-18-5-1,-19-7-1,-18-5-1,-7-3-1,6 4 2,7 3-1,6 3 2,-4 7-4,-11 14-6,-14 11-8,-11 14-7,-23 5-6,-31 1-7,-31-1-6,-31 1-7,-20-6-1,-5-8 5,-7-10 5,-5-9 5,6-9-1,23-5-5,22-7-7,22-5-6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29"/>
    </inkml:context>
    <inkml:brush xml:id="br0">
      <inkml:brushProperty name="width" value="0.028657590970397" units="cm"/>
      <inkml:brushProperty name="height" value="0.028657590970397" units="cm"/>
      <inkml:brushProperty name="color" value="#F2385B"/>
      <inkml:brushProperty name="ignorePressure" value="0"/>
    </inkml:brush>
  </inkml:definitions>
  <inkml:trace contextRef="#ctx0" brushRef="#br0">64950 2250 767,'-85'-2'0,"32"-3"0	,31-3 0,32-2 0,22 0 3,17 7 6,15 6 5,16 7 6,16 2 3,20 1 0,18-1 0,20 1 0,5-1-2,-6 1-3,-6-1-5,-6 1-2,1-3-4,9-2 0,10-3-2,10-3-1,-9-4-2,-24-3 1,-26-3-1,-24-2-1,-20-1-3,-11 3-10,-14 3-8,-11 4-10,-7 1-3,0 0-1,0 0 1,0 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29"/>
    </inkml:context>
    <inkml:brush xml:id="br0">
      <inkml:brushProperty name="width" value="0.0248943492770195" units="cm"/>
      <inkml:brushProperty name="height" value="0.0248943492770195" units="cm"/>
      <inkml:brushProperty name="color" value="#F2385B"/>
      <inkml:brushProperty name="ignorePressure" value="0"/>
    </inkml:brush>
  </inkml:definitions>
  <inkml:trace contextRef="#ctx0" brushRef="#br0">66650 1800 883,'-49'1'-1,"4"4"-3	,3 3-3,3 3-3,1 6 2,1 9 4,-1 10 6,1 10 5,-6 10 4,-8 13 1,-10 12 2,-9 13 3,-7 10-1,-3 10-2,-3 10-2,-2 9-2,-8 13-2,-8 20-3,-10 18-1,-9 20-3,-1 2 0,10-12 2,10-13 2,9-12 1,10-18-4,14-21-10,11-22-10,14-22-11,10-26-6,9-27-2,10-28-1,10-28-3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29"/>
    </inkml:context>
    <inkml:brush xml:id="br0">
      <inkml:brushProperty name="width" value="0.0285051055252552" units="cm"/>
      <inkml:brushProperty name="height" value="0.0285051055252552" units="cm"/>
      <inkml:brushProperty name="color" value="#F2385B"/>
      <inkml:brushProperty name="ignorePressure" value="0"/>
    </inkml:brush>
  </inkml:definitions>
  <inkml:trace contextRef="#ctx0" brushRef="#br0">65450 3500 771,'46'143'4,"-5"-11"5	,-7-14 7,-5-11 7,-6-9 0,-3-3-6,-3-3-7,-2-2-6,-5-8-1,-2-8 1,-3-10 3,-3-9 2,-1-16-7,4-22-15,3-22-16,3-21-15,-2-18-5,-6-12 7,-6-13 6,-6-12 7,-2-5 7,3 3 4,3 3 5,4 4 5,4 4 5,6 6 3,7 7 3,6 6 3,6 7 1,6 10 1,7 10-1,6 9 1,4 6 2,4 3 6,3 3 6,3 4 5,1 4 2,1 6 0,-1 7-1,1 6-1,-7 4-1,-12 4-2,-13 3-3,-12 3-1,-13 6-4,-12 9-2,-13 10-4,-12 10-2,-10 4-1,-6 0 0,-6 0 1,-6 0 0,2-7-2,14-11-5,11-14-4,14-11-4,0-3-4,-8 10-1,-10 10-1,-9 9-1,13-4-2,39-15 0,36-15-1,39-16-1,19-16 1,4-16 3,3-15 3,3-15 3,-7-7-2,-15 3-11,-15 3-10,-16 4-9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3214778006077" units="cm"/>
      <inkml:brushProperty name="height" value="0.0353214778006077" units="cm"/>
      <inkml:brushProperty name="color" value="#F2395B"/>
      <inkml:brushProperty name="ignorePressure" value="0"/>
    </inkml:brush>
  </inkml:definitions>
  <inkml:trace contextRef="#ctx0" brushRef="#br0">24550 13500 956,'71'70'-2,"-5"-9"-4	,-7-10-5,-5-8-3,-6-8 0,-3-2 6,-3-3 4,-2-3 6,-5-2 1,-2 0 0,-3 0-1,-3 0-1,-4 0-1,-3 0-4,-3 0-2,-2 0-3,-9 4-3,-12 10-2,-13 10-1,-12 9-2,-15 6-1,-15 3 2,-15 3 2,-16 4 0,-7 2 2,4 4 1,3 3 1,3 3 0,7-4 4,14-8 4,11-10 6,14-9 5,14-12 6,20-11 5,18-14 6,20-11 5,13-11 0,9-5-6,10-7-5,10-5-7,2-3-2,-3 4-2,-3 3 0,-2 3-1,0 1-3,7 1-5,6-1-5,7 1-6,-9 8-3,-21 20 0,-22 18-2,-22 20 0,-22 11 0,-22 7 0,-22 6 2,-21 7 0,-14 2 1,-2 1 2,-3-1 1,-3 1 2,1-6 1,6-8 2,7-10 3,6-9 1,9-10 3,13-9 2,12-10 4,13-8 3,16-11 2,23-8 3,22-10 3,22-9 3,16-9-1,14-5-5,11-7-3,14-5-5,0-3-3,-8 4-1,-10 3-2,-9 3-1,-7 3-2,-3 3-2,-3 3-1,-2 4-2,-9 1-3,-12 0-5,-13 0-5,-12 0-5,-10 0 0,-6 0 3,-6 0 4,-6 0 2,-6 1 2,-2 4-2,-3 3-1,-3 3-2,-2 3 2,0 3 3,0 3 4,0 4 3,1 4 7,4 6 8,3 7 10,3 6 8,3 7 4,3 10-1,3 10 0,4 9-2,1 4-1,0 1-1,0-1-3,0 1-2,0-3-2,0-2-3,0-3-4,0-3-3,0-1-3,0 4-3,0 3-4,0 3-1,-10-7-9,-18-15-14,-19-15-12,-18-16-13,-4-12-3,13-5 10,12-7 8,13-5 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0"/>
    </inkml:context>
    <inkml:brush xml:id="br0">
      <inkml:brushProperty name="width" value="0.0304508525878191" units="cm"/>
      <inkml:brushProperty name="height" value="0.0304508525878191" units="cm"/>
      <inkml:brushProperty name="color" value="#F2385B"/>
      <inkml:brushProperty name="ignorePressure" value="0"/>
    </inkml:brush>
  </inkml:definitions>
  <inkml:trace contextRef="#ctx0" brushRef="#br0">68400 1050 722,'-41'23'48,"19"-3"-8	,19-3-8,19-2-8,12 0-10,6 7-11,7 6-12,6 7-12,1 4 0,-3 3 9,-3 3 9,-2 4 10,-5-3 1,-2-5-5,-3-7-7,-3-5-5,-6-3-7,-5 4-4,-7 3-6,-5 3-6,-8 3 0,-5 3 5,-7 3 4,-5 4 4,-3-4 3,4-9 2,3-10 2,3-8 2,-5 2 1,-12 16 3,-13 15 1,-12 17 2,-5 5 2,3-3 2,3-3 0,4-2 3,5-9 1,10-12 3,10-13 2,9-12 3,13-9 1,20-2 1,18-3 1,20-3 0,5-2-1,-6 0-4,-6 0-4,-6 0-3,-6 1-5,-2 4-3,-3 3-4,-3 3-4,-6 3-1,-5 3 1,-7 3 1,-5 4 2,-4 2 1,0 4 1,0 3 0,0 3 0,-2 4 7,-3 7 12,-3 6 12,-2 7 13,-1-3 3,3-8-5,3-10-7,4-9-5,4-5-5,6 0-5,7 0-3,6 0-5,3-2-3,0-3 1,0-3-1,0-2 1,0 2-3,0 9-5,0 10-4,0 10-5,-2 4 0,-3 0 6,-3 0 5,-2 0 7,-6 0 2,-6 0 2,-6 0 2,-6 0 1,-7 0 3,-6 0 2,-6 0 5,-6 0 2,-2-4 1,3-5-3,3-7-2,4-5-3,-3-4-6,-5 0-7,-7 0-10,-5 0-8,-3-10-7,4-18-7,3-19-6,3-18-7,4-9-3,7 4 1,6 3 1,7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0"/>
    </inkml:context>
    <inkml:brush xml:id="br0">
      <inkml:brushProperty name="width" value="0.0316775403916836" units="cm"/>
      <inkml:brushProperty name="height" value="0.0316775403916836" units="cm"/>
      <inkml:brushProperty name="color" value="#F2385B"/>
      <inkml:brushProperty name="ignorePressure" value="0"/>
    </inkml:brush>
  </inkml:definitions>
  <inkml:trace contextRef="#ctx0" brushRef="#br0">68550 2850 694,'0'48'0,"0"-3"0	,0-3 0,0-2 0,0-5 2,0-2 5,0-3 4,0-3 4,-2 7 4,-3 19 5,-3 19 4,-2 19 5,-6 10-2,-6 4-5,-6 3-5,-6 3-6,-4-1-3,1-2 0,-1-3 1,1-3 0,1-9-2,3-11-4,3-14-2,4-11-5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1"/>
    </inkml:context>
    <inkml:brush xml:id="br0">
      <inkml:brushProperty name="width" value="0.0372849889099598" units="cm"/>
      <inkml:brushProperty name="height" value="0.0372849889099598" units="cm"/>
      <inkml:brushProperty name="color" value="#F2385B"/>
      <inkml:brushProperty name="ignorePressure" value="0"/>
    </inkml:brush>
  </inkml:definitions>
  <inkml:trace contextRef="#ctx0" brushRef="#br0">69600 1850 590,'89'1'-9,"-22"4"-1	,-22 3 0,-21 3-2,-14 6 7,-2 9 16,-3 10 14,-3 10 16,-2 4 4,0 0-8,0 0-6,0 0-7,1 0-7,4 0-6,3 0-7,3 0-5,1-2-4,1-3 0,-1-3-1,1-2-1,-1-3 0,1 1 2,-1-1 1,1 1 1,-1-3-2,1-2-3,-1-3-5,1-3-4,-3-2-2,-2 0-1,-3 0 0,-3 0 0,-2 1 0,0 4 4,0 3 2,0 3 3,-2-1 2,-3-2-1,-3-3 1,-2-3-1,-3-1 2,1 4 4,-1 3 4,1 3 3,-3 1 2,-2 1 1,-3-1 1,-3 1 0,-4-3 0,-3-2-1,-3-3-1,-2-3-1,-5-4-2,-2-3 1,-3-3-1,-3-2-1,1-3 1,6 1 1,7-1 2,6 1 1,4 1 4,4 3 7,3 3 8,3 4 7,6 2 2,9 4-1,10 3-1,10 3-2,7 1-2,6 1-3,7-1-2,6 1-2,4-3-2,4-2-2,3-3-1,3-3-1,6-6-3,9-5-4,10-7-3,10-5-4,0-4 0,-5 0 0,-7 0 2,-5 0 1,-9-2-15,-9-3-28,-10-3-30,-8-2-29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2"/>
    </inkml:context>
    <inkml:brush xml:id="br0">
      <inkml:brushProperty name="width" value="0.0339903309941292" units="cm"/>
      <inkml:brushProperty name="height" value="0.0339903309941292" units="cm"/>
      <inkml:brushProperty name="color" value="#F2385B"/>
      <inkml:brushProperty name="ignorePressure" value="0"/>
    </inkml:brush>
  </inkml:definitions>
  <inkml:trace contextRef="#ctx0" brushRef="#br0">63950 8850 647,'245'0'-6,"-9"0"2	,-10 0 3,-8 0 3,3 0 5,20 0 7,18 0 7,20 0 8,8-2 4,1-3-1,-1-3 0,1-2-1,-21-1-1,-41 3-6,-40 3-4,-40 4-6,-14-1-1,17-3 0,15-3 0,16-2 1,-7-3-3,-28 1-3,-28-1-6,-27 1-3,-33-6-9,-33-8-13,-35-10-13,-34-9-14,-15-1-6,7 10 1,6 10-1,7 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2"/>
    </inkml:context>
    <inkml:brush xml:id="br0">
      <inkml:brushProperty name="width" value="0.0289010405540466" units="cm"/>
      <inkml:brushProperty name="height" value="0.0289010405540466" units="cm"/>
      <inkml:brushProperty name="color" value="#F2385B"/>
      <inkml:brushProperty name="ignorePressure" value="0"/>
    </inkml:brush>
  </inkml:definitions>
  <inkml:trace contextRef="#ctx0" brushRef="#br0">63600 8800 761,'54'7'16,"10"17"-9	,10 15-8,9 16-8,6 9 3,3 3 17,3 3 16,4 4 17,-1-1 3,-3-3-9,-3-3-9,-2-2-9,-6-3-9,-6 1-6,-6-1-9,-6 1-7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2"/>
    </inkml:context>
    <inkml:brush xml:id="br0">
      <inkml:brushProperty name="width" value="0.0261184349656105" units="cm"/>
      <inkml:brushProperty name="height" value="0.0261184349656105" units="cm"/>
      <inkml:brushProperty name="color" value="#F2385B"/>
      <inkml:brushProperty name="ignorePressure" value="0"/>
    </inkml:brush>
  </inkml:definitions>
  <inkml:trace contextRef="#ctx0" brushRef="#br0">63950 8650 842,'-18'-47'3,"17"6"-2	,15 7-2,16 6-2,13 3 3,14 0 6,11 0 6,14 0 6,10 3 2,9 6-1,10 7-1,10 6-3,5 1 0,4-3-2,3-3-2,3-2 0,-10-1-13,-21 3-20,-22 3-22,-22 4-22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3"/>
    </inkml:context>
    <inkml:brush xml:id="br0">
      <inkml:brushProperty name="width" value="0.0280813220888376" units="cm"/>
      <inkml:brushProperty name="height" value="0.0280813220888376" units="cm"/>
      <inkml:brushProperty name="color" value="#F2385B"/>
      <inkml:brushProperty name="ignorePressure" value="0"/>
    </inkml:brush>
  </inkml:definitions>
  <inkml:trace contextRef="#ctx0" brushRef="#br0">65150 11800 783,'76'-24'18,"4"4"0	,3 3-1,3 3 1,6 1 0,9 1 0,10-1 0,10 1 0,2-1-1,-3 1 0,-3-1 0,-2 1 0,-11-3-11,-15-2-22,-15-3-20,-16-3-21,-13-1-6,-9 4 8,-10 3 10,-8 3 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3"/>
    </inkml:context>
    <inkml:brush xml:id="br0">
      <inkml:brushProperty name="width" value="0.0286294892430305" units="cm"/>
      <inkml:brushProperty name="height" value="0.0286294892430305" units="cm"/>
      <inkml:brushProperty name="color" value="#F2385B"/>
      <inkml:brushProperty name="ignorePressure" value="0"/>
    </inkml:brush>
  </inkml:definitions>
  <inkml:trace contextRef="#ctx0" brushRef="#br0">66050 11000 768,'-22'51'8,"6"4"-4	,7 3-4,6 3-3,1 7 0,-3 14 7,-3 11 7,-2 14 7,-8 11 4,-8 14 2,-10 11 2,-9 14 2,-10 7-1,-9 3-5,-10 3-4,-8 4-4,-6-3-5,1-5-7,-1-7-5,1-5-6,5-14-6,14-18-5,11-19-5,14-18-6,8-17-1,7-11 2,6-14 2,7-11 2,0-9 2,-2-3 0,-3-3 1,-3-2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3"/>
    </inkml:context>
    <inkml:brush xml:id="br0">
      <inkml:brushProperty name="width" value="0.0306784696877003" units="cm"/>
      <inkml:brushProperty name="height" value="0.0306784696877003" units="cm"/>
      <inkml:brushProperty name="color" value="#F2385B"/>
      <inkml:brushProperty name="ignorePressure" value="0"/>
    </inkml:brush>
  </inkml:definitions>
  <inkml:trace contextRef="#ctx0" brushRef="#br0">65850 13150 717,'204'0'75,"-40"0"-27	,-40 0-30,-41 0-28,-26 3-6,-8 6 16,-10 7 18,-9 6 17,-9 3 3,-5 0-7,-7 0-8,-5 0-9,-4 1-7,0 4-6,0 3-6,0 3-6,9-13-6,19-28-5,19-28-6,19-27-5,7-15-3,-3 0 0,-3 0 0,-2 0 0,-8 4 1,-8 10 3,-10 10 3,-9 9 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4"/>
    </inkml:context>
    <inkml:brush xml:id="br0">
      <inkml:brushProperty name="width" value="0.0304111037403345" units="cm"/>
      <inkml:brushProperty name="height" value="0.0304111037403345" units="cm"/>
      <inkml:brushProperty name="color" value="#F2385B"/>
      <inkml:brushProperty name="ignorePressure" value="0"/>
    </inkml:brush>
  </inkml:definitions>
  <inkml:trace contextRef="#ctx0" brushRef="#br0">68250 10500 723,'115'-22'32,"-18"6"-1	,-19 7-3,-18 6-2,-14 4-6,-5 4-10,-7 3-10,-5 3-9,-8 4-7,-5 7-3,-7 6-4,-5 7-2,-9 4-2,-9 3 1,-10 3 0,-8 4 0,-9 2 2,-6 4 3,-6 3 2,-6 3 2,-2 1 5,3 1 3,3-1 5,4 1 4,8-7 4,17-12 6,15-13 5,16-12 5,12-10 0,9-6-2,10-6-4,10-6-4,2-2-3,-3 3-5,-3 3-3,-2 4-4,-5 4-1,-2 6-1,-3 7 0,-3 6 1,-6 4 1,-5 4 4,-7 3 3,-5 3 4,-4 1 4,0 1 2,0-1 3,0 1 3,0-1 0,0 1-1,0-1-1,0 1-3,4-1 0,10 1-3,10-1-1,9 1-1,4-1-3,1 1-3,-1-1-4,1 1-2,-3 1-2,-2 3 2,-3 3 1,-3 4 1,-6 4 1,-5 6 2,-7 7 2,-5 6 2,-4 3 2,0 0 3,0 0 4,0 0 2,-4 0 2,-5 0 0,-7 0 1,-5 0 1,-4-4-1,0-5-3,0-7-2,0-5-3,-2-11-4,-3-11-6,-3-14-6,-2-11-6,-1-12-2,3-9 3,3-10 2,4-8 3,4-4-3,6 3-6,7 3-8,6 4-6,1-4-4,-3-9-1,-3-10-1,-2-8 0,-3-3 1,1 7 2,-1 6 2,1 7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62717972695827" units="cm"/>
      <inkml:brushProperty name="height" value="0.0462717972695827" units="cm"/>
      <inkml:brushProperty name="color" value="#F2395B"/>
      <inkml:brushProperty name="ignorePressure" value="0"/>
    </inkml:brush>
  </inkml:definitions>
  <inkml:trace contextRef="#ctx0" brushRef="#br0">23800 14700 626,'1'140'0,"4"-18"0	,3-19 2,3-18-1,-1-9 4,-2 4 4,-3 3 6,-3 3 5,-6-1 1,-5-2-4,-7-3-3,-5-3-4,-6-4-2,-3-3 0,-3-3-1,-2-2 0,-1-6-1,3-6 0,3-6 0,4-6 0,4-4 0,6 1-1,7-1 0,6 1 0,7-4-1,10-6 2,10-6 1,9-6 0,9-1 1,9 7 2,10 6 0,10 7 2,5 0 1,4-2 0,3-3 1,3-3 1,7-2-2,14 0-2,11 0-2,14 0-3,7-4-1,3-5 1,3-7 1,4-5 2,4-9-11,6-9-20,7-10-20,6-8-21,-15-4-3,-33 3 12,-35 3 14,-34 4 13,-16-1 5,3-3-2,3-3-2,4-2-2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4"/>
    </inkml:context>
    <inkml:brush xml:id="br0">
      <inkml:brushProperty name="width" value="0.0281218998134136" units="cm"/>
      <inkml:brushProperty name="height" value="0.0281218998134136" units="cm"/>
      <inkml:brushProperty name="color" value="#F2385B"/>
      <inkml:brushProperty name="ignorePressure" value="0"/>
    </inkml:brush>
  </inkml:definitions>
  <inkml:trace contextRef="#ctx0" brushRef="#br0">68650 11950 782,'43'4'4,"-11"10"9	,-14 10 8,-11 9 8,-12 9 3,-9 9-5,-10 10-3,-8 10-4,-8 5-4,-2 4-3,-3 3-3,-3 3-5,-2-2-2,0-6-2,0-6-4,0-6-2,7-16-10,17-25-19,15-25-16,16-25-19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34"/>
    </inkml:context>
    <inkml:brush xml:id="br0">
      <inkml:brushProperty name="width" value="0.03794115036726" units="cm"/>
      <inkml:brushProperty name="height" value="0.03794115036726" units="cm"/>
      <inkml:brushProperty name="color" value="#F2385B"/>
      <inkml:brushProperty name="ignorePressure" value="0"/>
    </inkml:brush>
  </inkml:definitions>
  <inkml:trace contextRef="#ctx0" brushRef="#br0">69650 11000 579,'68'0'4,"-11"0"6	,-14 0 7,-11 0 7,-9 3-1,-3 6-8,-3 7-10,-2 6-9,-1 4 0,3 4 5,3 3 7,4 3 6,-1-1 2,-3-2-4,-3-3-4,-2-3-4,-3-1-2,1 4-1,-1 3-1,1 3-2,-3 1-1,-2 1 0,-3-1 0,-3 1-1,-1-1 0,4 1-2,3-1-2,3 1-2,1-1 0,1 1 2,-1-1 0,1 1 2,-3-1 0,-2 1-2,-3-1-1,-3 1-1,-2 2 1,0 7 2,0 6 3,0 7 3,-4-1 2,-5-6 2,-7-6 1,-5-6 2,-3-6 1,4-2 0,3-3 1,3-3 0,-4-2 0,-8 0-2,-10 0 0,-9 0-1,-5 0-1,0 0-1,0 0-1,0 0-1,3-4 0,6-5 1,7-7 2,6-5 1,6 0 3,6 10 3,7 10 5,6 9 3,9 2 3,13-2-1,12-3 1,13-3 1,9-2-1,6 0 1,7 0-1,6 0 1,9-2-2,13-3-3,12-3-3,13-2-2,9-9-10,6-12-14,7-13-15,6-12-14,-12-4-5,-27 7 8,-28 6 8,-28 7 8,-15 0-3,1-2-11,-1-3-11,1-3-11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2"/>
    </inkml:context>
    <inkml:brush xml:id="br0">
      <inkml:brushProperty name="width" value="0.0355666689574718" units="cm"/>
      <inkml:brushProperty name="height" value="0.0355666689574718" units="cm"/>
      <inkml:brushProperty name="color" value="#F2385B"/>
      <inkml:brushProperty name="ignorePressure" value="0"/>
    </inkml:brush>
  </inkml:definitions>
  <inkml:trace contextRef="#ctx0" brushRef="#br0">53950 4300 618,'-90'-69'4,"23"13"6	,22 12 8,22 13 8,8 9 2,-2 6 0,-3 7-2,-3 6 0,-1 10-2,4 17-1,3 15-1,3 16-2,1 16-3,1 20-3,-1 18-3,1 20-4,2 8-2,7 1 1,6-1-1,7 1 1,8-6 0,14-8 0,11-10 0,14-9 1,11-12-2,14-11-4,11-14-3,14-11-3,10-17-3,9-18-1,10-19-2,10-18-1,4-20-2,0-18-2,0-19-2,0-18-1,-7-14 0,-11-5 0,-14-7 2,-11-5 0,-17 6 2,-18 23 4,-19 22 2,-18 22 3,-3-9 2,17-36-1,15-39 0,16-36-1,-1-18 0,-15 3-1,-15 3-1,-16 4-1,-15 2 3,-11 4 8,-14 3 8,-11 3 6,-17 7 6,-18 14 0,-19 11 3,-18 14 0,-15 14 1,-9 20-1,-10 18-1,-8 20-1,-3 14-2,7 14-1,6 11-2,7 14-2,-6 19-6,-15 29-7,-15 28-10,-16 28-8,-1 17-9,17 6-9,15 7-8,16 6-9,18-7-3,22-18 4,22-19 3,23-18 3,11-15 4,4-9 7,3-10 5,3-8 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3"/>
    </inkml:context>
    <inkml:brush xml:id="br0">
      <inkml:brushProperty name="width" value="0.0289361868053675" units="cm"/>
      <inkml:brushProperty name="height" value="0.0289361868053675" units="cm"/>
      <inkml:brushProperty name="color" value="#F2385B"/>
      <inkml:brushProperty name="ignorePressure" value="0"/>
    </inkml:brush>
  </inkml:definitions>
  <inkml:trace contextRef="#ctx0" brushRef="#br0">54300 3250 760,'25'-36'7,"0"28"13	,0 28 14,0 29 13,0 19 1,0 14-11,0 11-12,0 14-11,-2 2-8,-3-6-5,-3-6-3,-2-6-5,0-12-6,7-15-9,6-15-10,7-16-8,0-13-3,-2-9 3,-3-10 4,-3-8 2,-4-6 4,-3 1 4,-3-1 2,-2 1 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3"/>
    </inkml:context>
    <inkml:brush xml:id="br0">
      <inkml:brushProperty name="width" value="0.0270214062184095" units="cm"/>
      <inkml:brushProperty name="height" value="0.0270214062184095" units="cm"/>
      <inkml:brushProperty name="color" value="#F2385B"/>
      <inkml:brushProperty name="ignorePressure" value="0"/>
    </inkml:brush>
  </inkml:definitions>
  <inkml:trace contextRef="#ctx0" brushRef="#br0">55050 3600 814,'-72'75'31,"6"0"-8	,7 0-10,6 0-10,6-5-4,6-9-2,7-10-2,6-8-1,6-8-3,6-2-6,7-3-6,6-3-6,4 1 4,4 6 12,3 7 11,3 6 13,-1 1 6,-2-3 1,-3-3 0,-3-2 1,-2-5 0,0-2-2,0-3-2,0-3-1,0 5-1,0 17 0,0 15 0,0 16 1,0 10-7,0 7-11,0 6-12,0 7-12,0-9-5,0-21 2,0-22 2,0-22 2,-2-10 0,-3 4-4,-3 3-3,-2 3-2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3"/>
    </inkml:context>
    <inkml:brush xml:id="br0">
      <inkml:brushProperty name="width" value="0.0384515859186649" units="cm"/>
      <inkml:brushProperty name="height" value="0.0384515859186649" units="cm"/>
      <inkml:brushProperty name="color" value="#F2385B"/>
      <inkml:brushProperty name="ignorePressure" value="0"/>
    </inkml:brush>
  </inkml:definitions>
  <inkml:trace contextRef="#ctx0" brushRef="#br0">53300 6200 572,'-7'-68'6,"-11"17"12	,-14 15 12,-11 16 12,-9 20 1,-3 25-10,-3 25-10,-2 25-10,-6 17-4,-6 9 3,-6 10 3,-6 10 2,-9 10 2,-8 13 2,-10 12 1,-9 13 3,-4 2-2,4-5-3,3-7-4,3-5-3,6-12-5,9-16-9,10-15-6,10-15-9,10-15-8,13-12-10,12-13-10,13-12-11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4"/>
    </inkml:context>
    <inkml:brush xml:id="br0">
      <inkml:brushProperty name="width" value="0.0347621068358421" units="cm"/>
      <inkml:brushProperty name="height" value="0.0347621068358421" units="cm"/>
      <inkml:brushProperty name="color" value="#F2385B"/>
      <inkml:brushProperty name="ignorePressure" value="0"/>
    </inkml:brush>
  </inkml:definitions>
  <inkml:trace contextRef="#ctx0" brushRef="#br0">50000 8900 632,'-110'146'96,"32"-5"-26	,31-7-26,32-5-26,22 0-11,17 10 6,15 10 5,16 9 5,12-1 1,9-8-5,10-10-4,10-9-4,7-16-4,6-22-5,7-22-3,6-21-4,4-20-4,4-15-4,3-15-5,3-16-4,-2-16-3,-6-16 1,-6-15-1,-6-15 0,-9-17 0,-8-15 1,-10-15 1,-9-16 0,-9-12 3,-5-5 4,-7-7 4,-5-5 4,-9-1 4,-9 6 4,-10 7 5,-8 6 4,-9 7 3,-6 10 2,-6 10 2,-6 9 1,-13 13 2,-19 20-2,-18 18 0,-19 20-1,-15 16-1,-8 16-2,-10 15-1,-9 17-3,-2 11-4,6 10-7,7 10-7,6 9-8,12-1-4,19-8 1,19-10-1,19-9 0,2-1 0,-11 10-1,-14 10 0,-11 9 0,-1-1-1,13-8 2,12-10 1,13-9 0,6-5 1,0 0 2,0 0 0,0 0 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4"/>
    </inkml:context>
    <inkml:brush xml:id="br0">
      <inkml:brushProperty name="width" value="0.0335424169898033" units="cm"/>
      <inkml:brushProperty name="height" value="0.0335424169898033" units="cm"/>
      <inkml:brushProperty name="color" value="#F2385B"/>
      <inkml:brushProperty name="ignorePressure" value="0"/>
    </inkml:brush>
  </inkml:definitions>
  <inkml:trace contextRef="#ctx0" brushRef="#br0">50500 9200 655,'0'-47'1,"0"6"0	,0 7 0,0 6 1,4 3 6,10 0 11,10 0 11,9 0 12,7 7 2,7 17-6,6 15-6,7 16-6,4 16-4,3 20-3,3 18-3,4 20-4,-4 5-2,-9-6-1,-10-6-3,-8-6-1,-9-12-4,-6-15-3,-6-15-4,-6-16-5,-1-2-3,7 13-5,6 12-4,7 13-3,-1 1-5,-6-9-5,-6-10-3,-6-8-5,-6-14-1,-2-15 4,-3-15 4,-3-16 4,-4-10 4,-3-3 7,-3-3 6,-2-2 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4"/>
    </inkml:context>
    <inkml:brush xml:id="br0">
      <inkml:brushProperty name="width" value="0.0324745774269104" units="cm"/>
      <inkml:brushProperty name="height" value="0.0324745774269104" units="cm"/>
      <inkml:brushProperty name="color" value="#F2385B"/>
      <inkml:brushProperty name="ignorePressure" value="0"/>
    </inkml:brush>
  </inkml:definitions>
  <inkml:trace contextRef="#ctx0" brushRef="#br0">51450 9100 677,'-71'-19'27,"10"13"2	,10 12 2,9 13 2,1 13 1,-6 17-1,-6 15-1,-6 16-1,-2 15-3,3 16-7,3 15-6,4 17-7,4 7-9,6 0-14,7 0-14,6 0-13,6-15-2,6-27 10,7-28 8,6-28 10,1-15-1,-3 1-9,-3-1-10,-2 1-11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4"/>
    </inkml:context>
    <inkml:brush xml:id="br0">
      <inkml:brushProperty name="width" value="0.0375991761684418" units="cm"/>
      <inkml:brushProperty name="height" value="0.0375991761684418" units="cm"/>
      <inkml:brushProperty name="color" value="#F2385B"/>
      <inkml:brushProperty name="ignorePressure" value="0"/>
    </inkml:brush>
  </inkml:definitions>
  <inkml:trace contextRef="#ctx0" brushRef="#br0">50050 11150 585,'-7'-41'5,"-11"19"12	,-14 19 12,-11 19 10,-12 18 4,-9 19-6,-10 19-6,-8 19-6,-6 13-2,1 10-2,-1 10 0,1 9-1,-1 2-1,1-2-2,-1-3-2,1-3-2,2-7-1,7-9-2,6-10 0,7-8-3,-1-3-8,-6 7-19,-6 6-18,-6 7-17,2-7-7,14-19 4,11-18 4,14-19 5,7-13 5,3-6 6,3-6 4,4-6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8401757180691" units="cm"/>
      <inkml:brushProperty name="height" value="0.0338401757180691" units="cm"/>
      <inkml:brushProperty name="color" value="#F2395B"/>
      <inkml:brushProperty name="ignorePressure" value="0"/>
    </inkml:brush>
  </inkml:definitions>
  <inkml:trace contextRef="#ctx0" brushRef="#br0">27600 12650 898,'26'48'-1,"4"-3"-4	,3-3-2,3-2-4,-4-3 2,-8 1 4,-10-1 6,-9 1 5,-5-1 1,0 1 0,0-1-1,0 1-1,-4-1-2,-5 1-1,-7-1-1,-5 1-1,-12 5-2,-16 14 1,-15 11 0,-15 14-1,-4 2 1,9-6 0,10-6 0,10-6 1,7-9 0,6-8 2,7-10 3,6-9 0,10-9 4,17-5 2,15-7 3,16-5 3,12-4-1,9 0-3,10 0-3,10 0-5,2 0-2,-3 0-2,-3 0-3,-2 0-2,-5 0-2,-2 0 1,-3 0-1,-3 0-1,-4 0-3,-3 0-10,-3 0-8,-2 0-9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5"/>
    </inkml:context>
    <inkml:brush xml:id="br0">
      <inkml:brushProperty name="width" value="0.0395824126899242" units="cm"/>
      <inkml:brushProperty name="height" value="0.0395824126899242" units="cm"/>
      <inkml:brushProperty name="color" value="#F2385B"/>
      <inkml:brushProperty name="ignorePressure" value="0"/>
    </inkml:brush>
  </inkml:definitions>
  <inkml:trace contextRef="#ctx0" brushRef="#br0">47250 13550 555,'-47'100'3,"6"0"5	,7 0 5,6 0 6,6 6 4,6 13 6,7 12 4,6 13 4,13 6 2,23 0-2,22 0-3,22 0-2,16-5-3,14-9-6,11-10-4,14-8-6,8-17-3,7-21-2,6-22-3,7-22-2,-3-21 0,-8-18 3,-10-19 1,-9-18 3,-10-17-8,-9-11-21,-10-14-20,-8-11-19,-12-11-5,-12-5 9,-13-7 11,-12-5 10,-10 6 7,-6 23 8,-6 22 5,-6 22 7,-6-7 3,-2-34-1,-3-35-1,-3-33-1,-9-12 2,-11 13 3,-14 12 2,-11 13 4,-14 12 2,-11 13 2,-14 12 3,-11 13 1,-7 13 1,0 17-1,0 15-1,0 16-1,1 15-2,4 16-6,3 15-4,3 17-4,6 11-5,9 10-6,10 10-4,10 9-6,8-2-2,10-12 3,10-13 1,9-12 2,4-9 2,1-2 2,-1-3 0,1-3 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5"/>
    </inkml:context>
    <inkml:brush xml:id="br0">
      <inkml:brushProperty name="width" value="0.0325267985463142" units="cm"/>
      <inkml:brushProperty name="height" value="0.0325267985463142" units="cm"/>
      <inkml:brushProperty name="color" value="#F2385B"/>
      <inkml:brushProperty name="ignorePressure" value="0"/>
    </inkml:brush>
  </inkml:definitions>
  <inkml:trace contextRef="#ctx0" brushRef="#br0">48500 13750 676,'-25'73'48,"0"-3"-8	,0-3-10,0-2-10,0-1-3,0 3 2,0 3 1,0 4 3,0 2-1,0 4-1,0 3-3,0 3-2,3-5-3,6-12-4,7-13-3,6-12-5,1-1-2,-3 14-2,-3 11-2,-2 14-2,-1-1-1,3-12-2,3-13 1,4-12-2,2-26-8,4-36-18,3-39-18,3-36-18,3-18-1,3 3 17,3 3 16,4 4 15,2 1 11,4 0 3,3 0 3,3 0 4,3 3 5,3 6 8,3 7 6,4 6 8,-1 10 5,-3 17 3,-3 15 3,-2 16 3,-5 16 1,-2 20-3,-3 18-1,-3 20-4,-2 10-1,0 3-4,0 3-3,0 4-3,-4-4-3,-5-9-4,-7-10-4,-5-8-3,-3 3-1,4 20 2,3 18 0,3 20 3,1 8-5,1 1-10,-1-1-9,1 1-10,-3-6-4,-2-8 3,-3-10 1,-3-9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5"/>
    </inkml:context>
    <inkml:brush xml:id="br0">
      <inkml:brushProperty name="width" value="0.023220581933856" units="cm"/>
      <inkml:brushProperty name="height" value="0.023220581933856" units="cm"/>
      <inkml:brushProperty name="color" value="#F2385B"/>
      <inkml:brushProperty name="ignorePressure" value="0"/>
    </inkml:brush>
  </inkml:definitions>
  <inkml:trace contextRef="#ctx0" brushRef="#br0">48400 15350 947,'7'-72'2,"17"6"5	,15 7 3,16 6 5,10-1-2,7-5-8,6-7-7,7-5-10,-6 2-1,-15 13 1,-15 12 2,-16 13 3,-7 4-4,4-3-8,3-3-10,3-2-10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6"/>
    </inkml:context>
    <inkml:brush xml:id="br0">
      <inkml:brushProperty name="width" value="0.0305970627814531" units="cm"/>
      <inkml:brushProperty name="height" value="0.0305970627814531" units="cm"/>
      <inkml:brushProperty name="color" value="#F2385B"/>
      <inkml:brushProperty name="ignorePressure" value="0"/>
    </inkml:brush>
  </inkml:definitions>
  <inkml:trace contextRef="#ctx0" brushRef="#br0">51650 11050 719,'53'31'77,"6"13"-17	,7 12-15,6 13-17,3 12-10,0 13-2,0 12-2,0 13-3,0 7-3,0 4-4,0 3-5,0 3-4,-4-1-5,-5-2-8,-7-3-5,-5-3-8,-8-4-6,-5-3-7,-7-3-6,-5-2-7,-8-14 3,-5-21 12,-7-22 12,-5-22 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6"/>
    </inkml:context>
    <inkml:brush xml:id="br0">
      <inkml:brushProperty name="width" value="0.0341001115739346" units="cm"/>
      <inkml:brushProperty name="height" value="0.0341001115739346" units="cm"/>
      <inkml:brushProperty name="color" value="#F2385B"/>
      <inkml:brushProperty name="ignorePressure" value="0"/>
    </inkml:brush>
  </inkml:definitions>
  <inkml:trace contextRef="#ctx0" brushRef="#br0">52400 13450 645,'-65'192'53,"23"-16"-11	,22-15-12,22-15-10,16-4-6,14 9 2,11 10 1,14 10 2,10-3 2,9-11 0,10-14 2,10-11 1,4-14-2,0-11-6,0-14-5,0-11-6,1-15-5,4-16-6,3-15-6,3-15-7,-2-18-2,-6-19 1,-6-18 0,-6-19 0,-9-16 0,-8-12-2,-10-13-1,-9-12-1,-9-9 1,-5-2 4,-7-3 4,-5-3 4,-6 1 6,-3 6 4,-3 7 5,-2 6 5,-6 4 3,-6 4 0,-6 3 1,-6 3 0,-7 6 1,-6 9 1,-6 10 2,-6 10 0,-12 5 1,-15 4-1,-15 3 0,-16 3 0,-5 6-3,6 9-5,7 10-7,6 10-5,-1 7-11,-5 6-17,-7 7-16,-5 6-17,3 1-2,17-3 10,15-3 11,16-2 10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7"/>
    </inkml:context>
    <inkml:brush xml:id="br0">
      <inkml:brushProperty name="width" value="0.0318375565111637" units="cm"/>
      <inkml:brushProperty name="height" value="0.0318375565111637" units="cm"/>
      <inkml:brushProperty name="color" value="#F2385B"/>
      <inkml:brushProperty name="ignorePressure" value="0"/>
    </inkml:brush>
  </inkml:definitions>
  <inkml:trace contextRef="#ctx0" brushRef="#br0">53000 13700 691,'0'117'43,"0"-16"-3	,0-15-3,0-15-4,0-14-5,0-8-9,0-10-9,0-9-8,1 7-2,4 26 2,3 24 2,3 26 4,3 8 1,3-5 3,3-7 1,4-5 2,-1-9-3,-3-9-9,-3-10-8,-2-8-8,-5-11-8,-2-8-5,-3-10-5,-3-9-6,-2-15-4,0-18-1,0-19-1,0-18-2,-2-17 4,-3-11 8,-3-14 8,-2-11 8,-3-4 6,1 6 2,-1 7 2,1 6 4,2 7 0,7 10 2,6 10-1,7 9 2,5 6 1,7 3 4,6 3 3,7 4 4,-1 2 3,-6 4-1,-6 3 1,-6 3 1,2-1 1,14-2 5,11-3 4,14-3 3,2 1 0,-6 6-8,-6 7-5,-6 6-7,-7 9-6,-6 13-5,-6 12-6,-6 13-5,-10 6-3,-12 0 3,-13 0 1,-12 0 2,-7-2 3,1-3 6,-1-3 4,1-2 6,2-5 4,7-2 4,6-3 5,7-3 3,11-7 1,20-9-1,18-10-2,20-8-3,8-4-6,1 3-10,-1 3-11,1 4-11,-4 1-5,-6 0-1,-6 0-1,-6 0 0,-9 4 4,-8 10 8,-10 10 8,-9 9 8,-10 7 3,-9 7-2,-10 6-1,-8 7-3,-11-1 6,-8-6 12,-10-6 11,-9-6 12,-4-7 3,4-6-7,3-6-6,3-6-7,6-10-12,9-12-14,10-13-15,10-12-16,5-7-10,4 1-8,3-1-7,3 1-7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7"/>
    </inkml:context>
    <inkml:brush xml:id="br0">
      <inkml:brushProperty name="width" value="0.0355291068553925" units="cm"/>
      <inkml:brushProperty name="height" value="0.0355291068553925" units="cm"/>
      <inkml:brushProperty name="color" value="#F2385B"/>
      <inkml:brushProperty name="ignorePressure" value="0"/>
    </inkml:brush>
  </inkml:definitions>
  <inkml:trace contextRef="#ctx0" brushRef="#br0">56700 4850 619,'-30'12'60,"41"26"-9	,40 24-9,42 26-10,27 19-3,16 17 0,15 15 1,17 16 0,0-2-2,-11-19-7,-14-18-5,-11-19-7,-6-8-6,4 3-3,3 3-4,3 4-4,-5-3-6,-12-5-7,-13-7-8,-12-5-7,-16-8 0,-19-5 4,-18-7 6,-19-5 5,-12-6-2,-2-3-8,-3-3-9,-3-2-9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8"/>
    </inkml:context>
    <inkml:brush xml:id="br0">
      <inkml:brushProperty name="width" value="0.033560860902071" units="cm"/>
      <inkml:brushProperty name="height" value="0.033560860902071" units="cm"/>
      <inkml:brushProperty name="color" value="#F2385B"/>
      <inkml:brushProperty name="ignorePressure" value="0"/>
    </inkml:brush>
  </inkml:definitions>
  <inkml:trace contextRef="#ctx0" brushRef="#br0">57850 7650 655,'-63'275'-56,"26"-50"13	,24-50 16,26-50 13,10-33 13,-3-16 11,-3-15 12,-2-15 10,3-1 7,14 16 3,11 15 3,14 17 2,0-1 0,-8-16-6,-10-15-6,-9-15-5,7-3-5,26 14-3,24 11-3,26 14-4,12-4-4,0-19-7,0-18-7,0-19-7,0-22-5,0-25-6,0-25-5,0-25-5,-5-18-2,-9-8 1,-10-10 2,-8-9 2,-12-5 1,-12 0 0,-13 0 2,-12 0 0,-10-2 4,-6-3 9,-6-3 8,-6-2 7,-10-3 7,-12 1 5,-13-1 5,-12 1 5,-7 10 4,1 22 2,-1 22 3,1 23 3,-7 13-2,-12 6-6,-13 7-6,-12 6-5,-7 12-9,1 19-9,-1 19-9,1 19-9,-3 19-11,-2 23-10,-3 22-10,-3 22-11,8-4 0,23-28 12,22-28 10,22-27 13,8-14 6,-2 4 4,-3 3 3,-3 3 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0:58"/>
    </inkml:context>
    <inkml:brush xml:id="br0">
      <inkml:brushProperty name="width" value="0.0345204696059227" units="cm"/>
      <inkml:brushProperty name="height" value="0.0345204696059227" units="cm"/>
      <inkml:brushProperty name="color" value="#F2385B"/>
      <inkml:brushProperty name="ignorePressure" value="0"/>
    </inkml:brush>
  </inkml:definitions>
  <inkml:trace contextRef="#ctx0" brushRef="#br0">59350 8000 637,'-49'-22'27,"4"6"-5	,3 7-5,3 6-6,-1 7 2,-2 10 7,-3 10 8,-3 9 8,-1 10 0,4 14-5,3 11-7,3 14-6,6 7-4,9 3-2,10 3-1,10 4-3,10-6 0,13-11 0,12-14-1,13-11 1,12-14-5,13-11-6,12-14-9,13-11-7,4-15-4,-3-16-1,-3-15 1,-2-15-1,-9-6-5,-12 7-12,-13 6-10,-12 7-12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0"/>
    </inkml:context>
    <inkml:brush xml:id="br0">
      <inkml:brushProperty name="width" value="0.0339955724775791" units="cm"/>
      <inkml:brushProperty name="height" value="0.0339955724775791" units="cm"/>
      <inkml:brushProperty name="color" value="#F2385B"/>
      <inkml:brushProperty name="ignorePressure" value="0"/>
    </inkml:brush>
  </inkml:definitions>
  <inkml:trace contextRef="#ctx0" brushRef="#br0">76650 3250 647,'6'-47'-3,"13"6"-4	,12 7-4,13 6-5,7 4-1,4 4 5,3 3 3,3 3 5,3-1 2,3-2 1,3-3 1,4-3 2,-4-2-1,-9 0 1,-10 0-1,-8 0 0,-4 0 0,3 0 0,3 0-1,4 0 0,-4-2-2,-9-3-1,-10-3-3,-8-2-1,-9-1-1,-6 3 1,-6 3 1,-6 4 1,-7 4 2,-6 6 4,-6 7 4,-6 6 4,-6 3 0,-2 0 0,-3 0-2,-3 0 0,-2 7 3,0 17 10,0 15 9,0 16 10,1 16 2,4 20-4,3 18-4,3 20-5,6 11-2,9 7-4,10 6-3,10 7-2,7-1-1,6-6-1,7-6 0,6-6 1,7-13-3,10-19-6,10-18-4,9-19-5,10-16-4,14-12 0,11-13-2,14-12-2,10-21-1,9-28-2,10-28-1,10-27-3,4-22 0,0-11 1,0-14 1,0-11 0,-5-15 2,-9-16 1,-10-15 0,-8-15 2,-14-4 2,-15 9 3,-15 10 5,-16 10 2,-16 11 3,-16 17 0,-15 15 0,-15 16 1,-15 12 2,-12 9 2,-13 10 2,-12 10 4,-16 10 1,-19 13 1,-18 12 2,-19 13 1,-10 10 0,1 10-3,-1 10-3,1 9-3,10 4-2,22 1-4,22-1-4,23 1-2,-3 5-3,-24 14 1,-26 11 0,-24 14 0,1 0-1,28-8-2,28-10-1,29-9-3,-1 2-1,-28 17-1,-28 15-1,-27 16 0,-6 7-5,19 1-7,19-1-9,19 1-7,13 1-4,10 3 4,10 3 1,9 4 3,7-9 4,7-18 4,6-19 3,7-18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46779243648052" units="cm"/>
      <inkml:brushProperty name="height" value="0.0446779243648052" units="cm"/>
      <inkml:brushProperty name="color" value="#F2395B"/>
      <inkml:brushProperty name="ignorePressure" value="0"/>
    </inkml:brush>
  </inkml:definitions>
  <inkml:trace contextRef="#ctx0" brushRef="#br0">27450 12450 647,'0'207'0,"0"-33"-2	,0-35-1,0-34 0,0-12 0,0 14 6,0 11 4,0 14 5,-4 0 1,-5-8-1,-7-10-3,-5-9-1,-4-7-2,0-3-2,0-3-3,0-2-2,0-8-1,0-8-2,0-10 0,0-9-2,-5-5-1,-9 0-1,-10 0-3,-8 0 0,-1-5 0,9-9 3,10-10 3,10-8 4,13-12 2,19-12 5,19-13 2,19-12 4,9-4 0,0 7-3,0 6-2,0 7-4,0 2-1,0 1-2,0-1-1,0 1-1,-2 1-1,-3 3 1,-3 3 0,-2 4 2,-6 5 0,-6 10 1,-6 10 0,-6 9 2,-10 9 0,-12 9 3,-13 10 1,-12 10 2,-13 8 0,-12 10-1,-13 10 0,-12 9-2,-5 1 0,3-6-1,3-6 0,4-6 0,4-9 0,6-8 0,7-10 1,6-9-1,17-16-4,28-22-7,28-22-7,29-21-8,10-7-1,-6 9 5,-6 10 5,-6 10 6,-6 7 5,-2 6 2,-3 7 4,-3 6 3,-4 9 2,-3 13 2,-3 12 1,-2 13 2,-5 9 0,-2 6 0,-3 7-1,-3 6 1,-1-2-2,4-9 1,3-10-2,3-8 0,4-11-2,7-8-4,6-10-4,7-9-4,4-10-4,3-9-2,3-10-2,4-8-4,4-14-1,6-15 0,7-15-1,6-16 0,-1-8 0,-5 0 1,-7 0 3,-5 0 0,-8 7 3,-5 17 1,-7 15 1,-5 16 3,-1-1 0,6-15 0,7-15 0,6-16 0,-1-7 1,-5 4 3,-7 3 2,-5 3 2,-12 6 4,-16 9 4,-15 10 5,-15 10 4,-9 11 1,1 17-1,-1 15-1,1 16-1,-4 12-1,-6 9 0,-6 10 0,-6 10 0,1 2-1,9-3-3,10-3-1,10-2-3,7-5-1,6-2-1,7-3-2,6-3 0,7-6-1,10-5 0,10-7 0,9-5 0,10-4-2,14 0-8,11 0-5,14 0-6,8-5-7,7-9-8,6-10-7,7-8-7,-7-8-3,-19-2 2,-18-3 0,-19-3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0"/>
    </inkml:context>
    <inkml:brush xml:id="br0">
      <inkml:brushProperty name="width" value="0.0295043680816889" units="cm"/>
      <inkml:brushProperty name="height" value="0.0295043680816889" units="cm"/>
      <inkml:brushProperty name="color" value="#F2385B"/>
      <inkml:brushProperty name="ignorePressure" value="0"/>
    </inkml:brush>
  </inkml:definitions>
  <inkml:trace contextRef="#ctx0" brushRef="#br0">77550 2500 745,'71'143'53,"-5"-11"-6	,-7-14-6,-5-11-6,-6-9-5,-3-3-8,-3-3-7,-2-2-6,-1-5-7,3-2-7,3-3-7,4-3-7,-3-9-4,-5-11-1,-7-14 1,-5-11-1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0"/>
    </inkml:context>
    <inkml:brush xml:id="br0">
      <inkml:brushProperty name="width" value="0.0262950714677572" units="cm"/>
      <inkml:brushProperty name="height" value="0.0262950714677572" units="cm"/>
      <inkml:brushProperty name="color" value="#F2385B"/>
      <inkml:brushProperty name="ignorePressure" value="0"/>
    </inkml:brush>
  </inkml:definitions>
  <inkml:trace contextRef="#ctx0" brushRef="#br0">78500 2650 836,'-71'71'-9,"10"-5"3	,10-7 1,9-5 3,-1 5 8,-8 19 12,-10 19 13,-9 19 13,-4 7-1,4-3-14,3-3-15,3-2-14,4-6-10,7-6-9,6-6-7,7-6-8,5-12-3,7-15-2,6-15 0,7-16-1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1"/>
    </inkml:context>
    <inkml:brush xml:id="br0">
      <inkml:brushProperty name="width" value="0.0346864424645901" units="cm"/>
      <inkml:brushProperty name="height" value="0.0346864424645901" units="cm"/>
      <inkml:brushProperty name="color" value="#F2385B"/>
      <inkml:brushProperty name="ignorePressure" value="0"/>
    </inkml:brush>
  </inkml:definitions>
  <inkml:trace contextRef="#ctx0" brushRef="#br0">78550 4900 634,'-43'-41'-15,"17"19"-3	,15 19-3,16 19-3,7 9 5,1 0 14,-1 0 12,1 0 13,2 9 8,7 19 3,6 19 3,7 19 2,0 1-1,-2-16-5,-3-15-5,-3-15-6,4 4-1,13 25 0,12 25 1,13 25 2,4 4-2,-3-15 0,-3-15-3,-2-16 0,0-10-2,7-3 0,6-3-1,7-2-1,-3-6-8,-8-6-18,-10-6-18,-9-6-17,-9-7-8,-5-6 2,-7-6 0,-5-6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1"/>
    </inkml:context>
    <inkml:brush xml:id="br0">
      <inkml:brushProperty name="width" value="0.0336767062544823" units="cm"/>
      <inkml:brushProperty name="height" value="0.0336767062544823" units="cm"/>
      <inkml:brushProperty name="color" value="#F2385B"/>
      <inkml:brushProperty name="ignorePressure" value="0"/>
    </inkml:brush>
  </inkml:definitions>
  <inkml:trace contextRef="#ctx0" brushRef="#br0">79800 7400 653,'-90'212'46,"23"-24"-19	,22-26-19,22-24-19,13-17-9,7-5 1,6-7 2,7-5 2,2-12 6,1-16 12,-1-15 11,1-15 12,10-1 7,22 16 4,22 15 3,23 17 5,16 0-3,13-11-7,12-14-8,13-11-7,9-15-7,6-16-6,7-15-6,6-15-6,1-18-3,-3-19 2,-3-18 0,-2-19 3,-11-15-4,-15-8-5,-15-10-6,-16-9-7,-15-7-1,-11-3 2,-14-3 2,-11-2 2,-17-5 4,-18-2 4,-19-3 4,-18-3 4,-18-1 5,-16 4 5,-15 3 5,-15 3 4,-11 10 1,-2 20-2,-3 18-3,-3 20-2,5 14 0,17 14 0,15 11 3,16 14 1,-2 5 1,-19 1 2,-18-1 1,-19 1 3,-2 1-3,16 3-4,15 3-4,17 4-6,-6 8-3,-24 17-3,-26 15-4,-24 16-3,-7 7-5,13 1-7,12-1-7,13 1-7,13 1-2,17 3 2,15 3 3,16 4 2,10-6 0,7-11-2,6-14-1,7-11-2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1"/>
    </inkml:context>
    <inkml:brush xml:id="br0">
      <inkml:brushProperty name="width" value="0.027749864384532" units="cm"/>
      <inkml:brushProperty name="height" value="0.027749864384532" units="cm"/>
      <inkml:brushProperty name="color" value="#F2385B"/>
      <inkml:brushProperty name="ignorePressure" value="0"/>
    </inkml:brush>
  </inkml:definitions>
  <inkml:trace contextRef="#ctx0" brushRef="#br0">80750 7700 792,'-19'-41'13,"13"19"6	,12 19 8,13 19 8,7 12-1,4 6-8,3 7-8,3 6-8,-1-1-5,-2-5 1,-3-7 1,-3-5-1,-1-3-4,4 4-10,3 3-9,3 3-9,-1-2-8,-2-6-6,-3-6-8,-3-6-6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2"/>
    </inkml:context>
    <inkml:brush xml:id="br0">
      <inkml:brushProperty name="width" value="0.0278713777661324" units="cm"/>
      <inkml:brushProperty name="height" value="0.0278713777661324" units="cm"/>
      <inkml:brushProperty name="color" value="#F2385B"/>
      <inkml:brushProperty name="ignorePressure" value="0"/>
    </inkml:brush>
  </inkml:definitions>
  <inkml:trace contextRef="#ctx0" brushRef="#br0">81600 7750 789,'-71'46'-10,"10"-5"1	,10-7 1,9-5 0,7-6 3,7-3 1,6-3 4,7-2 2,-4 2 2,-12 9 0,-13 10 2,-12 10 0,-2 2 0,9-3 0,10-3-1,10-2-1,7-5 0,6-2-3,7-3-1,6-3-1,7-6-2,10-5 1,10-7 0,9-5-1,1 2 6,-6 13 8,-6 12 10,-6 13 9,-6 2 2,-2-5-3,-3-7-5,-3-5-4,-2-4-3,0 0-5,0 0-2,0 0-5,0 7-2,0 17-2,0 15-3,0 16-1,-2 10 0,-3 7 0,-3 6 1,-2 7 2,-5-1-7,-2-6-14,-3-6-14,-3-6-13,1-10-5,6-12 6,7-13 5,6-12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2"/>
    </inkml:context>
    <inkml:brush xml:id="br0">
      <inkml:brushProperty name="width" value="0.0270885061472654" units="cm"/>
      <inkml:brushProperty name="height" value="0.0270885061472654" units="cm"/>
      <inkml:brushProperty name="color" value="#F2385B"/>
      <inkml:brushProperty name="ignorePressure" value="0"/>
    </inkml:brush>
  </inkml:definitions>
  <inkml:trace contextRef="#ctx0" brushRef="#br0">81250 9650 812,'-44'3'0,"13"6"2	,12 7 2,13 6 0,9 7 1,6 10 0,7 10 0,6 9 0,1-1 1,-3-8 4,-3-10 3,-2-9 4,5 12 2,16 34-1,15 35 0,17 35-1,7 16-2,0 1-4,0-1-5,0 1-3,-2-4-3,-3-6 1,-3-6 1,-2-6 0,-6-9-5,-6-8-7,-6-10-10,-6-9-8,-7-13-7,-6-16-4,-6-15-6,-6-15-4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3"/>
    </inkml:context>
    <inkml:brush xml:id="br0">
      <inkml:brushProperty name="width" value="0.03123589605093" units="cm"/>
      <inkml:brushProperty name="height" value="0.03123589605093" units="cm"/>
      <inkml:brushProperty name="color" value="#F2385B"/>
      <inkml:brushProperty name="ignorePressure" value="0"/>
    </inkml:brush>
  </inkml:definitions>
  <inkml:trace contextRef="#ctx0" brushRef="#br0">81650 13200 704,'-47'4'26,"6"10"-2	,7 10-2,6 9-4,4 10 1,4 14 3,3 11 3,3 14 3,4 13-1,7 16-4,6 15-6,7 17-5,2-8-3,1-27-1,-1-28-2,1-28 0,5-4-2,14 22-6,11 22-3,14 23-4,7 0-6,3-18-7,3-19-6,4-18-7,5-18-3,10-16 1,10-15 1,9-15 0,4-17 2,1-15 2,-1-15 2,1-16 2,-7-16 4,-12-16 6,-13-15 4,-12-15 6,-12-9 3,-8 1 2,-10-1 0,-9 1 1,-10 12 1,-9 25 1,-10 25-1,-8 25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83250 13450 999,'42'-202'-6,"-16"47"-12	,-15 47-12,-15 48-12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3"/>
    </inkml:context>
    <inkml:brush xml:id="br0">
      <inkml:brushProperty name="width" value="0.0332806631922722" units="cm"/>
      <inkml:brushProperty name="height" value="0.0332806631922722" units="cm"/>
      <inkml:brushProperty name="color" value="#F2385B"/>
      <inkml:brushProperty name="ignorePressure" value="0"/>
    </inkml:brush>
  </inkml:definitions>
  <inkml:trace contextRef="#ctx0" brushRef="#br0">83300 12650 661,'-54'-88'0,"-5"26"0	,-7 24 0,-5 26 0,-11 16 10,-11 10 19,-14 10 21,-11 9 20,5 1 0,26-6-17,24-6-19,26-6-19,1 2-9,-22 14-5,-22 11-2,-21 14-3,-7 5-4,9 1-6,10-1-5,10 1-6,7-1-2,6 1 1,7-1 2,6 1 0,7-6-3,10-8-9,10-10-7,9-9-9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869580745697" units="cm"/>
      <inkml:brushProperty name="height" value="0.041869580745697" units="cm"/>
      <inkml:brushProperty name="color" value="#F2395B"/>
      <inkml:brushProperty name="ignorePressure" value="0"/>
    </inkml:brush>
  </inkml:definitions>
  <inkml:trace contextRef="#ctx0" brushRef="#br0">30550 14000 726,'51'26'-13,"4"4"4	,3 3 3,3 3 3,-2-1 1,-6-2-4,-6-3-2,-6-3-5,-7-2 1,-6 0 2,-6 0 4,-6 0 2,-9 4-1,-8 10-2,-10 10-3,-9 9-3,-13 6 0,-16 3 3,-15 3 3,-15 4 2,-7-1 3,3-3 4,3-3 3,4-2 3,7-8 2,13-8-2,12-10 0,13-9-1,-2-4 0,-16 4 1,-15 3 0,-15 3 0,-1-1 3,16-2 2,15-3 3,17-3 3,16-6 0,19-5-1,19-7-2,19-5-2,15-6-3,13-3-4,12-3-5,13-2-4,6-3-2,0 1 0,0-1-1,0 1 0,-7 2-1,-11 7 0,-14 6 0,-11 7-2,-12 4 3,-9 3 2,-10 3 4,-8 4 3,-11 5 4,-8 10 4,-10 10 4,-9 9 5,-12 7 1,-11 7-2,-14 6 0,-11 7-2,-7 0-1,0-2-1,0-3-2,0-3-2,0-4 1,0-3 0,0-3 1,0-2 0,3-8-3,6-8-11,7-10-9,6-9-9,13-13-8,23-16-3,22-15-3,22-15-4,16-11-3,14-2-1,11-3-2,14-3-2,3-1 4,-2 4 9,-3 3 8,-3 3 10,-6 4 6,-5 7 4,-7 6 3,-5 7 5,-6 5 2,-3 7 0,-3 6 1,-2 7-1,-6 7 3,-6 9 3,-6 10 4,-6 10 3,-4 5 4,1 4 2,-1 3 2,1 3 3,1-2 1,3-6-2,3-6-2,4-6-1,5-7-8,10-6-14,10-6-14,9-6-15,6-15-4,3-21 4,3-22 5,4-22 5,-6-5 3,-11 13 2,-14 12 4,-11 13 2,-7 4-4,0-3-10,0-3-10,0-2-10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3"/>
    </inkml:context>
    <inkml:brush xml:id="br0">
      <inkml:brushProperty name="width" value="0.0308775100857019" units="cm"/>
      <inkml:brushProperty name="height" value="0.0308775100857019" units="cm"/>
      <inkml:brushProperty name="color" value="#F2385B"/>
      <inkml:brushProperty name="ignorePressure" value="0"/>
    </inkml:brush>
  </inkml:definitions>
  <inkml:trace contextRef="#ctx0" brushRef="#br0">82350 13400 712,'-49'31'26,"4"13"2	,3 12 4,3 13 3,-1 9-2,-2 6-5,-3 7-6,-3 6-4,1-1-5,6-5-3,7-7-1,6-5-4,4-9 0,4-9 1,3-10 0,3-8 1,9-11-3,16-8-5,15-10-6,17-9-5,17-18-7,23-24-4,22-26-5,22-24-6,1-6-5,-19 17-3,-18 15-4,-19 16-5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4"/>
    </inkml:context>
    <inkml:brush xml:id="br0">
      <inkml:brushProperty name="width" value="0.0388629324734211" units="cm"/>
      <inkml:brushProperty name="height" value="0.0388629324734211" units="cm"/>
      <inkml:brushProperty name="color" value="#F2385B"/>
      <inkml:brushProperty name="ignorePressure" value="0"/>
    </inkml:brush>
  </inkml:definitions>
  <inkml:trace contextRef="#ctx0" brushRef="#br0">80200 9600 566,'0'-91'1,"0"19"4	,0 19 2,0 19 3,-4 13 6,-5 10 7,-7 10 8,-5 9 7,-12 15 1,-16 22-4,-15 22-5,-15 23-5,-7 14-2,3 10-1,3 10 1,4 9-1,-4 10-2,-9 14-4,-10 11-3,-8 14-5,-8 7-3,-2 3 0,-3 3-2,-3 4 0,1-3 0,6-5-1,7-7 0,6-5 1,12-19-2,19-27-5,19-28-4,19-28-4,2-9-4,-11 14-2,-14 11-2,-11 14-2,-1-4-3,13-19-1,12-18-3,13-19-1,6-10-2,0 1-1,0-1-1,0 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4"/>
    </inkml:context>
    <inkml:brush xml:id="br0">
      <inkml:brushProperty name="width" value="0.0364401824772358" units="cm"/>
      <inkml:brushProperty name="height" value="0.0364401824772358" units="cm"/>
      <inkml:brushProperty name="color" value="#F2385B"/>
      <inkml:brushProperty name="ignorePressure" value="0"/>
    </inkml:brush>
  </inkml:definitions>
  <inkml:trace contextRef="#ctx0" brushRef="#br0">77650 12500 603,'-68'179'1,"17"-40"2	,15-40 1,16-41 2,7-10 2,1 22 1,-1 22 1,1 23 2,1 0 0,3-18-2,3-19-1,4-18-1,1 7-1,0 34 1,0 35-1,0 35 0,7 22 2,17 14 4,15 11 4,16 14 4,9-14 1,3-36-1,3-39-2,4-36-2,5-32-4,10-25-10,10-25-8,9-25-10,6-25-4,3-25-2,3-25-1,4-25-1,-4-19-1,-9-12-1,-10-13-1,-8-12-1,-9-9 0,-6-2 2,-6-3 2,-6-3 2,-12 7 2,-15 19 2,-15 19 1,-16 19 2,-8 18 5,0 19 7,0 19 8,0 19 7,-2 1 4,-3-16 0,-3-15 1,-2-15 0,-3-1 0,1 16 2,-1 15-1,1 17 2,-9-3 1,-15-18 6,-15-19 4,-16-18 5,-12-6 1,-5 10-4,-7 10-4,-5 9-2,-3 10-5,4 14-1,3 11-4,3 14-3,3 10-9,3 9-14,3 10-15,4 10-16,5 11-8,10 17-5,10 15-3,9 16-4,9 1 3,9-12 10,10-13 10,10-12 10,4-9 6,0-2 3,0-3 2,0-3 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5"/>
    </inkml:context>
    <inkml:brush xml:id="br0">
      <inkml:brushProperty name="width" value="0.02886763215065" units="cm"/>
      <inkml:brushProperty name="height" value="0.02886763215065" units="cm"/>
      <inkml:brushProperty name="color" value="#F2385B"/>
      <inkml:brushProperty name="ignorePressure" value="0"/>
    </inkml:brush>
  </inkml:definitions>
  <inkml:trace contextRef="#ctx0" brushRef="#br0">78350 13600 762,'-46'68'27,"10"-11"-3	,10-14-2,9-11-2,4 0-2,1 17 1,-1 15 0,1 16 0,1 10 0,3 7-4,3 6-1,4 7-4,-1 0-2,-3-2-5,-3-3-3,-2-3-3,-1-9-4,3-11-2,3-14-3,4-11-1,1-25-8,0-33-13,0-35-13,0-34-13,0-24 0,0-12 12,0-13 13,0-12 12,1-4 8,4 7 3,3 6 4,3 7 3,1 7 4,1 9 5,-1 10 4,1 10 5,1 10 4,3 13 4,3 12 3,4 13 4,2 7 1,4 4 0,3 3 0,3 3 0,1 3 0,1 3-1,-1 3 0,1 4-1,-3 5-7,-2 10-10,-3 10-12,-3 9-11,-6 4-7,-5 1 0,-7-1-1,-5 1-2,-8-1 2,-5 1 2,-7-1 4,-5 1 2,-6-3 3,-3-2-1,-3-3 0,-2-3 0,0-4 4,7-3 7,6-3 7,7-2 7,0-1 4,-2 3 3,-3 3 2,-3 4 3,1 1-2,6 0-3,7 0-4,6 0-4,6-2-4,6-3-3,7-3-2,6-2-3,4-1-4,4 3-2,3 3-4,3 4-2,1-1-1,1-3 1,-1-3 2,1-2 1,-3 0 0,-2 7-2,-3 6-1,-3 7-3,-6 2 1,-5 1 4,-7-1 2,-5 1 4,-12-1 3,-16 1 3,-15-1 3,-15 1 3,-14-1 1,-8 1-4,-10-1-3,-9 1-3,-4-7-2,4-12-1,3-13-2,3-12-1,7-12 0,14-8 2,11-10 0,14-9 2,8-4-4,7 4-12,6 3-12,7 3-10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5"/>
    </inkml:context>
    <inkml:brush xml:id="br0">
      <inkml:brushProperty name="width" value="0.0321970358490944" units="cm"/>
      <inkml:brushProperty name="height" value="0.0321970358490944" units="cm"/>
      <inkml:brushProperty name="color" value="#F2385B"/>
      <inkml:brushProperty name="ignorePressure" value="0"/>
    </inkml:brush>
  </inkml:definitions>
  <inkml:trace contextRef="#ctx0" brushRef="#br0">77200 5050 683,'-46'-97'0,"10"6"1	,10 7 0,9 6 0,6 3 3,3 0 2,3 0 3,4 0 3,1 1 1,0 4 0,0 3-1,0 3-1,-4 12 2,-5 22 2,-7 22 2,-5 23 3,-9 20 1,-9 23-3,-10 22-1,-8 22-1,-6 10-2,1 1-1,-1-1-1,1 1-1,4-10-2,9-19-2,10-18-2,10-19-2,-6 7-1,-18 35 0,-19 35 0,-18 34 0,-12 18 1,-3 4 0,-3 3 1,-2 3 0,0-4-4,7-8-12,6-10-11,7-9-11,8-13-8,14-16-3,11-15-4,14-15-4,8-17 3,7-15 7,6-15 8,7-16 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6"/>
    </inkml:context>
    <inkml:brush xml:id="br0">
      <inkml:brushProperty name="width" value="0.0303993057459593" units="cm"/>
      <inkml:brushProperty name="height" value="0.0303993057459593" units="cm"/>
      <inkml:brushProperty name="color" value="#F2385B"/>
      <inkml:brushProperty name="ignorePressure" value="0"/>
    </inkml:brush>
  </inkml:definitions>
  <inkml:trace contextRef="#ctx0" brushRef="#br0">74350 7200 723,'-94'175'3,"13"0"5	,12 0 5,13 0 6,12 3 1,13 6-3,12 7-2,13 6-3,13 3 1,17 0 5,15 0 5,16 0 4,12-8 1,9-16-6,10-15-5,10-15-6,8-26-4,10-34-4,10-35-3,9-33-4,4-34-4,1-31-5,-1-31-5,1-31-5,-4-24-3,-6-16-2,-6-15-1,-6-15-1,-12-11 2,-15-2 3,-15-3 5,-16-3 3,-13-2 5,-9 0 4,-10 0 4,-8 0 5,-14 6 2,-15 13 0,-15 12 0,-16 13-1,-13 13 4,-9 17 6,-10 15 6,-8 16 6,-11 18 1,-8 22-4,-10 22-5,-9 23-4,-4 20-5,4 23-8,3 22-7,3 22-7,9 10-6,16 1-5,15-1-4,17 1-4,11-10 0,10-19 5,10-18 6,9-19 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6"/>
    </inkml:context>
    <inkml:brush xml:id="br0">
      <inkml:brushProperty name="width" value="0.0310089848935604" units="cm"/>
      <inkml:brushProperty name="height" value="0.0310089848935604" units="cm"/>
      <inkml:brushProperty name="color" value="#F2385B"/>
      <inkml:brushProperty name="ignorePressure" value="0"/>
    </inkml:brush>
  </inkml:definitions>
  <inkml:trace contextRef="#ctx0" brushRef="#br0">75000 7550 709,'-94'140'-3,"13"-18"7	,12-19 5,13-18 7,7-9 5,4 4 4,3 3 6,3 3 5,3-2-3,3-6-11,3-6-12,4-6-11,4-4-6,6 1-4,7-1-3,6 1-3,9-15-6,13-28-10,12-28-10,13-27-10,4-23 1,-3-16 11,-3-15 12,-2-15 12,-3-7 6,1 3 3,-1 3 2,1 4 3,1 5 1,3 10 0,3 10 1,4 9 0,1 7 5,0 7 6,0 6 7,0 7 8,-2 7 5,-3 9 3,-3 10 4,-2 10 3,-6 14-2,-6 23-4,-6 22-4,-6 22-6,-4 19-2,1 20-2,-1 18 1,1 20-2,-4 6-2,-6-2-2,-6-3-4,-6-3-2,-4-7-5,1-9-2,-1-10-5,1-8-4,-1-12-4,1-12-5,-1-13-6,1-12-6,-1-12-5,1-8-8,-1-10-5,1-9-8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11:21:06"/>
    </inkml:context>
    <inkml:brush xml:id="br0">
      <inkml:brushProperty name="width" value="0.030311856418848" units="cm"/>
      <inkml:brushProperty name="height" value="0.030311856418848" units="cm"/>
      <inkml:brushProperty name="color" value="#F2385B"/>
      <inkml:brushProperty name="ignorePressure" value="0"/>
    </inkml:brush>
  </inkml:definitions>
  <inkml:trace contextRef="#ctx0" brushRef="#br0">75000 9150 725,'-41'-157'38,"19"39"0	,19 36 0,19 39-1,12 18-3,6 0-4,7 0-6,6 0-5,7 1-6,10 4-10,10 3-8,9 3-9,-4 3-4,-15 3 4,-15 3 2,-16 4 3,-7-1-6,4-3-17,3-3-16,3-2-17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0928763449192" units="cm"/>
      <inkml:brushProperty name="height" value="0.0410928763449192" units="cm"/>
      <inkml:brushProperty name="color" value="#F2395B"/>
      <inkml:brushProperty name="ignorePressure" value="0"/>
    </inkml:brush>
  </inkml:definitions>
  <inkml:trace contextRef="#ctx0" brushRef="#br0">33200 14300 730,'0'70'0,"0"-9"0	,0-10 0,0-8 0,0-3-4,0 7-9,0 6-8,0 7-9,-2 4 1,-3 3 10,-3 3 9,-2 4 10,-3 1 5,1 0 1,-1 0 1,1 0 0,-3-2 1,-2-3 1,-3-3 2,-3-2 0,-1-5 0,4-2 0,3-3-2,3-3 0,3 1 4,3 6 9,3 7 8,4 6 9,1 3 2,0 0-5,0 0-4,0 0-5,0-4-5,0-5-7,0-7-5,0-5-5,4-9-10,10-9-10,10-10-11,9-8-11,1-14-8,-6-15-2,-6-15-2,-6-16-4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5452772974968" units="cm"/>
      <inkml:brushProperty name="height" value="0.0405452772974968" units="cm"/>
      <inkml:brushProperty name="color" value="#F2395B"/>
      <inkml:brushProperty name="ignorePressure" value="0"/>
    </inkml:brush>
  </inkml:definitions>
  <inkml:trace contextRef="#ctx0" brushRef="#br0">33950 14350 652,'95'0'-2,"-9"0"-4	,-10 0-5,-8 0-3,-8 0 0,-2 0 8,-3 0 6,-3 0 7,-2 0 5,0 0 1,0 0 1,0 0 3,-5 4-3,-9 10-7,-10 10-6,-8 9-6,-9 2-4,-6-2 1,-6-3 0,-6-3 0,-13 4 4,-19 13 6,-18 12 6,-19 13 7,-8 7 1,3 4-3,3 3-2,4 3-4,4-4 0,6-8-1,7-10 1,6-9 0,7-9 0,10-5-1,10-7-1,9-5 0,12-8-1,16-5 1,15-7 0,17-5 1,7-4-1,0 0-4,0 0-2,0 0-3,-2 0-1,-3 0-1,-3 0 0,-2 0 0,-8 7 2,-8 17 4,-10 15 3,-9 16 4,-15 13 1,-18 14 0,-19 11-2,-18 14-2,-10 3 1,0-2 0,0-3 0,0-3 0,6-7 1,13-9-1,12-10 1,13-8-1,12-11 2,13-8 4,12-10 4,13-9 3,12-13-1,13-16-5,12-15-6,13-15-4,7-7-5,4 3 0,3 3-3,3 4-1,-2 2 0,-6 4 0,-6 3 0,-6 3 1,-4 3 2,1 3 4,-1 3 2,1 4 4,-6 5 3,-8 10 1,-10 10 2,-9 9 2,-9 4-1,-5 1-1,-7-1-3,-5 1-1,-8-1-1,-5 1 1,-7-1-1,-5 1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53762300312519" units="cm"/>
      <inkml:brushProperty name="height" value="0.0453762300312519" units="cm"/>
      <inkml:brushProperty name="color" value="#F2395B"/>
      <inkml:brushProperty name="ignorePressure" value="0"/>
    </inkml:brush>
  </inkml:definitions>
  <inkml:trace contextRef="#ctx0" brushRef="#br0">36900 14200 670,'-49'54'1,"4"10"4	,3 10 5,3 9 5,4 9 2,7 9 0,6 10-2,7 10 0,2 0 0,1-5-1,-1-7 1,1-5-1,1 2 3,3 13 5,3 12 6,4 13 4,1-1 0,0-11-9,0-14-8,0-11-9,0-15-5,0-16-2,0-15-2,0-15-3,4-23-6,10-28-10,10-28-9,9-27-9,2-11-7,-2 10-3,-3 10-3,-3 9-3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38050 13150 1000,'92'90'-34,"-16"-18"10	,-15-19 9,-15-18 8,-9-12 6,1-3 0,-1-3 1,1-2 1,-3-1-2,-2 3-6,-3 3-5,-3 4-6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4748141467571" units="cm"/>
      <inkml:brushProperty name="height" value="0.0334748141467571" units="cm"/>
      <inkml:brushProperty name="color" value="#F2395B"/>
      <inkml:brushProperty name="ignorePressure" value="0"/>
    </inkml:brush>
  </inkml:definitions>
  <inkml:trace contextRef="#ctx0" brushRef="#br0">40450 27100 908,'42'9'3,"-16"19"6	,-15 19 6,-15 19 6,-12 9 0,-6 0-7,-6 0-6,-6 0-7,-2-2-4,3-3 1,3-3-1,4-2 1,-1-1-2,-3 3 0,-3 3-3,-2 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5254496634007" units="cm"/>
      <inkml:brushProperty name="height" value="0.0305254496634007" units="cm"/>
      <inkml:brushProperty name="color" value="#F2395B"/>
      <inkml:brushProperty name="ignorePressure" value="0"/>
    </inkml:brush>
  </inkml:definitions>
  <inkml:trace contextRef="#ctx0" brushRef="#br0">37700 14450 1000,'1'96'0,"4"-5"0	,3-7 0,3-5 0,-1-8-1,-2-5 0,-3-7-2,-3-5 0,-1-3 0,4 4 4,3 3 2,3 3 3,-1-11-6,-2-25-15,-3-25-14,-3-25-16,-2-13-2,0 1 11,0-1 10,0 1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22547368705273" units="cm"/>
      <inkml:brushProperty name="height" value="0.0322547368705273" units="cm"/>
      <inkml:brushProperty name="color" value="#F2395B"/>
      <inkml:brushProperty name="ignorePressure" value="0"/>
    </inkml:brush>
  </inkml:definitions>
  <inkml:trace contextRef="#ctx0" brushRef="#br0">38100 14500 852,'160'-66'-2,"-27"19"-4	,-28 19-2,-28 19-5,-17 9 4,-2 0 11,-3 0 12,-3 0 10,-7 4 4,-9 10-1,-10 10-3,-8 9-2,-17 7-3,-21 7-6,-22 6-4,-22 7-6,-15 5-3,-5 7-2,-7 6-4,-5 7-1,-1 2-3,6 1-2,7-1-1,6 1-2,9-9 1,13-15 5,12-15 5,13-16 4,16-16 2,23-16 2,22-15-1,22-15 1,10-9 1,1 1-1,-1-1 1,1 1-1,-1 1 1,1 3 0,-1 3 0,1 4 0,-6 2-1,-8 4 0,-10 3-2,-9 3-2,-7-1-2,-3-2-6,-3-3-5,-2-3-5,-6-2-5,-6 0-2,-6 0-5,-6 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48996350169182" units="cm"/>
      <inkml:brushProperty name="height" value="0.0448996350169182" units="cm"/>
      <inkml:brushProperty name="color" value="#F2395B"/>
      <inkml:brushProperty name="ignorePressure" value="0"/>
    </inkml:brush>
  </inkml:definitions>
  <inkml:trace contextRef="#ctx0" brushRef="#br0">38200 13350 677,'23'78'2,"-3"6"4	,-3 7 4,-2 6 4,-5 1 1,-2-3 0,-3-3-1,-3-2-1,-2-9 0,0-12-2,0-13 0,0-12-2,-2 9 1,-3 31 0,-3 32 3,-2 31 0,-8 17 0,-8 3 0,-10 3-1,-9 4-1,-9-3-1,-5-5-1,-7-7 1,-5-5-1,-3-12-2,4-16-2,3-15-2,3-15-3,3-18-5,3-19-8,3-18-8,4-19-8,2-16-4,4-12 3,3-13 1,3-12 2,3-15-1,3-15-2,3-15-3,4-16-3,4-5 2,6 6 7,7 7 6,6 6 6,4 7 5,4 10 2,3 10 2,3 9 3,6 9 1,9 9 4,10 10 1,10 10 2,0 7 1,-5 6-1,-7 7-2,-5 6-2,-4 3 3,0 0 6,0 0 4,0 0 7,7 9 6,17 19 8,15 19 8,16 19 7,7 9 1,1 0-5,-1 0-7,1 0-6,-1-4-6,1-5-4,-1-7-6,1-5-5,-1-9-7,1-9-9,-1-10-9,1-8-8,-7-9-5,-12-6-2,-13-6-1,-12-6-2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34016510844231" units="cm"/>
      <inkml:brushProperty name="height" value="0.0434016510844231" units="cm"/>
      <inkml:brushProperty name="color" value="#F2395B"/>
      <inkml:brushProperty name="ignorePressure" value="0"/>
    </inkml:brush>
  </inkml:definitions>
  <inkml:trace contextRef="#ctx0" brushRef="#br0">40300 14900 929,'-22'98'45,"6"-3"-22	,7-3-21,6-2-20,3-1-9,0 3 5,0 3 5,0 4 5,0 2 3,0 4 2,0 3 2,0 3 2,0-8 1,0-19 2,0-18 0,0-19 1,0-4 0,0 14-2,0 11-1,0 14-2,0-12-7,0-34-14,0-35-15,0-33-14,0-17-2,0 4 12,0 3 10,0 3 10,0 1 8,0 1 4,0-1 3,0 1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4871742725372" units="cm"/>
      <inkml:brushProperty name="height" value="0.0424871742725372" units="cm"/>
      <inkml:brushProperty name="color" value="#F2395B"/>
      <inkml:brushProperty name="ignorePressure" value="0"/>
    </inkml:brush>
  </inkml:definitions>
  <inkml:trace contextRef="#ctx0" brushRef="#br0">40900 14100 791,'118'-90'-1,"-11"23"-2	,-14 22-3,-11 22-1,-9 12 1,-3 3 5,-3 3 4,-2 4 4,0 4 1,7 6-3,6 7-2,7 6-4,-3 6 0,-8 6 2,-10 7 3,-9 6 2,-5 3 3,0 0 2,0 0 1,0 0 3,-5 3 0,-9 6 0,-10 7-2,-8 6 0,-6 9-1,1 13 0,-1 12-2,1 13-1,-3 9 0,-2 6 0,-3 7-1,-3 6 0,-2 6-1,0 6-2,0 7-1,0 6-3,-2 1-2,-3-3-4,-3-3-4,-2-2-4,-5-12-1,-2-19 2,-3-18 3,-3-19 1,-6-13 0,-5-6-5,-7-6-5,-5-6-5,-8-15-3,-5-21-5,-7-22-3,-5-22-4,2-11 1,13 0 7,12 0 6,13 0 6,6-4 4,0-5 1,0-7 0,0-5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26687172055244" units="cm"/>
      <inkml:brushProperty name="height" value="0.0326687172055244" units="cm"/>
      <inkml:brushProperty name="color" value="#F2395B"/>
      <inkml:brushProperty name="ignorePressure" value="0"/>
    </inkml:brush>
  </inkml:definitions>
  <inkml:trace contextRef="#ctx0" brushRef="#br0">40800 15400 931,'53'-22'-1,"6"6"-1	,7 7-1,6 6-2,3 3 0,0 0 0,0 0 1,0 0 1,-4 0-1,-5 0-1,-7 0-1,-5 0-1,-11 6 1,-11 13 0,-14 12 1,-11 13 0,-18 9 1,-22 6-2,-22 7 0,-21 6-2,-14 1 1,-2-3-1,-3-3 0,-3-2 1,5-8 2,17-8 4,15-10 5,16-9 4,15-7 5,16-3 8,15-3 5,17-2 7,14-5-1,17-2-6,15-3-8,16-3-6,5-2-6,-2 0-4,-3 0-6,-3 0-3,-4-2-3,-3-3 0,-3-3 0,-2-2 0,-6-5-4,-6-2-5,-6-3-7,-6-3-7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83468493819237" units="cm"/>
      <inkml:brushProperty name="height" value="0.0383468493819237" units="cm"/>
      <inkml:brushProperty name="color" value="#F2395B"/>
      <inkml:brushProperty name="ignorePressure" value="0"/>
    </inkml:brush>
  </inkml:definitions>
  <inkml:trace contextRef="#ctx0" brushRef="#br0">41400 15000 793,'1'148'5,"4"-3"12	,3-3 10,3-2 12,-1 3 0,-2 14-8,-3 11-9,-3 14-9,-2 5-5,0 1-4,0-1-2,0 1-4,0-18-4,0-34-8,0-35-6,0-33-7,1-18-6,4 0-6,3 0-6,3 0-6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49515527486801" units="cm"/>
      <inkml:brushProperty name="height" value="0.0349515527486801" units="cm"/>
      <inkml:brushProperty name="color" value="#F2395B"/>
      <inkml:brushProperty name="ignorePressure" value="0"/>
    </inkml:brush>
  </inkml:definitions>
  <inkml:trace contextRef="#ctx0" brushRef="#br0">45500 14400 861,'92'93'-71,"-16"-11"19	,-15-14 20,-15-11 20,-12-7 10,-6 0 0,-6 0 2,-6 0 0,-9 1-1,-8 4 0,-10 3 0,-9 3-2,-4-4-1,4-8 1,3-10 0,3-9 0,-5-2 2,-12 6 4,-13 7 3,-12 6 4,-2-2 1,9-9-1,10-10-2,10-8-2,-6 0-1,-18 14 1,-19 11 1,-18 14-1,-6 0 1,10-8 1,10-10 0,9-9 1,7-7 3,7-3 4,6-3 4,7-2 5,16-3 1,29 1-3,28-1-3,28 1-4,17-1-1,6 1-2,7-1-2,6 1-1,6-3-3,6-2-3,7-3-3,6-3-2,-1-6-2,-5-5 2,-7-7 1,-5-5 1,-3-6-4,4-3-9,3-3-9,3-2-9,-10 0-5,-21 7-2,-22 6-1,-22 7-2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3059392869473" units="cm"/>
      <inkml:brushProperty name="height" value="0.0333059392869473" units="cm"/>
      <inkml:brushProperty name="color" value="#F2395B"/>
      <inkml:brushProperty name="ignorePressure" value="0"/>
    </inkml:brush>
  </inkml:definitions>
  <inkml:trace contextRef="#ctx0" brushRef="#br0">47500 13800 913,'-47'98'4,"6"-3"7	,7-3 8,6-2 7,1 2-4,-3 9-18,-3 10-16,-2 10-18,-1-1-4,3-9 8,3-10 8,4-8 10,4-12 1,6-12-5,7-13-4,6-12-5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8642532527447" units="cm"/>
      <inkml:brushProperty name="height" value="0.0398642532527447" units="cm"/>
      <inkml:brushProperty name="color" value="#F2395B"/>
      <inkml:brushProperty name="ignorePressure" value="0"/>
    </inkml:brush>
  </inkml:definitions>
  <inkml:trace contextRef="#ctx0" brushRef="#br0">48050 14100 861,'117'75'-4,"-16"0"-9	,-15 0-8,-15 0-8,-14 0-1,-8 0 6,-10 0 6,-9 0 6,-9-2 6,-5-3 3,-7-3 5,-5-2 4,-9-5-1,-9-2-4,-10-3-6,-8-3-6,-11-2-2,-8 0-3,-10 0 0,-9 0-3,-7-2 2,-3-3 4,-3-3 3,-2-2 4,5-6 3,16-6 0,15-6 1,17-6 1,-1-1 1,-16 7 4,-15 6 1,-15 7 4,-1-1 1,16-6 3,15-6 2,17-6 2,16-6 3,19-2 6,19-3 5,19-3 5,15-4 0,13-3-7,12-3-6,13-2-6,6-1-5,0 3-2,0 3-3,0 4-3,-4 4-1,-5 6 2,-7 7 0,-5 6 2,-4 7 0,0 10 0,0 10 1,0 9 0,-8 1-1,-16-6 1,-15-6 0,-15-6-1,-14 4 0,-8 16-2,-10 15-2,-9 17-3,-10 3-1,-9-5-4,-10-7-4,-8-5-3,-4-9-5,3-9-3,3-10-4,4-8-5,2-14 0,4-15 2,3-15 4,3-16 2,1-16 1,1-16-4,-1-15-1,1-15-4,4-1 1,9 16 6,10 15 5,10 17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44460420310497" units="cm"/>
      <inkml:brushProperty name="height" value="0.0344460420310497" units="cm"/>
      <inkml:brushProperty name="color" value="#F2395B"/>
      <inkml:brushProperty name="ignorePressure" value="0"/>
    </inkml:brush>
  </inkml:definitions>
  <inkml:trace contextRef="#ctx0" brushRef="#br0">40750 27050 776,'70'3'0,"-9"6"2	,-10 7 2,-8 6 0,-4 7 1,3 10-4,3 10-1,4 9-4,-4 1-1,-9-6-2,-10-6-3,-8-6-1,-8-1-1,-2 7 1,-3 6 1,-3 7 1,-9 4 2,-11 3 2,-14 3 3,-11 4 2,-7-1 0,0-3-1,0-3-3,0-2-1,-5-1 1,-9 3 0,-10 3 3,-8 4 1,2-7 1,16-16 2,15-15 0,17-15 1,0-6 1,-11 7-1,-14 6 0,-11 7 0,-1-3 0,13-8 1,12-10-1,13-9 1,9-9 1,6-5 1,7-7 2,6-5 1,7-4 0,10 0-1,10 0-1,9 0-2,9 0 1,9 0 2,10 0 2,10 0 1,5 0 1,4 0-2,3 0-1,3 0-1,3 3-1,3 6 0,3 7 0,4 6 1,-4 3-1,-9 0 0,-10 0-2,-8 0 0,-12 6 0,-12 13-1,-13 12 0,-12 13-1,-9 7 1,-2 4 0,-3 3 1,-3 3 0,-7 1 0,-9 1-1,-10-1-1,-8 1-1,-6-4-1,1-6 0,-1-6-1,1-6-1,-4-7-3,-6-6-9,-6-6-7,-6-6-7,-1-13-5,7-19-2,6-18 0,7-19-2,7-8 3,9 3 4,10 3 7,10 4 4,7 1 5,6 0 3,7 0 2,6 0 3,3 6 1,0 13 1,0 12 1,0 13 0,0 6 4,0 0 8,0 0 7,0 0 7,-7 3 4,-11 6 1,-14 7 0,-11 6 1,-9 3-2,-3 0-1,-3 0-3,-2 0-2,-8 4-4,-8 10-5,-10 10-5,-9 9-6,-4 1-5,4-6-5,3-6-5,3-6-5,6-7-2,9-6 1,10-6 2,10-6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89252528548241" units="cm"/>
      <inkml:brushProperty name="height" value="0.0389252528548241" units="cm"/>
      <inkml:brushProperty name="color" value="#F2395B"/>
      <inkml:brushProperty name="ignorePressure" value="0"/>
    </inkml:brush>
  </inkml:definitions>
  <inkml:trace contextRef="#ctx0" brushRef="#br0">48250 16050 781,'65'-19'3,"-18"13"4	,-19 12 6,-18 13 6,-17 12 2,-11 13 2,-14 12 1,-11 13 2,-11 10-2,-5 10-3,-7 10-4,-5 9-3,-4 2-8,0-2-9,0-3-12,0-3-9,6-12-3,13-18 5,12-19 7,13-18 6,7-10-4,4 0-12,3 0-12,3 0-13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7677347064018" units="cm"/>
      <inkml:brushProperty name="height" value="0.0397677347064018" units="cm"/>
      <inkml:brushProperty name="color" value="#F2395B"/>
      <inkml:brushProperty name="ignorePressure" value="0"/>
    </inkml:brush>
  </inkml:definitions>
  <inkml:trace contextRef="#ctx0" brushRef="#br0">50450 15050 764,'6'-46'52,"13"10"-19	,12 10-20,13 9-20,13 4-7,17 1 6,15-1 4,16 1 6,4-1 1,-6 1 1,-6-1-1,-6 1-1,-12-1 0,-15 1-1,-15-1 0,-16 1-2,-2-1 1,13 1-1,12-1 0,13 1 0,-10-4-4,-31-6-8,-31-6-9,-31-6-9,-15-4 0,4 1 7,3-1 7,3 1 7,4 1 6,7 3 4,6 3 4,7 4 5,4 8 3,3 17 0,3 15 1,4 16 0,2 15 0,4 16-2,3 15-1,3 17-2,1 10 0,1 6 2,-1 7 2,1 6 2,-3 4 1,-2 4-2,-3 3-2,-3 3 0,-2-2-2,0-6-1,0-6-1,0-6-2,0-9-1,0-8-2,0-10-1,0-9-2,-2-4 0,-3 4 0,-3 3 0,-2 3 1,-5-7-1,-2-15-2,-3-15 0,-3-16-2,-4-12-1,-3-5 0,-3-7-1,-2-5 0,-6-11 0,-6-11 0,-6-14 0,-6-11 0,-4-9-1,1-3 1,-1-3-2,1-2 1,5-1-1,14 3 1,11 3 1,14 4 0,11 1 2,14 0 2,11 0 2,14 0 2,11-4 2,14-5-2,11-7 1,14-5-1,11-6-1,14-3-1,11-3 0,14-2-1,3-5-1,-2-2-3,-3-3-1,-3-3-3,-7-1-1,-9 4 0,-10 3 2,-8 3-1,-11 4 2,-8 7 0,-10 6 2,-9 7 0,-10 7 1,-9 9 0,-10 10 0,-8 10 1,-3-1 0,7-9 1,6-10 1,7-8 0,2-4 2,1 3 2,-1 3 2,1 4 2,-6 4 1,-8 6-1,-10 7-1,-9 6 0,-7 3 3,-3 0 9,-3 0 9,-2 0 8,-5 9-1,-2 19-13,-3 19-11,-3 19-12,1 10-6,6 4 2,7 3 1,6 3 2,1 7 3,-3 14 3,-3 11 3,-2 14 4,-1 0 1,3-8-2,3-10-1,4-9-2,1-5-1,0 0-1,0 0 0,0 0-2,1-5-3,4-9-5,3-10-5,3-8-4,4-22-6,7-30-4,6-32-5,7-30-4,-3-12 1,-8 9 6,-10 10 7,-9 10 6,-5 5 6,0 4 5,0 3 6,0 3 6,1 1 3,4 1 5,3-1 2,3 1 4,4-1 1,7 1-3,6-1-2,7 1-3,5-4-3,7-6-3,6-6-5,7-6-2,4-1-4,3 7 0,3 6-2,4 7-1,1 5 0,0 7 1,0 6-1,0 7 2,0 4 0,0 3 1,0 3 0,0 4 2,-5 1 0,-9 0 1,-10 0 2,-8 0 0,-6 1 0,1 4 0,-1 3-1,1 3 0,-7 10 0,-12 20-2,-13 18 1,-12 20-2,-12 6 0,-8-2 0,-10-3 0,-9-3-1,-9-6 1,-5-5-1,-7-7 1,-5-5 0,-4-6 0,0-3 0,0-3-1,0-2 0,3-8 0,6-8 0,7-10 0,6-9 1,9-12-2,13-11 0,12-14-2,13-11-2,9-3 1,6 10 1,7 10 2,6 9 2,7 4 1,10 1 3,10-1 1,9 1 3,1 1 0,-6 3-2,-6 3 0,-6 4-2,-9 5-1,-8 10 0,-10 10 0,-9 9 0,-13 6-1,-16 3-1,-15 3-2,-15 4-1,-9 1-1,1 0 2,-1 0-1,1 0 1,4-4 1,9-5 0,10-7 0,10-5 0,8-11 1,10-11 0,10-14 1,9-11 1,9-11 0,9-5-1,10-7 1,10-5-1,-1-1 0,-9 6-1,-10 7-2,-8 6-1,-3-4-2,7-11-1,6-14-1,7-11-1,0-7 0,-2 0-1,-3 0 0,-3 0 1,-6 0 0,-5 0 2,-7 0 2,-5 0 1,-4 4 3,0 10 2,0 10 3,0 9 2,0 13 3,0 20 3,0 18 3,0 20 2,-2 16 1,-3 16-2,-3 15-3,-2 17-2,-3 8-3,1 4-2,-1 3-2,1 3-3,-3-1-1,-2-2-1,-3-3 1,-3-3-2,-2-6 0,0-5-1,0-7-2,0-5-1,0-8-1,0-5 0,0-7 0,0-5-1,0-8 1,0-5-2,0-7-1,0-5 0,-2-6-2,-3-3 1,-3-3-2,-2-2 1,-1-5 0,3-2 2,3-3 2,4-3 2,1-2 1,0 0 3,0 0 1,0 0 1,6 1 4,13 4 6,12 3 4,13 3 7,7-1 0,4-2-4,3-3-3,3-3-5,7-2-1,14 0-1,11 0-1,14 0 0,2 3 0,-6 6 0,-6 7 1,-6 6 0,-9 4 0,-8 4-1,-10 3-2,-9 3 0,-9 3-2,-5 3 1,-7 3-1,-5 4 0,-9 1 0,-9 0 0,-10 0-1,-8 0 1,-11 1-1,-8 4 1,-10 3 0,-9 3-1,-10 1-1,-9 1-3,-10-1-5,-8 1-3,0-7-2,14-12 2,11-13 1,14-12 1,2-15-2,-6-15-4,-6-15-6,-6-16-4,4-10-3,16-3 3,15-3 2,17-2 2,10-1 1,6 3 2,7 3 1,6 4 2,7 4 3,10 6 3,10 7 5,9 6 4,9 4 3,9 4 2,10 3 2,10 3 3,4 9 2,0 16 5,0 15 3,0 17 4,1 10 3,4 6 1,3 7 1,3 6 1,-1 3 0,-2 0-5,-3 0-3,-3 0-4,-7-5-3,-9-9 0,-10-10-1,-8-8-1,-8-8-3,-2-2-5,-3-3-7,-3-3-4,-6-13-9,-5-22-9,-7-22-11,-5-21-9,-6-7-4,-3 9 2,-3 10 1,-2 10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1807810366154" units="cm"/>
      <inkml:brushProperty name="height" value="0.0351807810366154" units="cm"/>
      <inkml:brushProperty name="color" value="#F2395B"/>
      <inkml:brushProperty name="ignorePressure" value="0"/>
    </inkml:brush>
  </inkml:definitions>
  <inkml:trace contextRef="#ctx0" brushRef="#br0">56050 13800 864,'4'-46'1,"10"10"3	,10 10 3,9 9 2,4 6 1,1 3 0,-1 3 0,1 4 1,2 1-1,7 0-2,6 0 0,7 0-2,2 1 1,1 4 1,-1 3 1,1 3 1,-4-1-2,-6-2-9,-6-3-6,-6-3-8,-13-2-8,-19 0-10,-18 0-9,-19 0-10,-12-4 0,-2-5 12,-3-7 12,-3-5 10,1-3 9,6 4 4,7 3 4,6 3 4,3 6 4,0 9 6,0 10 5,0 10 4,1 7 2,4 6-4,3 7-4,3 6-3,3 4-2,3 4-2,3 3-2,4 3-2,1-1-1,0-2 0,0-3-1,0-3-1,-2-2-2,-3 0-2,-3 0-3,-2 0-2,-3-4-4,1-5-5,-1-7-5,1-5-5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6418947279453" units="cm"/>
      <inkml:brushProperty name="height" value="0.0416418947279453" units="cm"/>
      <inkml:brushProperty name="color" value="#F2395B"/>
      <inkml:brushProperty name="ignorePressure" value="0"/>
    </inkml:brush>
  </inkml:definitions>
  <inkml:trace contextRef="#ctx0" brushRef="#br0">55850 14600 553,'-24'46'2,"4"-5"6	,3-7 4,3-5 5,7-8 1,14-5-5,11-7-4,14-5-4,7-4-3,3 0-1,3 0-1,4 0-1,-1 0 0,-3 0 1,-3 0 0,-2 0 2,0 0-1,7 0 1,6 0 1,7 0-1,0 0 1,-2 0 1,-3 0 0,-3 0 1,-4-2 0,-3-3 0,-3-3-1,-2-2 0,-6 3 1,-6 14 1,-6 11 2,-6 14 1,-12 10 1,-15 9-2,-15 10-2,-16 10 0,-7 2-2,4-3-1,3-3-1,3-2 0,3-6-1,3-6-1,3-6 1,4-6-1,4-4 0,6 1-1,7-1 0,6 1 0,6-3 0,6-2 0,7-3 0,6-3 1,4 1 0,4 6 4,3 7 2,3 6 3,-1-1 1,-2-5-1,-3-7-1,-3-5 0,-4 0 0,-3 10-1,-3 10 0,-2 9 0,-5 9 0,-2 9 3,-3 10 1,-3 10 1,-2 4 1,0 0-1,0 0-2,0 0-1,-5 0 0,-9 0 0,-10 0 1,-8 0 1,-6-5-1,1-9-2,-1-10-1,1-8-3,-3-11-1,-2-8-1,-3-10-2,-3-9-2,-4-10-2,-3-9 1,-3-10-2,-2-8 0,-6-14-1,-6-15 1,-6-15 0,-6-16 1,4-4 0,16 10 1,15 10 0,17 9 1,11 1 1,10-6 0,10-6 2,9-6 1,15-1 1,22 7 1,22 6 3,23 7 1,11 4 0,4 3 0,3 3 0,3 4-1,1-1-2,1-3-1,-1-3-3,1-2-3,-4 0-5,-6 7-9,-6 6-10,-6 7-9,-10 2-6,-12 1-5,-13-1-4,-12 1-5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2099158167839" units="cm"/>
      <inkml:brushProperty name="height" value="0.0422099158167839" units="cm"/>
      <inkml:brushProperty name="color" value="#F2395B"/>
      <inkml:brushProperty name="ignorePressure" value="0"/>
    </inkml:brush>
  </inkml:definitions>
  <inkml:trace contextRef="#ctx0" brushRef="#br0">36850 33500 720,'-36'1'5,"28"4"8	,28 3 9,29 3 9,18 1 5,9 1-2,10-1 1,10 1-2,2-3-3,-3-2-9,-3-3-7,-2-3-9,-1-4-5,3-3-4,3-3-4,4-2-5,-4-3-3,-9 1-7,-10-1-4,-8 1-7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57033701241016" units="cm"/>
      <inkml:brushProperty name="height" value="0.0457033701241016" units="cm"/>
      <inkml:brushProperty name="color" value="#F2395B"/>
      <inkml:brushProperty name="ignorePressure" value="0"/>
    </inkml:brush>
  </inkml:definitions>
  <inkml:trace contextRef="#ctx0" brushRef="#br0">37600 32850 626,'-2'76'3,"-3"4"9	,-3 3 6,-2 3 9,-6 6 3,-6 9 1,-6 10 0,-6 10 0,-6 2-1,-2-3-4,-3-3-4,-3-2-4,1-12-4,6-19-2,7-18-3,6-19-2,-4 1-1,-11 22 1,-14 22 1,-11 23 2,-1 0 0,13-18-4,12-19-2,13-18-3,-4 2-2,-18 26-2,-19 24-2,-18 26-1,-9 7-6,4-9-7,3-10-8,3-8-7,6-15-2,9-19 2,10-18 3,10-19 3,7-21 0,6-21-4,7-22-4,6-22-4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70683707296848" units="cm"/>
      <inkml:brushProperty name="height" value="0.0370683707296848" units="cm"/>
      <inkml:brushProperty name="color" value="#F2395B"/>
      <inkml:brushProperty name="ignorePressure" value="0"/>
    </inkml:brush>
  </inkml:definitions>
  <inkml:trace contextRef="#ctx0" brushRef="#br0">36950 35000 807,'140'-22'-1,"-18"6"-1	,-19 7-1,-18 6-2,-14 3-1,-5 0 1,-7 0 1,-5 0 0,-6 3 5,-3 6 12,-3 7 10,-2 6 11,-11 10 3,-15 17-5,-15 15-4,-16 16-5,-7 2-6,4-8-6,3-10-8,3-9-5,1-7-5,1-3-1,-1-3-1,1-2 0,5-8-1,14-8-2,11-10 0,14-9 0,11-10-3,14-9-2,11-10-3,14-8-3,7-14-2,3-15-2,3-15-2,4-16-2,-7-1 2,-16 17 6,-15 15 5,-15 16 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0300994515419" units="cm"/>
      <inkml:brushProperty name="height" value="0.0400300994515419" units="cm"/>
      <inkml:brushProperty name="color" value="#F2395B"/>
      <inkml:brushProperty name="ignorePressure" value="0"/>
    </inkml:brush>
  </inkml:definitions>
  <inkml:trace contextRef="#ctx0" brushRef="#br0">40150 33200 680,'45'68'-32,"-9"-11"10	,-10-14 11,-8-11 10,-8-6 9,-2 4 4,-3 3 5,-3 3 6,-2 4 0,0 7-1,0 6-3,0 7-1,0 4-1,0 3 2,0 3 3,0 4 1,0-1 1,0-3-3,0-3-1,0-2-2,0-5-2,0-2-1,0-3-1,0-3-1,1-2-3,4 0-3,3 0-3,3 0-3,-1 1-4,-2 4-3,-3 3-4,-3 3-2,-4 3 0,-3 3 2,-3 3 4,-2 4 2,-8-3 2,-8-5 1,-10-7 1,-9-5 0,-7-9 1,-3-9 1,-3-10-1,-2-8 1,0-9-1,7-6-2,6-6-1,7-6-3,2-12-1,1-15-1,-1-15-2,1-16 0,7-5-1,16 6 3,15 7 2,17 6 1,10 3 2,6 0 0,7 0 1,6 0-1,10-5 1,17-9-3,15-10-1,16-8-2,5-6-4,-2 1-9,-3-1-7,-3 1-8,-12 7-1,-18 16 3,-19 15 6,-18 17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35447096824646" units="cm"/>
      <inkml:brushProperty name="height" value="0.0435447096824646" units="cm"/>
      <inkml:brushProperty name="color" value="#F2395B"/>
      <inkml:brushProperty name="ignorePressure" value="0"/>
    </inkml:brush>
  </inkml:definitions>
  <inkml:trace contextRef="#ctx0" brushRef="#br0">42000 32250 698,'23'48'-2,"-3"-3"-5	,-3-3-3,-2-2-5,-5-5 0,-2-2 5,-3-3 6,-3-3 4,-4-1 3,-3 4 1,-3 3-1,-2 3 1,-8 3-2,-8 3-1,-10 3-3,-9 4-1,-5 2-1,0 4 3,0 3 2,0 3 2,3-2 2,6-6 1,7-6 1,6-6 2,13-7 0,23-6-1,22-6 1,22-6-2,7-6-1,-6-2-3,-6-3-4,-6-3-2,-7 1-3,-6 6 0,-6 7 0,-6 6-1,-15 9 2,-21 13 3,-22 12 4,-22 13 5,-8 4 2,6-3 1,7-3 2,6-2 2,4-6 0,4-6-2,3-6 0,3-6-1,12-9-3,22-8-3,22-10-5,23-9-3,11-7-4,4-3-1,3-3-2,3-2-1,-1-1-2,-2 3-1,-3 3-1,-3 4-1,-6 1 2,-5 0 3,-7 0 3,-5 0 3,-9 6 5,-9 13 7,-10 12 6,-8 13 8,-9 7 3,-6 4-1,-6 3-2,-6 3 0,-7 4 1,-6 7 2,-6 6 3,-6 7 4,1-6-3,9-15-5,10-15-7,10-16-5,0-5-4,-5 6 0,-7 7 0,-5 6 0,8-10-12,26-24-23,24-26-23,26-24-23,18-15-5,13-3 15,12-3 14,13-2 15,4 0 9,-3 7 6,-3 6 6,-2 7 6,-6 2 3,-6 1 1,-6-1 1,-6 1 1,-15 7 4,-21 16 5,-22 15 6,-22 17 5,-10 7 2,4 0-4,3 0-3,3 0-3,-4 4 0,-8 10 2,-10 10 3,-9 9 2,-4 2 0,4-2-2,3-3-3,3-3-2,15-10-6,29-16-7,28-15-8,28-15-8,12-7-2,-3 3 4,-3 3 4,-2 4 3,-5 1 3,-2 0 2,-3 0 2,-3 0 2,-4-2-1,-3-3 0,-3-3-2,-2-2-1,-5-5-2,-2-2 1,-3-3-1,-3-3-1,-2-1 0,0 4 0,0 3-1,0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7455919086933" units="cm"/>
      <inkml:brushProperty name="height" value="0.0417455919086933" units="cm"/>
      <inkml:brushProperty name="color" value="#F2395B"/>
      <inkml:brushProperty name="ignorePressure" value="0"/>
    </inkml:brush>
  </inkml:definitions>
  <inkml:trace contextRef="#ctx0" brushRef="#br0">43800 33150 728,'48'-21'-3,"-3"10"-6	,-3 10-5,-2 9-7,-5 7 6,-2 7 18,-3 6 18,-3 7 18,-2 4 6,0 3-7,0 3-6,0 4-7,-2 2-5,-3 4-3,-3 3-3,-2 3-3,-1 4-1,3 7 1,3 6 2,4 7 1,-1 0-2,-3-2-5,-3-3-5,-2-3-6,-3-2-2,1 0 1,-1 0 1,1 0 1,-3-2 1,-2-3 1,-3-3-1,-3-2 1,-7-3-1,-9 1 0,-10-1-1,-8 1 0,-8-7-1,-2-12 0,-3-13 1,-3-12 0,-6-13-2,-5-12-6,-7-13-4,-5-12-6,0-9-1,10-2 3,10-3 4,9-3 3,7-2 4,7 0 5,6 0 4,7 0 4,8 1 2,14 4 0,11 3 0,14 3 1,8 1 1,7 1 2,6-1 4,7 1 3,4-1-1,3 1-3,3-1-3,4 1-3,2-1-5,4 1-4,3-1-5,3 1-6,-2-1-9,-6 1-15,-6-1-14,-6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41900 27750 1000,'115'-25'-69,"-18"0"16	,-19 0 13,-18 0 14,-10 0 10,0 0 3,0 0 4,0 0 3,-2 0 4,-3 0 4,-3 0 4,-2 0 3,-6 0 0,-6 0-6,-6 0-5,-6 0-5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8392789065838" units="cm"/>
      <inkml:brushProperty name="height" value="0.0398392789065838" units="cm"/>
      <inkml:brushProperty name="color" value="#F2395B"/>
      <inkml:brushProperty name="ignorePressure" value="0"/>
    </inkml:brush>
  </inkml:definitions>
  <inkml:trace contextRef="#ctx0" brushRef="#br0">46800 32800 763,'0'68'-1,"0"-11"-2	,0-14-1,0-11-3,0 2 1,0 19 1,0 19 1,0 19 1,0 13 6,0 10 8,0 10 8,0 9 8,0 2 5,0-2-1,0-3 0,0-3 0,0-6-4,0-5-4,0-7-6,0-5-5,-7-19-7,-11-27-5,-14-28-7,-11-28-6,-7-26-7,0-21-7,0-22-7,0-22-7,3-7-3,6 10 4,7 10 2,6 9 3,4 7 5,4 7 5,3 6 5,3 7 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5802242457867" units="cm"/>
      <inkml:brushProperty name="height" value="0.0405802242457867" units="cm"/>
      <inkml:brushProperty name="color" value="#F2395B"/>
      <inkml:brushProperty name="ignorePressure" value="0"/>
    </inkml:brush>
  </inkml:definitions>
  <inkml:trace contextRef="#ctx0" brushRef="#br0">46150 33500 730,'-4'51'3,"-5"4"6	,-7 3 6,-5 3 5,-4 6 6,0 9 3,0 10 4,0 10 4,0 2-2,0-3-9,0-3-7,0-2-8,3-9-6,6-12-3,7-13-4,6-12-3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566982537508" units="cm"/>
      <inkml:brushProperty name="height" value="0.039566982537508" units="cm"/>
      <inkml:brushProperty name="color" value="#F2395B"/>
      <inkml:brushProperty name="ignorePressure" value="0"/>
    </inkml:brush>
  </inkml:definitions>
  <inkml:trace contextRef="#ctx0" brushRef="#br0">47600 33950 1000,'157'92'-8,"-33"-16"-15	,-35-15-16,-34-15-15,-21-11-4,-6-2 9,-6-3 8,-6-3 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66731770336628" units="cm"/>
      <inkml:brushProperty name="height" value="0.0366731770336628" units="cm"/>
      <inkml:brushProperty name="color" value="#F2395B"/>
      <inkml:brushProperty name="ignorePressure" value="0"/>
    </inkml:brush>
  </inkml:definitions>
  <inkml:trace contextRef="#ctx0" brushRef="#br0">36700 38050 1000,'78'0'-34,"6"0"14	,7 0 12,6 0 12,6-2 7,6-3-1,7-3-1,6-2 0,-1-5-4,-5-2-3,-7-3-5,-5-3-5,-11 1-5,-11 6-8,-14 7-7,-11 6-8,-15-2-2,-16-9 0,-15-10 2,-15-8 1,-11-3 4,-2 7 6,-3 6 8,-3 7 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49019894003868" units="cm"/>
      <inkml:brushProperty name="height" value="0.0449019894003868" units="cm"/>
      <inkml:brushProperty name="color" value="#F2395B"/>
      <inkml:brushProperty name="ignorePressure" value="0"/>
    </inkml:brush>
  </inkml:definitions>
  <inkml:trace contextRef="#ctx0" brushRef="#br0">37900 37500 696,'-69'-65'0,"13"23"1	,12 22 0,13 22 1,4 16 3,-3 14 2,-3 11 5,-2 14 3,-6 13 2,-6 16 2,-6 15 1,-6 17 2,-6 11 0,-2 10-1,-3 10 0,-3 9-1,-1-1-2,4-8 0,3-10-2,3-9 0,6-16-4,9-22-3,10-22-4,10-21-4,0-4-2,-5 16 2,-7 15 0,-5 17 2,-4 8-7,0 4-14,0 3-12,0 3-14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4061170518398" units="cm"/>
      <inkml:brushProperty name="height" value="0.0394061170518398" units="cm"/>
      <inkml:brushProperty name="color" value="#F2395B"/>
      <inkml:brushProperty name="ignorePressure" value="0"/>
    </inkml:brush>
  </inkml:definitions>
  <inkml:trace contextRef="#ctx0" brushRef="#br0">37000 38750 808,'0'189'1,"0"-22"3	,0-22 2,0-21 3,0-12 3,0 1 3,0-1 3,0 1 4,0-6 2,0-8-1,0-10 1,0-9-1,1-21-13,4-31-26,3-31-27,3-31-26,-1-13-6,-2 6 14,-3 7 15,-3 6 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87021601200104" units="cm"/>
      <inkml:brushProperty name="height" value="0.0387021601200104" units="cm"/>
      <inkml:brushProperty name="color" value="#F2395B"/>
      <inkml:brushProperty name="ignorePressure" value="0"/>
    </inkml:brush>
  </inkml:definitions>
  <inkml:trace contextRef="#ctx0" brushRef="#br0">37200 39450 786,'75'-24'-1,"0"4"0	,0 3 0,0 3-1,0 1 0,0 1 4,0-1 2,0 1 3,-4 1 3,-5 3 0,-7 3 2,-5 4 2,-9 4 0,-9 6 0,-10 7 1,-8 6 1,-14 7-2,-15 10-2,-15 10-3,-16 9-3,-10 7-2,-3 7 0,-3 6 0,-2 7-1,-1 0 0,3-2 1,3-3 0,4-3 2,10-9 0,19-11 0,19-14 1,19-11 0,18-20-4,19-24-5,19-26-8,19-24-6,4-10-3,-9 6 2,-10 7 1,-8 6 3,-9 4-5,-6 4-12,-6 3-10,-6 3-12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87684665620327" units="cm"/>
      <inkml:brushProperty name="height" value="0.0387684665620327" units="cm"/>
      <inkml:brushProperty name="color" value="#F2395B"/>
      <inkml:brushProperty name="ignorePressure" value="0"/>
    </inkml:brush>
  </inkml:definitions>
  <inkml:trace contextRef="#ctx0" brushRef="#br0">39850 37850 784,'65'28'-29,"-18"6"12	,-19 7 12,-18 6 14,-9 6 6,4 6 2,3 7 1,3 6 2,1 3 0,1 0-3,-1 0-3,1 0-2,-1-4-2,1-5 0,-1-7 0,1-5 0,-1-6 0,1-3 0,-1-3 1,1-2 1,-1 3-2,1 14-2,-1 11-2,1 14-2,-3 3-1,-2-2-1,-3-3 1,-3-3 1,-4 1-3,-3 6-1,-3 7-3,-2 6-3,-5-5 0,-2-16-1,-3-15 2,-3-15 0,-7-6-2,-9 7-2,-10 6-2,-8 7-4,-6-10 0,1-25-1,-1-25 1,1-25 0,2-18 0,7-8 1,6-10 1,7-9 1,7-4 0,9 4 2,10 3 1,10 3 1,8 1 3,10 1 4,10-1 5,9 1 4,10-1 1,14 1 0,11-1-2,14 1-1,3-3-1,-2-2 0,-3-3-1,-3-3-1,-9 4-2,-11 13-3,-14 12-3,-11 13-3,0-2-2,17-16-1,15-15 0,16-15-2,-1-3-1,-15 14-5,-15 11-5,-16 14-3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46095056831837" units="cm"/>
      <inkml:brushProperty name="height" value="0.0446095056831837" units="cm"/>
      <inkml:brushProperty name="color" value="#F2395B"/>
      <inkml:brushProperty name="ignorePressure" value="0"/>
    </inkml:brush>
  </inkml:definitions>
  <inkml:trace contextRef="#ctx0" brushRef="#br0">41550 37200 709,'115'-22'-18,"-18"6"5	,-19 7 3,-18 6 5,-10 3 5,0 0 5,0 0 6,0 0 6,-4 3 0,-5 6-3,-7 7-3,-5 6-4,-14 12-4,-18 19-3,-19 19-4,-18 19-4,-14 4-3,-5-9 0,-7-10-1,-5-8-1,0-8 1,10-2 2,10-3 3,9-3 1,13-9 3,20-11 2,18-14 3,20-11 1,10-9 2,3-3-1,3-3-1,4-2-1,-1-3 0,-3 1-1,-3-1 0,-2 1 0,-12 10 1,-19 22 1,-18 22 1,-19 23 2,-13 13 0,-6 6-1,-6 7-1,-6 6-1,-4 1-1,1-3 1,-1-3-1,1-2 0,5-11 1,14-15 0,11-15 1,14-16 2,14-13-2,20-9-1,18-10-2,20-8-1,8-9-4,1-6-2,-1-6-4,1-6-3,-1-4-1,1 1 2,-1-1 2,1 1 3,-6 4 1,-8 9 2,-10 10 1,-9 10 3,-9 10 2,-5 13 6,-7 12 4,-5 13 6,-14 9 3,-18 6 2,-19 7 4,-18 6 1,-12 6 2,-3 6 1,-3 7-1,-2 6 0,-3 1-3,1-3-7,-1-3-6,1-2-6,7-9-3,16-12 0,15-13 0,17-12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271853864193" units="cm"/>
      <inkml:brushProperty name="height" value="0.039271853864193" units="cm"/>
      <inkml:brushProperty name="color" value="#F2395B"/>
      <inkml:brushProperty name="ignorePressure" value="0"/>
    </inkml:brush>
  </inkml:definitions>
  <inkml:trace contextRef="#ctx0" brushRef="#br0">42700 39200 774,'-30'96'30,"-9"-5"-2	,-10-7-1,-8-5-2,-6-4 0,1 0 0,-1 0-1,1 0 0,-3 3-8,-2 6-14,-3 7-15,-3 6-14,13-15-11,32-33-6,31-35-7,32-34-7,15-16 3,0 3 13,0 3 11,0 4 13,4 4 10,10 6 10,10 7 9,9 6 8,-2 4 4,-12 4-3,-13 3-3,-12 3-3,-9 1 0,-2 1 2,-3-1 2,-3 1 3,-1 1 1,4 3 0,3 3 0,3 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9304212033749" units="cm"/>
      <inkml:brushProperty name="height" value="0.0359304212033749" units="cm"/>
      <inkml:brushProperty name="color" value="#F2395B"/>
      <inkml:brushProperty name="ignorePressure" value="0"/>
    </inkml:brush>
  </inkml:definitions>
  <inkml:trace contextRef="#ctx0" brushRef="#br0">42600 27100 744,'-46'71'38,"10"-5"-5	,10-7-6,9-5-5,6-1-4,3 6 0,3 7-1,4 6 0,1 7-3,0 10-6,0 10-4,0 9-5,0 4-1,0 1 1,0-1 2,0 1 3,0-1 0,0 1-1,0-1-1,0 1 0,0-3-1,0-2 1,0-3 1,0-3 0,-2-9 1,-3-11 0,-3-14 0,-2-11 0,-6-11-1,-6-5-6,-6-7-5,-6-5-5,-2-9 0,3-9 2,3-10 4,4-8 2,1-11 0,0-8-2,0-10-3,0-9-2,1-7-1,4-3 2,3-3 2,3-2 2,1-1 0,1 3 1,-1 3-1,1 4 0,1 2 0,3 4 0,3 3 0,4 3 0,2-1 1,4-2 0,3-3 1,3-3 1,6-7-2,9-9-1,10-10-2,10-8-1,7-1-1,6 9 2,7 10 2,6 10 2,1 8 1,-3 10 0,-3 10 0,-2 9 0,-1 4-2,3 1-1,3-1-2,4 1-2,-6 1 0,-11 3 3,-14 3 2,-11 4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036281734705" units="cm"/>
      <inkml:brushProperty name="height" value="0.041036281734705" units="cm"/>
      <inkml:brushProperty name="color" value="#F2395B"/>
      <inkml:brushProperty name="ignorePressure" value="0"/>
    </inkml:brush>
  </inkml:definitions>
  <inkml:trace contextRef="#ctx0" brushRef="#br0">43850 37950 741,'70'48'-30,"-9"-3"12	,-10-3 11,-8-2 11,-8-1 7,-2 3 1,-3 3 1,-3 4 2,-4 4 1,-3 6-1,-3 7 1,-2 6-1,-3 1 0,1-3 1,-1-3-1,1-2 0,-3-1 1,-2 3 0,-3 3 1,-3 4 0,-1-1-2,4-3-1,3-3-3,3-2-3,3-5-2,3-2 0,3-3-2,4-3-1,-3-4-2,-5-3 0,-7-3-1,-5-2 0,-4-1-3,0 3-4,0 3-2,0 4-4,-5-3-2,-9-5 0,-10-7-1,-8-5 0,-9-8-1,-6-5 0,-6-7 0,-6-5-1,-4-9 1,1-9 2,-1-10 2,1-8 0,4-8 4,9-2 5,10-3 3,10-3 5,7-2 2,6 0 1,7 0 1,6 0 2,6 0 1,6 0 3,7 0 3,6 0 4,7 3 1,10 6-1,10 7-1,9 6-1,6 4-3,3 4-7,3 3-6,4 3-7,2 3-4,4 3-2,3 3-1,3 4-2,-4 1-8,-8 0-13,-10 0-13,-9 0-14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2515324056149" units="cm"/>
      <inkml:brushProperty name="height" value="0.0392515324056149" units="cm"/>
      <inkml:brushProperty name="color" value="#F2395B"/>
      <inkml:brushProperty name="ignorePressure" value="0"/>
    </inkml:brush>
  </inkml:definitions>
  <inkml:trace contextRef="#ctx0" brushRef="#br0">45950 38750 1000,'93'-24'-5,"-11"4"-10	,-14 3-8,-11 3-11,-3 3 3,10 3 14,10 3 13,9 4 15,2-3 3,-2-5-6,-3-7-7,-3-5-6,-7-3-4,-9 4 0,-10 3-1,-8 3-1,-8-1-5,-2-2-10,-3-3-10,-3-3-9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40473705530167" units="cm"/>
      <inkml:brushProperty name="height" value="0.0440473705530167" units="cm"/>
      <inkml:brushProperty name="color" value="#F2395B"/>
      <inkml:brushProperty name="ignorePressure" value="0"/>
    </inkml:brush>
  </inkml:definitions>
  <inkml:trace contextRef="#ctx0" brushRef="#br0">47050 38050 690,'-49'48'-3,"4"-3"-5	,3-3-6,3-2-5,1-1 4,1 3 16,-1 3 15,1 4 15,-1 5 8,1 10-1,-1 10 0,1 9-1,-1 4-2,1 1-4,-1-1-5,1 1-3,-1-3-5,1-2-3,-1-3-4,1-3-4,1-6-5,3-5-7,3-7-8,4-5-7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87369038164616" units="cm"/>
      <inkml:brushProperty name="height" value="0.0487369038164616" units="cm"/>
      <inkml:brushProperty name="color" value="#F2395B"/>
      <inkml:brushProperty name="ignorePressure" value="0"/>
    </inkml:brush>
  </inkml:definitions>
  <inkml:trace contextRef="#ctx0" brushRef="#br0">46750 39250 966,'270'160'2,"-59"-27"3	,-60-28 3,-58-28 3,-29-13-3,3 3-11,3 3-9,4 4-11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9815961718559" units="cm"/>
      <inkml:brushProperty name="height" value="0.0399815961718559" units="cm"/>
      <inkml:brushProperty name="color" value="#F2395B"/>
      <inkml:brushProperty name="ignorePressure" value="0"/>
    </inkml:brush>
  </inkml:definitions>
  <inkml:trace contextRef="#ctx0" brushRef="#br0">59500 31100 760,'3'-47'-2,"6"6"-4	,7 7-5,6 6-5,3 4-2,0 4-1,0 3-2,0 3-1,-2 7 10,-3 14 18,-3 11 21,-2 14 19,-6 8 6,-6 7-7,-6 6-8,-6 7-8,-4-1-6,1-6-4,-1-6-5,1-6-5,-6 5-2,-8 20 0,-10 18 0,-9 20-1,-1 0 0,10-15-2,10-15-1,9-16-2,-1 2 0,-8 23 0,-10 22 1,-9 22 1,-5 13-1,0 7 1,0 6 0,0 7-1,4-14-1,10-30-1,10-32-2,9-30-2,4-15 0,1 3-1,-1 3-1,1 4 1,2-1-4,7-3-7,6-3-7,7-2-6,10-11-3,16-15 0,15-15 0,17-16 0,-1-8 4,-16 0 4,-15 0 5,-15 0 5,-7 1 3,3 4-1,3 3 1,4 3 0,1-1 0,0-2 1,0-3 1,0-3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66823428869247" units="cm"/>
      <inkml:brushProperty name="height" value="0.0466823428869247" units="cm"/>
      <inkml:brushProperty name="color" value="#F2395B"/>
      <inkml:brushProperty name="ignorePressure" value="0"/>
    </inkml:brush>
  </inkml:definitions>
  <inkml:trace contextRef="#ctx0" brushRef="#br0">60600 32550 651,'115'-116'-5,"-18"19"-2	,-19 19-1,-18 19-2,-14 10 4,-5 4 10,-7 3 11,-5 3 10,-17 7 4,-24 14-3,-26 11-2,-24 14-3,-13 8-5,0 7-6,0 6-7,0 7-6,1 4-5,4 3-1,3 3 0,3 4-2,4 1 0,7 0 1,6 0 2,7 0 1,4 1 1,3 4 2,3 3 2,4 3 2,4-2 1,6-6-1,7-6 0,6-6-1,4-6-1,4-2-2,3-3-1,3-3-1,6-7-2,9-9 1,10-10-1,10-8 1,4-11-1,0-8 1,0-10 1,0-9-1,-2-5 2,-3 0 0,-3 0 2,-2 0 1,-5 4 2,-2 10 5,-3 10 3,-3 9 4,-4 10 4,-3 14 5,-3 11 5,-2 14 5,-5 5 0,-2 1-6,-3-1-6,-3 1-5,-9 10-3,-11 22 0,-14 22 0,-11 23 0,-6 11 0,4 4-1,3 3 0,3 3-1,1 3 0,1 3 1,-1 3 1,1 4 1,-1-4-1,1-9-1,-1-10-2,1-8-2,2-12 0,7-12-1,6-13 0,7-12 0,-1-13-6,-6-12-8,-6-13-9,-6-12-10,-6-13-7,-2-12-5,-3-13-6,-3-12-5,2-5-1,10 3 6,10 3 4,9 4 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528987869620323" units="cm"/>
      <inkml:brushProperty name="height" value="0.0528987869620323" units="cm"/>
      <inkml:brushProperty name="color" value="#F2395B"/>
      <inkml:brushProperty name="ignorePressure" value="0"/>
    </inkml:brush>
  </inkml:definitions>
  <inkml:trace contextRef="#ctx0" brushRef="#br0">62300 32050 575,'-24'112'16,"4"-24"-8	,3-26-8,3-24-8,-1-7-5,-2 13-2,-3 12-3,-3 13-2,-1 1 4,4-9 8,3-10 10,3-8 9,-2 2 7,-6 16 2,-6 15 2,-6 17 3,-1-1 0,7-16-4,6-15-4,7-15-3,0-9-2,-2 1 1,-3-1-1,-3 1 1,1-10 2,6-19 4,7-18 3,6-19 3,7-15-1,10-8-5,10-10-4,9-9-5,6-4-5,3 4-2,3 3-4,4 3-4,7 1-4,13 1-7,12-1-7,13 1-8,1 4 2,-9 9 10,-10 10 9,-8 10 9,-9 7 6,-6 6 1,-6 7 2,-6 6 1,-7 10 3,-6 17 4,-6 15 4,-6 16 4,-10 12 1,-12 9-2,-13 10-2,-12 10-1,-5 2-2,3-3-3,3-3-1,4-2-2,2-8-3,4-8-6,3-10-4,3-9-6,7-9-8,14-5-11,11-7-12,14-5-12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8921438455582" units="cm"/>
      <inkml:brushProperty name="height" value="0.0358921438455582" units="cm"/>
      <inkml:brushProperty name="color" value="#F2395B"/>
      <inkml:brushProperty name="ignorePressure" value="0"/>
    </inkml:brush>
  </inkml:definitions>
  <inkml:trace contextRef="#ctx0" brushRef="#br0">41350 7100 878,'7'125'-1,"17"0"-1	,15 0-1,16 0-2,2 0-3,-8 0-3,-10 0-3,-9 0-4,-9-7-1,-5-11-1,-7-14 0,-5-11 0,3-25 4,17-33 8,15-35 8,16-34 8,7-18 3,1 1-2,-1-1-3,1 1-1,-1 2-2,1 7 0,-1 6 0,1 7 0,-6 5 1,-8 7 0,-10 6 3,-9 7 0,-18 4 2,-24 3 0,-26 3 1,-24 4 0,-17 8 2,-5 17 3,-7 15 3,-5 16 3,3 2-1,17-8-4,15-10-4,16-9-6,-1 4-1,-15 19-2,-15 19 0,-16 19-2,-1 2 1,17-11 0,15-14-1,16-11 2,1-1-3,-12 13-5,-13 12-4,-12 13-5,9-7-1,31-24 2,32-26 1,31-24 2,28-20 3,25-11 4,25-14 5,25-11 5,9-7 2,-6 0 2,-6 0 0,-6 0 1,-12 3-1,-15 6-1,-15 7-2,-16 6-3,-2 1 0,13-3 0,12-3-1,13-2 0,-2 0 0,-16 7-1,-15 6-1,-15 7-1,-4-1 0,9-6 1,10-6 1,10-6 0,0-6-3,-5-2-7,-7-3-10,-5-3-7,-11-1-4,-11 4-1,-14 3-1,-11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6201705336571" units="cm"/>
      <inkml:brushProperty name="height" value="0.0406201705336571" units="cm"/>
      <inkml:brushProperty name="color" value="#F2395B"/>
      <inkml:brushProperty name="ignorePressure" value="0"/>
    </inkml:brush>
  </inkml:definitions>
  <inkml:trace contextRef="#ctx0" brushRef="#br0">41900 6500 828,'-41'217'1,"19"-16"4	,19-15 3,19-15 4,9-9 1,0 1 1,0-1 2,0 1 1,-4 1-3,-5 3-4,-7 3-4,-5 4-6,-6-3-1,-3-5 2,-3-7 2,-2-5 1,-5-12-1,-2-16-4,-3-15-3,-3-15-5,-4-11-2,-3-2-1,-3-3 0,-2-3-1,-3-12 0,1-18 0,-1-19 0,1-18-1,-3-15-1,-2-9-1,-3-10-1,-3-8-1,1-4 1,6 3 2,7 3 2,6 4 4,1-3 1,-3-5 3,-3-7 0,-2-5 3,2-1 1,9 6 5,10 7 2,10 6 4,7 4 1,6 4-1,7 3-1,6 3 0,7 1-2,10 1 1,10-1 0,9 1 0,7-1 0,7 1-2,6-1-1,7 1-2,0 1-1,-2 3-1,-3 3-1,-3 4-2,-7 4 0,-9 6-1,-10 7 1,-8 6 0,-9 6 1,-6 6-1,-6 7 1,-6 6 0,-13 12 1,-19 19-1,-18 19 1,-19 19 0,-18 13 0,-15 10-3,-15 10-1,-16 9-2,-12-1 0,-5-8 1,-7-10 0,-5-9 1,0-9 2,10-5 1,10-7 3,9-5 2,10-14-1,14-18 0,11-19-2,14-18-1,25-21-1,42-22 3,40-22 0,41-21 3,24-17-1,10-8-2,10-10-1,9-9-2,2-2 0,-2 6 1,-3 7 1,-3 6 1,-9 7 1,-11 10 1,-14 10 0,-11 9 0,-12 9 3,-9 9 2,-10 10 3,-8 10 3,-14 13 1,-15 19 1,-15 19 1,-16 19 0,-15 15-1,-11 13-2,-14 12-1,-11 13-2,-11 6-2,-5 0-2,-7 0-3,-5 0-3,-4-2-2,0-3-1,0-3-3,0-2-3,3-9-3,6-12-7,7-13-7,6-12-7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64771634340286" units="cm"/>
      <inkml:brushProperty name="height" value="0.0364771634340286" units="cm"/>
      <inkml:brushProperty name="color" value="#F2395B"/>
      <inkml:brushProperty name="ignorePressure" value="0"/>
    </inkml:brush>
  </inkml:definitions>
  <inkml:trace contextRef="#ctx0" brushRef="#br0">41800 11850 999,'228'-43'-3,"-44"17"-7	,-43 15-6,-44 16-7,-27 9-3,-9 3 0,-10 3 1,-8 4 0,-8-3 0,-2-5 2,-3-7 2,-3-5 0,1-12 2,6-16 2,7-15 3,6-15 1,-2-6 3,-9 7 0,-10 6 1,-8 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9522585272789" units="cm"/>
      <inkml:brushProperty name="height" value="0.0339522585272789" units="cm"/>
      <inkml:brushProperty name="color" value="#F2395B"/>
      <inkml:brushProperty name="ignorePressure" value="0"/>
    </inkml:brush>
  </inkml:definitions>
  <inkml:trace contextRef="#ctx0" brushRef="#br0">43850 27050 787,'35'-46'55,"-27"10"-20	,-28 10-20,-28 9-21,-13 7-9,3 7 1,3 6 1,4 7 2,1 4 0,0 3 0,0 3 1,0 4 1,1 1 0,4 0 1,3 0 0,3 0 1,4 0 0,7 0-3,6 0-1,7 0-2,4 0 2,3 0 2,3 0 5,4 0 3,2 1 3,4 4 3,3 3 2,3 3 3,3 4 2,3 7 2,3 6 1,4 7 1,-3 4 0,-5 3-2,-7 3-1,-5 4-1,-4 1-2,0 0 1,0 0-1,0 0 1,-2-4-1,-3-5-1,-3-7-2,-2-5-2,-1-19-4,3-27-7,3-28-8,4-28-6,4-13-4,6 3-1,7 3-1,6 4-2,1 4 4,-3 6 6,-3 7 6,-2 6 6,-1 6 5,3 6 1,3 7 2,4 6 2,2-2 0,4-9-3,3-10-2,3-8-3,-1-4 0,-2 3 0,-3 3 0,-3 4 1,-2-3-1,0-5 2,0-7 0,0-5 0,1-4 2,4 0 1,3 0 1,3 0 1,1 4 1,1 10 3,-1 10 1,1 9 3,-1 6 1,1 3 1,-1 3 2,1 4 0,1 1 1,3 0-1,3 0-1,4 0-2,-3 3 0,-5 6-2,-7 7 0,-5 6-2,-8 3-1,-5 0-3,-7 0-1,-5 0-3,-6 1-2,-3 4 0,-3 3 0,-2 3-1,-6 1 0,-6 1 1,-6-1 1,-6 1 1,-7 1-1,-6 3-1,-6 3-1,-6 4-2,-6-3-2,-2-5-1,-3-7-2,-3-5-2,1-8 1,6-5 3,7-7 3,6-5 4,10-8 1,17-5 1,15-7 1,16-5 2,13-4-1,14 0 0,11 0 1,14 0-1,2 1 0,-6 4 0,-6 3 0,-6 3 0,-6 3 0,-2 3-1,-3 3 0,-3 4 0,-4 4 0,-3 6-1,-3 7 1,-2 6-1,-6 3 1,-6 0 0,-6 0 1,-6 0 1,-7 1-1,-6 4-1,-6 3-1,-6 3-1,-6-1-1,-2-2-3,-3-3-1,-3-3-1,1-7-2,6-9 1,7-10-1,6-8-1,6-14 1,6-15 0,7-15 2,6-16-1,4-10 1,4-3-2,3-3-1,3-2-2,1-1 0,1 3 0,-1 3 1,1 4 2,-1 4 0,1 6 2,-1 7 1,1 6 2,1 7 2,3 10 5,3 10 4,4 9 3,-1 10 5,-3 14 4,-3 11 5,-2 14 4,-6 10-1,-6 9-5,-6 10-6,-6 10-6,-6 5-4,-2 4-2,-3 3-2,-3 3-3,-2-2 0,0-6 0,0-6 2,0-6 0,0-2 0,0 3-3,0 3-3,0 4-3,-2-1 0,-3-3 1,-3-3 1,-2-2 1,-1-5 1,3-2 1,3-3 0,4-3 1,1-6 1,0-5 0,0-7 1,0-5 0,7-11 1,17-11 0,15-14 1,16-11 1,9-6 0,3 4 2,3 3 0,4 3 2,2 1 0,4 1-1,3-1-1,3 1-1,-2 1-1,-6 3-1,-6 3 0,-6 4-1,-7 5-1,-6 10-3,-6 10-2,-6 9-3,-12 7 0,-15 7 2,-15 6 2,-16 7 2,-8 0 0,0-2 0,0-3 0,0-3 0,3-7 0,6-9 1,7-10 1,6-8 1,-1-3 1,-5 7 0,-7 6 1,-5 7 0,-8-1-1,-5-6-3,-7-6-3,-5-6-3,2-7-2,13-6-2,12-6 0,13-6-3,9-7 0,6-6 0,7-6 0,6-6-1,6-2 2,6 3 2,7 3 2,6 4 3,4 1 2,4 0 4,3 0 2,3 0 3,1 3 1,1 6-2,-1 7-1,1 6-3,2 3 3,7 0 8,6 0 6,7 0 8,-1 1 1,-6 4-4,-6 3-4,-6 3-4,-6 4-2,-2 7 0,-3 6-2,-3 7 1,-7 5-9,-9 7-19,-10 6-16,-8 7-19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38863188028336" units="cm"/>
      <inkml:brushProperty name="height" value="0.0438863188028336" units="cm"/>
      <inkml:brushProperty name="color" value="#F2395B"/>
      <inkml:brushProperty name="ignorePressure" value="0"/>
    </inkml:brush>
  </inkml:definitions>
  <inkml:trace contextRef="#ctx0" brushRef="#br0">43950 9650 693,'68'-141'1,"-11"19"2	,-14 19 2,-11 19 3,-9 13-1,-3 10-1,-3 10-2,-2 9-2,-6 13-1,-6 20 1,-6 18 0,-6 20 1,-6 16 1,-2 16 2,-3 15 2,-3 17 2,-1 17 3,4 23 1,3 22 2,3 22 3,3 5-1,3-8 0,3-10-1,4-9-2,1-18-2,0-24-2,0-26-2,0-24-3,1 7-1,4 41 1,3 40 2,3 42 0,-1 13 1,-2-12-2,-3-13-1,-3-12-1,-1-16-2,4-19 1,3-18-2,3-19 1,3-32-6,3-43-7,3-44-8,4-43-7,-1-32-3,-3-19 5,-3-18 4,-2-19 4,-3 4 1,1 29-1,-1 28-2,1 28-3,-1-1-3,1-27-5,-1-28-5,1-28-5,-3-1 1,-2 29 6,-3 28 8,-3 28 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3975082337856" units="cm"/>
      <inkml:brushProperty name="height" value="0.0413975082337856" units="cm"/>
      <inkml:brushProperty name="color" value="#F2395B"/>
      <inkml:brushProperty name="ignorePressure" value="0"/>
    </inkml:brush>
  </inkml:definitions>
  <inkml:trace contextRef="#ctx0" brushRef="#br0">45300 8950 726,'0'215'13,"0"-18"-1	,0-19-2,0-18-1,0-7 2,0 6 3,0 7 4,0 6 3,0-2 2,0-9-4,0-10-2,0-8-3,0-15-1,0-19 2,0-18 1,0-19 2,0-29-3,0-36-11,0-39-8,0-36-10,3-32-8,6-25-8,7-25-7,6-25-7,3-4-3,0 20 3,0 18 3,0 20 3,0 17 5,0 20 8,0 18 8,0 20 7,1 3 6,4-8 1,3-10 3,3-9 1,-1-1 0,-2 10-2,-3 10-1,-3 9-2,-2 9 5,0 9 10,0 10 12,0 10 10,-2 8 4,-3 10 0,-3 10-2,-2 9 0,-1 2-7,3-2-11,3-3-10,4-3-10,2-6-9,4-5-3,3-7-5,3-5-4,1-11-1,1-11 0,-1-14 2,1-11 0,-1-4 2,1 6 3,-1 7 1,1 6 3,1 3 6,3 0 6,3 0 9,4 0 7,-4 14 7,-9 28 8,-10 28 6,-8 29 8,-9 15 1,-6 3-4,-6 3-3,-6 4-4,-10 4-4,-12 6-4,-13 7-4,-12 6-4,-9 3-5,-2 0-5,-3 0-5,-3 0-6,-1-5-4,4-9-4,3-10-4,3-8-4,9-22-7,16-30-12,15-32-12,17-30-11,16-20 0,19-6 15,19-6 13,19-6 13,9 1 9,0 9 5,0 10 3,0 10 4,0 8 2,0 10-2,0 10 0,0 9-1,0 10 6,0 14 11,0 11 12,0 14 12,-2 3 3,-3-2-7,-3-3-6,-2-3-7,-6-6-9,-6-5-9,-6-7-10,-6-5-10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48250 8500 1000,'78'43'-5,"6"-11"-10	,7-14-9,6-11-9,-4-7-3,-11 0 5,-14 0 6,-11 0 4,-11 1 5,-5 4 4,-7 3 3,-5 3 4,-17 12 2,-24 22 0,-26 22 1,-24 23 1,-7-1 1,13-22-1,12-22 1,13-21 0,4-9-1,-3 7 1,-3 6 0,-2 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9697450399399" units="cm"/>
      <inkml:brushProperty name="height" value="0.0339697450399399" units="cm"/>
      <inkml:brushProperty name="color" value="#F2395B"/>
      <inkml:brushProperty name="ignorePressure" value="0"/>
    </inkml:brush>
  </inkml:definitions>
  <inkml:trace contextRef="#ctx0" brushRef="#br0">47750 9800 895,'-97'106'0,"56"-37"-2	,57-38 0,56-37-1,29-19 0,4 0 1,3 0 1,3 0 2,-8 1 0,-19 4-1,-18 3 0,-19 3-1,-1 1 0,20 1 1,18-1 0,20 1 2,-1 1 1,-19 3 2,-18 3 4,-19 4 2,-1-1 1,20-3 2,18-3 1,20-2 0,2-1-1,-12 3-4,-13 3-4,-12 4-5,-19 4-5,-25 6-10,-25 7-8,-25 6-9,-13-1-4,1-5-1,-1-7 1,1-5-1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1061664819717" units="cm"/>
      <inkml:brushProperty name="height" value="0.0421061664819717" units="cm"/>
      <inkml:brushProperty name="color" value="#F2395B"/>
      <inkml:brushProperty name="ignorePressure" value="0"/>
    </inkml:brush>
  </inkml:definitions>
  <inkml:trace contextRef="#ctx0" brushRef="#br0">48700 9600 722,'23'78'6,"-3"6"12	,-3 7 13,-2 6 11,0 7 2,7 10-11,6 10-11,7 9-10,-1 10-6,-6 14-1,-6 11-1,-6 14-1,-6 8 0,-2 7 4,-3 6 3,-3 7 2,-2-6 0,0-15-6,0-15-5,0-16-5,-2-19-13,-3-22-20,-3-22-20,-2-21-20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346313983202" units="cm"/>
      <inkml:brushProperty name="height" value="0.033346313983202" units="cm"/>
      <inkml:brushProperty name="color" value="#F2395B"/>
      <inkml:brushProperty name="ignorePressure" value="0"/>
    </inkml:brush>
  </inkml:definitions>
  <inkml:trace contextRef="#ctx0" brushRef="#br0">51350 8850 988,'81'-25'1,"13"0"0	,12 0 2,13 0 1,9 0-2,6 0-5,7 0-5,6 0-5,-5 0-1,-16 0 4,-15 0 4,-15 0 4,-14 3 3,-8 6 2,-10 7 2,-9 6 2,-13-1-7,-16-5-16,-15-7-17,-15-5-16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7907495498657" units="cm"/>
      <inkml:brushProperty name="height" value="0.0397907495498657" units="cm"/>
      <inkml:brushProperty name="color" value="#F2395B"/>
      <inkml:brushProperty name="ignorePressure" value="0"/>
    </inkml:brush>
  </inkml:definitions>
  <inkml:trace contextRef="#ctx0" brushRef="#br0">52250 7950 806,'25'150'21,"0"0"-3	,0 0-4,0 0-4,-2 3-1,-3 6 1,-3 7 0,-2 6 2,-5 3-1,-2 0 0,-3 0-1,-3 0 1,-4-10-2,-3-18 0,-3-19-2,-2-18-1,-6-28-1,-6-33-1,-6-35 0,-6-34-1,-2-35-6,3-34-10,3-35-9,4-33-10,2-18-5,4 0 2,3 0 1,3 0 1,1 6 3,1 13 6,-1 12 4,1 13 7,-3 13 1,-2 17 2,-3 15-1,-3 16 1,-2 13 4,0 14 7,0 11 9,0 14 8,-5 14 4,-9 20 0,-10 18 0,-8 20 0,-12 22-1,-12 29-3,-13 28-1,-12 28-3,-12 23-2,-8 19-3,-10 19-4,-9 19-3,2-2-1,17-22 1,15-22 0,16-21 2,15-29-2,16-34-2,15-35-4,17-33-2,5-11-2,-3 17 0,-3 15-1,-2 16-1,5-12-5,16-36-9,15-39-10,17-36-9,5-17 1,-3 7 9,-3 6 9,-2 7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61526587605476" units="cm"/>
      <inkml:brushProperty name="height" value="0.0461526587605476" units="cm"/>
      <inkml:brushProperty name="color" value="#F2395B"/>
      <inkml:brushProperty name="ignorePressure" value="0"/>
    </inkml:brush>
  </inkml:definitions>
  <inkml:trace contextRef="#ctx0" brushRef="#br0">51650 9450 960,'301'92'2,"-46"-16"3	,-47-15 4,-47-15 3,-36-12-3,-25-6-7,-25-6-7,-25-6-8,1-6-5,29-2-2,28-3-3,28-3-2,6 1-1,-16 6 3,-15 7 2,-15 6 3,-21 6 1,-25 6 1,-25 7 1,-25 6 1,-21-1 2,-15-5 4,-15-7 4,-16-5 5,-5-6-4,6-3-12,7-3-13,6-2-12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7770814597607" units="cm"/>
      <inkml:brushProperty name="height" value="0.0397770814597607" units="cm"/>
      <inkml:brushProperty name="color" value="#F2395B"/>
      <inkml:brushProperty name="ignorePressure" value="0"/>
    </inkml:brush>
  </inkml:definitions>
  <inkml:trace contextRef="#ctx0" brushRef="#br0">51550 10650 905,'1'189'3,"4"-22"6	,3-22 5,3-21 6,3-12-2,3 1-10,3-1-9,4 1-9,-3-3-4,-5-2 5,-7-3 3,-5-3 3,-4-9 4,0-11 1,0-14 2,0-11 1,0-20-1,0-24-7,0-26-6,0-24-6,1-12-3,4 4 0,3 3 0,3 3 0,1-8 0,1-19-2,-1-18-2,1-19-1,-1-1 0,1 20 1,-1 18 1,1 20 3,2 0 0,7-15 2,6-15 1,7-16 1,5-1 4,7 17 5,6 15 6,7 16 5,0 12 3,-2 9-2,-3 10-1,-3 10-1,-1 4 5,4 0 11,3 0 11,3 0 11,-1 4 4,-2 10-4,-3 10-5,-3 9-3,-6 7-5,-5 7-6,-7 6-7,-5 7-6,-8 0-4,-5-2-5,-7-3-5,-5-3-3,-9-4-1,-9-3 2,-10-3 1,-8-2 1,-12-3-3,-12 1-10,-13-1-10,-12 1-10,-5-7-2,3-12 6,3-13 6,4-12 6,7-10 3,13-6 3,12-6 2,13-6 2,13-2 3,17 3 3,15 3 3,16 4 4,10 4 1,7 6 1,6 7-1,7 6-1,4 3 2,3 0 2,3 0 1,4 0 3,-1 0-1,-3 0-1,-3 0-3,-2 0-1,-6 0-1,-6 0-1,-6 0-2,-6 0 0,-10 4 0,-12 10-2,-13 10 0,-12 9-1,-15 9-3,-15 9-1,-15 10-4,-16 10-3,-10 5 0,-3 4 1,-3 3 3,-2 3 1,3-4 2,14-8-1,11-10-1,14-9 1,16-12 3,22-11 6,22-14 7,23-11 6,13-12 2,6-9-3,7-10-4,6-8-2,4-4-3,4 3-2,3 3-2,3 4-2,-4 2-2,-8 4 0,-10 3-1,-9 3 0,-7 4 0,-3 7 3,-3 6 2,-2 7 2,-9 11 4,-12 20 3,-13 18 4,-12 20 4,-10 8 2,-6 1-1,-6-1 0,-6 1 0,-2-7 0,3-12-2,3-13 0,4-12-2,10-18-5,19-21-12,19-22-11,19-22-11,12-15-4,6-5 5,7-7 4,6-5 4,-4 0 3,-11 10 0,-14 10 0,-11 9 1,-6 6-3,4 3-7,3 3-6,3 4-7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5303815603256" units="cm"/>
      <inkml:brushProperty name="height" value="0.0395303815603256" units="cm"/>
      <inkml:brushProperty name="color" value="#F2395B"/>
      <inkml:brushProperty name="ignorePressure" value="0"/>
    </inkml:brush>
  </inkml:definitions>
  <inkml:trace contextRef="#ctx0" brushRef="#br0">55000 11100 802,'78'-71'-3,"6"10"-5	,7 10-5,6 9-5,4 2 0,4-2 5,3-3 5,3-3 6,-4-1 5,-8 4 5,-10 3 5,-9 3 5,-7 3 1,-3 3-2,-3 3-4,-2 4-2,-8 1-2,-8 0-2,-10 0-1,-9 0-1,-16 3-8,-22 6-15,-22 7-15,-21 6-14,-10 4-3,3 4 12,3 3 11,4 3 10,1-1 7,0-2 3,0-3 1,0-3 3,3-2 3,6 0 5,7 0 5,6 0 5,4 4 6,4 10 7,3 10 7,3 9 7,3 12 0,3 16-8,3 15-8,4 17-7,2 11-4,4 10-1,3 10 0,3 9-1,3 4-1,3 1-2,3-1-2,4 1-1,-3 1-2,-5 3-2,-7 3-2,-5 4-2,-3-6-3,4-11-5,3-14-4,3-11-4,-10-29-5,-21-44-5,-22-43-4,-22-44-6,-11-22 0,0 0 3,0 0 3,0 0 3,3 1 6,6 4 6,7 3 7,6 3 8,4 6 4,4 9 3,3 10 3,3 10 3,12 0 7,22-5 10,22-7 10,23-5 11,10-3 0,0 4-9,0 3-10,0 3-9,-2 3-7,-3 3-4,-3 3-3,-2 4-4,13-9-1,31-18 1,32-19 1,31-18 2,9-7-4,-12 6-11,-13 7-11,-12 6-9,-10 4-5,-6 4 1,-6 3 0,-6 3 2,-7 4 3,-6 7 3,-6 6 3,-6 7 4,-7 4 7,-6 3 8,-6 3 8,-6 4 10,-6 1 1,-2 0-4,-3 0-4,-3 0-4,1 0 2,6 0 10,7 0 11,6 0 8,4 1 2,4 4-9,3 3-9,3 3-9,-2 3-6,-6 3-3,-6 3-5,-6 4-3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0339449942112" units="cm"/>
      <inkml:brushProperty name="height" value="0.0350339449942112" units="cm"/>
      <inkml:brushProperty name="color" value="#F2395B"/>
      <inkml:brushProperty name="ignorePressure" value="0"/>
    </inkml:brush>
  </inkml:definitions>
  <inkml:trace contextRef="#ctx0" brushRef="#br0">40050 31250 933,'121'-69'-1,"-5"13"-3	,-7 12-1,-5 13-3,-3 6 1,4 0 0,3 0 3,3 0 1,-5 3 2,-12 6 3,-13 7 3,-12 6 2,-12 1 2,-8-3 3,-10-3 3,-9-2 1,-16 2-9,-22 9-21,-22 10-21,-21 10-22,-10 0-4,3-5 14,3-7 13,4-5 14,4-9 8,6-9 2,7-10 3,6-8 3,4-4 2,4 3 0,3 3 1,3 4 0,6 10 4,9 19 6,10 19 7,10 19 7,-1 12 1,-9 6-4,-10 7-4,-8 6-3,-8-1-2,-2-5-2,-3-7 0,-3-5-2,-2-8-5,0-5-6,0-7-8,0-5-8,0-6-2,0-3 1,0-3 2,0-2 2,0-3 2,0 1 4,0-1 3,0 1 3,1 1 3,4 3 3,3 3 2,3 4 2,3 4 3,3 6 1,3 7 3,4 6 0,-1 3 2,-3 0-1,-3 0 0,-2 0-1,-3 0 0,1 0 1,-1 0-1,1 0 1,-1-2-1,1-3-2,-1-3-3,1-2-2,4-15-4,9-25-5,10-25-6,10-25-4,4-7-3,0 14 3,0 11 2,0 14 1,4 0 2,10-8-1,10-10 0,9-9-1,2-4 3,-2 4 4,-3 3 4,-3 3 5,-2 4 2,0 7 3,0 6 1,0 7 2,-2 2 1,-3 1 0,-3-1-1,-2 1-1,-6 7-1,-6 16-2,-6 15-3,-6 17-3,-6 5 0,-2-3-1,-3-3 0,-3-2 1,-2-3-1,0 1 0,0-1 0,0 1 0,0 2 2,0 7 2,0 6 3,0 7 2,0-1 2,0-6-3,0-6-1,0-6-2,1-2-1,4 3 0,3 3 0,3 4 0,1 1 0,1 0-1,-1 0 1,1 0 0,-4-2-1,-6-3-2,-6-3-2,-6-2-2,-7-5 0,-6-2-1,-6-3 0,-6-3 0,-4-2-1,1 0-2,-1 0-2,1 0-2,-3-4 0,-2-5-1,-3-7 2,-3-5-1,1-6 2,6-3 1,7-3 2,6-2 1,6-6 1,6-6 1,7-6 0,6-6 1,9-7 1,13-6 1,12-6 1,13-6 1,9-1 2,6 7 2,7 6 3,6 7 2,4 5 0,4 7 0,3 6-2,3 7 0,1 0-4,1-2-9,-1-3-7,1-3-8,-9-1-8,-15 4-8,-15 3-9,-16 3-9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62924055755138" units="cm"/>
      <inkml:brushProperty name="height" value="0.0462924055755138" units="cm"/>
      <inkml:brushProperty name="color" value="#F2395B"/>
      <inkml:brushProperty name="ignorePressure" value="0"/>
    </inkml:brush>
  </inkml:definitions>
  <inkml:trace contextRef="#ctx0" brushRef="#br0">57050 9950 657,'26'100'0,"4"0"2	,3 0 1,3 0 2,6 7 0,9 17 0,10 15 1,10 16 0,2 15 3,-3 16 8,-3 15 7,-2 17 6,-3 5 4,1-3-1,-1-3-2,1-2-2,-1-14-1,1-21-4,-1-22-3,1-22-4,-7-22-5,-12-22-11,-13-22-8,-12-21-10,-2-9-6,9 7-3,10 6-2,10 7-3,0-10-5,-5-25-5,-7-25-6,-5-25-6,-8-11 2,-5 3 10,-7 3 10,-5 4 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1205461025238" units="cm"/>
      <inkml:brushProperty name="height" value="0.0421205461025238" units="cm"/>
      <inkml:brushProperty name="color" value="#F2395B"/>
      <inkml:brushProperty name="ignorePressure" value="0"/>
    </inkml:brush>
  </inkml:definitions>
  <inkml:trace contextRef="#ctx0" brushRef="#br0">58150 11550 722,'-111'134'4,"28"-31"7	,28-31 8,29-31 7,10-7 4,-6 19-4,-6 19-1,-6 19-2,-6 9-4,-2 0-3,-3 0-4,-3 0-3,-6-2-1,-5-3 3,-7-3 2,-5-2 2,-4-9-4,0-12-12,0-13-11,0-12-11,0-18-5,0-21 3,0-22 2,0-22 3,7-10 0,17 4 0,15 3-1,16 3-2,5-1-2,-2-2-3,-3-3-5,-3-3-3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5369216948748" units="cm"/>
      <inkml:brushProperty name="height" value="0.0305369216948748" units="cm"/>
      <inkml:brushProperty name="color" value="#F2395B"/>
      <inkml:brushProperty name="ignorePressure" value="0"/>
    </inkml:brush>
  </inkml:definitions>
  <inkml:trace contextRef="#ctx0" brushRef="#br0">57350 9400 996,'171'100'0,"-5"0"0	,-7 0 1,-5 0 1,-17-10-1,-24-18-2,-26-19-2,-24-18 0,-17-10-7,-5 0-10,-7 0-10,-5 0-11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7482649683952" units="cm"/>
      <inkml:brushProperty name="height" value="0.0427482649683952" units="cm"/>
      <inkml:brushProperty name="color" value="#F2395B"/>
      <inkml:brushProperty name="ignorePressure" value="0"/>
    </inkml:brush>
  </inkml:definitions>
  <inkml:trace contextRef="#ctx0" brushRef="#br0">20300 58850 711,'-47'78'0,"6"6"0	,7 7 0,6 6 0,4 3-2,4 0-1,3 0-3,3 0-2,3-7 1,3-11 4,3-14 4,4-11 3,7-14 2,13-11 0,12-14-1,13-11-1,9-15 1,6-16 2,7-15 0,6-15 2,-1-9-1,-5 1-5,-7-1-5,-5 1-5,-8-3-1,-5-2 0,-7-3 2,-5-3 0,-4 1 0,0 6-1,0 7 1,0 6-1,-2 6 1,-3 6 5,-3 7 3,-2 6 3,-5 13 5,-2 23 4,-3 22 4,-3 22 4,-7 13 0,-9 7-2,-10 6-2,-8 7-4,-4 4-1,3 3-1,3 3 0,4 4-1,4 4-1,6 6 1,7 7 0,6 6 0,3 6-2,0 6-2,0 7-3,0 6-3,1 1 0,4-3 2,3-3 2,3-2 1,-2-9 0,-6-12 2,-6-13-1,-6-12 1,-9-15-1,-8-15-2,-10-15 0,-9-16-3,-10-15 0,-9-11-1,-10-14-2,-8-11-1,-6-17-7,1-18-11,-1-19-12,1-18-12,8-1-3,20 19 7,18 19 7,20 19 6,8 7 2,1-3-1,-1-3-3,1-2-2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38321998715401" units="cm"/>
      <inkml:brushProperty name="height" value="0.0338321998715401" units="cm"/>
      <inkml:brushProperty name="color" value="#F2395B"/>
      <inkml:brushProperty name="ignorePressure" value="0"/>
    </inkml:brush>
  </inkml:definitions>
  <inkml:trace contextRef="#ctx0" brushRef="#br0">22500 57750 899,'0'125'-52,"0"0"9	,0 0 8,0 0 10,1 0 13,4 0 17,3 0 19,3 0 17,1-4 7,1-5-6,-1-7-6,1-5-5,-1-12-8,1-16-9,-1-15-10,1-15-11,-3-21-3,-2-25 0,-3-25 0,-3-25 2,-2-13-3,0 1-5,0-1-4,0 1-5,-2 2-3,-3 7 0,-3 6-1,-2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53382581472397" units="cm"/>
      <inkml:brushProperty name="height" value="0.0453382581472397" units="cm"/>
      <inkml:brushProperty name="color" value="#F2395B"/>
      <inkml:brushProperty name="ignorePressure" value="0"/>
    </inkml:brush>
  </inkml:definitions>
  <inkml:trace contextRef="#ctx0" brushRef="#br0">22550 58250 589,'4'-66'-2,"10"19"-4	,10 19-4,9 19-4,4 9 1,1 0 9,-1 0 8,1 0 8,-1 3 1,1 6-3,-1 7-4,1 6-4,-6 3-1,-8 0-1,-10 0 1,-9 0 0,-5 1 0,0 4 0,0 3 0,0 3-1,-5 4 1,-9 7 1,-10 6 0,-8 7 0,-8 0 2,-2-2 0,-3-3 2,-3-3 1,2-6 0,10-5 1,10-7 0,9-5 0,12-8-1,16-5-3,15-7-3,17-5-3,5-1-2,-3 6 1,-3 7-1,-2 6 1,-5 3 0,-2 0 1,-3 0 0,-3 0 1,-4 1 0,-3 4 1,-3 3-1,-2 3 1,-8 1-1,-8 1 1,-10-1 0,-9 1 0,-10 1 1,-9 3 0,-10 3 1,-8 4 1,-3-4 0,7-9-1,6-10 0,7-8-1,4-4 3,3 3 4,3 3 6,4 4 5,5 1 0,10 0-4,10 0-3,9 0-4,9 1-4,9 4-3,10 3-4,10 3-4,0-1-2,-5-2-1,-7-3 0,-5-3-1,-6-2 1,-3 0 0,-3 0 2,-2 0 1,-9 0 3,-12 0 3,-13 0 2,-12 0 5,-12 1 1,-8 4 3,-10 3 1,-9 3 2,-7 1 1,-3 1-1,-3-1-1,-2 1 0,2-3-2,9-2 1,10-3-1,10-3-1,7-1 1,6 4 2,7 3 1,6 3 3,12 3 1,19 3 1,19 3 0,19 4 1,12-3-1,6-5-2,7-7-2,6-5-1,4-6-5,4-3-5,3-3-7,3-2-6,1-5-5,1-2-5,-1-3-3,1-3-5,-6-6-5,-8-5-2,-10-7-5,-9-5-3,-10-4 0,-9 0 4,-10 0 3,-8 0 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0678935647011" units="cm"/>
      <inkml:brushProperty name="height" value="0.0350678935647011" units="cm"/>
      <inkml:brushProperty name="color" value="#F2395B"/>
      <inkml:brushProperty name="ignorePressure" value="0"/>
    </inkml:brush>
  </inkml:definitions>
  <inkml:trace contextRef="#ctx0" brushRef="#br0">23950 59350 867,'93'70'17,"-11"-9"-2	,-14-10-1,-11-8-1,-11-6 0,-5 1 0,-7-1 0,-5 1 1,-6 4-2,-3 9-6,-3 10-3,-2 10-6,-5 4-2,-2 0-1,-3 0 0,-3 0-1,-10-2 2,-16-3 2,-15-3 3,-15-2 3,-9-5 1,1-2-1,-1-3 1,1-3-1,2-7-4,7-9-5,6-10-8,7-8-5,5-11-7,7-8-7,6-10-5,7-9-7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79405915737152" units="cm"/>
      <inkml:brushProperty name="height" value="0.0379405915737152" units="cm"/>
      <inkml:brushProperty name="color" value="#F2395B"/>
      <inkml:brushProperty name="ignorePressure" value="0"/>
    </inkml:brush>
  </inkml:definitions>
  <inkml:trace contextRef="#ctx0" brushRef="#br0">25100 59200 825,'73'0'2,"-3"0"5	,-3 0 3,-2 0 4,-1 4-1,3 10-7,3 10-9,4 9-6,1 6-2,0 3 3,0 3 3,0 4 4,-5 4 1,-9 6-2,-10 7-2,-8 6-2,-11 4 1,-8 4 1,-10 3 4,-9 3 1,-12 1 3,-11 1 1,-14-1 2,-11 1 2,-6-4 1,4-6-1,3-6 1,3-6-1,3-9 0,3-8 0,3-10-1,4-9-1,-3-2 2,-5 6 2,-7 7 3,-5 6 3,6-1-2,23-5-4,22-7-5,22-5-6,15-8-4,9-5-7,10-7-6,10-5-6,0-6-4,-5-3 0,-7-3-1,-5-2-1,-4-3-1,0 1-1,0-1-1,0 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4448892176151" units="cm"/>
      <inkml:brushProperty name="height" value="0.0354448892176151" units="cm"/>
      <inkml:brushProperty name="color" value="#F2395B"/>
      <inkml:brushProperty name="ignorePressure" value="0"/>
    </inkml:brush>
  </inkml:definitions>
  <inkml:trace contextRef="#ctx0" brushRef="#br0">25450 60100 930,'56'92'-19,"13"-16"12	,12-15 14,13-15 12,1-14 5,-9-8-5,-10-10-5,-8-9-4,-1-4-7,9 4-10,10 3-8,10 3-9,-6 1-7,-18 1-6,-19-1-4,-18 1-6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70214432477951" units="cm"/>
      <inkml:brushProperty name="height" value="0.0370214432477951" units="cm"/>
      <inkml:brushProperty name="color" value="#F2395B"/>
      <inkml:brushProperty name="ignorePressure" value="0"/>
    </inkml:brush>
  </inkml:definitions>
  <inkml:trace contextRef="#ctx0" brushRef="#br0">28650 58600 943,'-77'-2'9,"-3"-3"1	,-3-3 3,-2-2 3,-3-3-8,1 1-15,-1-1-15,1 1-17,4-1-7,9 1 1,10-1 0,10 1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44977842271328" units="cm"/>
      <inkml:brushProperty name="height" value="0.0444977842271328" units="cm"/>
      <inkml:brushProperty name="color" value="#F2395B"/>
      <inkml:brushProperty name="ignorePressure" value="0"/>
    </inkml:brush>
  </inkml:definitions>
  <inkml:trace contextRef="#ctx0" brushRef="#br0">14800 36300 680,'75'75'16,"0"0"-1	,0 0-2,0 0-2,0 1-1,0 4-1,0 3 0,0 3-1,-4-4-1,-5-8-3,-7-10-2,-5-9-4,-3-9 0,4-5 0,3-7-1,3-5 1,4-9-1,7-9 1,6-10 1,7-8-1,2-9 1,1-6-2,-1-6 1,1-6-1,-1-4-1,1 1 0,-1-1-1,1 1 0,-6 1-1,-8 3 1,-10 3 1,-9 4-1,-9 2 1,-5 4 1,-7 3-1,-5 3 2,2-2-1,13-6 0,12-6 0,13-6 0,6-4 1,0 1 1,0-1 1,0 1 2,-2 1 0,-3 3 0,-3 3-2,-2 4 0,-5 4 2,-2 6 3,-3 7 3,-3 6 5,-6 7 0,-5 10-2,-7 10-2,-5 9-1,-4 4-2,0 1 0,0-1-1,0 1 0,0-3-1,0-2 1,0-3 0,0-3 1,9 4-1,19 13 1,19 12 1,19 13 0,1-1-1,-16-11 1,-15-14-2,-15-11 0,-9-9-1,1-3-1,-1-3-1,1-2-1,1-3 0,3 1-1,3-1 0,4 1 0,-1-3 0,-3-2-1,-3-3-1,-2-3 0,-3-2-1,1 0 0,-1 0-1,1 0 1,1-2-1,3-3 0,3-3-1,4-2 1,-1-3 0,-3 1 1,-3-1 0,-2 1 2,-3-1-1,1 1 1,-1-1-1,1 1 1,-1-1-1,1 1-1,-1-1 0,1 1-2,-1-1 1,1 1 2,-1-1 0,1 1 1,1 1 1,3 3 0,3 3 0,4 4 1,-1 1 0,-3 0 0,-3 0-1,-2 0 1,-3 0 0,1 0-1,-1 0 1,1 0-1,-1 0 0,1 0 0,-1 0 0,1 0 0,1 0 0,3 0 0,3 0 1,4 0 0,-1 0 1,-3 0 2,-3 0 2,-2 0 2,-3 1 1,1 4-1,-1 3-1,1 3 0,1 1-2,3 1 0,3-1 0,4 1 0,-1-3-1,-3-2-2,-3-3-1,-2-3-1,6-2 0,20 0 2,18 0 0,20 0 3,6 0-2,-2 0-1,-3 0-2,-3 0-3,1-2 0,6-3 1,7-3 1,6-2 0,3-1 1,0 3 0,0 3 2,0 4 0,-2 1 0,-3 0-1,-3 0 0,-2 0 0,-6-2-1,-6-3-2,-6-3-2,-6-2 0,-7-5-2,-6-2 1,-6-3 0,-6-3 1,-6-2-1,-2 0 0,-3 0 0,-3 0 0,-2 1 1,0 4 2,0 3 2,0 3 2,1 3 1,4 3 0,3 3 0,3 4-1,-1-1 0,-2-3 0,-3-3 0,-3-2 0,-1-1-1,4 3 0,3 3 1,3 4-1,1 1 1,1 0 0,-1 0 2,1 0 1,2 3 1,7 6 1,6 7 2,7 6 1,-3 1 1,-8-3-1,-10-3 1,-9-2-1,-2-3 0,6 1-2,7-1 0,6 1-2,-1-3 0,-5-2-1,-7-3-1,-5-3 0,-8-7-12,-5-9-27,-7-10-25,-5-8-25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316067636013" units="cm"/>
      <inkml:brushProperty name="height" value="0.040316067636013" units="cm"/>
      <inkml:brushProperty name="color" value="#F2395B"/>
      <inkml:brushProperty name="ignorePressure" value="0"/>
    </inkml:brush>
  </inkml:definitions>
  <inkml:trace contextRef="#ctx0" brushRef="#br0">27600 58750 594,'43'73'5,"-11"-3"10	,-14-3 11,-11-2 10,-7 11 3,0 29-2,0 28-2,0 28-2,0 10-4,0-5-3,0-7-3,0-5-4,0-11-2,0-11-1,0-14 0,0-11 0,3-11-4,6-5-7,7-7-5,6-5-8,3-31-9,0-53-11,0-53-11,0-52-13,-2-30-2,-3-2 7,-3-3 5,-2-3 7,0 4 6,7 13 6,6 12 7,7 13 7,-1 13 3,-6 17 0,-6 15 2,-6 16 1,-1 12 3,7 9 9,6 10 8,7 10 8,4 14 4,3 23 1,3 22 0,4 22 2,-4 18-3,-9 16-4,-10 15-5,-8 17-4,-6 3-3,1-5-2,-1-7-1,1-5-2,-3-12-1,-2-16-1,-3-15 1,-3-15 0,-9-25-1,-11-30-2,-14-32-2,-11-30-2,-4-26-3,6-19-3,7-18-2,6-19-4,6-12-2,6-2-2,7-3-1,6-3-2,7 5 0,10 17 4,10 15 2,9 16 3,1 15 2,-6 16 2,-6 15 3,-6 17 2,4 3 0,16-5-1,15-7 0,17-5 0,7 0 0,0 10 2,0 10 4,0 9 1,1 9 3,4 9 1,3 10 1,3 10 1,-1 11 1,-2 17-1,-3 15 0,-3 16-1,-7 12 0,-9 9 2,-10 10 1,-8 10 2,-11 5 1,-8 4-2,-10 3 1,-9 3-2,-10-5 0,-9-12-3,-10-13-2,-8-12-1,-9-16-4,-6-19-3,-6-18-3,-6-19-4,-1-24-2,7-28 0,6-28 0,7-27 0,5-20 0,7-9 0,6-10 0,7-8 0,7-3 0,9 7 0,10 6-1,10 7 0,4 13-6,0 22-11,0 22-11,0 23-11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1912724971771" units="cm"/>
      <inkml:brushProperty name="height" value="0.0301912724971771" units="cm"/>
      <inkml:brushProperty name="color" value="#F2395B"/>
      <inkml:brushProperty name="ignorePressure" value="0"/>
    </inkml:brush>
  </inkml:definitions>
  <inkml:trace contextRef="#ctx0" brushRef="#br0">30400 57600 999,'1'50'-1,"4"0"-4	,3 0-4,3 0-3,3 4 0,3 10 6,3 10 6,4 9 5,1 6 2,0 3 0,0 3-2,0 4 0,-2-7-2,-3-16-3,-3-15-2,-2-15-3,-5-21-6,-2-25-8,-3-25-8,-3-25-10,-4-10 0,-3 7 9,-3 6 8,-2 7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43108028173447" units="cm"/>
      <inkml:brushProperty name="height" value="0.0343108028173447" units="cm"/>
      <inkml:brushProperty name="color" value="#F2395B"/>
      <inkml:brushProperty name="ignorePressure" value="0"/>
    </inkml:brush>
  </inkml:definitions>
  <inkml:trace contextRef="#ctx0" brushRef="#br0">30550 58000 779,'-19'-180'-2,"13"41"-2	,12 40-4,13 42-3,7 24 2,4 9 5,3 10 7,3 10 5,4 8 2,7 10-2,6 10-2,7 9-2,0 2-1,-2-2-2,-3-3-2,-3-3-1,-9-2-2,-11 0-1,-14 0-2,-11 0-1,-14 1 0,-11 4 1,-14 3 3,-11 3 1,-9 4 1,-3 7 1,-3 6 1,-2 7-1,2-1 3,9-6 3,10-6 4,10-6 3,10-7 2,13-6 0,12-6 2,13-6-1,10-6 0,10-2-4,10-3-2,9-3-3,2-2-4,-2 0-4,-3 0-4,-3 0-5,-15 7-1,-24 17-2,-26 15 0,-24 16 0,-23 7 1,-18 1 3,-19-1 3,-18 1 3,-9-1 3,4 1 2,3-1 2,3 1 1,7-6 3,14-8 3,11-10 3,14-9 3,19-13 2,29-16 2,28-15 2,28-15 2,24-11-1,23-2-3,22-3-4,22-3-2,13 2-3,7 10-2,6 10-3,7 9-3,-3 10 0,-8 14-1,-10 11-1,-9 14-1,-10 5 0,-9 1-1,-10-1-1,-8 1-1,-14-4-2,-15-6-4,-15-6-4,-16-6-3,-16-6-3,-16-2-3,-15-3-3,-15-3-2,-9-2-1,1 0 0,-1 0 1,1 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054154291749" units="cm"/>
      <inkml:brushProperty name="height" value="0.03054154291749" units="cm"/>
      <inkml:brushProperty name="color" value="#F2395B"/>
      <inkml:brushProperty name="ignorePressure" value="0"/>
    </inkml:brush>
  </inkml:definitions>
  <inkml:trace contextRef="#ctx0" brushRef="#br0">30450 59500 996,'-22'115'0,"6"-18"1	,7-19 0,6-18 0,4-10-2,4 0-7,3 0-6,3 0-7,3 0-2,3 0 1,3 0 3,4 0 3,1-4 0,0-5-1,0-7 0,0-5 0,0-8 0,0-5 5,0-7 3,0-5 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7559986710548" units="cm"/>
      <inkml:brushProperty name="height" value="0.0427559986710548" units="cm"/>
      <inkml:brushProperty name="color" value="#F2395B"/>
      <inkml:brushProperty name="ignorePressure" value="0"/>
    </inkml:brush>
  </inkml:definitions>
  <inkml:trace contextRef="#ctx0" brushRef="#br0">31000 59200 711,'21'-41'1,"-5"19"3	,-7 19 2,-5 19 2,-4 18 2,0 19 3,0 19 2,0 19 2,0 18 2,0 19-1,0 19 1,0 19-1,0 5 0,0-5-3,0-7-1,0-5-2,0-15-3,0-22-1,0-22-3,0-21-2,1 7 0,4 38 2,3 37 0,3 38 2,1 6 1,1-25 0,-1-25 1,1-25 0,-6-40-6,-8-52-16,-10-53-15,-9-53-15,-10-42-7,-9-27 2,-10-28 2,-8-28 1,0-7 4,14 16 6,11 15 6,14 17 6,7 13 5,3 13 4,3 12 4,4 13 4,5 12 3,10 13 4,10 12 3,9 13 3,6 7 4,3 4 3,3 3 3,4 3 3,-3 4 0,-5 7-2,-7 6-4,-5 7-2,2 0 0,13-2 0,12-3 0,13-3 2,4 2 0,-3 10-1,-3 10-2,-2 9 0,-8 6-2,-8 3-3,-10 3-1,-9 4-3,-4 7 0,4 13-1,3 12 1,3 13 1,-4 7 0,-8 4-1,-10 3 1,-9 3 1,-9-1-1,-5-2 0,-7-3-1,-5-3 0,-11-4-2,-11-3-3,-14-3-4,-11-2-4,-7-9-2,0-12-1,0-13-3,0-12-1,4-10-3,10-6-5,10-6-3,9-6-4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26480753719807" units="cm"/>
      <inkml:brushProperty name="height" value="0.0326480753719807" units="cm"/>
      <inkml:brushProperty name="color" value="#F2395B"/>
      <inkml:brushProperty name="ignorePressure" value="0"/>
    </inkml:brush>
  </inkml:definitions>
  <inkml:trace contextRef="#ctx0" brushRef="#br0">31350 60200 995,'164'53'0,"-22"6"1	,-22 7 0,-21 6 1,-14 6-1,-2 6-4,-3 7-2,-3 6-4,-10-7 1,-16-18 2,-15-19 3,-15-18 3,-7-10-6,3 0-13,3 0-14,4 0-12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2203425765038" units="cm"/>
      <inkml:brushProperty name="height" value="0.0402203425765038" units="cm"/>
      <inkml:brushProperty name="color" value="#F2395B"/>
      <inkml:brushProperty name="ignorePressure" value="0"/>
    </inkml:brush>
  </inkml:definitions>
  <inkml:trace contextRef="#ctx0" brushRef="#br0">33700 58400 791,'1'198'-11,"4"-3"9	,3-3 8,3-2 10,3 0 5,3 7 3,3 6 3,4 7 3,-1-7-1,-3-19-5,-3-18-5,-2-19-6,-3-21-4,1-21-5,-1-22-6,1-22-4,-12-30-7,-21-37-8,-22-38-8,-22-37-9,-10-19-1,4 0 4,3 0 3,3 0 5,7 7 3,14 17 4,11 15 4,14 16 3,-1-2 3,-12-19 0,-13-18 2,-12-19 0,-4-1 1,7 20 1,6 18 1,7 20 1,4 11 3,3 7 4,3 6 6,4 7 5,4 8 4,6 14 3,7 11 3,6 14 3,7 5-2,10 1-5,10-1-6,9 1-6,6-4-3,3-6 0,3-6 0,4-6-1,4-6-1,6-2-5,7-3-5,6-3-4,3-10-2,0-16-1,0-15 0,0-15-1,0-9-1,0 1-4,0-1-2,0 1-4,-7 4 1,-11 9 4,-14 10 6,-11 10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34931479394436" units="cm"/>
      <inkml:brushProperty name="height" value="0.0434931479394436" units="cm"/>
      <inkml:brushProperty name="color" value="#F2395B"/>
      <inkml:brushProperty name="ignorePressure" value="0"/>
    </inkml:brush>
  </inkml:definitions>
  <inkml:trace contextRef="#ctx0" brushRef="#br0">35100 58300 699,'95'90'-1,"-9"-18"-2	,-10-19-3,-8-18-1,-11-10-2,-8 0-3,-10 0-2,-9 0-2,-9 0 1,-5 0 4,-7 0 3,-5 0 4,-9 1 3,-9 4 1,-10 3 2,-8 3 2,-12 3 1,-12 3 1,-13 3 1,-12 4 0,-4-1 3,7-3 2,6-3 3,7-2 2,7-6 1,9-6-1,10-6-1,10-6 0,14-2-2,23 3-1,22 3-2,22 4-1,10 1-3,1 0-3,-1 0-3,1 0-4,-4 0-3,-6 0 0,-6 0-1,-6 0-1,-7 0 0,-6 0 3,-6 0 1,-6 0 3,-9 3 2,-8 6 1,-10 7 3,-9 6 2,-10 6 1,-9 6 0,-10 7 2,-8 6-1,-8 1 1,-2-3 0,-3-3-1,-3-2 0,4-8-3,13-8-2,12-10-3,13-9-3,12-13-7,13-16-10,12-15-12,13-15-10,12-6-2,13 7 6,12 6 6,13 7 7,1 7 7,-9 9 10,-10 10 8,-8 10 9,-8 7 7,-2 6 5,-3 7 3,-3 6 5,-2-1 3,0-5 2,0-7 2,0-5 2,1-6-1,4-3-5,3-3-4,3-2-4,7-8-6,14-8-9,11-10-7,14-9-9,-1-9-14,-12-5-20,-13-7-19,-12-5-20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40343229472637" units="cm"/>
      <inkml:brushProperty name="height" value="0.0340343229472637" units="cm"/>
      <inkml:brushProperty name="color" value="#F2395B"/>
      <inkml:brushProperty name="ignorePressure" value="0"/>
    </inkml:brush>
  </inkml:definitions>
  <inkml:trace contextRef="#ctx0" brushRef="#br0">36900 57800 999,'25'90'-93,"0"-18"20	,0-19 19,0-18 21,-2-10 14,-3 0 9,-3 0 8,-2 0 9,-3 0 3,1 0-2,-1 0-1,1 0-2,-4 0-2,-6 0-2,-6 0-1,-6 0-2,-10 4 0,-12 10 2,-13 10 2,-12 9 1,-7 2 0,1-2-1,-1-3-1,1-3-2,19-9 5,42-11 12,40-14 11,41-11 11,13-7 3,-11 0-8,-14 0-6,-11 0-9,-9 0-9,-3 0-12,-3 0-11,-2 0-13,-8-4-6,-8-5 1,-10-7-1,-9-5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5072441101074" units="cm"/>
      <inkml:brushProperty name="height" value="0.0415072441101074" units="cm"/>
      <inkml:brushProperty name="color" value="#F2395B"/>
      <inkml:brushProperty name="ignorePressure" value="0"/>
    </inkml:brush>
  </inkml:definitions>
  <inkml:trace contextRef="#ctx0" brushRef="#br0">37000 57650 747,'-22'120'-2,"6"-9"-5	,7-10-4,6-8-5,3-8-1,0-2 4,0-3 2,0-3 3,1-4 5,4-3 4,3-3 5,3-2 5,-1-6 3,-2-6-1,-3-6-1,-3-6 0,-2-4-2,0 1-1,0-1-1,0 1-1,0 2-2,0 7 1,0 6 1,0 7-1,0-1 0,0-6 0,0-6-1,0-6-1,1-1 2,4 7 3,3 6 3,3 7 3,4 2 1,7 1-2,6-1-2,7 1-1,0-3-3,-2-2-1,-3-3-2,-3-3-1,-1-1-2,4 4 2,3 3 0,3 3 1,-1 1-1,-2 1-1,-3-1-1,-3 1-2,-6 1 1,-5 3 0,-7 3 2,-5 4 0,-9-4 1,-9-9 0,-10-10 0,-8-8 0,-8-8-1,-2-2-5,-3-3-3,-3-3-4,-9-9-3,-11-11-2,-14-14-1,-11-11-3,0-12 1,17-9 3,15-10 3,16-8 2,12-4 3,9 3 4,10 3 3,10 4 4,13 5 3,19 10 2,19 10 2,19 9 3,12 4 1,6 1-1,7-1 0,6 1 0,1-1-2,-3 1-1,-3-1-3,-2 1-1,-5 1-5,-2 3-11,-3 3-9,-3 4-9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98364551365376" units="cm"/>
      <inkml:brushProperty name="height" value="0.0398364551365376" units="cm"/>
      <inkml:brushProperty name="color" value="#F2395B"/>
      <inkml:brushProperty name="ignorePressure" value="0"/>
    </inkml:brush>
  </inkml:definitions>
  <inkml:trace contextRef="#ctx0" brushRef="#br0">23000 12650 760,'-49'170'55,"4"-9"-11	,3-10-8,3-8-10,-1-4-7,-2 3-2,-3 3-2,-3 4-3,-1-1-3,4-3-4,3-3-4,3-2-3,4-9-5,7-12-7,6-13-7,7-12-6,7-27-6,9-41-6,10-40-4,10-40-5,5-25 1,4-5 9,3-7 8,3-5 9,1 0 6,1 10 3,-1 10 3,1 9 4,-1 9 4,1 9 4,-1 10 4,1 10 4,1 5 3,3 4 3,3 3 2,4 3 2,1 1 1,0 1-1,0-1-1,0 1-1,-2 1-1,-3 3-4,-3 3-1,-2 4-3,-3 1-4,1 0-5,-1 0-6,1 0-4,-4 3-7,-6 6-5,-6 7-6,-6 6-6,-9 1 0,-8-3 5,-10-3 7,-9-2 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17210033535957" units="cm"/>
      <inkml:brushProperty name="height" value="0.0317210033535957" units="cm"/>
      <inkml:brushProperty name="color" value="#F2395B"/>
      <inkml:brushProperty name="ignorePressure" value="0"/>
    </inkml:brush>
  </inkml:definitions>
  <inkml:trace contextRef="#ctx0" brushRef="#br0">38850 60750 1000,'-50'-100'-219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29516434669495" units="cm"/>
      <inkml:brushProperty name="height" value="0.0429516434669495" units="cm"/>
      <inkml:brushProperty name="color" value="#F2395B"/>
      <inkml:brushProperty name="ignorePressure" value="0"/>
    </inkml:brush>
  </inkml:definitions>
  <inkml:trace contextRef="#ctx0" brushRef="#br0">41300 58150 932,'-18'109'-3,"17"19"-7	,15 19-6,16 19-6,4-4 0,-6-24 8,-6-26 9,-6-24 7,-1-18 5,7-9-1,6-10 1,7-8-1,2-12-1,1-12 0,-1-13-2,1-12-2,-1-15-1,1-15-4,-1-15-3,1-16-3,1-12-2,3-5-1,3-7-2,4-5-2,-3 0 1,-5 10-1,-7 10 2,-5 9 0,-6 9 3,-3 9 4,-3 10 6,-2 10 4,-6 10 5,-6 13 4,-6 12 4,-6 13 3,-4 10 2,1 10-3,-1 10-2,1 9-2,-1 7-2,1 7-1,-1 6-2,1 7-1,1-4 0,3-12-2,3-13 1,4-12-1,-1 9 1,-3 31 0,-3 32 0,-2 31 1,-3 15 0,1 1 1,-1-1 1,1 1 0,1-4-1,3-6 0,3-6-2,4-6-1,-1-13-1,-3-19-1,-3-18-2,-2-19 0,-8-16-1,-8-12 2,-10-13 0,-9-12 2,-9-12-2,-5-8-5,-7-10-4,-5-9-5,-4-9-5,0-5-5,0-7-6,0-5-5,4-8-5,10-5-3,10-7-4,9-5-2,7 0 2,7 10 9,6 10 8,7 9 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49116735160351" units="cm"/>
      <inkml:brushProperty name="height" value="0.0349116735160351" units="cm"/>
      <inkml:brushProperty name="color" value="#F2395B"/>
      <inkml:brushProperty name="ignorePressure" value="0"/>
    </inkml:brush>
  </inkml:definitions>
  <inkml:trace contextRef="#ctx0" brushRef="#br0">43250 58950 871,'73'-24'16,"-3"4"1	,-3 3 3,-2 3 2,-1 1-2,3 1-5,3-1-4,4 1-5,-3-1-5,-5 1-3,-7-1-6,-5 1-3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4449572563171" units="cm"/>
      <inkml:brushProperty name="height" value="0.0414449572563171" units="cm"/>
      <inkml:brushProperty name="color" value="#F2395B"/>
      <inkml:brushProperty name="ignorePressure" value="0"/>
    </inkml:brush>
  </inkml:definitions>
  <inkml:trace contextRef="#ctx0" brushRef="#br0">43700 58550 763,'-22'145'7,"6"-9"0	,7-10 2,6-8 0,1 0 1,-3 14 4,-3 11 1,-2 14 3,-3 5 0,1 1 0,-1-1 0,1 1-1,1-4-2,3-6-3,3-6-3,4-6-3,1-12-1,0-15 2,0-15 1,0-16 3,-5-23-8,-9-27-13,-10-28-15,-8-28-14,-4-13-3,3 3 7,3 3 7,4 4 7,-3-6 5,-5-11-1,-7-14 1,-5-11 1,-1-4 2,6 6 5,7 7 5,6 6 5,7 6 4,10 6 0,10 7 1,9 6 1,10-2 2,14-9 1,11-10 1,14-8 1,10-15 1,9-19-1,10-18-2,10-19 0,5-12-3,4-2-6,3-3-5,3-3-6,-7 10-1,-15 26 1,-15 24 2,-16 26 2,-12 13-5,-5 4-10,-7 3-12,-5 3-10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41644957661629" units="cm"/>
      <inkml:brushProperty name="height" value="0.0341644957661629" units="cm"/>
      <inkml:brushProperty name="color" value="#F2395B"/>
      <inkml:brushProperty name="ignorePressure" value="0"/>
    </inkml:brush>
  </inkml:definitions>
  <inkml:trace contextRef="#ctx0" brushRef="#br0">44850 57500 907,'50'-22'-2,"0"6"-4	,0 7-5,0 6-4,-2 6 2,-3 6 7,-3 7 8,-2 6 6,-6 7 4,-6 10-1,-6 10-2,-6 9-1,-6 4 0,-2 1 1,-3-1-1,-3 1 0,-6 2 0,-5 7-1,-7 6-1,-5 7-2,-8 7 0,-5 9 1,-7 10 0,-5 10 2,-6 0-2,-3-5 0,-3-7-3,-2-5-1,2-9-1,9-9 1,10-10 0,10-8 1,11-23-6,17-34-10,15-35-10,16-33-11,12-17-1,9 4 5,10 3 7,10 3 6,2 4 5,-3 7 3,-3 6 4,-2 7 3,-1 7 3,3 9 5,3 10 3,4 10 4,-4 8 3,-9 10 1,-10 10 0,-8 9 1,-9 6-1,-6 3-3,-6 3-3,-6 4-4,-10 2-1,-12 4 1,-13 3 0,-12 3 0,-12-1-1,-8-2-2,-10-3-3,-9-3-3,-10-2-1,-9 0-2,-10 0-1,-8 0 0,-6-2-1,1-3 2,-1-3 1,1-2 1,7-6 2,16-6 2,15-6 3,17-6 1,17-4 1,23 1 1,22-1-1,22 1 0,23-6 1,25-8 2,25-10 3,25-9 1,9-5 0,-6 0-5,-6 0-5,-6 0-3,-9 0-4,-8 0-2,-10 0-2,-9 0-2,-9 3-1,-5 6 3,-7 7 2,-5 6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86504381895065" units="cm"/>
      <inkml:brushProperty name="height" value="0.0386504381895065" units="cm"/>
      <inkml:brushProperty name="color" value="#F2395B"/>
      <inkml:brushProperty name="ignorePressure" value="0"/>
    </inkml:brush>
  </inkml:definitions>
  <inkml:trace contextRef="#ctx0" brushRef="#br0">45450 59200 830,'-47'143'1,"6"-11"1	,7-14 1,6-11 2,-1-7 2,-5 0 5,-7 0 3,-5 0 4,-4 0 1,0 0 1,0 0-1,0 0-1,0-5-3,0-9-7,0-10-9,0-8-6,3-11-5,6-8 1,7-10 0,6-9-1,1-10-7,-3-9-13,-3-10-15,-2-8-14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19978909194469" units="cm"/>
      <inkml:brushProperty name="height" value="0.0419978909194469" units="cm"/>
      <inkml:brushProperty name="color" value="#F2395B"/>
      <inkml:brushProperty name="ignorePressure" value="0"/>
    </inkml:brush>
  </inkml:definitions>
  <inkml:trace contextRef="#ctx0" brushRef="#br0">45150 60200 724,'98'54'8,"-3"10"16	,-3 10 15,-2 9 17,-6 2 0,-6-2-14,-6-3-15,-6-3-15,-9-9-8,-8-11 0,-10-14-2,-9-11-1,-1-3 0,10 10-2,10 10 0,9 9-1,1-2-1,-6-12-1,-6-13-1,-6-12-1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60111966729164" units="cm"/>
      <inkml:brushProperty name="height" value="0.0360111966729164" units="cm"/>
      <inkml:brushProperty name="color" value="#F2395B"/>
      <inkml:brushProperty name="ignorePressure" value="0"/>
    </inkml:brush>
  </inkml:definitions>
  <inkml:trace contextRef="#ctx0" brushRef="#br0">47300 58750 844,'73'-44'92,"-3"13"-41	,-3 12-39,-2 13-39,-3 6-15,1 0 10,-1 0 10,1 0 11,-3 0 4,-2 0-2,-3 0-3,-3 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406940653920174" units="cm"/>
      <inkml:brushProperty name="height" value="0.0406940653920174" units="cm"/>
      <inkml:brushProperty name="color" value="#F2395B"/>
      <inkml:brushProperty name="ignorePressure" value="0"/>
    </inkml:brush>
  </inkml:definitions>
  <inkml:trace contextRef="#ctx0" brushRef="#br0">47950 58600 567,'-69'-41'5,"13"19"12	,12 19 10,13 19 10,9 16 4,6 17-7,7 15-6,6 16-6,3 10-3,0 7 0,0 6 0,0 7 0,0 4 0,0 3-3,0 3-2,0 4-2,0-1 0,0-3 1,0-3 2,0-2 2,-2-3-3,-3 1-5,-3-1-5,-2 1-4,-5-9-6,-2-15-2,-3-15-4,-3-16-4,-4-13-2,-3-9 0,-3-10-1,-2-8-1,-5-11 1,-2-8 3,-3-10 2,-3-9 3,2-10 2,10-9 1,10-10 2,9-8 1,7-9 1,7-6 3,6-6 1,7-6 2,7-4 0,9 1-1,10-1-1,10 1-2,7-1-1,6 1 1,7-1-1,6 1 1,3-3-2,0-2-4,0-3-4,0-3-3,-5 4-1,-9 13 0,-10 12 2,-8 13 1,-8 9 0,-2 6-2,-3 7-1,-3 6-2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2T09:42:08"/>
    </inkml:context>
    <inkml:brush xml:id="br0">
      <inkml:brushProperty name="width" value="0.0350294783711433" units="cm"/>
      <inkml:brushProperty name="height" value="0.0350294783711433" units="cm"/>
      <inkml:brushProperty name="color" value="#F2395B"/>
      <inkml:brushProperty name="ignorePressure" value="0"/>
    </inkml:brush>
  </inkml:definitions>
  <inkml:trace contextRef="#ctx0" brushRef="#br0">49150 56900 868,'-47'51'0,"6"4"0	,7 3-1,6 3 1,6 1 1,6 1 5,7-1 5,6 1 5,7-4 1,10-6 0,10-6-1,9-6 0,4-7-3,1-6-7,-1-6-7,1-6-5,-1-2-6,1 3-4,-1 3-4,1 4-4,-1-1-1,1-3 2,-1-3 2,1-2 3,-4-1 0,-6 3-2,-6 3-1,-6 4-1,-10 4 5,-12 6 14,-13 7 13,-12 6 13,-10 4 5,-6 4-6,-6 3-6,-6 3-4,-6 3-3,-2 3-1,-3 3 0,-3 4 0,2-4-1,10-9 1,10-10 1,9-8 1,20-11 1,31-8-1,32-10 0,31-9 1,10-4-3,-8 4-5,-10 3-5,-9 3-5,-7 1-2,-3 1 1,-3-1 0,-2 1 1,-8 2 0,-8 7 1,-10 6 1,-9 7 0,-13 0 0,-16-2 0,-15-3-1,-15-3 1,-9-1 0,1 4 0,-1 3 0,1 3 2,1 3 0,3 3 2,3 3 3,4 4 1,7-3 3,13-5 1,12-7 4,13-5 1,12-9 0,13-9-2,12-10-4,13-8-3,7-8-1,4-2 0,3-3-1,3-3 1,-2 1-2,-6 6-3,-6 7-4,-6 6-3,-4 4-3,1 4-2,-1 3-2,1 3-2,-6 3 1,-8 3 5,-10 3 4,-9 4 6,-15 7 1,-18 13 1,-19 12 0,-18 13 0,-10 1 1,0-9 1,0-10 1,0-8 2,-4-3 1,-5 7 2,-7 6 2,-5 7 2,3-3 0,17-8 0,15-10 0,16-9-2,23-12 0,31-11 2,32-14 0,31-11 1,18-6 0,7 4 0,6 3 0,7 3 0,-6 1-2,-15 1-2,-15-1-3,-16 1-2,-7 1-2,4 3 0,3 3 0,3 4 0,-1 1-1,-2 0 2,-3 0 0,-3 0 1,-6-4-6,-5-5-13,-7-7-14,-5-5-12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6" Type="http://schemas.openxmlformats.org/officeDocument/2006/relationships/slideLayout" Target="../slideLayouts/slideLayout2.xml"/><Relationship Id="rId25" Type="http://schemas.openxmlformats.org/officeDocument/2006/relationships/customXml" Target="../ink/ink72.xml"/><Relationship Id="rId24" Type="http://schemas.openxmlformats.org/officeDocument/2006/relationships/customXml" Target="../ink/ink71.xml"/><Relationship Id="rId23" Type="http://schemas.openxmlformats.org/officeDocument/2006/relationships/customXml" Target="../ink/ink70.xml"/><Relationship Id="rId22" Type="http://schemas.openxmlformats.org/officeDocument/2006/relationships/customXml" Target="../ink/ink69.xml"/><Relationship Id="rId21" Type="http://schemas.openxmlformats.org/officeDocument/2006/relationships/customXml" Target="../ink/ink68.xml"/><Relationship Id="rId20" Type="http://schemas.openxmlformats.org/officeDocument/2006/relationships/customXml" Target="../ink/ink67.xml"/><Relationship Id="rId2" Type="http://schemas.openxmlformats.org/officeDocument/2006/relationships/image" Target="../media/image58.png"/><Relationship Id="rId19" Type="http://schemas.openxmlformats.org/officeDocument/2006/relationships/customXml" Target="../ink/ink66.xml"/><Relationship Id="rId18" Type="http://schemas.openxmlformats.org/officeDocument/2006/relationships/customXml" Target="../ink/ink65.xml"/><Relationship Id="rId17" Type="http://schemas.openxmlformats.org/officeDocument/2006/relationships/customXml" Target="../ink/ink64.xml"/><Relationship Id="rId16" Type="http://schemas.openxmlformats.org/officeDocument/2006/relationships/customXml" Target="../ink/ink63.xml"/><Relationship Id="rId15" Type="http://schemas.openxmlformats.org/officeDocument/2006/relationships/customXml" Target="../ink/ink62.xml"/><Relationship Id="rId14" Type="http://schemas.openxmlformats.org/officeDocument/2006/relationships/customXml" Target="../ink/ink61.xml"/><Relationship Id="rId13" Type="http://schemas.openxmlformats.org/officeDocument/2006/relationships/customXml" Target="../ink/ink60.xml"/><Relationship Id="rId12" Type="http://schemas.openxmlformats.org/officeDocument/2006/relationships/customXml" Target="../ink/ink59.xml"/><Relationship Id="rId11" Type="http://schemas.openxmlformats.org/officeDocument/2006/relationships/customXml" Target="../ink/ink58.xml"/><Relationship Id="rId10" Type="http://schemas.openxmlformats.org/officeDocument/2006/relationships/customXml" Target="../ink/ink57.xml"/><Relationship Id="rId1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8.png"/><Relationship Id="rId13" Type="http://schemas.openxmlformats.org/officeDocument/2006/relationships/image" Target="../media/image87.png"/><Relationship Id="rId12" Type="http://schemas.openxmlformats.org/officeDocument/2006/relationships/image" Target="../media/image86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2.png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99.png"/><Relationship Id="rId10" Type="http://schemas.openxmlformats.org/officeDocument/2006/relationships/image" Target="../media/image98.png"/><Relationship Id="rId1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104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17" Type="http://schemas.openxmlformats.org/officeDocument/2006/relationships/image" Target="../media/image119.png"/><Relationship Id="rId16" Type="http://schemas.openxmlformats.org/officeDocument/2006/relationships/image" Target="../media/image118.png"/><Relationship Id="rId15" Type="http://schemas.openxmlformats.org/officeDocument/2006/relationships/image" Target="../media/image117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8" Type="http://schemas.openxmlformats.org/officeDocument/2006/relationships/image" Target="../media/image128.png"/><Relationship Id="rId7" Type="http://schemas.openxmlformats.org/officeDocument/2006/relationships/image" Target="../media/image127.png"/><Relationship Id="rId6" Type="http://schemas.openxmlformats.org/officeDocument/2006/relationships/image" Target="../media/image126.png"/><Relationship Id="rId59" Type="http://schemas.openxmlformats.org/officeDocument/2006/relationships/notesSlide" Target="../notesSlides/notesSlide2.xml"/><Relationship Id="rId58" Type="http://schemas.openxmlformats.org/officeDocument/2006/relationships/slideLayout" Target="../slideLayouts/slideLayout2.xml"/><Relationship Id="rId57" Type="http://schemas.openxmlformats.org/officeDocument/2006/relationships/customXml" Target="../ink/ink102.xml"/><Relationship Id="rId56" Type="http://schemas.openxmlformats.org/officeDocument/2006/relationships/customXml" Target="../ink/ink101.xml"/><Relationship Id="rId55" Type="http://schemas.openxmlformats.org/officeDocument/2006/relationships/customXml" Target="../ink/ink100.xml"/><Relationship Id="rId54" Type="http://schemas.openxmlformats.org/officeDocument/2006/relationships/customXml" Target="../ink/ink99.xml"/><Relationship Id="rId53" Type="http://schemas.openxmlformats.org/officeDocument/2006/relationships/customXml" Target="../ink/ink98.xml"/><Relationship Id="rId52" Type="http://schemas.openxmlformats.org/officeDocument/2006/relationships/customXml" Target="../ink/ink97.xml"/><Relationship Id="rId51" Type="http://schemas.openxmlformats.org/officeDocument/2006/relationships/customXml" Target="../ink/ink96.xml"/><Relationship Id="rId50" Type="http://schemas.openxmlformats.org/officeDocument/2006/relationships/customXml" Target="../ink/ink95.xml"/><Relationship Id="rId5" Type="http://schemas.openxmlformats.org/officeDocument/2006/relationships/image" Target="../media/image125.png"/><Relationship Id="rId49" Type="http://schemas.openxmlformats.org/officeDocument/2006/relationships/customXml" Target="../ink/ink94.xml"/><Relationship Id="rId48" Type="http://schemas.openxmlformats.org/officeDocument/2006/relationships/customXml" Target="../ink/ink93.xml"/><Relationship Id="rId47" Type="http://schemas.openxmlformats.org/officeDocument/2006/relationships/customXml" Target="../ink/ink92.xml"/><Relationship Id="rId46" Type="http://schemas.openxmlformats.org/officeDocument/2006/relationships/customXml" Target="../ink/ink91.xml"/><Relationship Id="rId45" Type="http://schemas.openxmlformats.org/officeDocument/2006/relationships/customXml" Target="../ink/ink90.xml"/><Relationship Id="rId44" Type="http://schemas.openxmlformats.org/officeDocument/2006/relationships/customXml" Target="../ink/ink89.xml"/><Relationship Id="rId43" Type="http://schemas.openxmlformats.org/officeDocument/2006/relationships/customXml" Target="../ink/ink88.xml"/><Relationship Id="rId42" Type="http://schemas.openxmlformats.org/officeDocument/2006/relationships/customXml" Target="../ink/ink87.xml"/><Relationship Id="rId41" Type="http://schemas.openxmlformats.org/officeDocument/2006/relationships/customXml" Target="../ink/ink86.xml"/><Relationship Id="rId40" Type="http://schemas.openxmlformats.org/officeDocument/2006/relationships/customXml" Target="../ink/ink85.xml"/><Relationship Id="rId4" Type="http://schemas.openxmlformats.org/officeDocument/2006/relationships/image" Target="../media/image124.png"/><Relationship Id="rId39" Type="http://schemas.openxmlformats.org/officeDocument/2006/relationships/customXml" Target="../ink/ink84.xml"/><Relationship Id="rId38" Type="http://schemas.openxmlformats.org/officeDocument/2006/relationships/customXml" Target="../ink/ink83.xml"/><Relationship Id="rId37" Type="http://schemas.openxmlformats.org/officeDocument/2006/relationships/customXml" Target="../ink/ink82.xml"/><Relationship Id="rId36" Type="http://schemas.openxmlformats.org/officeDocument/2006/relationships/customXml" Target="../ink/ink81.xml"/><Relationship Id="rId35" Type="http://schemas.openxmlformats.org/officeDocument/2006/relationships/customXml" Target="../ink/ink80.xml"/><Relationship Id="rId34" Type="http://schemas.openxmlformats.org/officeDocument/2006/relationships/customXml" Target="../ink/ink79.xml"/><Relationship Id="rId33" Type="http://schemas.openxmlformats.org/officeDocument/2006/relationships/customXml" Target="../ink/ink78.xml"/><Relationship Id="rId32" Type="http://schemas.openxmlformats.org/officeDocument/2006/relationships/customXml" Target="../ink/ink77.xml"/><Relationship Id="rId31" Type="http://schemas.openxmlformats.org/officeDocument/2006/relationships/customXml" Target="../ink/ink76.xml"/><Relationship Id="rId30" Type="http://schemas.openxmlformats.org/officeDocument/2006/relationships/customXml" Target="../ink/ink75.xml"/><Relationship Id="rId3" Type="http://schemas.openxmlformats.org/officeDocument/2006/relationships/image" Target="../media/image123.png"/><Relationship Id="rId29" Type="http://schemas.openxmlformats.org/officeDocument/2006/relationships/customXml" Target="../ink/ink74.xml"/><Relationship Id="rId28" Type="http://schemas.openxmlformats.org/officeDocument/2006/relationships/customXml" Target="../ink/ink73.xml"/><Relationship Id="rId27" Type="http://schemas.openxmlformats.org/officeDocument/2006/relationships/image" Target="../media/image147.png"/><Relationship Id="rId26" Type="http://schemas.openxmlformats.org/officeDocument/2006/relationships/image" Target="../media/image146.png"/><Relationship Id="rId25" Type="http://schemas.openxmlformats.org/officeDocument/2006/relationships/image" Target="../media/image145.png"/><Relationship Id="rId24" Type="http://schemas.openxmlformats.org/officeDocument/2006/relationships/image" Target="../media/image144.png"/><Relationship Id="rId23" Type="http://schemas.openxmlformats.org/officeDocument/2006/relationships/image" Target="../media/image143.png"/><Relationship Id="rId22" Type="http://schemas.openxmlformats.org/officeDocument/2006/relationships/image" Target="../media/image142.png"/><Relationship Id="rId21" Type="http://schemas.openxmlformats.org/officeDocument/2006/relationships/image" Target="../media/image141.png"/><Relationship Id="rId20" Type="http://schemas.openxmlformats.org/officeDocument/2006/relationships/image" Target="../media/image140.png"/><Relationship Id="rId2" Type="http://schemas.openxmlformats.org/officeDocument/2006/relationships/image" Target="../media/image122.png"/><Relationship Id="rId19" Type="http://schemas.openxmlformats.org/officeDocument/2006/relationships/image" Target="../media/image139.png"/><Relationship Id="rId18" Type="http://schemas.openxmlformats.org/officeDocument/2006/relationships/image" Target="../media/image138.png"/><Relationship Id="rId17" Type="http://schemas.openxmlformats.org/officeDocument/2006/relationships/image" Target="../media/image137.png"/><Relationship Id="rId16" Type="http://schemas.openxmlformats.org/officeDocument/2006/relationships/image" Target="../media/image136.png"/><Relationship Id="rId15" Type="http://schemas.openxmlformats.org/officeDocument/2006/relationships/image" Target="../media/image135.png"/><Relationship Id="rId14" Type="http://schemas.openxmlformats.org/officeDocument/2006/relationships/image" Target="../media/image134.png"/><Relationship Id="rId13" Type="http://schemas.openxmlformats.org/officeDocument/2006/relationships/image" Target="../media/image133.png"/><Relationship Id="rId12" Type="http://schemas.openxmlformats.org/officeDocument/2006/relationships/image" Target="../media/image132.png"/><Relationship Id="rId11" Type="http://schemas.openxmlformats.org/officeDocument/2006/relationships/image" Target="../media/image131.png"/><Relationship Id="rId10" Type="http://schemas.openxmlformats.org/officeDocument/2006/relationships/image" Target="../media/image130.png"/><Relationship Id="rId1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5.png"/><Relationship Id="rId7" Type="http://schemas.openxmlformats.org/officeDocument/2006/relationships/image" Target="../media/image154.png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ink/ink103.xml"/><Relationship Id="rId1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ink/ink10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png"/><Relationship Id="rId8" Type="http://schemas.openxmlformats.org/officeDocument/2006/relationships/image" Target="../media/image170.png"/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6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png"/><Relationship Id="rId8" Type="http://schemas.openxmlformats.org/officeDocument/2006/relationships/image" Target="../media/image170.png"/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6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png"/><Relationship Id="rId8" Type="http://schemas.openxmlformats.org/officeDocument/2006/relationships/image" Target="../media/image170.png"/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3.png"/><Relationship Id="rId1" Type="http://schemas.openxmlformats.org/officeDocument/2006/relationships/image" Target="../media/image17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3.xml"/><Relationship Id="rId8" Type="http://schemas.openxmlformats.org/officeDocument/2006/relationships/customXml" Target="../ink/ink112.xml"/><Relationship Id="rId7" Type="http://schemas.openxmlformats.org/officeDocument/2006/relationships/customXml" Target="../ink/ink111.xml"/><Relationship Id="rId6" Type="http://schemas.openxmlformats.org/officeDocument/2006/relationships/customXml" Target="../ink/ink110.xml"/><Relationship Id="rId54" Type="http://schemas.openxmlformats.org/officeDocument/2006/relationships/slideLayout" Target="../slideLayouts/slideLayout2.xml"/><Relationship Id="rId53" Type="http://schemas.openxmlformats.org/officeDocument/2006/relationships/customXml" Target="../ink/ink157.xml"/><Relationship Id="rId52" Type="http://schemas.openxmlformats.org/officeDocument/2006/relationships/customXml" Target="../ink/ink156.xml"/><Relationship Id="rId51" Type="http://schemas.openxmlformats.org/officeDocument/2006/relationships/customXml" Target="../ink/ink155.xml"/><Relationship Id="rId50" Type="http://schemas.openxmlformats.org/officeDocument/2006/relationships/customXml" Target="../ink/ink154.xml"/><Relationship Id="rId5" Type="http://schemas.openxmlformats.org/officeDocument/2006/relationships/customXml" Target="../ink/ink109.xml"/><Relationship Id="rId49" Type="http://schemas.openxmlformats.org/officeDocument/2006/relationships/customXml" Target="../ink/ink153.xml"/><Relationship Id="rId48" Type="http://schemas.openxmlformats.org/officeDocument/2006/relationships/customXml" Target="../ink/ink152.xml"/><Relationship Id="rId47" Type="http://schemas.openxmlformats.org/officeDocument/2006/relationships/customXml" Target="../ink/ink151.xml"/><Relationship Id="rId46" Type="http://schemas.openxmlformats.org/officeDocument/2006/relationships/customXml" Target="../ink/ink150.xml"/><Relationship Id="rId45" Type="http://schemas.openxmlformats.org/officeDocument/2006/relationships/customXml" Target="../ink/ink149.xml"/><Relationship Id="rId44" Type="http://schemas.openxmlformats.org/officeDocument/2006/relationships/customXml" Target="../ink/ink148.xml"/><Relationship Id="rId43" Type="http://schemas.openxmlformats.org/officeDocument/2006/relationships/customXml" Target="../ink/ink147.xml"/><Relationship Id="rId42" Type="http://schemas.openxmlformats.org/officeDocument/2006/relationships/customXml" Target="../ink/ink146.xml"/><Relationship Id="rId41" Type="http://schemas.openxmlformats.org/officeDocument/2006/relationships/customXml" Target="../ink/ink145.xml"/><Relationship Id="rId40" Type="http://schemas.openxmlformats.org/officeDocument/2006/relationships/customXml" Target="../ink/ink144.xml"/><Relationship Id="rId4" Type="http://schemas.openxmlformats.org/officeDocument/2006/relationships/customXml" Target="../ink/ink108.xml"/><Relationship Id="rId39" Type="http://schemas.openxmlformats.org/officeDocument/2006/relationships/customXml" Target="../ink/ink143.xml"/><Relationship Id="rId38" Type="http://schemas.openxmlformats.org/officeDocument/2006/relationships/customXml" Target="../ink/ink142.xml"/><Relationship Id="rId37" Type="http://schemas.openxmlformats.org/officeDocument/2006/relationships/customXml" Target="../ink/ink141.xml"/><Relationship Id="rId36" Type="http://schemas.openxmlformats.org/officeDocument/2006/relationships/customXml" Target="../ink/ink140.xml"/><Relationship Id="rId35" Type="http://schemas.openxmlformats.org/officeDocument/2006/relationships/customXml" Target="../ink/ink139.xml"/><Relationship Id="rId34" Type="http://schemas.openxmlformats.org/officeDocument/2006/relationships/customXml" Target="../ink/ink138.xml"/><Relationship Id="rId33" Type="http://schemas.openxmlformats.org/officeDocument/2006/relationships/customXml" Target="../ink/ink137.xml"/><Relationship Id="rId32" Type="http://schemas.openxmlformats.org/officeDocument/2006/relationships/customXml" Target="../ink/ink136.xml"/><Relationship Id="rId31" Type="http://schemas.openxmlformats.org/officeDocument/2006/relationships/customXml" Target="../ink/ink135.xml"/><Relationship Id="rId30" Type="http://schemas.openxmlformats.org/officeDocument/2006/relationships/customXml" Target="../ink/ink134.xml"/><Relationship Id="rId3" Type="http://schemas.openxmlformats.org/officeDocument/2006/relationships/customXml" Target="../ink/ink107.xml"/><Relationship Id="rId29" Type="http://schemas.openxmlformats.org/officeDocument/2006/relationships/customXml" Target="../ink/ink133.xml"/><Relationship Id="rId28" Type="http://schemas.openxmlformats.org/officeDocument/2006/relationships/customXml" Target="../ink/ink132.xml"/><Relationship Id="rId27" Type="http://schemas.openxmlformats.org/officeDocument/2006/relationships/customXml" Target="../ink/ink131.xml"/><Relationship Id="rId26" Type="http://schemas.openxmlformats.org/officeDocument/2006/relationships/customXml" Target="../ink/ink130.xml"/><Relationship Id="rId25" Type="http://schemas.openxmlformats.org/officeDocument/2006/relationships/customXml" Target="../ink/ink129.xml"/><Relationship Id="rId24" Type="http://schemas.openxmlformats.org/officeDocument/2006/relationships/customXml" Target="../ink/ink128.xml"/><Relationship Id="rId23" Type="http://schemas.openxmlformats.org/officeDocument/2006/relationships/customXml" Target="../ink/ink127.xml"/><Relationship Id="rId22" Type="http://schemas.openxmlformats.org/officeDocument/2006/relationships/customXml" Target="../ink/ink126.xml"/><Relationship Id="rId21" Type="http://schemas.openxmlformats.org/officeDocument/2006/relationships/customXml" Target="../ink/ink125.xml"/><Relationship Id="rId20" Type="http://schemas.openxmlformats.org/officeDocument/2006/relationships/customXml" Target="../ink/ink124.xml"/><Relationship Id="rId2" Type="http://schemas.openxmlformats.org/officeDocument/2006/relationships/customXml" Target="../ink/ink106.xml"/><Relationship Id="rId19" Type="http://schemas.openxmlformats.org/officeDocument/2006/relationships/customXml" Target="../ink/ink123.xml"/><Relationship Id="rId18" Type="http://schemas.openxmlformats.org/officeDocument/2006/relationships/customXml" Target="../ink/ink122.xml"/><Relationship Id="rId17" Type="http://schemas.openxmlformats.org/officeDocument/2006/relationships/customXml" Target="../ink/ink121.xml"/><Relationship Id="rId16" Type="http://schemas.openxmlformats.org/officeDocument/2006/relationships/customXml" Target="../ink/ink120.xml"/><Relationship Id="rId15" Type="http://schemas.openxmlformats.org/officeDocument/2006/relationships/customXml" Target="../ink/ink119.xml"/><Relationship Id="rId14" Type="http://schemas.openxmlformats.org/officeDocument/2006/relationships/customXml" Target="../ink/ink118.xml"/><Relationship Id="rId13" Type="http://schemas.openxmlformats.org/officeDocument/2006/relationships/customXml" Target="../ink/ink117.xml"/><Relationship Id="rId12" Type="http://schemas.openxmlformats.org/officeDocument/2006/relationships/customXml" Target="../ink/ink116.xml"/><Relationship Id="rId11" Type="http://schemas.openxmlformats.org/officeDocument/2006/relationships/customXml" Target="../ink/ink115.xml"/><Relationship Id="rId10" Type="http://schemas.openxmlformats.org/officeDocument/2006/relationships/customXml" Target="../ink/ink114.xml"/><Relationship Id="rId1" Type="http://schemas.openxmlformats.org/officeDocument/2006/relationships/customXml" Target="../ink/ink10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customXml" Target="../ink/ink6.xml"/><Relationship Id="rId7" Type="http://schemas.openxmlformats.org/officeDocument/2006/relationships/customXml" Target="../ink/ink5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36" Type="http://schemas.openxmlformats.org/officeDocument/2006/relationships/slideLayout" Target="../slideLayouts/slideLayout2.xml"/><Relationship Id="rId35" Type="http://schemas.openxmlformats.org/officeDocument/2006/relationships/customXml" Target="../ink/ink33.xml"/><Relationship Id="rId34" Type="http://schemas.openxmlformats.org/officeDocument/2006/relationships/customXml" Target="../ink/ink32.xml"/><Relationship Id="rId33" Type="http://schemas.openxmlformats.org/officeDocument/2006/relationships/customXml" Target="../ink/ink31.xml"/><Relationship Id="rId32" Type="http://schemas.openxmlformats.org/officeDocument/2006/relationships/customXml" Target="../ink/ink30.xml"/><Relationship Id="rId31" Type="http://schemas.openxmlformats.org/officeDocument/2006/relationships/customXml" Target="../ink/ink29.xml"/><Relationship Id="rId30" Type="http://schemas.openxmlformats.org/officeDocument/2006/relationships/customXml" Target="../ink/ink28.xml"/><Relationship Id="rId3" Type="http://schemas.openxmlformats.org/officeDocument/2006/relationships/customXml" Target="../ink/ink1.xml"/><Relationship Id="rId29" Type="http://schemas.openxmlformats.org/officeDocument/2006/relationships/customXml" Target="../ink/ink27.xml"/><Relationship Id="rId28" Type="http://schemas.openxmlformats.org/officeDocument/2006/relationships/customXml" Target="../ink/ink26.xml"/><Relationship Id="rId27" Type="http://schemas.openxmlformats.org/officeDocument/2006/relationships/customXml" Target="../ink/ink25.xml"/><Relationship Id="rId26" Type="http://schemas.openxmlformats.org/officeDocument/2006/relationships/customXml" Target="../ink/ink24.xml"/><Relationship Id="rId25" Type="http://schemas.openxmlformats.org/officeDocument/2006/relationships/customXml" Target="../ink/ink23.xml"/><Relationship Id="rId24" Type="http://schemas.openxmlformats.org/officeDocument/2006/relationships/customXml" Target="../ink/ink22.xml"/><Relationship Id="rId23" Type="http://schemas.openxmlformats.org/officeDocument/2006/relationships/customXml" Target="../ink/ink21.xml"/><Relationship Id="rId22" Type="http://schemas.openxmlformats.org/officeDocument/2006/relationships/customXml" Target="../ink/ink20.xml"/><Relationship Id="rId21" Type="http://schemas.openxmlformats.org/officeDocument/2006/relationships/customXml" Target="../ink/ink19.xml"/><Relationship Id="rId20" Type="http://schemas.openxmlformats.org/officeDocument/2006/relationships/customXml" Target="../ink/ink18.xml"/><Relationship Id="rId2" Type="http://schemas.openxmlformats.org/officeDocument/2006/relationships/image" Target="../media/image2.png"/><Relationship Id="rId19" Type="http://schemas.openxmlformats.org/officeDocument/2006/relationships/customXml" Target="../ink/ink17.xml"/><Relationship Id="rId18" Type="http://schemas.openxmlformats.org/officeDocument/2006/relationships/customXml" Target="../ink/ink16.xml"/><Relationship Id="rId17" Type="http://schemas.openxmlformats.org/officeDocument/2006/relationships/customXml" Target="../ink/ink15.xml"/><Relationship Id="rId16" Type="http://schemas.openxmlformats.org/officeDocument/2006/relationships/customXml" Target="../ink/ink14.xml"/><Relationship Id="rId15" Type="http://schemas.openxmlformats.org/officeDocument/2006/relationships/customXml" Target="../ink/ink13.xml"/><Relationship Id="rId14" Type="http://schemas.openxmlformats.org/officeDocument/2006/relationships/customXml" Target="../ink/ink12.xml"/><Relationship Id="rId13" Type="http://schemas.openxmlformats.org/officeDocument/2006/relationships/customXml" Target="../ink/ink11.xml"/><Relationship Id="rId12" Type="http://schemas.openxmlformats.org/officeDocument/2006/relationships/customXml" Target="../ink/ink10.xml"/><Relationship Id="rId11" Type="http://schemas.openxmlformats.org/officeDocument/2006/relationships/customXml" Target="../ink/ink9.xml"/><Relationship Id="rId10" Type="http://schemas.openxmlformats.org/officeDocument/2006/relationships/customXml" Target="../ink/ink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5.png"/><Relationship Id="rId1" Type="http://schemas.openxmlformats.org/officeDocument/2006/relationships/image" Target="../media/image18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2" Type="http://schemas.openxmlformats.org/officeDocument/2006/relationships/slideLayout" Target="../slideLayouts/slideLayout2.xml"/><Relationship Id="rId31" Type="http://schemas.openxmlformats.org/officeDocument/2006/relationships/customXml" Target="../ink/ink53.xml"/><Relationship Id="rId30" Type="http://schemas.openxmlformats.org/officeDocument/2006/relationships/customXml" Target="../ink/ink52.xml"/><Relationship Id="rId3" Type="http://schemas.openxmlformats.org/officeDocument/2006/relationships/image" Target="../media/image5.png"/><Relationship Id="rId29" Type="http://schemas.openxmlformats.org/officeDocument/2006/relationships/customXml" Target="../ink/ink51.xml"/><Relationship Id="rId28" Type="http://schemas.openxmlformats.org/officeDocument/2006/relationships/customXml" Target="../ink/ink50.xml"/><Relationship Id="rId27" Type="http://schemas.openxmlformats.org/officeDocument/2006/relationships/customXml" Target="../ink/ink49.xml"/><Relationship Id="rId26" Type="http://schemas.openxmlformats.org/officeDocument/2006/relationships/customXml" Target="../ink/ink48.xml"/><Relationship Id="rId25" Type="http://schemas.openxmlformats.org/officeDocument/2006/relationships/customXml" Target="../ink/ink47.xml"/><Relationship Id="rId24" Type="http://schemas.openxmlformats.org/officeDocument/2006/relationships/customXml" Target="../ink/ink46.xml"/><Relationship Id="rId23" Type="http://schemas.openxmlformats.org/officeDocument/2006/relationships/customXml" Target="../ink/ink45.xml"/><Relationship Id="rId22" Type="http://schemas.openxmlformats.org/officeDocument/2006/relationships/customXml" Target="../ink/ink44.xml"/><Relationship Id="rId21" Type="http://schemas.openxmlformats.org/officeDocument/2006/relationships/customXml" Target="../ink/ink43.xml"/><Relationship Id="rId20" Type="http://schemas.openxmlformats.org/officeDocument/2006/relationships/customXml" Target="../ink/ink42.xml"/><Relationship Id="rId2" Type="http://schemas.openxmlformats.org/officeDocument/2006/relationships/image" Target="../media/image4.png"/><Relationship Id="rId19" Type="http://schemas.openxmlformats.org/officeDocument/2006/relationships/customXml" Target="../ink/ink41.xml"/><Relationship Id="rId18" Type="http://schemas.openxmlformats.org/officeDocument/2006/relationships/customXml" Target="../ink/ink40.xml"/><Relationship Id="rId17" Type="http://schemas.openxmlformats.org/officeDocument/2006/relationships/customXml" Target="../ink/ink39.xml"/><Relationship Id="rId16" Type="http://schemas.openxmlformats.org/officeDocument/2006/relationships/customXml" Target="../ink/ink38.xml"/><Relationship Id="rId15" Type="http://schemas.openxmlformats.org/officeDocument/2006/relationships/customXml" Target="../ink/ink37.xml"/><Relationship Id="rId14" Type="http://schemas.openxmlformats.org/officeDocument/2006/relationships/customXml" Target="../ink/ink36.xml"/><Relationship Id="rId13" Type="http://schemas.openxmlformats.org/officeDocument/2006/relationships/customXml" Target="../ink/ink35.xml"/><Relationship Id="rId12" Type="http://schemas.openxmlformats.org/officeDocument/2006/relationships/customXml" Target="../ink/ink34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6" Type="http://schemas.openxmlformats.org/officeDocument/2006/relationships/slideLayout" Target="../slideLayouts/slideLayout2.xml"/><Relationship Id="rId15" Type="http://schemas.openxmlformats.org/officeDocument/2006/relationships/customXml" Target="../ink/ink56.xml"/><Relationship Id="rId14" Type="http://schemas.openxmlformats.org/officeDocument/2006/relationships/customXml" Target="../ink/ink55.xml"/><Relationship Id="rId13" Type="http://schemas.openxmlformats.org/officeDocument/2006/relationships/customXml" Target="../ink/ink54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6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F4EE68A-7FB5-4885-A3EA-866E8DFEA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Time complexity of </a:t>
                </a:r>
                <a:r>
                  <a:rPr lang="en-US" sz="2600" b="1" dirty="0" err="1"/>
                  <a:t>BSTSuccessor</a:t>
                </a:r>
                <a:r>
                  <a:rPr lang="en-US" sz="26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height.</a:t>
                </a:r>
              </a:p>
              <a:p>
                <a:r>
                  <a:rPr lang="en-US" sz="2600" b="1" dirty="0" err="1"/>
                  <a:t>BSTPredecessor</a:t>
                </a:r>
                <a:r>
                  <a:rPr lang="en-US" sz="2600" dirty="0"/>
                  <a:t> can be designed and analyzed similarly.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So far we’ve seen operations that do not change the BST.</a:t>
                </a:r>
              </a:p>
              <a:p>
                <a:pPr lvl="1"/>
                <a:r>
                  <a:rPr lang="en-US" b="1" dirty="0"/>
                  <a:t>Search</a:t>
                </a:r>
                <a:r>
                  <a:rPr lang="en-US" dirty="0"/>
                  <a:t>, </a:t>
                </a:r>
                <a:r>
                  <a:rPr lang="en-US" b="1" dirty="0"/>
                  <a:t>Min</a:t>
                </a:r>
                <a:r>
                  <a:rPr lang="en-US" dirty="0"/>
                  <a:t>/</a:t>
                </a:r>
                <a:r>
                  <a:rPr lang="en-US" b="1" dirty="0"/>
                  <a:t>Max</a:t>
                </a:r>
                <a:r>
                  <a:rPr lang="en-US" dirty="0"/>
                  <a:t>, </a:t>
                </a:r>
                <a:r>
                  <a:rPr lang="en-US" b="1" dirty="0"/>
                  <a:t>Successor</a:t>
                </a:r>
                <a:r>
                  <a:rPr lang="en-US" dirty="0"/>
                  <a:t>/</a:t>
                </a:r>
                <a:r>
                  <a:rPr lang="en-US" b="1" dirty="0"/>
                  <a:t>Predecessor</a:t>
                </a:r>
                <a:r>
                  <a:rPr lang="en-US" dirty="0"/>
                  <a:t>.</a:t>
                </a:r>
              </a:p>
              <a:p>
                <a:r>
                  <a:rPr lang="en-US" sz="2600" dirty="0"/>
                  <a:t>How about operations that will change the BST?</a:t>
                </a:r>
              </a:p>
              <a:p>
                <a:pPr lvl="1"/>
                <a:r>
                  <a:rPr lang="en-US" b="1" dirty="0"/>
                  <a:t>Insert</a:t>
                </a:r>
                <a:r>
                  <a:rPr lang="en-US" dirty="0"/>
                  <a:t> and </a:t>
                </a:r>
                <a:r>
                  <a:rPr lang="en-US" b="1" dirty="0"/>
                  <a:t>Remove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1074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943349" y="4343124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==x)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 = y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y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above procedure is correct?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  <a:blipFill rotWithShape="1">
                <a:blip r:embed="rId1"/>
                <a:stretch>
                  <a:fillRect l="-1005" t="-4792" r="-155" b="-6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439638" y="3405621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4:artisticCrisscrossEtching id="{842B6642-0653-4DFA-91B9-FDC1EF2F187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4:artisticCrisscrossEtching id="{DE7539A3-DA89-400E-B7D3-FA48A6E5808D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4:artisticCrisscrossEtching id="{F0FF3289-1050-4BC9-B354-BC1A06576F14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4:artisticCrisscrossEtching id="{FE4601FC-7B6D-4ADC-8327-F9D5B871C64A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>
                  <a:extLst>
                    <a:ext uri="{FF2B5EF4-FFF2-40B4-BE49-F238E27FC236}">
                      <a14:artisticCrisscrossEtching id="{39F63B68-4F27-4EF8-9499-2D1FAF321CD2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4:artisticCrisscrossEtching id="{75D938CC-A0EF-4D62-A1F0-B4C14BA6623C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>
                  <a:extLst>
                    <a:ext uri="{FF2B5EF4-FFF2-40B4-BE49-F238E27FC236}">
                      <a14:artisticCrisscrossEtching id="{0902BE5C-B00A-489A-96CE-A84F96B2CE4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2" name="直接连接符 11"/>
            <p:cNvCxnSpPr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2085712" y="406033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36.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084298" y="3729289"/>
            <a:ext cx="384464" cy="29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10512" y="4606510"/>
            <a:ext cx="180571" cy="397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536727" y="5430528"/>
            <a:ext cx="440767" cy="935074"/>
            <a:chOff x="6536727" y="5430528"/>
            <a:chExt cx="440767" cy="9350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>
                  <a:extLst>
                    <a:ext uri="{FF2B5EF4-FFF2-40B4-BE49-F238E27FC236}">
                      <a14:artisticCrisscrossEtching id="{B83DD5FF-B1D9-4A6B-AD2D-9C75AD38C46F}"/>
                    </a:ext>
                  </a:extLst>
                </p:cNvPr>
                <p:cNvSpPr/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9" idx="5"/>
              <a:endCxn id="23" idx="0"/>
            </p:cNvCxnSpPr>
            <p:nvPr/>
          </p:nvCxnSpPr>
          <p:spPr>
            <a:xfrm>
              <a:off x="6536727" y="5430528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9" name="墨迹 18"/>
              <p14:cNvContentPartPr/>
              <p14:nvPr/>
            </p14:nvContentPartPr>
            <p14:xfrm>
              <a:off x="4489915" y="780317"/>
              <a:ext cx="257931" cy="24178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489915" y="780317"/>
                <a:ext cx="257931" cy="241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2" name="墨迹 21"/>
              <p14:cNvContentPartPr/>
              <p14:nvPr/>
            </p14:nvContentPartPr>
            <p14:xfrm>
              <a:off x="4432559" y="714375"/>
              <a:ext cx="213969" cy="684151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432559" y="714375"/>
                <a:ext cx="213969" cy="684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5" name="墨迹 24"/>
              <p14:cNvContentPartPr/>
              <p14:nvPr/>
            </p14:nvContentPartPr>
            <p14:xfrm>
              <a:off x="4593980" y="1272137"/>
              <a:ext cx="140127" cy="3571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593980" y="1272137"/>
                <a:ext cx="140127" cy="35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7" name="墨迹 26"/>
              <p14:cNvContentPartPr/>
              <p14:nvPr/>
            </p14:nvContentPartPr>
            <p14:xfrm>
              <a:off x="4830274" y="982265"/>
              <a:ext cx="49456" cy="42038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830274" y="982265"/>
                <a:ext cx="49456" cy="420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8" name="墨迹 27"/>
              <p14:cNvContentPartPr/>
              <p14:nvPr/>
            </p14:nvContentPartPr>
            <p14:xfrm>
              <a:off x="4978644" y="983639"/>
              <a:ext cx="239041" cy="27201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978644" y="983639"/>
                <a:ext cx="239041" cy="272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9" name="墨迹 28"/>
              <p14:cNvContentPartPr/>
              <p14:nvPr/>
            </p14:nvContentPartPr>
            <p14:xfrm>
              <a:off x="5302860" y="934182"/>
              <a:ext cx="89297" cy="7418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302860" y="934182"/>
                <a:ext cx="89297" cy="7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0" name="墨迹 29"/>
              <p14:cNvContentPartPr/>
              <p14:nvPr/>
            </p14:nvContentPartPr>
            <p14:xfrm>
              <a:off x="5232796" y="1066067"/>
              <a:ext cx="234920" cy="3365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232796" y="1066067"/>
                <a:ext cx="234920" cy="33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1" name="墨迹 30"/>
              <p14:cNvContentPartPr/>
              <p14:nvPr/>
            </p14:nvContentPartPr>
            <p14:xfrm>
              <a:off x="5352317" y="1055076"/>
              <a:ext cx="32971" cy="37642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352317" y="1055076"/>
                <a:ext cx="32971" cy="376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2" name="墨迹 31"/>
              <p14:cNvContentPartPr/>
              <p14:nvPr/>
            </p14:nvContentPartPr>
            <p14:xfrm>
              <a:off x="5643562" y="928687"/>
              <a:ext cx="195594" cy="4396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643562" y="928687"/>
                <a:ext cx="195594" cy="43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3" name="墨迹 32"/>
              <p14:cNvContentPartPr/>
              <p14:nvPr/>
            </p14:nvContentPartPr>
            <p14:xfrm>
              <a:off x="5493131" y="873735"/>
              <a:ext cx="271325" cy="36543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493131" y="873735"/>
                <a:ext cx="271325" cy="365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4" name="墨迹 33"/>
              <p14:cNvContentPartPr/>
              <p14:nvPr/>
            </p14:nvContentPartPr>
            <p14:xfrm>
              <a:off x="5676533" y="1038591"/>
              <a:ext cx="250031" cy="9067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676533" y="1038591"/>
                <a:ext cx="250031" cy="90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5" name="墨迹 34"/>
              <p14:cNvContentPartPr/>
              <p14:nvPr/>
            </p14:nvContentPartPr>
            <p14:xfrm>
              <a:off x="5665543" y="1170475"/>
              <a:ext cx="261021" cy="28094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665543" y="1170475"/>
                <a:ext cx="261021" cy="280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6" name="墨迹 35"/>
              <p14:cNvContentPartPr/>
              <p14:nvPr/>
            </p14:nvContentPartPr>
            <p14:xfrm>
              <a:off x="6044711" y="1110028"/>
              <a:ext cx="343449" cy="30361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044711" y="1110028"/>
                <a:ext cx="343449" cy="303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7" name="墨迹 36"/>
              <p14:cNvContentPartPr/>
              <p14:nvPr/>
            </p14:nvContentPartPr>
            <p14:xfrm>
              <a:off x="6270014" y="1093543"/>
              <a:ext cx="175846" cy="423130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270014" y="1093543"/>
                <a:ext cx="175846" cy="42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8" name="墨迹 37"/>
              <p14:cNvContentPartPr/>
              <p14:nvPr/>
            </p14:nvContentPartPr>
            <p14:xfrm>
              <a:off x="6209567" y="1269389"/>
              <a:ext cx="181341" cy="18202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209567" y="1269389"/>
                <a:ext cx="181341" cy="1820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9" name="墨迹 38"/>
              <p14:cNvContentPartPr/>
              <p14:nvPr/>
            </p14:nvContentPartPr>
            <p14:xfrm>
              <a:off x="6302985" y="1033096"/>
              <a:ext cx="131885" cy="8242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302985" y="1033096"/>
                <a:ext cx="131885" cy="8242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Time complexity of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the height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 rotWithShape="1">
                <a:blip r:embed="rId1"/>
                <a:stretch>
                  <a:fillRect l="-1005" t="-190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the BST tree.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 rotWithShape="1">
                <a:blip r:embed="rId1"/>
                <a:stretch>
                  <a:fillRect l="-1005" t="-5515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267693" y="3509239"/>
            <a:ext cx="1917122" cy="1953491"/>
            <a:chOff x="1070265" y="3523379"/>
            <a:chExt cx="1917122" cy="1953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4:artisticCrisscrossEtching id="{1EB6C951-B622-4A9A-9350-EE285F69E633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" name="直接连接符 7"/>
            <p:cNvCxnSpPr>
              <a:stCxn id="5" idx="3"/>
              <a:endCxn id="10" idx="0"/>
            </p:cNvCxnSpPr>
            <p:nvPr/>
          </p:nvCxnSpPr>
          <p:spPr>
            <a:xfrm flipH="1">
              <a:off x="1262497" y="4286374"/>
              <a:ext cx="503111" cy="40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5"/>
              <a:endCxn id="14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4:artisticCrisscrossEtching id="{A0389530-588B-468B-8A86-3511EB5DA204}"/>
                    </a:ext>
                  </a:extLst>
                </p:cNvPr>
                <p:cNvSpPr/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等腰三角形 13">
                  <a:extLst>
                    <a:ext uri="{FF2B5EF4-FFF2-40B4-BE49-F238E27FC236}">
                      <a14:artisticCrisscrossEtching id="{ECC98271-7CE4-475D-A83E-7FBEAC9B42AA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等腰三角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6" name="直接连接符 15"/>
            <p:cNvCxnSpPr>
              <a:stCxn id="5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4:artisticCrisscrossEtching id="{35FAD53A-58AF-400B-B483-73EC903DF77D}"/>
                  </a:ext>
                </a:extLst>
              </p:cNvPr>
              <p:cNvSpPr txBox="1"/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49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5928013" y="3509239"/>
            <a:ext cx="1278082" cy="1953491"/>
            <a:chOff x="1709305" y="3523379"/>
            <a:chExt cx="1278082" cy="1953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椭圆 23">
                  <a:extLst>
                    <a:ext uri="{FF2B5EF4-FFF2-40B4-BE49-F238E27FC236}">
                      <a14:artisticCrisscrossEtching id="{EC78C765-E415-4F88-A634-76C9FEC747D9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椭圆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24" idx="5"/>
              <a:endCxn id="28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等腰三角形 27">
                  <a:extLst>
                    <a:ext uri="{FF2B5EF4-FFF2-40B4-BE49-F238E27FC236}">
                      <a14:artisticCrisscrossEtching id="{2CD3C483-A9A5-444C-A36D-E2A4B0BC4474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等腰三角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9" name="直接连接符 28"/>
            <p:cNvCxnSpPr>
              <a:stCxn id="24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/>
          <p:cNvSpPr/>
          <p:nvPr/>
        </p:nvSpPr>
        <p:spPr>
          <a:xfrm>
            <a:off x="3899612" y="4272234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4:artisticCrisscrossEtching id="{20B1708A-11E1-41CA-BC73-383145DA620F}"/>
                  </a:ext>
                </a:extLst>
              </p:cNvPr>
              <p:cNvSpPr txBox="1"/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93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one single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position.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 rotWithShape="1">
                <a:blip r:embed="rId1"/>
                <a:stretch>
                  <a:fillRect l="-1005" t="-5515" r="-618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623455" y="3347922"/>
            <a:ext cx="2363932" cy="2557583"/>
            <a:chOff x="1111828" y="3397827"/>
            <a:chExt cx="2363932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椭圆 19">
                  <a:extLst>
                    <a:ext uri="{FF2B5EF4-FFF2-40B4-BE49-F238E27FC236}">
                      <a14:artisticCrisscrossEtching id="{8B654D3F-9007-4DC9-A20C-6DDC30584D3D}"/>
                    </a:ext>
                  </a:extLst>
                </p:cNvPr>
                <p:cNvSpPr/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5" name="直接连接符 24"/>
            <p:cNvCxnSpPr>
              <a:stCxn id="20" idx="3"/>
              <a:endCxn id="32" idx="0"/>
            </p:cNvCxnSpPr>
            <p:nvPr/>
          </p:nvCxnSpPr>
          <p:spPr>
            <a:xfrm flipH="1">
              <a:off x="1750870" y="4022852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5"/>
              <a:endCxn id="33" idx="0"/>
            </p:cNvCxnSpPr>
            <p:nvPr/>
          </p:nvCxnSpPr>
          <p:spPr>
            <a:xfrm>
              <a:off x="2525839" y="4022852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椭圆 31">
                  <a:extLst>
                    <a:ext uri="{FF2B5EF4-FFF2-40B4-BE49-F238E27FC236}">
                      <a14:artisticCrisscrossEtching id="{CBA4003D-F316-4ECB-AAB6-296F458A9C8C}"/>
                    </a:ext>
                  </a:extLst>
                </p:cNvPr>
                <p:cNvSpPr/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>
                  <a:extLst>
                    <a:ext uri="{FF2B5EF4-FFF2-40B4-BE49-F238E27FC236}">
                      <a14:artisticCrisscrossEtching id="{98E8A052-C109-47A8-8945-3613162CC396}"/>
                    </a:ext>
                  </a:extLst>
                </p:cNvPr>
                <p:cNvSpPr/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4" name="直接连接符 33"/>
            <p:cNvCxnSpPr>
              <a:stCxn id="20" idx="0"/>
            </p:cNvCxnSpPr>
            <p:nvPr/>
          </p:nvCxnSpPr>
          <p:spPr>
            <a:xfrm flipV="1">
              <a:off x="2389910" y="3397827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2" idx="5"/>
              <a:endCxn id="37" idx="0"/>
            </p:cNvCxnSpPr>
            <p:nvPr/>
          </p:nvCxnSpPr>
          <p:spPr>
            <a:xfrm>
              <a:off x="1886799" y="4603530"/>
              <a:ext cx="310879" cy="147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等腰三角形 35">
                  <a:extLst>
                    <a:ext uri="{FF2B5EF4-FFF2-40B4-BE49-F238E27FC236}">
                      <a14:artisticCrisscrossEtching id="{9F4D74B6-9286-4731-8DE1-EB8C2014DD17}"/>
                    </a:ext>
                  </a:extLst>
                </p:cNvPr>
                <p:cNvSpPr/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等腰三角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>
                  <a:extLst>
                    <a:ext uri="{FF2B5EF4-FFF2-40B4-BE49-F238E27FC236}">
                      <a14:artisticCrisscrossEtching id="{D9B4A853-4CA0-4C3C-ADF7-1E6685242F86}"/>
                    </a:ext>
                  </a:extLst>
                </p:cNvPr>
                <p:cNvSpPr/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等腰三角形 41">
                  <a:extLst>
                    <a:ext uri="{FF2B5EF4-FFF2-40B4-BE49-F238E27FC236}">
                      <a14:artisticCrisscrossEtching id="{181C1E1E-5079-4422-847F-120FBCFEDF57}"/>
                    </a:ext>
                  </a:extLst>
                </p:cNvPr>
                <p:cNvSpPr/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等腰三角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3" name="直接连接符 42"/>
            <p:cNvCxnSpPr>
              <a:stCxn id="37" idx="3"/>
              <a:endCxn id="42" idx="0"/>
            </p:cNvCxnSpPr>
            <p:nvPr/>
          </p:nvCxnSpPr>
          <p:spPr>
            <a:xfrm flipH="1">
              <a:off x="1558637" y="5078912"/>
              <a:ext cx="503112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7" idx="5"/>
              <a:endCxn id="36" idx="0"/>
            </p:cNvCxnSpPr>
            <p:nvPr/>
          </p:nvCxnSpPr>
          <p:spPr>
            <a:xfrm>
              <a:off x="2333607" y="5078912"/>
              <a:ext cx="503112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头: 右 51"/>
          <p:cNvSpPr/>
          <p:nvPr/>
        </p:nvSpPr>
        <p:spPr>
          <a:xfrm>
            <a:off x="3631621" y="4257987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4689" y="3347922"/>
            <a:ext cx="2810741" cy="2192416"/>
            <a:chOff x="5113173" y="3347922"/>
            <a:chExt cx="2810741" cy="21924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4:artisticCrisscrossEtching id="{5A462BF5-E9C9-4CC1-92A1-786E4A4B517C}"/>
                    </a:ext>
                  </a:extLst>
                </p:cNvPr>
                <p:cNvSpPr/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椭圆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4" idx="3"/>
              <a:endCxn id="57" idx="0"/>
            </p:cNvCxnSpPr>
            <p:nvPr/>
          </p:nvCxnSpPr>
          <p:spPr>
            <a:xfrm flipH="1">
              <a:off x="6199024" y="3972947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4" idx="5"/>
              <a:endCxn id="58" idx="0"/>
            </p:cNvCxnSpPr>
            <p:nvPr/>
          </p:nvCxnSpPr>
          <p:spPr>
            <a:xfrm>
              <a:off x="6973993" y="3972947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>
                  <a:extLst>
                    <a:ext uri="{FF2B5EF4-FFF2-40B4-BE49-F238E27FC236}">
                      <a14:artisticCrisscrossEtching id="{EFD22489-9D6B-4A13-8010-4B8FE693C081}"/>
                    </a:ext>
                  </a:extLst>
                </p:cNvPr>
                <p:cNvSpPr/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等腰三角形 57">
                  <a:extLst>
                    <a:ext uri="{FF2B5EF4-FFF2-40B4-BE49-F238E27FC236}">
                      <a14:artisticCrisscrossEtching id="{357F9E36-7BB5-4149-B5C6-5FF10BBB2402}"/>
                    </a:ext>
                  </a:extLst>
                </p:cNvPr>
                <p:cNvSpPr/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等腰三角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blipFill rotWithShape="1">
                  <a:blip r:embed="rId10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V="1">
              <a:off x="6838064" y="3347922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等腰三角形 60">
                  <a:extLst>
                    <a:ext uri="{FF2B5EF4-FFF2-40B4-BE49-F238E27FC236}">
                      <a14:artisticCrisscrossEtching id="{B071E146-A73D-4C57-99FF-5049FC03806D}"/>
                    </a:ext>
                  </a:extLst>
                </p:cNvPr>
                <p:cNvSpPr/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等腰三角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等腰三角形 62">
                  <a:extLst>
                    <a:ext uri="{FF2B5EF4-FFF2-40B4-BE49-F238E27FC236}">
                      <a14:artisticCrisscrossEtching id="{CC359C68-66F1-4084-9D9D-F5E195B10966}"/>
                    </a:ext>
                  </a:extLst>
                </p:cNvPr>
                <p:cNvSpPr/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等腰三角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64" name="直接连接符 63"/>
            <p:cNvCxnSpPr>
              <a:stCxn id="57" idx="3"/>
              <a:endCxn id="63" idx="0"/>
            </p:cNvCxnSpPr>
            <p:nvPr/>
          </p:nvCxnSpPr>
          <p:spPr>
            <a:xfrm flipH="1">
              <a:off x="5559982" y="4553625"/>
              <a:ext cx="503113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7" idx="5"/>
              <a:endCxn id="61" idx="0"/>
            </p:cNvCxnSpPr>
            <p:nvPr/>
          </p:nvCxnSpPr>
          <p:spPr>
            <a:xfrm>
              <a:off x="6334953" y="4553625"/>
              <a:ext cx="503111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4:artisticCrisscrossEtching id="{BE819569-F965-4420-9BAF-C9CDDCF80461}"/>
                  </a:ext>
                </a:extLst>
              </p:cNvPr>
              <p:cNvSpPr txBox="1"/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40" r="-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4:artisticCrisscrossEtching id="{45FB770E-CF37-483E-9661-EDB65DE7BF6B}"/>
                  </a:ext>
                </a:extLst>
              </p:cNvPr>
              <p:cNvSpPr txBox="1"/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539" r="-5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3b: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 rotWithShape="1">
                <a:blip r:embed="rId1"/>
                <a:stretch>
                  <a:fillRect l="-1005" t="-551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28650" y="3431384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椭圆 37">
                  <a:extLst>
                    <a:ext uri="{FF2B5EF4-FFF2-40B4-BE49-F238E27FC236}">
                      <a14:artisticCrisscrossEtching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9" name="直接连接符 38"/>
            <p:cNvCxnSpPr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>
                  <a:extLst>
                    <a:ext uri="{FF2B5EF4-FFF2-40B4-BE49-F238E27FC236}">
                      <a14:artisticCrisscrossEtching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等腰三角形 43">
                  <a:extLst>
                    <a:ext uri="{FF2B5EF4-FFF2-40B4-BE49-F238E27FC236}">
                      <a14:artisticCrisscrossEtching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等腰三角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5" name="直接连接符 44"/>
            <p:cNvCxnSpPr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等腰三角形 47">
                  <a:extLst>
                    <a:ext uri="{FF2B5EF4-FFF2-40B4-BE49-F238E27FC236}">
                      <a14:artisticCrisscrossEtching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等腰三角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4:artisticCrisscrossEtching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等腰三角形 49">
                  <a:extLst>
                    <a:ext uri="{FF2B5EF4-FFF2-40B4-BE49-F238E27FC236}">
                      <a14:artisticCrisscrossEtching id="{1EB04206-4237-45BA-8087-1C198C9F7F90}"/>
                    </a:ext>
                  </a:extLst>
                </p:cNvPr>
                <p:cNvSpPr/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等腰三角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3" name="直接连接符 52"/>
            <p:cNvCxnSpPr>
              <a:stCxn id="49" idx="3"/>
              <a:endCxn id="50" idx="0"/>
            </p:cNvCxnSpPr>
            <p:nvPr/>
          </p:nvCxnSpPr>
          <p:spPr>
            <a:xfrm flipH="1">
              <a:off x="2543598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等腰三角形 72">
                  <a:extLst>
                    <a:ext uri="{FF2B5EF4-FFF2-40B4-BE49-F238E27FC236}">
                      <a14:artisticCrisscrossEtching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等腰三角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椭圆 73">
                  <a:extLst>
                    <a:ext uri="{FF2B5EF4-FFF2-40B4-BE49-F238E27FC236}">
                      <a14:artisticCrisscrossEtching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椭圆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等腰三角形 74">
                  <a:extLst>
                    <a:ext uri="{FF2B5EF4-FFF2-40B4-BE49-F238E27FC236}">
                      <a14:artisticCrisscrossEtching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等腰三角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76" name="直接连接符 75"/>
            <p:cNvCxnSpPr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4:artisticCrisscrossEtching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79" r="-3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4:artisticCrisscrossEtching id="{875E7FF6-AA1C-4C0F-9DA2-C7A1162D91B1}"/>
                  </a:ext>
                </a:extLst>
              </p:cNvPr>
              <p:cNvSpPr txBox="1"/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min value node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in subtree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guaranteed to be non-empty) 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blipFill rotWithShape="1">
                <a:blip r:embed="rId12"/>
                <a:stretch>
                  <a:fillRect l="-1563" t="-3614" r="-56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4:artisticCrisscrossEtching id="{772CDB1E-8E7D-44AB-9BF2-A45196C1F613}"/>
                  </a:ext>
                </a:extLst>
              </p:cNvPr>
              <p:cNvSpPr txBox="1"/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421" t="-1230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4:artisticCrisscrossEtching id="{F2B01157-7F19-40BD-B2D3-15E1EAD0625B}"/>
                  </a:ext>
                </a:extLst>
              </p:cNvPr>
              <p:cNvSpPr txBox="1"/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can be: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BSTMin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r.left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blipFill rotWithShape="1">
                <a:blip r:embed="rId14"/>
                <a:stretch>
                  <a:fillRect l="-1501" t="-4192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 rotWithShape="1">
                <a:blip r:embed="rId1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28650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椭圆 37">
                  <a:extLst>
                    <a:ext uri="{FF2B5EF4-FFF2-40B4-BE49-F238E27FC236}">
                      <a14:artisticCrisscrossEtching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9" name="直接连接符 38"/>
            <p:cNvCxnSpPr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>
                  <a:extLst>
                    <a:ext uri="{FF2B5EF4-FFF2-40B4-BE49-F238E27FC236}">
                      <a14:artisticCrisscrossEtching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等腰三角形 43">
                  <a:extLst>
                    <a:ext uri="{FF2B5EF4-FFF2-40B4-BE49-F238E27FC236}">
                      <a14:artisticCrisscrossEtching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等腰三角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5" name="直接连接符 44"/>
            <p:cNvCxnSpPr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等腰三角形 47">
                  <a:extLst>
                    <a:ext uri="{FF2B5EF4-FFF2-40B4-BE49-F238E27FC236}">
                      <a14:artisticCrisscrossEtching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等腰三角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4:artisticCrisscrossEtching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60" name="直接连接符 59"/>
            <p:cNvCxnSpPr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等腰三角形 72">
                  <a:extLst>
                    <a:ext uri="{FF2B5EF4-FFF2-40B4-BE49-F238E27FC236}">
                      <a14:artisticCrisscrossEtching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等腰三角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椭圆 73">
                  <a:extLst>
                    <a:ext uri="{FF2B5EF4-FFF2-40B4-BE49-F238E27FC236}">
                      <a14:artisticCrisscrossEtching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椭圆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等腰三角形 74">
                  <a:extLst>
                    <a:ext uri="{FF2B5EF4-FFF2-40B4-BE49-F238E27FC236}">
                      <a14:artisticCrisscrossEtching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等腰三角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76" name="直接连接符 75"/>
            <p:cNvCxnSpPr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4:artisticCrisscrossEtching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97" r="-3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4959007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>
                  <a:extLst>
                    <a:ext uri="{FF2B5EF4-FFF2-40B4-BE49-F238E27FC236}">
                      <a14:artisticCrisscrossEtching id="{25400F3B-D78B-4E23-BC55-CA4CFFC02815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椭圆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9" name="直接连接符 28"/>
            <p:cNvCxnSpPr>
              <a:stCxn id="28" idx="3"/>
              <a:endCxn id="3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8" idx="5"/>
              <a:endCxn id="32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>
                  <a:extLst>
                    <a:ext uri="{FF2B5EF4-FFF2-40B4-BE49-F238E27FC236}">
                      <a14:artisticCrisscrossEtching id="{815F61FF-9EDE-424F-B7B9-9960C0B4568C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等腰三角形 31">
                  <a:extLst>
                    <a:ext uri="{FF2B5EF4-FFF2-40B4-BE49-F238E27FC236}">
                      <a14:artisticCrisscrossEtching id="{DA377507-2FF8-4BFE-992D-FCB510D1E41E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等腰三角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 rotWithShape="1">
                  <a:blip r:embed="rId13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3" name="直接连接符 32"/>
            <p:cNvCxnSpPr>
              <a:stCxn id="2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5"/>
              <a:endCxn id="35" idx="0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等腰三角形 34">
                  <a:extLst>
                    <a:ext uri="{FF2B5EF4-FFF2-40B4-BE49-F238E27FC236}">
                      <a14:artisticCrisscrossEtching id="{6A97E144-16F1-4AE4-B5D6-085360E4C15F}"/>
                    </a:ext>
                  </a:extLst>
                </p:cNvPr>
                <p:cNvSpPr/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等腰三角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等腰三角形 41">
                  <a:extLst>
                    <a:ext uri="{FF2B5EF4-FFF2-40B4-BE49-F238E27FC236}">
                      <a14:artisticCrisscrossEtching id="{DE642C11-855A-4026-B4DD-9C9414343EBE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等腰三角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>
                  <a:extLst>
                    <a:ext uri="{FF2B5EF4-FFF2-40B4-BE49-F238E27FC236}">
                      <a14:artisticCrisscrossEtching id="{EB27A2E4-1A04-4874-9F65-A0FA1F58F340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等腰三角形 45">
                  <a:extLst>
                    <a:ext uri="{FF2B5EF4-FFF2-40B4-BE49-F238E27FC236}">
                      <a14:artisticCrisscrossEtching id="{445B2571-DCDD-49DA-9E70-50077D534A72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等腰三角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1" name="直接连接符 50"/>
            <p:cNvCxnSpPr>
              <a:stCxn id="43" idx="3"/>
              <a:endCxn id="46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3" idx="5"/>
              <a:endCxn id="42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1" idx="3"/>
              <a:endCxn id="43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箭头: 右 54"/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4:artisticCrisscrossEtching id="{60609A5E-A545-44D9-A4DB-7ECCE99DA95E}"/>
                  </a:ext>
                </a:extLst>
              </p:cNvPr>
              <p:cNvSpPr txBox="1"/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16" r="-4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 rotWithShape="1">
                <a:blip r:embed="rId1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4:artisticCrisscrossEtching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4000" r="-1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19" name="组合 118"/>
          <p:cNvGrpSpPr/>
          <p:nvPr/>
        </p:nvGrpSpPr>
        <p:grpSpPr>
          <a:xfrm>
            <a:off x="628650" y="2904394"/>
            <a:ext cx="3556345" cy="3364048"/>
            <a:chOff x="628650" y="2904394"/>
            <a:chExt cx="3556345" cy="3364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>
                  <a:extLst>
                    <a:ext uri="{FF2B5EF4-FFF2-40B4-BE49-F238E27FC236}">
                      <a14:artisticCrisscrossEtching id="{14E23CCA-DF5C-49BC-9E21-1BB211B6C771}"/>
                    </a:ext>
                  </a:extLst>
                </p:cNvPr>
                <p:cNvSpPr/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椭圆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7" name="直接连接符 56"/>
            <p:cNvCxnSpPr>
              <a:stCxn id="53" idx="3"/>
              <a:endCxn id="59" idx="0"/>
            </p:cNvCxnSpPr>
            <p:nvPr/>
          </p:nvCxnSpPr>
          <p:spPr>
            <a:xfrm flipH="1">
              <a:off x="2115453" y="3529419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3" idx="5"/>
              <a:endCxn id="61" idx="0"/>
            </p:cNvCxnSpPr>
            <p:nvPr/>
          </p:nvCxnSpPr>
          <p:spPr>
            <a:xfrm>
              <a:off x="3235074" y="3529419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>
                  <a:extLst>
                    <a:ext uri="{FF2B5EF4-FFF2-40B4-BE49-F238E27FC236}">
                      <a14:artisticCrisscrossEtching id="{DDF611B0-52F8-4DB2-AD79-091891DFA2A7}"/>
                    </a:ext>
                  </a:extLst>
                </p:cNvPr>
                <p:cNvSpPr/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等腰三角形 60">
                  <a:extLst>
                    <a:ext uri="{FF2B5EF4-FFF2-40B4-BE49-F238E27FC236}">
                      <a14:artisticCrisscrossEtching id="{78806B11-B28E-4D2A-BFB9-80C2821C8DB6}"/>
                    </a:ext>
                  </a:extLst>
                </p:cNvPr>
                <p:cNvSpPr/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等腰三角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 b="-404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62" name="直接连接符 61"/>
            <p:cNvCxnSpPr>
              <a:stCxn id="53" idx="0"/>
            </p:cNvCxnSpPr>
            <p:nvPr/>
          </p:nvCxnSpPr>
          <p:spPr>
            <a:xfrm flipV="1">
              <a:off x="3099145" y="2904394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9" idx="5"/>
              <a:endCxn id="65" idx="1"/>
            </p:cNvCxnSpPr>
            <p:nvPr/>
          </p:nvCxnSpPr>
          <p:spPr>
            <a:xfrm>
              <a:off x="2251382" y="4122115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等腰三角形 63">
                  <a:extLst>
                    <a:ext uri="{FF2B5EF4-FFF2-40B4-BE49-F238E27FC236}">
                      <a14:artisticCrisscrossEtching id="{900CEB62-0CB6-4915-9C9B-213D48C973B4}"/>
                    </a:ext>
                  </a:extLst>
                </p:cNvPr>
                <p:cNvSpPr/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等腰三角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blipFill rotWithShape="1">
                  <a:blip r:embed="rId6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椭圆 64">
                  <a:extLst>
                    <a:ext uri="{FF2B5EF4-FFF2-40B4-BE49-F238E27FC236}">
                      <a14:artisticCrisscrossEtching id="{BA8CC8DD-3BAE-485B-832A-DB1DEAC3662E}"/>
                    </a:ext>
                  </a:extLst>
                </p:cNvPr>
                <p:cNvSpPr/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椭圆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66" name="等腰三角形 65"/>
            <p:cNvSpPr/>
            <p:nvPr/>
          </p:nvSpPr>
          <p:spPr>
            <a:xfrm>
              <a:off x="1597903" y="4840610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5" idx="3"/>
              <a:endCxn id="66" idx="0"/>
            </p:cNvCxnSpPr>
            <p:nvPr/>
          </p:nvCxnSpPr>
          <p:spPr>
            <a:xfrm flipH="1">
              <a:off x="2528007" y="4585479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5" idx="5"/>
              <a:endCxn id="64" idx="0"/>
            </p:cNvCxnSpPr>
            <p:nvPr/>
          </p:nvCxnSpPr>
          <p:spPr>
            <a:xfrm>
              <a:off x="3042842" y="4585479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等腰三角形 68">
                  <a:extLst>
                    <a:ext uri="{FF2B5EF4-FFF2-40B4-BE49-F238E27FC236}">
                      <a14:artisticCrisscrossEtching id="{A302E874-23E9-4B23-B750-19377AEDEEBA}"/>
                    </a:ext>
                  </a:extLst>
                </p:cNvPr>
                <p:cNvSpPr/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等腰三角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blipFill rotWithShape="1">
                  <a:blip r:embed="rId8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椭圆 69">
                  <a:extLst>
                    <a:ext uri="{FF2B5EF4-FFF2-40B4-BE49-F238E27FC236}">
                      <a14:artisticCrisscrossEtching id="{7BAA60BF-D89A-4672-8070-F87C9C300B3B}"/>
                    </a:ext>
                  </a:extLst>
                </p:cNvPr>
                <p:cNvSpPr/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椭圆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等腰三角形 70">
                  <a:extLst>
                    <a:ext uri="{FF2B5EF4-FFF2-40B4-BE49-F238E27FC236}">
                      <a14:artisticCrisscrossEtching id="{B953ACBE-FF4E-42C5-9495-2D009E603FA9}"/>
                    </a:ext>
                  </a:extLst>
                </p:cNvPr>
                <p:cNvSpPr/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等腰三角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blipFill rotWithShape="1">
                  <a:blip r:embed="rId10"/>
                  <a:stretch>
                    <a:fillRect b="-2885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72" name="直接连接符 71"/>
            <p:cNvCxnSpPr>
              <a:stCxn id="70" idx="3"/>
              <a:endCxn id="71" idx="0"/>
            </p:cNvCxnSpPr>
            <p:nvPr/>
          </p:nvCxnSpPr>
          <p:spPr>
            <a:xfrm flipH="1">
              <a:off x="880206" y="4585479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0" idx="5"/>
              <a:endCxn id="69" idx="0"/>
            </p:cNvCxnSpPr>
            <p:nvPr/>
          </p:nvCxnSpPr>
          <p:spPr>
            <a:xfrm>
              <a:off x="1459923" y="4585479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59" idx="3"/>
              <a:endCxn id="70" idx="7"/>
            </p:cNvCxnSpPr>
            <p:nvPr/>
          </p:nvCxnSpPr>
          <p:spPr>
            <a:xfrm flipH="1">
              <a:off x="1459923" y="4122115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梯形 90">
                  <a:extLst>
                    <a:ext uri="{FF2B5EF4-FFF2-40B4-BE49-F238E27FC236}">
                      <a14:artisticCrisscrossEtching id="{BB6EBDBB-B0B6-495F-AEAD-FC92C3726FA4}"/>
                    </a:ext>
                  </a:extLst>
                </p:cNvPr>
                <p:cNvSpPr/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梯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blipFill rotWithShape="1">
                  <a:blip r:embed="rId11"/>
                  <a:stretch>
                    <a:fillRect b="-322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椭圆 81">
                  <a:extLst>
                    <a:ext uri="{FF2B5EF4-FFF2-40B4-BE49-F238E27FC236}">
                      <a14:artisticCrisscrossEtching id="{ACE09B78-FEAE-4211-A1EF-E79B96D321A8}"/>
                    </a:ext>
                  </a:extLst>
                </p:cNvPr>
                <p:cNvSpPr/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椭圆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 l="-2273" r="-9091"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3" name="直接连接符 82"/>
            <p:cNvCxnSpPr>
              <a:stCxn id="66" idx="0"/>
              <a:endCxn id="82" idx="7"/>
            </p:cNvCxnSpPr>
            <p:nvPr/>
          </p:nvCxnSpPr>
          <p:spPr>
            <a:xfrm flipH="1">
              <a:off x="2317994" y="4840610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椭圆 84">
                  <a:extLst>
                    <a:ext uri="{FF2B5EF4-FFF2-40B4-BE49-F238E27FC236}">
                      <a14:artisticCrisscrossEtching id="{37409376-2062-49C5-AA0C-6F12632D5653}"/>
                    </a:ext>
                  </a:extLst>
                </p:cNvPr>
                <p:cNvSpPr/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椭圆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8" name="直接连接符 87"/>
            <p:cNvCxnSpPr>
              <a:stCxn id="82" idx="5"/>
              <a:endCxn id="85" idx="1"/>
            </p:cNvCxnSpPr>
            <p:nvPr/>
          </p:nvCxnSpPr>
          <p:spPr>
            <a:xfrm>
              <a:off x="2317994" y="5619039"/>
              <a:ext cx="76094" cy="94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>
                  <a:extLst>
                    <a:ext uri="{FF2B5EF4-FFF2-40B4-BE49-F238E27FC236}">
                      <a14:artisticCrisscrossEtching id="{BC712C3C-12D1-4339-82F1-9BA73714F8EB}"/>
                    </a:ext>
                  </a:extLst>
                </p:cNvPr>
                <p:cNvSpPr/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 93">
                <a:extLst>
                  <a:ext uri="{FF2B5EF4-FFF2-40B4-BE49-F238E27FC236}">
                    <a14:artisticCrisscrossEtching id="{9F3F995F-9867-429F-AD36-CB4B2A7AA6E2}"/>
                  </a:ext>
                </a:extLst>
              </p:cNvPr>
              <p:cNvSpPr/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,</a:t>
                </a:r>
                <a:b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𝑁𝑈𝐿𝐿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2041" t="-6604" r="-9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23" name="组合 122"/>
          <p:cNvGrpSpPr/>
          <p:nvPr/>
        </p:nvGrpSpPr>
        <p:grpSpPr>
          <a:xfrm>
            <a:off x="4705388" y="2901855"/>
            <a:ext cx="3556345" cy="3363515"/>
            <a:chOff x="4705388" y="2901855"/>
            <a:chExt cx="3556345" cy="3363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椭圆 95">
                  <a:extLst>
                    <a:ext uri="{FF2B5EF4-FFF2-40B4-BE49-F238E27FC236}">
                      <a14:artisticCrisscrossEtching id="{A964F548-3F3A-4A7A-A2C5-5B6C37F46828}"/>
                    </a:ext>
                  </a:extLst>
                </p:cNvPr>
                <p:cNvSpPr/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椭圆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97" name="直接连接符 96"/>
            <p:cNvCxnSpPr>
              <a:stCxn id="96" idx="3"/>
              <a:endCxn id="99" idx="0"/>
            </p:cNvCxnSpPr>
            <p:nvPr/>
          </p:nvCxnSpPr>
          <p:spPr>
            <a:xfrm flipH="1">
              <a:off x="6192191" y="3526880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6" idx="5"/>
              <a:endCxn id="100" idx="0"/>
            </p:cNvCxnSpPr>
            <p:nvPr/>
          </p:nvCxnSpPr>
          <p:spPr>
            <a:xfrm>
              <a:off x="7311812" y="3526880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4:artisticCrisscrossEtching id="{A52F9D28-ECDC-40CC-BAD1-2F00CF541694}"/>
                    </a:ext>
                  </a:extLst>
                </p:cNvPr>
                <p:cNvSpPr/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等腰三角形 99">
                  <a:extLst>
                    <a:ext uri="{FF2B5EF4-FFF2-40B4-BE49-F238E27FC236}">
                      <a14:artisticCrisscrossEtching id="{88B022C2-16FA-49B0-9D10-ED9C82CF07B4}"/>
                    </a:ext>
                  </a:extLst>
                </p:cNvPr>
                <p:cNvSpPr/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等腰三角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blipFill rotWithShape="1">
                  <a:blip r:embed="rId18"/>
                  <a:stretch>
                    <a:fillRect b="-303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01" name="直接连接符 100"/>
            <p:cNvCxnSpPr>
              <a:stCxn id="96" idx="0"/>
            </p:cNvCxnSpPr>
            <p:nvPr/>
          </p:nvCxnSpPr>
          <p:spPr>
            <a:xfrm flipV="1">
              <a:off x="7175883" y="2901855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5"/>
              <a:endCxn id="104" idx="1"/>
            </p:cNvCxnSpPr>
            <p:nvPr/>
          </p:nvCxnSpPr>
          <p:spPr>
            <a:xfrm>
              <a:off x="6328120" y="4119576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等腰三角形 102">
                  <a:extLst>
                    <a:ext uri="{FF2B5EF4-FFF2-40B4-BE49-F238E27FC236}">
                      <a14:artisticCrisscrossEtching id="{B39DC832-C7A7-4CA6-8FA1-BAA5A633E769}"/>
                    </a:ext>
                  </a:extLst>
                </p:cNvPr>
                <p:cNvSpPr/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等腰三角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blipFill rotWithShape="1">
                  <a:blip r:embed="rId19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椭圆 103">
                  <a:extLst>
                    <a:ext uri="{FF2B5EF4-FFF2-40B4-BE49-F238E27FC236}">
                      <a14:artisticCrisscrossEtching id="{D4619961-2F81-4A13-88A9-E37941793AC5}"/>
                    </a:ext>
                  </a:extLst>
                </p:cNvPr>
                <p:cNvSpPr/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椭圆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5" name="等腰三角形 104"/>
            <p:cNvSpPr/>
            <p:nvPr/>
          </p:nvSpPr>
          <p:spPr>
            <a:xfrm>
              <a:off x="5674641" y="4838071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/>
            <p:cNvCxnSpPr>
              <a:stCxn id="104" idx="3"/>
              <a:endCxn id="105" idx="0"/>
            </p:cNvCxnSpPr>
            <p:nvPr/>
          </p:nvCxnSpPr>
          <p:spPr>
            <a:xfrm flipH="1">
              <a:off x="6604745" y="4582940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4" idx="5"/>
              <a:endCxn id="103" idx="0"/>
            </p:cNvCxnSpPr>
            <p:nvPr/>
          </p:nvCxnSpPr>
          <p:spPr>
            <a:xfrm>
              <a:off x="7119580" y="4582940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等腰三角形 107">
                  <a:extLst>
                    <a:ext uri="{FF2B5EF4-FFF2-40B4-BE49-F238E27FC236}">
                      <a14:artisticCrisscrossEtching id="{3CF39579-2151-4018-B1CA-C1B9048AAB10}"/>
                    </a:ext>
                  </a:extLst>
                </p:cNvPr>
                <p:cNvSpPr/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等腰三角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blipFill rotWithShape="1">
                  <a:blip r:embed="rId21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椭圆 108">
                  <a:extLst>
                    <a:ext uri="{FF2B5EF4-FFF2-40B4-BE49-F238E27FC236}">
                      <a14:artisticCrisscrossEtching id="{2207F474-2530-4BD8-93D8-4924F99A3B29}"/>
                    </a:ext>
                  </a:extLst>
                </p:cNvPr>
                <p:cNvSpPr/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椭圆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等腰三角形 109">
                  <a:extLst>
                    <a:ext uri="{FF2B5EF4-FFF2-40B4-BE49-F238E27FC236}">
                      <a14:artisticCrisscrossEtching id="{F4E48D25-3F54-478D-B6FF-139787289CA6}"/>
                    </a:ext>
                  </a:extLst>
                </p:cNvPr>
                <p:cNvSpPr/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等腰三角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blipFill rotWithShape="1">
                  <a:blip r:embed="rId23"/>
                  <a:stretch>
                    <a:fillRect b="-1923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11" name="直接连接符 110"/>
            <p:cNvCxnSpPr>
              <a:stCxn id="109" idx="3"/>
              <a:endCxn id="110" idx="0"/>
            </p:cNvCxnSpPr>
            <p:nvPr/>
          </p:nvCxnSpPr>
          <p:spPr>
            <a:xfrm flipH="1">
              <a:off x="4956944" y="4582940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9" idx="5"/>
              <a:endCxn id="108" idx="0"/>
            </p:cNvCxnSpPr>
            <p:nvPr/>
          </p:nvCxnSpPr>
          <p:spPr>
            <a:xfrm>
              <a:off x="5536661" y="4582940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9" idx="3"/>
              <a:endCxn id="109" idx="7"/>
            </p:cNvCxnSpPr>
            <p:nvPr/>
          </p:nvCxnSpPr>
          <p:spPr>
            <a:xfrm flipH="1">
              <a:off x="5536661" y="4119576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梯形 113">
                  <a:extLst>
                    <a:ext uri="{FF2B5EF4-FFF2-40B4-BE49-F238E27FC236}">
                      <a14:artisticCrisscrossEtching id="{DD75819F-427C-44BD-9971-9871C684A03F}"/>
                    </a:ext>
                  </a:extLst>
                </p:cNvPr>
                <p:cNvSpPr/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梯形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blipFill rotWithShape="1">
                  <a:blip r:embed="rId24"/>
                  <a:stretch>
                    <a:fillRect b="-537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椭圆 114">
                  <a:extLst>
                    <a:ext uri="{FF2B5EF4-FFF2-40B4-BE49-F238E27FC236}">
                      <a14:artisticCrisscrossEtching id="{FE6EFA63-96F7-474B-8C4E-EACCF3E7A045}"/>
                    </a:ext>
                  </a:extLst>
                </p:cNvPr>
                <p:cNvSpPr/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椭圆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连接符 115"/>
            <p:cNvCxnSpPr>
              <a:stCxn id="105" idx="0"/>
              <a:endCxn id="115" idx="7"/>
            </p:cNvCxnSpPr>
            <p:nvPr/>
          </p:nvCxnSpPr>
          <p:spPr>
            <a:xfrm flipH="1">
              <a:off x="6394732" y="4838071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矩形 119">
                  <a:extLst>
                    <a:ext uri="{FF2B5EF4-FFF2-40B4-BE49-F238E27FC236}">
                      <a14:artisticCrisscrossEtching id="{AC47C54A-FECD-4323-942C-D46C9895BD94}"/>
                    </a:ext>
                  </a:extLst>
                </p:cNvPr>
                <p:cNvSpPr/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24" name="箭头: 右 123"/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4:artisticCrisscrossEtching id="{1CDCB240-29A4-43C7-A058-86CEAA636778}"/>
                  </a:ext>
                </a:extLst>
              </p:cNvPr>
              <p:cNvSpPr txBox="1"/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blipFill rotWithShape="1">
                <a:blip r:embed="rId27"/>
                <a:stretch>
                  <a:fillRect l="-173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" name="墨迹 3"/>
              <p14:cNvContentPartPr/>
              <p14:nvPr/>
            </p14:nvContentPartPr>
            <p14:xfrm>
              <a:off x="2173348" y="6467841"/>
              <a:ext cx="134632" cy="34344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173348" y="6467841"/>
                <a:ext cx="134632" cy="343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" name="墨迹 4"/>
              <p14:cNvContentPartPr/>
              <p14:nvPr/>
            </p14:nvContentPartPr>
            <p14:xfrm>
              <a:off x="2472836" y="6346947"/>
              <a:ext cx="16486" cy="19233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472836" y="6346947"/>
                <a:ext cx="16486" cy="192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6" name="墨迹 5"/>
              <p14:cNvContentPartPr/>
              <p14:nvPr/>
            </p14:nvContentPartPr>
            <p14:xfrm>
              <a:off x="2399681" y="6385413"/>
              <a:ext cx="152835" cy="35169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399681" y="6385413"/>
                <a:ext cx="152835" cy="351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7" name="墨迹 6"/>
              <p14:cNvContentPartPr/>
              <p14:nvPr/>
            </p14:nvContentPartPr>
            <p14:xfrm>
              <a:off x="2618459" y="6522793"/>
              <a:ext cx="74185" cy="16846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618459" y="6522793"/>
                <a:ext cx="74185" cy="168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8" name="墨迹 7"/>
              <p14:cNvContentPartPr/>
              <p14:nvPr/>
            </p14:nvContentPartPr>
            <p14:xfrm>
              <a:off x="2758586" y="6506307"/>
              <a:ext cx="137380" cy="219808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758586" y="6506307"/>
                <a:ext cx="137380" cy="2198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9" name="墨迹 8"/>
              <p14:cNvContentPartPr/>
              <p14:nvPr/>
            </p14:nvContentPartPr>
            <p14:xfrm>
              <a:off x="2797052" y="6605221"/>
              <a:ext cx="131885" cy="4670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797052" y="6605221"/>
                <a:ext cx="131885" cy="46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0" name="墨迹 9"/>
              <p14:cNvContentPartPr/>
              <p14:nvPr/>
            </p14:nvContentPartPr>
            <p14:xfrm>
              <a:off x="3044336" y="6426627"/>
              <a:ext cx="104409" cy="1373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044336" y="6426627"/>
                <a:ext cx="104409" cy="13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1" name="墨迹 10"/>
              <p14:cNvContentPartPr/>
              <p14:nvPr/>
            </p14:nvContentPartPr>
            <p14:xfrm>
              <a:off x="3033346" y="6456851"/>
              <a:ext cx="252779" cy="25690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033346" y="6456851"/>
                <a:ext cx="252779" cy="25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2" name="墨迹 11"/>
              <p14:cNvContentPartPr/>
              <p14:nvPr/>
            </p14:nvContentPartPr>
            <p14:xfrm>
              <a:off x="3341076" y="6330461"/>
              <a:ext cx="32972" cy="12638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341076" y="6330461"/>
                <a:ext cx="32972" cy="1263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3" name="墨迹 12"/>
              <p14:cNvContentPartPr/>
              <p14:nvPr/>
            </p14:nvContentPartPr>
            <p14:xfrm>
              <a:off x="3281316" y="6313976"/>
              <a:ext cx="248657" cy="19439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281316" y="6313976"/>
                <a:ext cx="248657" cy="194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4" name="墨迹 13"/>
              <p14:cNvContentPartPr/>
              <p14:nvPr/>
            </p14:nvContentPartPr>
            <p14:xfrm>
              <a:off x="3341076" y="6539278"/>
              <a:ext cx="32972" cy="10440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341076" y="6539278"/>
                <a:ext cx="32972" cy="104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5" name="墨迹 14"/>
              <p14:cNvContentPartPr/>
              <p14:nvPr/>
            </p14:nvContentPartPr>
            <p14:xfrm>
              <a:off x="3379543" y="6499095"/>
              <a:ext cx="137380" cy="35272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379543" y="6499095"/>
                <a:ext cx="137380" cy="352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6" name="墨迹 15"/>
              <p14:cNvContentPartPr/>
              <p14:nvPr/>
            </p14:nvContentPartPr>
            <p14:xfrm>
              <a:off x="3445485" y="6616211"/>
              <a:ext cx="120894" cy="10440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445485" y="6616211"/>
                <a:ext cx="120894" cy="104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17" name="墨迹 16"/>
              <p14:cNvContentPartPr/>
              <p14:nvPr/>
            </p14:nvContentPartPr>
            <p14:xfrm>
              <a:off x="3610341" y="6418384"/>
              <a:ext cx="142875" cy="29468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610341" y="6418384"/>
                <a:ext cx="142875" cy="294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8" name="墨迹 17"/>
              <p14:cNvContentPartPr/>
              <p14:nvPr/>
            </p14:nvContentPartPr>
            <p14:xfrm>
              <a:off x="3821906" y="6407394"/>
              <a:ext cx="142875" cy="27836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821906" y="6407394"/>
                <a:ext cx="142875" cy="278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9" name="墨迹 18"/>
              <p14:cNvContentPartPr/>
              <p14:nvPr/>
            </p14:nvContentPartPr>
            <p14:xfrm>
              <a:off x="4031410" y="6352442"/>
              <a:ext cx="73498" cy="11539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031410" y="6352442"/>
                <a:ext cx="73498" cy="115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0" name="墨迹 19"/>
              <p14:cNvContentPartPr/>
              <p14:nvPr/>
            </p14:nvContentPartPr>
            <p14:xfrm>
              <a:off x="4027975" y="6335956"/>
              <a:ext cx="131885" cy="39290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027975" y="6335956"/>
                <a:ext cx="131885" cy="392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1" name="墨迹 20"/>
              <p14:cNvContentPartPr/>
              <p14:nvPr/>
            </p14:nvContentPartPr>
            <p14:xfrm>
              <a:off x="4264269" y="6665668"/>
              <a:ext cx="5495" cy="1099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264269" y="6665668"/>
                <a:ext cx="5495" cy="10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2" name="墨迹 21"/>
              <p14:cNvContentPartPr/>
              <p14:nvPr/>
            </p14:nvContentPartPr>
            <p14:xfrm>
              <a:off x="4503310" y="6390908"/>
              <a:ext cx="138753" cy="35529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503310" y="6390908"/>
                <a:ext cx="138753" cy="35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3" name="墨迹 22"/>
              <p14:cNvContentPartPr/>
              <p14:nvPr/>
            </p14:nvContentPartPr>
            <p14:xfrm>
              <a:off x="4753341" y="6459598"/>
              <a:ext cx="87923" cy="1923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753341" y="6459598"/>
                <a:ext cx="87923" cy="19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4" name="墨迹 23"/>
              <p14:cNvContentPartPr/>
              <p14:nvPr/>
            </p14:nvContentPartPr>
            <p14:xfrm>
              <a:off x="4727754" y="6434870"/>
              <a:ext cx="151976" cy="31305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727754" y="6434870"/>
                <a:ext cx="151976" cy="313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5" name="墨迹 24"/>
              <p14:cNvContentPartPr/>
              <p14:nvPr/>
            </p14:nvContentPartPr>
            <p14:xfrm>
              <a:off x="4879043" y="6313976"/>
              <a:ext cx="165543" cy="28935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879043" y="6313976"/>
                <a:ext cx="165543" cy="2893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4887973" y="6506307"/>
              <a:ext cx="107156" cy="20143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887973" y="6506307"/>
                <a:ext cx="107156" cy="201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4962158" y="6616211"/>
              <a:ext cx="134632" cy="12364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962158" y="6616211"/>
                <a:ext cx="134632" cy="123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5198451" y="6445860"/>
              <a:ext cx="82429" cy="1099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198451" y="6445860"/>
                <a:ext cx="82429" cy="10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5183340" y="6433152"/>
              <a:ext cx="114025" cy="27458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183340" y="6433152"/>
                <a:ext cx="114025" cy="274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5319689" y="6253528"/>
              <a:ext cx="159017" cy="38741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319689" y="6253528"/>
                <a:ext cx="159017" cy="387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396278" y="6588735"/>
              <a:ext cx="10991" cy="26926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396278" y="6588735"/>
                <a:ext cx="10991" cy="269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5599601" y="6555764"/>
              <a:ext cx="129137" cy="5357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599601" y="6555764"/>
                <a:ext cx="129137" cy="53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5605096" y="6486216"/>
              <a:ext cx="126389" cy="20143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605096" y="6486216"/>
                <a:ext cx="126389" cy="20143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124" grpId="0" animBg="1"/>
      <p:bldP spid="1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from the BST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a single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position.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10921" y="4852955"/>
            <a:ext cx="3351068" cy="1609659"/>
            <a:chOff x="810921" y="4852955"/>
            <a:chExt cx="3351068" cy="160965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21" y="4852955"/>
              <a:ext cx="3351068" cy="16096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3257574" y="60932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3a</a:t>
              </a:r>
              <a:endParaRPr 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34448" y="4726632"/>
            <a:ext cx="2906646" cy="1884927"/>
            <a:chOff x="5434448" y="4726632"/>
            <a:chExt cx="2906646" cy="188492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48" y="4726632"/>
              <a:ext cx="2898631" cy="1862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5" name="文本框 24"/>
            <p:cNvSpPr txBox="1"/>
            <p:nvPr/>
          </p:nvSpPr>
          <p:spPr>
            <a:xfrm>
              <a:off x="7420649" y="624222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3b</a:t>
              </a:r>
              <a:endParaRPr 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4:artisticCrisscrossEtching id="{1AD0562C-7B4D-432E-B015-4E20C9209F3E}"/>
                  </a:ext>
                </a:extLst>
              </p:cNvPr>
              <p:cNvSpPr txBox="1"/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4:artisticCrisscrossEtching id="{C626082C-77AF-4D24-B961-15A74237E137}"/>
                  </a:ext>
                </a:extLst>
              </p:cNvPr>
              <p:cNvSpPr txBox="1"/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4:artisticCrisscrossEtching id="{BB6D5175-CD08-4B60-BCC1-C117F675F298}"/>
                  </a:ext>
                </a:extLst>
              </p:cNvPr>
              <p:cNvSpPr txBox="1"/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4:artisticCrisscrossEtching id="{A908AE80-CE96-4798-AE3E-C4AE5227E3B7}"/>
                  </a:ext>
                </a:extLst>
              </p:cNvPr>
              <p:cNvSpPr txBox="1"/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4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4:artisticCrisscrossEtching id="{A46BCEB0-CA09-4569-B2A1-81BEE9E6355A}"/>
                  </a:ext>
                </a:extLst>
              </p:cNvPr>
              <p:cNvSpPr txBox="1"/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Worst-case time complexity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469" t="-5839" r="-354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/>
      <p:bldP spid="3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720000" y="1690689"/>
          <a:ext cx="7704000" cy="302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/>
                <a:gridCol w="1728000"/>
                <a:gridCol w="1728000"/>
                <a:gridCol w="1728000"/>
              </a:tblGrid>
              <a:tr h="4320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Search(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S,k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Insert(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SimpleArray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101408" r="-200000" b="-5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101408" r="-100707" b="-5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101408" r="-352" b="-5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SimpleLinkedList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201408" r="-200000" b="-4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201408" r="-100707" b="-4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201408" r="-352" b="-4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SortedArray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301408" r="-200000" b="-3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301408" r="-100707" b="-3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301408" r="-352" b="-3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SortedLinkedList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401408" r="-200000" b="-2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401408" r="-100707" b="-2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401408" r="-352" b="-2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BinaryHeap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501408" r="-200000" b="-1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501408" r="-100707" b="-1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501408" r="-352" b="-1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BinarySearchTree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601408" r="-200000" b="-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601408" r="-100707" b="-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601408" r="-352" b="-1408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F79AE9A8-F554-4FFE-AED4-3C51AA645E9C}"/>
                  </a:ext>
                </a:extLst>
              </p:cNvPr>
              <p:cNvSpPr txBox="1"/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BST also supports other operations of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242" t="-10526" r="-4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9A81EA9A-3E35-4A30-8166-F49F773075BE}"/>
                  </a:ext>
                </a:extLst>
              </p:cNvPr>
              <p:cNvSpPr txBox="1"/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height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varies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itchFamily="49" charset="0"/>
              </a:rPr>
              <a:t>Set</a:t>
            </a:r>
            <a:r>
              <a:rPr lang="en-US" dirty="0"/>
              <a:t> Abstract Data Type (ADT)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000" dirty="0"/>
              <a:t> field.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Operations the </a:t>
            </a:r>
            <a:r>
              <a:rPr lang="en-US" sz="2400" b="1" dirty="0"/>
              <a:t>Set</a:t>
            </a:r>
            <a:r>
              <a:rPr lang="en-US" sz="2400" dirty="0"/>
              <a:t> ADT should support: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an element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 with key value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Add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(What if element with same key exists?)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from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, assuming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is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with key value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 from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If elements are from an ordered universe (</a:t>
            </a:r>
            <a:r>
              <a:rPr lang="en-US" sz="2400" b="1" dirty="0" err="1"/>
              <a:t>OSet</a:t>
            </a:r>
            <a:r>
              <a:rPr lang="en-US" sz="2400" dirty="0"/>
              <a:t>):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minimum/maximum element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smallest element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 that is larger than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).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largest element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 that is smaller than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).</a:t>
            </a:r>
            <a:endParaRPr 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829300" y="4435474"/>
            <a:ext cx="2686050" cy="2057400"/>
            <a:chOff x="5829300" y="4291445"/>
            <a:chExt cx="2686050" cy="2057400"/>
          </a:xfrm>
        </p:grpSpPr>
        <p:grpSp>
          <p:nvGrpSpPr>
            <p:cNvPr id="6" name="组合 5"/>
            <p:cNvGrpSpPr/>
            <p:nvPr/>
          </p:nvGrpSpPr>
          <p:grpSpPr>
            <a:xfrm>
              <a:off x="6037118" y="4432301"/>
              <a:ext cx="922482" cy="735011"/>
              <a:chOff x="6151418" y="4432301"/>
              <a:chExt cx="922482" cy="73501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010025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Alice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84472" y="4799806"/>
              <a:ext cx="922482" cy="735011"/>
              <a:chOff x="6151418" y="4432301"/>
              <a:chExt cx="922482" cy="73501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021437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Bob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male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49554" y="5462587"/>
              <a:ext cx="922482" cy="735011"/>
              <a:chOff x="6151418" y="4432301"/>
              <a:chExt cx="922482" cy="73501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114582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Emma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829300" y="4291445"/>
              <a:ext cx="268605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48C4C6F-1223-40CA-81C5-054AAC0EB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operations given by an adversary, the resulting BST can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E.g., insert the elements in increasing order.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expected height of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randomly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built BST?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Build the BST from an empty BST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operations.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insertion orders is equally likely to happen.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expected height of a randomly built BST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r>
              <a:rPr lang="en-US" dirty="0"/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(Binary-Search-</a:t>
            </a:r>
            <a:r>
              <a:rPr lang="en-US" sz="3200" b="1" dirty="0"/>
              <a:t>Tre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 + He</a:t>
            </a:r>
            <a:r>
              <a:rPr lang="en-US" sz="3200" b="1" dirty="0"/>
              <a:t>ap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 err="1"/>
                  <a:t>Treap</a:t>
                </a:r>
                <a:r>
                  <a:rPr lang="en-US" sz="2400" dirty="0"/>
                  <a:t> is a </a:t>
                </a:r>
                <a:r>
                  <a:rPr lang="en-US" sz="2400" i="1" dirty="0"/>
                  <a:t>binary tree</a:t>
                </a:r>
                <a:r>
                  <a:rPr lang="en-US" sz="2400" dirty="0"/>
                  <a:t> in which each node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</a:t>
                </a:r>
                <a:r>
                  <a:rPr lang="en-US" sz="2400" dirty="0"/>
                  <a:t>, and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values</a:t>
                </a:r>
                <a:r>
                  <a:rPr lang="en-US" sz="2400" dirty="0"/>
                  <a:t> must satisfy the BST-property: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left sub-tree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right sub-tree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values</a:t>
                </a:r>
                <a:r>
                  <a:rPr lang="en-US" sz="2400" dirty="0"/>
                  <a:t> must satisfy the </a:t>
                </a:r>
                <a:r>
                  <a:rPr lang="en-US" sz="2400" dirty="0" err="1"/>
                  <a:t>MinHeap</a:t>
                </a:r>
                <a:r>
                  <a:rPr lang="en-US" sz="2400" dirty="0"/>
                  <a:t>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descendent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4899756" y="4423501"/>
            <a:ext cx="3615594" cy="2069373"/>
            <a:chOff x="5192433" y="4423501"/>
            <a:chExt cx="3615594" cy="2069373"/>
          </a:xfrm>
        </p:grpSpPr>
        <p:cxnSp>
          <p:nvCxnSpPr>
            <p:cNvPr id="12" name="直接连接符 11"/>
            <p:cNvCxnSpPr>
              <a:stCxn id="18" idx="2"/>
              <a:endCxn id="19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直接连接符 26"/>
            <p:cNvCxnSpPr>
              <a:stCxn id="18" idx="2"/>
              <a:endCxn id="20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2" idx="0"/>
              <a:endCxn id="19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9" idx="2"/>
              <a:endCxn id="21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0" idx="2"/>
              <a:endCxn id="23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628960" y="4459425"/>
            <a:ext cx="529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err="1">
                <a:solidFill>
                  <a:srgbClr val="C00000"/>
                </a:solidFill>
              </a:rPr>
              <a:t>Treap</a:t>
            </a:r>
            <a:r>
              <a:rPr lang="en-US" sz="2000" dirty="0">
                <a:solidFill>
                  <a:srgbClr val="C00000"/>
                </a:solidFill>
              </a:rPr>
              <a:t> is not necessarily a complete binary tree.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(Thus it is not a </a:t>
            </a:r>
            <a:r>
              <a:rPr lang="en-US" sz="2000" dirty="0" err="1">
                <a:solidFill>
                  <a:srgbClr val="C00000"/>
                </a:solidFill>
              </a:rPr>
              <a:t>BinaryHeap</a:t>
            </a:r>
            <a:r>
              <a:rPr lang="en-US" sz="2000" dirty="0">
                <a:solidFill>
                  <a:srgbClr val="C00000"/>
                </a:solidFill>
              </a:rPr>
              <a:t>.)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nodes with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key values and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priority values,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600" dirty="0"/>
                  <a:t> </a:t>
                </a:r>
                <a:r>
                  <a:rPr lang="en-US" sz="2600" b="1" dirty="0" err="1"/>
                  <a:t>Treap</a:t>
                </a:r>
                <a:r>
                  <a:rPr lang="en-US" sz="2600" dirty="0"/>
                  <a:t> is determined.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600" dirty="0"/>
                  <a:t>Proof by induction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[Basis]:</a:t>
                </a:r>
                <a:r>
                  <a:rPr lang="en-US" sz="2000" dirty="0"/>
                  <a:t> The claim clearly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[Hypothesis]:</a:t>
                </a:r>
                <a:r>
                  <a:rPr lang="en-US" sz="2000" dirty="0"/>
                  <a:t> The claim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Step]:</a:t>
                </a:r>
                <a:r>
                  <a:rPr lang="en-US" sz="2000" dirty="0"/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nodes,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the node with min priority. By </a:t>
                </a:r>
                <a:r>
                  <a:rPr lang="en-US" sz="2000" dirty="0" err="1"/>
                  <a:t>MinHeap</a:t>
                </a:r>
                <a:r>
                  <a:rPr lang="en-US" sz="2000" dirty="0"/>
                  <a:t>-property,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the root of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set of nodes with key values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set of nodes with key values larger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BST-property, in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must in left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in right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induction hypothesis,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Q:</a:t>
                </a:r>
                <a:r>
                  <a:rPr lang="en-US" sz="2400" dirty="0"/>
                  <a:t> How do we build 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A:</a:t>
                </a:r>
                <a:r>
                  <a:rPr lang="en-US" sz="2400" dirty="0"/>
                  <a:t> Starting from an empty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, whenever we are given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needs to be added, we assign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priority</a:t>
                </a:r>
                <a:r>
                  <a:rPr lang="en-US" sz="2400" dirty="0"/>
                  <a:t> for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and insert the node into the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Alternative view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-node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: a BST built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insertions, in the order of increasing priorities.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Why?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(Only need to worry about BST property if build 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Treap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in this order.)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Treap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is like a randomly built BST, regardless of the order of the insert operations!</a:t>
                </a:r>
                <a:r>
                  <a:rPr lang="en-US" sz="2400" dirty="0"/>
                  <a:t> (Since we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priorities</a:t>
                </a:r>
                <a:r>
                  <a:rPr lang="en-US" sz="2400" dirty="0"/>
                  <a:t>!)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in expectation.</a:t>
                </a:r>
                <a:br>
                  <a:rPr lang="en-US" sz="2400" dirty="0"/>
                </a:br>
                <a:r>
                  <a:rPr lang="en-US" sz="2400" dirty="0"/>
                  <a:t>Therefore, all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are efficient in expectation.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(Even if the operations are given by an adversary.)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  <a:blipFill rotWithShape="1">
                <a:blip r:embed="rId1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958911" y="5203947"/>
              <a:ext cx="5412764" cy="104408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958911" y="5203947"/>
                <a:ext cx="5412764" cy="10440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24263" y="307426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33.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5027" y="3995165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0.18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/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/>
            <p:cNvCxnSpPr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181591" y="2923442"/>
              <a:ext cx="1071562" cy="10303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181591" y="2923442"/>
                <a:ext cx="1071562" cy="1030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/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/>
            <p:cNvCxnSpPr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/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/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4:artisticCrisscrossEtching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4:artisticCrisscrossEtching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>
                  <a:extLst>
                    <a:ext uri="{FF2B5EF4-FFF2-40B4-BE49-F238E27FC236}">
                      <a14:artisticCrisscrossEtching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等腰三角形 26">
                  <a:extLst>
                    <a:ext uri="{FF2B5EF4-FFF2-40B4-BE49-F238E27FC236}">
                      <a14:artisticCrisscrossEtching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等腰三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8" name="直接连接符 27"/>
            <p:cNvCxnSpPr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>
                  <a:extLst>
                    <a:ext uri="{FF2B5EF4-FFF2-40B4-BE49-F238E27FC236}">
                      <a14:artisticCrisscrossEtching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等腰三角形 33">
                  <a:extLst>
                    <a:ext uri="{FF2B5EF4-FFF2-40B4-BE49-F238E27FC236}">
                      <a14:artisticCrisscrossEtching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等腰三角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/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>
                  <a:extLst>
                    <a:ext uri="{FF2B5EF4-FFF2-40B4-BE49-F238E27FC236}">
                      <a14:artisticCrisscrossEtching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8" name="直接连接符 47"/>
            <p:cNvCxnSpPr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4:artisticCrisscrossEtching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等腰三角形 50">
                  <a:extLst>
                    <a:ext uri="{FF2B5EF4-FFF2-40B4-BE49-F238E27FC236}">
                      <a14:artisticCrisscrossEtching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等腰三角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等腰三角形 52">
                  <a:extLst>
                    <a:ext uri="{FF2B5EF4-FFF2-40B4-BE49-F238E27FC236}">
                      <a14:artisticCrisscrossEtching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等腰三角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等腰三角形 53">
                  <a:extLst>
                    <a:ext uri="{FF2B5EF4-FFF2-40B4-BE49-F238E27FC236}">
                      <a14:artisticCrisscrossEtching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等腰三角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/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箭头: 手杖形 75"/>
          <p:cNvSpPr/>
          <p:nvPr/>
        </p:nvSpPr>
        <p:spPr>
          <a:xfrm rot="18649415">
            <a:off x="6410294" y="5364363"/>
            <a:ext cx="364386" cy="3019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38101" y="5697253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36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>
            <a:stCxn id="19" idx="0"/>
            <a:endCxn id="10" idx="2"/>
          </p:cNvCxnSpPr>
          <p:nvPr/>
        </p:nvCxnSpPr>
        <p:spPr>
          <a:xfrm flipH="1" flipV="1">
            <a:off x="6510346" y="5224898"/>
            <a:ext cx="649873" cy="47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/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/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4:artisticCrisscrossEtching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4:artisticCrisscrossEtching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>
                  <a:extLst>
                    <a:ext uri="{FF2B5EF4-FFF2-40B4-BE49-F238E27FC236}">
                      <a14:artisticCrisscrossEtching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等腰三角形 26">
                  <a:extLst>
                    <a:ext uri="{FF2B5EF4-FFF2-40B4-BE49-F238E27FC236}">
                      <a14:artisticCrisscrossEtching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等腰三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8" name="直接连接符 27"/>
            <p:cNvCxnSpPr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>
                  <a:extLst>
                    <a:ext uri="{FF2B5EF4-FFF2-40B4-BE49-F238E27FC236}">
                      <a14:artisticCrisscrossEtching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等腰三角形 33">
                  <a:extLst>
                    <a:ext uri="{FF2B5EF4-FFF2-40B4-BE49-F238E27FC236}">
                      <a14:artisticCrisscrossEtching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等腰三角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/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>
                  <a:extLst>
                    <a:ext uri="{FF2B5EF4-FFF2-40B4-BE49-F238E27FC236}">
                      <a14:artisticCrisscrossEtching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8" name="直接连接符 47"/>
            <p:cNvCxnSpPr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4:artisticCrisscrossEtching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等腰三角形 50">
                  <a:extLst>
                    <a:ext uri="{FF2B5EF4-FFF2-40B4-BE49-F238E27FC236}">
                      <a14:artisticCrisscrossEtching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等腰三角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等腰三角形 52">
                  <a:extLst>
                    <a:ext uri="{FF2B5EF4-FFF2-40B4-BE49-F238E27FC236}">
                      <a14:artisticCrisscrossEtching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等腰三角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等腰三角形 53">
                  <a:extLst>
                    <a:ext uri="{FF2B5EF4-FFF2-40B4-BE49-F238E27FC236}">
                      <a14:artisticCrisscrossEtching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等腰三角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/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箭头: 手杖形 56"/>
          <p:cNvSpPr/>
          <p:nvPr/>
        </p:nvSpPr>
        <p:spPr>
          <a:xfrm rot="12600000" flipV="1">
            <a:off x="5701368" y="4475568"/>
            <a:ext cx="364386" cy="2883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/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/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4:artisticCrisscrossEtching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4:artisticCrisscrossEtching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>
                  <a:extLst>
                    <a:ext uri="{FF2B5EF4-FFF2-40B4-BE49-F238E27FC236}">
                      <a14:artisticCrisscrossEtching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等腰三角形 26">
                  <a:extLst>
                    <a:ext uri="{FF2B5EF4-FFF2-40B4-BE49-F238E27FC236}">
                      <a14:artisticCrisscrossEtching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等腰三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8" name="直接连接符 27"/>
            <p:cNvCxnSpPr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>
                  <a:extLst>
                    <a:ext uri="{FF2B5EF4-FFF2-40B4-BE49-F238E27FC236}">
                      <a14:artisticCrisscrossEtching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等腰三角形 33">
                  <a:extLst>
                    <a:ext uri="{FF2B5EF4-FFF2-40B4-BE49-F238E27FC236}">
                      <a14:artisticCrisscrossEtching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等腰三角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/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>
                  <a:extLst>
                    <a:ext uri="{FF2B5EF4-FFF2-40B4-BE49-F238E27FC236}">
                      <a14:artisticCrisscrossEtching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8" name="直接连接符 47"/>
            <p:cNvCxnSpPr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4:artisticCrisscrossEtching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等腰三角形 50">
                  <a:extLst>
                    <a:ext uri="{FF2B5EF4-FFF2-40B4-BE49-F238E27FC236}">
                      <a14:artisticCrisscrossEtching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等腰三角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等腰三角形 52">
                  <a:extLst>
                    <a:ext uri="{FF2B5EF4-FFF2-40B4-BE49-F238E27FC236}">
                      <a14:artisticCrisscrossEtching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等腰三角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等腰三角形 53">
                  <a:extLst>
                    <a:ext uri="{FF2B5EF4-FFF2-40B4-BE49-F238E27FC236}">
                      <a14:artisticCrisscrossEtching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等腰三角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/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37887" y="3160284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9" name="直接连接符 58"/>
            <p:cNvCxnSpPr>
              <a:stCxn id="9" idx="2"/>
              <a:endCxn id="58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7208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</a:rPr>
              <a:t>Use rotations to push-up violating nodes until </a:t>
            </a:r>
            <a:r>
              <a:rPr lang="en-US" sz="1800" dirty="0" err="1">
                <a:solidFill>
                  <a:srgbClr val="C00000"/>
                </a:solidFill>
              </a:rPr>
              <a:t>MinHeap</a:t>
            </a:r>
            <a:r>
              <a:rPr lang="en-US" sz="1800" dirty="0">
                <a:solidFill>
                  <a:srgbClr val="C00000"/>
                </a:solidFill>
              </a:rPr>
              <a:t>-property restored.</a:t>
            </a:r>
            <a:endParaRPr lang="en-US" sz="1800" dirty="0">
              <a:solidFill>
                <a:srgbClr val="C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35994" y="3446498"/>
            <a:ext cx="4072012" cy="2696907"/>
            <a:chOff x="488174" y="3000346"/>
            <a:chExt cx="4072012" cy="2696907"/>
          </a:xfrm>
        </p:grpSpPr>
        <p:grpSp>
          <p:nvGrpSpPr>
            <p:cNvPr id="71" name="组合 70"/>
            <p:cNvGrpSpPr/>
            <p:nvPr/>
          </p:nvGrpSpPr>
          <p:grpSpPr>
            <a:xfrm>
              <a:off x="1879982" y="3079186"/>
              <a:ext cx="1264642" cy="1162244"/>
              <a:chOff x="1879982" y="3079186"/>
              <a:chExt cx="1264642" cy="1162244"/>
            </a:xfrm>
          </p:grpSpPr>
          <p:sp>
            <p:nvSpPr>
              <p:cNvPr id="65" name="箭头: 右 64"/>
              <p:cNvSpPr/>
              <p:nvPr/>
            </p:nvSpPr>
            <p:spPr>
              <a:xfrm>
                <a:off x="1931905" y="3401450"/>
                <a:ext cx="1194955" cy="21322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箭头: 左 66"/>
              <p:cNvSpPr/>
              <p:nvPr/>
            </p:nvSpPr>
            <p:spPr>
              <a:xfrm>
                <a:off x="1931904" y="3689144"/>
                <a:ext cx="1194955" cy="213220"/>
              </a:xfrm>
              <a:prstGeom prst="lef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879982" y="3079186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right-rotate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942467" y="3872098"/>
                <a:ext cx="113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left-rotate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88174" y="3000346"/>
              <a:ext cx="1584544" cy="2665506"/>
              <a:chOff x="488174" y="3000346"/>
              <a:chExt cx="1584544" cy="2665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椭圆 21">
                    <a:extLst>
                      <a:ext uri="{FF2B5EF4-FFF2-40B4-BE49-F238E27FC236}">
                        <a14:artisticCrisscrossEtching id="{EC3602C9-A3B6-4E4F-B237-9F563FAD2366}"/>
                      </a:ext>
                    </a:extLst>
                  </p:cNvPr>
                  <p:cNvSpPr/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椭圆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1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4" name="直接连接符 23"/>
              <p:cNvCxnSpPr>
                <a:stCxn id="22" idx="3"/>
                <a:endCxn id="26" idx="0"/>
              </p:cNvCxnSpPr>
              <p:nvPr/>
            </p:nvCxnSpPr>
            <p:spPr>
              <a:xfrm flipH="1">
                <a:off x="1061849" y="3763341"/>
                <a:ext cx="245003" cy="4168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2" idx="5"/>
                <a:endCxn id="27" idx="0"/>
              </p:cNvCxnSpPr>
              <p:nvPr/>
            </p:nvCxnSpPr>
            <p:spPr>
              <a:xfrm>
                <a:off x="1578710" y="3763341"/>
                <a:ext cx="247004" cy="414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椭圆 25">
                    <a:extLst>
                      <a:ext uri="{FF2B5EF4-FFF2-40B4-BE49-F238E27FC236}">
                        <a14:artisticCrisscrossEtching id="{5048A2A3-8392-4C6E-9D70-B124E88E0D55}"/>
                      </a:ext>
                    </a:extLst>
                  </p:cNvPr>
                  <p:cNvSpPr/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椭圆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等腰三角形 26">
                    <a:extLst>
                      <a:ext uri="{FF2B5EF4-FFF2-40B4-BE49-F238E27FC236}">
                        <a14:artisticCrisscrossEtching id="{BC435E22-B1CA-47E1-8A31-6D8F4473365E}"/>
                      </a:ext>
                    </a:extLst>
                  </p:cNvPr>
                  <p:cNvSpPr/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等腰三角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8" name="直接连接符 27"/>
              <p:cNvCxnSpPr>
                <a:stCxn id="22" idx="0"/>
              </p:cNvCxnSpPr>
              <p:nvPr/>
            </p:nvCxnSpPr>
            <p:spPr>
              <a:xfrm flipV="1">
                <a:off x="1442781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等腰三角形 32">
                    <a:extLst>
                      <a:ext uri="{FF2B5EF4-FFF2-40B4-BE49-F238E27FC236}">
                        <a14:artisticCrisscrossEtching id="{FECF6012-F49B-4240-92A2-F582C0CE6DB7}"/>
                      </a:ext>
                    </a:extLst>
                  </p:cNvPr>
                  <p:cNvSpPr/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等腰三角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等腰三角形 33">
                    <a:extLst>
                      <a:ext uri="{FF2B5EF4-FFF2-40B4-BE49-F238E27FC236}">
                        <a14:artisticCrisscrossEtching id="{DC8BA922-1C0C-44C8-9531-AA886FE232E9}"/>
                      </a:ext>
                    </a:extLst>
                  </p:cNvPr>
                  <p:cNvSpPr/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等腰三角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35" name="直接连接符 34"/>
              <p:cNvCxnSpPr>
                <a:stCxn id="26" idx="3"/>
                <a:endCxn id="34" idx="0"/>
              </p:cNvCxnSpPr>
              <p:nvPr/>
            </p:nvCxnSpPr>
            <p:spPr>
              <a:xfrm flipH="1">
                <a:off x="735178" y="4508313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6" idx="5"/>
                <a:endCxn id="33" idx="0"/>
              </p:cNvCxnSpPr>
              <p:nvPr/>
            </p:nvCxnSpPr>
            <p:spPr>
              <a:xfrm>
                <a:off x="1197778" y="4508313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箭头: 手杖形 71"/>
              <p:cNvSpPr/>
              <p:nvPr/>
            </p:nvSpPr>
            <p:spPr>
              <a:xfrm rot="18649415">
                <a:off x="1260588" y="3919567"/>
                <a:ext cx="364386" cy="301964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971868" y="3000346"/>
              <a:ext cx="1588318" cy="2696907"/>
              <a:chOff x="2971868" y="3000346"/>
              <a:chExt cx="1588318" cy="269690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椭圆 46">
                    <a:extLst>
                      <a:ext uri="{FF2B5EF4-FFF2-40B4-BE49-F238E27FC236}">
                        <a14:artisticCrisscrossEtching id="{27593215-EBA4-41A2-B151-59C3FB0E814E}"/>
                      </a:ext>
                    </a:extLst>
                  </p:cNvPr>
                  <p:cNvSpPr/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椭圆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48" name="直接连接符 47"/>
              <p:cNvCxnSpPr>
                <a:stCxn id="47" idx="5"/>
                <a:endCxn id="50" idx="0"/>
              </p:cNvCxnSpPr>
              <p:nvPr/>
            </p:nvCxnSpPr>
            <p:spPr>
              <a:xfrm>
                <a:off x="3750323" y="3763341"/>
                <a:ext cx="247004" cy="448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3218872" y="3763341"/>
                <a:ext cx="259593" cy="44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椭圆 49">
                    <a:extLst>
                      <a:ext uri="{FF2B5EF4-FFF2-40B4-BE49-F238E27FC236}">
                        <a14:artisticCrisscrossEtching id="{880A1705-1844-4874-B1C4-474562C20CE8}"/>
                      </a:ext>
                    </a:extLst>
                  </p:cNvPr>
                  <p:cNvSpPr/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椭圆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等腰三角形 50">
                    <a:extLst>
                      <a:ext uri="{FF2B5EF4-FFF2-40B4-BE49-F238E27FC236}">
                        <a14:artisticCrisscrossEtching id="{003A24D0-0699-42D4-ACBA-1B9BE9642BC3}"/>
                      </a:ext>
                    </a:extLst>
                  </p:cNvPr>
                  <p:cNvSpPr/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等腰三角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52" name="直接连接符 51"/>
              <p:cNvCxnSpPr>
                <a:stCxn id="47" idx="0"/>
              </p:cNvCxnSpPr>
              <p:nvPr/>
            </p:nvCxnSpPr>
            <p:spPr>
              <a:xfrm flipV="1">
                <a:off x="3614394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等腰三角形 52">
                    <a:extLst>
                      <a:ext uri="{FF2B5EF4-FFF2-40B4-BE49-F238E27FC236}">
                        <a14:artisticCrisscrossEtching id="{7E4AEB31-B20D-4B61-A941-A4973D76EE26}"/>
                      </a:ext>
                    </a:extLst>
                  </p:cNvPr>
                  <p:cNvSpPr/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等腰三角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等腰三角形 53">
                    <a:extLst>
                      <a:ext uri="{FF2B5EF4-FFF2-40B4-BE49-F238E27FC236}">
                        <a14:artisticCrisscrossEtching id="{9515071F-3E3E-4F8D-95D2-FD0182400B30}"/>
                      </a:ext>
                    </a:extLst>
                  </p:cNvPr>
                  <p:cNvSpPr/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等腰三角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55" name="直接连接符 54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670656" y="4539714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0" idx="5"/>
                <a:endCxn id="53" idx="0"/>
              </p:cNvCxnSpPr>
              <p:nvPr/>
            </p:nvCxnSpPr>
            <p:spPr>
              <a:xfrm>
                <a:off x="4133256" y="4539714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箭头: 手杖形 72"/>
              <p:cNvSpPr/>
              <p:nvPr/>
            </p:nvSpPr>
            <p:spPr>
              <a:xfrm rot="12600000" flipV="1">
                <a:off x="3425907" y="3940699"/>
                <a:ext cx="364386" cy="288335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Q:</a:t>
            </a:r>
            <a:r>
              <a:rPr lang="en-US" sz="2400" dirty="0"/>
              <a:t> Given a pointer to a node, how to remove it?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A:</a:t>
            </a:r>
            <a:r>
              <a:rPr lang="en-US" sz="2400" dirty="0"/>
              <a:t> Just invert the process of insertion!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dirty="0"/>
              <a:t> Use rotations to push-down the node till it is a leaf.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u="sng" dirty="0"/>
              <a:t>Step 2:</a:t>
            </a:r>
            <a:r>
              <a:rPr lang="en-US" sz="2400" dirty="0"/>
              <a:t> Remove the leaf.</a:t>
            </a:r>
            <a:endParaRPr 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5522" y="3429000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连接符 16"/>
            <p:cNvCxnSpPr>
              <a:stCxn id="9" idx="2"/>
              <a:endCxn id="16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428509" y="3429000"/>
            <a:ext cx="3086841" cy="2071920"/>
            <a:chOff x="5165005" y="3429000"/>
            <a:chExt cx="3086841" cy="2071920"/>
          </a:xfrm>
        </p:grpSpPr>
        <p:cxnSp>
          <p:nvCxnSpPr>
            <p:cNvPr id="19" name="直接连接符 18"/>
            <p:cNvCxnSpPr>
              <a:stCxn id="20" idx="2"/>
              <a:endCxn id="21" idx="0"/>
            </p:cNvCxnSpPr>
            <p:nvPr/>
          </p:nvCxnSpPr>
          <p:spPr>
            <a:xfrm flipH="1">
              <a:off x="5989060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88678" y="342900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66942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110414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65005" y="502294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55341" y="500827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07610" y="501563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直接连接符 25"/>
            <p:cNvCxnSpPr>
              <a:stCxn id="20" idx="2"/>
              <a:endCxn id="22" idx="0"/>
            </p:cNvCxnSpPr>
            <p:nvPr/>
          </p:nvCxnSpPr>
          <p:spPr>
            <a:xfrm>
              <a:off x="6710796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0"/>
              <a:endCxn id="21" idx="2"/>
            </p:cNvCxnSpPr>
            <p:nvPr/>
          </p:nvCxnSpPr>
          <p:spPr>
            <a:xfrm flipH="1" flipV="1">
              <a:off x="5989060" y="4606197"/>
              <a:ext cx="488399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2"/>
              <a:endCxn id="23" idx="0"/>
            </p:cNvCxnSpPr>
            <p:nvPr/>
          </p:nvCxnSpPr>
          <p:spPr>
            <a:xfrm flipH="1">
              <a:off x="5487123" y="4606197"/>
              <a:ext cx="501937" cy="416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2" idx="2"/>
              <a:endCxn id="25" idx="0"/>
            </p:cNvCxnSpPr>
            <p:nvPr/>
          </p:nvCxnSpPr>
          <p:spPr>
            <a:xfrm>
              <a:off x="7432532" y="4606197"/>
              <a:ext cx="49719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930446" y="5486253"/>
            <a:ext cx="810517" cy="915744"/>
            <a:chOff x="6030030" y="5259489"/>
            <a:chExt cx="810517" cy="915744"/>
          </a:xfrm>
        </p:grpSpPr>
        <p:sp>
          <p:nvSpPr>
            <p:cNvPr id="31" name="矩形 30"/>
            <p:cNvSpPr/>
            <p:nvPr/>
          </p:nvSpPr>
          <p:spPr>
            <a:xfrm>
              <a:off x="6030030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2" name="直接连接符 31"/>
            <p:cNvCxnSpPr>
              <a:stCxn id="31" idx="0"/>
              <a:endCxn id="24" idx="2"/>
            </p:cNvCxnSpPr>
            <p:nvPr/>
          </p:nvCxnSpPr>
          <p:spPr>
            <a:xfrm flipV="1">
              <a:off x="6352148" y="5259489"/>
              <a:ext cx="488399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456752" y="3403355"/>
            <a:ext cx="2011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Remove element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key 33.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箭头: 右 44"/>
          <p:cNvSpPr/>
          <p:nvPr/>
        </p:nvSpPr>
        <p:spPr>
          <a:xfrm>
            <a:off x="4543888" y="3688770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2" name="墨迹 51"/>
              <p14:cNvContentPartPr/>
              <p14:nvPr/>
            </p14:nvContentPartPr>
            <p14:xfrm>
              <a:off x="7004301" y="651838"/>
              <a:ext cx="599252" cy="27388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004301" y="651838"/>
                <a:ext cx="599252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3" name="墨迹 52"/>
              <p14:cNvContentPartPr/>
              <p14:nvPr/>
            </p14:nvContentPartPr>
            <p14:xfrm>
              <a:off x="7537769" y="564196"/>
              <a:ext cx="219281" cy="219105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537769" y="564196"/>
                <a:ext cx="219281" cy="219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4" name="墨迹 53"/>
              <p14:cNvContentPartPr/>
              <p14:nvPr/>
            </p14:nvContentPartPr>
            <p14:xfrm>
              <a:off x="7103662" y="242385"/>
              <a:ext cx="302538" cy="1506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103662" y="242385"/>
                <a:ext cx="302538" cy="1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5" name="墨迹 54"/>
              <p14:cNvContentPartPr/>
              <p14:nvPr/>
            </p14:nvContentPartPr>
            <p14:xfrm>
              <a:off x="7082762" y="197194"/>
              <a:ext cx="224763" cy="32301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082762" y="197194"/>
                <a:ext cx="224763" cy="323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6" name="墨迹 55"/>
              <p14:cNvContentPartPr/>
              <p14:nvPr/>
            </p14:nvContentPartPr>
            <p14:xfrm>
              <a:off x="7175957" y="383434"/>
              <a:ext cx="153496" cy="153374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175957" y="383434"/>
                <a:ext cx="153496" cy="15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7" name="墨迹 56"/>
              <p14:cNvContentPartPr/>
              <p14:nvPr/>
            </p14:nvContentPartPr>
            <p14:xfrm>
              <a:off x="7479865" y="115030"/>
              <a:ext cx="83944" cy="36323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479865" y="115030"/>
                <a:ext cx="83944" cy="3632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8" name="墨迹 57"/>
              <p14:cNvContentPartPr/>
              <p14:nvPr/>
            </p14:nvContentPartPr>
            <p14:xfrm>
              <a:off x="7471985" y="312225"/>
              <a:ext cx="43856" cy="186239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471985" y="312225"/>
                <a:ext cx="43856" cy="186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9" name="墨迹 58"/>
              <p14:cNvContentPartPr/>
              <p14:nvPr/>
            </p14:nvContentPartPr>
            <p14:xfrm>
              <a:off x="7605438" y="202672"/>
              <a:ext cx="143389" cy="262927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605438" y="202672"/>
                <a:ext cx="143389" cy="262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0" name="墨迹 59"/>
              <p14:cNvContentPartPr/>
              <p14:nvPr/>
            </p14:nvContentPartPr>
            <p14:xfrm>
              <a:off x="7011496" y="928459"/>
              <a:ext cx="562592" cy="4108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011496" y="928459"/>
                <a:ext cx="562592" cy="41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1" name="墨迹 60"/>
              <p14:cNvContentPartPr/>
              <p14:nvPr/>
            </p14:nvContentPartPr>
            <p14:xfrm>
              <a:off x="6973122" y="964063"/>
              <a:ext cx="145273" cy="101337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6973122" y="964063"/>
                <a:ext cx="145273" cy="101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2" name="墨迹 61"/>
              <p14:cNvContentPartPr/>
              <p14:nvPr/>
            </p14:nvContentPartPr>
            <p14:xfrm>
              <a:off x="7009440" y="909287"/>
              <a:ext cx="177480" cy="38343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009440" y="909287"/>
                <a:ext cx="177480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3" name="墨迹 62"/>
              <p14:cNvContentPartPr/>
              <p14:nvPr/>
            </p14:nvContentPartPr>
            <p14:xfrm>
              <a:off x="7143064" y="1257117"/>
              <a:ext cx="183648" cy="3560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143064" y="1257117"/>
                <a:ext cx="183648" cy="3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4" name="墨迹 63"/>
              <p14:cNvContentPartPr/>
              <p14:nvPr/>
            </p14:nvContentPartPr>
            <p14:xfrm>
              <a:off x="7104690" y="1205079"/>
              <a:ext cx="137050" cy="347830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104690" y="1205079"/>
                <a:ext cx="137050" cy="347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5" name="墨迹 64"/>
              <p14:cNvContentPartPr/>
              <p14:nvPr/>
            </p14:nvContentPartPr>
            <p14:xfrm>
              <a:off x="7219812" y="1405013"/>
              <a:ext cx="153497" cy="6829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219812" y="1405013"/>
                <a:ext cx="153497" cy="68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6" name="墨迹 65"/>
              <p14:cNvContentPartPr/>
              <p14:nvPr/>
            </p14:nvContentPartPr>
            <p14:xfrm>
              <a:off x="7479694" y="1144825"/>
              <a:ext cx="96450" cy="334136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479694" y="1144825"/>
                <a:ext cx="96450" cy="334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67" name="墨迹 66"/>
              <p14:cNvContentPartPr/>
              <p14:nvPr/>
            </p14:nvContentPartPr>
            <p14:xfrm>
              <a:off x="7479694" y="1309154"/>
              <a:ext cx="58075" cy="109553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7479694" y="1309154"/>
                <a:ext cx="58075" cy="109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68" name="墨迹 67"/>
              <p14:cNvContentPartPr/>
              <p14:nvPr/>
            </p14:nvContentPartPr>
            <p14:xfrm>
              <a:off x="7630964" y="1205079"/>
              <a:ext cx="200094" cy="238962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7630964" y="1205079"/>
                <a:ext cx="200094" cy="238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1" name="墨迹 70"/>
              <p14:cNvContentPartPr/>
              <p14:nvPr/>
            </p14:nvContentPartPr>
            <p14:xfrm>
              <a:off x="5867125" y="237592"/>
              <a:ext cx="313845" cy="415958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5867125" y="237592"/>
                <a:ext cx="313845" cy="415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2" name="墨迹 71"/>
              <p14:cNvContentPartPr/>
              <p14:nvPr/>
            </p14:nvContentPartPr>
            <p14:xfrm>
              <a:off x="5953467" y="351253"/>
              <a:ext cx="63043" cy="117940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5953467" y="351253"/>
                <a:ext cx="63043" cy="117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73" name="墨迹 72"/>
              <p14:cNvContentPartPr/>
              <p14:nvPr/>
            </p14:nvContentPartPr>
            <p14:xfrm>
              <a:off x="5986359" y="394389"/>
              <a:ext cx="49338" cy="232800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986359" y="394389"/>
                <a:ext cx="49338" cy="23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74" name="墨迹 73"/>
              <p14:cNvContentPartPr/>
              <p14:nvPr/>
            </p14:nvContentPartPr>
            <p14:xfrm>
              <a:off x="5613582" y="660055"/>
              <a:ext cx="230245" cy="279359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5613582" y="660055"/>
                <a:ext cx="230245" cy="279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75" name="墨迹 74"/>
              <p14:cNvContentPartPr/>
              <p14:nvPr/>
            </p14:nvContentPartPr>
            <p14:xfrm>
              <a:off x="5454604" y="885322"/>
              <a:ext cx="294658" cy="316334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454604" y="885322"/>
                <a:ext cx="294658" cy="316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76" name="墨迹 75"/>
              <p14:cNvContentPartPr/>
              <p14:nvPr/>
            </p14:nvContentPartPr>
            <p14:xfrm>
              <a:off x="5536834" y="978442"/>
              <a:ext cx="120604" cy="157482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536834" y="978442"/>
                <a:ext cx="120604" cy="157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77" name="墨迹 76"/>
              <p14:cNvContentPartPr/>
              <p14:nvPr/>
            </p14:nvContentPartPr>
            <p14:xfrm>
              <a:off x="5545057" y="994190"/>
              <a:ext cx="95935" cy="202673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5545057" y="994190"/>
                <a:ext cx="95935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78" name="墨迹 77"/>
              <p14:cNvContentPartPr/>
              <p14:nvPr/>
            </p14:nvContentPartPr>
            <p14:xfrm>
              <a:off x="5262733" y="1214323"/>
              <a:ext cx="224763" cy="27285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5262733" y="1214323"/>
                <a:ext cx="224763" cy="272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79" name="墨迹 78"/>
              <p14:cNvContentPartPr/>
              <p14:nvPr/>
            </p14:nvContentPartPr>
            <p14:xfrm>
              <a:off x="5158575" y="1437365"/>
              <a:ext cx="285065" cy="300757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5158575" y="1437365"/>
                <a:ext cx="285065" cy="3007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80" name="墨迹 79"/>
              <p14:cNvContentPartPr/>
              <p14:nvPr/>
            </p14:nvContentPartPr>
            <p14:xfrm>
              <a:off x="5273697" y="1506349"/>
              <a:ext cx="104158" cy="202673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5273697" y="1506349"/>
                <a:ext cx="104158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81" name="墨迹 80"/>
              <p14:cNvContentPartPr/>
              <p14:nvPr/>
            </p14:nvContentPartPr>
            <p14:xfrm>
              <a:off x="5306590" y="1591253"/>
              <a:ext cx="84971" cy="90381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5306590" y="1591253"/>
                <a:ext cx="84971" cy="90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82" name="墨迹 81"/>
              <p14:cNvContentPartPr/>
              <p14:nvPr/>
            </p14:nvContentPartPr>
            <p14:xfrm>
              <a:off x="5662920" y="1210557"/>
              <a:ext cx="142532" cy="262927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5662920" y="1210557"/>
                <a:ext cx="142532" cy="262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83" name="墨迹 82"/>
              <p14:cNvContentPartPr/>
              <p14:nvPr/>
            </p14:nvContentPartPr>
            <p14:xfrm>
              <a:off x="5731274" y="1473484"/>
              <a:ext cx="242751" cy="271485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5731274" y="1473484"/>
                <a:ext cx="242751" cy="271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84" name="墨迹 83"/>
              <p14:cNvContentPartPr/>
              <p14:nvPr/>
            </p14:nvContentPartPr>
            <p14:xfrm>
              <a:off x="5810935" y="1500872"/>
              <a:ext cx="120604" cy="198906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5810935" y="1500872"/>
                <a:ext cx="120604" cy="198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85" name="墨迹 84"/>
              <p14:cNvContentPartPr/>
              <p14:nvPr/>
            </p14:nvContentPartPr>
            <p14:xfrm>
              <a:off x="6213349" y="531330"/>
              <a:ext cx="277355" cy="260188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6213349" y="531330"/>
                <a:ext cx="277355" cy="260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86" name="墨迹 85"/>
              <p14:cNvContentPartPr/>
              <p14:nvPr/>
            </p14:nvContentPartPr>
            <p14:xfrm>
              <a:off x="6330355" y="770634"/>
              <a:ext cx="273416" cy="294766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6330355" y="770634"/>
                <a:ext cx="273416" cy="294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87" name="墨迹 86"/>
              <p14:cNvContentPartPr/>
              <p14:nvPr/>
            </p14:nvContentPartPr>
            <p14:xfrm>
              <a:off x="6441366" y="870944"/>
              <a:ext cx="112382" cy="120508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6441366" y="870944"/>
                <a:ext cx="112382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88" name="墨迹 87"/>
              <p14:cNvContentPartPr/>
              <p14:nvPr/>
            </p14:nvContentPartPr>
            <p14:xfrm>
              <a:off x="8362812" y="149779"/>
              <a:ext cx="373291" cy="367857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8362812" y="149779"/>
                <a:ext cx="373291" cy="3678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89" name="墨迹 88"/>
              <p14:cNvContentPartPr/>
              <p14:nvPr/>
            </p14:nvContentPartPr>
            <p14:xfrm>
              <a:off x="8502604" y="273881"/>
              <a:ext cx="82230" cy="153374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8502604" y="273881"/>
                <a:ext cx="82230" cy="15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90" name="墨迹 89"/>
              <p14:cNvContentPartPr/>
              <p14:nvPr/>
            </p14:nvContentPartPr>
            <p14:xfrm>
              <a:off x="8494381" y="290314"/>
              <a:ext cx="112381" cy="186240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8494381" y="290314"/>
                <a:ext cx="112381" cy="186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91" name="墨迹 90"/>
              <p14:cNvContentPartPr/>
              <p14:nvPr/>
            </p14:nvContentPartPr>
            <p14:xfrm>
              <a:off x="8603507" y="529618"/>
              <a:ext cx="162233" cy="218079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8603507" y="529618"/>
                <a:ext cx="162233" cy="218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92" name="墨迹 91"/>
              <p14:cNvContentPartPr/>
              <p14:nvPr/>
            </p14:nvContentPartPr>
            <p14:xfrm>
              <a:off x="8723255" y="717570"/>
              <a:ext cx="329264" cy="320955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8723255" y="717570"/>
                <a:ext cx="329264" cy="3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93" name="墨迹 92"/>
              <p14:cNvContentPartPr/>
              <p14:nvPr/>
            </p14:nvContentPartPr>
            <p14:xfrm>
              <a:off x="8850712" y="836366"/>
              <a:ext cx="57561" cy="59227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8850712" y="836366"/>
                <a:ext cx="57561" cy="59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94" name="墨迹 93"/>
              <p14:cNvContentPartPr/>
              <p14:nvPr/>
            </p14:nvContentPartPr>
            <p14:xfrm>
              <a:off x="8869899" y="849033"/>
              <a:ext cx="76748" cy="254710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8869899" y="849033"/>
                <a:ext cx="76748" cy="254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95" name="墨迹 94"/>
              <p14:cNvContentPartPr/>
              <p14:nvPr/>
            </p14:nvContentPartPr>
            <p14:xfrm>
              <a:off x="8897309" y="1057183"/>
              <a:ext cx="128827" cy="304009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8897309" y="1057183"/>
                <a:ext cx="128827" cy="3040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96" name="墨迹 95"/>
              <p14:cNvContentPartPr/>
              <p14:nvPr/>
            </p14:nvContentPartPr>
            <p14:xfrm>
              <a:off x="8926090" y="1446095"/>
              <a:ext cx="205061" cy="211403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8926090" y="1446095"/>
                <a:ext cx="205061" cy="211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97" name="墨迹 96"/>
              <p14:cNvContentPartPr/>
              <p14:nvPr/>
            </p14:nvContentPartPr>
            <p14:xfrm>
              <a:off x="9127553" y="1415968"/>
              <a:ext cx="8737" cy="5751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127553" y="1415968"/>
                <a:ext cx="8737" cy="57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98" name="墨迹 97"/>
              <p14:cNvContentPartPr/>
              <p14:nvPr/>
            </p14:nvContentPartPr>
            <p14:xfrm>
              <a:off x="8916496" y="1363931"/>
              <a:ext cx="216539" cy="109553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8916496" y="1363931"/>
                <a:ext cx="216539" cy="109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99" name="墨迹 98"/>
              <p14:cNvContentPartPr/>
              <p14:nvPr/>
            </p14:nvContentPartPr>
            <p14:xfrm>
              <a:off x="8965320" y="1468006"/>
              <a:ext cx="93709" cy="131463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8965320" y="1468006"/>
                <a:ext cx="93709" cy="131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00" name="墨迹 99"/>
              <p14:cNvContentPartPr/>
              <p14:nvPr/>
            </p14:nvContentPartPr>
            <p14:xfrm>
              <a:off x="8502604" y="1020723"/>
              <a:ext cx="290546" cy="455499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8502604" y="1020723"/>
                <a:ext cx="290546" cy="455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01" name="墨迹 100"/>
              <p14:cNvContentPartPr/>
              <p14:nvPr/>
            </p14:nvContentPartPr>
            <p14:xfrm>
              <a:off x="8486157" y="1349381"/>
              <a:ext cx="230245" cy="37881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8486157" y="1349381"/>
                <a:ext cx="230245" cy="378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02" name="墨迹 101"/>
              <p14:cNvContentPartPr/>
              <p14:nvPr/>
            </p14:nvContentPartPr>
            <p14:xfrm>
              <a:off x="8510827" y="1473484"/>
              <a:ext cx="128827" cy="18983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8510827" y="1473484"/>
                <a:ext cx="128827" cy="189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03" name="墨迹 102"/>
              <p14:cNvContentPartPr/>
              <p14:nvPr/>
            </p14:nvContentPartPr>
            <p14:xfrm>
              <a:off x="8220280" y="442147"/>
              <a:ext cx="243950" cy="390453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8220280" y="442147"/>
                <a:ext cx="243950" cy="3904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104" name="墨迹 103"/>
              <p14:cNvContentPartPr/>
              <p14:nvPr/>
            </p14:nvContentPartPr>
            <p14:xfrm>
              <a:off x="8107899" y="723047"/>
              <a:ext cx="266392" cy="416301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8107899" y="723047"/>
                <a:ext cx="266392" cy="4163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05" name="墨迹 104"/>
              <p14:cNvContentPartPr/>
              <p14:nvPr/>
            </p14:nvContentPartPr>
            <p14:xfrm>
              <a:off x="8151755" y="827123"/>
              <a:ext cx="124716" cy="257448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8151755" y="827123"/>
                <a:ext cx="124716" cy="257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06" name="墨迹 105"/>
              <p14:cNvContentPartPr/>
              <p14:nvPr/>
            </p14:nvContentPartPr>
            <p14:xfrm>
              <a:off x="8215826" y="933936"/>
              <a:ext cx="86684" cy="68471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8215826" y="933936"/>
                <a:ext cx="86684" cy="6847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720000" y="1914791"/>
          <a:ext cx="7704000" cy="2592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/>
                <a:gridCol w="1728000"/>
                <a:gridCol w="1728000"/>
                <a:gridCol w="1728000"/>
              </a:tblGrid>
              <a:tr h="4320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Search(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S,k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Insert(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SimpleArray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101408" r="-200000" b="-4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101408" r="-100707" b="-4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101408" r="-352" b="-4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SimpleLinkedList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201408" r="-200000" b="-3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201408" r="-100707" b="-3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201408" r="-352" b="-3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SortedArray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301408" r="-200000" b="-2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301408" r="-100707" b="-2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301408" r="-352" b="-2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SortedLinkedList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401408" r="-200000" b="-1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401408" r="-100707" b="-1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401408" r="-352" b="-114085"/>
                      </a:stretch>
                    </a:blip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BinaryHeap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501408" r="-200000" b="-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501408" r="-100707" b="-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501408" r="-352" b="-14085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1086" y="4889787"/>
            <a:ext cx="808182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500" dirty="0"/>
              <a:t>Data structure implementing all these operations efficiently?</a:t>
            </a:r>
            <a:endParaRPr lang="en-US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A24F113D-5CFA-46E1-B9C5-D35168968C5A}"/>
                  </a:ext>
                </a:extLst>
              </p:cNvPr>
              <p:cNvSpPr txBox="1"/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Efficient means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647" t="-7576" r="-8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262745" y="237951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262745" y="326650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262744" y="4089107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262742" y="2808609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262741" y="3687463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173255" y="3060822"/>
              <a:ext cx="165199" cy="17035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173255" y="3060822"/>
                <a:ext cx="165199" cy="170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415386" y="2978394"/>
              <a:ext cx="38982" cy="109904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415386" y="2978394"/>
                <a:ext cx="38982" cy="109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墨迹 12"/>
              <p14:cNvContentPartPr/>
              <p14:nvPr/>
            </p14:nvContentPartPr>
            <p14:xfrm>
              <a:off x="4401649" y="2972899"/>
              <a:ext cx="164855" cy="25037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401649" y="2972899"/>
                <a:ext cx="164855" cy="250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4" name="墨迹 13"/>
              <p14:cNvContentPartPr/>
              <p14:nvPr/>
            </p14:nvContentPartPr>
            <p14:xfrm>
              <a:off x="4604971" y="3005870"/>
              <a:ext cx="90670" cy="43961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604971" y="3005870"/>
                <a:ext cx="90670" cy="43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墨迹 14"/>
              <p14:cNvContentPartPr/>
              <p14:nvPr/>
            </p14:nvContentPartPr>
            <p14:xfrm>
              <a:off x="4610466" y="2978394"/>
              <a:ext cx="126389" cy="29485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610466" y="2978394"/>
                <a:ext cx="126389" cy="294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" name="墨迹 15"/>
              <p14:cNvContentPartPr/>
              <p14:nvPr/>
            </p14:nvContentPartPr>
            <p14:xfrm>
              <a:off x="4725865" y="2957787"/>
              <a:ext cx="170351" cy="29399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725865" y="2957787"/>
                <a:ext cx="170351" cy="293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墨迹 16"/>
              <p14:cNvContentPartPr/>
              <p14:nvPr/>
            </p14:nvContentPartPr>
            <p14:xfrm>
              <a:off x="4401649" y="3377826"/>
              <a:ext cx="225302" cy="28746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401649" y="3377826"/>
                <a:ext cx="225302" cy="287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8" name="墨迹 17"/>
              <p14:cNvContentPartPr/>
              <p14:nvPr/>
            </p14:nvContentPartPr>
            <p14:xfrm>
              <a:off x="1626576" y="3989509"/>
              <a:ext cx="1401275" cy="12089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1626576" y="3989509"/>
                <a:ext cx="1401275" cy="120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9" name="墨迹 18"/>
              <p14:cNvContentPartPr/>
              <p14:nvPr/>
            </p14:nvContentPartPr>
            <p14:xfrm>
              <a:off x="2458239" y="1390283"/>
              <a:ext cx="139097" cy="25484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458239" y="1390283"/>
                <a:ext cx="139097" cy="25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0" name="墨迹 19"/>
              <p14:cNvContentPartPr/>
              <p14:nvPr/>
            </p14:nvContentPartPr>
            <p14:xfrm>
              <a:off x="2433339" y="1626576"/>
              <a:ext cx="139097" cy="28025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433339" y="1626576"/>
                <a:ext cx="139097" cy="280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1" name="墨迹 20"/>
              <p14:cNvContentPartPr/>
              <p14:nvPr/>
            </p14:nvContentPartPr>
            <p14:xfrm>
              <a:off x="2647137" y="1483701"/>
              <a:ext cx="137551" cy="32421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647137" y="1483701"/>
                <a:ext cx="137551" cy="324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2" name="墨迹 21"/>
              <p14:cNvContentPartPr/>
              <p14:nvPr/>
            </p14:nvContentPartPr>
            <p14:xfrm>
              <a:off x="2582740" y="1615586"/>
              <a:ext cx="318721" cy="24178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582740" y="1615586"/>
                <a:ext cx="318721" cy="241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3" name="墨迹 22"/>
              <p14:cNvContentPartPr/>
              <p14:nvPr/>
            </p14:nvContentPartPr>
            <p14:xfrm>
              <a:off x="2976333" y="1390283"/>
              <a:ext cx="103722" cy="15386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976333" y="1390283"/>
                <a:ext cx="103722" cy="153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4" name="墨迹 23"/>
              <p14:cNvContentPartPr/>
              <p14:nvPr/>
            </p14:nvContentPartPr>
            <p14:xfrm>
              <a:off x="2929624" y="1368302"/>
              <a:ext cx="238354" cy="52015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929624" y="1368302"/>
                <a:ext cx="238354" cy="520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墨迹 24"/>
              <p14:cNvContentPartPr/>
              <p14:nvPr/>
            </p14:nvContentPartPr>
            <p14:xfrm>
              <a:off x="3278912" y="1538653"/>
              <a:ext cx="227020" cy="32713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278912" y="1538653"/>
                <a:ext cx="227020" cy="327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6" name="墨迹 25"/>
              <p14:cNvContentPartPr/>
              <p14:nvPr/>
            </p14:nvContentPartPr>
            <p14:xfrm>
              <a:off x="3621331" y="1571625"/>
              <a:ext cx="27476" cy="26703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621331" y="1571625"/>
                <a:ext cx="27476" cy="2670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7" name="墨迹 26"/>
              <p14:cNvContentPartPr/>
              <p14:nvPr/>
            </p14:nvContentPartPr>
            <p14:xfrm>
              <a:off x="3712002" y="1577120"/>
              <a:ext cx="145623" cy="29948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712002" y="1577120"/>
                <a:ext cx="145623" cy="299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8" name="墨迹 27"/>
              <p14:cNvContentPartPr/>
              <p14:nvPr/>
            </p14:nvContentPartPr>
            <p14:xfrm>
              <a:off x="4016985" y="1560634"/>
              <a:ext cx="38466" cy="269093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016985" y="1560634"/>
                <a:ext cx="38466" cy="2690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9" name="墨迹 28"/>
              <p14:cNvContentPartPr/>
              <p14:nvPr/>
            </p14:nvContentPartPr>
            <p14:xfrm>
              <a:off x="4181841" y="1445235"/>
              <a:ext cx="60447" cy="43962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181841" y="1445235"/>
                <a:ext cx="60447" cy="43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0" name="墨迹 29"/>
              <p14:cNvContentPartPr/>
              <p14:nvPr/>
            </p14:nvContentPartPr>
            <p14:xfrm>
              <a:off x="4143375" y="1588110"/>
              <a:ext cx="10990" cy="9891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143375" y="1588110"/>
                <a:ext cx="10990" cy="9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1" name="墨迹 30"/>
              <p14:cNvContentPartPr/>
              <p14:nvPr/>
            </p14:nvContentPartPr>
            <p14:xfrm>
              <a:off x="4163810" y="1577120"/>
              <a:ext cx="114369" cy="12845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163810" y="1577120"/>
                <a:ext cx="114369" cy="12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2" name="墨迹 31"/>
              <p14:cNvContentPartPr/>
              <p14:nvPr/>
            </p14:nvContentPartPr>
            <p14:xfrm>
              <a:off x="4071937" y="1467216"/>
              <a:ext cx="211565" cy="42587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071937" y="1467216"/>
                <a:ext cx="211565" cy="4258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3" name="墨迹 32"/>
              <p14:cNvContentPartPr/>
              <p14:nvPr/>
            </p14:nvContentPartPr>
            <p14:xfrm>
              <a:off x="4423629" y="1637567"/>
              <a:ext cx="5496" cy="20143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423629" y="1637567"/>
                <a:ext cx="5496" cy="201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4" name="墨迹 33"/>
              <p14:cNvContentPartPr/>
              <p14:nvPr/>
            </p14:nvContentPartPr>
            <p14:xfrm>
              <a:off x="4495067" y="1522168"/>
              <a:ext cx="181341" cy="41918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495067" y="1522168"/>
                <a:ext cx="181341" cy="419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5" name="墨迹 34"/>
              <p14:cNvContentPartPr/>
              <p14:nvPr/>
            </p14:nvContentPartPr>
            <p14:xfrm>
              <a:off x="4484076" y="1687024"/>
              <a:ext cx="118147" cy="9891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484076" y="1687024"/>
                <a:ext cx="118147" cy="98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6" name="墨迹 35"/>
              <p14:cNvContentPartPr/>
              <p14:nvPr/>
            </p14:nvContentPartPr>
            <p14:xfrm>
              <a:off x="4550019" y="1648557"/>
              <a:ext cx="8243" cy="291245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550019" y="1648557"/>
                <a:ext cx="8243" cy="291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7" name="墨迹 36"/>
              <p14:cNvContentPartPr/>
              <p14:nvPr/>
            </p14:nvContentPartPr>
            <p14:xfrm>
              <a:off x="4907378" y="1582615"/>
              <a:ext cx="225131" cy="186836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907378" y="1582615"/>
                <a:ext cx="225131" cy="1868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8" name="墨迹 37"/>
              <p14:cNvContentPartPr/>
              <p14:nvPr/>
            </p14:nvContentPartPr>
            <p14:xfrm>
              <a:off x="5170975" y="1516673"/>
              <a:ext cx="49457" cy="16210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170975" y="1516673"/>
                <a:ext cx="49457" cy="162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9" name="墨迹 38"/>
              <p14:cNvContentPartPr/>
              <p14:nvPr/>
            </p14:nvContentPartPr>
            <p14:xfrm>
              <a:off x="5202230" y="1549644"/>
              <a:ext cx="175674" cy="33726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202230" y="1549644"/>
                <a:ext cx="175674" cy="337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0" name="墨迹 39"/>
              <p14:cNvContentPartPr/>
              <p14:nvPr/>
            </p14:nvContentPartPr>
            <p14:xfrm>
              <a:off x="5217685" y="1761209"/>
              <a:ext cx="101661" cy="151117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217685" y="1761209"/>
                <a:ext cx="101661" cy="1511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1" name="墨迹 40"/>
              <p14:cNvContentPartPr/>
              <p14:nvPr/>
            </p14:nvContentPartPr>
            <p14:xfrm>
              <a:off x="5544648" y="1525946"/>
              <a:ext cx="476022" cy="39891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544648" y="1525946"/>
                <a:ext cx="476022" cy="398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2" name="墨迹 41"/>
              <p14:cNvContentPartPr/>
              <p14:nvPr/>
            </p14:nvContentPartPr>
            <p14:xfrm>
              <a:off x="6160110" y="1491086"/>
              <a:ext cx="100288" cy="108014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160110" y="1491086"/>
                <a:ext cx="100288" cy="108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3" name="墨迹 42"/>
              <p14:cNvContentPartPr/>
              <p14:nvPr/>
            </p14:nvContentPartPr>
            <p14:xfrm>
              <a:off x="6118037" y="1604596"/>
              <a:ext cx="193190" cy="36628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118037" y="1604596"/>
                <a:ext cx="193190" cy="36628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AF45F73-7457-4AD6-8CE7-EBF37DC1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probabilistic data structure.</a:t>
                </a:r>
              </a:p>
              <a:p>
                <a:r>
                  <a:rPr lang="en-US" sz="2400" dirty="0"/>
                  <a:t>Like a randomly built BST.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(Expected height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, even for adversarial operation sequence.)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Support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in expectation.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899756" y="4242526"/>
            <a:ext cx="3615594" cy="2069373"/>
            <a:chOff x="5192433" y="4423501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4:artisticCrisscrossEtching id="{F3E76BBA-F2DB-46C5-8A32-EC0947757C04}"/>
                  </a:ext>
                </a:extLst>
              </p:cNvPr>
              <p:cNvSpPr txBox="1"/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Design 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Ch.12</a:t>
            </a:r>
            <a:endParaRPr lang="en-GB" sz="2400" dirty="0"/>
          </a:p>
          <a:p>
            <a:r>
              <a:rPr lang="en-GB" sz="2400" dirty="0"/>
              <a:t>[Morin] Ch.7 (7.2)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 rotWithShape="1">
                <a:blip r:embed="rId1"/>
                <a:stretch>
                  <a:fillRect l="-1005" t="-4895" r="-139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527965" y="3873537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椭圆 3">
                  <a:extLst>
                    <a:ext uri="{FF2B5EF4-FFF2-40B4-BE49-F238E27FC236}">
                      <a14:artisticCrisscrossEtching id="{608D0AC2-C353-4B3D-B15D-F5E125BE055C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等腰三角形 4">
                  <a:extLst>
                    <a:ext uri="{FF2B5EF4-FFF2-40B4-BE49-F238E27FC236}">
                      <a14:artisticCrisscrossEtching id="{0DFF025B-5CC5-43A5-BAA9-8BE12C1C33FB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等腰三角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等腰三角形 5">
                  <a:extLst>
                    <a:ext uri="{FF2B5EF4-FFF2-40B4-BE49-F238E27FC236}">
                      <a14:artisticCrisscrossEtching id="{F02EEBB0-5572-4F98-B599-CB0F78BEBB38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等腰三角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" name="直接连接符 7"/>
            <p:cNvCxnSpPr>
              <a:stCxn id="4" idx="3"/>
              <a:endCxn id="5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4" idx="5"/>
              <a:endCxn id="6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444335" y="3713958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>
                  <a:extLst>
                    <a:ext uri="{FF2B5EF4-FFF2-40B4-BE49-F238E27FC236}">
                      <a14:artisticCrisscrossEtching id="{B2643DD9-8F2A-4B2C-9D5E-0B249992FFE7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>
                  <a:extLst>
                    <a:ext uri="{FF2B5EF4-FFF2-40B4-BE49-F238E27FC236}">
                      <a14:artisticCrisscrossEtching id="{01007D55-3323-4666-86EB-DCB5F15B35C9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>
                  <a:extLst>
                    <a:ext uri="{FF2B5EF4-FFF2-40B4-BE49-F238E27FC236}">
                      <a14:artisticCrisscrossEtching id="{0B507B19-1665-493D-B96A-1EFD2F8C55E6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>
                  <a:extLst>
                    <a:ext uri="{FF2B5EF4-FFF2-40B4-BE49-F238E27FC236}">
                      <a14:artisticCrisscrossEtching id="{A962986F-FCB6-4C11-A9B0-03B6C23E97B6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>
                  <a:extLst>
                    <a:ext uri="{FF2B5EF4-FFF2-40B4-BE49-F238E27FC236}">
                      <a14:artisticCrisscrossEtching id="{6538DF54-5916-4494-B96B-62823E35017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>
                  <a:extLst>
                    <a:ext uri="{FF2B5EF4-FFF2-40B4-BE49-F238E27FC236}">
                      <a14:artisticCrisscrossEtching id="{1AB3FB30-A69E-4029-BABB-1D4653994C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椭圆 18">
                  <a:extLst>
                    <a:ext uri="{FF2B5EF4-FFF2-40B4-BE49-F238E27FC236}">
                      <a14:artisticCrisscrossEtching id="{F39E2392-93EF-4E5B-9B32-185FDF92E249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0" name="直接连接符 19"/>
            <p:cNvCxnSpPr>
              <a:stCxn id="13" idx="3"/>
              <a:endCxn id="1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3" idx="5"/>
              <a:endCxn id="1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3"/>
              <a:endCxn id="1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4" idx="5"/>
              <a:endCxn id="1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5" idx="3"/>
              <a:endCxn id="1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5" idx="5"/>
              <a:endCxn id="1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4045148" y="3681778"/>
              <a:ext cx="161421" cy="1099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045148" y="3681778"/>
                <a:ext cx="161421" cy="10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923567" y="3610341"/>
              <a:ext cx="208817" cy="37985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923567" y="3610341"/>
                <a:ext cx="208817" cy="37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4060947" y="3841139"/>
              <a:ext cx="189584" cy="8792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060947" y="3841139"/>
                <a:ext cx="189584" cy="8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1" name="墨迹 20"/>
              <p14:cNvContentPartPr/>
              <p14:nvPr/>
            </p14:nvContentPartPr>
            <p14:xfrm>
              <a:off x="4350131" y="3648807"/>
              <a:ext cx="128450" cy="26239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350131" y="3648807"/>
                <a:ext cx="128450" cy="2623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2" name="墨迹 21"/>
              <p14:cNvContentPartPr/>
              <p14:nvPr/>
            </p14:nvContentPartPr>
            <p14:xfrm>
              <a:off x="4549332" y="3544399"/>
              <a:ext cx="187523" cy="32421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549332" y="3544399"/>
                <a:ext cx="187523" cy="324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4" name="墨迹 23"/>
              <p14:cNvContentPartPr/>
              <p14:nvPr/>
            </p14:nvContentPartPr>
            <p14:xfrm>
              <a:off x="4799363" y="3639706"/>
              <a:ext cx="127076" cy="23234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799363" y="3639706"/>
                <a:ext cx="127076" cy="232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5" name="墨迹 24"/>
              <p14:cNvContentPartPr/>
              <p14:nvPr/>
            </p14:nvContentPartPr>
            <p14:xfrm>
              <a:off x="5085800" y="3604846"/>
              <a:ext cx="57700" cy="22805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085800" y="3604846"/>
                <a:ext cx="57700" cy="228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7" name="墨迹 26"/>
              <p14:cNvContentPartPr/>
              <p14:nvPr/>
            </p14:nvContentPartPr>
            <p14:xfrm>
              <a:off x="5039091" y="3681778"/>
              <a:ext cx="32971" cy="12913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039091" y="3681778"/>
                <a:ext cx="32971" cy="129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8" name="墨迹 27"/>
              <p14:cNvContentPartPr/>
              <p14:nvPr/>
            </p14:nvContentPartPr>
            <p14:xfrm>
              <a:off x="5231423" y="3731235"/>
              <a:ext cx="57699" cy="4396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231423" y="3731235"/>
                <a:ext cx="57699" cy="43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0" name="墨迹 29"/>
              <p14:cNvContentPartPr/>
              <p14:nvPr/>
            </p14:nvContentPartPr>
            <p14:xfrm>
              <a:off x="4033471" y="4146122"/>
              <a:ext cx="179109" cy="3571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033471" y="4146122"/>
                <a:ext cx="179109" cy="35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1" name="墨迹 30"/>
              <p14:cNvContentPartPr/>
              <p14:nvPr/>
            </p14:nvContentPartPr>
            <p14:xfrm>
              <a:off x="3989509" y="4107484"/>
              <a:ext cx="175846" cy="29691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989509" y="4107484"/>
                <a:ext cx="175846" cy="296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3" name="墨迹 32"/>
              <p14:cNvContentPartPr/>
              <p14:nvPr/>
            </p14:nvContentPartPr>
            <p14:xfrm>
              <a:off x="4066442" y="4258774"/>
              <a:ext cx="5495" cy="168977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066442" y="4258774"/>
                <a:ext cx="5495" cy="1689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4088423" y="4319221"/>
              <a:ext cx="129136" cy="11677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088423" y="4319221"/>
                <a:ext cx="129136" cy="116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6" name="墨迹 35"/>
              <p14:cNvContentPartPr/>
              <p14:nvPr/>
            </p14:nvContentPartPr>
            <p14:xfrm>
              <a:off x="4335706" y="4159860"/>
              <a:ext cx="142875" cy="28575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335706" y="4159860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7" name="墨迹 36"/>
              <p14:cNvContentPartPr/>
              <p14:nvPr/>
            </p14:nvContentPartPr>
            <p14:xfrm>
              <a:off x="4533533" y="4082927"/>
              <a:ext cx="115399" cy="326964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533533" y="4082927"/>
                <a:ext cx="115399" cy="326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8" name="墨迹 37"/>
              <p14:cNvContentPartPr/>
              <p14:nvPr/>
            </p14:nvContentPartPr>
            <p14:xfrm>
              <a:off x="4606344" y="4308230"/>
              <a:ext cx="111278" cy="12587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606344" y="4308230"/>
                <a:ext cx="111278" cy="1258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9" name="墨迹 38"/>
              <p14:cNvContentPartPr/>
              <p14:nvPr/>
            </p14:nvContentPartPr>
            <p14:xfrm>
              <a:off x="4808293" y="4170850"/>
              <a:ext cx="120894" cy="24178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808293" y="4170850"/>
                <a:ext cx="120894" cy="241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1" name="墨迹 40"/>
              <p14:cNvContentPartPr/>
              <p14:nvPr/>
            </p14:nvContentPartPr>
            <p14:xfrm>
              <a:off x="5050081" y="4225802"/>
              <a:ext cx="137380" cy="3297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050081" y="4225802"/>
                <a:ext cx="137380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2" name="墨迹 41"/>
              <p14:cNvContentPartPr/>
              <p14:nvPr/>
            </p14:nvContentPartPr>
            <p14:xfrm>
              <a:off x="5072062" y="4181841"/>
              <a:ext cx="98913" cy="170351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072062" y="4181841"/>
                <a:ext cx="98913" cy="170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3" name="墨迹 42"/>
              <p14:cNvContentPartPr/>
              <p14:nvPr/>
            </p14:nvContentPartPr>
            <p14:xfrm>
              <a:off x="5138004" y="4313725"/>
              <a:ext cx="109904" cy="82428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138004" y="4313725"/>
                <a:ext cx="109904" cy="8242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Given 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the set of elements stored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what is the sequence of the in-order traversal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/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ascending order!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l="-1005" t="-177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5824102" y="4411664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椭圆 24">
                  <a:extLst>
                    <a:ext uri="{FF2B5EF4-FFF2-40B4-BE49-F238E27FC236}">
                      <a14:artisticCrisscrossEtching id="{4B4EE10E-9D4B-4C73-B801-0901790326B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椭圆 26">
                  <a:extLst>
                    <a:ext uri="{FF2B5EF4-FFF2-40B4-BE49-F238E27FC236}">
                      <a14:artisticCrisscrossEtching id="{F14457E2-7199-4399-A3C3-A9D25CE8721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>
                  <a:extLst>
                    <a:ext uri="{FF2B5EF4-FFF2-40B4-BE49-F238E27FC236}">
                      <a14:artisticCrisscrossEtching id="{33801B8B-795B-41F5-A95B-C737AA957E3A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椭圆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椭圆 29">
                  <a:extLst>
                    <a:ext uri="{FF2B5EF4-FFF2-40B4-BE49-F238E27FC236}">
                      <a14:artisticCrisscrossEtching id="{35E98DFB-69BA-497D-ACBB-984542DDE2C8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>
                  <a:extLst>
                    <a:ext uri="{FF2B5EF4-FFF2-40B4-BE49-F238E27FC236}">
                      <a14:artisticCrisscrossEtching id="{CE1D38A1-1D25-4D75-9150-03D6B7D43BE3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椭圆 32">
                  <a:extLst>
                    <a:ext uri="{FF2B5EF4-FFF2-40B4-BE49-F238E27FC236}">
                      <a14:artisticCrisscrossEtching id="{7F56D1AB-4620-46EE-9B46-303E59908EFB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>
                  <a:extLst>
                    <a:ext uri="{FF2B5EF4-FFF2-40B4-BE49-F238E27FC236}">
                      <a14:artisticCrisscrossEtching id="{B32D655A-9C11-4634-8F0C-53CC2DF7E214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6" name="直接连接符 35"/>
            <p:cNvCxnSpPr>
              <a:stCxn id="25" idx="3"/>
              <a:endCxn id="27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5"/>
              <a:endCxn id="28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3"/>
              <a:endCxn id="30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7" idx="5"/>
              <a:endCxn id="31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8" idx="3"/>
              <a:endCxn id="33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5"/>
              <a:endCxn id="34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258247" y="5476302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In-order traversal: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13, 20, 32, 41, 50, 65, 91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This is tail recursion, and we can have an iterative version!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4:artisticCrisscrossEtching id="{EA13B4F4-688A-4713-BB19-BBFC379FFAB3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等腰三角形 5">
                  <a:extLst>
                    <a:ext uri="{FF2B5EF4-FFF2-40B4-BE49-F238E27FC236}">
                      <a14:artisticCrisscrossEtching id="{FE78B208-84E4-4105-86E0-085B4BA43E57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等腰三角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等腰三角形 6">
                  <a:extLst>
                    <a:ext uri="{FF2B5EF4-FFF2-40B4-BE49-F238E27FC236}">
                      <a14:artisticCrisscrossEtching id="{BD91DAAF-CBAB-44FE-B396-004F008474A7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等腰三角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" name="直接连接符 7"/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572000" y="146103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(x==NULL or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==k)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&gt;k)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x.left,k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x.right,k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椭圆 11">
                  <a:extLst>
                    <a:ext uri="{FF2B5EF4-FFF2-40B4-BE49-F238E27FC236}">
                      <a14:artisticCrisscrossEtching id="{C0BCF1B7-9CD9-493C-BCB4-0CD520F9CEC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>
                  <a:extLst>
                    <a:ext uri="{FF2B5EF4-FFF2-40B4-BE49-F238E27FC236}">
                      <a14:artisticCrisscrossEtching id="{2B17B171-5FA6-4DE9-98BB-AA66AC237E46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>
                  <a:extLst>
                    <a:ext uri="{FF2B5EF4-FFF2-40B4-BE49-F238E27FC236}">
                      <a14:artisticCrisscrossEtching id="{E06082FC-A275-4445-BA07-C685CACC2D1D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>
                  <a:extLst>
                    <a:ext uri="{FF2B5EF4-FFF2-40B4-BE49-F238E27FC236}">
                      <a14:artisticCrisscrossEtching id="{63B57EA6-9B73-41AA-9B73-52604C7068A2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>
                  <a:extLst>
                    <a:ext uri="{FF2B5EF4-FFF2-40B4-BE49-F238E27FC236}">
                      <a14:artisticCrisscrossEtching id="{4CABECE6-3177-40F2-BAEF-59F21235E12F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>
                  <a:extLst>
                    <a:ext uri="{FF2B5EF4-FFF2-40B4-BE49-F238E27FC236}">
                      <a14:artisticCrisscrossEtching id="{FF0DCB40-BB88-4727-8DC8-8046E32415BF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>
                  <a:extLst>
                    <a:ext uri="{FF2B5EF4-FFF2-40B4-BE49-F238E27FC236}">
                      <a14:artisticCrisscrossEtching id="{9809B82C-1743-49D2-AA8D-8283BB7A72D6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9" name="直接连接符 18"/>
            <p:cNvCxnSpPr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71999" y="2165396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(x!=NULL and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!=k)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&gt;k)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x.left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x.right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x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b="1" dirty="0"/>
              <a:t>Search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Q:</a:t>
                </a:r>
                <a:r>
                  <a:rPr lang="en-US" sz="2600" dirty="0"/>
                  <a:t> Worst-case time complexity of </a:t>
                </a:r>
                <a:r>
                  <a:rPr lang="en-US" sz="2600" b="1" dirty="0"/>
                  <a:t>Search</a:t>
                </a:r>
                <a:r>
                  <a:rPr lang="en-US" sz="2600" dirty="0"/>
                  <a:t> operation?</a:t>
                </a:r>
              </a:p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A: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/>
                  <a:t> is the height of the BST.</a:t>
                </a:r>
              </a:p>
              <a:p>
                <a:pPr lvl="1"/>
                <a:r>
                  <a:rPr lang="en-US" dirty="0"/>
                  <a:t>How large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the BST is like a “path”.</a:t>
                </a:r>
              </a:p>
              <a:p>
                <a:pPr lvl="1"/>
                <a:r>
                  <a:rPr lang="en-US" dirty="0"/>
                  <a:t>How small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the BST is “well balanced”.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1123068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>
                  <a:extLst>
                    <a:ext uri="{FF2B5EF4-FFF2-40B4-BE49-F238E27FC236}">
                      <a14:artisticCrisscrossEtching id="{BD20D525-E8DB-473C-8A0C-3B773BC04578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椭圆 43">
                  <a:extLst>
                    <a:ext uri="{FF2B5EF4-FFF2-40B4-BE49-F238E27FC236}">
                      <a14:artisticCrisscrossEtching id="{F0268676-91B5-461E-BC72-613286719CF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椭圆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4:artisticCrisscrossEtching id="{C47CC070-9572-44F4-B3B7-FB2A604081A5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>
                  <a:extLst>
                    <a:ext uri="{FF2B5EF4-FFF2-40B4-BE49-F238E27FC236}">
                      <a14:artisticCrisscrossEtching id="{1C91A6D4-F893-40DD-82BE-70CE024D7A0E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>
                  <a:extLst>
                    <a:ext uri="{FF2B5EF4-FFF2-40B4-BE49-F238E27FC236}">
                      <a14:artisticCrisscrossEtching id="{D20EB6AD-3177-4FEE-AA48-E3BD21E5D2A8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椭圆 47">
                  <a:extLst>
                    <a:ext uri="{FF2B5EF4-FFF2-40B4-BE49-F238E27FC236}">
                      <a14:artisticCrisscrossEtching id="{561E437C-4822-407E-86F7-AC5D21BEB6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椭圆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4:artisticCrisscrossEtching id="{79ECB162-B49E-44DD-A6F2-2510DA2819F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0" name="直接连接符 49"/>
            <p:cNvCxnSpPr>
              <a:stCxn id="43" idx="3"/>
              <a:endCxn id="4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5"/>
              <a:endCxn id="4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3"/>
              <a:endCxn id="4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5"/>
              <a:endCxn id="4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3"/>
              <a:endCxn id="4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5" idx="5"/>
              <a:endCxn id="4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5050829" y="4411663"/>
            <a:ext cx="2970952" cy="2191756"/>
            <a:chOff x="4858597" y="4355360"/>
            <a:chExt cx="2970952" cy="2191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椭圆 55">
                  <a:extLst>
                    <a:ext uri="{FF2B5EF4-FFF2-40B4-BE49-F238E27FC236}">
                      <a14:artisticCrisscrossEtching id="{107BC941-EB90-464B-A152-16065E826DB2}"/>
                    </a:ext>
                  </a:extLst>
                </p:cNvPr>
                <p:cNvSpPr/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椭圆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>
                  <a:extLst>
                    <a:ext uri="{FF2B5EF4-FFF2-40B4-BE49-F238E27FC236}">
                      <a14:artisticCrisscrossEtching id="{697832B0-14FD-4A51-B21F-449B2658197D}"/>
                    </a:ext>
                  </a:extLst>
                </p:cNvPr>
                <p:cNvSpPr/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椭圆 57">
                  <a:extLst>
                    <a:ext uri="{FF2B5EF4-FFF2-40B4-BE49-F238E27FC236}">
                      <a14:artisticCrisscrossEtching id="{C9AA29C5-497D-4C49-B8A8-EC0519A562E9}"/>
                    </a:ext>
                  </a:extLst>
                </p:cNvPr>
                <p:cNvSpPr/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椭圆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>
                  <a:extLst>
                    <a:ext uri="{FF2B5EF4-FFF2-40B4-BE49-F238E27FC236}">
                      <a14:artisticCrisscrossEtching id="{D493E604-44DC-4CF9-AA21-AF61279B7D90}"/>
                    </a:ext>
                  </a:extLst>
                </p:cNvPr>
                <p:cNvSpPr/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60" name="直接连接符 59"/>
            <p:cNvCxnSpPr>
              <a:stCxn id="56" idx="6"/>
              <a:endCxn id="57" idx="1"/>
            </p:cNvCxnSpPr>
            <p:nvPr/>
          </p:nvCxnSpPr>
          <p:spPr>
            <a:xfrm>
              <a:off x="5243061" y="4547592"/>
              <a:ext cx="3446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7" idx="6"/>
              <a:endCxn id="58" idx="1"/>
            </p:cNvCxnSpPr>
            <p:nvPr/>
          </p:nvCxnSpPr>
          <p:spPr>
            <a:xfrm>
              <a:off x="5915873" y="4932056"/>
              <a:ext cx="2838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8" idx="6"/>
              <a:endCxn id="59" idx="1"/>
            </p:cNvCxnSpPr>
            <p:nvPr/>
          </p:nvCxnSpPr>
          <p:spPr>
            <a:xfrm>
              <a:off x="6527885" y="5316520"/>
              <a:ext cx="973503" cy="9024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947450" y="4849603"/>
            <a:ext cx="72491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Height of the BST affects the efficiency of </a:t>
            </a:r>
            <a:r>
              <a:rPr lang="en-US" sz="2800" b="1" dirty="0"/>
              <a:t>Search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" name="墨迹 3"/>
              <p14:cNvContentPartPr/>
              <p14:nvPr/>
            </p14:nvContentPartPr>
            <p14:xfrm>
              <a:off x="6474710" y="3392594"/>
              <a:ext cx="90670" cy="31322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474710" y="3392594"/>
                <a:ext cx="90670" cy="3132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5" name="墨迹 4"/>
              <p14:cNvContentPartPr/>
              <p14:nvPr/>
            </p14:nvContentPartPr>
            <p14:xfrm>
              <a:off x="6564007" y="3513488"/>
              <a:ext cx="152492" cy="35856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564007" y="3513488"/>
                <a:ext cx="152492" cy="358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" name="墨迹 5"/>
              <p14:cNvContentPartPr/>
              <p14:nvPr/>
            </p14:nvContentPartPr>
            <p14:xfrm>
              <a:off x="6786562" y="3522418"/>
              <a:ext cx="129824" cy="18683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786562" y="3522418"/>
                <a:ext cx="129824" cy="18683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CCA5E1F-2C3B-4FE3-8553-AE92618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a minimum element in a BST?</a:t>
                </a:r>
              </a:p>
              <a:p>
                <a:pPr lvl="1"/>
                <a:r>
                  <a:rPr lang="en-US" dirty="0"/>
                  <a:t>Keep going left until a node without left child.</a:t>
                </a:r>
              </a:p>
              <a:p>
                <a:r>
                  <a:rPr lang="en-US" dirty="0"/>
                  <a:t>How to find a maximum element in a BST?</a:t>
                </a:r>
              </a:p>
              <a:p>
                <a:pPr lvl="1"/>
                <a:r>
                  <a:rPr lang="en-US" dirty="0"/>
                  <a:t>Keep going right until a node without right child.</a:t>
                </a:r>
              </a:p>
              <a:p>
                <a:r>
                  <a:rPr lang="en-US" dirty="0"/>
                  <a:t>Time complexity of </a:t>
                </a:r>
                <a:r>
                  <a:rPr lang="en-US" b="1" dirty="0"/>
                  <a:t>Min</a:t>
                </a:r>
                <a:r>
                  <a:rPr lang="en-US" dirty="0"/>
                  <a:t> and </a:t>
                </a:r>
                <a:r>
                  <a:rPr lang="en-US" b="1" dirty="0"/>
                  <a:t>Max</a:t>
                </a:r>
                <a:r>
                  <a:rPr lang="en-US" dirty="0"/>
                  <a:t>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824102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4:artisticCrisscrossEtching id="{BA53D786-FF70-4FF7-B4CA-FBDA04ED075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4:artisticCrisscrossEtching id="{B3630CC0-D408-448D-9016-8E3EEA8A7123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4:artisticCrisscrossEtching id="{F1571A09-DEB5-4956-9889-79BFC0BAF081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4:artisticCrisscrossEtching id="{89863032-D104-446D-8FB0-CDC128EDCD07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>
                  <a:extLst>
                    <a:ext uri="{FF2B5EF4-FFF2-40B4-BE49-F238E27FC236}">
                      <a14:artisticCrisscrossEtching id="{27896232-2534-453B-8BC5-EC39B315B71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4:artisticCrisscrossEtching id="{C7E53414-7889-470A-8263-74D52A347FF4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>
                  <a:extLst>
                    <a:ext uri="{FF2B5EF4-FFF2-40B4-BE49-F238E27FC236}">
                      <a14:artisticCrisscrossEtching id="{28A86A2F-8BDA-482D-879F-56350E68B845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2" name="直接连接符 11"/>
            <p:cNvCxnSpPr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A287292-65FE-44E3-89EE-7BFBF825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2400" dirty="0"/>
                  <a:t>Find the smallest element in the BST with key value larger than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x.key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In-order traversal of BST lists the elements in sorted order. Where in the tree does the element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reside?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the right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non-empty: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minimum element in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 is what we want.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nearest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whose left child is also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  <a:blipFill rotWithShape="1">
                <a:blip r:embed="rId1"/>
                <a:stretch>
                  <a:fillRect l="-1005" t="-21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559600" y="4820908"/>
            <a:ext cx="2176232" cy="1713462"/>
            <a:chOff x="6343650" y="4571242"/>
            <a:chExt cx="2176232" cy="17134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4:artisticCrisscrossEtching id="{80349E3E-5651-451F-B6A1-C6F038A456F7}"/>
                    </a:ext>
                  </a:extLst>
                </p:cNvPr>
                <p:cNvSpPr/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6" name="等腰三角形 5"/>
            <p:cNvSpPr/>
            <p:nvPr/>
          </p:nvSpPr>
          <p:spPr>
            <a:xfrm>
              <a:off x="6343650" y="5107572"/>
              <a:ext cx="893618" cy="11771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7626264" y="5107572"/>
              <a:ext cx="893618" cy="117713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>
              <a:stCxn id="5" idx="3"/>
              <a:endCxn id="6" idx="0"/>
            </p:cNvCxnSpPr>
            <p:nvPr/>
          </p:nvCxnSpPr>
          <p:spPr>
            <a:xfrm flipH="1">
              <a:off x="6790459" y="4899403"/>
              <a:ext cx="503112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5"/>
              <a:endCxn id="7" idx="0"/>
            </p:cNvCxnSpPr>
            <p:nvPr/>
          </p:nvCxnSpPr>
          <p:spPr>
            <a:xfrm>
              <a:off x="7565429" y="4899403"/>
              <a:ext cx="507644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928651" y="5357238"/>
            <a:ext cx="360372" cy="1168710"/>
            <a:chOff x="7223705" y="5161927"/>
            <a:chExt cx="360372" cy="1168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>
                  <a:extLst>
                    <a:ext uri="{FF2B5EF4-FFF2-40B4-BE49-F238E27FC236}">
                      <a14:artisticCrisscrossEtching id="{FF226FC6-95BC-4802-9DC1-30D6F979B61B}"/>
                    </a:ext>
                  </a:extLst>
                </p:cNvPr>
                <p:cNvSpPr/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b="-153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5" name="直接连接符 14"/>
            <p:cNvCxnSpPr>
              <a:stCxn id="7" idx="0"/>
              <a:endCxn id="14" idx="0"/>
            </p:cNvCxnSpPr>
            <p:nvPr/>
          </p:nvCxnSpPr>
          <p:spPr>
            <a:xfrm flipH="1">
              <a:off x="7374705" y="5161927"/>
              <a:ext cx="209372" cy="86671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596360" y="5677639"/>
            <a:ext cx="893619" cy="1015203"/>
            <a:chOff x="2294456" y="5470129"/>
            <a:chExt cx="893619" cy="10152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4:artisticCrisscrossEtching id="{8F307401-7C24-4465-BA33-3D4167766822}"/>
                    </a:ext>
                  </a:extLst>
                </p:cNvPr>
                <p:cNvSpPr/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23" name="等腰三角形 22"/>
            <p:cNvSpPr/>
            <p:nvPr/>
          </p:nvSpPr>
          <p:spPr>
            <a:xfrm>
              <a:off x="2294456" y="5902858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22" idx="3"/>
              <a:endCxn id="23" idx="0"/>
            </p:cNvCxnSpPr>
            <p:nvPr/>
          </p:nvCxnSpPr>
          <p:spPr>
            <a:xfrm flipH="1">
              <a:off x="2515548" y="5727902"/>
              <a:ext cx="414754" cy="174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055587" y="5215189"/>
            <a:ext cx="1283392" cy="1011460"/>
            <a:chOff x="1753683" y="5007679"/>
            <a:chExt cx="1283392" cy="1011460"/>
          </a:xfrm>
        </p:grpSpPr>
        <p:cxnSp>
          <p:nvCxnSpPr>
            <p:cNvPr id="29" name="直接连接符 28"/>
            <p:cNvCxnSpPr>
              <a:stCxn id="22" idx="0"/>
              <a:endCxn id="32" idx="5"/>
            </p:cNvCxnSpPr>
            <p:nvPr/>
          </p:nvCxnSpPr>
          <p:spPr>
            <a:xfrm flipH="1" flipV="1">
              <a:off x="2615847" y="5265452"/>
              <a:ext cx="421228" cy="204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椭圆 31">
                  <a:extLst>
                    <a:ext uri="{FF2B5EF4-FFF2-40B4-BE49-F238E27FC236}">
                      <a14:artisticCrisscrossEtching id="{B1F211AC-F457-4E25-8B45-46D1D353666D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37" name="等腰三角形 36"/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stCxn id="32" idx="3"/>
              <a:endCxn id="37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408168" y="4817179"/>
            <a:ext cx="1296037" cy="1011460"/>
            <a:chOff x="1753683" y="5007679"/>
            <a:chExt cx="1296037" cy="1011460"/>
          </a:xfrm>
        </p:grpSpPr>
        <p:cxnSp>
          <p:nvCxnSpPr>
            <p:cNvPr id="42" name="直接连接符 41"/>
            <p:cNvCxnSpPr>
              <a:stCxn id="32" idx="1"/>
              <a:endCxn id="43" idx="5"/>
            </p:cNvCxnSpPr>
            <p:nvPr/>
          </p:nvCxnSpPr>
          <p:spPr>
            <a:xfrm flipH="1" flipV="1">
              <a:off x="2615847" y="5265452"/>
              <a:ext cx="433873" cy="184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>
                  <a:extLst>
                    <a:ext uri="{FF2B5EF4-FFF2-40B4-BE49-F238E27FC236}">
                      <a14:artisticCrisscrossEtching id="{80237E8E-140C-43D5-B36E-28D36C966DC8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44" name="等腰三角形 43"/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43" idx="3"/>
              <a:endCxn id="44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2270332" y="4514891"/>
            <a:ext cx="2139825" cy="884001"/>
            <a:chOff x="2270332" y="4514891"/>
            <a:chExt cx="2139825" cy="884001"/>
          </a:xfrm>
        </p:grpSpPr>
        <p:cxnSp>
          <p:nvCxnSpPr>
            <p:cNvPr id="50" name="直接连接符 49"/>
            <p:cNvCxnSpPr>
              <a:stCxn id="53" idx="2"/>
              <a:endCxn id="43" idx="7"/>
            </p:cNvCxnSpPr>
            <p:nvPr/>
          </p:nvCxnSpPr>
          <p:spPr>
            <a:xfrm flipH="1">
              <a:off x="2270332" y="4665891"/>
              <a:ext cx="762526" cy="195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>
                  <a:extLst>
                    <a:ext uri="{FF2B5EF4-FFF2-40B4-BE49-F238E27FC236}">
                      <a14:artisticCrisscrossEtching id="{6625F11C-07CC-4D6A-AB26-B7345E791D3E}"/>
                    </a:ext>
                  </a:extLst>
                </p:cNvPr>
                <p:cNvSpPr/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椭圆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61" name="等腰三角形 60"/>
            <p:cNvSpPr/>
            <p:nvPr/>
          </p:nvSpPr>
          <p:spPr>
            <a:xfrm>
              <a:off x="3967973" y="4816418"/>
              <a:ext cx="442184" cy="58247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53" idx="6"/>
              <a:endCxn id="61" idx="0"/>
            </p:cNvCxnSpPr>
            <p:nvPr/>
          </p:nvCxnSpPr>
          <p:spPr>
            <a:xfrm>
              <a:off x="3334858" y="4665891"/>
              <a:ext cx="854207" cy="15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3842484" y="4543093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==x)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 = y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y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On-screen Show (4:3)</PresentationFormat>
  <Paragraphs>570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Search Trees</vt:lpstr>
      <vt:lpstr>The Set Abstract Data Type (ADT)</vt:lpstr>
      <vt:lpstr>Efficient implementation of OSet</vt:lpstr>
      <vt:lpstr>Binary Search Tree (BST)</vt:lpstr>
      <vt:lpstr>Binary Search Tree (BST)</vt:lpstr>
      <vt:lpstr>Search in BST</vt:lpstr>
      <vt:lpstr>Complexity of Search in BST</vt:lpstr>
      <vt:lpstr>Min and Max in BST</vt:lpstr>
      <vt:lpstr>Successor in BST</vt:lpstr>
      <vt:lpstr>Successor in BST</vt:lpstr>
      <vt:lpstr>Insert in BST</vt:lpstr>
      <vt:lpstr>Insert in BST</vt:lpstr>
      <vt:lpstr>Remove in BST</vt:lpstr>
      <vt:lpstr>Remove in BST</vt:lpstr>
      <vt:lpstr>Remove in BST</vt:lpstr>
      <vt:lpstr>Remove in BST</vt:lpstr>
      <vt:lpstr>Remove in BST</vt:lpstr>
      <vt:lpstr>Remove in BST</vt:lpstr>
      <vt:lpstr>Efficient implementation of OSet</vt:lpstr>
      <vt:lpstr>Height of BST</vt:lpstr>
      <vt:lpstr>A randomized BST structure Treap (Binary-Search-Tree + Heap)</vt:lpstr>
      <vt:lpstr>A randomized BST structure Treap</vt:lpstr>
      <vt:lpstr>Treap</vt:lpstr>
      <vt:lpstr>Insert in Treap</vt:lpstr>
      <vt:lpstr>Insert in Treap</vt:lpstr>
      <vt:lpstr>Insert in Treap</vt:lpstr>
      <vt:lpstr>Insert in Treap</vt:lpstr>
      <vt:lpstr>Insert in Treap</vt:lpstr>
      <vt:lpstr>Remove in Treap</vt:lpstr>
      <vt:lpstr>Treap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iPad</cp:lastModifiedBy>
  <cp:revision>135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2052-11.0.0</vt:lpwstr>
  </property>
</Properties>
</file>