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308" r:id="rId4"/>
    <p:sldId id="309" r:id="rId5"/>
    <p:sldId id="310" r:id="rId6"/>
    <p:sldId id="311" r:id="rId7"/>
    <p:sldId id="312" r:id="rId8"/>
    <p:sldId id="313" r:id="rId9"/>
    <p:sldId id="314" r:id="rId10"/>
    <p:sldId id="316" r:id="rId11"/>
    <p:sldId id="315"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290" r:id="rId44"/>
  </p:sldIdLst>
  <p:sldSz cx="9144000" cy="6858000" type="screen4x3"/>
  <p:notesSz cx="6858000" cy="9144000"/>
  <p:embeddedFontLst>
    <p:embeddedFont>
      <p:font typeface="Algerian" panose="04020705040A02060702" pitchFamily="82" charset="0"/>
      <p:regular r:id="rId48"/>
    </p:embeddedFont>
    <p:embeddedFont>
      <p:font typeface="Calibri" panose="020F0502020204030204" pitchFamily="34" charset="0"/>
      <p:regular r:id="rId49"/>
      <p:bold r:id="rId50"/>
      <p:italic r:id="rId51"/>
      <p:boldItalic r:id="rId52"/>
    </p:embeddedFont>
    <p:embeddedFont>
      <p:font typeface="Calibri Light" panose="020F0302020204030204" pitchFamily="34" charset="0"/>
      <p:regular r:id="rId53"/>
      <p:italic r:id="rId54"/>
    </p:embeddedFont>
    <p:embeddedFont>
      <p:font typeface="Cambria Math" panose="02040503050406030204" pitchFamily="18" charset="0"/>
      <p:regular r:id="rId5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娣辫壊鏍峰紡 1 - 寮鸿皟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娴呰壊鏍峰紡 1 - 寮鸿皟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8" autoAdjust="0"/>
    <p:restoredTop sz="84473" autoAdjust="0"/>
  </p:normalViewPr>
  <p:slideViewPr>
    <p:cSldViewPr snapToGrid="0" showGuides="1">
      <p:cViewPr varScale="1">
        <p:scale>
          <a:sx n="97" d="100"/>
          <a:sy n="97"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font" Target="fonts/font8.fntdata"/><Relationship Id="rId54" Type="http://schemas.openxmlformats.org/officeDocument/2006/relationships/font" Target="fonts/font7.fntdata"/><Relationship Id="rId53" Type="http://schemas.openxmlformats.org/officeDocument/2006/relationships/font" Target="fonts/font6.fntdata"/><Relationship Id="rId52" Type="http://schemas.openxmlformats.org/officeDocument/2006/relationships/font" Target="fonts/font5.fntdata"/><Relationship Id="rId51" Type="http://schemas.openxmlformats.org/officeDocument/2006/relationships/font" Target="fonts/font4.fntdata"/><Relationship Id="rId50" Type="http://schemas.openxmlformats.org/officeDocument/2006/relationships/font" Target="fonts/font3.fntdata"/><Relationship Id="rId5" Type="http://schemas.openxmlformats.org/officeDocument/2006/relationships/slide" Target="slides/slide3.xml"/><Relationship Id="rId49" Type="http://schemas.openxmlformats.org/officeDocument/2006/relationships/font" Target="fonts/font2.fntdata"/><Relationship Id="rId48" Type="http://schemas.openxmlformats.org/officeDocument/2006/relationships/font" Target="fonts/font1.fntdata"/><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5:14"/>
    </inkml:context>
    <inkml:brush xml:id="br0">
      <inkml:brushProperty name="width" value="0.0225694943219423" units="cm"/>
      <inkml:brushProperty name="height" value="0.0225694943219423" units="cm"/>
      <inkml:brushProperty name="color" value="#F2395B"/>
      <inkml:brushProperty name="ignorePressure" value="0"/>
    </inkml:brush>
  </inkml:definitions>
  <inkml:trace contextRef="#ctx0" brushRef="#br0">37700.000000 7800.000000 649,'1.000000'-93.000000'2,"4.000000"17.000000"3 ,3.000000 15.000000 4,3.000000 16.000000 3,-2.000000 23.000000 4,-6.000000 31.000000 4,-6.000000 32.000000 5,-6.000000 31.000000 3,-7.000000 18.000000 1,-6.000000 7.000000-2,-6.000000 6.000000-2,-6.000000 7.000000-3,-6.000000 13.000000-1,-2.000000 22.000000-3,-3.000000 22.000000-1,-3.000000 23.000000-3,-1.000000 14.000000-1,4.000000 10.000000 0,3.000000 10.000000-2,3.000000 9.000000-1,7.000000 1.000000-2,14.000000-6.000000-4,11.000000-6.000000-3,14.000000-6.000000-2,14.000000-20.000000-6,20.000000-30.000000-5,18.000000-32.000000-6,20.000000-30.000000-6,17.000000-28.000000-5,20.000000-21.000000-5,18.000000-22.000000-5,20.000000-22.000000-4,6.000000-19.000000-3,-2.000000-16.000000 2,-3.000000-15.000000 1,-3.000000-15.000000 1,-15.000000-4.000000 4,-24.000000 9.000000 9,-26.000000 10.000000 8,-24.000000 10.000000 9</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5:18"/>
    </inkml:context>
    <inkml:brush xml:id="br0">
      <inkml:brushProperty name="width" value="0.0180677901953459" units="cm"/>
      <inkml:brushProperty name="height" value="0.0180677901953459" units="cm"/>
      <inkml:brushProperty name="color" value="#F2395B"/>
      <inkml:brushProperty name="ignorePressure" value="0"/>
    </inkml:brush>
  </inkml:definitions>
  <inkml:trace contextRef="#ctx0" brushRef="#br0">52300.000000 8350.000000 811,'9.000000'-50.000000'5,"19.000000"0.000000"10 ,19.000000 0.000000 10,19.000000 0.000000 11,15.000000 0.000000 0,13.000000 0.000000-7,12.000000 0.000000-7,13.000000 0.000000-8,-5.000000 6.000000-7,-22.000000 13.000000-11,-22.000000 12.000000-8,-21.000000 13.000000-10,5.000000-1.000000-5,35.000000-11.000000 0,35.000000-14.000000-2,34.000000-11.000000 0,4.000000-3.000000 3,-24.000000 10.000000 7,-26.000000 10.000000 7,-24.000000 9.000000 8,-10.000000 4.000000 4,6.000000 1.000000 1,7.000000-1.000000 3,6.000000 1.000000 2,-5.000000-1.000000-1,-16.000000 1.000000-4,-15.000000-1.000000-3,-15.000000 1.000000-3,-15.000000-3.000000-5,-12.000000-2.000000-5,-13.000000-3.000000-6,-12.000000-3.000000-4,-9.000000-1.000000-1,-2.000000 4.000000 4,-3.000000 3.000000 4,-3.000000 3.000000 5</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4:15:53"/>
    </inkml:context>
    <inkml:brush xml:id="br0">
      <inkml:brushProperty name="width" value="0.0415999367833138" units="cm"/>
      <inkml:brushProperty name="height" value="0.0415999367833138" units="cm"/>
      <inkml:brushProperty name="color" value="#F2395B"/>
      <inkml:brushProperty name="ignorePressure" value="0"/>
    </inkml:brush>
  </inkml:definitions>
  <inkml:trace contextRef="#ctx0" brushRef="#br0">60000.000000 38900.000000 647,'-74.000000'215.000000'31,"4.000000"-18.000000"0 ,3.000000-19.000000 1,3.000000-18.000000 0,1.000000-9.000000-1,1.000000 4.000000-2,-1.000000 3.000000-1,1.000000 3.000000-3,-1.000000 1.000000-1,1.000000 1.000000-3,-1.000000-1.000000-2,1.000000 1.000000-3,1.000000-7.000000-2,3.000000-12.000000-4,3.000000-13.000000-4,4.000000-12.000000-2,-1.000000-7.000000-6,-3.000000 1.000000-5,-3.000000-1.000000-5,-2.000000 1.000000-5,3.000000-20.000000-10,14.000000-36.000000-14,11.000000-39.000000-12,14.000000-36.000000-14</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15:53"/>
    </inkml:context>
    <inkml:brush xml:id="br0">
      <inkml:brushProperty name="width" value="0.042218241840601" units="cm"/>
      <inkml:brushProperty name="height" value="0.042218241840601" units="cm"/>
      <inkml:brushProperty name="color" value="#F2395B"/>
      <inkml:brushProperty name="ignorePressure" value="0"/>
    </inkml:brush>
  </inkml:definitions>
  <inkml:trace contextRef="#ctx0" brushRef="#br0">59500.000000 40800.000000 694,'92.000000'-43.000000'-1,"-16.000000"17.000000"-5 ,-15.000000 15.000000-2,-15.000000 16.000000-4,-12.000000 16.000000 5,-6.000000 20.000000 16,-6.000000 18.000000 14,-6.000000 20.000000 15,-1.000000 3.000000 6,7.000000-8.000000-2,6.000000-10.000000-2,7.000000-9.000000-2,-3.000000-7.000000-4,-8.000000-3.000000-8,-10.000000-3.000000-6,-9.000000-2.000000-7,-5.000000-3.000000-6,0.000000 1.000000-2,0.000000-1.000000-5,0.000000 1.000000-2,9.000000-10.000000-5,19.000000-19.000000-7,19.000000-18.000000-6,19.000000-19.000000-6,5.000000-16.000000-2,-5.000000-12.000000 2,-7.000000-13.000000 2,-5.000000-12.000000 3,0.000000-10.000000-2,10.000000-6.000000-4,10.000000-6.000000-5,9.000000-6.000000-4,-2.000000 4.000000 0,-12.000000 16.000000 5,-13.000000 15.000000 6,-12.000000 17.000000 4,-10.000000 8.000000 5,-6.000000 4.000000 3,-6.000000 3.000000 4,-6.000000 3.000000 3</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15:53"/>
    </inkml:context>
    <inkml:brush xml:id="br0">
      <inkml:brushProperty name="width" value="0.0398506671190262" units="cm"/>
      <inkml:brushProperty name="height" value="0.0398506671190262" units="cm"/>
      <inkml:brushProperty name="color" value="#F2395B"/>
      <inkml:brushProperty name="ignorePressure" value="0"/>
    </inkml:brush>
  </inkml:definitions>
  <inkml:trace contextRef="#ctx0" brushRef="#br0">61700.000000 39450.000000 757,'48.000000'-43.000000'-2,"-3.000000"17.000000"-3 ,-3.000000 15.000000-5,-2.000000 16.000000-3,-5.000000 9.000000-2,-2.000000 3.000000 0,-3.000000 3.000000 0,-3.000000 4.000000 0,-2.000000-3.000000 4,0.000000-5.000000 10,0.000000-7.000000 8,0.000000-5.000000 10,-4.000000-1.000000 1,-5.000000 6.000000-7,-7.000000 7.000000-8,-5.000000 6.000000-6,-12.000000 12.000000-3,-16.000000 19.000000-1,-15.000000 19.000000 0,-15.000000 19.000000 0,-9.000000 4.000000-1,1.000000-9.000000 2,-1.000000-10.000000 0,1.000000-8.000000 1,2.000000-12.000000 0,7.000000-12.000000 0,6.000000-13.000000 0,7.000000-12.000000 1,11.000000-12.000000 3,20.000000-8.000000 8,18.000000-10.000000 7,20.000000-9.000000 8,10.000000-5.000000 0,3.000000 0.000000-4,3.000000 0.000000-5,4.000000 0.000000-5,1.000000 1.000000-3,0.000000 4.000000-1,0.000000 3.000000-2,0.000000 3.000000-2,-4.000000 9.000000 0,-5.000000 16.000000-2,-7.000000 15.000000-1,-5.000000 17.000000-1,-6.000000 8.000000-1,-3.000000 4.000000 2,-3.000000 3.000000 0,-2.000000 3.000000 2,-9.000000-7.000000 0,-12.000000-15.000000 3,-13.000000-15.000000 1,-12.000000-16.000000 3,-5.000000-1.000000 0,3.000000 17.000000 2,3.000000 15.000000 0,4.000000 16.000000 0,4.000000 5.000000 2,6.000000-2.000000-1,7.000000-3.000000 1,6.000000-3.000000 1,9.000000-12.000000-1,13.000000-18.000000-1,12.000000-19.000000-1,13.000000-18.000000 0,4.000000-7.000000-1,-3.000000 6.000000-1,-3.000000 7.000000 0,-2.000000 6.000000-2,-1.000000 6.000000 1,3.000000 6.000000-1,3.000000 7.000000 0,4.000000 6.000000-1,-3.000000 7.000000 1,-5.000000 10.000000 1,-7.000000 10.000000 2,-5.000000 9.000000 2,-9.000000 1.000000 0,-9.000000-6.000000 0,-10.000000-6.000000-1,-8.000000-6.000000 0,-9.000000 2.000000 0,-6.000000 14.000000 0,-6.000000 11.000000-1,-6.000000 14.000000 0,-6.000000 7.000000 0,-2.000000 3.000000-1,-3.000000 3.000000-1,-3.000000 4.000000-1,-1.000000 1.000000 0,4.000000 0.000000-3,3.000000 0.000000-3,3.000000 0.000000-1,3.000000-21.000000-4,3.000000-40.000000-3,3.000000-40.000000-3,4.000000-41.000000-4,2.000000-23.000000-1,4.000000-2.000000 0,3.000000-3.000000 0,3.000000-3.000000 0,1.000000 4.000000 0,1.000000 13.000000-1,-1.000000 12.000000-1,1.000000 13.000000 0,1.000000-5.000000-3,3.000000-22.000000-3,3.000000-22.000000-4,4.000000-21.000000-4,5.000000-6.000000 1,10.000000 14.000000 8,10.000000 11.000000 7,9.000000 14.000000 7,2.000000-1.000000 5,-2.000000-12.000000 1,-3.000000-13.000000 1,-3.000000-12.000000 2,-4.000000 1.000000 1,-3.000000 16.000000 0,-3.000000 15.000000 0,-2.000000 17.000000 1,-3.000000 16.000000 1,1.000000 19.000000 5,-1.000000 19.000000 3,1.000000 19.000000 4,-9.000000 23.000000 7,-15.000000 28.000000 8,-15.000000 28.000000 10,-16.000000 29.000000 9,-10.000000 7.000000 1,-3.000000-12.000000-6,-3.000000-13.000000-7,-2.000000-12.000000-6,-1.000000-2.000000-6,3.000000 9.000000-2,3.000000 10.000000-4,4.000000 10.000000-3,2.000000-6.000000-5,4.000000-18.000000-5,3.000000-19.000000-7,3.000000-18.000000-6,7.000000-21.000000-7,14.000000-22.000000-10,11.000000-22.000000-10,14.000000-21.000000-9,5.000000-12.000000-4,1.000000 1.000000 5,-1.000000-1.000000 4,1.000000 1.000000 4</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4:15:53"/>
    </inkml:context>
    <inkml:brush xml:id="br0">
      <inkml:brushProperty name="width" value="0.0512337423861027" units="cm"/>
      <inkml:brushProperty name="height" value="0.0512337423861027" units="cm"/>
      <inkml:brushProperty name="color" value="#F2395B"/>
      <inkml:brushProperty name="ignorePressure" value="0"/>
    </inkml:brush>
  </inkml:definitions>
  <inkml:trace contextRef="#ctx0" brushRef="#br0">63150.000000 38700.000000 628,'0.000000'117.000000'-33,"0.000000"-16.000000"15 ,0.000000-15.000000 13,0.000000-15.000000 15,1.000000-12.000000 7,4.000000-6.000000-2,3.000000-6.000000-1,3.000000-6.000000-1,6.000000-7.000000-3,9.000000-6.000000-2,10.000000-6.000000-3,10.000000-6.000000-2,4.000000-6.000000-4,0.000000-2.000000-1,0.000000-3.000000-4,0.000000-3.000000-1,-2.000000-4.000000-2,-3.000000-3.000000-2,-3.000000-3.000000 0,-2.000000-2.000000-2,-5.000000-3.000000 1,-2.000000 1.000000 2,-3.000000-1.000000 2,-3.000000 1.000000 2,-12.000000 10.000000 2,-18.000000 22.000000 0,-19.000000 22.000000 2,-18.000000 23.000000 1,-12.000000 11.000000 1,-3.000000 4.000000 2,-3.000000 3.000000 2,-2.000000 3.000000 3,0.000000-2.000000 0,7.000000-6.000000 1,6.000000-6.000000 0,7.000000-6.000000 1,4.000000-6.000000-1,3.000000-2.000000 0,3.000000-3.000000-1,4.000000-3.000000-1,10.000000-7.000000-1,19.000000-9.000000-2,19.000000-10.000000 0,19.000000-8.000000-2,10.000000-8.000000 0,4.000000-2.000000-3,3.000000-3.000000 0,3.000000-3.000000-2,-1.000000-2.000000 0,-2.000000 0.000000 0,-3.000000 0.000000 0,-3.000000 0.000000 0,-6.000000 1.000000 1,-5.000000 4.000000 3,-7.000000 3.000000 2,-5.000000 3.000000 2,-12.000000 4.000000 2,-16.000000 7.000000-1,-15.000000 6.000000 1,-15.000000 7.000000 0,-9.000000 5.000000 0,1.000000 7.000000-1,-1.000000 6.000000 1,1.000000 7.000000-1,2.000000-1.000000-1,7.000000-6.000000 1,6.000000-6.000000-1,7.000000-6.000000 0,10.000000-6.000000-1,16.000000-2.000000-2,15.000000-3.000000-2,17.000000-3.000000-2,5.000000-4.000000 0,-3.000000-3.000000-1,-3.000000-3.000000 2,-2.000000-2.000000-1,-5.000000-1.000000 1,-2.000000 3.000000 0,-3.000000 3.000000-1,-3.000000 4.000000-1,-4.000000 1.000000 1,-3.000000 0.000000 0,-3.000000 0.000000 0,-2.000000 0.000000 1,-8.000000 0.000000 0,-8.000000 0.000000 1,-10.000000 0.000000-1,-9.000000 0.000000 1,-10.000000 3.000000 0,-9.000000 6.000000 0,-10.000000 7.000000 1,-8.000000 6.000000-1,-6.000000 1.000000 1,1.000000-3.000000 2,-1.000000-3.000000 0,1.000000-2.000000 2,1.000000-3.000000 1,3.000000 1.000000 2,3.000000-1.000000 2,4.000000 1.000000 3,22.000000-4.000000 5,45.000000-6.000000 11,43.000000-6.000000 10,45.000000-6.000000 11,17.000000-6.000000 0,-5.000000-2.000000-7,-7.000000-3.000000-8,-5.000000-3.000000-7,-4.000000-1.000000-9,0.000000 4.000000-8,0.000000 3.000000-8,0.000000 3.000000-9,-5.000000-1.000000-9,-9.000000-2.000000-11,-10.000000-3.000000-11,-8.000000-3.000000-11</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4:05:18"/>
    </inkml:context>
    <inkml:brush xml:id="br0">
      <inkml:brushProperty name="width" value="0.0235657710582018" units="cm"/>
      <inkml:brushProperty name="height" value="0.0235657710582018" units="cm"/>
      <inkml:brushProperty name="color" value="#F2395B"/>
      <inkml:brushProperty name="ignorePressure" value="0"/>
    </inkml:brush>
  </inkml:definitions>
  <inkml:trace contextRef="#ctx0" brushRef="#br0">54000.000000 7050.000000 622,'-22.000000'3.000000'-2,"6.000000"6.000000"-2 ,7.000000 7.000000-4,6.000000 6.000000-3,4.000000 10.000000 2,4.000000 17.000000 7,3.000000 15.000000 7,3.000000 16.000000 7,1.000000 20.000000 5,1.000000 25.000000 5,-1.000000 25.000000 5,1.000000 25.000000 4,-1.000000 20.000000 0,1.000000 16.000000-2,-1.000000 15.000000-4,1.000000 17.000000-2,-1.000000 14.000000-2,1.000000 17.000000-1,-1.000000 15.000000 0,1.000000 16.000000-1,-3.000000-2.000000-1,-2.000000-19.000000-1,-3.000000-18.000000-1,-3.000000-19.000000-2,-4.000000-24.000000-1,-3.000000-28.000000-3,-3.000000-28.000000-1,-2.000000-27.000000-2,-1.000000-28.000000-2,3.000000-24.000000-2,3.000000-26.000000-4,4.000000-24.000000-2,-3.000000-13.000000-2,-5.000000 0.000000-2,-7.000000 0.000000-2,-5.000000 0.000000 0,-9.000000-22.000000-5,-9.000000-44.000000-4,-10.000000-43.000000-7,-8.000000-44.000000-4,-8.000000-35.000000-5,-2.000000-24.000000-3,-3.000000-26.000000-4,-3.000000-24.000000-4,5.000000-15.000000 1,17.000000-3.000000 3,15.000000-3.000000 4,16.000000-2.000000 3,12.000000 8.000000 5,9.000000 22.000000 7,10.000000 22.000000 6,10.000000 23.000000 6,5.000000 17.000000 4,4.000000 17.000000 2,3.000000 15.000000 1,3.000000 16.000000 1,-2.000000 15.000000 1,-6.000000 16.000000 0,-6.000000 15.000000 0,-6.000000 17.000000 1,-4.000000 13.000000 1,1.000000 13.000000 2,-1.000000 12.000000 2,1.000000 13.000000 2,-7.000000 20.000000 5,-12.000000 28.000000 7,-13.000000 28.000000 6,-12.000000 29.000000 8,-15.000000 24.000000 2,-15.000000 22.000000-3,-15.000000 22.000000-3,-16.000000 23.000000-3,-8.000000 8.000000-3,0.000000-3.000000-3,0.000000-3.000000-3,0.000000-2.000000-3,1.000000-11.000000-2,4.000000-15.000000-4,3.000000-15.000000-3,3.000000-16.000000-3,7.000000-23.000000-4,14.000000-27.000000-2,11.000000-28.000000-3,14.000000-28.000000-4,10.000000-29.000000-5,9.000000-28.000000-7,10.000000-28.000000-8,10.000000-27.000000-8,8.000000-14.000000-1,10.000000 4.000000 5,10.000000 3.000000 5,9.000000 3.000000 6,2.000000 1.000000 4,-2.000000 1.000000 4,-3.000000-1.000000 5,-3.000000 1.000000 4</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4:05:18"/>
    </inkml:context>
    <inkml:brush xml:id="br0">
      <inkml:brushProperty name="width" value="0.0159243512898684" units="cm"/>
      <inkml:brushProperty name="height" value="0.0159243512898684" units="cm"/>
      <inkml:brushProperty name="color" value="#F2395B"/>
      <inkml:brushProperty name="ignorePressure" value="0"/>
    </inkml:brush>
  </inkml:definitions>
  <inkml:trace contextRef="#ctx0" brushRef="#br0">53850.000000 8700.000000 921,'256.000000'-116.000000'33,"-37.000000"19.000000"-9 ,-38.000000 19.000000-10,-37.000000 19.000000-9,-27.000000 16.000000-5,-16.000000 17.000000 0,-15.000000 15.000000 1,-15.000000 16.000000 0,-15.000000 12.000000-5,-12.000000 9.000000-12,-13.000000 10.000000-12,-12.000000 10.000000-11,-13.000000 2.000000-3,-12.000000-3.000000 6,-13.000000-3.000000 6,-12.000000-2.000000 6,-7.000000-5.000000 5,1.000000-2.000000 3,-1.000000-3.000000 3,1.000000-3.000000 3</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5:19"/>
    </inkml:context>
    <inkml:brush xml:id="br0">
      <inkml:brushProperty name="width" value="0.0221876297146082" units="cm"/>
      <inkml:brushProperty name="height" value="0.0221876297146082" units="cm"/>
      <inkml:brushProperty name="color" value="#F2395B"/>
      <inkml:brushProperty name="ignorePressure" value="0"/>
    </inkml:brush>
  </inkml:definitions>
  <inkml:trace contextRef="#ctx0" brushRef="#br0">53350.000000 10100.000000 661,'7.000000'-25.000000'1,"17.000000"0.000000"5 ,15.000000 0.000000 3,16.000000 0.000000 3,4.000000 0.000000 1,-6.000000 0.000000-1,-6.000000 0.000000-1,-6.000000 0.000000-2,18.000000-11.000000 0,44.000000-22.000000 4,44.000000-22.000000 3,44.000000-21.000000 3,21.000000-14.000000-2,1.000000-2.000000-5,-1.000000-3.000000-7,1.000000-3.000000-6,-4.000000-10.000000-7,-6.000000-16.000000-6,-6.000000-15.000000-8,-6.000000-15.000000-7,-6.000000-7.000000-4,-2.000000 3.000000-1,-3.000000 3.000000-1,-3.000000 4.000000-2,-7.000000 13.000000 4,-9.000000 26.000000 9,-10.000000 24.000000 8,-8.000000 26.000000 8,-12.000000 13.000000 5,-12.000000 4.000000-1,-13.000000 3.000000 0,-12.000000 3.000000-1,-15.000000 4.000000 1,-15.000000 7.000000 2,-15.000000 6.000000 1,-16.000000 7.000000 2,-12.000000 5.000000 2,-5.000000 7.000000 2,-7.000000 6.000000 2,-5.000000 7.000000 3,-3.000000-3.000000 1,4.000000-8.000000 4,3.000000-10.000000 3,3.000000-9.000000 2,-5.000000-4.000000 3,-12.000000 4.000000-1,-13.000000 3.000000 1,-12.000000 3.000000 1,-10.000000 4.000000-1,-6.000000 7.000000-2,-6.000000 6.000000-3,-6.000000 7.000000-1,-4.000000 4.000000-1,1.000000 3.000000-1,-1.000000 3.000000-1,1.000000 4.000000 0,2.000000 1.000000-1,7.000000 0.000000-1,6.000000 0.000000-2,7.000000 0.000000 0,5.000000 6.000000-5,7.000000 13.000000-6,6.000000 12.000000-6,7.000000 13.000000-7,4.000000 12.000000-2,3.000000 13.000000 5,3.000000 12.000000 2,4.000000 13.000000 4,1.000000 12.000000 3,0.000000 13.000000 2,0.000000 12.000000 2,0.000000 13.000000 2,0.000000 9.000000 2,0.000000 6.000000 3,0.000000 7.000000 3,0.000000 6.000000 2,0.000000 3.000000 2,0.000000 0.000000 0,0.000000 0.000000 0,0.000000 0.000000 1,-2.000000 0.000000-1,-3.000000 0.000000-3,-3.000000 0.000000-4,-2.000000 0.000000-3,-3.000000-16.000000-1,1.000000-31.000000 1,-1.000000-31.000000 1,1.000000-31.000000 2,1.000000-29.000000-6,3.000000-24.000000-11,3.000000-26.000000-12,4.000000-24.000000-11,1.000000-20.000000-10,0.000000-11.000000-5,0.000000-14.000000-5,0.000000-11.000000-6,0.000000 0.000000 2,0.000000 17.000000 10,0.000000 15.000000 10,0.000000 16.000000 10,-2.000000 5.000000 6,-3.000000-2.000000 3,-3.000000-3.000000 3,-2.000000-3.000000 3</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5:19"/>
    </inkml:context>
    <inkml:brush xml:id="br0">
      <inkml:brushProperty name="width" value="0.0266685280948877" units="cm"/>
      <inkml:brushProperty name="height" value="0.0266685280948877" units="cm"/>
      <inkml:brushProperty name="color" value="#F2395B"/>
      <inkml:brushProperty name="ignorePressure" value="0"/>
    </inkml:brush>
  </inkml:definitions>
  <inkml:trace contextRef="#ctx0" brushRef="#br0">57100.000000 7400.000000 549,'137.000000'-136.000000'22,"-24.000000"28.000000"-3 ,-26.000000 28.000000-3,-24.000000 29.000000-2,-12.000000 16.000000-3,4.000000 7.000000-1,3.000000 6.000000-3,3.000000 7.000000-1,-1.000000 5.000000-1,-2.000000 7.000000 1,-3.000000 6.000000 0,-3.000000 7.000000 2,-4.000000 15.000000 1,-3.000000 25.000000 1,-3.000000 25.000000 1,-2.000000 25.000000 2,-8.000000 21.000000 1,-8.000000 20.000000 0,-10.000000 18.000000 1,-9.000000 20.000000 1,-5.000000 6.000000 1,0.000000-2.000000 0,0.000000-3.000000 1,0.000000-3.000000 1,-4.000000 19.000000-1,-5.000000 45.000000 0,-7.000000 43.000000-1,-5.000000 45.000000-2,-3.000000 10.000000 0,4.000000-22.000000-1,3.000000-22.000000-1,3.000000-21.000000-1,3.000000-23.000000-2,3.000000-21.000000-3,3.000000-22.000000-1,4.000000-22.000000-3,-1.000000-26.000000-4,-3.000000-27.000000-2,-3.000000-28.000000-4,-2.000000-28.000000-4,-3.000000-29.000000-2,1.000000-28.000000-2,-1.000000-28.000000-3,1.000000-27.000000-1,-4.000000-30.000000-5,-6.000000-27.000000-7,-6.000000-28.000000-7,-6.000000-28.000000-7,-4.000000-12.000000 0,1.000000 7.000000 7,-1.000000 6.000000 7,1.000000 7.000000 7,-3.000000 5.000000 2,-2.000000 7.000000-4,-3.000000 6.000000-5,-3.000000 7.000000-3</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5:20"/>
    </inkml:context>
    <inkml:brush xml:id="br0">
      <inkml:brushProperty name="width" value="0.0231237169355154" units="cm"/>
      <inkml:brushProperty name="height" value="0.0231237169355154" units="cm"/>
      <inkml:brushProperty name="color" value="#F2395B"/>
      <inkml:brushProperty name="ignorePressure" value="0"/>
    </inkml:brush>
  </inkml:definitions>
  <inkml:trace contextRef="#ctx0" brushRef="#br0">57300.000000 7650.000000 634,'68.000000'21.000000'9,"-11.000000"-5.000000"-11 ,-14.000000-7.000000-9,-11.000000-5.000000-9,-9.000000-3.000000-2,-3.000000 4.000000 8,-3.000000 3.000000 9,-2.000000 3.000000 9,-5.000000 6.000000 3,-2.000000 9.000000 1,-3.000000 10.000000 0,-3.000000 10.000000 1,-9.000000 8.000000-1,-11.000000 10.000000-2,-14.000000 10.000000-1,-11.000000 9.000000-1,-9.000000 7.000000-2,-3.000000 7.000000 0,-3.000000 6.000000 1,-2.000000 7.000000-1,3.000000-6.000000 0,14.000000-15.000000 1,11.000000-15.000000 2,14.000000-16.000000 0,7.000000-12.000000 1,3.000000-5.000000 0,3.000000-7.000000 0,4.000000-5.000000 0,11.000000-11.000000-3,23.000000-11.000000-3,22.000000-14.000000-4,22.000000-11.000000-4,8.000000-12.000000-3,-2.000000-9.000000-1,-3.000000-10.000000-2,-3.000000-8.000000-1,-4.000000-3.000000 0,-3.000000 7.000000-1,-3.000000 6.000000 1,-2.000000 7.000000 0,-8.000000 5.000000 1,-8.000000 7.000000 2,-10.000000 6.000000 2,-9.000000 7.000000 1,-18.000000 15.000000 3,-24.000000 25.000000 2,-26.000000 25.000000 3,-24.000000 25.000000 3,-18.000000 15.000000 1,-9.000000 7.000000-1,-10.000000 6.000000-1,-8.000000 7.000000 0,-6.000000 2.000000 0,1.000000 1.000000 1,-1.000000-1.000000 2,1.000000 1.000000 0,7.000000-6.000000 3,16.000000-8.000000 3,15.000000-10.000000 3,17.000000-9.000000 4,13.000000-12.000000 2,13.000000-11.000000 2,12.000000-14.000000 0,13.000000-11.000000 2,18.000000-17.000000-2,26.000000-18.000000-3,24.000000-19.000000-4,26.000000-18.000000-4,12.000000-14.000000-1,0.000000-5.000000 0,0.000000-7.000000 1,0.000000-5.000000 0,9.000000-11.000000-5,19.000000-11.000000-12,19.000000-14.000000-10,19.000000-11.000000-11,1.000000-4.000000-6,-16.000000 6.000000 1,-15.000000 7.000000 1,-15.000000 6.000000 1,-15.000000 4.000000 3,-12.000000 4.000000 6,-13.000000 3.000000 7,-12.000000 3.000000 6,-10.000000 6.000000 4,-6.000000 9.000000 4,-6.000000 10.000000 4,-6.000000 10.000000 2,-7.000000 10.000000 2,-6.000000 13.000000-3,-6.000000 12.000000-1,-6.000000 13.000000-3,-6.000000 7.000000 3,-2.000000 4.000000 9,-3.000000 3.000000 9,-3.000000 3.000000 8,-2.000000 1.000000 1,0.000000 1.000000-4,0.000000-1.000000-6,0.000000 1.000000-5,-5.000000 8.000000-1,-9.000000 20.000000 1,-10.000000 18.000000 1,-8.000000 20.000000 2,-11.000000 13.000000 1,-8.000000 9.000000 0,-10.000000 10.000000 2,-9.000000 10.000000 0,-12.000000 8.000000 0,-11.000000 10.000000-1,-14.000000 10.000000-2,-11.000000 9.000000-2,-12.000000 9.000000 0,-9.000000 9.000000 1,-10.000000 10.000000 1,-8.000000 10.000000 0,-3.000000-4.000000-1,7.000000-16.000000-4,6.000000-15.000000-5,7.000000-15.000000-4,10.000000-21.000000-7,16.000000-25.000000-7,15.000000-25.000000-8,17.000000-25.000000-8,13.000000-21.000000-10,13.000000-15.000000-13,12.000000-15.000000-13,13.000000-16.000000-12</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8T19:28:33"/>
    </inkml:context>
    <inkml:brush xml:id="br0">
      <inkml:brushProperty name="width" value="0.0234360806643963" units="cm"/>
      <inkml:brushProperty name="height" value="0.0234360806643963" units="cm"/>
      <inkml:brushProperty name="color" value="#F2385B"/>
      <inkml:brushProperty name="ignorePressure" value="0"/>
    </inkml:brush>
  </inkml:definitions>
  <inkml:trace contextRef="#ctx0" brushRef="#br0">61150.000000 10800.000000 938,'-69.000000'48.000000'-16,"13.000000"-3.000000"4 ,12.000000-3.000000 7,13.000000-2.000000 5,6.000000-3.000000 5,0.000000 1.000000 6,0.000000-1.000000 5,0.000000 1.000000 6,-2.000000-3.000000-1,-3.000000-2.000000-8,-3.000000-3.000000-7,-2.000000-3.000000-7,-5.000000-4.000000-3,-2.000000-3.000000-1,-3.000000-3.000000 1,-3.000000-2.000000 0,1.000000-9.000000-5,6.000000-12.000000-14,7.000000-13.000000-11,6.000000-12.000000-12</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8T19:28:33"/>
    </inkml:context>
    <inkml:brush xml:id="br0">
      <inkml:brushProperty name="width" value="0.0264873113483191" units="cm"/>
      <inkml:brushProperty name="height" value="0.0264873113483191" units="cm"/>
      <inkml:brushProperty name="color" value="#F2385B"/>
      <inkml:brushProperty name="ignorePressure" value="0"/>
    </inkml:brush>
  </inkml:definitions>
  <inkml:trace contextRef="#ctx0" brushRef="#br0">62150.000000 8600.000000 830,'0.000000'167.000000'-5,"0.000000"-16.000000"-10 ,0.000000-15.000000-10,0.000000-15.000000-10,0.000000-17.000000-2,0.000000-15.000000 9,0.000000-15.000000 8,0.000000-16.000000 8,0.000000-12.000000 9,0.000000-5.000000 10,0.000000-7.000000 10,0.000000-5.000000 11,-2.000000-17.000000 1,-3.000000-24.000000-6,-3.000000-26.000000-7,-2.000000-24.000000-5,-1.000000-18.000000-5,3.000000-9.000000-2,3.000000-10.000000-2,4.000000-8.000000-3,4.000000-4.000000-1,6.000000 3.000000 0,7.000000 3.000000-2,6.000000 4.000000 0,7.000000 8.000000 3,10.000000 17.000000 5,10.000000 15.000000 5,9.000000 16.000000 7,4.000000 9.000000 1,1.000000 3.000000-3,-1.000000 3.000000-3,1.000000 4.000000-3,-3.000000 4.000000-1,-2.000000 6.000000-2,-3.000000 7.000000-2,-3.000000 6.000000 0,-4.000000 7.000000-1,-3.000000 10.000000 1,-3.000000 10.000000 0,-2.000000 9.000000 1,-8.000000 9.000000 0,-8.000000 9.000000 0,-10.000000 10.000000-1,-9.000000 10.000000-1,-5.000000-3.000000 0,0.000000-11.000000 3,0.000000-14.000000 1,0.000000-11.000000 2,-5.000000 0.000000 1,-9.000000 17.000000 1,-10.000000 15.000000 2,-8.000000 16.000000 1,-4.000000-1.000000-2,3.000000-15.000000-3,3.000000-15.000000-3,4.000000-16.000000-3,-4.000000-1.000000-2,-9.000000 17.000000 1,-10.000000 15.000000 0,-8.000000 16.000000 1,-3.000000 5.000000 0,7.000000-2.000000-1,6.000000-3.000000 0,7.000000-3.000000-2,7.000000-18.000000 1,9.000000-31.000000-2,10.000000-31.000000 0,10.000000-31.000000-2,8.000000-20.000000-3,10.000000-5.000000-9,10.000000-7.000000-8,9.000000-5.000000-7,7.000000-6.000000-5,7.000000-3.000000 2,6.000000-3.000000 0,7.000000-2.000000 1,5.000000 0.000000 2,7.000000 7.000000 5,6.000000 6.000000 5,7.000000 7.000000 5,2.000000 2.000000 6,1.000000 1.000000 5,-1.000000-1.000000 7,1.000000 1.000000 6,-1.000000-1.000000 3,1.000000 1.000000 2,-1.000000-1.000000 0,1.000000 1.000000 2,-1.000000-1.000000 1,1.000000 1.000000 4,-1.000000-1.000000 3,1.000000 1.000000 3,-4.000000 2.000000 0,-6.000000 7.000000 0,-6.000000 6.000000-2,-6.000000 7.000000-2,-9.000000 4.000000-2,-8.000000 3.000000-6,-10.000000 3.000000-5,-9.000000 4.000000-5,-9.000000 1.000000-8,-5.000000 0.000000-9,-7.000000 0.000000-9,-5.000000 0.000000-8,-8.000000 0.000000-5,-5.000000 0.000000 0,-7.000000 0.000000 1,-5.000000 0.000000 1,-4.000000 1.000000 2,0.000000 4.000000 6,0.000000 3.000000 5,0.000000 3.000000 6</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8T19:28:35"/>
    </inkml:context>
    <inkml:brush xml:id="br0">
      <inkml:brushProperty name="width" value="0.0312867015600204" units="cm"/>
      <inkml:brushProperty name="height" value="0.0312867015600204" units="cm"/>
      <inkml:brushProperty name="color" value="#F2385B"/>
      <inkml:brushProperty name="ignorePressure" value="0"/>
    </inkml:brush>
  </inkml:definitions>
  <inkml:trace contextRef="#ctx0" brushRef="#br0">66800.000000 6600.000000 703,'3.000000'-221.000000'0,"6.000000"60.000000"2 ,7.000000 60.000000 2,6.000000 59.000000 1,1.000000 34.000000 1,-3.000000 9.000000 3,-3.000000 10.000000 3,-2.000000 10.000000 2,-5.000000 11.000000 1,-2.000000 17.000000 1,-3.000000 15.000000 2,-3.000000 16.000000 0,-2.000000 2.000000-1,0.000000-8.000000-3,0.000000-10.000000-2,0.000000-9.000000-3,0.000000-7.000000-1,0.000000-3.000000-1,0.000000-3.000000 0,0.000000-2.000000 0,4.000000-8.000000 0,10.000000-8.000000 0,10.000000-10.000000-1,9.000000-9.000000 1,6.000000-7.000000-5,3.000000-3.000000-9,3.000000-3.000000-9,4.000000-2.000000-9,1.000000-5.000000-2,0.000000-2.000000 5,0.000000-3.000000 5,0.000000-3.000000 5,0.000000-4.000000 2,0.000000-3.000000 0,0.000000-3.000000 1,0.000000-2.000000 0,-2.000000-5.000000 3,-3.000000-2.000000 3,-3.000000-3.000000 6,-2.000000-3.000000 3,-12.000000 15.000000 2,-19.000000 34.000000-3,-18.000000 35.000000-2,-19.000000 35.000000-3,-8.000000 18.000000-1,3.000000 3.000000 1,3.000000 3.000000 0,4.000000 4.000000 0,1.000000 5.000000 1,0.000000 10.000000-2,0.000000 10.000000 0,0.000000 9.000000 0,0.000000-1.000000 1,0.000000-8.000000 5,0.000000-10.000000 4,0.000000-9.000000 6,3.000000 1.000000 1,6.000000 13.000000 1,7.000000 12.000000 0,6.000000 13.000000-1,3.000000-4.000000 0,0.000000-18.000000-1,0.000000-19.000000-1,0.000000-18.000000-1,0.000000-23.000000-6,0.000000-24.000000-7,0.000000-26.000000-9,0.000000-24.000000-8,1.000000-29.000000-7,4.000000-31.000000-2,3.000000-31.000000-4,3.000000-31.000000-3,1.000000-10.000000 0,1.000000 13.000000 5,-1.000000 12.000000 4,1.000000 13.000000 5,-1.000000 15.000000 5,1.000000 19.000000 4,-1.000000 19.000000 4,1.000000 19.000000 6,2.000000 1.000000 1,7.000000-16.000000 0,6.000000-15.000000 0,7.000000-15.000000 0,5.000000-3.000000-1,7.000000 14.000000 2,6.000000 11.000000 1,7.000000 14.000000 1,0.000000 10.000000 4,-2.000000 9.000000 6,-3.000000 10.000000 7,-3.000000 10.000000 7,-4.000000 13.000000 2,-3.000000 19.000000-6,-3.000000 19.000000-3,-2.000000 19.000000-5,-8.000000 18.000000-3,-8.000000 19.000000-3,-10.000000 19.000000-3,-9.000000 19.000000-2,-12.000000 9.000000-4,-11.000000 0.000000-4,-14.000000 0.000000-4,-11.000000 0.000000-4,-6.000000-10.000000-2,4.000000-18.000000 3,3.000000-19.000000 3,3.000000-18.000000 2,3.000000-18.000000 2,3.000000-16.000000 1,3.000000-15.000000 0,4.000000-15.000000 0,1.000000-9.000000 1,0.000000 1.000000 0,0.000000-1.000000 0,0.000000 1.000000 0,0.000000-6.000000-2,0.000000-8.000000-1,0.000000-10.000000-3,0.000000-9.000000-3,1.000000-13.000000-2,4.000000-16.000000-3,3.000000-15.000000-3,3.000000-15.000000-3,3.000000-3.000000 1,3.000000 14.000000 1,3.000000 11.000000 3,4.000000 14.000000 3,2.000000 8.000000 2,4.000000 7.000000 4,3.000000 6.000000 4,3.000000 7.000000 4,4.000000 4.000000 2,7.000000 3.000000 0,6.000000 3.000000 1,7.000000 4.000000 0,2.000000 1.000000 0,1.000000 0.000000 1,-1.000000 0.000000 0,1.000000 0.000000 1,-3.000000 1.000000-1,-2.000000 4.000000-1,-3.000000 3.000000 0,-3.000000 3.000000-1,-12.000000 12.000000-2,-18.000000 22.000000-5,-19.000000 22.000000-3,-18.000000 23.000000-5,-17.000000 17.000000 0,-11.000000 17.000000 3,-14.000000 15.000000 3,-11.000000 16.000000 3,-11.000000 10.000000 4,-5.000000 7.000000 3,-7.000000 6.000000 4,-5.000000 7.000000 4,0.000000-9.000000 1,10.000000-21.000000-1,10.000000-22.000000-1,9.000000-22.000000-1,13.000000-21.000000 1,20.000000-18.000000 3,18.000000-19.000000 4,20.000000-18.000000 3,13.000000-17.000000 0,9.000000-11.000000-2,10.000000-14.000000-4,10.000000-11.000000-4,13.000000-14.000000-2,19.000000-11.000000-3,19.000000-14.000000-2,19.000000-11.000000-3,10.000000-4.000000-2,4.000000 6.000000 0,3.000000 7.000000-2,3.000000 6.000000-2,4.000000 3.000000 1,7.000000 0.000000 1,6.000000 0.000000 0,7.000000 0.000000 1,4.000000-5.000000 4,3.000000-9.000000 8,3.000000-10.000000 8,4.000000-8.000000 7,-4.000000-4.000000 2,-9.000000 3.000000-4,-10.000000 3.000000-6,-8.000000 4.000000-4,-11.000000 2.000000-6,-8.000000 4.000000-7,-10.000000 3.000000-6,-9.000000 3.000000-7,-13.000000 6.000000-2,-16.000000 9.000000 1,-15.000000 10.000000 2,-15.000000 10.000000 2,-18.000000 7.000000-6,-19.000000 6.000000-14,-18.000000 7.000000-14,-19.000000 6.000000-13,-18.000000 6.000000-2,-15.000000 6.000000 12,-15.000000 7.000000 11,-16.000000 6.000000 12,-12.000000 1.000000 7,-5.000000-3.000000 4,-7.000000-3.000000 4,-5.000000-2.000000 3,0.000000 2.000000 3,10.000000 9.000000 0,10.000000 10.000000 2,9.000000 10.000000 0,13.000000 4.000000 4,20.000000 0.000000 9,18.000000 0.000000 8,20.000000 0.000000 7,13.000000 1.000000 6,9.000000 4.000000 1,10.000000 3.000000 1,10.000000 3.000000 2,5.000000 9.000000-4,4.000000 16.000000-7,3.000000 15.000000-8,3.000000 17.000000-8,1.000000 3.000000-5,1.000000-5.000000-3,-1.000000-7.000000-2,1.000000-5.000000-2,-3.000000-12.000000-3,-2.000000-16.000000 0,-3.000000-15.000000-1,-3.000000-15.000000-1,-1.000000-3.000000-1,4.000000 14.000000-3,3.000000 11.000000-1,3.000000 14.000000-2,1.000000-1.000000 0,1.000000-12.000000 3,-1.000000-13.000000 3,1.000000-12.000000 3,-1.000000-26.000000-1,1.000000-36.000000-6,-1.000000-39.000000-3,1.000000-36.000000-6,-1.000000-22.000000-2,1.000000-2.000000 2,-1.000000-3.000000 1,1.000000-3.000000 2,1.000000 1.000000 2,3.000000 6.000000 3,3.000000 7.000000 4,4.000000 6.000000 4,-1.000000 12.000000 2,-3.000000 19.000000 3,-3.000000 19.000000 1,-2.000000 19.000000 2,0.000000 4.000000 1,7.000000-9.000000 1,6.000000-10.000000 1,7.000000-8.000000 1,0.000000-3.000000 2,-2.000000 7.000000 2,-3.000000 6.000000 2,-3.000000 7.000000 3,-1.000000 7.000000 1,4.000000 9.000000 1,3.000000 10.000000 0,3.000000 10.000000 0,-1.000000 14.000000 1,-2.000000 23.000000-1,-3.000000 22.000000-1,-3.000000 22.000000-1,-1.000000 18.000000 1,4.000000 16.000000-1,3.000000 15.000000 1,3.000000 17.000000 0,1.000000 13.000000 1,1.000000 13.000000 1,-1.000000 12.000000 1,1.000000 13.000000 1,-3.000000-1.000000 0,-2.000000-11.000000-3,-3.000000-14.000000-2,-3.000000-11.000000-2,-6.000000-20.000000-3,-5.000000-24.000000-2,-7.000000-26.000000-3,-5.000000-24.000000-2,-1.000000 2.000000-6,6.000000 32.000000-6,7.000000 31.000000-8,6.000000 32.000000-7,1.000000 0.000000-1,-3.000000-27.000000 4,-3.000000-28.000000 6,-2.000000-28.000000 5,-3.000000-20.000000-6,1.000000-8.000000-14,-1.000000-10.000000-16,1.000000-9.000000-15</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8T19:28:35"/>
    </inkml:context>
    <inkml:brush xml:id="br0">
      <inkml:brushProperty name="width" value="0.0287016220390797" units="cm"/>
      <inkml:brushProperty name="height" value="0.0287016220390797" units="cm"/>
      <inkml:brushProperty name="color" value="#F2385B"/>
      <inkml:brushProperty name="ignorePressure" value="0"/>
    </inkml:brush>
  </inkml:definitions>
  <inkml:trace contextRef="#ctx0" brushRef="#br0">72400.000000 7200.000000 766,'21.000000'146.000000'0,"-5.000000"-5.000000"0 ,-7.000000-7.000000 0,-5.000000-5.000000 0,-4.000000-14.000000 3,0.000000-18.000000 4,0.000000-19.000000 6,0.000000-18.000000 5,-2.000000 4.000000 4,-3.000000 28.000000 2,-3.000000 28.000000 3,-2.000000 29.000000 3,-1.000000-1.000000-2,3.000000-28.000000-5,3.000000-28.000000-4,4.000000-27.000000-6,-12.000000 5.000000-6,-24.000000 41.000000-10,-26.000000 40.000000-7,-24.000000 42.000000-10,-9.000000 7.000000-2,10.000000-25.000000 3,10.000000-25.000000 2,9.000000-25.000000 2,-5.000000-5.000000-3,-19.000000 16.000000-10,-18.000000 15.000000-10,-19.000000 17.000000-9,-1.000000-8.000000-2,20.000000-27.000000 11,18.000000-28.000000 8,20.000000-28.000000 10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5:14"/>
    </inkml:context>
    <inkml:brush xml:id="br0">
      <inkml:brushProperty name="width" value="0.0206606835126877" units="cm"/>
      <inkml:brushProperty name="height" value="0.0206606835126877" units="cm"/>
      <inkml:brushProperty name="color" value="#F2395B"/>
      <inkml:brushProperty name="ignorePressure" value="0"/>
    </inkml:brush>
  </inkml:definitions>
  <inkml:trace contextRef="#ctx0" brushRef="#br0">39600.000000 7200.000000 709,'-21.000000'-4.000000'0,"10.000000"-5.000000"-3 ,10.000000-7.000000-2,9.000000-5.000000-1,13.000000-4.000000-1,20.000000 0.000000-2,18.000000 0.000000 0,20.000000 0.000000-2,11.000000 3.000000 4,7.000000 6.000000 7,6.000000 7.000000 7,7.000000 6.000000 7,-9.000000 3.000000 3,-21.000000 0.000000-2,-22.000000 0.000000-3,-22.000000 0.000000-2,-1.000000 3.000000 0,23.000000 6.000000-2,22.000000 7.000000 1,22.000000 6.000000-1,4.000000 4.000000 0,-12.000000 4.000000 0,-13.000000 3.000000 1,-12.000000 3.000000 0,-13.000000 7.000000 0,-12.000000 14.000000 1,-13.000000 11.000000 1,-12.000000 14.000000 1,-19.000000 14.000000 1,-25.000000 20.000000 1,-25.000000 18.000000 0,-25.000000 20.000000 1,-22.000000 14.000000 0,-19.000000 14.000000 0,-18.000000 11.000000 0,-19.000000 14.000000-1,-8.000000 2.000000-1,3.000000-6.000000-1,3.000000-6.000000-2,4.000000-6.000000-2,11.000000-18.000000-5,23.000000-28.000000-9,22.000000-28.000000-9,22.000000-27.000000-10,23.000000-39.000000-10,25.000000-46.000000-10,25.000000-47.000000-11,25.000000-47.000000-10,10.000000-15.000000 2,-2.000000 20.000000 14,-3.000000 18.000000 14,-3.000000 20.000000 15</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8T19:28:38"/>
    </inkml:context>
    <inkml:brush xml:id="br0">
      <inkml:brushProperty name="width" value="0.0249988343566656" units="cm"/>
      <inkml:brushProperty name="height" value="0.0249988343566656" units="cm"/>
      <inkml:brushProperty name="color" value="#F2385B"/>
      <inkml:brushProperty name="ignorePressure" value="0"/>
    </inkml:brush>
  </inkml:definitions>
  <inkml:trace contextRef="#ctx0" brushRef="#br0">64450.000000 7500.000000 880,'-25.000000'-46.000000'1,"0.000000"10.000000"5 ,0.000000 10.000000 3,0.000000 9.000000 5,3.000000 2.000000-1,6.000000-2.000000-2,7.000000-3.000000-3,6.000000-3.000000-4,6.000000-2.000000-3,6.000000 0.000000-5,7.000000 0.000000-5,6.000000 0.000000-5,4.000000 12.000000 0,4.000000 26.000000 5,3.000000 24.000000 6,3.000000 26.000000 5,-1.000000 19.000000 4,-2.000000 17.000000 3,-3.000000 15.000000 2,-3.000000 16.000000 3,-4.000000-4.000000 0,-3.000000-21.000000-4,-3.000000-22.000000-2,-2.000000-22.000000-4,-3.000000 7.000000 0,1.000000 39.000000 0,-1.000000 36.000000 1,1.000000 39.000000 0,-3.000000 2.000000 0,-2.000000-31.000000-2,-3.000000-31.000000-1,-3.000000-31.000000-3,-2.000000 13.000000-1,0.000000 60.000000 0,0.000000 60.000000-2,0.000000 59.000000-1,-5.000000 26.000000-2,-9.000000-6.000000-4,-10.000000-6.000000-2,-8.000000-6.000000-3,-4.000000-26.000000-1,3.000000-43.000000 1,3.000000-44.000000 3,4.000000-43.000000 0,2.000000-29.000000-1,4.000000-12.000000-8,3.000000-13.000000-6,3.000000-12.000000-7</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08T19:28:43"/>
    </inkml:context>
    <inkml:brush xml:id="br0">
      <inkml:brushProperty name="width" value="0.0249819327145815" units="cm"/>
      <inkml:brushProperty name="height" value="0.0249819327145815" units="cm"/>
      <inkml:brushProperty name="color" value="#F2385B"/>
      <inkml:brushProperty name="ignorePressure" value="0"/>
    </inkml:brush>
  </inkml:definitions>
  <inkml:trace contextRef="#ctx0" brushRef="#br0">64650.000000 7750.000000 880,'-47.000000'-2.000000'-35,"6.000000"-3.000000"13 ,7.000000-3.000000 15,6.000000-2.000000 14,6.000000-5.000000 4,6.000000-2.000000-5,7.000000-3.000000-5,6.000000-3.000000-6,4.000000-1.000000-2,4.000000 4.000000 2,3.000000 3.000000 3,3.000000 3.000000 1,1.000000 6.000000 4,1.000000 9.000000 3,-1.000000 10.000000 4,1.000000 10.000000 3,-1.000000 4.000000 1,1.000000 0.000000-4,-1.000000 0.000000-2,1.000000 0.000000-4,1.000000-2.000000 0,3.000000-3.000000 3,3.000000-3.000000 3,4.000000-2.000000 3,1.000000-3.000000-1,0.000000 1.000000-2,0.000000-1.000000-4,0.000000 1.000000-3,0.000000-3.000000 0,0.000000-2.000000 1,0.000000-3.000000 1,0.000000-3.000000 2,3.000000-2.000000 0,6.000000 0.000000-1,7.000000 0.000000-1,6.000000 0.000000-1,3.000000 0.000000-1,0.000000 0.000000-2,0.000000 0.000000-1,0.000000 0.000000-1,1.000000-4.000000-1,4.000000-5.000000-2,3.000000-7.000000-1,3.000000-5.000000-2,3.000000-6.000000-2,3.000000-3.000000-1,3.000000-3.000000-1,4.000000-2.000000-3,2.000000-5.000000 0,4.000000-2.000000-3,3.000000-3.000000-1,3.000000-3.000000-2,-7.000000 2.000000 1,-15.000000 10.000000 2,-15.000000 10.000000 3,-16.000000 9.000000 4,-7.000000 2.000000-1,4.000000-2.000000-4,3.000000-3.000000-4,3.000000-3.000000-3</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3:08:54"/>
    </inkml:context>
    <inkml:brush xml:id="br0">
      <inkml:brushProperty name="width" value="0.0231280364096165" units="cm"/>
      <inkml:brushProperty name="height" value="0.0231280364096165" units="cm"/>
      <inkml:brushProperty name="color" value="#F2395B"/>
      <inkml:brushProperty name="ignorePressure" value="0"/>
    </inkml:brush>
  </inkml:definitions>
  <inkml:trace contextRef="#ctx0" brushRef="#br0">69200.000000 47750.000000 634,'0.000000'-25.000000'0,"0.000000"0.000000"0 ,0.000000 0.000000 0,0.000000 0.000000 0,0.000000 1.000000 3,0.000000 4.000000 8,0.000000 3.000000 7,0.000000 3.000000 8,-2.000000 6.000000 5,-3.000000 9.000000 5,-3.000000 10.000000 5,-2.000000 10.000000 5,-1.000000 11.000000-2,3.000000 17.000000-9,3.000000 15.000000-8,4.000000 16.000000-9,2.000000 9.000000-6,4.000000 3.000000-3,3.000000 3.000000-3,3.000000 4.000000-4,4.000000-1.000000-3,7.000000-3.000000-4,6.000000-3.000000-4,7.000000-2.000000-4,2.000000-8.000000-3,1.000000-8.000000-5,-1.000000-10.000000-3,1.000000-9.000000-4,-1.000000-10.000000 0,1.000000-9.000000 5,-1.000000-10.000000 3,1.000000-8.000000 4,-1.000000-6.000000-3,1.000000 1.000000-9,-1.000000-1.000000-10,1.000000 1.000000-9,-4.000000-6.000000-1,-6.000000-8.000000 10,-6.000000-10.000000 9,-6.000000-9.000000 8</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3:08:55"/>
    </inkml:context>
    <inkml:brush xml:id="br0">
      <inkml:brushProperty name="width" value="0.0209742765873671" units="cm"/>
      <inkml:brushProperty name="height" value="0.0209742765873671" units="cm"/>
      <inkml:brushProperty name="color" value="#F2395B"/>
      <inkml:brushProperty name="ignorePressure" value="0"/>
    </inkml:brush>
  </inkml:definitions>
  <inkml:trace contextRef="#ctx0" brushRef="#br0">70400.000000 47000.000000 699,'-22.000000'3.000000'19,"6.000000"6.000000"-5 ,7.000000 7.000000-5,6.000000 6.000000-5,6.000000 3.000000-4,6.000000 0.000000-1,7.000000 0.000000-1,6.000000 0.000000-1,4.000000 1.000000 0,4.000000 4.000000 2,3.000000 3.000000 4,3.000000 3.000000 3,1.000000-1.000000 1,1.000000-2.000000 0,-1.000000-3.000000 0,1.000000-3.000000 1,-4.000000-1.000000-1,-6.000000 4.000000 0,-6.000000 3.000000 0,-6.000000 3.000000-1,-6.000000 4.000000 2,-2.000000 7.000000 2,-3.000000 6.000000 2,-3.000000 7.000000 3,-4.000000 4.000000 1,-3.000000 3.000000-1,-3.000000 3.000000-2,-2.000000 4.000000-1,-8.000000 4.000000 0,-8.000000 6.000000-2,-10.000000 7.000000 0,-9.000000 6.000000 0,-5.000000 3.000000-1,0.000000 0.000000-1,0.000000 0.000000 0,0.000000 0.000000-1,1.000000-7.000000-1,4.000000-11.000000 1,3.000000-14.000000-1,3.000000-11.000000 0,1.000000-12.000000-7,1.000000-9.000000-10,-1.000000-10.000000-11,1.000000-8.000000-12,1.000000-18.000000-6,3.000000-25.000000-1,3.000000-25.000000-1,4.000000-25.000000-1,2.000000-16.000000 1,4.000000-6.000000 4,3.000000-6.000000 3,3.000000-6.000000 3,3.000000 2.000000 5,3.000000 14.000000 6,3.000000 11.000000 6,4.000000 14.000000 6,1.000000 10.000000 4,0.000000 9.000000 1,0.000000 10.000000 1,0.000000 10.000000 1,3.000000 5.000000 2,6.000000 4.000000 4,7.000000 3.000000 3,6.000000 3.000000 4,6.000000 3.000000 2,6.000000 3.000000 1,7.000000 3.000000 1,6.000000 4.000000 2,1.000000 2.000000 3,-3.000000 4.000000 4,-3.000000 3.000000 4,-2.000000 3.000000 5,-5.000000 1.000000 0,-2.000000 1.000000-3,-3.000000-1.000000-3,-3.000000 1.000000-4,-1.000000 1.000000-8,4.000000 3.000000-14,3.000000 3.000000-14,3.000000 4.000000-14</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8:55"/>
    </inkml:context>
    <inkml:brush xml:id="br0">
      <inkml:brushProperty name="width" value="0.0206576343625784" units="cm"/>
      <inkml:brushProperty name="height" value="0.0206576343625784" units="cm"/>
      <inkml:brushProperty name="color" value="#F2395B"/>
      <inkml:brushProperty name="ignorePressure" value="0"/>
    </inkml:brush>
  </inkml:definitions>
  <inkml:trace contextRef="#ctx0" brushRef="#br0">71400.000000 46750.000000 709,'0.000000'32.000000'-4,"0.000000"17.000000"3 ,0.000000 15.000000 1,0.000000 16.000000 3,0.000000 12.000000 4,0.000000 9.000000 6,0.000000 10.000000 6,0.000000 10.000000 6,-2.000000 7.000000 1,-3.000000 6.000000 0,-3.000000 7.000000-2,-2.000000 6.000000-2,-3.000000 3.000000-1,1.000000 0.000000-1,-1.000000 0.000000 0,1.000000 0.000000-2,-1.000000-7.000000-1,1.000000-11.000000-3,-1.000000-14.000000-4,1.000000-11.000000-3,-1.000000-14.000000-3,1.000000-11.000000-6,-1.000000-14.000000-4,1.000000-11.000000-4,-1.000000-23.000000-6,1.000000-31.000000-9,-1.000000-31.000000-7,1.000000-31.000000-9,-1.000000-13.000000-4,1.000000 6.000000-1,-1.000000 7.000000 0,1.000000 6.000000-2</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8:55"/>
    </inkml:context>
    <inkml:brush xml:id="br0">
      <inkml:brushProperty name="width" value="0.0152176339179277" units="cm"/>
      <inkml:brushProperty name="height" value="0.0152176339179277" units="cm"/>
      <inkml:brushProperty name="color" value="#F2395B"/>
      <inkml:brushProperty name="ignorePressure" value="0"/>
    </inkml:brush>
  </inkml:definitions>
  <inkml:trace contextRef="#ctx0" brushRef="#br0">71550.000000 47550.000000 963,'68.000000'25.000000'7,"-11.000000"0.000000"-15 ,-14.000000 0.000000-14,-11.000000 0.000000-14,-9.000000 1.000000 3,-3.000000 4.000000 21,-3.000000 3.000000 21,-2.000000 3.000000 20,-3.000000 1.000000 6,1.000000 1.000000-8,-1.000000-1.000000-10,1.000000 1.000000-8,-1.000000-4.000000-5,1.000000-6.000000-1,-1.000000-6.000000 1,1.000000-6.000000 0,-1.000000-7.000000-8,1.000000-6.000000-15,-1.000000-6.000000-14,1.000000-6.000000-15</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3:08:56"/>
    </inkml:context>
    <inkml:brush xml:id="br0">
      <inkml:brushProperty name="width" value="0.017132081091404" units="cm"/>
      <inkml:brushProperty name="height" value="0.017132081091404" units="cm"/>
      <inkml:brushProperty name="color" value="#F2395B"/>
      <inkml:brushProperty name="ignorePressure" value="0"/>
    </inkml:brush>
  </inkml:definitions>
  <inkml:trace contextRef="#ctx0" brushRef="#br0">73000.000000 45900.000000 856,'26.000000'1.000000'-1,"4.000000"4.000000"1 ,3.000000 3.000000-1,3.000000 3.000000-1,-1.000000 3.000000 1,-2.000000 3.000000 2,-3.000000 3.000000 1,-3.000000 4.000000 2,-6.000000 2.000000 1,-5.000000 4.000000 0,-7.000000 3.000000 1,-5.000000 3.000000-1,-9.000000 6.000000 0,-9.000000 9.000000-4,-10.000000 10.000000-2,-8.000000 10.000000-3,-8.000000 2.000000-1,-2.000000-3.000000 0,-3.000000-3.000000 1,-3.000000-2.000000 0,1.000000-8.000000 2,6.000000-8.000000 0,7.000000-10.000000 1,6.000000-9.000000 0,6.000000-7.000000 1,6.000000-3.000000-1,7.000000-3.000000-1,6.000000-2.000000-1,4.000000-5.000000 0,4.000000-2.000000 1,3.000000-3.000000 0,3.000000-3.000000 2,3.000000-2.000000-1,3.000000 0.000000 1,3.000000 0.000000 0,4.000000 0.000000 0,4.000000 0.000000 0,6.000000 0.000000 0,7.000000 0.000000 0,6.000000 0.000000 0,-2.000000 3.000000 0,-9.000000 6.000000 2,-10.000000 7.000000-1,-8.000000 6.000000 2,-8.000000 6.000000 1,-2.000000 6.000000 1,-3.000000 7.000000 1,-3.000000 6.000000 2,-9.000000 4.000000 1,-11.000000 4.000000-1,-14.000000 3.000000 0,-11.000000 3.000000-1,-7.000000-1.000000 0,0.000000-2.000000 0,0.000000-3.000000 0,0.000000-3.000000-1,3.000000-6.000000-1,6.000000-5.000000-1,7.000000-7.000000-2,6.000000-5.000000-1,9.000000-8.000000-3,13.000000-5.000000-5,12.000000-7.000000-5,13.000000-5.000000-5,9.000000-9.000000-1,6.000000-9.000000 1,7.000000-10.000000 0,6.000000-8.000000 2,3.000000-3.000000 2,0.000000 7.000000 2,0.000000 6.000000 2,0.000000 7.000000 3,-4.000000 2.000000 1,-5.000000 1.000000 1,-7.000000-1.000000 0,-5.000000 1.000000 0,-15.000000 8.000000 3,-22.000000 20.000000 3,-22.000000 18.000000 5,-21.000000 20.000000 4,-15.000000 8.000000 1,-6.000000 1.000000-2,-6.000000-1.000000-2,-6.000000 1.000000-1,-1.000000-3.000000-2,7.000000-2.000000 1,6.000000-3.000000-1,7.000000-3.000000 1,5.000000-6.000000-1,7.000000-5.000000 1,6.000000-7.000000-2,7.000000-5.000000 1,7.000000-6.000000-2,9.000000-3.000000-1,10.000000-3.000000-1,10.000000-2.000000-3,7.000000-5.000000 0,6.000000-2.000000-2,7.000000-3.000000-1,6.000000-3.000000-2,6.000000-6.000000 0,6.000000-5.000000 2,7.000000-7.000000 3,6.000000-5.000000 2,3.000000-3.000000 2,0.000000 4.000000 1,0.000000 3.000000 3,0.000000 3.000000 2,-4.000000 1.000000 0,-5.000000 1.000000-2,-7.000000-1.000000 0,-5.000000 1.000000-1,-1.000000-3.000000-2,6.000000-2.000000 1,7.000000-3.000000-1,6.000000-3.000000-1,1.000000-1.000000 0,-3.000000 4.000000-1,-3.000000 3.000000-2,-2.000000 3.000000-1,-11.000000 7.000000-3,-15.000000 14.000000-7,-15.000000 11.000000-5,-16.000000 14.000000-7,-10.000000 8.000000-1,-3.000000 7.000000 1,-3.000000 6.000000 3,-2.000000 7.000000 2,-5.000000 4.000000 1,-2.000000 3.000000 1,-3.000000 3.000000 1,-3.000000 4.000000 0,1.000000-4.000000 3,6.000000-9.000000 2,7.000000-10.000000 4,6.000000-8.000000 2,4.000000-11.000000 3,4.000000-8.000000 2,3.000000-10.000000 3,3.000000-9.000000 2,3.000000-4.000000 1,3.000000 4.000000 3,3.000000 3.000000 2,4.000000 3.000000 2,1.000000 3.000000 0,0.000000 3.000000 2,0.000000 3.000000-1,0.000000 4.000000 0,1.000000-1.000000 1,4.000000-3.000000-1,3.000000-3.000000-1,3.000000-2.000000 0,-1.000000-3.000000-1,-2.000000 1.000000-1,-3.000000-1.000000-1,-3.000000 1.000000-2,-2.000000 1.000000 0,0.000000 3.000000 0,0.000000 3.000000 1,0.000000 4.000000-1,4.000000-6.000000-3,10.000000-11.000000-7,10.000000-14.000000-8,9.000000-11.000000-8,2.000000-7.000000-2,-2.000000 0.000000 2,-3.000000 0.000000 4,-3.000000 0.000000 2,-4.000000 3.000000 3,-3.000000 6.000000 3,-3.000000 7.000000 4,-2.000000 6.000000 2,-3.000000 3.000000 2,1.000000 0.000000 1,-1.000000 0.000000-1,1.000000 0.000000 2,-3.000000 3.000000 1,-2.000000 6.000000 5,-3.000000 7.000000 3,-3.000000 6.000000 5,-2.000000 1.000000 0,0.000000-3.000000-3,0.000000-3.000000-3,0.000000-2.000000-4,0.000000-1.000000 0,0.000000 3.000000 2,0.000000 3.000000 2,0.000000 4.000000 3,1.000000-1.000000 1,4.000000-3.000000-1,3.000000-3.000000-1,3.000000-2.000000-1,3.000000-8.000000-8,3.000000-8.000000-14,3.000000-10.000000-14,4.000000-9.000000-15,-1.000000-7.000000-7,-3.000000-3.000000 3,-3.000000-3.000000 1,-2.000000-2.000000 2</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8:57"/>
    </inkml:context>
    <inkml:brush xml:id="br0">
      <inkml:brushProperty name="width" value="0.0189315173774958" units="cm"/>
      <inkml:brushProperty name="height" value="0.0189315173774958" units="cm"/>
      <inkml:brushProperty name="color" value="#F2395B"/>
      <inkml:brushProperty name="ignorePressure" value="0"/>
    </inkml:brush>
  </inkml:definitions>
  <inkml:trace contextRef="#ctx0" brushRef="#br0">74050.000000 46600.000000 774,'48.000000'0.000000'-4,"-3.000000"0.000000"-8 ,-3.000000 0.000000-8,-2.000000 0.000000-8,-3.000000 3.000000 1,1.000000 6.000000 13,-1.000000 7.000000 11,1.000000 6.000000 12,-4.000000 6.000000 6,-6.000000 6.000000-1,-6.000000 7.000000-1,-6.000000 6.000000 0,-7.000000 4.000000-2,-6.000000 4.000000 0,-6.000000 3.000000-1,-6.000000 3.000000-1,-6.000000 1.000000 0,-2.000000 1.000000-1,-3.000000-1.000000 1,-3.000000 1.000000 0,1.000000-6.000000 0,6.000000-8.000000-1,7.000000-10.000000 1,6.000000-9.000000-1,7.000000-7.000000 0,10.000000-3.000000 0,10.000000-3.000000-1,9.000000-2.000000 0,6.000000-5.000000-1,3.000000-2.000000-1,3.000000-3.000000-3,4.000000-3.000000-1,-1.000000-2.000000-1,-3.000000 0.000000-1,-3.000000 0.000000 1,-2.000000 0.000000-1,-6.000000 3.000000 1,-6.000000 6.000000 1,-6.000000 7.000000 1,-6.000000 6.000000 2,-7.000000 4.000000 2,-6.000000 4.000000 1,-6.000000 3.000000 2,-6.000000 3.000000 3,-10.000000 3.000000-1,-12.000000 3.000000 0,-13.000000 3.000000 0,-12.000000 4.000000-2,-4.000000-1.000000-1,7.000000-3.000000 1,6.000000-3.000000-2,7.000000-2.000000 0,0.000000-5.000000-3,-2.000000-2.000000-9,-3.000000-3.000000-7,-3.000000-3.000000-8,-1.000000-7.000000-6,4.000000-9.000000-7,3.000000-10.000000-5,3.000000-8.000000-5,3.000000-8.000000-2,3.000000-2.000000 5,3.000000-3.000000 5,4.000000-3.000000 4</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4:08:57"/>
    </inkml:context>
    <inkml:brush xml:id="br0">
      <inkml:brushProperty name="width" value="0.0202079266309738" units="cm"/>
      <inkml:brushProperty name="height" value="0.0202079266309738" units="cm"/>
      <inkml:brushProperty name="color" value="#F2395B"/>
      <inkml:brushProperty name="ignorePressure" value="0"/>
    </inkml:brush>
  </inkml:definitions>
  <inkml:trace contextRef="#ctx0" brushRef="#br0">74000.000000 47150.000000 725,'1.000000'28.000000'19,"4.000000"6.000000"-3 ,3.000000 7.000000-3,3.000000 6.000000-3,-1.000000-1.000000-2,-2.000000-5.000000 1,-3.000000-7.000000 1,-3.000000-5.000000 0,-2.000000 8.000000 2,0.000000 26.000000 0,0.000000 24.000000 2,0.000000 26.000000 1,0.000000 16.000000 1,0.000000 10.000000-2,0.000000 10.000000 0,0.000000 9.000000-1,0.000000 2.000000-1,0.000000-2.000000 0,0.000000-3.000000 0,0.000000-3.000000 1,-2.000000-6.000000-3,-3.000000-5.000000-3,-3.000000-7.000000-4,-2.000000-5.000000-2,-5.000000-11.000000-6,-2.000000-11.000000-6,-3.000000-14.000000-5,-3.000000-11.000000-7,-2.000000-17.000000-8,0.000000-18.000000-11,0.000000-19.000000-10,0.000000-18.000000-12</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8:57"/>
    </inkml:context>
    <inkml:brush xml:id="br0">
      <inkml:brushProperty name="width" value="0.0190433971583843" units="cm"/>
      <inkml:brushProperty name="height" value="0.0190433971583843" units="cm"/>
      <inkml:brushProperty name="color" value="#F2395B"/>
      <inkml:brushProperty name="ignorePressure" value="0"/>
    </inkml:brush>
  </inkml:definitions>
  <inkml:trace contextRef="#ctx0" brushRef="#br0">76250.000000 47200.000000 770,'-30.000000'26.000000'-42,"-9.000000"4.000000"10 ,-10.000000 3.000000 9,-8.000000 3.000000 10,-9.000000 4.000000 8,-6.000000 7.000000 3,-6.000000 6.000000 5,-6.000000 7.000000 4,-2.000000 0.000000 1,3.000000-2.000000 1,3.000000-3.000000-2,4.000000-3.000000 0,7.000000-7.000000 0,13.000000-9.000000-2,12.000000-10.000000 0,13.000000-8.000000-1,7.000000-6.000000-1,4.000000 1.000000 1,3.000000-1.000000-1,3.000000 1.000000 1,4.000000-3.000000-2,7.000000-2.000000-1,6.000000-3.000000-1,7.000000-3.000000-3,7.000000-6.000000 0,9.000000-5.000000 1,10.000000-7.000000 0,10.000000-5.000000 0,5.000000-1.000000-1,4.000000 6.000000-1,3.000000 7.000000-2,3.000000 6.000000-2,-4.000000 3.000000-1,-8.000000 0.000000 1,-10.000000 0.000000 1,-9.000000 0.000000 1,-7.000000 6.000000 0,-3.000000 13.000000 2,-3.000000 12.000000 1,-2.000000 13.000000 1,-8.000000 6.000000 2,-8.000000 0.000000 3,-10.000000 0.000000 2,-9.000000 0.000000 4,-9.000000 1.000000 1,-5.000000 4.000000 1,-7.000000 3.000000 0,-5.000000 3.000000 1,-3.000000-4.000000 1,4.000000-8.000000 0,3.000000-10.000000 1,3.000000-9.000000 1,4.000000-7.000000-3,7.000000-3.000000-4,6.000000-3.000000-5,7.000000-2.000000-5,7.000000-5.000000-2,9.000000-2.000000-2,10.000000-3.000000 0,10.000000-3.000000-1,5.000000-1.000000 0,4.000000 4.000000 2,3.000000 3.000000 3,3.000000 3.000000 1,-2.000000 6.000000 3,-6.000000 9.000000 2,-6.000000 10.000000 3,-6.000000 10.000000 1,-4.000000 2.000000 3,1.000000-3.000000 1,-1.000000-3.000000 1,1.000000-2.000000 1,-3.000000 0.000000 2,-2.000000 7.000000 1,-3.000000 6.000000 2,-3.000000 7.000000 1,-1.000000 0.000000 0,4.000000-2.000000-2,3.000000-3.000000-3,3.000000-3.000000-1,3.000000-6.000000-3,3.000000-5.000000-2,3.000000-7.000000-2,4.000000-5.000000-2,1.000000-9.000000-2,0.000000-9.000000-2,0.000000-10.000000 0,0.000000-8.000000-3,3.000000-14.000000-2,6.000000-15.000000-4,7.000000-15.000000-5,6.000000-16.000000-4,3.000000-16.000000-5,0.000000-16.000000-5,0.000000-15.000000-4,0.000000-15.000000-5,-5.000000-1.000000-1,-9.000000 16.000000 4,-10.000000 15.000000 3,-8.000000 17.000000 4,-4.000000 11.000000 2,3.000000 10.000000 3,3.000000 10.000000 2,4.000000 9.000000 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5:15"/>
    </inkml:context>
    <inkml:brush xml:id="br0">
      <inkml:brushProperty name="width" value="0.0190968662500381" units="cm"/>
      <inkml:brushProperty name="height" value="0.0190968662500381" units="cm"/>
      <inkml:brushProperty name="color" value="#F2395B"/>
      <inkml:brushProperty name="ignorePressure" value="0"/>
    </inkml:brush>
  </inkml:definitions>
  <inkml:trace contextRef="#ctx0" brushRef="#br0">40750.000000 8550.000000 768,'21.000000'309.000000'2,"-5.000000"-31.000000"4 ,-7.000000-31.000000 5,-5.000000-31.000000 3,-6.000000-20.000000 5,-3.000000-5.000000 2,-3.000000-7.000000 3,-2.000000-5.000000 2,-1.000000-11.000000 1,3.000000-11.000000-3,3.000000-14.000000-4,4.000000-11.000000-2,1.000000-18.000000-5,0.000000-22.000000-7,0.000000-22.000000-6,0.000000-21.000000-6,3.000000-18.000000-8,6.000000-12.000000-8,7.000000-13.000000-7,6.000000-12.000000-9,1.000000-23.000000-3,-3.000000-30.000000 1,-3.000000-32.000000 2,-2.000000-30.000000 1,-3.000000-19.000000 3,1.000000-2.000000 5,-1.000000-3.000000 5,1.000000-3.000000 6,1.000000 1.000000 4,3.000000 6.000000 3,3.000000 7.000000 3,4.000000 6.000000 3,1.000000 9.000000 2,0.000000 13.000000 1,0.000000 12.000000 0,0.000000 13.000000 1,0.000000 12.000000 4,0.000000 13.000000 5,0.000000 12.000000 6,0.000000 13.000000 7,1.000000 10.000000 2,4.000000 10.000000 2,3.000000 10.000000 0,3.000000 9.000000 1,3.000000 9.000000 0,3.000000 9.000000-1,3.000000 10.000000 0,4.000000 10.000000-1,-3.000000 4.000000-2,-5.000000 0.000000-2,-7.000000 0.000000-3,-5.000000 0.000000-3,-6.000000-5.000000-4,-3.000000-9.000000-4,-3.000000-10.000000-4,-2.000000-8.000000-5,2.000000-3.000000-6,9.000000 7.000000-8,10.000000 6.000000-7,10.000000 7.000000-7,2.000000-1.000000-3,-3.000000-6.000000 2,-3.000000-6.000000 2,-2.000000-6.000000 2,-6.000000-9.000000 3,-6.000000-8.000000 2,-6.000000-10.000000 3,-6.000000-9.000000 4</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4:08:58"/>
    </inkml:context>
    <inkml:brush xml:id="br0">
      <inkml:brushProperty name="width" value="0.0171251744031906" units="cm"/>
      <inkml:brushProperty name="height" value="0.0171251744031906" units="cm"/>
      <inkml:brushProperty name="color" value="#F2395B"/>
      <inkml:brushProperty name="ignorePressure" value="0"/>
    </inkml:brush>
  </inkml:definitions>
  <inkml:trace contextRef="#ctx0" brushRef="#br0">76550.000000 47500.000000 856,'31.000000'23.000000'14,"13.000000"-3.000000"-3 ,12.000000-3.000000-4,13.000000-2.000000-3,6.000000-5.000000-4,0.000000-2.000000-2,0.000000-3.000000-4,0.000000-3.000000-2,-4.000000-2.000000 5,-5.000000 0.000000 12,-7.000000 0.000000 12,-5.000000 0.000000 13,-8.000000-2.000000 0,-5.000000-3.000000-14,-7.000000-3.000000-12,-5.000000-2.000000-12,-9.000000-3.000000-14,-9.000000 1.000000-14,-10.000000-1.000000-12,-8.000000 1.000000-14</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8:58"/>
    </inkml:context>
    <inkml:brush xml:id="br0">
      <inkml:brushProperty name="width" value="0.0191718619316816" units="cm"/>
      <inkml:brushProperty name="height" value="0.0191718619316816" units="cm"/>
      <inkml:brushProperty name="color" value="#F2395B"/>
      <inkml:brushProperty name="ignorePressure" value="0"/>
    </inkml:brush>
  </inkml:definitions>
  <inkml:trace contextRef="#ctx0" brushRef="#br0">77300.000000 47300.000000 765,'-24.000000'28.000000'-33,"4.000000"6.000000"16 ,3.000000 7.000000 14,3.000000 6.000000 15,-2.000000 4.000000 7,-6.000000 4.000000-1,-6.000000 3.000000-2,-6.000000 3.000000 0,1.000000-4.000000-3,9.000000-8.000000-3,10.000000-10.000000-3,10.000000-9.000000-3,-1.000000 1.000000-1,-9.000000 13.000000 0,-10.000000 12.000000 1,-8.000000 13.000000 1,-3.000000-1.000000-1,7.000000-11.000000-1,6.000000-14.000000-2,7.000000-11.000000-1,0.000000-3.000000-1,-2.000000 10.000000 3,-3.000000 10.000000 0,-3.000000 9.000000 2,-1.000000-1.000000 1,4.000000-8.000000 0,3.000000-10.000000 0,3.000000-9.000000 1,10.000000-12.000000-3,20.000000-11.000000-5,18.000000-14.000000-5,20.000000-11.000000-6,6.000000-9.000000 0,-2.000000-3.000000 2,-3.000000-3.000000 1,-3.000000-2.000000 4,-2.000000 0.000000 0,0.000000 7.000000 1,0.000000 6.000000 1,0.000000 7.000000 0,-8.000000 15.000000 3,-16.000000 25.000000 4,-15.000000 25.000000 4,-15.000000 25.000000 4,-11.000000 12.000000 4,-2.000000 1.000000 2,-3.000000-1.000000 3,-3.000000 1.000000 3,-1.000000-6.000000 0,4.000000-8.000000-2,3.000000-10.000000-3,3.000000-9.000000-2,1.000000-9.000000-3,1.000000-5.000000-5,-1.000000-7.000000-3,1.000000-5.000000-5,7.000000-12.000000-2,16.000000-16.000000-1,15.000000-15.000000-1,17.000000-15.000000-2,10.000000-20.000000-2,6.000000-21.000000-5,7.000000-22.000000-3,6.000000-22.000000-6,4.000000-15.000000-4,4.000000-5.000000-7,3.000000-7.000000-6,3.000000-5.000000-7,-7.000000 10.000000 1,-15.000000 28.000000 7,-15.000000 28.000000 6,-16.000000 29.000000 8</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8:58"/>
    </inkml:context>
    <inkml:brush xml:id="br0">
      <inkml:brushProperty name="width" value="0.0164083894342184" units="cm"/>
      <inkml:brushProperty name="height" value="0.0164083894342184" units="cm"/>
      <inkml:brushProperty name="color" value="#F2395B"/>
      <inkml:brushProperty name="ignorePressure" value="0"/>
    </inkml:brush>
  </inkml:definitions>
  <inkml:trace contextRef="#ctx0" brushRef="#br0">78800.000000 46700.000000 893,'-44.000000'50.000000'-2,"13.000000"0.000000"5 ,12.000000 0.000000 5,13.000000 0.000000 4,6.000000 3.000000 2,0.000000 6.000000-1,0.000000 7.000000-1,0.000000 6.000000 0,-2.000000 4.000000-2,-3.000000 4.000000-2,-3.000000 3.000000-1,-2.000000 3.000000-2,-3.000000-2.000000-2,1.000000-6.000000-2,-1.000000-6.000000-2,1.000000-6.000000-2,-1.000000-4.000000-2,1.000000 1.000000-4,-1.000000-1.000000-4,1.000000 1.000000-2,1.000000-10.000000-3,3.000000-19.000000-1,3.000000-18.000000-1,4.000000-19.000000 0,2.000000-15.000000-3,4.000000-8.000000-2,3.000000-10.000000-2,3.000000-9.000000-4,-1.000000-2.000000 3,-2.000000 6.000000 6,-3.000000 7.000000 7,-3.000000 6.000000 5,1.000000-1.000000 5,6.000000-5.000000 0,7.000000-7.000000 2,6.000000-5.000000 1,1.000000-1.000000 1,-3.000000 6.000000 0,-3.000000 7.000000 1,-2.000000 6.000000-1,-3.000000 3.000000 1,1.000000 0.000000 0,-1.000000 0.000000 0,1.000000 0.000000 0,-3.000000 1.000000 0,-2.000000 4.000000 3,-3.000000 3.000000 0,-3.000000 3.000000 2,2.000000-2.000000 3,10.000000-6.000000 3,10.000000-6.000000 3,9.000000-6.000000 4,2.000000 1.000000 3,-2.000000 9.000000 1,-3.000000 10.000000 3,-3.000000 10.000000 1,-4.000000 4.000000-1,-3.000000 0.000000-1,-3.000000 0.000000-2,-2.000000 0.000000-3,-3.000000 1.000000-4,1.000000 4.000000-4,-1.000000 3.000000-5,1.000000 3.000000-4,-3.000000 3.000000-7,-2.000000 3.000000-5,-3.000000 3.000000-7,-3.000000 4.000000-6,-2.000000-1.000000-1,0.000000-3.000000 5,0.000000-3.000000 5,0.000000-2.000000 4,-2.000000-3.000000 0,-3.000000 1.000000-5,-3.000000-1.000000-6,-2.000000 1.000000-5</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8:59"/>
    </inkml:context>
    <inkml:brush xml:id="br0">
      <inkml:brushProperty name="width" value="0.017226830124855" units="cm"/>
      <inkml:brushProperty name="height" value="0.017226830124855" units="cm"/>
      <inkml:brushProperty name="color" value="#F2395B"/>
      <inkml:brushProperty name="ignorePressure" value="0"/>
    </inkml:brush>
  </inkml:definitions>
  <inkml:trace contextRef="#ctx0" brushRef="#br0">78350.000000 47600.000000 851,'0.000000'95.000000'-26,"0.000000"-9.000000"12 ,0.000000-10.000000 12,0.000000-8.000000 12,0.000000-3.000000 8,0.000000 7.000000 4,0.000000 6.000000 4,0.000000 7.000000 4,-2.000000-3.000000 0,-3.000000-8.000000-7,-3.000000-10.000000-6,-2.000000-9.000000-7,-3.000000-7.000000-5,1.000000-3.000000-7,-1.000000-3.000000-5,1.000000-2.000000-5</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8:59"/>
    </inkml:context>
    <inkml:brush xml:id="br0">
      <inkml:brushProperty name="width" value="0.0188954398036003" units="cm"/>
      <inkml:brushProperty name="height" value="0.0188954398036003" units="cm"/>
      <inkml:brushProperty name="color" value="#F2395B"/>
      <inkml:brushProperty name="ignorePressure" value="0"/>
    </inkml:brush>
  </inkml:definitions>
  <inkml:trace contextRef="#ctx0" brushRef="#br0">78250.000000 48000.000000 776,'23.000000'-44.000000'0,"-3.000000"13.000000"1 ,-3.000000 12.000000 1,-2.000000 13.000000 0,0.000000 4.000000 2,7.000000-3.000000 0,6.000000-3.000000 1,7.000000-2.000000 2,4.000000-1.000000 1,3.000000 3.000000 1,3.000000 3.000000 3,4.000000 4.000000 2,1.000000 1.000000-1,0.000000 0.000000-2,0.000000 0.000000-3,0.000000 0.000000-2,-4.000000 0.000000-3,-5.000000 0.000000 0,-7.000000 0.000000-3,-5.000000 0.000000 0,-9.000000 3.000000-3,-9.000000 6.000000-1,-10.000000 7.000000-1,-8.000000 6.000000-2,-12.000000 7.000000-2,-12.000000 10.000000-2,-13.000000 10.000000-1,-12.000000 9.000000-2,-9.000000 6.000000 0,-2.000000 3.000000 0,-3.000000 3.000000 2,-3.000000 4.000000 0,1.000000-4.000000 1,6.000000-9.000000 1,7.000000-10.000000 0,6.000000-8.000000 1,7.000000-11.000000 2,10.000000-8.000000 3,10.000000-10.000000 2,9.000000-9.000000 3,7.000000-5.000000 3,7.000000 0.000000 1,6.000000 0.000000 1,7.000000 0.000000 3,2.000000-2.000000-1,1.000000-3.000000-1,-1.000000-3.000000-2,1.000000-2.000000-1,4.000000-6.000000 0,9.000000-6.000000-1,10.000000-6.000000 0,10.000000-6.000000 0,5.000000-4.000000-1,4.000000 1.000000 2,3.000000-1.000000-1,3.000000 1.000000 0,-1.000000 2.000000 1,-2.000000 7.000000-2,-3.000000 6.000000 0,-3.000000 7.000000-1,-7.000000 4.000000 1,-9.000000 3.000000 1,-10.000000 3.000000 1,-8.000000 4.000000 2,-9.000000 5.000000 1,-6.000000 10.000000 3,-6.000000 10.000000 3,-6.000000 9.000000 1,-9.000000 7.000000 2,-8.000000 7.000000-1,-10.000000 6.000000-1,-9.000000 7.000000 1,-9.000000 5.000000-2,-5.000000 7.000000 1,-7.000000 6.000000-2,-5.000000 7.000000 0,-3.000000 0.000000-1,4.000000-2.000000-3,3.000000-3.000000-2,3.000000-3.000000-3,4.000000-7.000000-3,7.000000-9.000000-5,6.000000-10.000000-5,7.000000-8.000000-5,5.000000-9.000000-5,7.000000-6.000000-6,6.000000-6.000000-5,7.000000-6.000000-4,2.000000-6.000000-4,1.000000-2.000000 1,-1.000000-3.000000 0,1.000000-3.000000-1</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8:59"/>
    </inkml:context>
    <inkml:brush xml:id="br0">
      <inkml:brushProperty name="width" value="0.0149911856278777" units="cm"/>
      <inkml:brushProperty name="height" value="0.0149911856278777" units="cm"/>
      <inkml:brushProperty name="color" value="#F2395B"/>
      <inkml:brushProperty name="ignorePressure" value="0"/>
    </inkml:brush>
  </inkml:definitions>
  <inkml:trace contextRef="#ctx0" brushRef="#br0">78700.000000 48900.000000 978,'48.000000'50.000000'1,"-3.000000"0.000000"1 ,-3.000000 0.000000 3,-2.000000 0.000000 0,-6.000000-5.000000 1,-6.000000-9.000000-3,-6.000000-10.000000-4,-6.000000-8.000000-2,-4.000000-6.000000-3,1.000000 1.000000-2,-1.000000-1.000000-4,1.000000 1.000000-2,1.000000-3.000000-3,3.000000-2.000000-2,3.000000-3.000000-4,4.000000-3.000000-2,-3.000000-4.000000 0,-5.000000-3.000000 2,-7.000000-3.000000 3,-5.000000-2.000000 4,-3.000000-3.000000 1,4.000000 1.000000 5,3.000000-1.000000 2,3.000000 1.000000 3</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4:08:59"/>
    </inkml:context>
    <inkml:brush xml:id="br0">
      <inkml:brushProperty name="width" value="0.0194622930139303" units="cm"/>
      <inkml:brushProperty name="height" value="0.0194622930139303" units="cm"/>
      <inkml:brushProperty name="color" value="#F2395B"/>
      <inkml:brushProperty name="ignorePressure" value="0"/>
    </inkml:brush>
  </inkml:definitions>
  <inkml:trace contextRef="#ctx0" brushRef="#br0">79300.000000 49050.000000 753,'0.000000'-24.000000'-46,"0.000000"4.000000"19 ,0.000000 3.000000 17,0.000000 3.000000 18,1.000000 3.000000 11,4.000000 3.000000 2,3.000000 3.000000 2,3.000000 4.000000 2,4.000000 2.000000 1,7.000000 4.000000-1,6.000000 3.000000-1,7.000000 3.000000 0,4.000000-1.000000-2,3.000000-2.000000 0,3.000000-3.000000-1,4.000000-3.000000-1,-3.000000-1.000000-2,-5.000000 4.000000-3,-7.000000 3.000000-5,-5.000000 3.000000-3,-4.000000-1.000000-14,0.000000-2.000000-23,0.000000-3.000000-23,0.000000-3.000000-24</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9:00"/>
    </inkml:context>
    <inkml:brush xml:id="br0">
      <inkml:brushProperty name="width" value="0.0180627834051847" units="cm"/>
      <inkml:brushProperty name="height" value="0.0180627834051847" units="cm"/>
      <inkml:brushProperty name="color" value="#F2395B"/>
      <inkml:brushProperty name="ignorePressure" value="0"/>
    </inkml:brush>
  </inkml:definitions>
  <inkml:trace contextRef="#ctx0" brushRef="#br0">80700.000000 47700.000000 811,'1.000000'71.000000'23,"4.000000"-5.000000"-3 ,3.000000-7.000000-2,3.000000-5.000000-3,1.000000-8.000000-3,1.000000-5.000000-3,-1.000000-7.000000-5,1.000000-5.000000-5,-3.000000-1.000000-2,-2.000000 6.000000-1,-3.000000 7.000000-2,-3.000000 6.000000-2,-2.000000-1.000000 3,0.000000-5.000000 5,0.000000-7.000000 7,0.000000-5.000000 5,-5.000000 2.000000 5,-9.000000 13.000000 2,-10.000000 12.000000 3,-8.000000 13.000000 3,-4.000000-1.000000-13,3.000000-11.000000-27,3.000000-14.000000-28,4.000000-11.000000-28</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9:19"/>
    </inkml:context>
    <inkml:brush xml:id="br0">
      <inkml:brushProperty name="width" value="0.0210779197514057" units="cm"/>
      <inkml:brushProperty name="height" value="0.0210779197514057" units="cm"/>
      <inkml:brushProperty name="color" value="#F2395B"/>
      <inkml:brushProperty name="ignorePressure" value="0"/>
    </inkml:brush>
  </inkml:definitions>
  <inkml:trace contextRef="#ctx0" brushRef="#br0">52550.000000 55000.000000 695,'-24.000000'0.000000'1,"4.000000"0.000000"1 ,3.000000 0.000000 1,3.000000 0.000000 1,6.000000 0.000000 1,9.000000 0.000000-1,10.000000 0.000000 1,10.000000 0.000000-2,10.000000 6.000000 1,13.000000 13.000000 2,12.000000 12.000000 0,13.000000 13.000000 2,6.000000 7.000000-1,0.000000 4.000000-1,0.000000 3.000000-1,0.000000 3.000000-3,3.000000-1.000000 1,6.000000-2.000000 0,7.000000-3.000000 0,6.000000-3.000000 2,4.000000-7.000000-1,4.000000-9.000000 0,3.000000-10.000000-2,3.000000-8.000000 1,1.000000-6.000000-1,1.000000 1.000000 1,-1.000000-1.000000 1,1.000000 1.000000 1,-4.000000-3.000000 0,-6.000000-2.000000 0,-6.000000-3.000000-1,-6.000000-3.000000 0,-10.000000-2.000000-1,-12.000000 0.000000-1,-13.000000 0.000000-2,-12.000000 0.000000-1,-1.000000 1.000000-1,14.000000 4.000000 0,11.000000 3.000000 0,14.000000 3.000000 1,-1.000000-1.000000-1,-12.000000-2.000000 0,-13.000000-3.000000-1,-12.000000-3.000000 0,6.000000-9.000000-1,25.000000-11.000000 1,25.000000-14.000000-1,25.000000-11.000000 1,14.000000-7.000000 0,3.000000 0.000000 4,3.000000 0.000000 2,4.000000 0.000000 3,-1.000000 3.000000 0,-3.000000 6.000000 0,-3.000000 7.000000-2,-2.000000 6.000000-1,-1.000000 4.000000 1,3.000000 4.000000 4,3.000000 3.000000 3,4.000000 3.000000 4,1.000000 1.000000 2,0.000000 1.000000-2,0.000000-1.000000-1,0.000000 1.000000-2,-2.000000-1.000000-1,-3.000000 1.000000-3,-3.000000-1.000000-3,-2.000000 1.000000-2,-3.000000 4.000000-1,1.000000 9.000000-1,-1.000000 10.000000-1,1.000000 10.000000-1,-7.000000-3.000000 0,-12.000000-11.000000 1,-13.000000-14.000000 1,-12.000000-11.000000 0,-15.000000-4.000000 0,-15.000000 6.000000-1,-15.000000 7.000000-1,-16.000000 6.000000 0,1.000000 3.000000-1,19.000000 0.000000 0,19.000000 0.000000-2,19.000000 0.000000 1,9.000000 3.000000-1,0.000000 6.000000 0,0.000000 7.000000 1,0.000000 6.000000 0,0.000000-4.000000 0,0.000000-11.000000 1,0.000000-14.000000 0,0.000000-11.000000 1,1.000000-6.000000-2,4.000000 4.000000-1,3.000000 3.000000-3,3.000000 3.000000-2,1.000000 4.000000 0,1.000000 7.000000 1,-1.000000 6.000000 0,1.000000 7.000000 2,1.000000 7.000000 2,3.000000 9.000000 2,3.000000 10.000000 3,4.000000 10.000000 3,-3.000000-6.000000 2,-5.000000-18.000000 1,-7.000000-19.000000 0,-5.000000-18.000000 2,-1.000000-10.000000 0,6.000000 0.000000 0,7.000000 0.000000 0,6.000000 0.000000 1,4.000000 0.000000-2,4.000000 0.000000-2,3.000000 0.000000-1,3.000000 0.000000-3,-4.000000 0.000000 0,-8.000000 0.000000 0,-10.000000 0.000000 0,-9.000000 0.000000 1,-15.000000 1.000000-1,-18.000000 4.000000 0,-19.000000 3.000000-1,-18.000000 3.000000-1,-1.000000 3.000000 1,19.000000 3.000000-1,19.000000 3.000000 1,19.000000 4.000000 0,12.000000 1.000000 0,6.000000 0.000000 0,7.000000 0.000000 0,6.000000 0.000000 0,-1.000000 1.000000 1,-5.000000 4.000000-1,-7.000000 3.000000 2,-5.000000 3.000000-1,-8.000000-1.000000 1,-5.000000-2.000000-2,-7.000000-3.000000 1,-5.000000-3.000000-1,-4.000000-2.000000-1,0.000000 0.000000 2,0.000000 0.000000 0,0.000000 0.000000 1,0.000000 1.000000 0,0.000000 4.000000 0,0.000000 3.000000-2,0.000000 3.000000 1,-2.000000 3.000000-3,-3.000000 3.000000 0,-3.000000 3.000000-3,-2.000000 4.000000-1,-6.000000-1.000000 0,-6.000000-3.000000-2,-6.000000-3.000000 1,-6.000000-2.000000 0,-6.000000-5.000000-1,-2.000000-2.000000 1,-3.000000-3.000000 1,-3.000000-3.000000 0,1.000000-1.000000 0,6.000000 4.000000 0,7.000000 3.000000-1,6.000000 3.000000 0,-1.000000-1.000000-1,-5.000000-2.000000 2,-7.000000-3.000000 0,-5.000000-3.000000 1,0.000000-1.000000 0,10.000000 4.000000 1,10.000000 3.000000 1,9.000000 3.000000 0,-2.000000 1.000000 1,-12.000000 1.000000-1,-13.000000-1.000000 1,-12.000000 1.000000 0,2.000000 1.000000 0,20.000000 3.000000 1,18.000000 3.000000 1,20.000000 4.000000 2,3.000000-1.000000-1,-8.000000-3.000000 1,-10.000000-3.000000-1,-9.000000-2.000000 0,4.000000-5.000000 1,19.000000-2.000000 1,19.000000-3.000000 3,19.000000-3.000000 1,4.000000-4.000000 2,-9.000000-3.000000-2,-10.000000-3.000000-1,-8.000000-2.000000-1,-4.000000-1.000000-1,3.000000 3.000000-2,3.000000 3.000000-1,4.000000 4.000000-2,1.000000 1.000000-2,0.000000 0.000000 1,0.000000 0.000000-2,0.000000 0.000000 1,-5.000000 1.000000-1,-9.000000 4.000000 0,-10.000000 3.000000-1,-8.000000 3.000000 0,-6.000000-1.000000-1,1.000000-2.000000 1,-1.000000-3.000000-1,1.000000-3.000000 1,1.000000-2.000000-2,3.000000 0.000000-2,3.000000 0.000000-2,4.000000 0.000000-3,-1.000000 0.000000-2,-3.000000 0.000000 0,-3.000000 0.000000 0,-2.000000 0.000000-2,-8.000000 0.000000-4,-8.000000 0.000000-8,-10.000000 0.000000-10,-9.000000 0.000000-9</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9:19"/>
    </inkml:context>
    <inkml:brush xml:id="br0">
      <inkml:brushProperty name="width" value="0.017740847542882" units="cm"/>
      <inkml:brushProperty name="height" value="0.017740847542882" units="cm"/>
      <inkml:brushProperty name="color" value="#F2395B"/>
      <inkml:brushProperty name="ignorePressure" value="0"/>
    </inkml:brush>
  </inkml:definitions>
  <inkml:trace contextRef="#ctx0" brushRef="#br0">58100.000000 56850.000000 826,'-46.000000'3.000000'-4,"10.000000"6.000000"-11 ,10.000000 7.000000-8,9.000000 6.000000-10,2.000000 10.000000 4,-2.000000 17.000000 19,-3.000000 15.000000 18,-3.000000 16.000000 18,-2.000000 12.000000 8,0.000000 9.000000 0,0.000000 10.000000-2,0.000000 10.000000 0,3.000000-4.000000-4,6.000000-16.000000-5,7.000000-15.000000-4,6.000000-15.000000-5,3.000000-12.000000-4,0.000000-6.000000-2,0.000000-6.000000-2,0.000000-6.000000-3,1.000000 2.000000-1,4.000000 14.000000 0,3.000000 11.000000 0,3.000000 14.000000 0,7.000000-1.000000-1,14.000000-12.000000 0,11.000000-13.000000-1,14.000000-12.000000 0,0.000000-10.000000-2,-8.000000-6.000000-3,-10.000000-6.000000-3,-9.000000-6.000000-4,5.000000-9.000000-4,23.000000-8.000000-4,22.000000-10.000000-4,22.000000-9.000000-5,8.000000-10.000000-2,-2.000000-9.000000 2,-3.000000-10.000000 2,-3.000000-8.000000 1,-9.000000-6.000000 2,-11.000000 1.000000 3,-14.000000-1.000000 3,-11.000000 1.000000 4,-9.000000 4.000000 1,-3.000000 9.000000 2,-3.000000 10.000000 1,-2.000000 10.000000 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5:15"/>
    </inkml:context>
    <inkml:brush xml:id="br0">
      <inkml:brushProperty name="width" value="0.0171763934195042" units="cm"/>
      <inkml:brushProperty name="height" value="0.0171763934195042" units="cm"/>
      <inkml:brushProperty name="color" value="#F2395B"/>
      <inkml:brushProperty name="ignorePressure" value="0"/>
    </inkml:brush>
  </inkml:definitions>
  <inkml:trace contextRef="#ctx0" brushRef="#br0">43250.000000 6850.000000 853,'-43.000000'-2.000000'5,"17.000000"-3.000000"9 ,15.000000-3.000000 10,16.000000-2.000000 9,15.000000-5.000000 0,16.000000-2.000000-10,15.000000-3.000000-11,17.000000-3.000000-10,5.000000-1.000000-4,-3.000000 4.000000 1,-3.000000 3.000000 1,-2.000000 3.000000 2,-9.000000 1.000000-1,-12.000000 1.000000 0,-13.000000-1.000000-2,-12.000000 1.000000-2,-5.000000 1.000000 0,3.000000 3.000000 0,3.000000 3.000000 0,4.000000 4.000000-1,5.000000-1.000000 1,10.000000-3.000000 0,10.000000-3.000000 0,9.000000-2.000000 1,1.000000-1.000000-2,-6.000000 3.000000-4,-6.000000 3.000000-5,-6.000000 4.000000-5,-9.000000 5.000000-3,-8.000000 10.000000-1,-10.000000 10.000000-3,-9.000000 9.000000 0,-5.000000 1.000000-2,0.000000-6.000000 0,0.000000-6.000000 0,0.000000-6.000000 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9:20"/>
    </inkml:context>
    <inkml:brush xml:id="br0">
      <inkml:brushProperty name="width" value="0.0169077590107918" units="cm"/>
      <inkml:brushProperty name="height" value="0.0169077590107918" units="cm"/>
      <inkml:brushProperty name="color" value="#F2395B"/>
      <inkml:brushProperty name="ignorePressure" value="0"/>
    </inkml:brush>
  </inkml:definitions>
  <inkml:trace contextRef="#ctx0" brushRef="#br0">60250.000000 56450.000000 867,'-2.000000'-22.000000'0,"-3.000000"6.000000"2 ,-3.000000 7.000000 1,-2.000000 6.000000 0,-6.000000 6.000000 2,-6.000000 6.000000 1,-6.000000 7.000000 1,-6.000000 6.000000 1,-1.000000 3.000000 0,7.000000 0.000000-3,6.000000 0.000000-2,7.000000 0.000000-3,-4.000000 4.000000 0,-12.000000 10.000000-1,-13.000000 10.000000 2,-12.000000 9.000000-1,-7.000000 4.000000 1,1.000000 1.000000-1,-1.000000-1.000000 0,1.000000 1.000000 0,4.000000-4.000000 0,9.000000-6.000000-3,10.000000-6.000000-1,10.000000-6.000000-2,5.000000-9.000000 0,4.000000-8.000000 0,3.000000-10.000000 1,3.000000-9.000000 1,6.000000-5.000000-1,9.000000 0.000000-4,10.000000 0.000000-2,10.000000 0.000000-4,7.000000-5.000000 0,6.000000-9.000000 2,7.000000-10.000000 3,6.000000-8.000000 1,4.000000-6.000000 3,4.000000 1.000000 1,3.000000-1.000000 2,3.000000 1.000000 0,-5.000000 4.000000 2,-12.000000 9.000000 0,-13.000000 10.000000 1,-12.000000 10.000000 1,-9.000000 7.000000 1,-2.000000 6.000000-2,-3.000000 7.000000 1,-3.000000 6.000000-1,-4.000000 3.000000 0,-3.000000 0.000000 2,-3.000000 0.000000 1,-2.000000 0.000000 2,-8.000000 6.000000 0,-8.000000 13.000000 1,-10.000000 12.000000 1,-9.000000 13.000000 0,-1.000000-1.000000-1,10.000000-11.000000 0,10.000000-14.000000 0,9.000000-11.000000-2,-4.000000 0.000000 0,-15.000000 17.000000-1,-15.000000 15.000000-1,-16.000000 16.000000 0,-4.000000 2.000000 0,10.000000-8.000000 0,10.000000-10.000000 0,9.000000-9.000000 1,9.000000-10.000000 0,9.000000-9.000000-3,10.000000-10.000000-1,10.000000-8.000000-2,7.000000-9.000000-2,6.000000-6.000000-1,7.000000-6.000000-2,6.000000-6.000000-2,7.000000-6.000000 1,10.000000-2.000000 2,10.000000-3.000000 1,9.000000-3.000000 2,1.000000-1.000000 2,-6.000000 4.000000 2,-6.000000 3.000000 1,-6.000000 3.000000 2,-7.000000 9.000000 1,-6.000000 16.000000 2,-6.000000 15.000000 0,-6.000000 17.000000 2,-7.000000 10.000000 2,-6.000000 6.000000 1,-6.000000 7.000000 2,-6.000000 6.000000 2,-4.000000-1.000000 1,1.000000-5.000000-2,-1.000000-7.000000 0,1.000000-5.000000-2,1.000000-4.000000 0,3.000000 0.000000 0,3.000000 0.000000 1,4.000000 0.000000-1,2.000000-5.000000-2,4.000000-9.000000-4,3.000000-10.000000-5,3.000000-8.000000-6,7.000000-18.000000-4,14.000000-25.000000-6,11.000000-25.000000-4,14.000000-25.000000-7,0.000000-8.000000 0,-8.000000 9.000000 2,-10.000000 10.000000 4,-9.000000 10.000000 2,-5.000000 5.000000 0,0.000000 4.000000-3,0.000000 3.000000-4,0.000000 3.000000-3</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9:20"/>
    </inkml:context>
    <inkml:brush xml:id="br0">
      <inkml:brushProperty name="width" value="0.0169583149254322" units="cm"/>
      <inkml:brushProperty name="height" value="0.0169583149254322" units="cm"/>
      <inkml:brushProperty name="color" value="#F2395B"/>
      <inkml:brushProperty name="ignorePressure" value="0"/>
    </inkml:brush>
  </inkml:definitions>
  <inkml:trace contextRef="#ctx0" brushRef="#br0">60600.000000 57000.000000 864,'25.000000'0.000000'-27,"0.000000"0.000000"2 ,0.000000 0.000000 0,0.000000 0.000000 1,1.000000 1.000000 5,4.000000 4.000000 8,3.000000 3.000000 8,3.000000 3.000000 7,-1.000000 3.000000 5,-2.000000 3.000000 2,-3.000000 3.000000 0,-3.000000 4.000000 2,-4.000000 4.000000 0,-3.000000 6.000000-1,-3.000000 7.000000-1,-2.000000 6.000000 0,-5.000000 7.000000 0,-2.000000 10.000000 0,-3.000000 10.000000 1,-3.000000 9.000000 0,-6.000000 2.000000 0,-5.000000-2.000000 2,-7.000000-3.000000 0,-5.000000-3.000000 2,-4.000000-6.000000-1,0.000000-5.000000 0,0.000000-7.000000-2,0.000000-5.000000 0,7.000000-15.000000-3,17.000000-22.000000-5,15.000000-22.000000-3,16.000000-21.000000-6,13.000000-21.000000-4,14.000000-19.000000-6,11.000000-18.000000-5,14.000000-19.000000-5,-1.000000-2.000000-2,-12.000000 16.000000 3,-13.000000 15.000000 3,-12.000000 17.000000 2,-7.000000 8.000000 0,1.000000 4.000000-4,-1.000000 3.000000-4,1.000000 3.000000-3</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9:29"/>
    </inkml:context>
    <inkml:brush xml:id="br0">
      <inkml:brushProperty name="width" value="0.0186029113829136" units="cm"/>
      <inkml:brushProperty name="height" value="0.0186029113829136" units="cm"/>
      <inkml:brushProperty name="color" value="#F2395B"/>
      <inkml:brushProperty name="ignorePressure" value="0"/>
    </inkml:brush>
  </inkml:definitions>
  <inkml:trace contextRef="#ctx0" brushRef="#br0">62900.000000 56650.000000 788,'23.000000'-25.000000'-2,"-3.000000"0.000000"-4 ,-3.000000 0.000000-5,-2.000000 0.000000-4,-1.000000 0.000000 1,3.000000 0.000000 4,3.000000 0.000000 4,4.000000 0.000000 4,-1.000000 3.000000 5,-3.000000 6.000000 2,-3.000000 7.000000 2,-2.000000 6.000000 4,-3.000000 3.000000 1,1.000000 0.000000 0,-1.000000 0.000000-1,1.000000 0.000000-1,-4.000000 0.000000 1,-6.000000 0.000000-1,-6.000000 0.000000 0,-6.000000 0.000000-1,-9.000000 4.000000 0,-8.000000 10.000000-1,-10.000000 10.000000-2,-9.000000 9.000000-1,-7.000000 6.000000-1,-3.000000 3.000000 0,-3.000000 3.000000-1,-2.000000 4.000000 0,-1.000000 1.000000-1,3.000000 0.000000-1,3.000000 0.000000-2,4.000000 0.000000-2,5.000000-5.000000-1,10.000000-9.000000-1,10.000000-10.000000-2,9.000000-8.000000-2,4.000000-6.000000 0,1.000000 1.000000 1,-1.000000-1.000000 1,1.000000 1.000000 0,4.000000-6.000000 1,9.000000-8.000000-3,10.000000-10.000000-1,10.000000-9.000000-2,7.000000-4.000000 0,6.000000 4.000000 2,7.000000 3.000000 2,6.000000 3.000000 2,-1.000000 3.000000 1,-5.000000 3.000000 1,-7.000000 3.000000 0,-5.000000 4.000000 2,-6.000000 1.000000 1,-3.000000 0.000000 0,-3.000000 0.000000 1,-2.000000 0.000000 0,-9.000000 6.000000 2,-12.000000 13.000000 2,-13.000000 12.000000 3,-12.000000 13.000000 3,-10.000000 12.000000 0,-6.000000 13.000000 0,-6.000000 12.000000-3,-6.000000 13.000000 0,-1.000000-1.000000-2,7.000000-11.000000 0,6.000000-14.000000 0,7.000000-11.000000-2,5.000000-12.000000 1,7.000000-9.000000-1,6.000000-10.000000-1,7.000000-8.000000 0,0.000000-3.000000 1,-2.000000 7.000000 0,-3.000000 6.000000 0,-3.000000 7.000000 1,2.000000-4.000000-1,10.000000-12.000000-3,10.000000-13.000000-3,9.000000-12.000000-3,10.000000-10.000000 0,14.000000-6.000000 0,11.000000-6.000000 1,14.000000-6.000000 1,5.000000-2.000000 0,1.000000 3.000000 1,-1.000000 3.000000 0,1.000000 4.000000 1,-4.000000 2.000000 0,-6.000000 4.000000 0,-6.000000 3.000000 0,-6.000000 3.000000 0,-7.000000 3.000000 1,-6.000000 3.000000 1,-6.000000 3.000000 1,-6.000000 4.000000 1,-4.000000 2.000000 0,1.000000 4.000000-1,-1.000000 3.000000 0,1.000000 3.000000-1,-1.000000 6.000000 2,1.000000 9.000000 2,-1.000000 10.000000 4,1.000000 10.000000 4,-3.000000 0.000000 0,-2.000000-5.000000 0,-3.000000-7.000000-1,-3.000000-5.000000-1,-4.000000 2.000000 0,-3.000000 13.000000 3,-3.000000 12.000000 2,-2.000000 13.000000 2,-5.000000 2.000000 1,-2.000000-5.000000-2,-3.000000-7.000000-1,-3.000000-5.000000-2,5.000000-20.000000-2,17.000000-31.000000-3,15.000000-31.000000-3,16.000000-31.000000-3,10.000000-26.000000-11,7.000000-18.000000-15,6.000000-19.000000-18,7.000000-18.000000-16,-4.000000 4.000000-2,-12.000000 28.000000 10,-13.000000 28.000000 12,-12.000000 29.000000 10,-5.000000 11.000000 8,3.000000-2.000000 2,3.000000-3.000000 4,4.000000-3.000000 2</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9:29"/>
    </inkml:context>
    <inkml:brush xml:id="br0">
      <inkml:brushProperty name="width" value="0.0171298496425152" units="cm"/>
      <inkml:brushProperty name="height" value="0.0171298496425152" units="cm"/>
      <inkml:brushProperty name="color" value="#F2395B"/>
      <inkml:brushProperty name="ignorePressure" value="0"/>
    </inkml:brush>
  </inkml:definitions>
  <inkml:trace contextRef="#ctx0" brushRef="#br0">63800.000000 56300.000000 856,'3.000000'21.000000'1,"6.000000"-5.000000"3 ,7.000000-7.000000 2,6.000000-5.000000 3,7.000000-6.000000 2,10.000000-3.000000 3,10.000000-3.000000 3,9.000000-2.000000 3,6.000000-1.000000-1,3.000000 3.000000-3,3.000000 3.000000-3,4.000000 4.000000-4,-4.000000 1.000000-5,-9.000000 0.000000-5,-10.000000 0.000000-6,-8.000000 0.000000-6,-9.000000-2.000000-2,-6.000000-3.000000 4,-6.000000-3.000000 2,-6.000000-2.000000 3,-9.000000-3.000000-4,-8.000000 1.000000-14,-10.000000-1.000000-13,-9.000000 1.000000-13</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9:30"/>
    </inkml:context>
    <inkml:brush xml:id="br0">
      <inkml:brushProperty name="width" value="0.0175834596157074" units="cm"/>
      <inkml:brushProperty name="height" value="0.0175834596157074" units="cm"/>
      <inkml:brushProperty name="color" value="#F2395B"/>
      <inkml:brushProperty name="ignorePressure" value="0"/>
    </inkml:brush>
  </inkml:definitions>
  <inkml:trace contextRef="#ctx0" brushRef="#br0">64350.000000 56100.000000 834,'-24.000000'26.000000'11,"4.000000"4.000000"-3 ,3.000000 3.000000-3,3.000000 3.000000-4,-1.000000 1.000000-1,-2.000000 1.000000 3,-3.000000-1.000000 3,-3.000000 1.000000 3,-1.000000 1.000000 0,4.000000 3.000000-2,3.000000 3.000000-3,3.000000 4.000000-1,1.000000-3.000000-1,1.000000-5.000000 1,-1.000000-7.000000 0,1.000000-5.000000 0,4.000000-6.000000-2,9.000000-3.000000-5,10.000000-3.000000-5,10.000000-2.000000-4,5.000000-5.000000-4,4.000000-2.000000 0,3.000000-3.000000 0,3.000000-3.000000 0,3.000000-6.000000 0,3.000000-5.000000 2,3.000000-7.000000 1,4.000000-5.000000 3,-3.000000-3.000000 0,-5.000000 4.000000 1,-7.000000 3.000000 2,-5.000000 3.000000 0,-8.000000 4.000000 1,-5.000000 7.000000 3,-7.000000 6.000000 1,-5.000000 7.000000 3,-8.000000 10.000000 3,-5.000000 16.000000 5,-7.000000 15.000000 4,-5.000000 17.000000 5,-6.000000 5.000000 2,-3.000000-3.000000 1,-3.000000-3.000000 1,-2.000000-2.000000 0,0.000000-8.000000-1,7.000000-8.000000-4,6.000000-10.000000-2,7.000000-9.000000-3,-1.000000 1.000000-1,-6.000000 13.000000 0,-6.000000 12.000000 0,-6.000000 13.000000 1,1.000000 1.000000-1,9.000000-9.000000-1,10.000000-10.000000-2,10.000000-8.000000-1,8.000000-14.000000-5,10.000000-15.000000-7,10.000000-15.000000-9,9.000000-16.000000-7,7.000000-12.000000-2,7.000000-5.000000 3,6.000000-7.000000 4,7.000000-5.000000 4,-1.000000-1.000000 1,-6.000000 6.000000 2,-6.000000 7.000000 0,-6.000000 6.000000 1,-6.000000 6.000000 1,-2.000000 6.000000 3,-3.000000 7.000000 4,-3.000000 6.000000 2,-4.000000 7.000000 2,-3.000000 10.000000 3,-3.000000 10.000000 3,-2.000000 9.000000 2,-8.000000 9.000000 3,-8.000000 9.000000 4,-10.000000 10.000000 4,-9.000000 10.000000 4,-5.000000 2.000000-1,0.000000-3.000000-3,0.000000-3.000000-4,0.000000-2.000000-4,1.000000-6.000000-4,4.000000-6.000000-4,3.000000-6.000000-4,3.000000-6.000000-5,4.000000-16.000000-6,7.000000-25.000000-12,6.000000-25.000000-10,7.000000-25.000000-11,2.000000-8.000000-4,1.000000 9.000000 4,-1.000000 10.000000 3,1.000000 10.000000 4</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9:30"/>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66050.000000 55900.000000 1000,'-24.000000'115.000000'-3,"4.000000"-18.000000"-6 ,3.000000-19.000000-5,3.000000-18.000000-6,3.000000-14.000000-2,3.000000-5.000000 1,3.000000-7.000000 1,4.000000-5.000000 2,-1.000000-3.000000 0,-3.000000 4.000000 1,-3.000000 3.000000 1,-2.000000 3.000000-1,-1.000000-2.000000 5,3.000000-6.000000 6,3.000000-6.000000 8,4.000000-6.000000 7,1.000000 5.000000 1,0.000000 20.000000-4,0.000000 18.000000-4,0.000000 20.000000-4,-2.000000-1.000000-3,-3.000000-19.000000-1,-3.000000-18.000000-2,-2.000000-19.000000-1</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4:09:30"/>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65950.000000 56400.000000 1000,'25.000000'-24.000000'-17,"0.000000"4.000000"1 ,0.000000 3.000000 3,0.000000 3.000000 1,-2.000000 3.000000 2,-3.000000 3.000000 2,-3.000000 3.000000 0,-2.000000 4.000000 2,0.000000-1.000000 3,7.000000-3.000000 4,6.000000-3.000000 4,7.000000-2.000000 3,0.000000-1.000000 2,-2.000000 3.000000-1,-3.000000 3.000000-2,-3.000000 4.000000-2,-4.000000 1.000000-3,-3.000000 0.000000-5,-3.000000 0.000000-7,-2.000000 0.000000-5,-6.000000 1.000000-3,-6.000000 4.000000-1,-6.000000 3.000000-1,-6.000000 3.000000-1,-6.000000 1.000000 1,-2.000000 1.000000 3,-3.000000-1.000000 3,-3.000000 1.000000 3</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9:30"/>
    </inkml:context>
    <inkml:brush xml:id="br0">
      <inkml:brushProperty name="width" value="0.0182350073009729" units="cm"/>
      <inkml:brushProperty name="height" value="0.0182350073009729" units="cm"/>
      <inkml:brushProperty name="color" value="#F2395B"/>
      <inkml:brushProperty name="ignorePressure" value="0"/>
    </inkml:brush>
  </inkml:definitions>
  <inkml:trace contextRef="#ctx0" brushRef="#br0">65300.000000 57000.000000 804,'23.000000'159.000000'15,"-3.000000"-31.000000"0 ,-3.000000-31.000000 0,-2.000000-31.000000-1,-3.000000-15.000000 2,1.000000 4.000000 0,-1.000000 3.000000 1,1.000000 3.000000 2,-3.000000-2.000000 0,-2.000000-6.000000-2,-3.000000-6.000000 0,-3.000000-6.000000-2</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9:31"/>
    </inkml:context>
    <inkml:brush xml:id="br0">
      <inkml:brushProperty name="width" value="0.0166977494955063" units="cm"/>
      <inkml:brushProperty name="height" value="0.0166977494955063" units="cm"/>
      <inkml:brushProperty name="color" value="#F2395B"/>
      <inkml:brushProperty name="ignorePressure" value="0"/>
    </inkml:brush>
  </inkml:definitions>
  <inkml:trace contextRef="#ctx0" brushRef="#br0">65550.000000 57300.000000 878,'26.000000'-27.000000'-2,"4.000000"-3.000000"-6 ,3.000000-3.000000-3,3.000000-2.000000-6,-1.000000 0.000000 3,-2.000000 7.000000 8,-3.000000 6.000000 9,-3.000000 7.000000 8,-4.000000 4.000000 4,-3.000000 3.000000 2,-3.000000 3.000000 0,-2.000000 4.000000 0,-3.000000 2.000000-1,1.000000 4.000000-1,-1.000000 3.000000-3,1.000000 3.000000-2,-6.000000 6.000000 0,-8.000000 9.000000-1,-10.000000 10.000000-1,-9.000000 10.000000 1,-9.000000 10.000000-2,-5.000000 13.000000-3,-7.000000 12.000000-5,-5.000000 13.000000-3,-1.000000-2.000000-3,6.000000-16.000000 0,7.000000-15.000000-1,6.000000-15.000000-1,9.000000-18.000000-1,13.000000-19.000000 0,12.000000-18.000000-1,13.000000-19.000000-1,7.000000-12.000000 1,4.000000-2.000000 0,3.000000-3.000000 1,3.000000-3.000000 0,-1.000000 1.000000 2,-2.000000 6.000000 0,-3.000000 7.000000 1,-3.000000 6.000000 1,-4.000000 4.000000-2,-3.000000 4.000000-6,-3.000000 3.000000-5,-2.000000 3.000000-6,-5.000000 4.000000 0,-2.000000 7.000000 5,-3.000000 6.000000 5,-3.000000 7.000000 5,-2.000000 2.000000 3,0.000000 1.000000 0,0.000000-1.000000 0,0.000000 1.000000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9:31"/>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65450.000000 58100.000000 1000,'-46.000000'70.000000'-6,"10.000000"-9.000000"-9 ,10.000000-10.000000-11,9.000000-8.000000-10,4.000000-9.000000 1,1.000000-6.000000 10,-1.000000-6.000000 11,1.000000-6.000000 11,2.000000-4.000000 5,7.000000 1.000000 0,6.000000-1.000000 0,7.000000 1.000000-1,2.000000-3.000000-1,1.000000-2.000000 0,-1.000000-3.000000-1,1.000000-3.000000-2,1.000000-2.000000 1,3.000000 0.000000 0,3.000000 0.000000 1,4.000000 0.000000 1,-3.000000-2.000000-1,-5.000000-3.000000-2,-7.000000-3.000000-2,-5.000000-2.000000-2,-3.000000-1.000000-2,4.000000 3.000000 0,3.000000 3.000000 0,3.000000 4.000000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5:15"/>
    </inkml:context>
    <inkml:brush xml:id="br0">
      <inkml:brushProperty name="width" value="0.0175055470317602" units="cm"/>
      <inkml:brushProperty name="height" value="0.0175055470317602" units="cm"/>
      <inkml:brushProperty name="color" value="#F2395B"/>
      <inkml:brushProperty name="ignorePressure" value="0"/>
    </inkml:brush>
  </inkml:definitions>
  <inkml:trace contextRef="#ctx0" brushRef="#br0">43750.000000 5900.000000 837,'29.000000'-21.000000'24,"10.000000"10.000000"-2 ,10.000000 10.000000-2,9.000000 9.000000 0,2.000000 7.000000-2,-2.000000 7.000000-3,-3.000000 6.000000-2,-3.000000 7.000000-2,-7.000000-1.000000-2,-9.000000-6.000000-3,-10.000000-6.000000-2,-8.000000-6.000000-3,-3.000000-2.000000-4,7.000000 3.000000-3,6.000000 3.000000-5,7.000000 4.000000-3,-1.000000 1.000000-4,-6.000000 0.000000-4,-6.000000 0.000000-5,-6.000000 0.000000-3,-6.000000 0.000000-3,-2.000000 0.000000 0,-3.000000 0.000000-1,-3.000000 0.000000 1</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9:31"/>
    </inkml:context>
    <inkml:brush xml:id="br0">
      <inkml:brushProperty name="width" value="0.0159823466092348" units="cm"/>
      <inkml:brushProperty name="height" value="0.0159823466092348" units="cm"/>
      <inkml:brushProperty name="color" value="#F2395B"/>
      <inkml:brushProperty name="ignorePressure" value="0"/>
    </inkml:brush>
  </inkml:definitions>
  <inkml:trace contextRef="#ctx0" brushRef="#br0">65800.000000 58350.000000 917,'25.000000'0.000000'-2,"0.000000"0.000000"-4 ,0.000000 0.000000-5,0.000000 0.000000-4,0.000000 0.000000 3,0.000000 0.000000 10,0.000000 0.000000 10,0.000000 0.000000 10,1.000000 0.000000 4,4.000000 0.000000-2,3.000000 0.000000-3,3.000000 0.000000-2,1.000000 0.000000-3,1.000000 0.000000-2,-1.000000 0.000000-4,1.000000 0.000000-4,-3.000000 0.000000-4,-2.000000 0.000000-6,-3.000000 0.000000-8,-3.000000 0.000000-7,-4.000000-2.000000-5,-3.000000-3.000000-3,-3.000000-3.000000-4,-2.000000-2.000000-4</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9:31"/>
    </inkml:context>
    <inkml:brush xml:id="br0">
      <inkml:brushProperty name="width" value="0.0190861131995916" units="cm"/>
      <inkml:brushProperty name="height" value="0.0190861131995916" units="cm"/>
      <inkml:brushProperty name="color" value="#F2395B"/>
      <inkml:brushProperty name="ignorePressure" value="0"/>
    </inkml:brush>
  </inkml:definitions>
  <inkml:trace contextRef="#ctx0" brushRef="#br0">67900.000000 56800.000000 768,'73.000000'-25.000000'-2,"-3.000000"0.000000"-4 ,-3.000000 0.000000-4,-2.000000 0.000000-4,-1.000000 3.000000 4,3.000000 6.000000 10,3.000000 7.000000 10,4.000000 6.000000 11,-6.000000 6.000000 3,-11.000000 6.000000-1,-14.000000 7.000000-2,-11.000000 6.000000-3,-14.000000 9.000000 0,-11.000000 13.000000 2,-14.000000 12.000000 1,-11.000000 13.000000 1,-12.000000 9.000000-1,-9.000000 6.000000-3,-10.000000 7.000000-3,-8.000000 6.000000-3,-9.000000 4.000000-5,-6.000000 4.000000-5,-6.000000 3.000000-5,-6.000000 3.000000-5,-1.000000-4.000000-5,7.000000-8.000000-7,6.000000-10.000000-5,7.000000-9.000000-6,7.000000-12.000000-2,9.000000-11.000000 0,10.000000-14.000000 0,10.000000-11.000000 0,7.000000-14.000000 1,6.000000-11.000000 3,7.000000-14.000000 2,6.000000-11.000000 2</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9:32"/>
    </inkml:context>
    <inkml:brush xml:id="br0">
      <inkml:brushProperty name="width" value="0.0185381881892681" units="cm"/>
      <inkml:brushProperty name="height" value="0.0185381881892681" units="cm"/>
      <inkml:brushProperty name="color" value="#F2395B"/>
      <inkml:brushProperty name="ignorePressure" value="0"/>
    </inkml:brush>
  </inkml:definitions>
  <inkml:trace contextRef="#ctx0" brushRef="#br0">68250.000000 57700.000000 791,'90.000000'54.000000'0,"-18.000000"10.000000"2 ,-19.000000 10.000000 0,-18.000000 9.000000 2,-14.000000 7.000000 4,-5.000000 7.000000 8,-7.000000 6.000000 8,-5.000000 7.000000 9,-4.000000-4.000000 0,0.000000-12.000000-4,0.000000-13.000000-6,0.000000-12.000000-4,0.000000-7.000000-7,0.000000 1.000000-8,0.000000-1.000000-9,0.000000 1.000000-7</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9:32"/>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68900.000000 58300.000000 1000,'114.000000'-21.000000'-4,"-22.000000"10.000000"-5 ,-22.000000 10.000000-6,-21.000000 9.000000-6,-15.000000 7.000000 0,-6.000000 7.000000 4,-6.000000 6.000000 5,-6.000000 7.000000 5,-6.000000-1.000000 2,-2.000000-6.000000-3,-3.000000-6.000000-1,-3.000000-6.000000-2</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9:32"/>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66500.000000 57800.000000 1000,'25.000000'3.000000'-31,"0.000000"6.000000"3 ,0.000000 7.000000 3,0.000000 6.000000 3,1.000000 4.000000 2,4.000000 4.000000 5,3.000000 3.000000 4,3.000000 3.000000 4,-2.000000-2.000000 2,-6.000000-6.000000 1,-6.000000-6.000000 0,-6.000000-6.000000 0,-4.000000-4.000000-1,1.000000 1.000000-2,-1.000000-1.000000-1,1.000000 1.000000-3</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4:09:33"/>
    </inkml:context>
    <inkml:brush xml:id="br0">
      <inkml:brushProperty name="width" value="0.0190759189426899" units="cm"/>
      <inkml:brushProperty name="height" value="0.0190759189426899" units="cm"/>
      <inkml:brushProperty name="color" value="#F2395B"/>
      <inkml:brushProperty name="ignorePressure" value="0"/>
    </inkml:brush>
  </inkml:definitions>
  <inkml:trace contextRef="#ctx0" brushRef="#br0">70200.000000 56350.000000 768,'0.000000'26.000000'-1,"0.000000"4.000000"-4 ,0.000000 3.000000-4,0.000000 3.000000-2,0.000000 4.000000-2,0.000000 7.000000 4,0.000000 6.000000 2,0.000000 7.000000 3,1.000000 4.000000 3,4.000000 3.000000 3,3.000000 3.000000 3,3.000000 4.000000 2,1.000000-6.000000 0,1.000000-11.000000-5,-1.000000-14.000000-5,1.000000-11.000000-4,-3.000000-12.000000-3,-2.000000-9.000000 1,-3.000000-10.000000 1,-3.000000-8.000000 1,-2.000000-12.000000-2,0.000000-12.000000-2,0.000000-13.000000-3,0.000000-12.000000-3,0.000000-7.000000 1,0.000000 1.000000 3,0.000000-1.000000 4,0.000000 1.000000 4,1.000000 2.000000 2,4.000000 7.000000 0,3.000000 6.000000 1,3.000000 7.000000 1,3.000000 5.000000 1,3.000000 7.000000 3,3.000000 6.000000 1,4.000000 7.000000 3,2.000000 2.000000 1,4.000000 1.000000 1,3.000000-1.000000 1,3.000000 1.000000 1,-1.000000-1.000000 0,-2.000000 1.000000 1,-3.000000-1.000000 0,-3.000000 1.000000 1,-4.000000 1.000000 0,-3.000000 3.000000 1,-3.000000 3.000000 0,-2.000000 4.000000 1,-9.000000 4.000000 0,-12.000000 6.000000-4,-13.000000 7.000000-2,-12.000000 6.000000-3,-9.000000 7.000000-1,-2.000000 10.000000 1,-3.000000 10.000000 1,-3.000000 9.000000 1,1.000000 6.000000-3,6.000000 3.000000-3,7.000000 3.000000-5,6.000000 4.000000-4,4.000000-6.000000-1,4.000000-11.000000 0,3.000000-14.000000 0,3.000000-11.000000 1,4.000000-9.000000 0,7.000000-3.000000-1,6.000000-3.000000-2,7.000000-2.000000-2,5.000000-5.000000 1,7.000000-2.000000 2,6.000000-3.000000 1,7.000000-3.000000 2,2.000000-2.000000 1,1.000000 0.000000 1,-1.000000 0.000000 0,1.000000 0.000000 1,-3.000000 3.000000 1,-2.000000 6.000000 1,-3.000000 7.000000 1,-3.000000 6.000000 2,-6.000000 4.000000 1,-5.000000 4.000000-1,-7.000000 3.000000 0,-5.000000 3.000000-1,-8.000000 3.000000 1,-5.000000 3.000000 1,-7.000000 3.000000 0,-5.000000 4.000000 1,-4.000000-1.000000 1,0.000000-3.000000 0,0.000000-3.000000 0,0.000000-2.000000 1,1.000000-1.000000 0,4.000000 3.000000-1,3.000000 3.000000-1,3.000000 4.000000 0,3.000000-3.000000-1,3.000000-5.000000 0,3.000000-7.000000-1,4.000000-5.000000-1,4.000000-8.000000 0,6.000000-5.000000-1,7.000000-7.000000-1,6.000000-5.000000-1,4.000000-3.000000-1,4.000000 4.000000 0,3.000000 3.000000 1,3.000000 3.000000 0,1.000000 4.000000 0,1.000000 7.000000 1,-1.000000 6.000000 0,1.000000 7.000000 2,-4.000000 2.000000 0,-6.000000 1.000000 3,-6.000000-1.000000 1,-6.000000 1.000000 1,-6.000000 1.000000 1,-2.000000 3.000000 0,-3.000000 3.000000 1,-3.000000 4.000000 0,-4.000000-1.000000 0,-3.000000-3.000000 2,-3.000000-3.000000 2,-2.000000-2.000000 1,-6.000000-5.000000-1,-6.000000-2.000000-2,-6.000000-3.000000-2,-6.000000-3.000000-3,-2.000000-7.000000-2,3.000000-9.000000-5,3.000000-10.000000-2,4.000000-8.000000-4,2.000000-12.000000-2,4.000000-12.000000 0,3.000000-13.000000-1,3.000000-12.000000-1,3.000000-12.000000-2,3.000000-8.000000-3,3.000000-10.000000-5,4.000000-9.000000-3,4.000000-4.000000-1,6.000000 4.000000 2,7.000000 3.000000 2,6.000000 3.000000 2,9.000000-5.000000 3,13.000000-12.000000 4,12.000000-13.000000 3,13.000000-12.000000 4,4.000000-5.000000 3,-3.000000 3.000000 2,-3.000000 3.000000 1,-2.000000 4.000000 1,-5.000000 5.000000 1,-2.000000 10.000000 0,-3.000000 10.000000-1,-3.000000 9.000000 1,-7.000000 13.000000 1,-9.000000 20.000000 3,-10.000000 18.000000 3,-8.000000 20.000000 3,-1.000000 3.000000 3,9.000000-8.000000 4,10.000000-10.000000 2,10.000000-9.000000 5,-1.000000 1.000000-1,-9.000000 13.000000-3,-10.000000 12.000000-4,-8.000000 13.000000-4,-9.000000 15.000000-2,-6.000000 19.000000-1,-6.000000 19.000000-2,-6.000000 19.000000-1,-7.000000 10.000000-2,-6.000000 4.000000 1,-6.000000 3.000000 0,-6.000000 3.000000-1,-1.000000-4.000000-1,7.000000-8.000000-3,6.000000-10.000000-3,7.000000-9.000000-3,4.000000-9.000000-1,3.000000-5.000000 2,3.000000-7.000000 0,4.000000-5.000000 2,4.000000-8.000000-1,6.000000-5.000000-2,7.000000-7.000000-3,6.000000-5.000000-2,4.000000-4.000000-2,4.000000 0.000000 0,3.000000 0.000000 0,3.000000 0.000000-1,1.000000 0.000000 1,1.000000 0.000000-1,-1.000000 0.000000 0,1.000000 0.000000 0,-3.000000 0.000000 1,-2.000000 0.000000 3,-3.000000 0.000000 1,-3.000000 0.000000 3,-6.000000 4.000000 1,-5.000000 10.000000-2,-7.000000 10.000000 0,-5.000000 9.000000-1,-9.000000 9.000000 2,-9.000000 9.000000 7,-10.000000 10.000000 6,-8.000000 10.000000 6,-3.000000 2.000000 3,7.000000-3.000000-3,6.000000-3.000000-1,7.000000-2.000000-2,4.000000-9.000000-1,3.000000-12.000000-2,3.000000-13.000000-2,4.000000-12.000000-1,4.000000-7.000000-2,6.000000 1.000000-5,7.000000-1.000000-4,6.000000 1.000000-4,6.000000-4.000000-1,6.000000-6.000000-1,7.000000-6.000000 1,6.000000-6.000000 0,4.000000-2.000000 1,4.000000 3.000000 2,3.000000 3.000000 2,3.000000 4.000000 2,-2.000000 1.000000 2,-6.000000 0.000000 1,-6.000000 0.000000 1,-6.000000 0.000000 1,-9.000000 6.000000 3,-8.000000 13.000000 3,-10.000000 12.000000 3,-9.000000 13.000000 4,-12.000000 10.000000 2,-11.000000 10.000000 3,-14.000000 10.000000 1,-11.000000 9.000000 3,-7.000000 2.000000 0,0.000000-2.000000-1,0.000000-3.000000-3,0.000000-3.000000-2,-4.000000 1.000000-2,-5.000000 6.000000-4,-7.000000 7.000000-3,-5.000000 6.000000-4,2.000000-8.000000 0,13.000000-22.000000 1,12.000000-22.000000 2,13.000000-21.000000 1,9.000000-21.000000-6,6.000000-19.000000-19,7.000000-18.000000-16,6.000000-19.000000-17,3.000000-7.000000-7,0.000000 7.000000 4,0.000000 6.000000 5,0.000000 7.000000 4</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9:34"/>
    </inkml:context>
    <inkml:brush xml:id="br0">
      <inkml:brushProperty name="width" value="0.0171645190566778" units="cm"/>
      <inkml:brushProperty name="height" value="0.0171645190566778" units="cm"/>
      <inkml:brushProperty name="color" value="#F2395B"/>
      <inkml:brushProperty name="ignorePressure" value="0"/>
    </inkml:brush>
  </inkml:definitions>
  <inkml:trace contextRef="#ctx0" brushRef="#br0">72750.000000 56950.000000 854,'0.000000'75.000000'-1,"0.000000"0.000000"-4 ,0.000000 0.000000-2,0.000000 0.000000-3,-2.000000 0.000000 2,-3.000000 0.000000 7,-3.000000 0.000000 7,-2.000000 0.000000 7,-3.000000-7.000000 3,1.000000-11.000000-2,-1.000000-14.000000-3,1.000000-11.000000-1,5.000000-12.000000-5,14.000000-9.000000-5,11.000000-10.000000-7,14.000000-8.000000-5,5.000000-8.000000-2,1.000000-2.000000 2,-1.000000-3.000000 1,1.000000-3.000000 2,-4.000000-1.000000 1,-6.000000 4.000000 1,-6.000000 3.000000 1,-6.000000 3.000000 0,-1.000000 1.000000 1,7.000000 1.000000 0,6.000000-1.000000 1,7.000000 1.000000 0,0.000000 1.000000 1,-2.000000 3.000000 2,-3.000000 3.000000 2,-3.000000 4.000000 2,-4.000000 1.000000 2,-3.000000 0.000000 3,-3.000000 0.000000 3,-2.000000 0.000000 2,-5.000000 3.000000 2,-2.000000 6.000000 1,-3.000000 7.000000 0,-3.000000 6.000000 1,-4.000000 3.000000 0,-3.000000 0.000000-1,-3.000000 0.000000-1,-2.000000 0.000000-2,-1.000000 0.000000 0,3.000000 0.000000 0,3.000000 0.000000-2,4.000000 0.000000 0,4.000000-4.000000-9,6.000000-5.000000-14,7.000000-7.000000-16,6.000000-5.000000-16,1.000000-8.000000-5,-3.000000-5.000000 5,-3.000000-7.000000 4,-2.000000-5.000000 5</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4:09:34"/>
    </inkml:context>
    <inkml:brush xml:id="br0">
      <inkml:brushProperty name="width" value="0.0211220104247332" units="cm"/>
      <inkml:brushProperty name="height" value="0.0211220104247332" units="cm"/>
      <inkml:brushProperty name="color" value="#F2395B"/>
      <inkml:brushProperty name="ignorePressure" value="0"/>
    </inkml:brush>
  </inkml:definitions>
  <inkml:trace contextRef="#ctx0" brushRef="#br0">74050.000000 56700.000000 694,'-2.000000'-22.000000'2,"-3.000000"6.000000"5 ,-3.000000 7.000000 4,-2.000000 6.000000 5,-5.000000 4.000000 1,-2.000000 4.000000-3,-3.000000 3.000000-2,-3.000000 3.000000-3,-1.000000 3.000000-2,4.000000 3.000000 0,3.000000 3.000000-2,3.000000 4.000000 1,1.000000 1.000000-2,1.000000 0.000000-1,-1.000000 0.000000-2,1.000000 0.000000-1,1.000000 7.000000 0,3.000000 17.000000 1,3.000000 15.000000 0,4.000000 16.000000 1,1.000000 7.000000 1,0.000000 1.000000 1,0.000000-1.000000 1,0.000000 1.000000 2,0.000000 4.000000 1,0.000000 9.000000 0,0.000000 10.000000 2,0.000000 10.000000 0,-2.000000 2.000000-1,-3.000000-3.000000 0,-3.000000-3.000000-2,-2.000000-2.000000-2,-1.000000-8.000000-2,3.000000-8.000000-1,3.000000-10.000000-2,4.000000-9.000000-2,1.000000-18.000000-6,0.000000-24.000000-10,0.000000-26.000000-10,0.000000-24.000000-10,0.000000-23.000000-5,0.000000-18.000000 0,0.000000-19.000000 2,0.000000-18.000000 0,3.000000-10.000000 5,6.000000 0.000000 7,7.000000 0.000000 9,6.000000 0.000000 8,3.000000 3.000000 5,0.000000 6.000000 1,0.000000 7.000000 2,0.000000 6.000000 1,0.000000 7.000000 2,0.000000 10.000000 0,0.000000 10.000000 0,0.000000 9.000000 1,1.000000 4.000000 3,4.000000 1.000000 7,3.000000-1.000000 7,3.000000 1.000000 8,4.000000 1.000000 3,7.000000 3.000000 0,6.000000 3.000000 1,7.000000 4.000000-1,2.000000 4.000000 0,1.000000 6.000000-3,-1.000000 7.000000-3,1.000000 6.000000-1,5.000000 9.000000-3,14.000000 13.000000-1,11.000000 12.000000-1,14.000000 13.000000-1,-1.000000 7.000000-1,-12.000000 4.000000-2,-13.000000 3.000000 0,-12.000000 3.000000-1,-12.000000-5.000000 0,-8.000000-12.000000-3,-10.000000-13.000000 0,-9.000000-12.000000-1,-2.000000 4.000000-1,6.000000 22.000000 1,7.000000 22.000000 0,6.000000 23.000000 1,-1.000000 5.000000-1,-5.000000-9.000000 0,-7.000000-10.000000 0,-5.000000-8.000000-2,-9.000000-3.000000-1,-9.000000 7.000000-3,-10.000000 6.000000-2,-8.000000 7.000000-3,-12.000000-3.000000-1,-12.000000-8.000000 2,-13.000000-10.000000 0,-12.000000-9.000000 2,-7.000000-10.000000-4,1.000000-9.000000-10,-1.000000-10.000000-11,1.000000-8.000000-9,-4.000000-17.000000-6,-6.000000-21.000000-1,-6.000000-22.000000 0,-6.000000-22.000000 0,2.000000-10.000000 1,14.000000 4.000000 5,11.000000 3.000000 5,14.000000 3.000000 4,5.000000 4.000000 5,1.000000 7.000000 5,-1.000000 6.000000 5,1.000000 7.000000 4</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4:09:34"/>
    </inkml:context>
    <inkml:brush xml:id="br0">
      <inkml:brushProperty name="width" value="0.0165584739297628" units="cm"/>
      <inkml:brushProperty name="height" value="0.0165584739297628" units="cm"/>
      <inkml:brushProperty name="color" value="#F2395B"/>
      <inkml:brushProperty name="ignorePressure" value="0"/>
    </inkml:brush>
  </inkml:definitions>
  <inkml:trace contextRef="#ctx0" brushRef="#br0">74350.000000 57550.000000 885,'23.000000'4.000000'-28,"-3.000000"10.000000"8 ,-3.000000 10.000000 10,-2.000000 9.000000 9,-5.000000 6.000000 6,-2.000000 3.000000 4,-3.000000 3.000000 3,-3.000000 4.000000 3,-2.000000-1.000000 2,0.000000-3.000000-1,0.000000-3.000000-1,0.000000-2.000000 0,3.000000-6.000000-6,6.000000-6.000000-6,7.000000-6.000000-9,6.000000-6.000000-7,3.000000-7.000000-4,0.000000-6.000000 1,0.000000-6.000000 1,0.000000-6.000000 0,0.000000-4.000000 2,0.000000 1.000000 1,0.000000-1.000000 2,0.000000 1.000000 2,-2.000000 1.000000 2,-3.000000 3.000000 3,-3.000000 3.000000 1,-2.000000 4.000000 3,0.000000 1.000000 2,7.000000 0.000000 0,6.000000 0.000000 2,7.000000 0.000000 1,-1.000000 0.000000 0,-6.000000 0.000000 1,-6.000000 0.000000 1,-6.000000 0.000000 0,-6.000000 3.000000 2,-2.000000 6.000000 4,-3.000000 7.000000 3,-3.000000 6.000000 4,-6.000000 3.000000 1,-5.000000 0.000000-2,-7.000000 0.000000-3,-5.000000 0.000000-1,0.000000-2.000000-7,10.000000-3.000000-11,10.000000-3.000000-11,9.000000-2.000000-13,4.000000-8.000000-6,1.000000-8.000000-4,-1.000000-10.000000-4,1.000000-9.000000-4</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9:35"/>
    </inkml:context>
    <inkml:brush xml:id="br0">
      <inkml:brushProperty name="width" value="0.0158551521599293" units="cm"/>
      <inkml:brushProperty name="height" value="0.0158551521599293" units="cm"/>
      <inkml:brushProperty name="color" value="#F2395B"/>
      <inkml:brushProperty name="ignorePressure" value="0"/>
    </inkml:brush>
  </inkml:definitions>
  <inkml:trace contextRef="#ctx0" brushRef="#br0">76000.000000 57200.000000 925,'68.000000'70.000000'22,"-11.000000"-9.000000"-3 ,-14.000000-10.000000-6,-11.000000-8.000000-4,-11.000000-8.000000-3,-5.000000-2.000000-2,-7.000000-3.000000-2,-5.000000-3.000000-3,-4.000000 8.000000 0,0.000000 23.000000 0,0.000000 22.000000-1,0.000000 22.000000 0,-5.000000 4.000000-2,-9.000000-12.000000-4,-10.000000-13.000000-4,-8.000000-12.000000-4,-4.000000-12.000000-5,3.000000-8.000000-6,3.000000-10.000000-7,4.000000-9.000000-6</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5:16"/>
    </inkml:context>
    <inkml:brush xml:id="br0">
      <inkml:brushProperty name="width" value="0.0214759539812803" units="cm"/>
      <inkml:brushProperty name="height" value="0.0214759539812803" units="cm"/>
      <inkml:brushProperty name="color" value="#F2395B"/>
      <inkml:brushProperty name="ignorePressure" value="0"/>
    </inkml:brush>
  </inkml:definitions>
  <inkml:trace contextRef="#ctx0" brushRef="#br0">44350.000000 6900.000000 682,'23.000000'29.000000'-26,"-3.000000"10.000000"15 ,-3.000000 10.000000 18,-2.000000 9.000000 16,-5.000000 12.000000 7,-2.000000 16.000000-3,-3.000000 15.000000-3,-3.000000 17.000000-2,-1.000000 8.000000-2,4.000000 4.000000 0,3.000000 3.000000 0,3.000000 3.000000 1,1.000000-5.000000 0,1.000000-12.000000 0,-1.000000-13.000000 0,1.000000-12.000000 0,-3.000000-15.000000-3,-2.000000-15.000000-5,-3.000000-15.000000-6,-3.000000-16.000000-5,2.000000-15.000000-1,10.000000-11.000000 2,10.000000-14.000000 2,9.000000-11.000000 2,6.000000-18.000000-6,3.000000-22.000000-16,3.000000-22.000000-15,4.000000-21.000000-15,2.000000-15.000000-5,4.000000-6.000000 7,3.000000-6.000000 5,3.000000-6.000000 6,-4.000000 9.000000 2,-8.000000 25.000000-1,-10.000000 25.000000-1,-9.000000 25.000000-2</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15:53"/>
    </inkml:context>
    <inkml:brush xml:id="br0">
      <inkml:brushProperty name="width" value="0.0414220653474331" units="cm"/>
      <inkml:brushProperty name="height" value="0.0414220653474331" units="cm"/>
      <inkml:brushProperty name="color" value="#F2395B"/>
      <inkml:brushProperty name="ignorePressure" value="0"/>
    </inkml:brush>
  </inkml:definitions>
  <inkml:trace contextRef="#ctx0" brushRef="#br0">17450.000000 31300.000000 734,'32.000000'48.000000'-3,"17.000000"-3.000000"-7 ,15.000000-3.000000-6,16.000000-2.000000-6,15.000000-3.000000 0,16.000000 1.000000 8,15.000000-1.000000 8,17.000000 1.000000 8,7.000000-4.000000 3,0.000000-6.000000-1,0.000000-6.000000-2,0.000000-6.000000 0,-15.000000-6.000000-1,-27.000000-2.000000-1,-28.000000-3.000000-2,-28.000000-3.000000 0,-1.000000-6.000000 0,29.000000-5.000000-1,28.000000-7.000000 0,28.000000-5.000000 0,17.000000-9.000000 1,6.000000-9.000000-1,7.000000-10.000000 1,6.000000-8.000000 0,-5.000000-4.000000 1,-16.000000 3.000000 2,-15.000000 3.000000 1,-15.000000 4.000000 3,-18.000000 5.000000 0,-19.000000 10.000000 1,-18.000000 10.000000 0,-19.000000 9.000000 1,6.000000 1.000000 1,31.000000-6.000000-1,32.000000-6.000000 1,31.000000-6.000000 0,15.000000-2.000000 1,1.000000 3.000000 1,-1.000000 3.000000 1,1.000000 4.000000 0,-1.000000 2.000000 2,1.000000 4.000000 0,-1.000000 3.000000 1,1.000000 3.000000 1,-10.000000 3.000000 0,-19.000000 3.000000-3,-18.000000 3.000000-2,-19.000000 4.000000-2,-15.000000 1.000000-1,-8.000000 0.000000-3,-10.000000 0.000000 0,-9.000000 0.000000-3,15.000000 6.000000-1,41.000000 13.000000 0,40.000000 12.000000-2,42.000000 13.000000 0,8.000000 7.000000-1,-21.000000 4.000000 1,-22.000000 3.000000 1,-22.000000 3.000000 0,-15.000000 1.000000 1,-5.000000 1.000000 1,-7.000000-1.000000 1,-5.000000 1.000000 0,-4.000000-4.000000 1,0.000000-6.000000 1,0.000000-6.000000 0,0.000000-6.000000 1,0.000000-10.000000-1,0.000000-12.000000-1,0.000000-13.000000-2,0.000000-12.000000-1,-4.000000-10.000000-1,-5.000000-6.000000 1,-7.000000-6.000000 0,-5.000000-6.000000 1,0.000000-7.000000 1,10.000000-6.000000-1,10.000000-6.000000-1,9.000000-6.000000 1,4.000000 2.000000-1,1.000000 14.000000 2,-1.000000 11.000000 2,1.000000 14.000000 1,-1.000000 7.000000 1,1.000000 3.000000 0,-1.000000 3.000000 1,1.000000 4.000000 0,4.000000 1.000000 0,9.000000 0.000000-1,10.000000 0.000000 1,10.000000 0.000000-1,5.000000 0.000000 0,4.000000 0.000000-1,3.000000 0.000000 0,3.000000 0.000000-1,-4.000000 1.000000 1,-8.000000 4.000000-1,-10.000000 3.000000 0,-9.000000 3.000000 0,5.000000-1.000000-2,23.000000-2.000000-2,22.000000-3.000000-4,22.000000-3.000000-3,4.000000-2.000000-1,-12.000000 0.000000-2,-13.000000 0.000000 0,-12.000000 0.000000-2,-13.000000 0.000000 1,-12.000000 0.000000 2,-13.000000 0.000000 1,-12.000000 0.000000 2,-15.000000-2.000000 1,-15.000000-3.000000 2,-15.000000-3.000000 0,-16.000000-2.000000 0,4.000000-6.000000 1,26.000000-6.000000 0,24.000000-6.000000-1,26.000000-6.000000-1,13.000000-2.000000 1,4.000000 3.000000 1,3.000000 3.000000 2,3.000000 4.000000 0,-11.000000 4.000000 2,-25.000000 6.000000-1,-25.000000 7.000000-1,-25.000000 6.000000 0,-16.000000 3.000000-1,-6.000000 0.000000 2,-6.000000 0.000000 1,-6.000000 0.000000 0,13.000000 1.000000 2,35.000000 4.000000 2,35.000000 3.000000 3,34.000000 3.000000 2,12.000000 1.000000 0,-9.000000 1.000000 0,-10.000000-1.000000-1,-8.000000 1.000000-1,-8.000000-3.000000 0,-2.000000-2.000000-2,-3.000000-3.000000-1,-3.000000-3.000000-1,-6.000000-1.000000-1,-5.000000 4.000000-1,-7.000000 3.000000-1,-5.000000 3.000000 0,-6.000000-1.000000-3,-3.000000-2.000000-4,-3.000000-3.000000-2,-2.000000-3.000000-4,-5.000000-2.000000-1,-2.000000 0.000000 1,-3.000000 0.000000 2,-3.000000 0.000000 1,-4.000000 0.000000 1,-3.000000 0.000000 1,-3.000000 0.000000 3,-2.000000 0.000000 0,3.000000-2.000000 2,14.000000-3.000000 2,11.000000-3.000000 2,14.000000-2.000000 1,2.000000-1.000000 1,-6.000000 3.000000-1,-6.000000 3.000000-1,-6.000000 4.000000 0,-1.000000 1.000000 1,7.000000 0.000000 4,6.000000 0.000000 3,7.000000 0.000000 3,2.000000 0.000000 0,1.000000 0.000000-4,-1.000000 0.000000-2,1.000000 0.000000-5,-1.000000 0.000000-1,1.000000 0.000000-3,-1.000000 0.000000-1,1.000000 0.000000-1,-4.000000 0.000000-1,-6.000000 0.000000 1,-6.000000 0.000000 1,-6.000000 0.000000 1,1.000000-4.000000-1,9.000000-5.000000-2,10.000000-7.000000-3,10.000000-5.000000-2,-7.000000-3.000000-1,-22.000000 4.000000 3,-22.000000 3.000000 2,-21.000000 3.000000 2,-3.000000-4.000000 1,20.000000-8.000000 1,18.000000-10.000000 0,20.000000-9.000000 0,11.000000-4.000000 1,7.000000 4.000000 0,6.000000 3.000000 2,7.000000 3.000000 0,5.000000 7.000000 1,7.000000 14.000000 0,6.000000 11.000000 2,7.000000 14.000000 0,0.000000 5.000000 1,-2.000000 1.000000 2,-3.000000-1.000000 1,-3.000000 1.000000 2,-2.000000-4.000000 0,0.000000-6.000000-4,0.000000-6.000000-3,0.000000-6.000000-2,-4.000000-6.000000-4,-5.000000-2.000000-2,-7.000000-3.000000-3,-5.000000-3.000000-1,-3.000000-1.000000-5,4.000000 4.000000-5,3.000000 3.000000-6,3.000000 3.000000-5,-11.000000 3.000000-2,-25.000000 3.000000 0,-25.000000 3.000000 1,-25.000000 4.000000 0,-13.000000 1.000000 1,1.000000 0.000000-1,-1.000000 0.000000-1,1.000000 0.000000-1</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8:58"/>
    </inkml:context>
    <inkml:brush xml:id="br0">
      <inkml:brushProperty name="width" value="0.0366081967949867" units="cm"/>
      <inkml:brushProperty name="height" value="0.0366081967949867" units="cm"/>
      <inkml:brushProperty name="color" value="#F2385B"/>
      <inkml:brushProperty name="ignorePressure" value="0"/>
    </inkml:brush>
  </inkml:definitions>
  <inkml:trace contextRef="#ctx0" brushRef="#br0">17850.000000 18500.000000 600,'-57.000000'-15.000000'18,"39.000000"23.000000"-9 ,36.000000 22.000000-7,39.000000 22.000000-9,21.000000 13.000000 0,6.000000 7.000000 5,7.000000 6.000000 6,6.000000 7.000000 6,1.000000 2.000000 3,-3.000000 1.000000 0,-3.000000-1.000000 0,-2.000000 1.000000 1,-1.000000-4.000000-1,3.000000-6.000000 1,3.000000-6.000000-2,4.000000-6.000000 0,-1.000000-9.000000-1,-3.000000-8.000000-1,-3.000000-10.000000-1,-2.000000-9.000000-2,-9.000000-7.000000-1,-12.000000-3.000000-3,-13.000000-3.000000-2,-12.000000-2.000000-2,9.000000-6.000000-2,31.000000-6.000000 0,32.000000-6.000000-1,31.000000-6.000000-1,17.000000-7.000000 0,3.000000-6.000000 1,3.000000-6.000000 0,4.000000-6.000000 0,1.000000-6.000000 0,0.000000-2.000000 0,0.000000-3.000000-2,0.000000-3.000000-1,0.000000 1.000000 1,0.000000 6.000000 0,0.000000 7.000000 2,0.000000 6.000000 0,0.000000 4.000000 2,0.000000 4.000000 3,0.000000 3.000000 2,0.000000 3.000000 3,-7.000000 3.000000 1,-11.000000 3.000000 0,-14.000000 3.000000 0,-11.000000 4.000000 1,3.000000 1.000000-1,23.000000 0.000000 1,22.000000 0.000000 1,22.000000 0.000000 0,4.000000 6.000000 0,-12.000000 13.000000-1,-13.000000 12.000000-1,-12.000000 13.000000 0,-10.000000 2.000000-1,-6.000000-5.000000 1,-6.000000-7.000000 0,-6.000000-5.000000 1,1.000000-6.000000-2,9.000000-3.000000-1,10.000000-3.000000-3,10.000000-2.000000-2,-14.000000-5.000000-1,-33.000000-2.000000-1,-35.000000-3.000000 0,-34.000000-3.000000 0,-16.000000-2.000000-1,3.000000 0.000000 0,3.000000 0.000000 0,4.000000 0.000000 0,1.000000-2.000000 0,0.000000-3.000000 0,0.000000-3.000000 2,0.000000-2.000000 0,-2.000000-3.000000-1,-3.000000 1.000000 0,-3.000000-1.000000-3,-2.000000 1.000000-1,-3.000000-3.000000 0,1.000000-2.000000 0,-1.000000-3.000000 1,1.000000-3.000000 0,1.000000-1.000000 0,3.000000 4.000000 1,3.000000 3.000000 1,4.000000 3.000000-1,-1.000000 1.000000 1,-3.000000 1.000000-1,-3.000000-1.000000 1,-2.000000 1.000000-1,3.000000-4.000000-1,14.000000-6.000000 1,11.000000-6.000000 0,14.000000-6.000000 0,3.000000-2.000000 1,-2.000000 3.000000 2,-3.000000 3.000000 2,-3.000000 4.000000 1,-7.000000 4.000000 1,-9.000000 6.000000 0,-10.000000 7.000000 0,-8.000000 6.000000 0,-6.000000 1.000000-1,1.000000-3.000000 1,-1.000000-3.000000-1,1.000000-2.000000 0,-1.000000-1.000000 1,1.000000 3.000000 0,-1.000000 3.000000 2,1.000000 4.000000 1,1.000000-1.000000 0,3.000000-3.000000-1,3.000000-3.000000 0,4.000000-2.000000 0,-1.000000-1.000000-1,-3.000000 3.000000 1,-3.000000 3.000000-1,-2.000000 4.000000 0,-3.000000 1.000000-1,1.000000 0.000000 0,-1.000000 0.000000 0,1.000000 0.000000-1,1.000000 0.000000 0,3.000000 0.000000 1,3.000000 0.000000 0,4.000000 0.000000 1,-1.000000 0.000000 0,-3.000000 0.000000 0,-3.000000 0.000000-1,-2.000000 0.000000 0,2.000000 1.000000 0,9.000000 4.000000 0,10.000000 3.000000 1,10.000000 3.000000 0,2.000000 1.000000 1,-3.000000 1.000000 0,-3.000000-1.000000 0,-2.000000 1.000000 0,-3.000000-1.000000 0,1.000000 1.000000-1,-1.000000-1.000000-1,1.000000 1.000000-1,-1.000000-3.000000 0,1.000000-2.000000 1,-1.000000-3.000000 0,1.000000-3.000000 1,-6.000000-1.000000 0,-8.000000 4.000000-1,-10.000000 3.000000 0,-9.000000 3.000000-1,2.000000 1.000000 1,17.000000 1.000000 1,15.000000-1.000000 2,16.000000 1.000000 1,2.000000-3.000000 0,-8.000000-2.000000-2,-10.000000-3.000000-1,-9.000000-3.000000 0,-5.000000-2.000000-2,0.000000 0.000000 1,0.000000 0.000000 0,0.000000 0.000000 0,1.000000 0.000000 0,4.000000 0.000000 0,3.000000 0.000000 1,3.000000 0.000000-1,-1.000000-2.000000 1,-2.000000-3.000000 0,-3.000000-3.000000 0,-3.000000-2.000000 0,-1.000000-5.000000-4,4.000000-2.000000-8,3.000000-3.000000-8,3.000000-3.000000-9,-4.000000-1.000000-2,-8.000000 4.000000 4,-10.000000 3.000000 6,-9.000000 3.000000 3,-4.000000 1.000000-5,4.000000 1.000000-18,3.000000-1.000000-16,3.000000 1.000000-17</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8:59"/>
    </inkml:context>
    <inkml:brush xml:id="br0">
      <inkml:brushProperty name="width" value="0.0319509208202362" units="cm"/>
      <inkml:brushProperty name="height" value="0.0319509208202362" units="cm"/>
      <inkml:brushProperty name="color" value="#F2385B"/>
      <inkml:brushProperty name="ignorePressure" value="0"/>
    </inkml:brush>
  </inkml:definitions>
  <inkml:trace contextRef="#ctx0" brushRef="#br0">12850.000000 3750.000000 688,'53.000000'-22.000000'65,"6.000000"6.000000"-12 ,7.000000 7.000000-10,6.000000 6.000000-12,9.000000 4.000000-7,13.000000 4.000000-2,12.000000 3.000000-2,13.000000 3.000000-2,6.000000-1.000000-3,0.000000-2.000000-4,0.000000-3.000000-5,0.000000-3.000000-3,-7.000000-2.000000-3,-11.000000 0.000000-4,-14.000000 0.000000-3,-11.000000 0.000000-3,-11.000000-5.000000-3,-5.000000-9.000000-3,-7.000000-10.000000-2,-5.000000-8.000000-4,-9.000000-11.000000 0,-9.000000-8.000000-2,-10.000000-10.000000 0,-8.000000-9.000000 0,-11.000000-7.000000 0,-8.000000-3.000000 4,-10.000000-3.000000 2,-9.000000-2.000000 4,-9.000000-1.000000 1,-5.000000 3.000000 1,-7.000000 3.000000 1,-5.000000 4.000000 1,-4.000000 7.000000 2,0.000000 13.000000 2,0.000000 12.000000 4,0.000000 13.000000 2,3.000000 13.000000 2,6.000000 17.000000 2,7.000000 15.000000 1,6.000000 16.000000 1,4.000000 13.000000 1,4.000000 14.000000 0,3.000000 11.000000 0,3.000000 14.000000-1,3.000000-1.000000 1,3.000000-12.000000 0,3.000000-13.000000 1,4.000000-12.000000 0,1.000000 7.000000 0,0.000000 29.000000 2,0.000000 28.000000 0,0.000000 28.000000 1,0.000000 28.000000 1,0.000000 28.000000 3,0.000000 28.000000 2,0.000000 29.000000 2,0.000000 4.000000 2,0.000000-19.000000-2,0.000000-18.000000 1,0.000000-19.000000-2,0.000000-18.000000-1,0.000000-15.000000-5,0.000000-15.000000-3,0.000000-16.000000-4,0.000000-18.000000-2,0.000000-18.000000-4,0.000000-19.000000-1,0.000000-18.000000-3,-4.000000-15.000000-3,-5.000000-9.000000 0,-7.000000-10.000000-3,-5.000000-8.000000 0,-9.000000-11.000000-2,-9.000000-8.000000 2,-10.000000-10.000000 1,-8.000000-9.000000 1,-4.000000-9.000000 1,3.000000-5.000000 0,3.000000-7.000000 0,4.000000-5.000000 1,-1.000000-9.000000-1,-3.000000-9.000000-1,-3.000000-10.000000 0,-2.000000-8.000000-1,3.000000-4.000000 1,14.000000 3.000000 0,11.000000 3.000000 1,14.000000 4.000000 1,16.000000-1.000000 2,22.000000-3.000000 2,22.000000-3.000000 3,23.000000-2.000000 1,14.000000-6.000000 0,10.000000-6.000000-3,10.000000-6.000000-2,9.000000-6.000000-3,9.000000-7.000000-4,9.000000-6.000000-4,10.000000-6.000000-6,10.000000-6.000000-5,0.000000 4.000000-1,-5.000000 16.000000 0,-7.000000 15.000000 2,-5.000000 17.000000 0,-14.000000 11.000000 4,-18.000000 10.000000 4,-19.000000 10.000000 5,-18.000000 9.000000 5</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8:59"/>
    </inkml:context>
    <inkml:brush xml:id="br0">
      <inkml:brushProperty name="width" value="0.0262600164860487" units="cm"/>
      <inkml:brushProperty name="height" value="0.0262600164860487" units="cm"/>
      <inkml:brushProperty name="color" value="#F2385B"/>
      <inkml:brushProperty name="ignorePressure" value="0"/>
    </inkml:brush>
  </inkml:definitions>
  <inkml:trace contextRef="#ctx0" brushRef="#br0">16250.000000 3250.000000 837,'114.000000'-68.000000'-1,"-22.000000"17.000000"-3 ,-22.000000 15.000000-2,-21.000000 16.000000-3,-9.000000 2.000000-2,7.000000-8.000000 0,6.000000-10.000000 0,7.000000-9.000000-1,-4.000000-1.000000 2,-12.000000 10.000000 4,-13.000000 10.000000 4,-12.000000 9.000000 5,-5.000000 1.000000 5,3.000000-6.000000 4,3.000000-6.000000 5,4.000000-6.000000 5,-6.000000-1.000000 2,-11.000000 7.000000 0,-14.000000 6.000000 0,-11.000000 7.000000 1,-17.000000 0.000000-4,-18.000000-2.000000-5,-19.000000-3.000000-6,-18.000000-3.000000-5,-14.000000-1.000000-3,-5.000000 4.000000 1,-7.000000 3.000000 2,-5.000000 3.000000 0,8.000000 1.000000 0,26.000000 1.000000 0,24.000000-1.000000 0,26.000000 1.000000 0,10.000000-1.000000-11,-3.000000 1.000000-19,-3.000000-1.000000-20,-2.000000 1.000000-20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00"/>
    </inkml:context>
    <inkml:brush xml:id="br0">
      <inkml:brushProperty name="width" value="0.0287846010178328" units="cm"/>
      <inkml:brushProperty name="height" value="0.0287846010178328" units="cm"/>
      <inkml:brushProperty name="color" value="#F2385B"/>
      <inkml:brushProperty name="ignorePressure" value="0"/>
    </inkml:brush>
  </inkml:definitions>
  <inkml:trace contextRef="#ctx0" brushRef="#br0">15400.000000 3000.000000 764,'189.000000'42.000000'-21,"-22.000000"-16.000000"4 ,-22.000000-15.000000 4,-21.000000-15.000000 4,-12.000000-11.000000 6,1.000000-2.000000 11,-1.000000-3.000000 11,1.000000-3.000000 11,-6.000000-1.000000 1,-8.000000 4.000000-5,-10.000000 3.000000-7,-9.000000 3.000000-7,-21.000000 1.000000-6,-31.000000 1.000000-7,-31.000000-1.000000-6,-31.000000 1.000000-8,-24.000000 5.000000 0,-16.000000 14.000000 2,-15.000000 11.000000 5,-15.000000 14.000000 3,-6.000000 7.000000 2,7.000000 3.000000 3,6.000000 3.000000 1,7.000000 4.000000 3,10.000000-4.000000 0,16.000000-9.000000-1,15.000000-10.000000-1,17.000000-8.000000-2,-1.000000 2.000000 1,-16.000000 16.000000 0,-15.000000 15.000000 1,-15.000000 17.000000 1,-7.000000 7.000000 1,3.000000 0.000000 1,3.000000 0.000000 2,4.000000 0.000000 1,5.000000 1.000000 0,10.000000 4.000000-2,10.000000 3.000000 0,9.000000 3.000000-1,7.000000 4.000000 1,7.000000 7.000000 5,6.000000 6.000000 3,7.000000 7.000000 4,4.000000 5.000000 2,3.000000 7.000000-2,3.000000 6.000000-1,4.000000 7.000000-3,2.000000 0.000000-2,4.000000-2.000000-3,3.000000-3.000000-5,3.000000-3.000000-3,1.000000-7.000000-2,1.000000-9.000000-2,-1.000000-10.000000-1,1.000000-8.000000-2,-1.000000-14.000000 0,1.000000-15.000000-1,-1.000000-15.000000 0,1.000000-16.000000 0,2.000000-26.000000-6,7.000000-33.000000-10,6.000000-35.000000-12,7.000000-34.000000-10,-1.000000-18.000000-4,-6.000000 1.000000 6,-6.000000-1.000000 5,-6.000000 1.000000 6,-6.000000 1.000000 5,-2.000000 3.000000 6,-3.000000 3.000000 5,-3.000000 4.000000 7,-1.000000 8.000000 5,4.000000 17.000000 5,3.000000 15.000000 4,3.000000 16.000000 5,3.000000 12.000000 3,3.000000 9.000000 2,3.000000 10.000000 1,4.000000 10.000000 2,1.000000 4.000000 2,0.000000 0.000000 1,0.000000 0.000000 3,0.000000 0.000000 3,0.000000 1.000000-2,0.000000 4.000000-5,0.000000 3.000000-3,0.000000 3.000000-5,0.000000-1.000000-3,0.000000-2.000000-5,0.000000-3.000000-3,0.000000-3.000000-4,1.000000-7.000000-3,4.000000-9.000000 1,3.000000-10.000000-2,3.000000-8.000000 0,4.000000-11.000000-3,7.000000-8.000000-2,6.000000-10.000000-5,7.000000-9.000000-3,4.000000-1.000000 0,3.000000 10.000000 2,3.000000 10.000000 3,4.000000 9.000000 2,2.000000 6.000000 4,4.000000 3.000000 2,3.000000 3.000000 3,3.000000 4.000000 3,-1.000000 4.000000 3,-2.000000 6.000000 4,-3.000000 7.000000 2,-3.000000 6.000000 4,-4.000000 6.000000 1,-3.000000 6.000000 1,-3.000000 7.000000 0,-2.000000 6.000000 1,-8.000000 7.000000-1,-8.000000 10.000000-4,-10.000000 10.000000-3,-9.000000 9.000000-3,-9.000000 6.000000-2,-5.000000 3.000000 1,-7.000000 3.000000 0,-5.000000 4.000000 1,-4.000000-6.000000 1,0.000000-11.000000-1,0.000000-14.000000-1,0.000000-11.000000 1,-4.000000-1.000000-1,-5.000000 13.000000 0,-7.000000 12.000000 0,-5.000000 13.000000 0,-3.000000-1.000000 1,4.000000-11.000000-1,3.000000-14.000000 0,3.000000-11.000000 0,-4.000000-3.000000 0,-8.000000 10.000000 0,-10.000000 10.000000 0,-9.000000 9.000000 0,-10.000000 1.000000 0,-9.000000-6.000000 0,-10.000000-6.000000-1,-8.000000-6.000000 0,-3.000000-10.000000-2,7.000000-12.000000-5,6.000000-13.000000-4,7.000000-12.000000-5,4.000000-15.000000-3,3.000000-15.000000-2,3.000000-15.000000-1,4.000000-16.000000-3,4.000000-7.000000 1,6.000000 4.000000 4,7.000000 3.000000 2,6.000000 3.000000 2,7.000000 6.000000 5,10.000000 9.000000 2,10.000000 10.000000 5,9.000000 10.000000 3,10.000000 7.000000 3,14.000000 6.000000-1,11.000000 7.000000 0,14.000000 6.000000 0,5.000000 3.000000 1,1.000000 0.000000 1,-1.000000 0.000000 3,1.000000 0.000000 1,1.000000 0.000000 1,3.000000 0.000000-1,3.000000 0.000000 0,4.000000 0.000000-2,-4.000000 0.000000 0,-9.000000 0.000000 1,-10.000000 0.000000 0,-8.000000 0.000000 0,-12.000000 4.000000 1,-12.000000 10.000000-1,-13.000000 10.000000 2,-12.000000 9.000000-1,-18.000000 9.000000 0,-21.000000 9.000000 0,-22.000000 10.000000-1,-22.000000 10.000000 0,-15.000000 5.000000-3,-5.000000 4.000000-4,-7.000000 3.000000-5,-5.000000 3.000000-4,0.000000-4.000000-2,10.000000-8.000000 1,10.000000-10.000000 1,9.000000-9.000000 0,12.000000-9.000000 2,16.000000-5.000000 3,15.000000-7.000000 2,17.000000-5.000000 3,13.000000-8.000000 1,13.000000-5.000000-1,12.000000-7.000000 0,13.000000-5.000000-2,18.000000-14.000000 1,26.000000-18.000000 0,24.000000-19.000000 1,26.000000-18.000000 2,7.000000-7.000000-1,-9.000000 6.000000 1,-10.000000 7.000000-1,-8.000000 6.000000-1,-14.000000 6.000000 0,-15.000000 6.000000-1,-15.000000 7.000000-2,-16.000000 6.000000-1,-2.000000-1.000000-1,13.000000-5.000000 1,12.000000-7.000000-1,13.000000-5.000000 0,1.000000-3.000000-1,-9.000000 4.000000-3,-10.000000 3.000000-2,-8.000000 3.000000-3,-11.000000 3.000000-1,-8.000000 3.000000 1,-10.000000 3.000000 1,-9.000000 4.000000 1,-9.000000 2.000000-1,-5.000000 4.000000-2,-7.000000 3.000000-1,-5.000000 3.000000-3,-4.000000-1.000000-1,0.000000-2.000000 1,0.000000-3.000000 0,0.000000-3.000000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00"/>
    </inkml:context>
    <inkml:brush xml:id="br0">
      <inkml:brushProperty name="width" value="0.031542282551527" units="cm"/>
      <inkml:brushProperty name="height" value="0.031542282551527" units="cm"/>
      <inkml:brushProperty name="color" value="#F2385B"/>
      <inkml:brushProperty name="ignorePressure" value="0"/>
    </inkml:brush>
  </inkml:definitions>
  <inkml:trace contextRef="#ctx0" brushRef="#br0">16500.000000 2750.000000 697,'0.000000'101.000000'16,"0.000000"4.000000"3 ,0.000000 3.000000 1,0.000000 3.000000 3,0.000000 12.000000 2,0.000000 22.000000 0,0.000000 22.000000 0,0.000000 23.000000 1,0.000000 8.000000-1,0.000000-3.000000-3,0.000000-3.000000-4,0.000000-2.000000-3,-2.000000-14.000000-3,-3.000000-21.000000-1,-3.000000-22.000000-2,-2.000000-22.000000-2,0.000000-8.000000-3,7.000000 6.000000-3,6.000000 7.000000-5,7.000000 6.000000-4,2.000000-10.000000-6,1.000000-24.000000-7,-1.000000-26.000000-8,1.000000-24.000000-7,4.000000-20.000000-4,9.000000-11.000000-4,10.000000-14.000000-2,10.000000-11.000000-2,0.000000-11.000000 2,-5.000000-5.000000 9,-7.000000-7.000000 8,-5.000000-5.000000 8</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01"/>
    </inkml:context>
    <inkml:brush xml:id="br0">
      <inkml:brushProperty name="width" value="0.0269369762390852" units="cm"/>
      <inkml:brushProperty name="height" value="0.0269369762390852" units="cm"/>
      <inkml:brushProperty name="color" value="#F2385B"/>
      <inkml:brushProperty name="ignorePressure" value="0"/>
    </inkml:brush>
  </inkml:definitions>
  <inkml:trace contextRef="#ctx0" brushRef="#br0">19300.000000 2450.000000 816,'165.000000'70.000000'20,"-18.000000"-9.000000"-2 ,-19.000000-10.000000-4,-18.000000-8.000000-2,-7.000000-11.000000-1,6.000000-8.000000 0,7.000000-10.000000-1,6.000000-9.000000 1,1.000000-9.000000-1,-3.000000-5.000000 0,-3.000000-7.000000 0,-2.000000-5.000000-2,-9.000000-3.000000 1,-12.000000 4.000000 0,-13.000000 3.000000 0,-12.000000 3.000000 0,-18.000000 1.000000-7,-21.000000 1.000000-11,-22.000000-1.000000-12,-22.000000 1.000000-12,-18.000000-4.000000-6,-11.000000-6.000000-2,-14.000000-6.000000-1,-11.000000-6.000000-2,-3.000000-2.000000 4,10.000000 3.000000 8,10.000000 3.000000 7,9.000000 4.000000 9,7.000000 2.000000 4,7.000000 4.000000 3,6.000000 3.000000 3,7.000000 3.000000 2</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02"/>
    </inkml:context>
    <inkml:brush xml:id="br0">
      <inkml:brushProperty name="width" value="0.034529771655798" units="cm"/>
      <inkml:brushProperty name="height" value="0.034529771655798" units="cm"/>
      <inkml:brushProperty name="color" value="#F2385B"/>
      <inkml:brushProperty name="ignorePressure" value="0"/>
    </inkml:brush>
  </inkml:definitions>
  <inkml:trace contextRef="#ctx0" brushRef="#br0">20400.000000 1850.000000 637,'0.000000'142.000000'-1,"0.000000"-16.000000"-2 ,0.000000-15.000000-2,0.000000-15.000000-2,-2.000000-6.000000 2,-3.000000 7.000000 5,-3.000000 6.000000 6,-2.000000 7.000000 5,-5.000000 0.000000 3,-2.000000-2.000000-1,-3.000000-3.000000 0,-3.000000-3.000000-1,-1.000000-7.000000-1,4.000000-9.000000-4,3.000000-10.000000-3,3.000000-8.000000-3,7.000000-22.000000-6,14.000000-30.000000-7,11.000000-32.000000-9,14.000000-30.000000-7,8.000000-22.000000-3,7.000000-8.000000 4,6.000000-10.000000 3,7.000000-9.000000 3,4.000000-4.000000 4,3.000000 4.000000 4,3.000000 3.000000 3,4.000000 3.000000 5,-3.000000 7.000000 1,-5.000000 14.000000 2,-7.000000 11.000000 0,-5.000000 14.000000 0,-6.000000 10.000000 2,-3.000000 9.000000-1,-3.000000 10.000000 1,-2.000000 10.000000 0,-8.000000 7.000000 1,-8.000000 6.000000 3,-10.000000 7.000000 3,-9.000000 6.000000 3,-15.000000 10.000000 3,-18.000000 17.000000 1,-19.000000 15.000000 2,-18.000000 16.000000 2,-17.000000 13.000000 0,-11.000000 14.000000-3,-14.000000 11.000000-1,-11.000000 14.000000-3,-6.000000 2.000000-1,4.000000-6.000000 0,3.000000-6.000000-2,3.000000-6.000000 1,10.000000-15.000000-2,20.000000-21.000000-1,18.000000-22.000000-1,20.000000-22.000000-1,0.000000-2.000000-1,-15.000000 19.000000 3,-15.000000 19.000000 1,-16.000000 19.000000 2,-1.000000-1.000000 0,17.000000-18.000000-1,15.000000-19.000000 0,16.000000-18.000000 0,15.000000-14.000000-3,16.000000-5.000000-3,15.000000-7.000000-2,17.000000-5.000000-4,17.000000-12.000000-1,23.000000-16.000000 0,22.000000-15.000000-1,22.000000-15.000000 1,18.000000-7.000000-1,16.000000 3.000000 0,15.000000 3.000000-1,17.000000 4.000000 1,2.000000 4.000000 0,-9.000000 6.000000 0,-10.000000 7.000000 2,-8.000000 6.000000 0,-20.000000 4.000000 1,-28.000000 4.000000 0,-28.000000 3.000000 1,-27.000000 3.000000 1,-14.000000 3.000000-1,4.000000 3.000000 1,3.000000 3.000000 0,3.000000 4.000000 0,-1.000000 1.000000 0,-2.000000 0.000000 2,-3.000000 0.000000 0,-3.000000 0.000000 2,-2.000000 0.000000 0,0.000000 0.000000-1,0.000000 0.000000-1,0.000000 0.000000-1,-2.000000 3.000000 1,-3.000000 6.000000 1,-3.000000 7.000000 2,-2.000000 6.000000 1,-9.000000 7.000000 0,-12.000000 10.000000 0,-13.000000 10.000000-2,-12.000000 9.000000 1,-15.000000 4.000000-3,-15.000000 1.000000-2,-15.000000-1.000000-2,-16.000000 1.000000-4,-4.000000-7.000000 1,10.000000-12.000000 0,10.000000-13.000000 2,9.000000-12.000000 1,6.000000-12.000000-3,3.000000-8.000000-5,3.000000-10.000000-8,4.000000-9.000000-5,5.000000-10.000000-1,10.000000-9.000000 3,10.000000-10.000000 5,9.000000-8.000000 4,7.000000-1.000000 4,7.000000 9.000000 4,6.000000 10.000000 4,7.000000 10.000000 4,4.000000 8.000000 3,3.000000 10.000000 2,3.000000 10.000000 1,4.000000 9.000000 2,-1.000000 13.000000 1,-3.000000 20.000000 0,-3.000000 18.000000 1,-2.000000 20.000000 1,-3.000000 13.000000-1,1.000000 9.000000-1,-1.000000 10.000000 0,1.000000 10.000000-2,-3.000000-6.000000 0,-2.000000-18.000000 3,-3.000000-19.000000 2,-3.000000-18.000000 1,-2.000000 10.000000 4,0.000000 41.000000 3,0.000000 40.000000 4,0.000000 42.000000 3,-2.000000 10.000000 0,-3.000000-19.000000-4,-3.000000-18.000000-4,-2.000000-19.000000-4,-1.000000-19.000000-4,3.000000-19.000000-3,3.000000-18.000000-2,4.000000-19.000000-4,-1.000000-15.000000-1,-3.000000-8.000000 0,-3.000000-10.000000 0,-2.000000-9.000000 0,-1.000000-4.000000 0,3.000000 4.000000 0,3.000000 3.000000 0,4.000000 3.000000 0,1.000000 1.000000 0,0.000000 1.000000 1,0.000000-1.000000 1,0.000000 1.000000 0,0.000000-13.000000-13,0.000000-25.000000-28,0.000000-25.000000-29,0.000000-25.000000-28</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02"/>
    </inkml:context>
    <inkml:brush xml:id="br0">
      <inkml:brushProperty name="width" value="0.0245596822351217" units="cm"/>
      <inkml:brushProperty name="height" value="0.0245596822351217" units="cm"/>
      <inkml:brushProperty name="color" value="#F2385B"/>
      <inkml:brushProperty name="ignorePressure" value="0"/>
    </inkml:brush>
  </inkml:definitions>
  <inkml:trace contextRef="#ctx0" brushRef="#br0">24450.000000 2200.000000 895,'-90.000000'118.000000'17,"23.000000"-11.000000"-5 ,22.000000-14.000000-4,22.000000-11.000000-4,12.000000-4.000000-4,3.000000 6.000000-4,3.000000 7.000000-4,4.000000 6.000000-4,1.000000-5.000000 0,0.000000-16.000000 4,0.000000-15.000000 5,0.000000-15.000000 4,0.000000 0.000000 1,0.000000 20.000000 0,0.000000 18.000000-2,0.000000 20.000000 0,1.000000-1.000000-1,4.000000-19.000000 1,3.000000-18.000000 1,3.000000-19.000000 2,3.000000-18.000000-5,3.000000-15.000000-7,3.000000-15.000000-10,4.000000-16.000000-8,-1.000000-18.000000-2,-3.000000-18.000000 3,-3.000000-19.000000 5,-2.000000-18.000000 3,-3.000000-9.000000 3,1.000000 4.000000 2,-1.000000 3.000000 2,1.000000 3.000000 3,-1.000000 6.000000 2,1.000000 9.000000 1,-1.000000 10.000000 1,1.000000 10.000000 2,-1.000000 8.000000 1,1.000000 10.000000 0,-1.000000 10.000000 0,1.000000 9.000000 1,2.000000 6.000000 3,7.000000 3.000000 5,6.000000 3.000000 6,7.000000 4.000000 6,-1.000000 2.000000 2,-6.000000 4.000000-2,-6.000000 3.000000-2,-6.000000 3.000000-1,2.000000 3.000000 0,14.000000 3.000000 2,11.000000 3.000000 3,14.000000 4.000000 2,3.000000 1.000000 0,-2.000000 0.000000-1,-3.000000 0.000000-2,-3.000000 0.000000-2,-6.000000-4.000000-3,-5.000000-5.000000-6,-7.000000-7.000000-6,-5.000000-5.000000-7,-12.000000-1.000000-2,-16.000000 6.000000-1,-15.000000 7.000000 0,-15.000000 6.000000 0,-7.000000-1.000000 0,3.000000-5.000000 0,3.000000-7.000000 1,4.000000-5.000000 1,-1.000000-3.000000-6,-3.000000 4.000000-12,-3.000000 3.000000-13,-2.000000 3.000000-13</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02"/>
    </inkml:context>
    <inkml:brush xml:id="br0">
      <inkml:brushProperty name="width" value="0.0240563750267029" units="cm"/>
      <inkml:brushProperty name="height" value="0.0240563750267029" units="cm"/>
      <inkml:brushProperty name="color" value="#F2385B"/>
      <inkml:brushProperty name="ignorePressure" value="0"/>
    </inkml:brush>
  </inkml:definitions>
  <inkml:trace contextRef="#ctx0" brushRef="#br0">23400.000000 3500.000000 914,'48.000000'146.000000'33,"-3.000000"-5.000000"-8 ,-3.000000-7.000000-9,-2.000000-5.000000-8,-6.000000-8.000000-5,-6.000000-5.000000-2,-6.000000-7.000000-3,-6.000000-5.000000-2,-6.000000-11.000000-3,-2.000000-11.000000-3,-3.000000-14.000000-4,-3.000000-11.000000-5,-2.000000-11.000000-1,0.000000-5.000000 0,0.000000-7.000000-1,0.000000-5.000000 0,0.000000-11.000000 0,0.000000-11.000000-2,0.000000-14.000000 0,0.000000-11.000000-1,0.000000-11.000000 1,0.000000-5.000000 6,0.000000-7.000000 4,0.000000-5.000000 5,-2.000000-1.000000 2,-3.000000 6.000000 2,-3.000000 7.000000 2,-2.000000 6.000000 0,-1.000000-5.000000 1,3.000000-16.000000 0,3.000000-15.000000 0,4.000000-15.000000 1,7.000000-4.000000 0,13.000000 9.000000 0,12.000000 10.000000 0,13.000000 10.000000-1,9.000000 7.000000 3,6.000000 6.000000 3,7.000000 7.000000 3,6.000000 6.000000 3,-4.000000 6.000000 1,-11.000000 6.000000-3,-14.000000 7.000000-2,-11.000000 6.000000-3,-6.000000 3.000000-2,4.000000 0.000000 1,3.000000 0.000000 0,3.000000 0.000000 1,-1.000000 0.000000 0,-2.000000 0.000000 0,-3.000000 0.000000 0,-3.000000 0.000000 2,-4.000000 3.000000 2,-3.000000 6.000000 7,-3.000000 7.000000 7,-2.000000 6.000000 7,-6.000000 4.000000 0,-6.000000 4.000000-4,-6.000000 3.000000-6,-6.000000 3.000000-4,-10.000000 9.000000-4,-12.000000 16.000000-1,-13.000000 15.000000-3,-12.000000 17.000000-1,-1.000000-3.000000-2,14.000000-18.000000-2,11.000000-19.000000-2,14.000000-18.000000-2,7.000000-10.000000-1,3.000000 0.000000 2,3.000000 0.000000 1,4.000000 0.000000 0,1.000000 0.000000 2,0.000000 0.000000 0,0.000000 0.000000 0,0.000000 0.000000 1,9.000000-4.000000-4,19.000000-5.000000-10,19.000000-7.000000-8,19.000000-5.000000-10,1.000000-6.000000-1,-16.000000-3.000000 6,-15.000000-3.000000 6,-15.000000-2.000000 5,-7.000000-3.000000 5,3.000000 1.000000 1,3.000000-1.000000 1,4.000000 1.000000 3,-1.000000-1.000000-1,-3.000000 1.000000-1,-3.000000-1.000000-1,-2.000000 1.000000-2,2.000000-7.000000-1,9.000000-12.000000-2,10.000000-13.000000-3,10.000000-12.000000-2,-4.000000-1.000000 1,-16.000000 14.000000 3,-15.000000 11.000000 4,-15.000000 14.000000 2</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4:05:16"/>
    </inkml:context>
    <inkml:brush xml:id="br0">
      <inkml:brushProperty name="width" value="0.016943322494626" units="cm"/>
      <inkml:brushProperty name="height" value="0.016943322494626" units="cm"/>
      <inkml:brushProperty name="color" value="#F2395B"/>
      <inkml:brushProperty name="ignorePressure" value="0"/>
    </inkml:brush>
  </inkml:definitions>
  <inkml:trace contextRef="#ctx0" brushRef="#br0">46000.000000 7000.000000 865,'96.000000'-27.000000'37,"-5.000000"-3.000000"-22 ,-7.000000-3.000000-20,-5.000000-2.000000-21,-1.000000-1.000000-3,6.000000 3.000000 15,7.000000 3.000000 16,6.000000 4.000000 15,-4.000000 4.000000 4,-11.000000 6.000000-5,-14.000000 7.000000-5,-11.000000 6.000000-5,-11.000000 1.000000-3,-5.000000-3.000000 2,-7.000000-3.000000 2,-5.000000-2.000000 2,-3.000000-1.000000 1,4.000000 3.000000 0,3.000000 3.000000 2,3.000000 4.000000 0,-2.000000-1.000000-2,-6.000000-3.000000-5,-6.000000-3.000000-4,-6.000000-2.000000-6,-4.000000-3.000000-5,1.000000 1.000000-5,-1.000000-1.000000-6,1.000000 1.000000-6,-3.000000-1.000000-1,-2.000000 1.000000 4,-3.000000-1.000000 3,-3.000000 1.000000 3,-4.000000-1.000000 1,-3.000000 1.000000-4,-3.000000-1.000000-3,-2.000000 1.000000-3</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03"/>
    </inkml:context>
    <inkml:brush xml:id="br0">
      <inkml:brushProperty name="width" value="0.0234296713024378" units="cm"/>
      <inkml:brushProperty name="height" value="0.0234296713024378" units="cm"/>
      <inkml:brushProperty name="color" value="#F2385B"/>
      <inkml:brushProperty name="ignorePressure" value="0"/>
    </inkml:brush>
  </inkml:definitions>
  <inkml:trace contextRef="#ctx0" brushRef="#br0">22900.000000 5500.000000 938,'117.000000'137.000000'-5,"-16.000000"-24.000000"-12 ,-15.000000-26.000000-12,-15.000000-24.000000-11,-6.000000-18.000000 2,7.000000-9.000000 12,6.000000-10.000000 14,7.000000-8.000000 13,2.000000-9.000000 5,1.000000-6.000000-3,-1.000000-6.000000-3,1.000000-6.000000-3,-3.000000-4.000000 1,-2.000000 1.000000 4,-3.000000-1.000000 3,-3.000000 1.000000 5,-2.000000 1.000000 2,0.000000 3.000000 1,0.000000 3.000000 2,0.000000 4.000000 1,-5.000000 2.000000 0,-9.000000 4.000000-3,-10.000000 3.000000-2,-8.000000 3.000000-2,-3.000000 1.000000-2,7.000000 1.000000 1,6.000000-1.000000-1,7.000000 1.000000-1,-1.000000-3.000000 1,-6.000000-2.000000-1,-6.000000-3.000000 0,-6.000000-3.000000 0,2.000000-4.000000 0,14.000000-3.000000 0,11.000000-3.000000 0,14.000000-2.000000 0,2.000000-8.000000 0,-6.000000-8.000000 0,-6.000000-10.000000 0,-6.000000-9.000000 0,-2.000000-12.000000-6,3.000000-11.000000-9,3.000000-14.000000-12,4.000000-11.000000-10,-7.000000 2.000000-2,-16.000000 19.000000 5,-15.000000 19.000000 7,-15.000000 19.000000 6,-7.000000 5.000000 2,3.000000-5.000000-2,3.000000-7.000000-3,4.000000-5.000000-2</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04"/>
    </inkml:context>
    <inkml:brush xml:id="br0">
      <inkml:brushProperty name="width" value="0.033917061984539" units="cm"/>
      <inkml:brushProperty name="height" value="0.033917061984539" units="cm"/>
      <inkml:brushProperty name="color" value="#F2385B"/>
      <inkml:brushProperty name="ignorePressure" value="0"/>
    </inkml:brush>
  </inkml:definitions>
  <inkml:trace contextRef="#ctx0" brushRef="#br0">26700.000000 4350.000000 648,'90.000000'-132.000000'-5,"-18.000000"39.000000"3 ,-19.000000 36.000000 4,-18.000000 39.000000 2,-12.000000 30.000000 3,-3.000000 26.000000 3,-3.000000 24.000000 2,-2.000000 26.000000 4,-6.000000 12.000000 0,-6.000000 0.000000-1,-6.000000 0.000000-2,-6.000000 0.000000-1,-4.000000 0.000000 0,1.000000 0.000000-1,-1.000000 0.000000 0,1.000000 0.000000-1,1.000000-7.000000-1,3.000000-11.000000-3,3.000000-14.000000-3,4.000000-11.000000-4,2.000000-20.000000-1,4.000000-24.000000 1,3.000000-26.000000 0,3.000000-24.000000 1,1.000000-17.000000-1,1.000000-5.000000-3,-1.000000-7.000000-3,1.000000-5.000000-2,-1.000000 0.000000-1,1.000000 10.000000 0,-1.000000 10.000000 1,1.000000 9.000000 0,2.000000-5.000000 0,7.000000-19.000000-1,6.000000-18.000000 0,7.000000-19.000000-2,4.000000-2.000000 2,3.000000 16.000000 2,3.000000 15.000000 3,4.000000 17.000000 3,1.000000 11.000000 2,0.000000 10.000000 3,0.000000 10.000000 3,0.000000 9.000000 3,-2.000000 10.000000 1,-3.000000 14.000000-1,-3.000000 11.000000-1,-2.000000 14.000000-1,-6.000000 11.000000-1,-6.000000 14.000000-1,-6.000000 11.000000 0,-6.000000 14.000000-2,-6.000000 5.000000 0,-2.000000 1.000000 0,-3.000000-1.000000-1,-3.000000 1.000000-1,-7.000000-4.000000 0,-9.000000-6.000000-1,-10.000000-6.000000-1,-8.000000-6.000000 0,-8.000000-9.000000-1,-2.000000-8.000000 2,-3.000000-10.000000 1,-3.000000-9.000000 1,1.000000-9.000000 0,6.000000-5.000000-1,7.000000-7.000000-1,6.000000-5.000000-1,4.000000-14.000000-1,4.000000-18.000000-1,3.000000-19.000000 1,3.000000-18.000000-1,6.000000-9.000000 1,9.000000 4.000000-1,10.000000 3.000000 2,10.000000 3.000000 0,2.000000 6.000000 0,-3.000000 9.000000 2,-3.000000 10.000000-1,-2.000000 10.000000 2,5.000000-4.000000 0,16.000000-16.000000 1,15.000000-15.000000 1,17.000000-15.000000 2,11.000000-7.000000 0,10.000000 3.000000-2,10.000000 3.000000-1,9.000000 4.000000-1,6.000000 2.000000 1,3.000000 4.000000 3,3.000000 3.000000 3,4.000000 3.000000 4,-1.000000 3.000000 0,-3.000000 3.000000-1,-3.000000 3.000000-2,-2.000000 4.000000-1,-8.000000 1.000000-1,-8.000000 0.000000-2,-10.000000 0.000000-1,-9.000000 0.000000 0,-10.000000 3.000000-5,-9.000000 6.000000-5,-10.000000 7.000000-6,-8.000000 6.000000-5,-9.000000 3.000000-2,-6.000000 0.000000 3,-6.000000 0.000000 3,-6.000000 0.000000 3,-9.000000-4.000000-5,-8.000000-5.000000-12,-10.000000-7.000000-12,-9.000000-5.000000-13,-5.000000-4.000000 0,0.000000 0.000000 11,0.000000 0.000000 12,0.000000 0.000000 11,0.000000 3.000000 7,0.000000 6.000000 2,0.000000 7.000000 2,0.000000 6.000000 3,3.000000 9.000000 6,6.000000 13.000000 11,7.000000 12.000000 12,6.000000 13.000000 11,3.000000 24.000000 4,0.000000 39.000000-3,0.000000 36.000000-2,0.000000 39.000000-4,0.000000 27.000000-1,0.000000 19.000000-4,0.000000 19.000000-3,0.000000 19.000000-2,0.000000-1.000000-3,0.000000-18.000000-1,0.000000-19.000000-2,0.000000-18.000000-2,0.000000-26.000000-1,0.000000-31.000000-2,0.000000-31.000000-1,0.000000-31.000000-2,0.000000-16.000000 0,0.000000 0.000000-1,0.000000 0.000000-2,0.000000 0.000000 1,0.000000-2.000000-2,0.000000-3.000000 1,0.000000-3.000000 0,0.000000-2.000000 0,0.000000 0.000000-1,0.000000 7.000000-1,0.000000 6.000000-1,0.000000 7.000000-2,0.000000 0.000000 0,0.000000-2.000000 0,0.000000-3.000000 0,0.000000-3.000000 0,1.000000-6.000000 1,4.000000-5.000000 0,3.000000-7.000000 1,3.000000-5.000000 1,-4.000000-15.000000-3,-8.000000-22.000000-5,-10.000000-22.000000-6,-9.000000-21.000000-6,-10.000000-20.000000-3,-9.000000-15.000000 2,-10.000000-15.000000 1,-8.000000-16.000000 1,-4.000000-10.000000-1,3.000000-3.000000 0,3.000000-3.000000-1,4.000000-2.000000-2,8.000000 6.000000 1,17.000000 20.000000 4,15.000000 18.000000 3,16.000000 20.000000 3,15.000000 10.000000 2,16.000000 3.000000 0,15.000000 3.000000 0,17.000000 4.000000 0,7.000000 4.000000 1,0.000000 6.000000 0,0.000000 7.000000-1,0.000000 6.000000 1,-7.000000 6.000000-2,-11.000000 6.000000-2,-14.000000 7.000000-2,-11.000000 6.000000-2,-6.000000-1.000000-4,4.000000-5.000000-2,3.000000-7.000000-5,3.000000-5.000000-3</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05"/>
    </inkml:context>
    <inkml:brush xml:id="br0">
      <inkml:brushProperty name="width" value="0.0262754783034325" units="cm"/>
      <inkml:brushProperty name="height" value="0.0262754783034325" units="cm"/>
      <inkml:brushProperty name="color" value="#F2385B"/>
      <inkml:brushProperty name="ignorePressure" value="0"/>
    </inkml:brush>
  </inkml:definitions>
  <inkml:trace contextRef="#ctx0" brushRef="#br0">32200.000000 1800.000000 837,'1.000000'51.000000'0,"4.000000"4.000000"0 ,3.000000 3.000000 0,3.000000 3.000000 0,1.000000-4.000000 0,1.000000-8.000000 2,-1.000000-10.000000 0,1.000000-9.000000 1,4.000000 10.000000 1,9.000000 32.000000-2,10.000000 31.000000 0,10.000000 32.000000-1,0.000000 10.000000-1,-5.000000-9.000000 2,-7.000000-10.000000 1,-5.000000-8.000000 0,-6.000000-14.000000 2,-3.000000-15.000000 0,-3.000000-15.000000 0,-2.000000-16.000000 1,-6.000000-23.000000-1,-6.000000-27.000000-3,-6.000000-28.000000-3,-6.000000-28.000000-2,-7.000000-24.000000-2,-6.000000-19.000000-2,-6.000000-18.000000-2,-6.000000-19.000000-2,-1.000000-8.000000-2,7.000000 3.000000-1,6.000000 3.000000-2,7.000000 4.000000-2,5.000000 7.000000 1,7.000000 13.000000 3,6.000000 12.000000 4,7.000000 13.000000 3,5.000000 13.000000 2,7.000000 17.000000-2,6.000000 15.000000-1,7.000000 16.000000-2,5.000000 10.000000 4,7.000000 7.000000 9,6.000000 6.000000 9,7.000000 7.000000 8,-3.000000 0.000000 3,-8.000000-2.000000-5,-10.000000-3.000000-3,-9.000000-3.000000-5,-2.000000 2.000000-2,6.000000 10.000000 1,7.000000 10.000000 1,6.000000 9.000000 1,-2.000000 6.000000 0,-9.000000 3.000000 1,-10.000000 3.000000-1,-8.000000 4.000000 1,-15.000000 4.000000-1,-19.000000 6.000000-1,-18.000000 7.000000-1,-19.000000 6.000000 0,-13.000000 3.000000-1,-6.000000 0.000000-1,-6.000000 0.000000 1,-6.000000 0.000000-2,-1.000000-2.000000 0,7.000000-3.000000-2,6.000000-3.000000-2,7.000000-2.000000-3,7.000000-6.000000 0,9.000000-6.000000 1,10.000000-6.000000-1,10.000000-6.000000 1,10.000000-9.000000-1,13.000000-8.000000-4,12.000000-10.000000-1,13.000000-9.000000-4,9.000000-5.000000 0,6.000000 0.000000 0,7.000000 0.000000 2,6.000000 0.000000 2,9.000000-2.000000 0,13.000000-3.000000 2,12.000000-3.000000 1,13.000000-2.000000 1,-2.000000-3.000000 0,-16.000000 1.000000 0,-15.000000-1.000000 0,-15.000000 1.000000 0,-14.000000 4.000000-1,-8.000000 9.000000 1,-10.000000 10.000000 0,-9.000000 10.000000 1,-13.000000 8.000000-1,-16.000000 10.000000 0,-15.000000 10.000000 0,-15.000000 9.000000-1,-12.000000 2.000000 0,-6.000000-2.000000 0,-6.000000-3.000000-1,-6.000000-3.000000-1,-6.000000-2.000000 1,-2.000000 0.000000 2,-3.000000 0.000000 1,-3.000000 0.000000 2,5.000000-4.000000 1,17.000000-5.000000 0,15.000000-7.000000 2,16.000000-5.000000 0,20.000000-8.000000 0,25.000000-5.000000 1,25.000000-7.000000 0,25.000000-5.000000 0,7.000000-4.000000 0,-8.000000 0.000000-3,-10.000000 0.000000-1,-9.000000 0.000000-1,1.000000 0.000000-2,13.000000 0.000000 0,12.000000 0.000000-1,13.000000 0.000000 1,6.000000 0.000000-1,0.000000 0.000000 1,0.000000 0.000000 0,0.000000 0.000000 0,-7.000000 0.000000 0,-11.000000 0.000000 1,-14.000000 0.000000-1,-11.000000 0.000000 1,-17.000000 7.000000 0,-18.000000 17.000000-1,-19.000000 15.000000 1,-18.000000 16.000000-1,-18.000000 9.000000 1,-16.000000 3.000000 0,-15.000000 3.000000 0,-15.000000 4.000000 1,-6.000000-1.000000 2,7.000000-3.000000 1,6.000000-3.000000 3,7.000000-2.000000 1,10.000000-6.000000 3,16.000000-6.000000 1,15.000000-6.000000 2,17.000000-6.000000 2,13.000000-9.000000-2,13.000000-8.000000-1,12.000000-10.000000-3,13.000000-9.000000-3,12.000000-10.000000-1,13.000000-9.000000 0,12.000000-10.000000 1,13.000000-8.000000-1,-1.000000-3.000000 0,-11.000000 7.000000-1,-14.000000 6.000000-2,-11.000000 7.000000-2,5.000000-6.000000 0,26.000000-15.000000 0,24.000000-15.000000 0,26.000000-16.000000 1,4.000000-5.000000-1,-16.000000 6.000000 0,-15.000000 7.000000-1,-15.000000 6.000000 0,-9.000000 1.000000-6,1.000000-3.000000-8,-1.000000-3.000000-8,1.000000-2.000000-9,-10.000000-1.000000-3,-19.000000 3.000000 3,-18.000000 3.000000 4,-19.000000 4.000000 3,-10.000000 5.000000 3,1.000000 10.000000 5,-1.000000 10.000000 4,1.000000 9.000000 4,-3.000000 2.000000 1,-2.000000-2.000000-3,-3.000000-3.000000-3,-3.000000-3.000000-3</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06"/>
    </inkml:context>
    <inkml:brush xml:id="br0">
      <inkml:brushProperty name="width" value="0.0358840376138687" units="cm"/>
      <inkml:brushProperty name="height" value="0.0358840376138687" units="cm"/>
      <inkml:brushProperty name="color" value="#F2385B"/>
      <inkml:brushProperty name="ignorePressure" value="0"/>
    </inkml:brush>
  </inkml:definitions>
  <inkml:trace contextRef="#ctx0" brushRef="#br0">32850.000000 2650.000000 613,'17.000000'168.000000'18,"-16.000000"-11.000000"-5 ,-15.000000-14.000000-5,-15.000000-11.000000-5,-11.000000-6.000000-2,-2.000000 4.000000 1,-3.000000 3.000000 2,-3.000000 3.000000 1,-2.000000-5.000000-2,0.000000-12.000000-3,0.000000-13.000000-3,0.000000-12.000000-4,3.000000-12.000000-2,6.000000-8.000000-1,7.000000-10.000000-1,6.000000-9.000000-1,6.000000-9.000000 1,6.000000-5.000000 4,7.000000-7.000000 2,6.000000-5.000000 3,1.000000-3.000000 3,-3.000000 4.000000 0,-3.000000 3.000000 2,-2.000000 3.000000 0,-3.000000 1.000000 0,1.000000 1.000000 1,-1.000000-1.000000 0,1.000000 1.000000 0,1.000000-3.000000 0,3.000000-2.000000-1,3.000000-3.000000 0,4.000000-3.000000-1,-4.000000 5.000000-1,-9.000000 17.000000 1,-10.000000 15.000000 0,-8.000000 16.000000 0,-6.000000 5.000000 0,1.000000-2.000000 0,-1.000000-3.000000 2,1.000000-3.000000 0,1.000000-7.000000 1,3.000000-9.000000 0,3.000000-10.000000 1,4.000000-8.000000 0,1.000000-9.000000 0,0.000000-6.000000 0,0.000000-6.000000-1,0.000000-6.000000-1,3.000000-10.000000 0,6.000000-12.000000 0,7.000000-13.000000-1,6.000000-12.000000 0,4.000000-7.000000 0,4.000000 1.000000 1,3.000000-1.000000-1,3.000000 1.000000 1,4.000000 2.000000 0,7.000000 7.000000-3,6.000000 6.000000-2,7.000000 7.000000-2,7.000000 4.000000 0,9.000000 3.000000 2,10.000000 3.000000 2,10.000000 4.000000 2,2.000000 2.000000 1,-3.000000 4.000000-1,-3.000000 3.000000 0,-2.000000 3.000000-1,-1.000000 1.000000-1,3.000000 1.000000 2,3.000000-1.000000 0,4.000000 1.000000 2,-1.000000-3.000000-1,-3.000000-2.000000 0,-3.000000-3.000000 0,-2.000000-3.000000-1,-6.000000-6.000000 1,-6.000000-5.000000-1,-6.000000-7.000000 0,-6.000000-5.000000 0,-7.000000-6.000000-1,-6.000000-3.000000 1,-6.000000-3.000000 0,-6.000000-2.000000 0,-4.000000-3.000000-2,1.000000 1.000000-5,-1.000000-1.000000-4,1.000000 1.000000-4,-3.000000-3.000000-1,-2.000000-2.000000 3,-3.000000-3.000000 3,-3.000000-3.000000 2,1.000000-4.000000 0,6.000000-3.000000-2,7.000000-3.000000-2,6.000000-2.000000-2,4.000000 0.000000 0,4.000000 7.000000 2,3.000000 6.000000 2,3.000000 7.000000 1,3.000000 0.000000 4,3.000000-2.000000 3,3.000000-3.000000 3,4.000000-3.000000 4,4.000000 1.000000 0,6.000000 6.000000 0,7.000000 7.000000-2,6.000000 6.000000-1,7.000000-1.000000 3,10.000000-5.000000 5,10.000000-7.000000 5,9.000000-5.000000 6,6.000000-4.000000 2,3.000000 0.000000 0,3.000000 0.000000 0,4.000000 0.000000 0,-3.000000 1.000000-2,-5.000000 4.000000-2,-7.000000 3.000000-2,-5.000000 3.000000-2,-11.000000 3.000000-3,-11.000000 3.000000-1,-14.000000 3.000000-2,-11.000000 4.000000-1,-26.000000 2.000000-15,-37.000000 4.000000-26,-38.000000 3.000000-26,-37.000000 3.000000-26,-16.000000 3.000000-5,6.000000 3.000000 14,7.000000 3.000000 16,6.000000 4.000000 14,6.000000-1.000000 12,6.000000-3.000000 7,7.000000-3.000000 6,6.000000-2.000000 8,9.000000-5.000000 4,13.000000-2.000000 4,12.000000-3.000000 2,13.000000-3.000000 3,7.000000 2.000000 3,4.000000 10.000000 4,3.000000 10.000000 4,3.000000 9.000000 3,-1.000000 15.000000 4,-2.000000 22.000000 1,-3.000000 22.000000 2,-3.000000 23.000000 2,-7.000000 11.000000 0,-9.000000 4.000000-4,-10.000000 3.000000-4,-8.000000 3.000000-3,-1.000000-8.000000-3,9.000000-19.000000-2,10.000000-18.000000-2,10.000000-19.000000-2,-4.000000 3.000000-1,-16.000000 25.000000 1,-15.000000 25.000000 0,-15.000000 25.000000 0,-6.000000 6.000000-1,7.000000-12.000000-3,6.000000-13.000000-3,7.000000-12.000000-3,4.000000-15.000000-4,3.000000-15.000000-4,3.000000-15.000000-5,4.000000-16.000000-4,4.000000-16.000000-2,6.000000-16.000000 2,7.000000-15.000000 1,6.000000-15.000000 2,6.000000-17.000000 0,6.000000-15.000000-3,7.000000-15.000000-1,6.000000-16.000000-1,7.000000-4.000000 1,10.000000 10.000000 4,10.000000 10.000000 6,9.000000 9.000000 5,4.000000 9.000000 2,1.000000 9.000000 2,-1.000000 10.000000 0,1.000000 10.000000 2,1.000000 13.000000 3,3.000000 19.000000 7,3.000000 19.000000 5,4.000000 19.000000 7,1.000000 12.000000 4,0.000000 6.000000 0,0.000000 7.000000 2,0.000000 6.000000 0,-4.000000 1.000000 1,-5.000000-3.000000 2,-7.000000-3.000000 1,-5.000000-2.000000 1,-8.000000-8.000000-1,-5.000000-8.000000-4,-7.000000-10.000000-4,-5.000000-9.000000-5,-6.000000-15.000000-6,-3.000000-18.000000-10,-3.000000-19.000000-9,-2.000000-18.000000-9,-5.000000-15.000000-7,-2.000000-9.000000-3,-3.000000-10.000000-4,-3.000000-8.000000-3,-2.000000-1.000000-3,0.000000 9.000000 1,0.000000 10.000000-1,0.000000 10.000000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06"/>
    </inkml:context>
    <inkml:brush xml:id="br0">
      <inkml:brushProperty name="width" value="0.0237230323255062" units="cm"/>
      <inkml:brushProperty name="height" value="0.0237230323255062" units="cm"/>
      <inkml:brushProperty name="color" value="#F2385B"/>
      <inkml:brushProperty name="ignorePressure" value="0"/>
    </inkml:brush>
  </inkml:definitions>
  <inkml:trace contextRef="#ctx0" brushRef="#br0">35400.000000 2650.000000 927,'140.000000'182.000000'1,"-18.000000"-33.000000"4 ,-19.000000-35.000000 4,-18.000000-34.000000 4,-15.000000-21.000000 1,-9.000000-6.000000-2,-10.000000-6.000000-2,-8.000000-6.000000-2</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07"/>
    </inkml:context>
    <inkml:brush xml:id="br0">
      <inkml:brushProperty name="width" value="0.0317724756896496" units="cm"/>
      <inkml:brushProperty name="height" value="0.0317724756896496" units="cm"/>
      <inkml:brushProperty name="color" value="#F2385B"/>
      <inkml:brushProperty name="ignorePressure" value="0"/>
    </inkml:brush>
  </inkml:definitions>
  <inkml:trace contextRef="#ctx0" brushRef="#br0">37650.000000 2750.000000 692,'95.000000'-2.000000'4,"-9.000000"-3.000000"10 ,-10.000000-3.000000 8,-8.000000-2.000000 9,-9.000000-1.000000-2,-6.000000 3.000000-13,-6.000000 3.000000-14,-6.000000 4.000000-13,-7.000000 5.000000-10,-6.000000 10.000000-8,-6.000000 10.000000-8,-6.000000 9.000000-7,-12.000000 6.000000 1,-15.000000 3.000000 9,-15.000000 3.000000 10,-16.000000 4.000000 10,-12.000000 2.000000 5,-5.000000 4.000000 2,-7.000000 3.000000 3,-5.000000 3.000000 1,-6.000000-1.000000 1,-3.000000-2.000000 1,-3.000000-3.000000 0,-2.000000-3.000000 0,0.000000-4.000000 2,7.000000-3.000000 2,6.000000-3.000000 3,7.000000-2.000000 2,7.000000-6.000000 1,9.000000-6.000000 0,10.000000-6.000000 0,10.000000-6.000000 0,11.000000 2.000000 5,17.000000 14.000000 7,15.000000 11.000000 9,16.000000 14.000000 7,5.000000 8.000000 3,-2.000000 7.000000-4,-3.000000 6.000000-3,-3.000000 7.000000-5,-4.000000 4.000000-2,-3.000000 3.000000-1,-3.000000 3.000000-2,-2.000000 4.000000-2,-3.000000-4.000000-2,1.000000-9.000000-2,-1.000000-10.000000-2,1.000000-8.000000-3,-1.000000-11.000000-2,1.000000-8.000000-3,-1.000000-10.000000-2,1.000000-9.000000-4,4.000000-13.000000-1,9.000000-16.000000-2,10.000000-15.000000-1,10.000000-15.000000-2,7.000000-20.000000-3,6.000000-21.000000-4,7.000000-22.000000-4,6.000000-22.000000-4,7.000000-16.000000-3,10.000000-9.000000-2,10.000000-10.000000-2,9.000000-8.000000-2,2.000000-3.000000 2,-2.000000 7.000000 4,-3.000000 6.000000 5,-3.000000 7.000000 4,-7.000000 8.000000 4,-9.000000 14.000000 2,-10.000000 11.000000 2,-8.000000 14.000000 3,-11.000000 14.000000 3,-8.000000 20.000000 3,-10.000000 18.000000 3,-9.000000 20.000000 4,-4.000000 6.000000 2,4.000000-2.000000 2,3.000000-3.000000 3,3.000000-3.000000 2,-8.000000 13.000000 2,-19.000000 32.000000 0,-18.000000 31.000000-1,-19.000000 32.000000 1,-16.000000 24.000000-2,-12.000000 19.000000-3,-13.000000 19.000000-4,-12.000000 19.000000-3,-5.000000 9.000000-1,3.000000 0.000000-2,3.000000 0.000000 1,4.000000 0.000000-2,4.000000-7.000000 0,6.000000-11.000000-1,7.000000-14.000000 0,6.000000-11.000000-2,6.000000-17.000000-2,6.000000-18.000000-6,7.000000-19.000000-4,6.000000-18.000000-5,12.000000-26.000000-9,19.000000-31.000000-14,19.000000-31.000000-14,19.000000-31.000000-14,10.000000-21.000000 0,4.000000-9.000000 13,3.000000-10.000000 13,3.000000-8.000000 13,1.000000 0.000000 10,1.000000 14.000000 6,-1.000000 11.000000 6,1.000000 14.000000 6,-3.000000 11.000000 3,-2.000000 14.000000-2,-3.000000 11.000000-2,-3.000000 14.000000-1,-1.000000 16.000000 5,4.000000 22.000000 13,3.000000 22.000000 11,3.000000 23.000000 11,1.000000 10.000000 8,1.000000 0.000000 1,-1.000000 0.000000 3,1.000000 0.000000 0,-6.000000-4.000000-3,-8.000000-5.000000-10,-10.000000-7.000000-9,-9.000000-5.000000-11,-4.000000-8.000000-9,4.000000-5.000000-11,3.000000-7.000000-10,3.000000-5.000000-10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07"/>
    </inkml:context>
    <inkml:brush xml:id="br0">
      <inkml:brushProperty name="width" value="0.0308283250778913" units="cm"/>
      <inkml:brushProperty name="height" value="0.0308283250778913" units="cm"/>
      <inkml:brushProperty name="color" value="#F2385B"/>
      <inkml:brushProperty name="ignorePressure" value="0"/>
    </inkml:brush>
  </inkml:definitions>
  <inkml:trace contextRef="#ctx0" brushRef="#br0">41150.000000 3400.000000 713,'120.000000'-69.000000'-7,"-9.000000"13.000000"3 ,-10.000000 12.000000 3,-8.000000 13.000000 2,-4.000000 6.000000 1,3.000000 0.000000-3,3.000000 0.000000-3,4.000000 0.000000-3,-4.000000 1.000000 1,-9.000000 4.000000 4,-10.000000 3.000000 5,-8.000000 3.000000 4,-11.000000-1.000000 0,-8.000000-2.000000-2,-10.000000-3.000000-2,-9.000000-3.000000-2,-16.000000-2.000000-6,-22.000000 0.000000-8,-22.000000 0.000000-8,-21.000000 0.000000-9,-9.000000 1.000000 0,7.000000 4.000000 6,6.000000 3.000000 7,7.000000 3.000000 7,2.000000 3.000000 4,1.000000 3.000000 2,-1.000000 3.000000 0,1.000000 4.000000 2,2.000000 8.000000 8,7.000000 17.000000 15,6.000000 15.000000 13,7.000000 16.000000 16,2.000000 15.000000 4,1.000000 16.000000-7,-1.000000 15.000000-5,1.000000 17.000000-7,1.000000 8.000000-4,3.000000 4.000000-4,3.000000 3.000000-5,4.000000 3.000000-3,-1.000000-13.000000-3,-3.000000-28.000000-4,-3.000000-28.000000-4,-2.000000-27.000000-2,-3.000000 0.000000-2,1.000000 32.000000 1,-1.000000 31.000000-1,1.000000 32.000000 1,-1.000000 10.000000 0,1.000000-9.000000-3,-1.000000-10.000000-2,1.000000-8.000000-1,-1.000000-11.000000-2,1.000000-8.000000-2,-1.000000-10.000000-1,1.000000-9.000000-2,-1.000000-10.000000 1,1.000000-9.000000 1,-1.000000-10.000000 2,1.000000-8.000000 3,-3.000000-9.000000-1,-2.000000-6.000000-4,-3.000000-6.000000-3,-3.000000-6.000000-3,-4.000000-12.000000-2,-3.000000-15.000000 2,-3.000000-15.000000 1,-2.000000-16.000000 2,-9.000000-19.000000 0,-12.000000-22.000000-1,-13.000000-22.000000-1,-12.000000-21.000000 0,-4.000000-9.000000-1,7.000000 7.000000 1,6.000000 6.000000 1,7.000000 7.000000 0,10.000000 10.000000 1,16.000000 16.000000 4,15.000000 15.000000 2,17.000000 17.000000 3,13.000000 11.000000 3,13.000000 10.000000 2,12.000000 10.000000 4,13.000000 9.000000 2,13.000000 2.000000 1,17.000000-2.000000-1,15.000000-3.000000-2,16.000000-3.000000-1,10.000000-7.000000-5,7.000000-9.000000-5,6.000000-10.000000-7,7.000000-8.000000-6,0.000000-6.000000-2,-2.000000 1.000000 1,-3.000000-1.000000 2,-3.000000 1.000000 2,-13.000000 2.000000-4,-22.000000 7.000000-6,-22.000000 6.000000-8,-21.000000 7.000000-7</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07"/>
    </inkml:context>
    <inkml:brush xml:id="br0">
      <inkml:brushProperty name="width" value="0.0276906080543995" units="cm"/>
      <inkml:brushProperty name="height" value="0.0276906080543995" units="cm"/>
      <inkml:brushProperty name="color" value="#F2385B"/>
      <inkml:brushProperty name="ignorePressure" value="0"/>
    </inkml:brush>
  </inkml:definitions>
  <inkml:trace contextRef="#ctx0" brushRef="#br0">44350.000000 2600.000000 794,'65.000000'-47.000000'20,"-18.000000"6.000000"3 ,-19.000000 7.000000 1,-18.000000 6.000000 3,-14.000000 3.000000-1,-5.000000 0.000000-2,-7.000000 0.000000-2,-5.000000 0.000000-2,-8.000000-2.000000-6,-5.000000-3.000000-8,-7.000000-3.000000-10,-5.000000-2.000000-9,-8.000000-5.000000-2,-5.000000-2.000000 2,-7.000000-3.000000 3,-5.000000-3.000000 2,2.000000 2.000000 3,13.000000 10.000000 1,12.000000 10.000000 3,13.000000 9.000000 1,6.000000 4.000000-8,0.000000 1.000000-15,0.000000-1.000000-18,0.000000 1.000000-16</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08"/>
    </inkml:context>
    <inkml:brush xml:id="br0">
      <inkml:brushProperty name="width" value="0.0294932294636965" units="cm"/>
      <inkml:brushProperty name="height" value="0.0294932294636965" units="cm"/>
      <inkml:brushProperty name="color" value="#F2385B"/>
      <inkml:brushProperty name="ignorePressure" value="0"/>
    </inkml:brush>
  </inkml:definitions>
  <inkml:trace contextRef="#ctx0" brushRef="#br0">43100.000000 2800.000000 745,'79.000000'0.000000'0,"10.000000"0.000000"0 ,10.000000 0.000000 0,9.000000 0.000000 0,4.000000 0.000000 4,1.000000 0.000000 8,-1.000000 0.000000 8,1.000000 0.000000 7,-4.000000 0.000000 3,-6.000000 0.000000-1,-6.000000 0.000000-2,-6.000000 0.000000-1,-12.000000 0.000000-6,-15.000000 0.000000-9,-15.000000 0.000000-8,-16.000000 0.000000-8,-18.000000 6.000000-10,-18.000000 13.000000-12,-19.000000 12.000000-10,-18.000000 13.000000-11,-9.000000 4.000000 0,4.000000-3.000000 11,3.000000-3.000000 12,3.000000-2.000000 11,-1.000000-5.000000 6,-2.000000-2.000000 3,-3.000000-3.000000 3,-3.000000-3.000000 2,-2.000000-4.000000 2,0.000000-3.000000 0,0.000000-3.000000-1,0.000000-2.000000 1,1.000000-1.000000 1,4.000000 3.000000 2,3.000000 3.000000 2,3.000000 4.000000 2,-2.000000 4.000000 2,-6.000000 6.000000 2,-6.000000 7.000000 3,-6.000000 6.000000 2,-2.000000-1.000000-1,3.000000-5.000000-1,3.000000-7.000000-3,4.000000-5.000000-2,2.000000-4.000000-3,4.000000 0.000000-1,3.000000 0.000000-2,3.000000 0.000000-1,3.000000-2.000000-2,3.000000-3.000000 0,3.000000-3.000000-1,4.000000-2.000000-1,4.000000 2.000000 1,6.000000 9.000000 2,7.000000 10.000000 2,6.000000 10.000000 1,4.000000 7.000000 3,4.000000 6.000000 1,3.000000 7.000000 2,3.000000 6.000000 1,-1.000000 4.000000 1,-2.000000 4.000000 0,-3.000000 3.000000-1,-3.000000 3.000000 1,-2.000000 1.000000-3,0.000000 1.000000-2,0.000000-1.000000-4,0.000000 1.000000-4,0.000000-3.000000-1,0.000000-2.000000 1,0.000000-3.000000-1,0.000000-3.000000 0,0.000000-7.000000 0,0.000000-9.000000-2,0.000000-10.000000-2,0.000000-8.000000-2,4.000000-14.000000-2,10.000000-15.000000-3,10.000000-15.000000-2,9.000000-16.000000-4,6.000000-21.000000-7,3.000000-24.000000-13,3.000000-26.000000-12,4.000000-24.000000-12,-6.000000-10.000000 0,-11.000000 6.000000 14,-14.000000 7.000000 13,-11.000000 6.000000 14,-7.000000 6.000000 8,0.000000 6.000000 2,0.000000 7.000000 4,0.000000 6.000000 2,0.000000 9.000000 1,0.000000 13.000000 1,0.000000 12.000000 1,0.000000 13.000000 0,-2.000000 10.000000 6,-3.000000 10.000000 11,-3.000000 10.000000 10,-2.000000 9.000000 12,2.000000 4.000000 1,9.000000 1.000000-9,10.000000-1.000000-6,10.000000 1.000000-9,4.000000-3.000000-5,0.000000-2.000000-1,0.000000-3.000000-2,0.000000-3.000000-2,0.000000-2.000000-3,0.000000 0.000000-7,0.000000 0.000000-5,0.000000 0.000000-6,0.000000 0.000000-4,0.000000 0.000000-2,0.000000 0.000000-2,0.000000 0.000000-2,-2.000000-2.000000 1,-3.000000-3.000000 4,-3.000000-3.000000 4,-2.000000-2.000000 5</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09"/>
    </inkml:context>
    <inkml:brush xml:id="br0">
      <inkml:brushProperty name="width" value="0.0293924696743488" units="cm"/>
      <inkml:brushProperty name="height" value="0.0293924696743488" units="cm"/>
      <inkml:brushProperty name="color" value="#F2385B"/>
      <inkml:brushProperty name="ignorePressure" value="0"/>
    </inkml:brush>
  </inkml:definitions>
  <inkml:trace contextRef="#ctx0" brushRef="#br0">44400.000000 3600.000000 748,'51.000000'-24.000000'0,"4.000000"4.000000"1 ,3.000000 3.000000 0,3.000000 3.000000 0,-1.000000 3.000000 3,-2.000000 3.000000 6,-3.000000 3.000000 7,-3.000000 4.000000 5,1.000000 7.000000 2,6.000000 13.000000 0,7.000000 12.000000-1,6.000000 13.000000-1,-4.000000 4.000000-1,-11.000000-3.000000-2,-14.000000-3.000000-3,-11.000000-2.000000-1,-9.000000-5.000000-4,-3.000000-2.000000-2,-3.000000-3.000000-3,-2.000000-3.000000-3,-5.000000 2.000000-2,-2.000000 10.000000-1,-3.000000 10.000000 0,-3.000000 9.000000 0,-2.000000-1.000000-1,0.000000-8.000000 0,0.000000-10.000000 1,0.000000-9.000000-1,0.000000-5.000000 1,0.000000 0.000000 0,0.000000 0.000000-1,0.000000 0.000000 1,-2.000000 0.000000 0,-3.000000 0.000000 1,-3.000000 0.000000 0,-2.000000 0.000000 1,-5.000000 1.000000-1,-2.000000 4.000000-1,-3.000000 3.000000-2,-3.000000 3.000000-1,-7.000000 6.000000-3,-9.000000 9.000000-2,-10.000000 10.000000-2,-8.000000 10.000000-2,-4.000000-3.000000 0,3.000000-11.000000 3,3.000000-14.000000 2,4.000000-11.000000 2,1.000000-11.000000-2,0.000000-5.000000-5,0.000000-7.000000-5,0.000000-5.000000-6,0.000000-12.000000-3,0.000000-16.000000-4,0.000000-15.000000-2,0.000000-15.000000-2,3.000000-9.000000 0,6.000000 1.000000 4,7.000000-1.000000 6,6.000000 1.000000 3,4.000000 5.000000 6,4.000000 14.000000 4,3.000000 11.000000 6,3.000000 14.000000 6,1.000000 3.000000 1,1.000000-2.000000 0,-1.000000-3.000000-1,1.000000-3.000000 0,8.000000 1.000000 5,20.000000 6.000000 10,18.000000 7.000000 10,20.000000 6.000000 11,8.000000 1.000000 2,1.000000-3.000000-6,-1.000000-3.000000-5,1.000000-2.000000-5,-6.000000-1.000000-6,-8.000000 3.000000-2,-10.000000 3.000000-3,-9.000000 4.000000-4,-5.000000 1.000000-2,0.000000 0.000000-2,0.000000 0.000000-2,0.000000 0.000000-2,6.000000-4.000000-1,13.000000-5.000000 2,12.000000-7.000000 0,13.000000-5.000000 2,-13.000000 3.000000-4,-37.000000 17.000000-9,-38.000000 15.000000-8,-37.000000 16.000000-8,-23.000000 10.000000-4,-5.000000 7.000000 2,-7.000000 6.000000 0,-5.000000 7.000000 3,5.000000-3.000000 2,19.000000-8.000000 4,19.000000-10.000000 4,19.000000-9.000000 6,7.000000-7.000000 1,-3.000000-3.000000 2,-3.000000-3.000000 0,-2.000000-2.000000 1,-3.000000-1.000000 1,1.000000 3.000000 1,-1.000000 3.000000-1,1.000000 4.000000 1,1.000000 1.000000 0,3.000000 0.000000-1,3.000000 0.000000 0,4.000000 0.000000-1,1.000000-2.000000 2,0.000000-3.000000 1,0.000000-3.000000 2,0.000000-2.000000 3,-4.000000 2.000000 0,-5.000000 9.000000-1,-7.000000 10.000000 0,-5.000000 10.000000-2,0.000000 0.000000 3,10.000000-5.000000 5,10.000000-7.000000 5,9.000000-5.000000 5,15.000000-9.000000 2,22.000000-9.000000-1,22.000000-10.000000-3,23.000000-8.000000-1,14.000000-9.000000 0,10.000000-6.000000 0,10.000000-6.000000 0,9.000000-6.000000 0,4.000000-4.000000-1,1.000000 1.000000-3,-1.000000-1.000000-2,1.000000 1.000000-4,-7.000000-3.000000-2,-12.000000-2.000000-3,-13.000000-3.000000-4,-12.000000-3.000000-3,-12.000000 1.000000-3,-8.000000 6.000000-4,-10.000000 7.000000-3,-9.000000 6.000000-4,-9.000000 3.000000-1,-5.000000 0.000000-1,-7.000000 0.000000 1,-5.000000 0.000000-1,-6.000000 0.000000 2,-3.000000 0.000000 4,-3.000000 0.000000 3,-2.000000 0.000000 3</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5:16"/>
    </inkml:context>
    <inkml:brush xml:id="br0">
      <inkml:brushProperty name="width" value="0.0258196908980608" units="cm"/>
      <inkml:brushProperty name="height" value="0.0258196908980608" units="cm"/>
      <inkml:brushProperty name="color" value="#F2395B"/>
      <inkml:brushProperty name="ignorePressure" value="0"/>
    </inkml:brush>
  </inkml:definitions>
  <inkml:trace contextRef="#ctx0" brushRef="#br0">46850.000000 5800.000000 568,'0.000000'29.000000'1,"0.000000"10.000000"3 ,0.000000 10.000000 2,0.000000 9.000000 3,3.000000 17.000000 2,6.000000 25.000000 2,7.000000 25.000000 2,6.000000 25.000000 1,-1.000000 0.000000 1,-5.000000-25.000000 0,-7.000000-25.000000-1,-5.000000-25.000000 0,-1.000000 21.000000 3,6.000000 70.000000 3,7.000000 68.000000 6,6.000000 70.000000 4,-1.000000 35.000000 0,-5.000000 3.000000-3,-7.000000 3.000000-4,-5.000000 4.000000-3,-4.000000-10.000000-2,0.000000-22.000000-3,0.000000-22.000000-1,0.000000-21.000000-2,0.000000-32.000000-4,0.000000-41.000000-5,0.000000-40.000000-8,0.000000-40.000000-5,-4.000000-39.000000-15,-5.000000-33.000000-25,-7.000000-35.000000-23,-5.000000-34.000000-24</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09"/>
    </inkml:context>
    <inkml:brush xml:id="br0">
      <inkml:brushProperty name="width" value="0.0265229661017656" units="cm"/>
      <inkml:brushProperty name="height" value="0.0265229661017656" units="cm"/>
      <inkml:brushProperty name="color" value="#F2385B"/>
      <inkml:brushProperty name="ignorePressure" value="0"/>
    </inkml:brush>
  </inkml:definitions>
  <inkml:trace contextRef="#ctx0" brushRef="#br0">44050.000000 2200.000000 829,'23.000000'173.000000'1,"-3.000000"-3.000000"4 ,-3.000000-3.000000 3,-2.000000-2.000000 2,-5.000000 5.000000 4,-2.000000 16.000000 4,-3.000000 15.000000 4,-3.000000 17.000000 3,-2.000000-4.000000-1,0.000000-22.000000-4,0.000000-22.000000-6,0.000000-21.000000-5,0.000000-24.000000-12,0.000000-25.000000-22,0.000000-25.000000-20,0.000000-25.000000-22</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10"/>
    </inkml:context>
    <inkml:brush xml:id="br0">
      <inkml:brushProperty name="width" value="0.0272537488490343" units="cm"/>
      <inkml:brushProperty name="height" value="0.0272537488490343" units="cm"/>
      <inkml:brushProperty name="color" value="#F2385B"/>
      <inkml:brushProperty name="ignorePressure" value="0"/>
    </inkml:brush>
  </inkml:definitions>
  <inkml:trace contextRef="#ctx0" brushRef="#br0">48200.000000 2450.000000 807,'-46.000000'-19.000000'-22,"10.000000"13.000000"5 ,10.000000 12.000000 4,9.000000 13.000000 5,2.000000 10.000000 3,-2.000000 10.000000 3,-3.000000 10.000000 2,-3.000000 9.000000 2,-2.000000 4.000000 2,0.000000 1.000000 1,0.000000-1.000000 0,0.000000 1.000000 1,-2.000000 4.000000 2,-3.000000 9.000000 2,-3.000000 10.000000 1,-2.000000 10.000000 2,-5.000000 5.000000 2,-2.000000 4.000000 4,-3.000000 3.000000 1,-3.000000 3.000000 4,-2.000000-4.000000-2,0.000000-8.000000-3,0.000000-10.000000-4,0.000000-9.000000-4,4.000000-12.000000-1,10.000000-11.000000 0,10.000000-14.000000 2,9.000000-11.000000 1,10.000000-12.000000-7,14.000000-9.000000-18,11.000000-10.000000-15,14.000000-8.000000-17,5.000000-6.000000-3,1.000000 1.000000 13,-1.000000-1.000000 10,1.000000 1.000000 13,-6.000000 4.000000 5,-8.000000 9.000000 2,-10.000000 10.000000 2,-9.000000 10.000000 1,-9.000000 8.000000 1,-5.000000 10.000000-1,-7.000000 10.000000 0,-5.000000 9.000000-1,-4.000000 4.000000 0,0.000000 1.000000-1,0.000000-1.000000 0,0.000000 1.000000 0,1.000000-3.000000 0,4.000000-2.000000 2,3.000000-3.000000 2,3.000000-3.000000 2,3.000000-4.000000 1,3.000000-3.000000-2,3.000000-3.000000 0,4.000000-2.000000-1,5.000000-3.000000 2,10.000000 1.000000 3,10.000000-1.000000 5,9.000000 1.000000 2,2.000000-1.000000 3,-2.000000 1.000000-1,-3.000000-1.000000 0,-3.000000 1.000000-1,-2.000000-1.000000 1,0.000000 1.000000-1,0.000000-1.000000 2,0.000000 1.000000-1,0.000000-3.000000 0,0.000000-2.000000-3,0.000000-3.000000-2,0.000000-3.000000-3,1.000000-7.000000-2,4.000000-9.000000-2,3.000000-10.000000-1,3.000000-8.000000-1,4.000000-20.000000-5,7.000000-28.000000-10,6.000000-28.000000-9,7.000000-27.000000-8,-4.000000-6.000000-7,-12.000000 19.000000-2,-13.000000 19.000000-3,-12.000000 19.000000-3</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11"/>
    </inkml:context>
    <inkml:brush xml:id="br0">
      <inkml:brushProperty name="width" value="0.0324882864952087" units="cm"/>
      <inkml:brushProperty name="height" value="0.0324882864952087" units="cm"/>
      <inkml:brushProperty name="color" value="#F2385B"/>
      <inkml:brushProperty name="ignorePressure" value="0"/>
    </inkml:brush>
  </inkml:definitions>
  <inkml:trace contextRef="#ctx0" brushRef="#br0">49150.000000 2700.000000 677,'50.000000'93.000000'17,"0.000000"-11.000000"0 ,0.000000-14.000000-1,0.000000-11.000000-1,0.000000-6.000000-1,0.000000 4.000000 0,0.000000 3.000000-1,0.000000 3.000000-1,-4.000000 3.000000 0,-5.000000 3.000000 0,-7.000000 3.000000-1,-5.000000 4.000000 0,-8.000000 2.000000-1,-5.000000 4.000000 0,-7.000000 3.000000-1,-5.000000 3.000000-1,-8.000000 4.000000-1,-5.000000 7.000000-1,-7.000000 6.000000-1,-5.000000 7.000000-1,-3.000000-1.000000 0,4.000000-6.000000 2,3.000000-6.000000 1,3.000000-6.000000 2,10.000000-18.000000-1,20.000000-28.000000-5,18.000000-28.000000-5,20.000000-27.000000-4,11.000000-25.000000-3,7.000000-18.000000-1,6.000000-19.000000-1,7.000000-18.000000-1,-6.000000-3.000000-1,-15.000000 17.000000-2,-15.000000 15.000000-1,-16.000000 16.000000-2,4.000000-9.000000-3,26.000000-30.000000-5,24.000000-32.000000-5,26.000000-30.000000-5,10.000000-14.000000 0,-3.000000 7.000000 5,-3.000000 6.000000 5,-2.000000 7.000000 6,-6.000000 7.000000 3,-6.000000 9.000000 2,-6.000000 10.000000 2,-6.000000 10.000000 2,-9.000000 8.000000 5,-8.000000 10.000000 8,-10.000000 10.000000 8,-9.000000 9.000000 7,-10.000000 9.000000 6,-9.000000 9.000000 1,-10.000000 10.000000 1,-8.000000 10.000000 3,-9.000000 10.000000-1,-6.000000 13.000000 0,-6.000000 12.000000-1,-6.000000 13.000000-2,-7.000000 12.000000-3,-6.000000 13.000000-6,-6.000000 12.000000-6,-6.000000 13.000000-5,-4.000000 6.000000-4,1.000000 0.000000 1,-1.000000 0.000000 1,1.000000 0.000000-1,1.000000 6.000000 2,3.000000 13.000000 0,3.000000 12.000000 2,4.000000 13.000000 1,2.000000 12.000000 1,4.000000 13.000000 1,3.000000 12.000000 1,3.000000 13.000000 2,3.000000 4.000000 1,3.000000-3.000000 0,3.000000-3.000000 2,4.000000-2.000000 0,1.000000-9.000000-1,0.000000-12.000000-1,0.000000-13.000000-3,0.000000-12.000000-2,0.000000-16.000000-1,0.000000-19.000000 1,0.000000-18.000000 1,0.000000-19.000000 0,4.000000-24.000000-4,10.000000-28.000000-14,10.000000-28.000000-11,9.000000-27.000000-13,2.000000-23.000000-4,-2.000000-16.000000 4,-3.000000-15.000000 5,-3.000000-15.000000 4,-2.000000-4.000000 4,0.000000 9.000000 3,0.000000 10.000000 4,0.000000 10.000000 3,3.000000 7.000000 5,6.000000 6.000000 4,7.000000 7.000000 6,6.000000 6.000000 4,1.000000 12.000000 3,-3.000000 19.000000 1,-3.000000 19.000000 1,-2.000000 19.000000 0,-5.000000 15.000000 0,-2.000000 13.000000-5,-3.000000 12.000000-3,-3.000000 13.000000-4,-4.000000 7.000000-3,-3.000000 4.000000-3,-3.000000 3.000000-4,-2.000000 3.000000-2,-3.000000-1.000000-1,1.000000-2.000000 2,-1.000000-3.000000 1,1.000000-3.000000 1,-6.000000-6.000000 1,-8.000000-5.000000-1,-10.000000-7.000000 0,-9.000000-5.000000-2,-5.000000-6.000000 3,0.000000-3.000000 5,0.000000-3.000000 6,0.000000-2.000000 4,1.000000-9.000000 3,4.000000-12.000000-2,3.000000-13.000000-1,3.000000-12.000000-1,3.000000-15.000000-2,3.000000-15.000000-3,3.000000-15.000000-2,4.000000-16.000000-3,5.000000-10.000000-3,10.000000-3.000000 0,10.000000-3.000000-2,9.000000-2.000000-2,1.000000 6.000000 1,-6.000000 20.000000-1,-6.000000 18.000000 2,-6.000000 20.000000-1,4.000000 2.000000 1,16.000000-12.000000-1,15.000000-13.000000-1,17.000000-12.000000 0,8.000000-1.000000 1,4.000000 14.000000 5,3.000000 11.000000 3,3.000000 14.000000 4,1.000000 10.000000 4,1.000000 9.000000 1,-1.000000 10.000000 3,1.000000 10.000000 1,-1.000000 5.000000 1,1.000000 4.000000-2,-1.000000 3.000000-1,1.000000 3.000000-1,-6.000000 10.000000-2,-8.000000 20.000000 0,-10.000000 18.000000 0,-9.000000 20.000000-1,-9.000000 13.000000-1,-5.000000 9.000000 0,-7.000000 10.000000-1,-5.000000 10.000000-2,-6.000000 4.000000 3,-3.000000 0.000000 5,-3.000000 0.000000 4,-2.000000 0.000000 5,-5.000000-7.000000 0,-2.000000-11.000000-2,-3.000000-14.000000-5,-3.000000-11.000000-2,-2.000000-11.000000-3,0.000000-5.000000-2,0.000000-7.000000-2,0.000000-5.000000-2,-7.000000-9.000000-2,-11.000000-9.000000-2,-14.000000-10.000000-3,-11.000000-8.000000-1,-7.000000-9.000000-2,0.000000-6.000000 1,0.000000-6.000000 0,0.000000-6.000000 0,1.000000-10.000000 1,4.000000-12.000000 1,3.000000-13.000000 2,3.000000-12.000000 0,6.000000-7.000000 2,9.000000 1.000000 3,10.000000-1.000000 2,10.000000 1.000000 2,13.000000 1.000000 3,19.000000 3.000000 2,19.000000 3.000000 1,19.000000 4.000000 3,10.000000 1.000000-2,4.000000 0.000000-6,3.000000 0.000000-6,3.000000 0.000000-6,-7.000000 3.000000-10,-15.000000 6.000000-16,-15.000000 7.000000-17,-16.000000 6.000000-15</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12"/>
    </inkml:context>
    <inkml:brush xml:id="br0">
      <inkml:brushProperty name="width" value="0.0272125471383333" units="cm"/>
      <inkml:brushProperty name="height" value="0.0272125471383333" units="cm"/>
      <inkml:brushProperty name="color" value="#F2385B"/>
      <inkml:brushProperty name="ignorePressure" value="0"/>
    </inkml:brush>
  </inkml:definitions>
  <inkml:trace contextRef="#ctx0" brushRef="#br0">56950.000000 4550.000000 808,'45.000000'4.000000'7,"-9.000000"10.000000"14 ,-10.000000 10.000000 13,-8.000000 9.000000 15,-14.000000 9.000000-3,-15.000000 9.000000-19,-15.000000 10.000000-19,-16.000000 10.000000-20,-10.000000 7.000000-9,-3.000000 6.000000-4,-3.000000 7.000000-1,-2.000000 6.000000-3,2.000000-7.000000-3,9.000000-18.000000-3,10.000000-19.000000-3,10.000000-18.000000-3</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14"/>
    </inkml:context>
    <inkml:brush xml:id="br0">
      <inkml:brushProperty name="width" value="0.0303732380270958" units="cm"/>
      <inkml:brushProperty name="height" value="0.0303732380270958" units="cm"/>
      <inkml:brushProperty name="color" value="#F2385B"/>
      <inkml:brushProperty name="ignorePressure" value="0"/>
    </inkml:brush>
  </inkml:definitions>
  <inkml:trace contextRef="#ctx0" brushRef="#br0">59600.000000 2500.000000 724,'117.000000'-113.000000'4,"-16.000000"26.000000"9 ,-15.000000 24.000000 8,-15.000000 26.000000 8,-12.000000 15.000000 3,-6.000000 6.000000-5,-6.000000 7.000000-4,-6.000000 6.000000-4,7.000000-2.000000-2,22.000000-9.000000 2,22.000000-10.000000 1,23.000000-8.000000 2,5.000000-3.000000-3,-9.000000 7.000000-9,-10.000000 6.000000-9,-8.000000 7.000000-9,-14.000000 4.000000-7,-15.000000 3.000000-3,-15.000000 3.000000-5,-16.000000 4.000000-5,-15.000000 2.000000 0,-11.000000 4.000000 2,-14.000000 3.000000 1,-11.000000 3.000000 3,-12.000000 6.000000 1,-9.000000 9.000000 0,-10.000000 10.000000 1,-8.000000 10.000000-1,-4.000000 0.000000 3,3.000000-5.000000 4,3.000000-7.000000 5,4.000000-5.000000 5,4.000000-6.000000 3,6.000000-3.000000 1,7.000000-3.000000 3,6.000000-2.000000 2,-2.000000 2.000000 1,-9.000000 9.000000 3,-10.000000 10.000000 1,-8.000000 10.000000 2,-4.000000 8.000000 2,3.000000 10.000000-2,3.000000 10.000000 1,4.000000 9.000000-1,-1.000000 10.000000 1,-3.000000 14.000000 0,-3.000000 11.000000 2,-2.000000 14.000000 0,-1.000000 3.000000 1,3.000000-2.000000 0,3.000000-3.000000 0,4.000000-3.000000 0,2.000000-2.000000 0,4.000000 0.000000-1,3.000000 0.000000-2,3.000000 0.000000 0,1.000000-7.000000-2,1.000000-11.000000-2,-1.000000-14.000000-3,1.000000-11.000000-2,4.000000-14.000000-2,9.000000-11.000000 0,10.000000-14.000000-1,10.000000-11.000000 0,4.000000-14.000000-3,0.000000-11.000000-4,0.000000-14.000000-3,0.000000-11.000000-5,3.000000-18.000000-7,6.000000-22.000000-10,7.000000-22.000000-10,6.000000-21.000000-9,4.000000-12.000000-3,4.000000 1.000000 7,3.000000-1.000000 6,3.000000 1.000000 6,3.000000 2.000000 7,3.000000 7.000000 5,3.000000 6.000000 7,4.000000 7.000000 6,-3.000000 10.000000 3,-5.000000 16.000000 2,-7.000000 15.000000 1,-5.000000 17.000000 1,-3.000000 11.000000 2,4.000000 10.000000 2,3.000000 10.000000 2,3.000000 9.000000 2,1.000000 12.000000 3,1.000000 16.000000 5,-1.000000 15.000000 4,1.000000 17.000000 6,-3.000000 7.000000 2,-2.000000 0.000000 2,-3.000000 0.000000 2,-3.000000 0.000000 2,-4.000000 0.000000-1,-3.000000 0.000000 0,-3.000000 0.000000-3,-2.000000 0.000000-1,-3.000000-7.000000-2,1.000000-11.000000-5,-1.000000-14.000000-3,1.000000-11.000000-5,2.000000-14.000000-4,7.000000-11.000000-7,6.000000-14.000000-6,7.000000-11.000000-5,0.000000-12.000000-6,-2.000000-9.000000-2,-3.000000-10.000000-2,-3.000000-8.000000-4,-2.000000-8.000000 0,0.000000-2.000000 2,0.000000-3.000000 2,0.000000-3.000000 1,0.000000 4.000000 3,0.000000 13.000000 4,0.000000 12.000000 3,0.000000 13.000000 4,-2.000000 18.000000 5,-3.000000 26.000000 9,-3.000000 24.000000 8,-2.000000 26.000000 8,-8.000000 10.000000 2,-8.000000-3.000000-4,-10.000000-3.000000-4,-9.000000-2.000000-3,-2.000000-8.000000-4,6.000000-8.000000 0,7.000000-10.000000-1,6.000000-9.000000-1,9.000000-10.000000-8,13.000000-9.000000-16,12.000000-10.000000-14,13.000000-8.000000-16,7.000000-15.000000-5,4.000000-19.000000 4,3.000000-18.000000 4,3.000000-19.000000 5,-4.000000-2.000000 5,-8.000000 16.000000 7,-10.000000 15.000000 7,-9.000000 17.000000 7</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15"/>
    </inkml:context>
    <inkml:brush xml:id="br0">
      <inkml:brushProperty name="width" value="0.0306128058582544" units="cm"/>
      <inkml:brushProperty name="height" value="0.0306128058582544" units="cm"/>
      <inkml:brushProperty name="color" value="#F2385B"/>
      <inkml:brushProperty name="ignorePressure" value="0"/>
    </inkml:brush>
  </inkml:definitions>
  <inkml:trace contextRef="#ctx0" brushRef="#br0">62050.000000 2400.000000 718,'53.000000'-2.000000'4,"6.000000"-3.000000"6 ,7.000000-3.000000 7,6.000000-2.000000 7,7.000000-3.000000 3,10.000000 1.000000-2,10.000000-1.000000-2,9.000000 1.000000-2,1.000000 1.000000-1,-6.000000 3.000000-3,-6.000000 3.000000-3,-6.000000 4.000000-1,-12.000000 1.000000-3,-15.000000 0.000000-2,-15.000000 0.000000-2,-16.000000 0.000000-2,-13.000000 4.000000-4,-9.000000 10.000000-8,-10.000000 10.000000-8,-8.000000 9.000000-7,-17.000000 7.000000-5,-21.000000 7.000000-4,-22.000000 6.000000-2,-22.000000 7.000000-4,-13.000000-3.000000 0,-3.000000-8.000000 3,-3.000000-10.000000 3,-2.000000-9.000000 3,-1.000000-7.000000 4,3.000000-3.000000 4,3.000000-3.000000 5,4.000000-2.000000 4,5.000000-5.000000 3,10.000000-2.000000 2,10.000000-3.000000 2,9.000000-3.000000 2,9.000000-2.000000 2,9.000000 0.000000 2,10.000000 0.000000 3,10.000000 0.000000 1,7.000000 6.000000 2,6.000000 13.000000 0,7.000000 12.000000 0,6.000000 13.000000 1,3.000000 10.000000 0,0.000000 10.000000 0,0.000000 10.000000-1,0.000000 9.000000 1,0.000000-2.000000 1,0.000000-12.000000 2,0.000000-13.000000 3,0.000000-12.000000 2,0.000000 7.000000 3,0.000000 29.000000 6,0.000000 28.000000 5,0.000000 28.000000 5,0.000000 12.000000 1,0.000000-3.000000-1,0.000000-3.000000-3,0.000000-2.000000-2,-2.000000-9.000000-3,-3.000000-12.000000-5,-3.000000-13.000000-5,-2.000000-12.000000-5,-1.000000-12.000000-5,3.000000-8.000000-4,3.000000-10.000000-4,4.000000-9.000000-5,4.000000-26.000000-7,6.000000-40.000000-9,7.000000-40.000000-9,6.000000-41.000000-9,3.000000-23.000000-5,0.000000-2.000000 0,0.000000-3.000000 1,0.000000-3.000000 1,-2.000000 5.000000 4,-3.000000 17.000000 6,-3.000000 15.000000 7,-2.000000 16.000000 7</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15"/>
    </inkml:context>
    <inkml:brush xml:id="br0">
      <inkml:brushProperty name="width" value="0.0287347175180912" units="cm"/>
      <inkml:brushProperty name="height" value="0.0287347175180912" units="cm"/>
      <inkml:brushProperty name="color" value="#F2385B"/>
      <inkml:brushProperty name="ignorePressure" value="0"/>
    </inkml:brush>
  </inkml:definitions>
  <inkml:trace contextRef="#ctx0" brushRef="#br0">62200.000000 2000.000000 765,'45.000000'25.000000'0,"-9.000000"0.000000"-2 ,-10.000000 0.000000-1,-8.000000 0.000000-1,-3.000000 6.000000 3,7.000000 13.000000 8,6.000000 12.000000 8,7.000000 13.000000 7,0.000000 6.000000 3,-2.000000 0.000000-3,-3.000000 0.000000-2,-3.000000 0.000000-3,-4.000000 1.000000-2,-3.000000 4.000000-1,-3.000000 3.000000-1,-2.000000 3.000000-1,-3.000000 1.000000-3,1.000000 1.000000-1,-1.000000-1.000000-4,1.000000 1.000000-1,-3.000000-6.000000-2,-2.000000-8.000000 2,-3.000000-10.000000 1,-3.000000-9.000000 1,-2.000000-9.000000 1,0.000000-5.000000-3,0.000000-7.000000-1,0.000000-5.000000-1,0.000000-1.000000-2,0.000000 6.000000 0,0.000000 7.000000 0,0.000000 6.000000-1,-2.000000-1.000000 0,-3.000000-5.000000 1,-3.000000-7.000000 0,-2.000000-5.000000 2,-6.000000-4.000000-2,-6.000000 0.000000 0,-6.000000 0.000000-3,-6.000000 0.000000-1,-6.000000-2.000000-2,-2.000000-3.000000-4,-3.000000-3.000000-3,-3.000000-2.000000-2,-2.000000-3.000000-3,0.000000 1.000000-1,0.000000-1.000000 0,0.000000 1.000000-2,3.000000-4.000000-1,6.000000-6.000000-3,7.000000-6.000000-1,6.000000-6.000000-2,3.000000-7.000000 0,0.000000-6.000000 3,0.000000-6.000000 4,0.000000-6.000000 1,3.000000-2.000000 5,6.000000 3.000000 3,7.000000 3.000000 3,6.000000 4.000000 5,4.000000 1.000000 1,4.000000 0.000000 2,3.000000 0.000000 0,3.000000 0.000000 1,6.000000 1.000000 2,9.000000 4.000000 5,10.000000 3.000000 4,10.000000 3.000000 4,8.000000 4.000000 5,10.000000 7.000000 4,10.000000 6.000000 4,9.000000 7.000000 4,1.000000 5.000000 1,-6.000000 7.000000-4,-6.000000 6.000000-3,-6.000000 7.000000-3,-1.000000 7.000000-1,7.000000 9.000000 4,6.000000 10.000000 2,7.000000 10.000000 3,-3.000000-1.000000-2,-8.000000-9.000000-6,-10.000000-10.000000-6,-9.000000-8.000000-6,-7.000000-11.000000-9,-3.000000-8.000000-14,-3.000000-10.000000-13,-2.000000-9.000000-12,-6.000000-10.000000-3,-6.000000-9.000000 6,-6.000000-10.000000 7,-6.000000-8.000000 6,-4.000000-4.000000 1,1.000000 3.000000-4,-1.000000 3.000000-4,1.000000 4.000000-5</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15"/>
    </inkml:context>
    <inkml:brush xml:id="br0">
      <inkml:brushProperty name="width" value="0.0258981194347143" units="cm"/>
      <inkml:brushProperty name="height" value="0.0258981194347143" units="cm"/>
      <inkml:brushProperty name="color" value="#F2385B"/>
      <inkml:brushProperty name="ignorePressure" value="0"/>
    </inkml:brush>
  </inkml:definitions>
  <inkml:trace contextRef="#ctx0" brushRef="#br0">63900.000000 3000.000000 849,'187.000000'18.000000'-5,"-24.000000"-11.000000"7 ,-26.000000-14.000000 9,-24.000000-11.000000 8,-15.000000-7.000000 3,-3.000000 0.000000-2,-3.000000 0.000000-2,-2.000000 0.000000-1,-11.000000 1.000000-2,-15.000000 4.000000-3,-15.000000 3.000000-1,-16.000000 3.000000-2,-16.000000 1.000000-12,-16.000000 1.000000-20,-15.000000-1.000000-21,-15.000000 1.000000-20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15"/>
    </inkml:context>
    <inkml:brush xml:id="br0">
      <inkml:brushProperty name="width" value="0.0305999629199505" units="cm"/>
      <inkml:brushProperty name="height" value="0.0305999629199505" units="cm"/>
      <inkml:brushProperty name="color" value="#F2385B"/>
      <inkml:brushProperty name="ignorePressure" value="0"/>
    </inkml:brush>
  </inkml:definitions>
  <inkml:trace contextRef="#ctx0" brushRef="#br0">64750.000000 2600.000000 718,'21.000000'123.000000'21,"-5.000000"-3.000000"1 ,-7.000000-3.000000 0,-5.000000-2.000000 2,-6.000000 0.000000-1,-3.000000 7.000000 0,-3.000000 6.000000-2,-2.000000 7.000000-1,-1.000000-3.000000-1,3.000000-8.000000-1,3.000000-10.000000-2,4.000000-9.000000-1,-1.000000-15.000000-2,-3.000000-18.000000-3,-3.000000-19.000000-3,-2.000000-18.000000-3,-1.000000-9.000000-2,3.000000 4.000000-1,3.000000 3.000000-1,4.000000 3.000000 0,7.000000-7.000000-3,13.000000-15.000000-5,12.000000-15.000000-4,13.000000-16.000000-5,10.000000-24.000000-5,10.000000-31.000000-7,10.000000-31.000000-7,9.000000-31.000000-6,-1.000000-13.000000-1,-8.000000 6.000000 4,-10.000000 7.000000 4,-9.000000 6.000000 4,-9.000000 10.000000 4,-5.000000 17.000000 3,-7.000000 15.000000 3,-5.000000 16.000000 3</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16"/>
    </inkml:context>
    <inkml:brush xml:id="br0">
      <inkml:brushProperty name="width" value="0.0304697379469872" units="cm"/>
      <inkml:brushProperty name="height" value="0.0304697379469872" units="cm"/>
      <inkml:brushProperty name="color" value="#F2385B"/>
      <inkml:brushProperty name="ignorePressure" value="0"/>
    </inkml:brush>
  </inkml:definitions>
  <inkml:trace contextRef="#ctx0" brushRef="#br0">66000.000000 850.000000 722,'142.000000'45.000000'23,"-16.000000"-9.000000"0 ,-15.000000-10.000000-1,-15.000000-8.000000-1,-9.000000-6.000000-1,1.000000 1.000000-2,-1.000000-1.000000-1,1.000000 1.000000-2,4.000000 1.000000 1,9.000000 3.000000 0,10.000000 3.000000 1,10.000000 4.000000 1,-7.000000 1.000000-1,-22.000000 0.000000-4,-22.000000 0.000000-3,-21.000000 0.000000-5,-18.000000 4.000000-1,-12.000000 10.000000-2,-13.000000 10.000000-1,-12.000000 9.000000-2,-16.000000 9.000000-2,-19.000000 9.000000-1,-18.000000 10.000000-2,-19.000000 10.000000-2,-8.000000 2.000000-1,3.000000-3.000000 0,3.000000-3.000000-1,4.000000-2.000000 0,5.000000-11.000000 0,10.000000-15.000000 1,10.000000-15.000000 1,9.000000-16.000000 2,-4.000000-1.000000-1,-15.000000 17.000000-1,-15.000000 15.000000-3,-16.000000 16.000000 0,-4.000000 2.000000-2,10.000000-8.000000 2,10.000000-10.000000 0,9.000000-9.000000 2,9.000000-10.000000-2,9.000000-9.000000-5,10.000000-10.000000-3,10.000000-8.000000-3,11.000000-17.000000-4,17.000000-21.000000-2,15.000000-22.000000-1,16.000000-22.000000-3,5.000000-5.000000 3,-2.000000 13.000000 7,-3.000000 12.000000 6,-3.000000 13.000000 6</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05:18"/>
    </inkml:context>
    <inkml:brush xml:id="br0">
      <inkml:brushProperty name="width" value="0.0245208609849215" units="cm"/>
      <inkml:brushProperty name="height" value="0.0245208609849215" units="cm"/>
      <inkml:brushProperty name="color" value="#F2395B"/>
      <inkml:brushProperty name="ignorePressure" value="0"/>
    </inkml:brush>
  </inkml:definitions>
  <inkml:trace contextRef="#ctx0" brushRef="#br0">49250.000000 5800.000000 598,'-86.000000'-22.000000'3,"28.000000"6.000000"9 ,28.000000 7.000000 6,29.000000 6.000000 8,16.000000 4.000000 2,7.000000 4.000000-4,6.000000 3.000000-3,7.000000 3.000000-5,0.000000-1.000000-5,-2.000000-2.000000-7,-3.000000-3.000000-8,-3.000000-3.000000-8,5.000000-4.000000-3,17.000000-3.000000-3,15.000000-3.000000-1,16.000000-2.000000-1,1.000000-3.000000 0,-12.000000 1.000000 4,-13.000000-1.000000 4,-12.000000 1.000000 3,-1.000000-3.000000 2,14.000000-2.000000 1,11.000000-3.000000 1,14.000000-3.000000 1,0.000000 1.000000 0,-8.000000 6.000000-1,-10.000000 7.000000 0,-9.000000 6.000000-1,-10.000000 3.000000 0,-9.000000 0.000000 1,-10.000000 0.000000 1,-8.000000 0.000000 1,-8.000000 1.000000 2,-2.000000 4.000000 1,-3.000000 3.000000 3,-3.000000 3.000000 2,-6.000000 7.000000 2,-5.000000 14.000000 0,-7.000000 11.000000 0,-5.000000 14.000000 1,-3.000000 0.000000 0,4.000000-8.000000 0,3.000000-10.000000 0,3.000000-9.000000 0,-7.000000 10.000000 1,-15.000000 32.000000 2,-15.000000 31.000000 3,-16.000000 32.000000 1,-4.000000 7.000000 1,10.000000-16.000000-3,10.000000-15.000000-2,9.000000-15.000000-3,6.000000-15.000000-1,3.000000-12.000000 0,3.000000-13.000000 0,4.000000-12.000000 1,-4.000000 20.000000 1,-9.000000 53.000000 6,-10.000000 53.000000 3,-8.000000 54.000000 5,2.000000 16.000000 1,16.000000-18.000000-3,15.000000-19.000000-3,17.000000-18.000000-3,7.000000-25.000000-4,0.000000-27.000000-4,0.000000-28.000000-5,0.000000-28.000000-6,4.000000-31.000000 0,10.000000-30.000000 1,10.000000-32.000000 2,9.000000-30.000000 3,1.000000-23.000000-4,-6.000000-12.000000-9,-6.000000-13.000000-7,-6.000000-12.000000-9,-4.000000 2.000000-3,1.000000 20.000000 3,-1.000000 18.000000 4,1.000000 20.000000 2,-1.000000-3.000000 1,1.000000-21.000000 0,-1.000000-22.000000-1,1.000000-22.000000-1,-3.000000 1.000000 1,-2.000000 26.000000 6,-3.000000 24.000000 3,-3.000000 26.000000 5,2.000000 2.000000 3,10.000000-18.000000-1,10.000000-19.000000 0,9.000000-18.000000 0,2.000000-4.000000 1,-2.000000 13.000000 3,-3.000000 12.000000 4,-3.000000 13.000000 2,1.000000 10.000000 3,6.000000 10.000000 1,7.000000 10.000000 1,6.000000 9.000000 3,-1.000000 6.000000-2,-5.000000 3.000000-1,-7.000000 3.000000-1,-5.000000 4.000000-3,-6.000000 2.000000-1,-3.000000 4.000000-1,-3.000000 3.000000 1,-2.000000 3.000000-2,-1.000000 7.000000 0,3.000000 14.000000-1,3.000000 11.000000-2,4.000000 14.000000-2,-4.000000 8.000000 0,-9.000000 7.000000-1,-10.000000 6.000000 0,-8.000000 7.000000 0,-12.000000 2.000000 0,-12.000000 1.000000 0,-13.000000-1.000000 1,-12.000000 1.000000-1,-9.000000-6.000000 1,-2.000000-8.000000 0,-3.000000-10.000000 0,-3.000000-9.000000 0,2.000000-12.000000 0,10.000000-11.000000 1,10.000000-14.000000 0,9.000000-11.000000 1,9.000000-11.000000 0,9.000000-5.000000 0,10.000000-7.000000-2,10.000000-5.000000-1,8.000000-8.000000 0,10.000000-5.000000 0,10.000000-7.000000 0,9.000000-5.000000 0,4.000000-1.000000 0,1.000000 6.000000 1,-1.000000 7.000000-1,1.000000 6.000000 1,1.000000 7.000000 0,3.000000 10.000000 1,3.000000 10.000000 1,4.000000 9.000000-1,-3.000000 7.000000 1,-5.000000 7.000000 0,-7.000000 6.000000 1,-5.000000 7.000000-1,-8.000000 4.000000 1,-5.000000 3.000000 0,-7.000000 3.000000 0,-5.000000 4.000000 1,-11.000000 2.000000 1,-11.000000 4.000000 1,-14.000000 3.000000 1,-11.000000 3.000000 0,-15.000000 6.000000-1,-16.000000 9.000000-3,-15.000000 10.000000-4,-15.000000 10.000000-4,-14.000000 4.000000-1,-8.000000 0.000000 1,-10.000000 0.000000 0,-9.000000 0.000000 1,-2.000000 0.000000 0,6.000000 0.000000-2,7.000000 0.000000-1,6.000000 0.000000 0,9.000000-5.000000-2,13.000000-9.000000 1,12.000000-10.000000 0,13.000000-8.000000 1,15.000000-12.000000 2,19.000000-12.000000 6,19.000000-13.000000 5,19.000000-12.000000 5,15.000000-10.000000 4,13.000000-6.000000-1,12.000000-6.000000 1,13.000000-6.000000 0,21.000000-13.000000 0,32.000000-19.000000 0,31.000000-18.000000-2,32.000000-19.000000 1,16.000000-8.000000-3,4.000000 3.000000-4,3.000000 3.000000-3,3.000000 4.000000-4,-4.000000 2.000000-1,-8.000000 4.000000 3,-10.000000 3.000000 2,-9.000000 3.000000 2,-12.000000 7.000000 3,-11.000000 14.000000 1,-14.000000 11.000000 3,-11.000000 14.000000 1,-23.000000 7.000000 0,-31.000000 3.000000-3,-31.000000 3.000000-3,-31.000000 4.000000-3,-26.000000 2.000000-5,-18.000000 4.000000-6,-19.000000 3.000000-6,-18.000000 3.000000-7,-14.000000 1.000000-3,-5.000000 1.000000-3,-7.000000-1.000000-2,-5.000000 1.000000-2,-1.000000-3.000000 1,6.000000-2.000000 6,7.000000-3.000000 5,6.000000-3.000000 5,7.000000 1.000000 4,10.000000 6.000000 2,10.000000 7.000000 3,9.000000 6.000000 1,12.000000 4.000000 4,16.000000 4.000000 3,15.000000 3.000000 4,17.000000 3.000000 3,8.000000 6.000000 4,4.000000 9.000000 3,3.000000 10.000000 4,3.000000 10.000000 4,1.000000 7.000000 3,1.000000 6.000000 1,-1.000000 7.000000 2,1.000000 6.000000 2,-1.000000-2.000000-1,1.000000-9.000000-5,-1.000000-10.000000-2,1.000000-8.000000-5,-3.000000-11.000000-4,-2.000000-8.000000-3,-3.000000-10.000000-5,-3.000000-9.000000-4,-2.000000-4.000000-2,0.000000 4.000000-2,0.000000 3.000000-2,0.000000 3.000000-1,3.000000-13.000000-6,6.000000-28.000000-12,7.000000-28.000000-11,6.000000-27.000000-12,1.000000-9.000000-1,-3.000000 13.000000 7,-3.000000 12.000000 7,-2.000000 13.000000 7,0.000000-12.000000 5,7.000000-33.000000 0,6.000000-35.000000 2,7.000000-34.000000 0,2.000000-13.000000 2,1.000000 9.000000 3,-1.000000 10.000000 4,1.000000 10.000000 3,-3.000000 13.000000 2,-2.000000 19.000000 0,-3.000000 19.000000 2,-3.000000 19.000000 0,-4.000000 15.000000 4,-3.000000 13.000000 9,-3.000000 12.000000 7,-2.000000 13.000000 9,-3.000000 26.000000 6,1.000000 41.000000 4,-1.000000 40.000000 4,1.000000 42.000000 4,-1.000000 22.000000 0,1.000000 7.000000-2,-1.000000 6.000000-4,1.000000 7.000000-2,-4.000000 24.000000-4,-6.000000 44.000000-2,-6.000000 44.000000-2,-6.000000 44.000000-3,-2.000000 4.000000-6,3.000000-34.000000-10,3.000000-35.000000-12,4.000000-33.000000-10,1.000000-26.000000-10,0.000000-16.000000-11,0.000000-15.000000-11,0.000000-15.000000-11,-2.000000-26.000000-5,-3.000000-34.000000 2,-3.000000-35.000000 2,-2.000000-33.000000 1</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16"/>
    </inkml:context>
    <inkml:brush xml:id="br0">
      <inkml:brushProperty name="width" value="0.0313612818717957" units="cm"/>
      <inkml:brushProperty name="height" value="0.0313612818717957" units="cm"/>
      <inkml:brushProperty name="color" value="#F2385B"/>
      <inkml:brushProperty name="ignorePressure" value="0"/>
    </inkml:brush>
  </inkml:definitions>
  <inkml:trace contextRef="#ctx0" brushRef="#br0">66950.000000 2300.000000 701,'45.000000'57.000000'3,"-9.000000"17.000000"7 ,-10.000000 15.000000 5,-8.000000 16.000000 7,-6.000000 13.000000 3,1.000000 14.000000 1,-1.000000 11.000000 0,1.000000 14.000000 0,-3.000000 8.000000 0,-2.000000 7.000000-2,-3.000000 6.000000-2,-3.000000 7.000000-1,-1.000000-1.000000-4,4.000000-6.000000-3,3.000000-6.000000-4,3.000000-6.000000-3,-1.000000-12.000000-4,-2.000000-15.000000-2,-3.000000-15.000000-1,-3.000000-16.000000-3,-1.000000-16.000000-3,4.000000-16.000000-3,3.000000-15.000000-5,3.000000-15.000000-3,1.000000-18.000000-4,1.000000-19.000000-3,-1.000000-18.000000-2,1.000000-19.000000-3,1.000000-19.000000 1,3.000000-19.000000 4,3.000000-18.000000 3,4.000000-19.000000 4,-3.000000-2.000000 1,-5.000000 16.000000-1,-7.000000 15.000000-1,-5.000000 17.000000-2,-4.000000-3.000000 0,0.000000-18.000000 0,0.000000-19.000000 0,0.000000-18.000000-1,1.000000-4.000000 2,4.000000 13.000000 4,3.000000 12.000000 3,3.000000 13.000000 3</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16"/>
    </inkml:context>
    <inkml:brush xml:id="br0">
      <inkml:brushProperty name="width" value="0.0247999466955662" units="cm"/>
      <inkml:brushProperty name="height" value="0.0247999466955662" units="cm"/>
      <inkml:brushProperty name="color" value="#F2385B"/>
      <inkml:brushProperty name="ignorePressure" value="0"/>
    </inkml:brush>
  </inkml:definitions>
  <inkml:trace contextRef="#ctx0" brushRef="#br0">67800.000000 2300.000000 887,'48.000000'6.000000'2,"-3.000000"13.000000"6 ,-3.000000 12.000000 6,-2.000000 13.000000 5,-5.000000 9.000000 0,-2.000000 6.000000-4,-3.000000 7.000000-4,-3.000000 6.000000-4,-2.000000 1.000000-3,0.000000-3.000000 0,0.000000-3.000000 1,0.000000-2.000000-1,-2.000000-6.000000-4,-3.000000-6.000000-7,-3.000000-6.000000-10,-2.000000-6.000000-7,-1.000000-9.000000-5,3.000000-8.000000-2,3.000000-10.000000-2,4.000000-9.000000-2</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17"/>
    </inkml:context>
    <inkml:brush xml:id="br0">
      <inkml:brushProperty name="width" value="0.0343497470021248" units="cm"/>
      <inkml:brushProperty name="height" value="0.0343497470021248" units="cm"/>
      <inkml:brushProperty name="color" value="#F2385B"/>
      <inkml:brushProperty name="ignorePressure" value="0"/>
    </inkml:brush>
  </inkml:definitions>
  <inkml:trace contextRef="#ctx0" brushRef="#br0">69250.000000 2500.000000 640,'23.000000'93.000000'-3,"-3.000000"-11.000000"-6 ,-3.000000-14.000000-6,-2.000000-11.000000-6,0.000000-9.000000 2,7.000000-3.000000 12,6.000000-3.000000 10,7.000000-2.000000 11,4.000000-8.000000 5,3.000000-8.000000-2,3.000000-10.000000-2,4.000000-9.000000-2,-3.000000-5.000000-2,-5.000000 0.000000-1,-7.000000 0.000000-1,-5.000000 0.000000-1,0.000000-5.000000-1,10.000000-9.000000 1,10.000000-10.000000 0,9.000000-8.000000 0,9.000000-12.000000 1,9.000000-12.000000 2,10.000000-13.000000 2,10.000000-12.000000 1,0.000000-9.000000 0,-5.000000-2.000000 1,-7.000000-3.000000-1,-5.000000-3.000000 0,-11.000000-1.000000-2,-11.000000 4.000000-2,-14.000000 3.000000-2,-11.000000 3.000000-3,-11.000000 4.000000-3,-5.000000 7.000000-2,-7.000000 6.000000-2,-5.000000 7.000000-3,-8.000000 10.000000-2,-5.000000 16.000000-2,-7.000000 15.000000 0,-5.000000 17.000000-1,-8.000000 13.000000 0,-5.000000 13.000000 0,-7.000000 12.000000 0,-5.000000 13.000000 2,-4.000000 13.000000 0,0.000000 17.000000 1,0.000000 15.000000 0,0.000000 16.000000 1,4.000000 7.000000 0,10.000000 1.000000 1,10.000000-1.000000-1,9.000000 1.000000 1,6.000000-9.000000 1,3.000000-15.000000 7,3.000000-15.000000 4,4.000000-16.000000 6,1.000000 2.000000 3,0.000000 23.000000 1,0.000000 22.000000 2,0.000000 22.000000 0,0.000000-1.000000 0,0.000000-21.000000-2,0.000000-22.000000-3,0.000000-22.000000-3,0.000000 3.000000 0,0.000000 28.000000 1,0.000000 28.000000 2,0.000000 29.000000 1,0.000000 1.000000 0,0.000000-25.000000 0,0.000000-25.000000-1,0.000000-25.000000-1,-2.000000-8.000000-4,-3.000000 9.000000-5,-3.000000 10.000000-7,-2.000000 10.000000-6,0.000000-12.000000-6,7.000000-31.000000-5,6.000000-31.000000-5,7.000000-31.000000-5,4.000000-29.000000-2,3.000000-24.000000-2,3.000000-26.000000 0,4.000000-24.000000-1,4.000000-18.000000 0,6.000000-9.000000 2,7.000000-10.000000 1,6.000000-8.000000 2,-2.000000 5.000000 2,-9.000000 22.000000 3,-10.000000 22.000000 3,-8.000000 23.000000 3</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17"/>
    </inkml:context>
    <inkml:brush xml:id="br0">
      <inkml:brushProperty name="width" value="0.0295290779322386" units="cm"/>
      <inkml:brushProperty name="height" value="0.0295290779322386" units="cm"/>
      <inkml:brushProperty name="color" value="#F2385B"/>
      <inkml:brushProperty name="ignorePressure" value="0"/>
    </inkml:brush>
  </inkml:definitions>
  <inkml:trace contextRef="#ctx0" brushRef="#br0">71650.000000 1100.000000 745,'23.000000'164.000000'-3,"-3.000000"-22.000000"-4 ,-3.000000-22.000000-5,-2.000000-21.000000-4,-1.000000-15.000000 1,3.000000-6.000000 7,3.000000-6.000000 7,4.000000-6.000000 7,4.000000-9.000000 3,6.000000-8.000000-1,7.000000-10.000000-3,6.000000-9.000000-1,3.000000-7.000000-1,0.000000-3.000000-1,0.000000-3.000000 0,0.000000-2.000000-1,1.000000-5.000000 2,4.000000-2.000000 4,3.000000-3.000000 4,3.000000-3.000000 5,-2.000000-4.000000 0,-6.000000-3.000000-1,-6.000000-3.000000-2,-6.000000-2.000000-2,-12.000000 0.000000-3,-15.000000 7.000000-4,-15.000000 6.000000-4,-16.000000 7.000000-5,-13.000000 7.000000-3,-9.000000 9.000000-2,-10.000000 10.000000-4,-8.000000 10.000000-3,-4.000000 2.000000 0,3.000000-3.000000 3,3.000000-3.000000 1,4.000000-2.000000 2,5.000000-5.000000 3,10.000000-2.000000 2,10.000000-3.000000 3,9.000000-3.000000 3,9.000000-6.000000 2,9.000000-5.000000 0,10.000000-7.000000 2,10.000000-5.000000 0,5.000000-3.000000 0,4.000000 4.000000 0,3.000000 3.000000-1,3.000000 3.000000-2,3.000000-1.000000 2,3.000000-2.000000 3,3.000000-3.000000 3,4.000000-3.000000 3,-1.000000-1.000000 2,-3.000000 4.000000-1,-3.000000 3.000000 1,-2.000000 3.000000 1,-8.000000 3.000000-1,-8.000000 3.000000-2,-10.000000 3.000000 0,-9.000000 4.000000-2,-13.000000 2.000000-2,-16.000000 4.000000-2,-15.000000 3.000000-2,-15.000000 3.000000-2,-12.000000 4.000000-5,-6.000000 7.000000-3,-6.000000 6.000000-5,-6.000000 7.000000-5,-1.000000 2.000000-1,7.000000 1.000000 1,6.000000-1.000000 1,7.000000 1.000000 2,8.000000-4.000000 2,14.000000-6.000000 4,11.000000-6.000000 4,14.000000-6.000000 4,18.000000-7.000000 4,25.000000-6.000000 3,25.000000-6.000000 2,25.000000-6.000000 4,7.000000-7.000000 1,-8.000000-6.000000-3,-10.000000-6.000000-1,-9.000000-6.000000-2,-9.000000-4.000000-2,-5.000000 1.000000 0,-7.000000-1.000000 0,-5.000000 1.000000-1,0.000000-1.000000 2,10.000000 1.000000 2,10.000000-1.000000 4,9.000000 1.000000 2,2.000000-4.000000 2,-2.000000-6.000000-2,-3.000000-6.000000-1,-3.000000-6.000000-1,-7.000000-2.000000-3,-9.000000 3.000000-7,-10.000000 3.000000-5,-8.000000 4.000000-6,-9.000000-3.000000-7,-6.000000-5.000000-8,-6.000000-7.000000-8,-6.000000-5.000000-7,-7.000000-8.000000-4,-6.000000-5.000000 1,-6.000000-7.000000 0,-6.000000-5.000000 2,1.000000 2.000000 2,9.000000 13.000000 7,10.000000 12.000000 6,10.000000 13.000000 6,2.000000 4.000000 3,-3.000000-3.000000 3,-3.000000-3.000000 2,-2.000000-2.000000 2</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17"/>
    </inkml:context>
    <inkml:brush xml:id="br0">
      <inkml:brushProperty name="width" value="0.0261129718273878" units="cm"/>
      <inkml:brushProperty name="height" value="0.0261129718273878" units="cm"/>
      <inkml:brushProperty name="color" value="#F2385B"/>
      <inkml:brushProperty name="ignorePressure" value="0"/>
    </inkml:brush>
  </inkml:definitions>
  <inkml:trace contextRef="#ctx0" brushRef="#br0">72550.000000 1650.000000 842,'0.000000'75.000000'24,"0.000000"0.000000"-3 ,0.000000 0.000000-2,0.000000 0.000000-2,-2.000000 3.000000-2,-3.000000 6.000000 0,-3.000000 7.000000-1,-2.000000 6.000000 1,-1.000000-1.000000-4,3.000000-5.000000-5,3.000000-7.000000-6,4.000000-5.000000-5,4.000000-9.000000-5,6.000000-9.000000-7,7.000000-10.000000-7,6.000000-8.000000-5,4.000000-9.000000-4,4.000000-6.000000-3,3.000000-6.000000-3,3.000000-6.000000-2</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18"/>
    </inkml:context>
    <inkml:brush xml:id="br0">
      <inkml:brushProperty name="width" value="0.0336216539144516" units="cm"/>
      <inkml:brushProperty name="height" value="0.0336216539144516" units="cm"/>
      <inkml:brushProperty name="color" value="#F2385B"/>
      <inkml:brushProperty name="ignorePressure" value="0"/>
    </inkml:brush>
  </inkml:definitions>
  <inkml:trace contextRef="#ctx0" brushRef="#br0">75250.000000 750.000000 654,'-2.000000'-47.000000'-34,"-3.000000"6.000000"15 ,-3.000000 7.000000 15,-2.000000 6.000000 15,-6.000000 3.000000 5,-6.000000 0.000000-3,-6.000000 0.000000-4,-6.000000 0.000000-3,-2.000000 3.000000-3,3.000000 6.000000-3,3.000000 7.000000-2,4.000000 6.000000-2,1.000000 3.000000-1,0.000000 0.000000 2,0.000000 0.000000 0,0.000000 0.000000 2,0.000000 3.000000 1,0.000000 6.000000 1,0.000000 7.000000 0,0.000000 6.000000 0,0.000000 4.000000 2,0.000000 4.000000 2,0.000000 3.000000 2,0.000000 3.000000 3,0.000000 9.000000 0,0.000000 16.000000 3,0.000000 15.000000 0,0.000000 17.000000 1,-4.000000 13.000000 2,-5.000000 13.000000 0,-7.000000 12.000000 2,-5.000000 13.000000 0,-4.000000 4.000000 0,0.000000-3.000000-1,0.000000-3.000000 0,0.000000-2.000000-1,-2.000000 0.000000-1,-3.000000 7.000000 1,-3.000000 6.000000 0,-2.000000 7.000000 1,3.000000-12.000000-2,14.000000-28.000000-3,11.000000-28.000000-3,14.000000-27.000000-4,-1.000000-3.000000-1,-12.000000 26.000000 0,-13.000000 24.000000 1,-12.000000 26.000000 0,-4.000000 5.000000 0,7.000000-11.000000 1,6.000000-14.000000 1,7.000000-11.000000 0,13.000000-39.000000-10,22.000000-61.000000-23,22.000000-64.000000-22,23.000000-61.000000-23,8.000000-37.000000-5,-3.000000-9.000000 10,-3.000000-10.000000 12,-2.000000-8.000000 10,-8.000000 11.000000 9,-8.000000 35.000000 8,-10.000000 35.000000 8,-9.000000 34.000000 7</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18"/>
    </inkml:context>
    <inkml:brush xml:id="br0">
      <inkml:brushProperty name="width" value="0.0338892601430416" units="cm"/>
      <inkml:brushProperty name="height" value="0.0338892601430416" units="cm"/>
      <inkml:brushProperty name="color" value="#F2385B"/>
      <inkml:brushProperty name="ignorePressure" value="0"/>
    </inkml:brush>
  </inkml:definitions>
  <inkml:trace contextRef="#ctx0" brushRef="#br0">73950.000000 1600.000000 649,'96.000000'0.000000'-11,"-5.000000"0.000000"7 ,-7.000000 0.000000 5,-5.000000 0.000000 5,3.000000-2.000000 5,17.000000-3.000000 2,15.000000-3.000000 2,16.000000-2.000000 2,10.000000-5.000000 1,7.000000-2.000000 1,6.000000-3.000000 0,7.000000-3.000000 1,-3.000000-2.000000 0,-8.000000 0.000000 2,-10.000000 0.000000 0,-9.000000 0.000000 1,-13.000000 0.000000 0,-16.000000 0.000000-3,-15.000000 0.000000-1,-15.000000 0.000000-2,-14.000000 1.000000-2,-8.000000 4.000000-1,-10.000000 3.000000 0,-9.000000 3.000000-1,-18.000000 3.000000-8,-24.000000 3.000000-16,-26.000000 3.000000-15,-24.000000 4.000000-15,-15.000000-1.000000-9,-3.000000-3.000000-3,-3.000000-3.000000-2,-2.000000-2.000000-2,3.000000-5.000000 4,14.000000-2.000000 9,11.000000-3.000000 9,14.000000-3.000000 11,7.000000-2.000000 6,3.000000 0.000000 4,3.000000 0.000000 4,4.000000 0.000000 4,2.000000 7.000000 6,4.000000 17.000000 8,3.000000 15.000000 7,3.000000 16.000000 8,1.000000 5.000000 3,1.000000-2.000000-5,-1.000000-3.000000-2,1.000000-3.000000-5,-3.000000 8.000000 0,-2.000000 23.000000 1,-3.000000 22.000000 2,-3.000000 22.000000 1,-2.000000 10.000000 0,0.000000 1.000000 0,0.000000-1.000000 0,0.000000 1.000000-1,1.000000-10.000000-2,4.000000-19.000000-3,3.000000-18.000000-3,3.000000-19.000000-3,-1.000000-1.000000-1,-2.000000 20.000000 2,-3.000000 18.000000 0,-3.000000 20.000000 2,-1.000000-1.000000 0,4.000000-19.000000-1,3.000000-18.000000-2,3.000000-19.000000-2,-1.000000-1.000000 0,-2.000000 20.000000 0,-3.000000 18.000000 0,-3.000000 20.000000 0,-1.000000 0.000000 0,4.000000-15.000000 0,3.000000-15.000000-1,3.000000-16.000000-1,6.000000-15.000000-2,9.000000-11.000000-2,10.000000-14.000000-3,10.000000-11.000000-2,7.000000-18.000000-1,6.000000-22.000000-2,7.000000-22.000000 0,6.000000-21.000000-2,3.000000-7.000000 0,0.000000 9.000000-2,0.000000 10.000000 0,0.000000 10.000000-2,0.000000 5.000000 1,0.000000 4.000000 2,0.000000 3.000000 2,0.000000 3.000000 2,-4.000000 6.000000 2,-5.000000 9.000000 4,-7.000000 10.000000 3,-5.000000 10.000000 3,-9.000000 7.000000 3,-9.000000 6.000000 2,-10.000000 7.000000 1,-8.000000 6.000000 2,-8.000000 9.000000 2,-2.000000 13.000000-1,-3.000000 12.000000 1,-3.000000 13.000000 1,-6.000000 7.000000 0,-5.000000 4.000000-2,-7.000000 3.000000-1,-5.000000 3.000000 0,-4.000000-1.000000-3,0.000000-2.000000-2,0.000000-3.000000-3,0.000000-3.000000-2,1.000000-4.000000-3,4.000000-3.000000-3,3.000000-3.000000-3,3.000000-2.000000-2,12.000000-15.000000-8,22.000000-25.000000-14,22.000000-25.000000-13,23.000000-25.000000-13,5.000000-10.000000-1,-9.000000 7.000000 12,-10.000000 6.000000 13,-8.000000 7.000000 12,-1.000000-1.000000 9,9.000000-6.000000 2,10.000000-6.000000 3,10.000000-6.000000 4,0.000000-1.000000 2,-5.000000 7.000000 4,-7.000000 6.000000 4,-5.000000 7.000000 2,-1.000000 7.000000 2,6.000000 9.000000 0,7.000000 10.000000-2,6.000000 10.000000 0,4.000000 5.000000 2,4.000000 4.000000 4,3.000000 3.000000 4,3.000000 3.000000 4,1.000000 1.000000 5,1.000000 1.000000 3,-1.000000-1.000000 4,1.000000 1.000000 4,-3.000000-4.000000-6,-2.000000-6.000000-13,-3.000000-6.000000-14,-3.000000-6.000000-14,-6.000000-2.000000-12,-5.000000 3.000000-9,-7.000000 3.000000-9,-5.000000 4.000000-10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21"/>
    </inkml:context>
    <inkml:brush xml:id="br0">
      <inkml:brushProperty name="width" value="0.0378569327294827" units="cm"/>
      <inkml:brushProperty name="height" value="0.0378569327294827" units="cm"/>
      <inkml:brushProperty name="color" value="#F2385B"/>
      <inkml:brushProperty name="ignorePressure" value="0"/>
    </inkml:brush>
  </inkml:definitions>
  <inkml:trace contextRef="#ctx0" brushRef="#br0">68100.000000 6400.000000 581,'201.000000'-52.000000'16,"4.000000"-3.000000"-6 ,3.000000-3.000000-6,3.000000-2.000000-6,-2.000000 2.000000-2,-6.000000 9.000000 3,-6.000000 10.000000 2,-6.000000 10.000000 3,-13.000000 5.000000 0,-19.000000 4.000000-3,-18.000000 3.000000-1,-19.000000 3.000000-3,-19.000000 3.000000 0,-19.000000 3.000000 1,-18.000000 3.000000 1,-19.000000 4.000000 0,-12.000000-1.000000 0,-2.000000-3.000000 1,-3.000000-3.000000-1,-3.000000-2.000000 0,-9.000000 0.000000 1,-11.000000 7.000000 0,-14.000000 6.000000 1,-11.000000 7.000000 0,-15.000000 5.000000-2,-16.000000 7.000000-5,-15.000000 6.000000-5,-15.000000 7.000000-5,-12.000000 5.000000-2,-6.000000 7.000000 3,-6.000000 6.000000 3,-6.000000 7.000000 3,1.000000 2.000000 2,9.000000 1.000000 2,10.000000-1.000000 2,10.000000 1.000000 1,7.000000 4.000000 3,6.000000 9.000000 4,7.000000 10.000000 3,6.000000 10.000000 4,7.000000 8.000000 2,10.000000 10.000000-3,10.000000 10.000000-2,9.000000 9.000000-1,4.000000-5.000000-1,1.000000-19.000000 2,-1.000000-18.000000 1,1.000000-19.000000 2,-1.000000 4.000000 0,1.000000 29.000000 2,-1.000000 28.000000 2,1.000000 28.000000 0,1.000000-1.000000 0,3.000000-27.000000-2,3.000000-28.000000-3,4.000000-28.000000-1,-3.000000-6.000000-1,-5.000000 20.000000 1,-7.000000 18.000000 2,-5.000000 20.000000 0,-3.000000 13.000000 1,4.000000 9.000000-3,3.000000 10.000000 0,3.000000 10.000000-2,3.000000-9.000000-1,3.000000-24.000000 1,3.000000-26.000000-1,4.000000-24.000000 1,4.000000-29.000000-6,6.000000-31.000000-11,7.000000-31.000000-12,6.000000-31.000000-12,3.000000-26.000000-4,0.000000-18.000000 5,0.000000-19.000000 4,0.000000-18.000000 4,-2.000000-17.000000 2,-3.000000-11.000000-1,-3.000000-14.000000-2,-2.000000-11.000000-1,-5.000000-4.000000 2,-2.000000 6.000000 3,-3.000000 7.000000 4,-3.000000 6.000000 4,-1.000000 15.000000 2,4.000000 26.000000 4,3.000000 24.000000 1,3.000000 26.000000 3,3.000000-1.000000 2,3.000000-24.000000 0,3.000000-26.000000 1,4.000000-24.000000 1,2.000000-4.000000 1,4.000000 19.000000 3,3.000000 19.000000 2,3.000000 19.000000 2,4.000000 13.000000 1,7.000000 10.000000-1,6.000000 10.000000-2,7.000000 9.000000-1,4.000000 6.000000 0,3.000000 3.000000 3,3.000000 3.000000 3,4.000000 4.000000 2,-3.000000 4.000000 1,-5.000000 6.000000 2,-7.000000 7.000000 2,-5.000000 6.000000 0,-8.000000 7.000000 0,-5.000000 10.000000-3,-7.000000 10.000000-3,-5.000000 9.000000-3,-6.000000 9.000000-1,-3.000000 9.000000 0,-3.000000 10.000000-1,-2.000000 10.000000 0,-5.000000 7.000000 0,-2.000000 6.000000 0,-3.000000 7.000000 0,-3.000000 6.000000 0,-4.000000 4.000000 0,-3.000000 4.000000-1,-3.000000 3.000000 0,-2.000000 3.000000-1,-3.000000-8.000000 0,1.000000-19.000000 0,-1.000000-18.000000 0,1.000000-19.000000-1,1.000000 1.000000 1,3.000000 22.000000 1,3.000000 22.000000 2,4.000000 23.000000 0,-1.000000-1.000000 0,-3.000000-22.000000-1,-3.000000-22.000000-1,-2.000000-21.000000-2,-1.000000 2.000000 0,3.000000 29.000000 1,3.000000 28.000000 0,4.000000 28.000000 1,-1.000000 7.000000 0,-3.000000-11.000000 0,-3.000000-14.000000 0,-2.000000-11.000000 0,-3.000000-12.000000-1,1.000000-9.000000 0,-1.000000-10.000000-2,1.000000-8.000000 0,-4.000000-31.000000-7,-6.000000-49.000000-13,-6.000000-51.000000-12,-6.000000-49.000000-13,-2.000000-26.000000-5,3.000000 1.000000 4,3.000000-1.000000 2,4.000000 1.000000 2,-1.000000-15.000000 4,-3.000000-28.000000 3,-3.000000-28.000000 4,-2.000000-27.000000 3,0.000000 6.000000 3,7.000000 45.000000 4,6.000000 43.000000 2,7.000000 45.000000 3,0.000000 3.000000 3,-2.000000-33.000000 1,-3.000000-35.000000 1,-3.000000-34.000000 1,1.000000-2.000000 2,6.000000 31.000000 1,7.000000 32.000000 0,6.000000 31.000000 2,4.000000 38.000000 5,4.000000 48.000000 10,3.000000 47.000000 10,3.000000 47.000000 10,4.000000 26.000000 3,7.000000 6.000000-6,6.000000 7.000000-4,7.000000 6.000000-5,-1.000000-2.000000-5,-6.000000-9.000000-5,-6.000000-10.000000-3,-6.000000-8.000000-5,-4.000000-11.000000-3,1.000000-8.000000-5,-1.000000-10.000000-3,1.000000-9.000000-5,-9.000000-16.000000-4,-15.000000-22.000000-4,-15.000000-22.000000-6,-16.000000-21.000000-5,-7.000000-17.000000 0,4.000000-8.000000 7,3.000000-10.000000 6,3.000000-9.000000 5,4.000000-2.000000 5,7.000000 6.000000 1,6.000000 7.000000 1,7.000000 6.000000 1,2.000000 7.000000 2,1.000000 10.000000 1,-1.000000 10.000000 0,1.000000 9.000000 2,2.000000 9.000000 4,7.000000 9.000000 8,6.000000 10.000000 7,7.000000 10.000000 9,8.000000 4.000000 1,14.000000 0.000000-3,11.000000 0.000000-3,14.000000 0.000000-3,2.000000 0.000000-4,-6.000000 0.000000 0,-6.000000 0.000000-3,-6.000000 0.000000-1,-4.000000 4.000000-4,1.000000 10.000000-3,-1.000000 10.000000-5,1.000000 9.000000-5,-6.000000 2.000000-1,-8.000000-2.000000-1,-10.000000-3.000000 1,-9.000000-3.000000-1,-15.000000-1.000000 0,-18.000000 4.000000-2,-19.000000 3.000000-1,-18.000000 3.000000-2,-17.000000 3.000000 0,-11.000000 3.000000 1,-14.000000 3.000000 2,-11.000000 4.000000 1,-11.000000-1.000000 1,-5.000000-3.000000 3,-7.000000-3.000000 1,-5.000000-2.000000 3,-3.000000-6.000000 1,4.000000-6.000000-1,3.000000-6.000000-1,3.000000-6.000000 0,9.000000-7.000000 2,16.000000-6.000000 3,15.000000-6.000000 4,17.000000-6.000000 5,30.000000-12.000000 1,47.000000-15.000000 0,47.000000-15.000000 1,48.000000-16.000000-1,14.000000-5.000000-1,-15.000000 6.000000-3,-15.000000 7.000000-2,-16.000000 6.000000-3,15.000000-1.000000-1,47.000000-5.000000 0,47.000000-7.000000 2,48.000000-5.000000 0,24.000000-6.000000 1,3.000000-3.000000-1,3.000000-3.000000 0,4.000000-2.000000 0,-9.000000-1.000000 0,-18.000000 3.000000 0,-19.000000 3.000000 0,-18.000000 4.000000 0,-18.000000-1.000000-2,-16.000000-3.000000-1,-15.000000-3.000000-3,-15.000000-2.000000-2,-14.000000-3.000000-3,-8.000000 1.000000-5,-10.000000-1.000000-3,-9.000000 1.000000-4,-13.000000 1.000000-2,-16.000000 3.000000 1,-15.000000 3.000000 0,-15.000000 4.000000 0,-12.000000-1.000000 2,-6.000000-3.000000 1,-6.000000-3.000000 3,-6.000000-2.000000 1,-6.000000-1.000000 2,-2.000000 3.000000 1,-3.000000 3.000000 1,-3.000000 4.000000 1,1.000000 4.000000 1,6.000000 6.000000-1,7.000000 7.000000 1,6.000000 6.000000 0,1.000000 9.000000 2,-3.000000 13.000000 6,-3.000000 12.000000 6,-2.000000 13.000000 5,-1.000000 15.000000 2,3.000000 19.000000 0,3.000000 19.000000 0,4.000000 19.000000-1,-1.000000 10.000000 0,-3.000000 4.000000 1,-3.000000 3.000000-1,-2.000000 3.000000 1,-3.000000-1.000000-1,1.000000-2.000000 0,-1.000000-3.000000-2,1.000000-3.000000 0,-1.000000-9.000000-2,1.000000-11.000000-3,-1.000000-14.000000-3,1.000000-11.000000-4,2.000000-18.000000-4,7.000000-22.000000-6,6.000000-22.000000-7,7.000000-21.000000-5,5.000000-15.000000-2,7.000000-6.000000 4,6.000000-6.000000 2,7.000000-6.000000 4,2.000000-2.000000 2,1.000000 3.000000 0,-1.000000 3.000000 0,1.000000 4.000000 1,-1.000000 5.000000 1,1.000000 10.000000 2,-1.000000 10.000000 4,1.000000 9.000000 1,-4.000000 7.000000 3,-6.000000 7.000000 3,-6.000000 6.000000 3,-6.000000 7.000000 2,-4.000000 8.000000 2,1.000000 14.000000 0,-1.000000 11.000000 0,1.000000 14.000000 0,-3.000000 7.000000 1,-2.000000 3.000000 2,-3.000000 3.000000 1,-3.000000 4.000000 1,-2.000000-4.000000-1,0.000000-9.000000-3,0.000000-10.000000-4,0.000000-8.000000-2,4.000000-22.000000-6,10.000000-30.000000-5,10.000000-32.000000-7,9.000000-30.000000-6,4.000000-23.000000-3,1.000000-12.000000 0,-1.000000-13.000000-1,1.000000-12.000000 1,-1.000000-12.000000-1,1.000000-8.000000 0,-1.000000-10.000000 1,1.000000-9.000000 0,2.000000-1.000000 2,7.000000 10.000000 3,6.000000 10.000000 3,7.000000 9.000000 4,0.000000 9.000000 1,-2.000000 9.000000 2,-3.000000 10.000000 2,-3.000000 10.000000 2,-6.000000 7.000000 1,-5.000000 6.000000 2,-7.000000 7.000000 1,-5.000000 6.000000 2,-9.000000 7.000000 2,-9.000000 10.000000 1,-10.000000 10.000000 2,-8.000000 9.000000 2,-3.000000 13.000000 2,7.000000 20.000000 3,6.000000 18.000000 3,7.000000 20.000000 2,0.000000 6.000000 0,-2.000000-2.000000-3,-3.000000-3.000000-5,-3.000000-3.000000-3,7.000000 2.000000-1,19.000000 10.000000 0,19.000000 10.000000 0,19.000000 9.000000 1,12.000000 1.000000 0,6.000000-6.000000 0,7.000000-6.000000 1,6.000000-6.000000-1,1.000000-6.000000 1,-3.000000-2.000000-2,-3.000000-3.000000-1,-2.000000-3.000000-1,-8.000000-6.000000 0,-8.000000-5.000000 0,-10.000000-7.000000 0,-9.000000-5.000000 1,-24.000000-3.000000-3,-37.000000 4.000000-8,-38.000000 3.000000-7,-37.000000 3.000000-7,-19.000000 1.000000-4,0.000000 1.000000 0,0.000000-1.000000-1,0.000000 1.000000 1,6.000000-4.000000 1,13.000000-6.000000 0,12.000000-6.000000 2,13.000000-6.000000 1,10.000000-4.000000 2,10.000000 1.000000 0,10.000000-1.000000 2,9.000000 1.000000 0,7.000000-3.000000 5,7.000000-2.000000 5,6.000000-3.000000 7,7.000000-3.000000 6,8.000000-1.000000 2,14.000000 4.000000-1,11.000000 3.000000-1,14.000000 3.000000-1,8.000000 1.000000-1,7.000000 1.000000 1,6.000000-1.000000 1,7.000000 1.000000 1,-1.000000 5.000000 0,-6.000000 14.000000-2,-6.000000 11.000000-2,-6.000000 14.000000-1,-7.000000 5.000000 1,-6.000000 1.000000 2,-6.000000-1.000000 1,-6.000000 1.000000 3,-9.000000-1.000000 0,-8.000000 1.000000-1,-10.000000-1.000000-3,-9.000000 1.000000-1,-16.000000 4.000000-2,-22.000000 9.000000-1,-22.000000 10.000000-2,-21.000000 10.000000-1,-9.000000 0.000000-2,7.000000-5.000000-1,6.000000-7.000000-1,7.000000-5.000000-2,5.000000-6.000000-1,7.000000-3.000000 2,6.000000-3.000000 1,7.000000-2.000000 0,5.000000-5.000000 1,7.000000-2.000000-3,6.000000-3.000000-1,7.000000-3.000000-2,7.000000-6.000000 0,9.000000-5.000000 1,10.000000-7.000000 2,10.000000-5.000000 1,7.000000-3.000000 1,6.000000 4.000000 1,7.000000 3.000000 2,6.000000 3.000000 0,3.000000 1.000000 1,0.000000 1.000000 0,0.000000-1.000000-1,0.000000 1.000000-1,-4.000000 4.000000 2,-5.000000 9.000000 1,-7.000000 10.000000 2,-5.000000 10.000000 1,-12.000000 5.000000 1,-16.000000 4.000000-1,-15.000000 3.000000-1,-15.000000 3.000000 0,-9.000000-2.000000-1,1.000000-6.000000 0,-1.000000-6.000000 0,1.000000-6.000000-1,1.000000-6.000000 0,3.000000-2.000000-1,3.000000-3.000000 0,4.000000-3.000000-1,7.000000-6.000000 0,13.000000-5.000000 0,12.000000-7.000000-1,13.000000-5.000000 1,9.000000-4.000000-1,6.000000 0.000000 0,7.000000 0.000000 0,6.000000 0.000000 1,6.000000 0.000000 0,6.000000 0.000000 2,7.000000 0.000000 0,6.000000 0.000000 2,-1.000000 4.000000 0,-5.000000 10.000000-1,-7.000000 10.000000-1,-5.000000 9.000000 0,-8.000000 7.000000 2,-5.000000 7.000000 5,-7.000000 6.000000 4,-5.000000 7.000000 4,-12.000000 5.000000 2,-16.000000 7.000000-1,-15.000000 6.000000-2,-15.000000 7.000000-1,-17.000000 7.000000-2,-15.000000 9.000000-1,-15.000000 10.000000-1,-16.000000 10.000000-2,-10.000000 4.000000 0,-3.000000 0.000000-2,-3.000000 0.000000 0,-2.000000 0.000000-1,2.000000-7.000000 0,9.000000-11.000000-1,10.000000-14.000000 0,10.000000-11.000000 0,8.000000-11.000000-2,10.000000-5.000000-6,10.000000-7.000000-4,9.000000-5.000000-4,10.000000-15.000000-9,14.000000-22.000000-11,11.000000-22.000000-12,14.000000-21.000000-11,11.000000-28.000000-2,14.000000-30.000000 7,11.000000-32.000000 8,14.000000-30.000000 7,0.000000-3.000000 7,-8.000000 29.000000 4,-10.000000 28.000000 6,-9.000000 28.000000 5,-7.000000 14.000000 0,-3.000000 0.000000-4,-3.000000 0.000000-5,-2.000000 0.000000-3</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4T08:59:22"/>
    </inkml:context>
    <inkml:brush xml:id="br0">
      <inkml:brushProperty name="width" value="0.0412605553865433" units="cm"/>
      <inkml:brushProperty name="height" value="0.0412605553865433" units="cm"/>
      <inkml:brushProperty name="color" value="#F2385B"/>
      <inkml:brushProperty name="ignorePressure" value="0"/>
    </inkml:brush>
  </inkml:definitions>
  <inkml:trace contextRef="#ctx0" brushRef="#br0">75700.000000 6350.000000 533,'115.000000'71.000000'1,"-18.000000"-5.000000"4 ,-19.000000-7.000000 2,-18.000000-5.000000 4,-12.000000-6.000000 1,-3.000000-3.000000 0,-3.000000-3.000000 1,-2.000000-2.000000-1,-6.000000-3.000000 0,-6.000000 1.000000-4,-6.000000-1.000000-3,-6.000000 1.000000-3,-10.000000-3.000000-2,-12.000000-2.000000-2,-13.000000-3.000000-3,-12.000000-3.000000-1,-7.000000 1.000000 0,1.000000 6.000000-1,-1.000000 7.000000 0,1.000000 6.000000 1,1.000000 3.000000 0,3.000000 0.000000 0,3.000000 0.000000 0,4.000000 0.000000 1,2.000000-4.000000 0,4.000000-5.000000 3,3.000000-7.000000 1,3.000000-5.000000 2,1.000000 3.000000 0,1.000000 17.000000 1,-1.000000 15.000000-1,1.000000 16.000000 1,1.000000 10.000000 1,3.000000 7.000000 2,3.000000 6.000000 2,4.000000 7.000000 3,-1.000000 0.000000 0,-3.000000-2.000000 0,-3.000000-3.000000-1,-2.000000-3.000000-1,-1.000000-9.000000 1,3.000000-11.000000 2,3.000000-14.000000 2,4.000000-11.000000 2,8.000000-26.000000-2,17.000000-37.000000-6,15.000000-38.000000-5,16.000000-37.000000-6,7.000000-27.000000-5,1.000000-16.000000-2,-1.000000-15.000000-3,1.000000-15.000000-3,-3.000000-3.000000 0,-2.000000 14.000000 1,-3.000000 11.000000 3,-3.000000 14.000000 2,-6.000000 16.000000 2,-5.000000 22.000000 3,-7.000000 22.000000 3,-5.000000 23.000000 2,-3.000000 6.000000 2,4.000000-5.000000-1,3.000000-7.000000 0,3.000000-5.000000 1,3.000000 2.000000-1,3.000000 13.000000 1,3.000000 12.000000 1,4.000000 13.000000 1,2.000000 10.000000 1,4.000000 10.000000 4,3.000000 10.000000 4,3.000000 9.000000 3,-1.000000 7.000000 1,-2.000000 7.000000-3,-3.000000 6.000000-1,-3.000000 7.000000-2,-6.000000 2.000000-2,-5.000000 1.000000-1,-7.000000-1.000000-1,-5.000000 1.000000 0,-8.000000-1.000000-2,-5.000000 1.000000 1,-7.000000-1.000000 0,-5.000000 1.000000-1,-6.000000-3.000000 0,-3.000000-2.000000-1,-3.000000-3.000000-1,-2.000000-3.000000-1,-9.000000 1.000000 0,-12.000000 6.000000 0,-13.000000 7.000000 0,-12.000000 6.000000-1,-4.000000-4.000000 0,7.000000-11.000000 1,6.000000-14.000000 0,7.000000-11.000000 0,2.000000-12.000000-1,1.000000-9.000000-2,-1.000000-10.000000-3,1.000000-8.000000-2,2.000000-15.000000-1,7.000000-19.000000-1,6.000000-18.000000 0,7.000000-19.000000-1,4.000000-16.000000 1,3.000000-12.000000 2,3.000000-13.000000 2,4.000000-12.000000 1,4.000000 1.000000 2,6.000000 16.000000-1,7.000000 15.000000-1,6.000000 17.000000 1,10.000000 14.000000 4,17.000000 17.000000 11,15.000000 15.000000 9,16.000000 16.000000 11,12.000000 20.000000 4,9.000000 25.000000-2,10.000000 25.000000-2,10.000000 25.000000-1,5.000000 15.000000-2,4.000000 7.000000-4,3.000000 6.000000-2,3.000000 7.000000-3,-1.000000-4.000000-3,-2.000000-12.000000-5,-3.000000-13.000000-3,-3.000000-12.000000-4,-10.000000-10.000000-2,-16.000000-6.000000 1,-15.000000-6.000000 1,-15.000000-6.000000 1,-12.000000-6.000000-16,-6.000000-2.000000-32,-6.000000-3.000000-32,-6.000000-3.000000-32</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0-14T05:15:53"/>
    </inkml:context>
    <inkml:brush xml:id="br0">
      <inkml:brushProperty name="width" value="0.034011222422123" units="cm"/>
      <inkml:brushProperty name="height" value="0.034011222422123" units="cm"/>
      <inkml:brushProperty name="color" value="#F2395B"/>
      <inkml:brushProperty name="ignorePressure" value="0"/>
    </inkml:brush>
  </inkml:definitions>
  <inkml:trace contextRef="#ctx0" brushRef="#br0">58900.000000 39750.000000 863,'51.000000'-2.000000'-2,"4.000000"-3.000000"-2 ,3.000000-3.000000-4,3.000000-2.000000-2,3.000000-1.000000 1,3.000000 3.000000 6,3.000000 3.000000 6,4.000000 4.000000 7,5.000000 1.000000 3,10.000000 0.000000 0,10.000000 0.000000 1,9.000000 0.000000-1,1.000000-2.000000 1,-6.000000-3.000000 1,-6.000000-3.000000 1,-6.000000-2.000000 1,-7.000000-3.000000-2,-6.000000 1.000000-2,-6.000000-1.000000-3,-6.000000 1.000000-3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23ED5C2-520A-4F91-BD8F-FB789CED1BF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7CA25-1040-44F0-840F-84BD549A009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23ED5C2-520A-4F91-BD8F-FB789CED1BF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7CA25-1040-44F0-840F-84BD549A009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23ED5C2-520A-4F91-BD8F-FB789CED1BF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7CA25-1040-44F0-840F-84BD549A009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23ED5C2-520A-4F91-BD8F-FB789CED1BF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7CA25-1040-44F0-840F-84BD549A009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23ED5C2-520A-4F91-BD8F-FB789CED1BF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7CA25-1040-44F0-840F-84BD549A009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123ED5C2-520A-4F91-BD8F-FB789CED1BF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7CA25-1040-44F0-840F-84BD549A009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123ED5C2-520A-4F91-BD8F-FB789CED1BF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67CA25-1040-44F0-840F-84BD549A009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23ED5C2-520A-4F91-BD8F-FB789CED1BF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7CA25-1040-44F0-840F-84BD549A009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ED5C2-520A-4F91-BD8F-FB789CED1BF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67CA25-1040-44F0-840F-84BD549A009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23ED5C2-520A-4F91-BD8F-FB789CED1BF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7CA25-1040-44F0-840F-84BD549A009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23ED5C2-520A-4F91-BD8F-FB789CED1BF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7CA25-1040-44F0-840F-84BD549A009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ED5C2-520A-4F91-BD8F-FB789CED1BF0}" type="datetimeFigureOut">
              <a:rPr lang="en-US" smtClean="0"/>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67CA25-1040-44F0-840F-84BD549A009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customXml" Target="../ink/ink66.xml"/><Relationship Id="rId8" Type="http://schemas.openxmlformats.org/officeDocument/2006/relationships/customXml" Target="../ink/ink65.xml"/><Relationship Id="rId7" Type="http://schemas.openxmlformats.org/officeDocument/2006/relationships/customXml" Target="../ink/ink64.xml"/><Relationship Id="rId6" Type="http://schemas.openxmlformats.org/officeDocument/2006/relationships/customXml" Target="../ink/ink63.xml"/><Relationship Id="rId5" Type="http://schemas.openxmlformats.org/officeDocument/2006/relationships/customXml" Target="../ink/ink62.xml"/><Relationship Id="rId42" Type="http://schemas.openxmlformats.org/officeDocument/2006/relationships/slideLayout" Target="../slideLayouts/slideLayout2.xml"/><Relationship Id="rId41" Type="http://schemas.openxmlformats.org/officeDocument/2006/relationships/customXml" Target="../ink/ink98.xml"/><Relationship Id="rId40" Type="http://schemas.openxmlformats.org/officeDocument/2006/relationships/customXml" Target="../ink/ink97.xml"/><Relationship Id="rId4" Type="http://schemas.openxmlformats.org/officeDocument/2006/relationships/customXml" Target="../ink/ink61.xml"/><Relationship Id="rId39" Type="http://schemas.openxmlformats.org/officeDocument/2006/relationships/customXml" Target="../ink/ink96.xml"/><Relationship Id="rId38" Type="http://schemas.openxmlformats.org/officeDocument/2006/relationships/customXml" Target="../ink/ink95.xml"/><Relationship Id="rId37" Type="http://schemas.openxmlformats.org/officeDocument/2006/relationships/customXml" Target="../ink/ink94.xml"/><Relationship Id="rId36" Type="http://schemas.openxmlformats.org/officeDocument/2006/relationships/customXml" Target="../ink/ink93.xml"/><Relationship Id="rId35" Type="http://schemas.openxmlformats.org/officeDocument/2006/relationships/customXml" Target="../ink/ink92.xml"/><Relationship Id="rId34" Type="http://schemas.openxmlformats.org/officeDocument/2006/relationships/customXml" Target="../ink/ink91.xml"/><Relationship Id="rId33" Type="http://schemas.openxmlformats.org/officeDocument/2006/relationships/customXml" Target="../ink/ink90.xml"/><Relationship Id="rId32" Type="http://schemas.openxmlformats.org/officeDocument/2006/relationships/customXml" Target="../ink/ink89.xml"/><Relationship Id="rId31" Type="http://schemas.openxmlformats.org/officeDocument/2006/relationships/customXml" Target="../ink/ink88.xml"/><Relationship Id="rId30" Type="http://schemas.openxmlformats.org/officeDocument/2006/relationships/customXml" Target="../ink/ink87.xml"/><Relationship Id="rId3" Type="http://schemas.openxmlformats.org/officeDocument/2006/relationships/customXml" Target="../ink/ink60.xml"/><Relationship Id="rId29" Type="http://schemas.openxmlformats.org/officeDocument/2006/relationships/customXml" Target="../ink/ink86.xml"/><Relationship Id="rId28" Type="http://schemas.openxmlformats.org/officeDocument/2006/relationships/customXml" Target="../ink/ink85.xml"/><Relationship Id="rId27" Type="http://schemas.openxmlformats.org/officeDocument/2006/relationships/customXml" Target="../ink/ink84.xml"/><Relationship Id="rId26" Type="http://schemas.openxmlformats.org/officeDocument/2006/relationships/customXml" Target="../ink/ink83.xml"/><Relationship Id="rId25" Type="http://schemas.openxmlformats.org/officeDocument/2006/relationships/customXml" Target="../ink/ink82.xml"/><Relationship Id="rId24" Type="http://schemas.openxmlformats.org/officeDocument/2006/relationships/customXml" Target="../ink/ink81.xml"/><Relationship Id="rId23" Type="http://schemas.openxmlformats.org/officeDocument/2006/relationships/customXml" Target="../ink/ink80.xml"/><Relationship Id="rId22" Type="http://schemas.openxmlformats.org/officeDocument/2006/relationships/customXml" Target="../ink/ink79.xml"/><Relationship Id="rId21" Type="http://schemas.openxmlformats.org/officeDocument/2006/relationships/customXml" Target="../ink/ink78.xml"/><Relationship Id="rId20" Type="http://schemas.openxmlformats.org/officeDocument/2006/relationships/customXml" Target="../ink/ink77.xml"/><Relationship Id="rId2" Type="http://schemas.openxmlformats.org/officeDocument/2006/relationships/image" Target="../media/image75.png"/><Relationship Id="rId19" Type="http://schemas.openxmlformats.org/officeDocument/2006/relationships/customXml" Target="../ink/ink76.xml"/><Relationship Id="rId18" Type="http://schemas.openxmlformats.org/officeDocument/2006/relationships/customXml" Target="../ink/ink75.xml"/><Relationship Id="rId17" Type="http://schemas.openxmlformats.org/officeDocument/2006/relationships/customXml" Target="../ink/ink74.xml"/><Relationship Id="rId16" Type="http://schemas.openxmlformats.org/officeDocument/2006/relationships/customXml" Target="../ink/ink73.xml"/><Relationship Id="rId15" Type="http://schemas.openxmlformats.org/officeDocument/2006/relationships/customXml" Target="../ink/ink72.xml"/><Relationship Id="rId14" Type="http://schemas.openxmlformats.org/officeDocument/2006/relationships/customXml" Target="../ink/ink71.xml"/><Relationship Id="rId13" Type="http://schemas.openxmlformats.org/officeDocument/2006/relationships/customXml" Target="../ink/ink70.xml"/><Relationship Id="rId12" Type="http://schemas.openxmlformats.org/officeDocument/2006/relationships/customXml" Target="../ink/ink69.xml"/><Relationship Id="rId11" Type="http://schemas.openxmlformats.org/officeDocument/2006/relationships/customXml" Target="../ink/ink68.xml"/><Relationship Id="rId10" Type="http://schemas.openxmlformats.org/officeDocument/2006/relationships/customXml" Target="../ink/ink67.xml"/><Relationship Id="rId1" Type="http://schemas.openxmlformats.org/officeDocument/2006/relationships/image" Target="../media/image64.png"/></Relationships>
</file>

<file path=ppt/slides/_rels/slide11.xml.rels><?xml version="1.0" encoding="UTF-8" standalone="yes"?>
<Relationships xmlns="http://schemas.openxmlformats.org/package/2006/relationships"><Relationship Id="rId9" Type="http://schemas.openxmlformats.org/officeDocument/2006/relationships/image" Target="../media/image83.png"/><Relationship Id="rId8" Type="http://schemas.openxmlformats.org/officeDocument/2006/relationships/image" Target="../media/image82.png"/><Relationship Id="rId7" Type="http://schemas.openxmlformats.org/officeDocument/2006/relationships/image" Target="../media/image81.png"/><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 Id="rId3" Type="http://schemas.openxmlformats.org/officeDocument/2006/relationships/image" Target="../media/image77.png"/><Relationship Id="rId2" Type="http://schemas.openxmlformats.org/officeDocument/2006/relationships/image" Target="../media/image76.png"/><Relationship Id="rId17" Type="http://schemas.openxmlformats.org/officeDocument/2006/relationships/slideLayout" Target="../slideLayouts/slideLayout2.xml"/><Relationship Id="rId16" Type="http://schemas.openxmlformats.org/officeDocument/2006/relationships/image" Target="../media/image90.png"/><Relationship Id="rId15" Type="http://schemas.openxmlformats.org/officeDocument/2006/relationships/image" Target="../media/image89.png"/><Relationship Id="rId14" Type="http://schemas.openxmlformats.org/officeDocument/2006/relationships/image" Target="../media/image88.png"/><Relationship Id="rId13" Type="http://schemas.openxmlformats.org/officeDocument/2006/relationships/image" Target="../media/image87.png"/><Relationship Id="rId12" Type="http://schemas.openxmlformats.org/officeDocument/2006/relationships/image" Target="../media/image86.png"/><Relationship Id="rId11" Type="http://schemas.openxmlformats.org/officeDocument/2006/relationships/image" Target="../media/image85.png"/><Relationship Id="rId10" Type="http://schemas.openxmlformats.org/officeDocument/2006/relationships/image" Target="../media/image84.png"/><Relationship Id="rId1" Type="http://schemas.openxmlformats.org/officeDocument/2006/relationships/image" Target="../media/image64.png"/></Relationships>
</file>

<file path=ppt/slides/_rels/slide12.xml.rels><?xml version="1.0" encoding="UTF-8" standalone="yes"?>
<Relationships xmlns="http://schemas.openxmlformats.org/package/2006/relationships"><Relationship Id="rId9" Type="http://schemas.openxmlformats.org/officeDocument/2006/relationships/image" Target="../media/image85.png"/><Relationship Id="rId8" Type="http://schemas.openxmlformats.org/officeDocument/2006/relationships/image" Target="../media/image84.png"/><Relationship Id="rId7" Type="http://schemas.openxmlformats.org/officeDocument/2006/relationships/image" Target="../media/image83.png"/><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 Id="rId3" Type="http://schemas.openxmlformats.org/officeDocument/2006/relationships/image" Target="../media/image79.png"/><Relationship Id="rId2" Type="http://schemas.openxmlformats.org/officeDocument/2006/relationships/image" Target="../media/image78.png"/><Relationship Id="rId18" Type="http://schemas.openxmlformats.org/officeDocument/2006/relationships/slideLayout" Target="../slideLayouts/slideLayout2.xml"/><Relationship Id="rId17" Type="http://schemas.openxmlformats.org/officeDocument/2006/relationships/image" Target="../media/image95.png"/><Relationship Id="rId16" Type="http://schemas.openxmlformats.org/officeDocument/2006/relationships/image" Target="../media/image94.png"/><Relationship Id="rId15" Type="http://schemas.openxmlformats.org/officeDocument/2006/relationships/image" Target="../media/image93.png"/><Relationship Id="rId14" Type="http://schemas.openxmlformats.org/officeDocument/2006/relationships/image" Target="../media/image92.png"/><Relationship Id="rId13" Type="http://schemas.openxmlformats.org/officeDocument/2006/relationships/image" Target="../media/image87.png"/><Relationship Id="rId12" Type="http://schemas.openxmlformats.org/officeDocument/2006/relationships/image" Target="../media/image86.png"/><Relationship Id="rId11" Type="http://schemas.openxmlformats.org/officeDocument/2006/relationships/image" Target="../media/image91.png"/><Relationship Id="rId10" Type="http://schemas.openxmlformats.org/officeDocument/2006/relationships/image" Target="../media/image64.png"/><Relationship Id="rId1" Type="http://schemas.openxmlformats.org/officeDocument/2006/relationships/image" Target="../media/image77.png"/></Relationships>
</file>

<file path=ppt/slides/_rels/slide13.xml.rels><?xml version="1.0" encoding="UTF-8" standalone="yes"?>
<Relationships xmlns="http://schemas.openxmlformats.org/package/2006/relationships"><Relationship Id="rId9" Type="http://schemas.openxmlformats.org/officeDocument/2006/relationships/image" Target="../media/image85.png"/><Relationship Id="rId8" Type="http://schemas.openxmlformats.org/officeDocument/2006/relationships/image" Target="../media/image94.png"/><Relationship Id="rId7" Type="http://schemas.openxmlformats.org/officeDocument/2006/relationships/image" Target="../media/image93.png"/><Relationship Id="rId6" Type="http://schemas.openxmlformats.org/officeDocument/2006/relationships/image" Target="../media/image82.png"/><Relationship Id="rId5" Type="http://schemas.openxmlformats.org/officeDocument/2006/relationships/image" Target="../media/image92.png"/><Relationship Id="rId4" Type="http://schemas.openxmlformats.org/officeDocument/2006/relationships/image" Target="../media/image80.png"/><Relationship Id="rId3" Type="http://schemas.openxmlformats.org/officeDocument/2006/relationships/image" Target="../media/image79.png"/><Relationship Id="rId20" Type="http://schemas.openxmlformats.org/officeDocument/2006/relationships/slideLayout" Target="../slideLayouts/slideLayout2.xml"/><Relationship Id="rId2" Type="http://schemas.openxmlformats.org/officeDocument/2006/relationships/image" Target="../media/image78.png"/><Relationship Id="rId19" Type="http://schemas.openxmlformats.org/officeDocument/2006/relationships/customXml" Target="../ink/ink103.xml"/><Relationship Id="rId18" Type="http://schemas.openxmlformats.org/officeDocument/2006/relationships/customXml" Target="../ink/ink102.xml"/><Relationship Id="rId17" Type="http://schemas.openxmlformats.org/officeDocument/2006/relationships/customXml" Target="../ink/ink101.xml"/><Relationship Id="rId16" Type="http://schemas.openxmlformats.org/officeDocument/2006/relationships/customXml" Target="../ink/ink100.xml"/><Relationship Id="rId15" Type="http://schemas.openxmlformats.org/officeDocument/2006/relationships/customXml" Target="../ink/ink99.xml"/><Relationship Id="rId14" Type="http://schemas.openxmlformats.org/officeDocument/2006/relationships/image" Target="../media/image98.png"/><Relationship Id="rId13" Type="http://schemas.openxmlformats.org/officeDocument/2006/relationships/image" Target="../media/image95.png"/><Relationship Id="rId12" Type="http://schemas.openxmlformats.org/officeDocument/2006/relationships/image" Target="../media/image97.png"/><Relationship Id="rId11" Type="http://schemas.openxmlformats.org/officeDocument/2006/relationships/image" Target="../media/image96.png"/><Relationship Id="rId10" Type="http://schemas.openxmlformats.org/officeDocument/2006/relationships/image" Target="../media/image64.png"/><Relationship Id="rId1" Type="http://schemas.openxmlformats.org/officeDocument/2006/relationships/image" Target="../media/image77.png"/></Relationships>
</file>

<file path=ppt/slides/_rels/slide14.xml.rels><?xml version="1.0" encoding="UTF-8" standalone="yes"?>
<Relationships xmlns="http://schemas.openxmlformats.org/package/2006/relationships"><Relationship Id="rId9" Type="http://schemas.openxmlformats.org/officeDocument/2006/relationships/image" Target="../media/image102.png"/><Relationship Id="rId8" Type="http://schemas.openxmlformats.org/officeDocument/2006/relationships/image" Target="../media/image82.png"/><Relationship Id="rId7" Type="http://schemas.openxmlformats.org/officeDocument/2006/relationships/image" Target="../media/image101.png"/><Relationship Id="rId6" Type="http://schemas.openxmlformats.org/officeDocument/2006/relationships/image" Target="../media/image100.png"/><Relationship Id="rId5" Type="http://schemas.openxmlformats.org/officeDocument/2006/relationships/image" Target="../media/image78.png"/><Relationship Id="rId4" Type="http://schemas.openxmlformats.org/officeDocument/2006/relationships/image" Target="../media/image77.png"/><Relationship Id="rId3" Type="http://schemas.openxmlformats.org/officeDocument/2006/relationships/image" Target="../media/image97.png"/><Relationship Id="rId2" Type="http://schemas.openxmlformats.org/officeDocument/2006/relationships/image" Target="../media/image99.png"/><Relationship Id="rId15" Type="http://schemas.openxmlformats.org/officeDocument/2006/relationships/slideLayout" Target="../slideLayouts/slideLayout2.xml"/><Relationship Id="rId14" Type="http://schemas.openxmlformats.org/officeDocument/2006/relationships/image" Target="../media/image98.png"/><Relationship Id="rId13" Type="http://schemas.openxmlformats.org/officeDocument/2006/relationships/image" Target="../media/image106.png"/><Relationship Id="rId12" Type="http://schemas.openxmlformats.org/officeDocument/2006/relationships/image" Target="../media/image105.png"/><Relationship Id="rId11" Type="http://schemas.openxmlformats.org/officeDocument/2006/relationships/image" Target="../media/image104.png"/><Relationship Id="rId10" Type="http://schemas.openxmlformats.org/officeDocument/2006/relationships/image" Target="../media/image103.png"/><Relationship Id="rId1" Type="http://schemas.openxmlformats.org/officeDocument/2006/relationships/image" Target="../media/image64.png"/></Relationships>
</file>

<file path=ppt/slides/_rels/slide15.xml.rels><?xml version="1.0" encoding="UTF-8" standalone="yes"?>
<Relationships xmlns="http://schemas.openxmlformats.org/package/2006/relationships"><Relationship Id="rId9" Type="http://schemas.openxmlformats.org/officeDocument/2006/relationships/image" Target="../media/image82.png"/><Relationship Id="rId8" Type="http://schemas.openxmlformats.org/officeDocument/2006/relationships/image" Target="../media/image101.png"/><Relationship Id="rId7" Type="http://schemas.openxmlformats.org/officeDocument/2006/relationships/image" Target="../media/image100.png"/><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97.png"/><Relationship Id="rId3" Type="http://schemas.openxmlformats.org/officeDocument/2006/relationships/image" Target="../media/image108.png"/><Relationship Id="rId2" Type="http://schemas.openxmlformats.org/officeDocument/2006/relationships/image" Target="../media/image107.png"/><Relationship Id="rId15" Type="http://schemas.openxmlformats.org/officeDocument/2006/relationships/slideLayout" Target="../slideLayouts/slideLayout2.xml"/><Relationship Id="rId14" Type="http://schemas.openxmlformats.org/officeDocument/2006/relationships/image" Target="../media/image106.png"/><Relationship Id="rId13" Type="http://schemas.openxmlformats.org/officeDocument/2006/relationships/image" Target="../media/image105.png"/><Relationship Id="rId12" Type="http://schemas.openxmlformats.org/officeDocument/2006/relationships/image" Target="../media/image104.png"/><Relationship Id="rId11" Type="http://schemas.openxmlformats.org/officeDocument/2006/relationships/image" Target="../media/image103.png"/><Relationship Id="rId10" Type="http://schemas.openxmlformats.org/officeDocument/2006/relationships/image" Target="../media/image102.png"/><Relationship Id="rId1" Type="http://schemas.openxmlformats.org/officeDocument/2006/relationships/image" Target="../media/image64.png"/></Relationships>
</file>

<file path=ppt/slides/_rels/slide16.xml.rels><?xml version="1.0" encoding="UTF-8" standalone="yes"?>
<Relationships xmlns="http://schemas.openxmlformats.org/package/2006/relationships"><Relationship Id="rId9" Type="http://schemas.openxmlformats.org/officeDocument/2006/relationships/image" Target="../media/image102.png"/><Relationship Id="rId8" Type="http://schemas.openxmlformats.org/officeDocument/2006/relationships/image" Target="../media/image114.png"/><Relationship Id="rId7" Type="http://schemas.openxmlformats.org/officeDocument/2006/relationships/image" Target="../media/image113.png"/><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10.png"/><Relationship Id="rId3" Type="http://schemas.openxmlformats.org/officeDocument/2006/relationships/image" Target="../media/image108.png"/><Relationship Id="rId2" Type="http://schemas.openxmlformats.org/officeDocument/2006/relationships/image" Target="../media/image109.png"/><Relationship Id="rId14" Type="http://schemas.openxmlformats.org/officeDocument/2006/relationships/slideLayout" Target="../slideLayouts/slideLayout2.xml"/><Relationship Id="rId13" Type="http://schemas.openxmlformats.org/officeDocument/2006/relationships/image" Target="../media/image106.png"/><Relationship Id="rId12" Type="http://schemas.openxmlformats.org/officeDocument/2006/relationships/image" Target="../media/image105.png"/><Relationship Id="rId11" Type="http://schemas.openxmlformats.org/officeDocument/2006/relationships/image" Target="../media/image104.png"/><Relationship Id="rId10" Type="http://schemas.openxmlformats.org/officeDocument/2006/relationships/image" Target="../media/image103.png"/><Relationship Id="rId1" Type="http://schemas.openxmlformats.org/officeDocument/2006/relationships/image" Target="../media/image64.png"/></Relationships>
</file>

<file path=ppt/slides/_rels/slide17.xml.rels><?xml version="1.0" encoding="UTF-8" standalone="yes"?>
<Relationships xmlns="http://schemas.openxmlformats.org/package/2006/relationships"><Relationship Id="rId9" Type="http://schemas.openxmlformats.org/officeDocument/2006/relationships/image" Target="../media/image122.png"/><Relationship Id="rId8" Type="http://schemas.openxmlformats.org/officeDocument/2006/relationships/image" Target="../media/image121.png"/><Relationship Id="rId7" Type="http://schemas.openxmlformats.org/officeDocument/2006/relationships/image" Target="../media/image120.png"/><Relationship Id="rId6" Type="http://schemas.openxmlformats.org/officeDocument/2006/relationships/image" Target="../media/image119.png"/><Relationship Id="rId5" Type="http://schemas.openxmlformats.org/officeDocument/2006/relationships/image" Target="../media/image118.png"/><Relationship Id="rId42" Type="http://schemas.openxmlformats.org/officeDocument/2006/relationships/slideLayout" Target="../slideLayouts/slideLayout2.xml"/><Relationship Id="rId41" Type="http://schemas.openxmlformats.org/officeDocument/2006/relationships/image" Target="../media/image154.png"/><Relationship Id="rId40" Type="http://schemas.openxmlformats.org/officeDocument/2006/relationships/image" Target="../media/image153.png"/><Relationship Id="rId4" Type="http://schemas.openxmlformats.org/officeDocument/2006/relationships/image" Target="../media/image117.png"/><Relationship Id="rId39" Type="http://schemas.openxmlformats.org/officeDocument/2006/relationships/image" Target="../media/image152.png"/><Relationship Id="rId38" Type="http://schemas.openxmlformats.org/officeDocument/2006/relationships/image" Target="../media/image151.png"/><Relationship Id="rId37" Type="http://schemas.openxmlformats.org/officeDocument/2006/relationships/image" Target="../media/image150.png"/><Relationship Id="rId36" Type="http://schemas.openxmlformats.org/officeDocument/2006/relationships/image" Target="../media/image149.png"/><Relationship Id="rId35" Type="http://schemas.openxmlformats.org/officeDocument/2006/relationships/image" Target="../media/image148.png"/><Relationship Id="rId34" Type="http://schemas.openxmlformats.org/officeDocument/2006/relationships/image" Target="../media/image147.png"/><Relationship Id="rId33" Type="http://schemas.openxmlformats.org/officeDocument/2006/relationships/image" Target="../media/image146.png"/><Relationship Id="rId32" Type="http://schemas.openxmlformats.org/officeDocument/2006/relationships/image" Target="../media/image145.png"/><Relationship Id="rId31" Type="http://schemas.openxmlformats.org/officeDocument/2006/relationships/image" Target="../media/image144.png"/><Relationship Id="rId30" Type="http://schemas.openxmlformats.org/officeDocument/2006/relationships/image" Target="../media/image143.png"/><Relationship Id="rId3" Type="http://schemas.openxmlformats.org/officeDocument/2006/relationships/image" Target="../media/image116.png"/><Relationship Id="rId29" Type="http://schemas.openxmlformats.org/officeDocument/2006/relationships/image" Target="../media/image142.png"/><Relationship Id="rId28" Type="http://schemas.openxmlformats.org/officeDocument/2006/relationships/image" Target="../media/image141.png"/><Relationship Id="rId27" Type="http://schemas.openxmlformats.org/officeDocument/2006/relationships/image" Target="../media/image140.png"/><Relationship Id="rId26" Type="http://schemas.openxmlformats.org/officeDocument/2006/relationships/image" Target="../media/image139.png"/><Relationship Id="rId25" Type="http://schemas.openxmlformats.org/officeDocument/2006/relationships/image" Target="../media/image138.png"/><Relationship Id="rId24" Type="http://schemas.openxmlformats.org/officeDocument/2006/relationships/image" Target="../media/image137.png"/><Relationship Id="rId23" Type="http://schemas.openxmlformats.org/officeDocument/2006/relationships/image" Target="../media/image136.png"/><Relationship Id="rId22" Type="http://schemas.openxmlformats.org/officeDocument/2006/relationships/image" Target="../media/image135.png"/><Relationship Id="rId21" Type="http://schemas.openxmlformats.org/officeDocument/2006/relationships/image" Target="../media/image134.png"/><Relationship Id="rId20" Type="http://schemas.openxmlformats.org/officeDocument/2006/relationships/image" Target="../media/image133.png"/><Relationship Id="rId2" Type="http://schemas.openxmlformats.org/officeDocument/2006/relationships/image" Target="../media/image115.png"/><Relationship Id="rId19" Type="http://schemas.openxmlformats.org/officeDocument/2006/relationships/image" Target="../media/image132.png"/><Relationship Id="rId18" Type="http://schemas.openxmlformats.org/officeDocument/2006/relationships/image" Target="../media/image131.png"/><Relationship Id="rId17" Type="http://schemas.openxmlformats.org/officeDocument/2006/relationships/image" Target="../media/image130.png"/><Relationship Id="rId16" Type="http://schemas.openxmlformats.org/officeDocument/2006/relationships/image" Target="../media/image129.png"/><Relationship Id="rId15" Type="http://schemas.openxmlformats.org/officeDocument/2006/relationships/image" Target="../media/image128.png"/><Relationship Id="rId14" Type="http://schemas.openxmlformats.org/officeDocument/2006/relationships/image" Target="../media/image127.png"/><Relationship Id="rId13" Type="http://schemas.openxmlformats.org/officeDocument/2006/relationships/image" Target="../media/image126.png"/><Relationship Id="rId12" Type="http://schemas.openxmlformats.org/officeDocument/2006/relationships/image" Target="../media/image125.png"/><Relationship Id="rId11" Type="http://schemas.openxmlformats.org/officeDocument/2006/relationships/image" Target="../media/image124.png"/><Relationship Id="rId10" Type="http://schemas.openxmlformats.org/officeDocument/2006/relationships/image" Target="../media/image123.png"/><Relationship Id="rId1" Type="http://schemas.openxmlformats.org/officeDocument/2006/relationships/image" Target="../media/image6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5.png"/><Relationship Id="rId1" Type="http://schemas.openxmlformats.org/officeDocument/2006/relationships/image" Target="../media/image64.png"/></Relationships>
</file>

<file path=ppt/slides/_rels/slide19.xml.rels><?xml version="1.0" encoding="UTF-8" standalone="yes"?>
<Relationships xmlns="http://schemas.openxmlformats.org/package/2006/relationships"><Relationship Id="rId9" Type="http://schemas.openxmlformats.org/officeDocument/2006/relationships/image" Target="../media/image163.png"/><Relationship Id="rId8" Type="http://schemas.openxmlformats.org/officeDocument/2006/relationships/image" Target="../media/image162.png"/><Relationship Id="rId7" Type="http://schemas.openxmlformats.org/officeDocument/2006/relationships/image" Target="../media/image161.png"/><Relationship Id="rId6" Type="http://schemas.openxmlformats.org/officeDocument/2006/relationships/image" Target="../media/image160.png"/><Relationship Id="rId5" Type="http://schemas.openxmlformats.org/officeDocument/2006/relationships/image" Target="../media/image159.png"/><Relationship Id="rId4" Type="http://schemas.openxmlformats.org/officeDocument/2006/relationships/image" Target="../media/image158.png"/><Relationship Id="rId3" Type="http://schemas.openxmlformats.org/officeDocument/2006/relationships/image" Target="../media/image40.png"/><Relationship Id="rId2" Type="http://schemas.openxmlformats.org/officeDocument/2006/relationships/image" Target="../media/image157.png"/><Relationship Id="rId11" Type="http://schemas.openxmlformats.org/officeDocument/2006/relationships/slideLayout" Target="../slideLayouts/slideLayout2.xml"/><Relationship Id="rId10" Type="http://schemas.openxmlformats.org/officeDocument/2006/relationships/image" Target="../media/image164.png"/><Relationship Id="rId1" Type="http://schemas.openxmlformats.org/officeDocument/2006/relationships/image" Target="../media/image15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image" Target="../media/image164.png"/><Relationship Id="rId8" Type="http://schemas.openxmlformats.org/officeDocument/2006/relationships/image" Target="../media/image163.png"/><Relationship Id="rId7" Type="http://schemas.openxmlformats.org/officeDocument/2006/relationships/image" Target="../media/image162.png"/><Relationship Id="rId6" Type="http://schemas.openxmlformats.org/officeDocument/2006/relationships/image" Target="../media/image160.png"/><Relationship Id="rId5" Type="http://schemas.openxmlformats.org/officeDocument/2006/relationships/image" Target="../media/image159.png"/><Relationship Id="rId4" Type="http://schemas.openxmlformats.org/officeDocument/2006/relationships/image" Target="../media/image158.png"/><Relationship Id="rId3" Type="http://schemas.openxmlformats.org/officeDocument/2006/relationships/image" Target="../media/image40.png"/><Relationship Id="rId2" Type="http://schemas.openxmlformats.org/officeDocument/2006/relationships/image" Target="../media/image165.png"/><Relationship Id="rId10" Type="http://schemas.openxmlformats.org/officeDocument/2006/relationships/slideLayout" Target="../slideLayouts/slideLayout2.xml"/><Relationship Id="rId1" Type="http://schemas.openxmlformats.org/officeDocument/2006/relationships/image" Target="../media/image156.png"/></Relationships>
</file>

<file path=ppt/slides/_rels/slide21.xml.rels><?xml version="1.0" encoding="UTF-8" standalone="yes"?>
<Relationships xmlns="http://schemas.openxmlformats.org/package/2006/relationships"><Relationship Id="rId9" Type="http://schemas.openxmlformats.org/officeDocument/2006/relationships/image" Target="../media/image173.png"/><Relationship Id="rId8" Type="http://schemas.openxmlformats.org/officeDocument/2006/relationships/image" Target="../media/image172.png"/><Relationship Id="rId7" Type="http://schemas.openxmlformats.org/officeDocument/2006/relationships/image" Target="../media/image171.png"/><Relationship Id="rId6" Type="http://schemas.openxmlformats.org/officeDocument/2006/relationships/image" Target="../media/image170.png"/><Relationship Id="rId5" Type="http://schemas.openxmlformats.org/officeDocument/2006/relationships/image" Target="../media/image169.png"/><Relationship Id="rId4" Type="http://schemas.openxmlformats.org/officeDocument/2006/relationships/image" Target="../media/image168.png"/><Relationship Id="rId3" Type="http://schemas.openxmlformats.org/officeDocument/2006/relationships/image" Target="../media/image167.png"/><Relationship Id="rId29" Type="http://schemas.openxmlformats.org/officeDocument/2006/relationships/slideLayout" Target="../slideLayouts/slideLayout2.xml"/><Relationship Id="rId28" Type="http://schemas.openxmlformats.org/officeDocument/2006/relationships/image" Target="../media/image192.png"/><Relationship Id="rId27" Type="http://schemas.openxmlformats.org/officeDocument/2006/relationships/image" Target="../media/image191.png"/><Relationship Id="rId26" Type="http://schemas.openxmlformats.org/officeDocument/2006/relationships/image" Target="../media/image190.png"/><Relationship Id="rId25" Type="http://schemas.openxmlformats.org/officeDocument/2006/relationships/image" Target="../media/image189.png"/><Relationship Id="rId24" Type="http://schemas.openxmlformats.org/officeDocument/2006/relationships/image" Target="../media/image188.png"/><Relationship Id="rId23" Type="http://schemas.openxmlformats.org/officeDocument/2006/relationships/image" Target="../media/image187.png"/><Relationship Id="rId22" Type="http://schemas.openxmlformats.org/officeDocument/2006/relationships/image" Target="../media/image186.png"/><Relationship Id="rId21" Type="http://schemas.openxmlformats.org/officeDocument/2006/relationships/image" Target="../media/image185.png"/><Relationship Id="rId20" Type="http://schemas.openxmlformats.org/officeDocument/2006/relationships/image" Target="../media/image184.png"/><Relationship Id="rId2" Type="http://schemas.openxmlformats.org/officeDocument/2006/relationships/image" Target="../media/image166.png"/><Relationship Id="rId19" Type="http://schemas.openxmlformats.org/officeDocument/2006/relationships/image" Target="../media/image183.png"/><Relationship Id="rId18" Type="http://schemas.openxmlformats.org/officeDocument/2006/relationships/image" Target="../media/image182.png"/><Relationship Id="rId17" Type="http://schemas.openxmlformats.org/officeDocument/2006/relationships/image" Target="../media/image181.png"/><Relationship Id="rId16" Type="http://schemas.openxmlformats.org/officeDocument/2006/relationships/image" Target="../media/image180.png"/><Relationship Id="rId15" Type="http://schemas.openxmlformats.org/officeDocument/2006/relationships/image" Target="../media/image179.png"/><Relationship Id="rId14" Type="http://schemas.openxmlformats.org/officeDocument/2006/relationships/image" Target="../media/image178.png"/><Relationship Id="rId13" Type="http://schemas.openxmlformats.org/officeDocument/2006/relationships/image" Target="../media/image177.png"/><Relationship Id="rId12" Type="http://schemas.openxmlformats.org/officeDocument/2006/relationships/image" Target="../media/image176.png"/><Relationship Id="rId11" Type="http://schemas.openxmlformats.org/officeDocument/2006/relationships/image" Target="../media/image175.png"/><Relationship Id="rId10" Type="http://schemas.openxmlformats.org/officeDocument/2006/relationships/image" Target="../media/image174.png"/><Relationship Id="rId1" Type="http://schemas.openxmlformats.org/officeDocument/2006/relationships/image" Target="../media/image156.png"/></Relationships>
</file>

<file path=ppt/slides/_rels/slide22.xml.rels><?xml version="1.0" encoding="UTF-8" standalone="yes"?>
<Relationships xmlns="http://schemas.openxmlformats.org/package/2006/relationships"><Relationship Id="rId9" Type="http://schemas.openxmlformats.org/officeDocument/2006/relationships/image" Target="../media/image200.png"/><Relationship Id="rId8" Type="http://schemas.openxmlformats.org/officeDocument/2006/relationships/image" Target="../media/image199.png"/><Relationship Id="rId7" Type="http://schemas.openxmlformats.org/officeDocument/2006/relationships/image" Target="../media/image198.png"/><Relationship Id="rId6" Type="http://schemas.openxmlformats.org/officeDocument/2006/relationships/image" Target="../media/image197.png"/><Relationship Id="rId5" Type="http://schemas.openxmlformats.org/officeDocument/2006/relationships/image" Target="../media/image196.png"/><Relationship Id="rId4" Type="http://schemas.openxmlformats.org/officeDocument/2006/relationships/image" Target="../media/image195.png"/><Relationship Id="rId3" Type="http://schemas.openxmlformats.org/officeDocument/2006/relationships/image" Target="../media/image194.png"/><Relationship Id="rId29" Type="http://schemas.openxmlformats.org/officeDocument/2006/relationships/slideLayout" Target="../slideLayouts/slideLayout2.xml"/><Relationship Id="rId28" Type="http://schemas.openxmlformats.org/officeDocument/2006/relationships/image" Target="../media/image219.png"/><Relationship Id="rId27" Type="http://schemas.openxmlformats.org/officeDocument/2006/relationships/image" Target="../media/image218.png"/><Relationship Id="rId26" Type="http://schemas.openxmlformats.org/officeDocument/2006/relationships/image" Target="../media/image217.png"/><Relationship Id="rId25" Type="http://schemas.openxmlformats.org/officeDocument/2006/relationships/image" Target="../media/image216.png"/><Relationship Id="rId24" Type="http://schemas.openxmlformats.org/officeDocument/2006/relationships/image" Target="../media/image215.png"/><Relationship Id="rId23" Type="http://schemas.openxmlformats.org/officeDocument/2006/relationships/image" Target="../media/image214.png"/><Relationship Id="rId22" Type="http://schemas.openxmlformats.org/officeDocument/2006/relationships/image" Target="../media/image213.png"/><Relationship Id="rId21" Type="http://schemas.openxmlformats.org/officeDocument/2006/relationships/image" Target="../media/image212.png"/><Relationship Id="rId20" Type="http://schemas.openxmlformats.org/officeDocument/2006/relationships/image" Target="../media/image211.png"/><Relationship Id="rId2" Type="http://schemas.openxmlformats.org/officeDocument/2006/relationships/image" Target="../media/image193.png"/><Relationship Id="rId19" Type="http://schemas.openxmlformats.org/officeDocument/2006/relationships/image" Target="../media/image210.png"/><Relationship Id="rId18" Type="http://schemas.openxmlformats.org/officeDocument/2006/relationships/image" Target="../media/image209.png"/><Relationship Id="rId17" Type="http://schemas.openxmlformats.org/officeDocument/2006/relationships/image" Target="../media/image208.png"/><Relationship Id="rId16" Type="http://schemas.openxmlformats.org/officeDocument/2006/relationships/image" Target="../media/image207.png"/><Relationship Id="rId15" Type="http://schemas.openxmlformats.org/officeDocument/2006/relationships/image" Target="../media/image206.png"/><Relationship Id="rId14" Type="http://schemas.openxmlformats.org/officeDocument/2006/relationships/image" Target="../media/image205.png"/><Relationship Id="rId13" Type="http://schemas.openxmlformats.org/officeDocument/2006/relationships/image" Target="../media/image204.png"/><Relationship Id="rId12" Type="http://schemas.openxmlformats.org/officeDocument/2006/relationships/image" Target="../media/image203.png"/><Relationship Id="rId11" Type="http://schemas.openxmlformats.org/officeDocument/2006/relationships/image" Target="../media/image202.png"/><Relationship Id="rId10" Type="http://schemas.openxmlformats.org/officeDocument/2006/relationships/image" Target="../media/image201.png"/><Relationship Id="rId1" Type="http://schemas.openxmlformats.org/officeDocument/2006/relationships/image" Target="../media/image156.png"/></Relationships>
</file>

<file path=ppt/slides/_rels/slide23.xml.rels><?xml version="1.0" encoding="UTF-8" standalone="yes"?>
<Relationships xmlns="http://schemas.openxmlformats.org/package/2006/relationships"><Relationship Id="rId9" Type="http://schemas.openxmlformats.org/officeDocument/2006/relationships/image" Target="../media/image200.png"/><Relationship Id="rId8" Type="http://schemas.openxmlformats.org/officeDocument/2006/relationships/image" Target="../media/image199.png"/><Relationship Id="rId7" Type="http://schemas.openxmlformats.org/officeDocument/2006/relationships/image" Target="../media/image198.png"/><Relationship Id="rId6" Type="http://schemas.openxmlformats.org/officeDocument/2006/relationships/image" Target="../media/image221.png"/><Relationship Id="rId5" Type="http://schemas.openxmlformats.org/officeDocument/2006/relationships/image" Target="../media/image196.png"/><Relationship Id="rId4" Type="http://schemas.openxmlformats.org/officeDocument/2006/relationships/image" Target="../media/image195.png"/><Relationship Id="rId3" Type="http://schemas.openxmlformats.org/officeDocument/2006/relationships/image" Target="../media/image194.png"/><Relationship Id="rId29" Type="http://schemas.openxmlformats.org/officeDocument/2006/relationships/slideLayout" Target="../slideLayouts/slideLayout2.xml"/><Relationship Id="rId28" Type="http://schemas.openxmlformats.org/officeDocument/2006/relationships/image" Target="../media/image234.png"/><Relationship Id="rId27" Type="http://schemas.openxmlformats.org/officeDocument/2006/relationships/image" Target="../media/image233.png"/><Relationship Id="rId26" Type="http://schemas.openxmlformats.org/officeDocument/2006/relationships/image" Target="../media/image232.png"/><Relationship Id="rId25" Type="http://schemas.openxmlformats.org/officeDocument/2006/relationships/image" Target="../media/image231.png"/><Relationship Id="rId24" Type="http://schemas.openxmlformats.org/officeDocument/2006/relationships/image" Target="../media/image230.png"/><Relationship Id="rId23" Type="http://schemas.openxmlformats.org/officeDocument/2006/relationships/image" Target="../media/image229.png"/><Relationship Id="rId22" Type="http://schemas.openxmlformats.org/officeDocument/2006/relationships/image" Target="../media/image228.png"/><Relationship Id="rId21" Type="http://schemas.openxmlformats.org/officeDocument/2006/relationships/image" Target="../media/image227.png"/><Relationship Id="rId20" Type="http://schemas.openxmlformats.org/officeDocument/2006/relationships/image" Target="../media/image226.png"/><Relationship Id="rId2" Type="http://schemas.openxmlformats.org/officeDocument/2006/relationships/image" Target="../media/image220.png"/><Relationship Id="rId19" Type="http://schemas.openxmlformats.org/officeDocument/2006/relationships/image" Target="../media/image225.png"/><Relationship Id="rId18" Type="http://schemas.openxmlformats.org/officeDocument/2006/relationships/image" Target="../media/image224.png"/><Relationship Id="rId17" Type="http://schemas.openxmlformats.org/officeDocument/2006/relationships/image" Target="../media/image223.png"/><Relationship Id="rId16" Type="http://schemas.openxmlformats.org/officeDocument/2006/relationships/image" Target="../media/image222.png"/><Relationship Id="rId15" Type="http://schemas.openxmlformats.org/officeDocument/2006/relationships/image" Target="../media/image206.png"/><Relationship Id="rId14" Type="http://schemas.openxmlformats.org/officeDocument/2006/relationships/image" Target="../media/image205.png"/><Relationship Id="rId13" Type="http://schemas.openxmlformats.org/officeDocument/2006/relationships/image" Target="../media/image204.png"/><Relationship Id="rId12" Type="http://schemas.openxmlformats.org/officeDocument/2006/relationships/image" Target="../media/image203.png"/><Relationship Id="rId11" Type="http://schemas.openxmlformats.org/officeDocument/2006/relationships/image" Target="../media/image202.png"/><Relationship Id="rId10" Type="http://schemas.openxmlformats.org/officeDocument/2006/relationships/image" Target="../media/image201.png"/><Relationship Id="rId1" Type="http://schemas.openxmlformats.org/officeDocument/2006/relationships/image" Target="../media/image156.png"/></Relationships>
</file>

<file path=ppt/slides/_rels/slide24.xml.rels><?xml version="1.0" encoding="UTF-8" standalone="yes"?>
<Relationships xmlns="http://schemas.openxmlformats.org/package/2006/relationships"><Relationship Id="rId9" Type="http://schemas.openxmlformats.org/officeDocument/2006/relationships/image" Target="../media/image200.png"/><Relationship Id="rId8" Type="http://schemas.openxmlformats.org/officeDocument/2006/relationships/image" Target="../media/image199.png"/><Relationship Id="rId7" Type="http://schemas.openxmlformats.org/officeDocument/2006/relationships/image" Target="../media/image237.png"/><Relationship Id="rId6" Type="http://schemas.openxmlformats.org/officeDocument/2006/relationships/image" Target="../media/image236.png"/><Relationship Id="rId5" Type="http://schemas.openxmlformats.org/officeDocument/2006/relationships/image" Target="../media/image196.png"/><Relationship Id="rId4" Type="http://schemas.openxmlformats.org/officeDocument/2006/relationships/image" Target="../media/image195.png"/><Relationship Id="rId3" Type="http://schemas.openxmlformats.org/officeDocument/2006/relationships/image" Target="../media/image194.png"/><Relationship Id="rId28" Type="http://schemas.openxmlformats.org/officeDocument/2006/relationships/slideLayout" Target="../slideLayouts/slideLayout2.xml"/><Relationship Id="rId27" Type="http://schemas.openxmlformats.org/officeDocument/2006/relationships/image" Target="../media/image249.png"/><Relationship Id="rId26" Type="http://schemas.openxmlformats.org/officeDocument/2006/relationships/image" Target="../media/image248.png"/><Relationship Id="rId25" Type="http://schemas.openxmlformats.org/officeDocument/2006/relationships/image" Target="../media/image247.png"/><Relationship Id="rId24" Type="http://schemas.openxmlformats.org/officeDocument/2006/relationships/image" Target="../media/image246.png"/><Relationship Id="rId23" Type="http://schemas.openxmlformats.org/officeDocument/2006/relationships/image" Target="../media/image245.png"/><Relationship Id="rId22" Type="http://schemas.openxmlformats.org/officeDocument/2006/relationships/image" Target="../media/image244.png"/><Relationship Id="rId21" Type="http://schemas.openxmlformats.org/officeDocument/2006/relationships/image" Target="../media/image243.png"/><Relationship Id="rId20" Type="http://schemas.openxmlformats.org/officeDocument/2006/relationships/image" Target="../media/image242.png"/><Relationship Id="rId2" Type="http://schemas.openxmlformats.org/officeDocument/2006/relationships/image" Target="../media/image235.png"/><Relationship Id="rId19" Type="http://schemas.openxmlformats.org/officeDocument/2006/relationships/image" Target="../media/image241.png"/><Relationship Id="rId18" Type="http://schemas.openxmlformats.org/officeDocument/2006/relationships/image" Target="../media/image240.png"/><Relationship Id="rId17" Type="http://schemas.openxmlformats.org/officeDocument/2006/relationships/image" Target="../media/image239.png"/><Relationship Id="rId16" Type="http://schemas.openxmlformats.org/officeDocument/2006/relationships/image" Target="../media/image238.png"/><Relationship Id="rId15" Type="http://schemas.openxmlformats.org/officeDocument/2006/relationships/image" Target="../media/image206.png"/><Relationship Id="rId14" Type="http://schemas.openxmlformats.org/officeDocument/2006/relationships/image" Target="../media/image205.png"/><Relationship Id="rId13" Type="http://schemas.openxmlformats.org/officeDocument/2006/relationships/image" Target="../media/image204.png"/><Relationship Id="rId12" Type="http://schemas.openxmlformats.org/officeDocument/2006/relationships/image" Target="../media/image203.png"/><Relationship Id="rId11" Type="http://schemas.openxmlformats.org/officeDocument/2006/relationships/image" Target="../media/image202.png"/><Relationship Id="rId10" Type="http://schemas.openxmlformats.org/officeDocument/2006/relationships/image" Target="../media/image201.png"/><Relationship Id="rId1" Type="http://schemas.openxmlformats.org/officeDocument/2006/relationships/image" Target="../media/image156.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2.png"/><Relationship Id="rId3" Type="http://schemas.openxmlformats.org/officeDocument/2006/relationships/image" Target="../media/image251.png"/><Relationship Id="rId2" Type="http://schemas.openxmlformats.org/officeDocument/2006/relationships/image" Target="../media/image250.png"/><Relationship Id="rId1" Type="http://schemas.openxmlformats.org/officeDocument/2006/relationships/image" Target="../media/image15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55.png"/><Relationship Id="rId1" Type="http://schemas.openxmlformats.org/officeDocument/2006/relationships/image" Target="../media/image25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4.png"/></Relationships>
</file>

<file path=ppt/slides/_rels/slide3.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8" Type="http://schemas.openxmlformats.org/officeDocument/2006/relationships/slideLayout" Target="../slideLayouts/slideLayout2.xml"/><Relationship Id="rId37" Type="http://schemas.openxmlformats.org/officeDocument/2006/relationships/image" Target="../media/image39.png"/><Relationship Id="rId36" Type="http://schemas.openxmlformats.org/officeDocument/2006/relationships/image" Target="../media/image38.png"/><Relationship Id="rId35" Type="http://schemas.openxmlformats.org/officeDocument/2006/relationships/image" Target="../media/image37.png"/><Relationship Id="rId34" Type="http://schemas.openxmlformats.org/officeDocument/2006/relationships/image" Target="../media/image36.png"/><Relationship Id="rId33" Type="http://schemas.openxmlformats.org/officeDocument/2006/relationships/image" Target="../media/image35.png"/><Relationship Id="rId32" Type="http://schemas.openxmlformats.org/officeDocument/2006/relationships/image" Target="../media/image34.png"/><Relationship Id="rId31" Type="http://schemas.openxmlformats.org/officeDocument/2006/relationships/image" Target="../media/image33.png"/><Relationship Id="rId30" Type="http://schemas.openxmlformats.org/officeDocument/2006/relationships/image" Target="../media/image32.png"/><Relationship Id="rId3" Type="http://schemas.openxmlformats.org/officeDocument/2006/relationships/image" Target="../media/image5.png"/><Relationship Id="rId29" Type="http://schemas.openxmlformats.org/officeDocument/2006/relationships/image" Target="../media/image31.png"/><Relationship Id="rId28" Type="http://schemas.openxmlformats.org/officeDocument/2006/relationships/image" Target="../media/image30.png"/><Relationship Id="rId27" Type="http://schemas.openxmlformats.org/officeDocument/2006/relationships/image" Target="../media/image29.png"/><Relationship Id="rId26" Type="http://schemas.openxmlformats.org/officeDocument/2006/relationships/image" Target="../media/image28.png"/><Relationship Id="rId25" Type="http://schemas.openxmlformats.org/officeDocument/2006/relationships/image" Target="../media/image27.png"/><Relationship Id="rId24" Type="http://schemas.openxmlformats.org/officeDocument/2006/relationships/image" Target="../media/image26.png"/><Relationship Id="rId23" Type="http://schemas.openxmlformats.org/officeDocument/2006/relationships/image" Target="../media/image25.png"/><Relationship Id="rId22" Type="http://schemas.openxmlformats.org/officeDocument/2006/relationships/image" Target="../media/image24.png"/><Relationship Id="rId21" Type="http://schemas.openxmlformats.org/officeDocument/2006/relationships/image" Target="../media/image23.png"/><Relationship Id="rId20" Type="http://schemas.openxmlformats.org/officeDocument/2006/relationships/image" Target="../media/image22.png"/><Relationship Id="rId2" Type="http://schemas.openxmlformats.org/officeDocument/2006/relationships/image" Target="../media/image4.png"/><Relationship Id="rId19" Type="http://schemas.openxmlformats.org/officeDocument/2006/relationships/image" Target="../media/image21.png"/><Relationship Id="rId18" Type="http://schemas.openxmlformats.org/officeDocument/2006/relationships/image" Target="../media/image20.png"/><Relationship Id="rId17" Type="http://schemas.openxmlformats.org/officeDocument/2006/relationships/image" Target="../media/image19.png"/><Relationship Id="rId16" Type="http://schemas.openxmlformats.org/officeDocument/2006/relationships/image" Target="../media/image18.png"/><Relationship Id="rId15" Type="http://schemas.openxmlformats.org/officeDocument/2006/relationships/image" Target="../media/image17.png"/><Relationship Id="rId14"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14.png"/><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58.png"/><Relationship Id="rId2" Type="http://schemas.openxmlformats.org/officeDocument/2006/relationships/image" Target="../media/image257.png"/><Relationship Id="rId1" Type="http://schemas.openxmlformats.org/officeDocument/2006/relationships/image" Target="../media/image25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0.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62.png"/><Relationship Id="rId2" Type="http://schemas.openxmlformats.org/officeDocument/2006/relationships/image" Target="../media/image261.png"/><Relationship Id="rId1" Type="http://schemas.openxmlformats.org/officeDocument/2006/relationships/image" Target="../media/image26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68.png"/><Relationship Id="rId4" Type="http://schemas.openxmlformats.org/officeDocument/2006/relationships/image" Target="../media/image267.png"/><Relationship Id="rId3" Type="http://schemas.openxmlformats.org/officeDocument/2006/relationships/image" Target="../media/image266.png"/><Relationship Id="rId2" Type="http://schemas.openxmlformats.org/officeDocument/2006/relationships/image" Target="../media/image265.png"/><Relationship Id="rId1" Type="http://schemas.openxmlformats.org/officeDocument/2006/relationships/image" Target="../media/image26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6.png"/><Relationship Id="rId7" Type="http://schemas.openxmlformats.org/officeDocument/2006/relationships/image" Target="../media/image275.png"/><Relationship Id="rId6" Type="http://schemas.openxmlformats.org/officeDocument/2006/relationships/image" Target="../media/image274.png"/><Relationship Id="rId5" Type="http://schemas.openxmlformats.org/officeDocument/2006/relationships/image" Target="../media/image273.png"/><Relationship Id="rId4" Type="http://schemas.openxmlformats.org/officeDocument/2006/relationships/image" Target="../media/image272.png"/><Relationship Id="rId3" Type="http://schemas.openxmlformats.org/officeDocument/2006/relationships/image" Target="../media/image271.png"/><Relationship Id="rId2" Type="http://schemas.openxmlformats.org/officeDocument/2006/relationships/image" Target="../media/image270.png"/><Relationship Id="rId1" Type="http://schemas.openxmlformats.org/officeDocument/2006/relationships/image" Target="../media/image269.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7.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6.xml.rels><?xml version="1.0" encoding="UTF-8" standalone="yes"?>
<Relationships xmlns="http://schemas.openxmlformats.org/package/2006/relationships"><Relationship Id="rId9" Type="http://schemas.openxmlformats.org/officeDocument/2006/relationships/image" Target="../media/image48.png"/><Relationship Id="rId8" Type="http://schemas.openxmlformats.org/officeDocument/2006/relationships/image" Target="../media/image47.png"/><Relationship Id="rId7" Type="http://schemas.openxmlformats.org/officeDocument/2006/relationships/image" Target="../media/image46.png"/><Relationship Id="rId6" Type="http://schemas.openxmlformats.org/officeDocument/2006/relationships/image" Target="../media/image45.png"/><Relationship Id="rId5" Type="http://schemas.openxmlformats.org/officeDocument/2006/relationships/image" Target="../media/image44.png"/><Relationship Id="rId44" Type="http://schemas.openxmlformats.org/officeDocument/2006/relationships/slideLayout" Target="../slideLayouts/slideLayout2.xml"/><Relationship Id="rId43" Type="http://schemas.openxmlformats.org/officeDocument/2006/relationships/customXml" Target="../ink/ink21.xml"/><Relationship Id="rId42" Type="http://schemas.openxmlformats.org/officeDocument/2006/relationships/customXml" Target="../ink/ink20.xml"/><Relationship Id="rId41" Type="http://schemas.openxmlformats.org/officeDocument/2006/relationships/customXml" Target="../ink/ink19.xml"/><Relationship Id="rId40" Type="http://schemas.openxmlformats.org/officeDocument/2006/relationships/customXml" Target="../ink/ink18.xml"/><Relationship Id="rId4" Type="http://schemas.openxmlformats.org/officeDocument/2006/relationships/image" Target="../media/image43.png"/><Relationship Id="rId39" Type="http://schemas.openxmlformats.org/officeDocument/2006/relationships/customXml" Target="../ink/ink17.xml"/><Relationship Id="rId38" Type="http://schemas.openxmlformats.org/officeDocument/2006/relationships/customXml" Target="../ink/ink16.xml"/><Relationship Id="rId37" Type="http://schemas.openxmlformats.org/officeDocument/2006/relationships/customXml" Target="../ink/ink15.xml"/><Relationship Id="rId36" Type="http://schemas.openxmlformats.org/officeDocument/2006/relationships/customXml" Target="../ink/ink14.xml"/><Relationship Id="rId35" Type="http://schemas.openxmlformats.org/officeDocument/2006/relationships/customXml" Target="../ink/ink13.xml"/><Relationship Id="rId34" Type="http://schemas.openxmlformats.org/officeDocument/2006/relationships/customXml" Target="../ink/ink12.xml"/><Relationship Id="rId33" Type="http://schemas.openxmlformats.org/officeDocument/2006/relationships/customXml" Target="../ink/ink11.xml"/><Relationship Id="rId32" Type="http://schemas.openxmlformats.org/officeDocument/2006/relationships/customXml" Target="../ink/ink10.xml"/><Relationship Id="rId31" Type="http://schemas.openxmlformats.org/officeDocument/2006/relationships/customXml" Target="../ink/ink9.xml"/><Relationship Id="rId30" Type="http://schemas.openxmlformats.org/officeDocument/2006/relationships/customXml" Target="../ink/ink8.xml"/><Relationship Id="rId3" Type="http://schemas.openxmlformats.org/officeDocument/2006/relationships/image" Target="../media/image42.png"/><Relationship Id="rId29" Type="http://schemas.openxmlformats.org/officeDocument/2006/relationships/customXml" Target="../ink/ink7.xml"/><Relationship Id="rId28" Type="http://schemas.openxmlformats.org/officeDocument/2006/relationships/customXml" Target="../ink/ink6.xml"/><Relationship Id="rId27" Type="http://schemas.openxmlformats.org/officeDocument/2006/relationships/customXml" Target="../ink/ink5.xml"/><Relationship Id="rId26" Type="http://schemas.openxmlformats.org/officeDocument/2006/relationships/customXml" Target="../ink/ink4.xml"/><Relationship Id="rId25" Type="http://schemas.openxmlformats.org/officeDocument/2006/relationships/customXml" Target="../ink/ink3.xml"/><Relationship Id="rId24" Type="http://schemas.openxmlformats.org/officeDocument/2006/relationships/customXml" Target="../ink/ink2.xml"/><Relationship Id="rId23" Type="http://schemas.openxmlformats.org/officeDocument/2006/relationships/customXml" Target="../ink/ink1.xml"/><Relationship Id="rId22" Type="http://schemas.openxmlformats.org/officeDocument/2006/relationships/image" Target="../media/image61.png"/><Relationship Id="rId21" Type="http://schemas.openxmlformats.org/officeDocument/2006/relationships/image" Target="../media/image60.png"/><Relationship Id="rId20" Type="http://schemas.openxmlformats.org/officeDocument/2006/relationships/image" Target="../media/image59.png"/><Relationship Id="rId2" Type="http://schemas.openxmlformats.org/officeDocument/2006/relationships/image" Target="../media/image40.png"/><Relationship Id="rId19" Type="http://schemas.openxmlformats.org/officeDocument/2006/relationships/image" Target="../media/image58.png"/><Relationship Id="rId18" Type="http://schemas.openxmlformats.org/officeDocument/2006/relationships/image" Target="../media/image57.png"/><Relationship Id="rId17" Type="http://schemas.openxmlformats.org/officeDocument/2006/relationships/image" Target="../media/image56.png"/><Relationship Id="rId16" Type="http://schemas.openxmlformats.org/officeDocument/2006/relationships/image" Target="../media/image55.png"/><Relationship Id="rId15" Type="http://schemas.openxmlformats.org/officeDocument/2006/relationships/image" Target="../media/image54.png"/><Relationship Id="rId14" Type="http://schemas.openxmlformats.org/officeDocument/2006/relationships/image" Target="../media/image53.png"/><Relationship Id="rId13" Type="http://schemas.openxmlformats.org/officeDocument/2006/relationships/image" Target="../media/image52.png"/><Relationship Id="rId12" Type="http://schemas.openxmlformats.org/officeDocument/2006/relationships/image" Target="../media/image51.png"/><Relationship Id="rId11" Type="http://schemas.openxmlformats.org/officeDocument/2006/relationships/image" Target="../media/image50.png"/><Relationship Id="rId10" Type="http://schemas.openxmlformats.org/officeDocument/2006/relationships/image" Target="../media/image49.png"/><Relationship Id="rId1" Type="http://schemas.openxmlformats.org/officeDocument/2006/relationships/image" Target="../media/image4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9.xml.rels><?xml version="1.0" encoding="UTF-8" standalone="yes"?>
<Relationships xmlns="http://schemas.openxmlformats.org/package/2006/relationships"><Relationship Id="rId9" Type="http://schemas.openxmlformats.org/officeDocument/2006/relationships/image" Target="../media/image72.png"/><Relationship Id="rId8" Type="http://schemas.openxmlformats.org/officeDocument/2006/relationships/image" Target="../media/image71.png"/><Relationship Id="rId7" Type="http://schemas.openxmlformats.org/officeDocument/2006/relationships/image" Target="../media/image70.png"/><Relationship Id="rId6" Type="http://schemas.openxmlformats.org/officeDocument/2006/relationships/image" Target="../media/image69.png"/><Relationship Id="rId50" Type="http://schemas.openxmlformats.org/officeDocument/2006/relationships/slideLayout" Target="../slideLayouts/slideLayout2.xml"/><Relationship Id="rId5" Type="http://schemas.openxmlformats.org/officeDocument/2006/relationships/image" Target="../media/image68.png"/><Relationship Id="rId49" Type="http://schemas.openxmlformats.org/officeDocument/2006/relationships/customXml" Target="../ink/ink59.xml"/><Relationship Id="rId48" Type="http://schemas.openxmlformats.org/officeDocument/2006/relationships/customXml" Target="../ink/ink58.xml"/><Relationship Id="rId47" Type="http://schemas.openxmlformats.org/officeDocument/2006/relationships/customXml" Target="../ink/ink57.xml"/><Relationship Id="rId46" Type="http://schemas.openxmlformats.org/officeDocument/2006/relationships/customXml" Target="../ink/ink56.xml"/><Relationship Id="rId45" Type="http://schemas.openxmlformats.org/officeDocument/2006/relationships/customXml" Target="../ink/ink55.xml"/><Relationship Id="rId44" Type="http://schemas.openxmlformats.org/officeDocument/2006/relationships/customXml" Target="../ink/ink54.xml"/><Relationship Id="rId43" Type="http://schemas.openxmlformats.org/officeDocument/2006/relationships/customXml" Target="../ink/ink53.xml"/><Relationship Id="rId42" Type="http://schemas.openxmlformats.org/officeDocument/2006/relationships/customXml" Target="../ink/ink52.xml"/><Relationship Id="rId41" Type="http://schemas.openxmlformats.org/officeDocument/2006/relationships/customXml" Target="../ink/ink51.xml"/><Relationship Id="rId40" Type="http://schemas.openxmlformats.org/officeDocument/2006/relationships/customXml" Target="../ink/ink50.xml"/><Relationship Id="rId4" Type="http://schemas.openxmlformats.org/officeDocument/2006/relationships/image" Target="../media/image67.png"/><Relationship Id="rId39" Type="http://schemas.openxmlformats.org/officeDocument/2006/relationships/customXml" Target="../ink/ink49.xml"/><Relationship Id="rId38" Type="http://schemas.openxmlformats.org/officeDocument/2006/relationships/customXml" Target="../ink/ink48.xml"/><Relationship Id="rId37" Type="http://schemas.openxmlformats.org/officeDocument/2006/relationships/customXml" Target="../ink/ink47.xml"/><Relationship Id="rId36" Type="http://schemas.openxmlformats.org/officeDocument/2006/relationships/customXml" Target="../ink/ink46.xml"/><Relationship Id="rId35" Type="http://schemas.openxmlformats.org/officeDocument/2006/relationships/customXml" Target="../ink/ink45.xml"/><Relationship Id="rId34" Type="http://schemas.openxmlformats.org/officeDocument/2006/relationships/customXml" Target="../ink/ink44.xml"/><Relationship Id="rId33" Type="http://schemas.openxmlformats.org/officeDocument/2006/relationships/customXml" Target="../ink/ink43.xml"/><Relationship Id="rId32" Type="http://schemas.openxmlformats.org/officeDocument/2006/relationships/customXml" Target="../ink/ink42.xml"/><Relationship Id="rId31" Type="http://schemas.openxmlformats.org/officeDocument/2006/relationships/customXml" Target="../ink/ink41.xml"/><Relationship Id="rId30" Type="http://schemas.openxmlformats.org/officeDocument/2006/relationships/customXml" Target="../ink/ink40.xml"/><Relationship Id="rId3" Type="http://schemas.openxmlformats.org/officeDocument/2006/relationships/image" Target="../media/image66.png"/><Relationship Id="rId29" Type="http://schemas.openxmlformats.org/officeDocument/2006/relationships/customXml" Target="../ink/ink39.xml"/><Relationship Id="rId28" Type="http://schemas.openxmlformats.org/officeDocument/2006/relationships/customXml" Target="../ink/ink38.xml"/><Relationship Id="rId27" Type="http://schemas.openxmlformats.org/officeDocument/2006/relationships/customXml" Target="../ink/ink37.xml"/><Relationship Id="rId26" Type="http://schemas.openxmlformats.org/officeDocument/2006/relationships/customXml" Target="../ink/ink36.xml"/><Relationship Id="rId25" Type="http://schemas.openxmlformats.org/officeDocument/2006/relationships/customXml" Target="../ink/ink35.xml"/><Relationship Id="rId24" Type="http://schemas.openxmlformats.org/officeDocument/2006/relationships/customXml" Target="../ink/ink34.xml"/><Relationship Id="rId23" Type="http://schemas.openxmlformats.org/officeDocument/2006/relationships/customXml" Target="../ink/ink33.xml"/><Relationship Id="rId22" Type="http://schemas.openxmlformats.org/officeDocument/2006/relationships/customXml" Target="../ink/ink32.xml"/><Relationship Id="rId21" Type="http://schemas.openxmlformats.org/officeDocument/2006/relationships/customXml" Target="../ink/ink31.xml"/><Relationship Id="rId20" Type="http://schemas.openxmlformats.org/officeDocument/2006/relationships/customXml" Target="../ink/ink30.xml"/><Relationship Id="rId2" Type="http://schemas.openxmlformats.org/officeDocument/2006/relationships/image" Target="../media/image65.png"/><Relationship Id="rId19" Type="http://schemas.openxmlformats.org/officeDocument/2006/relationships/customXml" Target="../ink/ink29.xml"/><Relationship Id="rId18" Type="http://schemas.openxmlformats.org/officeDocument/2006/relationships/customXml" Target="../ink/ink28.xml"/><Relationship Id="rId17" Type="http://schemas.openxmlformats.org/officeDocument/2006/relationships/customXml" Target="../ink/ink27.xml"/><Relationship Id="rId16" Type="http://schemas.openxmlformats.org/officeDocument/2006/relationships/customXml" Target="../ink/ink26.xml"/><Relationship Id="rId15" Type="http://schemas.openxmlformats.org/officeDocument/2006/relationships/customXml" Target="../ink/ink25.xml"/><Relationship Id="rId14" Type="http://schemas.openxmlformats.org/officeDocument/2006/relationships/customXml" Target="../ink/ink24.xml"/><Relationship Id="rId13" Type="http://schemas.openxmlformats.org/officeDocument/2006/relationships/customXml" Target="../ink/ink23.xml"/><Relationship Id="rId12" Type="http://schemas.openxmlformats.org/officeDocument/2006/relationships/customXml" Target="../ink/ink22.xml"/><Relationship Id="rId11" Type="http://schemas.openxmlformats.org/officeDocument/2006/relationships/image" Target="../media/image74.png"/><Relationship Id="rId10" Type="http://schemas.openxmlformats.org/officeDocument/2006/relationships/image" Target="../media/image73.png"/><Relationship Id="rId1" Type="http://schemas.openxmlformats.org/officeDocument/2006/relationships/image" Target="../media/image6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22363"/>
            <a:ext cx="7772400" cy="2387600"/>
          </a:xfrm>
        </p:spPr>
        <p:txBody>
          <a:bodyPr>
            <a:normAutofit/>
          </a:bodyPr>
          <a:lstStyle/>
          <a:p>
            <a:r>
              <a:rPr lang="en-GB" b="1" dirty="0"/>
              <a:t>Search Trees</a:t>
            </a:r>
            <a:endParaRPr lang="en-US" b="1" dirty="0"/>
          </a:p>
        </p:txBody>
      </p:sp>
      <p:sp>
        <p:nvSpPr>
          <p:cNvPr id="3" name="副标题 2"/>
          <p:cNvSpPr>
            <a:spLocks noGrp="1"/>
          </p:cNvSpPr>
          <p:nvPr>
            <p:ph type="subTitle" idx="1"/>
          </p:nvPr>
        </p:nvSpPr>
        <p:spPr/>
        <p:txBody>
          <a:bodyPr>
            <a:normAutofit/>
          </a:bodyPr>
          <a:lstStyle/>
          <a:p>
            <a:pPr>
              <a:lnSpc>
                <a:spcPct val="100000"/>
              </a:lnSpc>
              <a:spcBef>
                <a:spcPts val="0"/>
              </a:spcBef>
              <a:spcAft>
                <a:spcPts val="3000"/>
              </a:spcAft>
            </a:pPr>
            <a:r>
              <a:rPr lang="en-GB" dirty="0"/>
              <a:t>Data Structures and Algorithms</a:t>
            </a:r>
            <a:endParaRPr lang="en-GB" dirty="0"/>
          </a:p>
          <a:p>
            <a:pPr>
              <a:lnSpc>
                <a:spcPct val="100000"/>
              </a:lnSpc>
              <a:spcBef>
                <a:spcPts val="0"/>
              </a:spcBef>
            </a:pPr>
            <a:r>
              <a:rPr lang="en-GB" sz="2000" dirty="0">
                <a:solidFill>
                  <a:schemeClr val="bg2">
                    <a:lumMod val="50000"/>
                  </a:schemeClr>
                </a:solidFill>
              </a:rPr>
              <a:t>Nanjing University, Fall 2020</a:t>
            </a:r>
            <a:endParaRPr lang="en-GB" sz="2000" dirty="0">
              <a:solidFill>
                <a:schemeClr val="bg2">
                  <a:lumMod val="50000"/>
                </a:schemeClr>
              </a:solidFill>
            </a:endParaRPr>
          </a:p>
          <a:p>
            <a:pPr>
              <a:lnSpc>
                <a:spcPct val="100000"/>
              </a:lnSpc>
              <a:spcBef>
                <a:spcPts val="0"/>
              </a:spcBef>
            </a:pPr>
            <a:r>
              <a:rPr lang="zh-CN" altLang="en-US" sz="2000" dirty="0">
                <a:solidFill>
                  <a:schemeClr val="bg2">
                    <a:lumMod val="50000"/>
                  </a:schemeClr>
                </a:solidFill>
              </a:rPr>
              <a:t>郑朝栋</a:t>
            </a:r>
            <a:endParaRPr lang="en-US" sz="2000" dirty="0">
              <a:solidFill>
                <a:schemeClr val="bg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4:artisticCrisscrossEtching id="{69E86A38-633F-405F-BE8D-89E1CB46703D}"/>
                  </a:ext>
                </a:extLst>
              </p:cNvPr>
              <p:cNvSpPr>
                <a:spLocks noGrp="1"/>
              </p:cNvSpPr>
              <p:nvPr>
                <p:ph type="title"/>
              </p:nvPr>
            </p:nvSpPr>
            <p:spPr/>
            <p:txBody>
              <a:bodyPr/>
              <a:lstStyle/>
              <a:p>
                <a:r>
                  <a:rPr lang="en-US" b="1" dirty="0"/>
                  <a:t>Insert</a:t>
                </a:r>
                <a:r>
                  <a:rPr lang="en-US" dirty="0"/>
                  <a:t> node </a:t>
                </a:r>
                <a14:m>
                  <m:oMath xmlns:m="http://schemas.openxmlformats.org/officeDocument/2006/math">
                    <m:r>
                      <a:rPr lang="en-US" b="0" i="1" smtClean="0">
                        <a:latin typeface="Cambria Math" panose="02040503050406030204" pitchFamily="18" charset="0"/>
                      </a:rPr>
                      <m:t>𝑧</m:t>
                    </m:r>
                  </m:oMath>
                </a14:m>
                <a:r>
                  <a:rPr lang="en-US" dirty="0"/>
                  <a:t> into a RB-Tree</a:t>
                </a:r>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1"/>
                <a:stretch>
                  <a:fillRect l="-309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4:artisticCrisscrossEtching id="{317AF828-FED8-4E2F-98FF-816024274A0B}"/>
                  </a:ext>
                </a:extLst>
              </p:cNvPr>
              <p:cNvSpPr>
                <a:spLocks noGrp="1"/>
              </p:cNvSpPr>
              <p:nvPr>
                <p:ph idx="1"/>
              </p:nvPr>
            </p:nvSpPr>
            <p:spPr>
              <a:xfrm>
                <a:off x="628650" y="1690689"/>
                <a:ext cx="7886700" cy="1738311"/>
              </a:xfrm>
            </p:spPr>
            <p:txBody>
              <a:bodyPr>
                <a:normAutofit/>
              </a:bodyPr>
              <a:lstStyle/>
              <a:p>
                <a:pPr>
                  <a:spcBef>
                    <a:spcPts val="600"/>
                  </a:spcBef>
                </a:pPr>
                <a:r>
                  <a:rPr lang="en-US" sz="2400" b="1" dirty="0"/>
                  <a:t>Step 1:</a:t>
                </a:r>
                <a:r>
                  <a:rPr lang="en-US" sz="2400" dirty="0"/>
                  <a:t> Color </a:t>
                </a:r>
                <a14:m>
                  <m:oMath xmlns:m="http://schemas.openxmlformats.org/officeDocument/2006/math">
                    <m:r>
                      <a:rPr lang="en-US" sz="2400" i="1" dirty="0" smtClean="0">
                        <a:latin typeface="Cambria Math" panose="02040503050406030204" pitchFamily="18" charset="0"/>
                      </a:rPr>
                      <m:t>𝑧</m:t>
                    </m:r>
                  </m:oMath>
                </a14:m>
                <a:r>
                  <a:rPr lang="en-US" sz="2400" dirty="0"/>
                  <a:t> as red and insert as if the RB-tree were a BST.</a:t>
                </a:r>
              </a:p>
              <a:p>
                <a:pPr>
                  <a:spcBef>
                    <a:spcPts val="600"/>
                  </a:spcBef>
                </a:pPr>
                <a:r>
                  <a:rPr lang="en-US" sz="2400" b="1" dirty="0"/>
                  <a:t>Step 2:</a:t>
                </a:r>
                <a:r>
                  <a:rPr lang="en-US" sz="2400" dirty="0"/>
                  <a:t> Fix any violated properties.</a:t>
                </a:r>
              </a:p>
              <a:p>
                <a:pPr lvl="1">
                  <a:spcBef>
                    <a:spcPts val="600"/>
                  </a:spcBef>
                </a:pPr>
                <a:r>
                  <a:rPr lang="en-US" sz="2000" b="1" dirty="0"/>
                  <a:t>Case 0:</a:t>
                </a:r>
                <a:r>
                  <a:rPr lang="en-US" sz="2000" dirty="0"/>
                  <a:t> </a:t>
                </a:r>
                <a14:m>
                  <m:oMath xmlns:m="http://schemas.openxmlformats.org/officeDocument/2006/math">
                    <m:r>
                      <a:rPr lang="en-US" sz="2000" b="0" i="1" smtClean="0">
                        <a:latin typeface="Cambria Math" panose="02040503050406030204" pitchFamily="18" charset="0"/>
                      </a:rPr>
                      <m:t>𝑧</m:t>
                    </m:r>
                  </m:oMath>
                </a14:m>
                <a:r>
                  <a:rPr lang="en-US" sz="2000" dirty="0"/>
                  <a:t> becomes the root of the RB-Tree.</a:t>
                </a:r>
              </a:p>
              <a:p>
                <a:pPr lvl="1">
                  <a:spcBef>
                    <a:spcPts val="600"/>
                  </a:spcBef>
                </a:pPr>
                <a:r>
                  <a:rPr lang="en-US" sz="2000" b="1" dirty="0"/>
                  <a:t>Fix:</a:t>
                </a:r>
                <a:r>
                  <a:rPr lang="en-US" sz="2000" dirty="0"/>
                  <a:t> simply recolor </a:t>
                </a:r>
                <a14:m>
                  <m:oMath xmlns:m="http://schemas.openxmlformats.org/officeDocument/2006/math">
                    <m:r>
                      <a:rPr lang="en-US" sz="2000" i="1" dirty="0" smtClean="0">
                        <a:latin typeface="Cambria Math" panose="02040503050406030204" pitchFamily="18" charset="0"/>
                      </a:rPr>
                      <m:t>𝑧</m:t>
                    </m:r>
                  </m:oMath>
                </a14:m>
                <a:r>
                  <a:rPr lang="en-US" sz="2000" dirty="0"/>
                  <a:t> to be black.</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1738311"/>
              </a:xfrm>
              <a:blipFill rotWithShape="1">
                <a:blip r:embed="rId2"/>
                <a:stretch>
                  <a:fillRect l="-1005" t="-4895" r="-1159"/>
                </a:stretch>
              </a:blipFill>
            </p:spPr>
            <p:txBody>
              <a:bodyPr/>
              <a:lstStyle/>
              <a:p>
                <a:r>
                  <a:rPr lang="en-US">
                    <a:noFill/>
                  </a:rPr>
                  <a:t> </a:t>
                </a:r>
                <a:endParaRPr lang="en-US">
                  <a:noFill/>
                </a:endParaRPr>
              </a:p>
            </p:txBody>
          </p:sp>
        </mc:Fallback>
      </mc:AlternateContent>
      <p:sp>
        <p:nvSpPr>
          <p:cNvPr id="5" name="文本框 4"/>
          <p:cNvSpPr txBox="1"/>
          <p:nvPr/>
        </p:nvSpPr>
        <p:spPr>
          <a:xfrm>
            <a:off x="5322569" y="4197815"/>
            <a:ext cx="3821431" cy="1938992"/>
          </a:xfrm>
          <a:prstGeom prst="rect">
            <a:avLst/>
          </a:prstGeom>
          <a:noFill/>
        </p:spPr>
        <p:txBody>
          <a:bodyPr wrap="none" rtlCol="0">
            <a:spAutoFit/>
          </a:bodyPr>
          <a:lstStyle/>
          <a:p>
            <a:r>
              <a:rPr lang="en-US" sz="2000" i="1" u="sng" dirty="0">
                <a:solidFill>
                  <a:schemeClr val="accent6">
                    <a:lumMod val="50000"/>
                  </a:schemeClr>
                </a:solidFill>
              </a:rPr>
              <a:t>RB-Tree Properties:</a:t>
            </a:r>
            <a:endParaRPr lang="en-US" sz="2000" i="1" u="sng" dirty="0">
              <a:solidFill>
                <a:schemeClr val="accent6">
                  <a:lumMod val="50000"/>
                </a:schemeClr>
              </a:solidFill>
            </a:endParaRPr>
          </a:p>
          <a:p>
            <a:pPr marL="179705" indent="-179705">
              <a:buFont typeface="Arial" charset="0"/>
              <a:buChar char="•"/>
            </a:pPr>
            <a:r>
              <a:rPr lang="en-US" sz="2000" dirty="0"/>
              <a:t>Each node is red or black.</a:t>
            </a:r>
            <a:endParaRPr lang="en-US" sz="2000" dirty="0"/>
          </a:p>
          <a:p>
            <a:pPr marL="179705" indent="-179705">
              <a:buFont typeface="Arial" charset="0"/>
              <a:buChar char="•"/>
            </a:pPr>
            <a:r>
              <a:rPr lang="en-US" sz="2000" dirty="0"/>
              <a:t>Root is black (</a:t>
            </a:r>
            <a:r>
              <a:rPr lang="en-US" sz="2000" b="1" dirty="0">
                <a:solidFill>
                  <a:schemeClr val="accent2">
                    <a:lumMod val="75000"/>
                  </a:schemeClr>
                </a:solidFill>
              </a:rPr>
              <a:t>easy fix</a:t>
            </a:r>
            <a:r>
              <a:rPr lang="en-US" sz="2000" dirty="0"/>
              <a:t>).</a:t>
            </a:r>
            <a:endParaRPr lang="en-US" sz="2000" dirty="0"/>
          </a:p>
          <a:p>
            <a:pPr marL="179705" indent="-179705">
              <a:buFont typeface="Arial" charset="0"/>
              <a:buChar char="•"/>
            </a:pPr>
            <a:r>
              <a:rPr lang="en-US" sz="2000" dirty="0"/>
              <a:t>Leaves are black.</a:t>
            </a:r>
            <a:endParaRPr lang="en-US" sz="2000" dirty="0"/>
          </a:p>
          <a:p>
            <a:pPr marL="179705" indent="-179705">
              <a:buFont typeface="Arial" charset="0"/>
              <a:buChar char="•"/>
            </a:pPr>
            <a:r>
              <a:rPr lang="en-US" sz="2000" dirty="0"/>
              <a:t>No-red-edge property (</a:t>
            </a:r>
            <a:r>
              <a:rPr lang="en-US" sz="2000" b="1" dirty="0">
                <a:solidFill>
                  <a:srgbClr val="C00000"/>
                </a:solidFill>
              </a:rPr>
              <a:t>fix</a:t>
            </a:r>
            <a:r>
              <a:rPr lang="en-US" sz="2000" dirty="0"/>
              <a:t>).</a:t>
            </a:r>
            <a:endParaRPr lang="en-US" sz="2000" dirty="0"/>
          </a:p>
          <a:p>
            <a:pPr marL="179705" indent="-179705">
              <a:buFont typeface="Arial" charset="0"/>
              <a:buChar char="•"/>
            </a:pPr>
            <a:r>
              <a:rPr lang="en-US" sz="2000" dirty="0"/>
              <a:t>Black-height property (</a:t>
            </a:r>
            <a:r>
              <a:rPr lang="en-US" sz="2000" b="1" dirty="0">
                <a:solidFill>
                  <a:schemeClr val="accent1">
                    <a:lumMod val="75000"/>
                  </a:schemeClr>
                </a:solidFill>
              </a:rPr>
              <a:t>maintain</a:t>
            </a:r>
            <a:r>
              <a:rPr lang="en-US" sz="2000" dirty="0"/>
              <a:t>).</a:t>
            </a:r>
            <a:endParaRPr lang="en-US" sz="2000" dirty="0"/>
          </a:p>
        </p:txBody>
      </p:sp>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1917822" y="3346572"/>
              <a:ext cx="2882228" cy="142875"/>
            </p14:xfrm>
          </p:contentPart>
        </mc:Choice>
        <mc:Fallback xmlns="">
          <p:pic>
            <p:nvPicPr>
              <p:cNvPr id="4" name="墨迹 3"/>
            </p:nvPicPr>
            <p:blipFill>
              <a:blip/>
            </p:blipFill>
            <p:spPr>
              <a:xfrm>
                <a:off x="1917822" y="3346572"/>
                <a:ext cx="2882228" cy="14287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1948856" y="2025184"/>
              <a:ext cx="1589784" cy="142590"/>
            </p14:xfrm>
          </p:contentPart>
        </mc:Choice>
        <mc:Fallback xmlns="">
          <p:pic>
            <p:nvPicPr>
              <p:cNvPr id="6" name="墨迹 5"/>
            </p:nvPicPr>
            <p:blipFill>
              <a:blip/>
            </p:blipFill>
            <p:spPr>
              <a:xfrm>
                <a:off x="1948856" y="2025184"/>
                <a:ext cx="1589784" cy="14259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1408877" y="282782"/>
              <a:ext cx="263137" cy="410994"/>
            </p14:xfrm>
          </p:contentPart>
        </mc:Choice>
        <mc:Fallback xmlns="">
          <p:pic>
            <p:nvPicPr>
              <p:cNvPr id="7" name="墨迹 6"/>
            </p:nvPicPr>
            <p:blipFill>
              <a:blip/>
            </p:blipFill>
            <p:spPr>
              <a:xfrm>
                <a:off x="1408877" y="282782"/>
                <a:ext cx="263137" cy="410994"/>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1740539" y="260187"/>
              <a:ext cx="126086" cy="95859"/>
            </p14:xfrm>
          </p:contentPart>
        </mc:Choice>
        <mc:Fallback xmlns="">
          <p:pic>
            <p:nvPicPr>
              <p:cNvPr id="8" name="墨迹 7"/>
            </p:nvPicPr>
            <p:blipFill>
              <a:blip/>
            </p:blipFill>
            <p:spPr>
              <a:xfrm>
                <a:off x="1740539" y="260187"/>
                <a:ext cx="126086" cy="95859"/>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1650086" y="314279"/>
              <a:ext cx="274101" cy="354848"/>
            </p14:xfrm>
          </p:contentPart>
        </mc:Choice>
        <mc:Fallback xmlns="">
          <p:pic>
            <p:nvPicPr>
              <p:cNvPr id="9" name="墨迹 8"/>
            </p:nvPicPr>
            <p:blipFill>
              <a:blip/>
            </p:blipFill>
            <p:spPr>
              <a:xfrm>
                <a:off x="1650086" y="314279"/>
                <a:ext cx="274101" cy="354848"/>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1804953" y="301269"/>
              <a:ext cx="37003" cy="347830"/>
            </p14:xfrm>
          </p:contentPart>
        </mc:Choice>
        <mc:Fallback xmlns="">
          <p:pic>
            <p:nvPicPr>
              <p:cNvPr id="10" name="墨迹 9"/>
            </p:nvPicPr>
            <p:blipFill>
              <a:blip/>
            </p:blipFill>
            <p:spPr>
              <a:xfrm>
                <a:off x="1804953" y="301269"/>
                <a:ext cx="37003" cy="34783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墨迹 10"/>
              <p14:cNvContentPartPr/>
              <p14:nvPr/>
            </p14:nvContentPartPr>
            <p14:xfrm>
              <a:off x="2116057" y="249232"/>
              <a:ext cx="209858" cy="52037"/>
            </p14:xfrm>
          </p:contentPart>
        </mc:Choice>
        <mc:Fallback xmlns="">
          <p:pic>
            <p:nvPicPr>
              <p:cNvPr id="11" name="墨迹 10"/>
            </p:nvPicPr>
            <p:blipFill>
              <a:blip/>
            </p:blipFill>
            <p:spPr>
              <a:xfrm>
                <a:off x="2116057" y="249232"/>
                <a:ext cx="209858" cy="52037"/>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2119483" y="202672"/>
              <a:ext cx="246691" cy="586107"/>
            </p14:xfrm>
          </p:contentPart>
        </mc:Choice>
        <mc:Fallback xmlns="">
          <p:pic>
            <p:nvPicPr>
              <p:cNvPr id="12" name="墨迹 11"/>
            </p:nvPicPr>
            <p:blipFill>
              <a:blip/>
            </p:blipFill>
            <p:spPr>
              <a:xfrm>
                <a:off x="2119483" y="202672"/>
                <a:ext cx="246691" cy="586107"/>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2653295" y="241015"/>
              <a:ext cx="117178" cy="182817"/>
            </p14:xfrm>
          </p:contentPart>
        </mc:Choice>
        <mc:Fallback xmlns="">
          <p:pic>
            <p:nvPicPr>
              <p:cNvPr id="13" name="墨迹 12"/>
            </p:nvPicPr>
            <p:blipFill>
              <a:blip/>
            </p:blipFill>
            <p:spPr>
              <a:xfrm>
                <a:off x="2653295" y="241015"/>
                <a:ext cx="117178" cy="182817"/>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墨迹 13"/>
              <p14:cNvContentPartPr/>
              <p14:nvPr/>
            </p14:nvContentPartPr>
            <p14:xfrm>
              <a:off x="2565582" y="383434"/>
              <a:ext cx="162234" cy="161590"/>
            </p14:xfrm>
          </p:contentPart>
        </mc:Choice>
        <mc:Fallback xmlns="">
          <p:pic>
            <p:nvPicPr>
              <p:cNvPr id="14" name="墨迹 13"/>
            </p:nvPicPr>
            <p:blipFill>
              <a:blip/>
            </p:blipFill>
            <p:spPr>
              <a:xfrm>
                <a:off x="2565582" y="383434"/>
                <a:ext cx="162234" cy="16159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 name="墨迹 14"/>
              <p14:cNvContentPartPr/>
              <p14:nvPr/>
            </p14:nvContentPartPr>
            <p14:xfrm>
              <a:off x="2510762" y="569674"/>
              <a:ext cx="367295" cy="93119"/>
            </p14:xfrm>
          </p:contentPart>
        </mc:Choice>
        <mc:Fallback xmlns="">
          <p:pic>
            <p:nvPicPr>
              <p:cNvPr id="15" name="墨迹 14"/>
            </p:nvPicPr>
            <p:blipFill>
              <a:blip/>
            </p:blipFill>
            <p:spPr>
              <a:xfrm>
                <a:off x="2510762" y="569674"/>
                <a:ext cx="367295" cy="93119"/>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6" name="墨迹 15"/>
              <p14:cNvContentPartPr/>
              <p14:nvPr/>
            </p14:nvContentPartPr>
            <p14:xfrm>
              <a:off x="2927395" y="293053"/>
              <a:ext cx="331662" cy="387714"/>
            </p14:xfrm>
          </p:contentPart>
        </mc:Choice>
        <mc:Fallback xmlns="">
          <p:pic>
            <p:nvPicPr>
              <p:cNvPr id="16" name="墨迹 15"/>
            </p:nvPicPr>
            <p:blipFill>
              <a:blip/>
            </p:blipFill>
            <p:spPr>
              <a:xfrm>
                <a:off x="2927395" y="293053"/>
                <a:ext cx="331662" cy="387714"/>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墨迹 16"/>
              <p14:cNvContentPartPr/>
              <p14:nvPr/>
            </p14:nvContentPartPr>
            <p14:xfrm>
              <a:off x="3500266" y="197194"/>
              <a:ext cx="159321" cy="345091"/>
            </p14:xfrm>
          </p:contentPart>
        </mc:Choice>
        <mc:Fallback xmlns="">
          <p:pic>
            <p:nvPicPr>
              <p:cNvPr id="17" name="墨迹 16"/>
            </p:nvPicPr>
            <p:blipFill>
              <a:blip/>
            </p:blipFill>
            <p:spPr>
              <a:xfrm>
                <a:off x="3500266" y="197194"/>
                <a:ext cx="159321" cy="345091"/>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8" name="墨迹 17"/>
              <p14:cNvContentPartPr/>
              <p14:nvPr/>
            </p14:nvContentPartPr>
            <p14:xfrm>
              <a:off x="3470115" y="290314"/>
              <a:ext cx="427597" cy="359470"/>
            </p14:xfrm>
          </p:contentPart>
        </mc:Choice>
        <mc:Fallback xmlns="">
          <p:pic>
            <p:nvPicPr>
              <p:cNvPr id="18" name="墨迹 17"/>
            </p:nvPicPr>
            <p:blipFill>
              <a:blip/>
            </p:blipFill>
            <p:spPr>
              <a:xfrm>
                <a:off x="3470115" y="290314"/>
                <a:ext cx="427597" cy="35947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9" name="墨迹 18"/>
              <p14:cNvContentPartPr/>
              <p14:nvPr/>
            </p14:nvContentPartPr>
            <p14:xfrm>
              <a:off x="3881266" y="290314"/>
              <a:ext cx="74007" cy="79426"/>
            </p14:xfrm>
          </p:contentPart>
        </mc:Choice>
        <mc:Fallback xmlns="">
          <p:pic>
            <p:nvPicPr>
              <p:cNvPr id="19" name="墨迹 18"/>
            </p:nvPicPr>
            <p:blipFill>
              <a:blip/>
            </p:blipFill>
            <p:spPr>
              <a:xfrm>
                <a:off x="3881266" y="290314"/>
                <a:ext cx="74007" cy="79426"/>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0" name="墨迹 19"/>
              <p14:cNvContentPartPr/>
              <p14:nvPr/>
            </p14:nvContentPartPr>
            <p14:xfrm>
              <a:off x="4071080" y="295792"/>
              <a:ext cx="295344" cy="267035"/>
            </p14:xfrm>
          </p:contentPart>
        </mc:Choice>
        <mc:Fallback xmlns="">
          <p:pic>
            <p:nvPicPr>
              <p:cNvPr id="20" name="墨迹 19"/>
            </p:nvPicPr>
            <p:blipFill>
              <a:blip/>
            </p:blipFill>
            <p:spPr>
              <a:xfrm>
                <a:off x="4071080" y="295792"/>
                <a:ext cx="295344" cy="26703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1" name="墨迹 20"/>
              <p14:cNvContentPartPr/>
              <p14:nvPr/>
            </p14:nvContentPartPr>
            <p14:xfrm>
              <a:off x="4467841" y="301269"/>
              <a:ext cx="194612" cy="320956"/>
            </p14:xfrm>
          </p:contentPart>
        </mc:Choice>
        <mc:Fallback xmlns="">
          <p:pic>
            <p:nvPicPr>
              <p:cNvPr id="21" name="墨迹 20"/>
            </p:nvPicPr>
            <p:blipFill>
              <a:blip/>
            </p:blipFill>
            <p:spPr>
              <a:xfrm>
                <a:off x="4467841" y="301269"/>
                <a:ext cx="194612" cy="320956"/>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2" name="墨迹 21"/>
              <p14:cNvContentPartPr/>
              <p14:nvPr/>
            </p14:nvContentPartPr>
            <p14:xfrm>
              <a:off x="4796762" y="205411"/>
              <a:ext cx="82231" cy="79426"/>
            </p14:xfrm>
          </p:contentPart>
        </mc:Choice>
        <mc:Fallback xmlns="">
          <p:pic>
            <p:nvPicPr>
              <p:cNvPr id="22" name="墨迹 21"/>
            </p:nvPicPr>
            <p:blipFill>
              <a:blip/>
            </p:blipFill>
            <p:spPr>
              <a:xfrm>
                <a:off x="4796762" y="205411"/>
                <a:ext cx="82231" cy="79426"/>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3" name="墨迹 22"/>
              <p14:cNvContentPartPr/>
              <p14:nvPr/>
            </p14:nvContentPartPr>
            <p14:xfrm>
              <a:off x="4714532" y="306747"/>
              <a:ext cx="171655" cy="292369"/>
            </p14:xfrm>
          </p:contentPart>
        </mc:Choice>
        <mc:Fallback xmlns="">
          <p:pic>
            <p:nvPicPr>
              <p:cNvPr id="23" name="墨迹 22"/>
            </p:nvPicPr>
            <p:blipFill>
              <a:blip/>
            </p:blipFill>
            <p:spPr>
              <a:xfrm>
                <a:off x="4714532" y="306747"/>
                <a:ext cx="171655" cy="292369"/>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4" name="墨迹 23"/>
              <p14:cNvContentPartPr/>
              <p14:nvPr/>
            </p14:nvContentPartPr>
            <p14:xfrm>
              <a:off x="4788368" y="383434"/>
              <a:ext cx="189300" cy="200790"/>
            </p14:xfrm>
          </p:contentPart>
        </mc:Choice>
        <mc:Fallback xmlns="">
          <p:pic>
            <p:nvPicPr>
              <p:cNvPr id="24" name="墨迹 23"/>
            </p:nvPicPr>
            <p:blipFill>
              <a:blip/>
            </p:blipFill>
            <p:spPr>
              <a:xfrm>
                <a:off x="4788368" y="383434"/>
                <a:ext cx="189300" cy="20079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5" name="墨迹 24"/>
              <p14:cNvContentPartPr/>
              <p14:nvPr/>
            </p14:nvContentPartPr>
            <p14:xfrm>
              <a:off x="4829654" y="241015"/>
              <a:ext cx="10964" cy="276621"/>
            </p14:xfrm>
          </p:contentPart>
        </mc:Choice>
        <mc:Fallback xmlns="">
          <p:pic>
            <p:nvPicPr>
              <p:cNvPr id="25" name="墨迹 24"/>
            </p:nvPicPr>
            <p:blipFill>
              <a:blip/>
            </p:blipFill>
            <p:spPr>
              <a:xfrm>
                <a:off x="4829654" y="241015"/>
                <a:ext cx="10964" cy="276621"/>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6" name="墨迹 25"/>
              <p14:cNvContentPartPr/>
              <p14:nvPr/>
            </p14:nvContentPartPr>
            <p14:xfrm>
              <a:off x="5182559" y="265665"/>
              <a:ext cx="102102" cy="351424"/>
            </p14:xfrm>
          </p:contentPart>
        </mc:Choice>
        <mc:Fallback xmlns="">
          <p:pic>
            <p:nvPicPr>
              <p:cNvPr id="26" name="墨迹 25"/>
            </p:nvPicPr>
            <p:blipFill>
              <a:blip/>
            </p:blipFill>
            <p:spPr>
              <a:xfrm>
                <a:off x="5182559" y="265665"/>
                <a:ext cx="102102" cy="351424"/>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7" name="墨迹 26"/>
              <p14:cNvContentPartPr/>
              <p14:nvPr/>
            </p14:nvContentPartPr>
            <p14:xfrm>
              <a:off x="5388820" y="243754"/>
              <a:ext cx="537237" cy="336704"/>
            </p14:xfrm>
          </p:contentPart>
        </mc:Choice>
        <mc:Fallback xmlns="">
          <p:pic>
            <p:nvPicPr>
              <p:cNvPr id="27" name="墨迹 26"/>
            </p:nvPicPr>
            <p:blipFill>
              <a:blip/>
            </p:blipFill>
            <p:spPr>
              <a:xfrm>
                <a:off x="5388820" y="243754"/>
                <a:ext cx="537237" cy="336704"/>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8" name="墨迹 27"/>
              <p14:cNvContentPartPr/>
              <p14:nvPr/>
            </p14:nvContentPartPr>
            <p14:xfrm>
              <a:off x="6205640" y="498464"/>
              <a:ext cx="52593" cy="98598"/>
            </p14:xfrm>
          </p:contentPart>
        </mc:Choice>
        <mc:Fallback xmlns="">
          <p:pic>
            <p:nvPicPr>
              <p:cNvPr id="28" name="墨迹 27"/>
            </p:nvPicPr>
            <p:blipFill>
              <a:blip/>
            </p:blipFill>
            <p:spPr>
              <a:xfrm>
                <a:off x="6205640" y="498464"/>
                <a:ext cx="52593" cy="98598"/>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9" name="墨迹 28"/>
              <p14:cNvContentPartPr/>
              <p14:nvPr/>
            </p14:nvContentPartPr>
            <p14:xfrm>
              <a:off x="6507151" y="213627"/>
              <a:ext cx="213798" cy="314964"/>
            </p14:xfrm>
          </p:contentPart>
        </mc:Choice>
        <mc:Fallback xmlns="">
          <p:pic>
            <p:nvPicPr>
              <p:cNvPr id="29" name="墨迹 28"/>
            </p:nvPicPr>
            <p:blipFill>
              <a:blip/>
            </p:blipFill>
            <p:spPr>
              <a:xfrm>
                <a:off x="6507151" y="213627"/>
                <a:ext cx="213798" cy="314964"/>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0" name="墨迹 29"/>
              <p14:cNvContentPartPr/>
              <p14:nvPr/>
            </p14:nvContentPartPr>
            <p14:xfrm>
              <a:off x="6759323" y="251971"/>
              <a:ext cx="184504" cy="315477"/>
            </p14:xfrm>
          </p:contentPart>
        </mc:Choice>
        <mc:Fallback xmlns="">
          <p:pic>
            <p:nvPicPr>
              <p:cNvPr id="30" name="墨迹 29"/>
            </p:nvPicPr>
            <p:blipFill>
              <a:blip/>
            </p:blipFill>
            <p:spPr>
              <a:xfrm>
                <a:off x="6759323" y="251971"/>
                <a:ext cx="184504" cy="315477"/>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1" name="墨迹 30"/>
              <p14:cNvContentPartPr/>
              <p14:nvPr/>
            </p14:nvContentPartPr>
            <p14:xfrm>
              <a:off x="6786733" y="219105"/>
              <a:ext cx="178165" cy="268404"/>
            </p14:xfrm>
          </p:contentPart>
        </mc:Choice>
        <mc:Fallback xmlns="">
          <p:pic>
            <p:nvPicPr>
              <p:cNvPr id="31" name="墨迹 30"/>
            </p:nvPicPr>
            <p:blipFill>
              <a:blip/>
            </p:blipFill>
            <p:spPr>
              <a:xfrm>
                <a:off x="6786733" y="219105"/>
                <a:ext cx="178165" cy="268404"/>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2" name="墨迹 31"/>
              <p14:cNvContentPartPr/>
              <p14:nvPr/>
            </p14:nvContentPartPr>
            <p14:xfrm>
              <a:off x="7006014" y="304008"/>
              <a:ext cx="133624" cy="27388"/>
            </p14:xfrm>
          </p:contentPart>
        </mc:Choice>
        <mc:Fallback xmlns="">
          <p:pic>
            <p:nvPicPr>
              <p:cNvPr id="32" name="墨迹 31"/>
            </p:nvPicPr>
            <p:blipFill>
              <a:blip/>
            </p:blipFill>
            <p:spPr>
              <a:xfrm>
                <a:off x="7006014" y="304008"/>
                <a:ext cx="133624" cy="27388"/>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3" name="墨迹 32"/>
              <p14:cNvContentPartPr/>
              <p14:nvPr/>
            </p14:nvContentPartPr>
            <p14:xfrm>
              <a:off x="7093726" y="284837"/>
              <a:ext cx="87712" cy="204726"/>
            </p14:xfrm>
          </p:contentPart>
        </mc:Choice>
        <mc:Fallback xmlns="">
          <p:pic>
            <p:nvPicPr>
              <p:cNvPr id="33" name="墨迹 32"/>
            </p:nvPicPr>
            <p:blipFill>
              <a:blip/>
            </p:blipFill>
            <p:spPr>
              <a:xfrm>
                <a:off x="7093726" y="284837"/>
                <a:ext cx="87712" cy="204726"/>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4" name="墨迹 33"/>
              <p14:cNvContentPartPr/>
              <p14:nvPr/>
            </p14:nvContentPartPr>
            <p14:xfrm>
              <a:off x="7236259" y="93119"/>
              <a:ext cx="178850" cy="227493"/>
            </p14:xfrm>
          </p:contentPart>
        </mc:Choice>
        <mc:Fallback xmlns="">
          <p:pic>
            <p:nvPicPr>
              <p:cNvPr id="34" name="墨迹 33"/>
            </p:nvPicPr>
            <p:blipFill>
              <a:blip/>
            </p:blipFill>
            <p:spPr>
              <a:xfrm>
                <a:off x="7236259" y="93119"/>
                <a:ext cx="178850" cy="227493"/>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5" name="墨迹 34"/>
              <p14:cNvContentPartPr/>
              <p14:nvPr/>
            </p14:nvContentPartPr>
            <p14:xfrm>
              <a:off x="7340417" y="251971"/>
              <a:ext cx="52079" cy="340983"/>
            </p14:xfrm>
          </p:contentPart>
        </mc:Choice>
        <mc:Fallback xmlns="">
          <p:pic>
            <p:nvPicPr>
              <p:cNvPr id="35" name="墨迹 34"/>
            </p:nvPicPr>
            <p:blipFill>
              <a:blip/>
            </p:blipFill>
            <p:spPr>
              <a:xfrm>
                <a:off x="7340417" y="251971"/>
                <a:ext cx="52079" cy="340983"/>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6" name="墨迹 35"/>
              <p14:cNvContentPartPr/>
              <p14:nvPr/>
            </p14:nvContentPartPr>
            <p14:xfrm>
              <a:off x="7433611" y="251971"/>
              <a:ext cx="60302" cy="98597"/>
            </p14:xfrm>
          </p:contentPart>
        </mc:Choice>
        <mc:Fallback xmlns="">
          <p:pic>
            <p:nvPicPr>
              <p:cNvPr id="36" name="墨迹 35"/>
            </p:nvPicPr>
            <p:blipFill>
              <a:blip/>
            </p:blipFill>
            <p:spPr>
              <a:xfrm>
                <a:off x="7433611" y="251971"/>
                <a:ext cx="60302" cy="98597"/>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7" name="墨迹 36"/>
              <p14:cNvContentPartPr/>
              <p14:nvPr/>
            </p14:nvContentPartPr>
            <p14:xfrm>
              <a:off x="7592590" y="169806"/>
              <a:ext cx="175424" cy="362551"/>
            </p14:xfrm>
          </p:contentPart>
        </mc:Choice>
        <mc:Fallback xmlns="">
          <p:pic>
            <p:nvPicPr>
              <p:cNvPr id="37" name="墨迹 36"/>
            </p:nvPicPr>
            <p:blipFill>
              <a:blip/>
            </p:blipFill>
            <p:spPr>
              <a:xfrm>
                <a:off x="7592590" y="169806"/>
                <a:ext cx="175424" cy="362551"/>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8" name="墨迹 37"/>
              <p14:cNvContentPartPr/>
              <p14:nvPr/>
            </p14:nvContentPartPr>
            <p14:xfrm>
              <a:off x="7855726" y="120507"/>
              <a:ext cx="135680" cy="283468"/>
            </p14:xfrm>
          </p:contentPart>
        </mc:Choice>
        <mc:Fallback xmlns="">
          <p:pic>
            <p:nvPicPr>
              <p:cNvPr id="38" name="墨迹 37"/>
            </p:nvPicPr>
            <p:blipFill>
              <a:blip/>
            </p:blipFill>
            <p:spPr>
              <a:xfrm>
                <a:off x="7855726" y="120507"/>
                <a:ext cx="135680" cy="283468"/>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9" name="墨迹 38"/>
              <p14:cNvContentPartPr/>
              <p14:nvPr/>
            </p14:nvContentPartPr>
            <p14:xfrm>
              <a:off x="7948920" y="180761"/>
              <a:ext cx="19187" cy="145158"/>
            </p14:xfrm>
          </p:contentPart>
        </mc:Choice>
        <mc:Fallback xmlns="">
          <p:pic>
            <p:nvPicPr>
              <p:cNvPr id="39" name="墨迹 38"/>
            </p:nvPicPr>
            <p:blipFill>
              <a:blip/>
            </p:blipFill>
            <p:spPr>
              <a:xfrm>
                <a:off x="7948920" y="180761"/>
                <a:ext cx="19187" cy="145158"/>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0" name="墨迹 39"/>
              <p14:cNvContentPartPr/>
              <p14:nvPr/>
            </p14:nvContentPartPr>
            <p14:xfrm>
              <a:off x="8057875" y="49298"/>
              <a:ext cx="192556" cy="386174"/>
            </p14:xfrm>
          </p:contentPart>
        </mc:Choice>
        <mc:Fallback xmlns="">
          <p:pic>
            <p:nvPicPr>
              <p:cNvPr id="40" name="墨迹 39"/>
            </p:nvPicPr>
            <p:blipFill>
              <a:blip/>
            </p:blipFill>
            <p:spPr>
              <a:xfrm>
                <a:off x="8057875" y="49298"/>
                <a:ext cx="192556" cy="386174"/>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1" name="墨迹 40"/>
              <p14:cNvContentPartPr/>
              <p14:nvPr/>
            </p14:nvContentPartPr>
            <p14:xfrm>
              <a:off x="8107899" y="107498"/>
              <a:ext cx="285065" cy="352623"/>
            </p14:xfrm>
          </p:contentPart>
        </mc:Choice>
        <mc:Fallback xmlns="">
          <p:pic>
            <p:nvPicPr>
              <p:cNvPr id="41" name="墨迹 40"/>
            </p:nvPicPr>
            <p:blipFill>
              <a:blip/>
            </p:blipFill>
            <p:spPr>
              <a:xfrm>
                <a:off x="8107899" y="107498"/>
                <a:ext cx="285065" cy="352623"/>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2" name="墨迹 41"/>
              <p14:cNvContentPartPr/>
              <p14:nvPr/>
            </p14:nvContentPartPr>
            <p14:xfrm>
              <a:off x="7460336" y="617603"/>
              <a:ext cx="742813" cy="516952"/>
            </p14:xfrm>
          </p:contentPart>
        </mc:Choice>
        <mc:Fallback xmlns="">
          <p:pic>
            <p:nvPicPr>
              <p:cNvPr id="42" name="墨迹 41"/>
            </p:nvPicPr>
            <p:blipFill>
              <a:blip/>
            </p:blipFill>
            <p:spPr>
              <a:xfrm>
                <a:off x="7460336" y="617603"/>
                <a:ext cx="742813" cy="516952"/>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3" name="墨迹 42"/>
              <p14:cNvContentPartPr/>
              <p14:nvPr/>
            </p14:nvContentPartPr>
            <p14:xfrm>
              <a:off x="8299769" y="695659"/>
              <a:ext cx="381000" cy="282783"/>
            </p14:xfrm>
          </p:contentPart>
        </mc:Choice>
        <mc:Fallback xmlns="">
          <p:pic>
            <p:nvPicPr>
              <p:cNvPr id="43" name="墨迹 42"/>
            </p:nvPicPr>
            <p:blipFill>
              <a:blip/>
            </p:blipFill>
            <p:spPr>
              <a:xfrm>
                <a:off x="8299769" y="695659"/>
                <a:ext cx="381000" cy="282783"/>
              </a:xfrm>
              <a:prstGeom prst="rect"/>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4:artisticCrisscrossEtching id="{69E86A38-633F-405F-BE8D-89E1CB46703D}"/>
                  </a:ext>
                </a:extLst>
              </p:cNvPr>
              <p:cNvSpPr>
                <a:spLocks noGrp="1"/>
              </p:cNvSpPr>
              <p:nvPr>
                <p:ph type="title"/>
              </p:nvPr>
            </p:nvSpPr>
            <p:spPr/>
            <p:txBody>
              <a:bodyPr/>
              <a:lstStyle/>
              <a:p>
                <a:r>
                  <a:rPr lang="en-US" b="1" dirty="0"/>
                  <a:t>Insert</a:t>
                </a:r>
                <a:r>
                  <a:rPr lang="en-US" dirty="0"/>
                  <a:t> node </a:t>
                </a:r>
                <a14:m>
                  <m:oMath xmlns:m="http://schemas.openxmlformats.org/officeDocument/2006/math">
                    <m:r>
                      <a:rPr lang="en-US" b="0" i="1" smtClean="0">
                        <a:latin typeface="Cambria Math" panose="02040503050406030204" pitchFamily="18" charset="0"/>
                      </a:rPr>
                      <m:t>𝑧</m:t>
                    </m:r>
                  </m:oMath>
                </a14:m>
                <a:r>
                  <a:rPr lang="en-US" dirty="0"/>
                  <a:t> into a RB-Tree</a:t>
                </a:r>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1"/>
                <a:stretch>
                  <a:fillRect l="-309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4:artisticCrisscrossEtching id="{317AF828-FED8-4E2F-98FF-816024274A0B}"/>
                  </a:ext>
                </a:extLst>
              </p:cNvPr>
              <p:cNvSpPr>
                <a:spLocks noGrp="1"/>
              </p:cNvSpPr>
              <p:nvPr>
                <p:ph idx="1"/>
              </p:nvPr>
            </p:nvSpPr>
            <p:spPr>
              <a:xfrm>
                <a:off x="628650" y="1690688"/>
                <a:ext cx="8515350" cy="1320611"/>
              </a:xfrm>
            </p:spPr>
            <p:txBody>
              <a:bodyPr>
                <a:noAutofit/>
              </a:bodyPr>
              <a:lstStyle/>
              <a:p>
                <a:pPr>
                  <a:spcBef>
                    <a:spcPts val="600"/>
                  </a:spcBef>
                </a:pPr>
                <a:r>
                  <a:rPr lang="en-US" sz="2400" b="1" dirty="0"/>
                  <a:t>Step 1:</a:t>
                </a:r>
                <a:r>
                  <a:rPr lang="en-US" sz="2400" dirty="0"/>
                  <a:t> Color </a:t>
                </a:r>
                <a14:m>
                  <m:oMath xmlns:m="http://schemas.openxmlformats.org/officeDocument/2006/math">
                    <m:r>
                      <a:rPr lang="en-US" sz="2400" i="1" dirty="0" smtClean="0">
                        <a:latin typeface="Cambria Math" panose="02040503050406030204" pitchFamily="18" charset="0"/>
                      </a:rPr>
                      <m:t>𝑧</m:t>
                    </m:r>
                  </m:oMath>
                </a14:m>
                <a:r>
                  <a:rPr lang="en-US" sz="2400" dirty="0"/>
                  <a:t> as red and insert as if the RB-tree were a BST.</a:t>
                </a:r>
              </a:p>
              <a:p>
                <a:pPr>
                  <a:spcBef>
                    <a:spcPts val="600"/>
                  </a:spcBef>
                </a:pPr>
                <a:r>
                  <a:rPr lang="en-US" sz="2400" b="1" dirty="0"/>
                  <a:t>Step 2:</a:t>
                </a:r>
                <a:r>
                  <a:rPr lang="en-US" sz="2400" dirty="0"/>
                  <a:t> Fix any violated properties.</a:t>
                </a:r>
              </a:p>
              <a:p>
                <a:pPr lvl="1">
                  <a:spcBef>
                    <a:spcPts val="600"/>
                  </a:spcBef>
                </a:pPr>
                <a:r>
                  <a:rPr lang="en-US" sz="2000" b="1" dirty="0"/>
                  <a:t>Case 1:</a:t>
                </a:r>
                <a:r>
                  <a:rPr lang="en-US" sz="2000" dirty="0"/>
                  <a:t> </a:t>
                </a:r>
                <a14:m>
                  <m:oMath xmlns:m="http://schemas.openxmlformats.org/officeDocument/2006/math">
                    <m:r>
                      <a:rPr lang="en-US" sz="2000" i="1" dirty="0" smtClean="0">
                        <a:latin typeface="Cambria Math" panose="02040503050406030204" pitchFamily="18" charset="0"/>
                      </a:rPr>
                      <m:t>𝑧</m:t>
                    </m:r>
                  </m:oMath>
                </a14:m>
                <a:r>
                  <a:rPr lang="en-US" sz="2000" dirty="0"/>
                  <a:t>’s parent is red (so </a:t>
                </a:r>
                <a14:m>
                  <m:oMath xmlns:m="http://schemas.openxmlformats.org/officeDocument/2006/math">
                    <m:r>
                      <a:rPr lang="en-US" sz="2000" i="1" dirty="0" smtClean="0">
                        <a:latin typeface="Cambria Math" panose="02040503050406030204" pitchFamily="18" charset="0"/>
                      </a:rPr>
                      <m:t>𝑧</m:t>
                    </m:r>
                  </m:oMath>
                </a14:m>
                <a:r>
                  <a:rPr lang="en-US" sz="2000" dirty="0"/>
                  <a:t> has black grandparent), and has red uncle </a:t>
                </a:r>
                <a14:m>
                  <m:oMath xmlns:m="http://schemas.openxmlformats.org/officeDocument/2006/math">
                    <m:r>
                      <a:rPr lang="en-US" sz="2000" b="0" i="1" smtClean="0">
                        <a:latin typeface="Cambria Math" panose="02040503050406030204" pitchFamily="18" charset="0"/>
                      </a:rPr>
                      <m:t>𝑦</m:t>
                    </m:r>
                  </m:oMath>
                </a14:m>
                <a:r>
                  <a:rPr lang="en-US" sz="2000"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1320611"/>
              </a:xfrm>
              <a:blipFill rotWithShape="1">
                <a:blip r:embed="rId2"/>
                <a:stretch>
                  <a:fillRect l="-931" t="-6452" r="-573"/>
                </a:stretch>
              </a:blipFill>
            </p:spPr>
            <p:txBody>
              <a:bodyPr/>
              <a:lstStyle/>
              <a:p>
                <a:r>
                  <a:rPr lang="en-US">
                    <a:noFill/>
                  </a:rPr>
                  <a:t> </a:t>
                </a:r>
                <a:endParaRPr lang="en-US">
                  <a:noFill/>
                </a:endParaRPr>
              </a:p>
            </p:txBody>
          </p:sp>
        </mc:Fallback>
      </mc:AlternateContent>
      <p:sp>
        <p:nvSpPr>
          <p:cNvPr id="4" name="文本框 3"/>
          <p:cNvSpPr txBox="1"/>
          <p:nvPr/>
        </p:nvSpPr>
        <p:spPr>
          <a:xfrm>
            <a:off x="5322569" y="4197815"/>
            <a:ext cx="3821431" cy="1938992"/>
          </a:xfrm>
          <a:prstGeom prst="rect">
            <a:avLst/>
          </a:prstGeom>
          <a:noFill/>
        </p:spPr>
        <p:txBody>
          <a:bodyPr wrap="none" rtlCol="0">
            <a:spAutoFit/>
          </a:bodyPr>
          <a:lstStyle/>
          <a:p>
            <a:r>
              <a:rPr lang="en-US" sz="2000" i="1" u="sng" dirty="0">
                <a:solidFill>
                  <a:schemeClr val="accent6">
                    <a:lumMod val="50000"/>
                  </a:schemeClr>
                </a:solidFill>
              </a:rPr>
              <a:t>RB-Tree Properties:</a:t>
            </a:r>
            <a:endParaRPr lang="en-US" sz="2000" i="1" u="sng" dirty="0">
              <a:solidFill>
                <a:schemeClr val="accent6">
                  <a:lumMod val="50000"/>
                </a:schemeClr>
              </a:solidFill>
            </a:endParaRPr>
          </a:p>
          <a:p>
            <a:pPr marL="179705" indent="-179705">
              <a:buFont typeface="Arial" charset="0"/>
              <a:buChar char="•"/>
            </a:pPr>
            <a:r>
              <a:rPr lang="en-US" sz="2000" dirty="0"/>
              <a:t>Each node is red or black.</a:t>
            </a:r>
            <a:endParaRPr lang="en-US" sz="2000" dirty="0"/>
          </a:p>
          <a:p>
            <a:pPr marL="179705" indent="-179705">
              <a:buFont typeface="Arial" charset="0"/>
              <a:buChar char="•"/>
            </a:pPr>
            <a:r>
              <a:rPr lang="en-US" sz="2000" dirty="0"/>
              <a:t>Root is black (</a:t>
            </a:r>
            <a:r>
              <a:rPr lang="en-US" sz="2000" b="1" dirty="0">
                <a:solidFill>
                  <a:schemeClr val="accent2">
                    <a:lumMod val="75000"/>
                  </a:schemeClr>
                </a:solidFill>
              </a:rPr>
              <a:t>easy fix</a:t>
            </a:r>
            <a:r>
              <a:rPr lang="en-US" sz="2000" dirty="0"/>
              <a:t>).</a:t>
            </a:r>
            <a:endParaRPr lang="en-US" sz="2000" dirty="0"/>
          </a:p>
          <a:p>
            <a:pPr marL="179705" indent="-179705">
              <a:buFont typeface="Arial" charset="0"/>
              <a:buChar char="•"/>
            </a:pPr>
            <a:r>
              <a:rPr lang="en-US" sz="2000" dirty="0"/>
              <a:t>Leaves are black.</a:t>
            </a:r>
            <a:endParaRPr lang="en-US" sz="2000" dirty="0"/>
          </a:p>
          <a:p>
            <a:pPr marL="179705" indent="-179705">
              <a:buFont typeface="Arial" charset="0"/>
              <a:buChar char="•"/>
            </a:pPr>
            <a:r>
              <a:rPr lang="en-US" sz="2000" dirty="0"/>
              <a:t>No-red-edge property (</a:t>
            </a:r>
            <a:r>
              <a:rPr lang="en-US" sz="2000" b="1" dirty="0">
                <a:solidFill>
                  <a:srgbClr val="C00000"/>
                </a:solidFill>
              </a:rPr>
              <a:t>fix</a:t>
            </a:r>
            <a:r>
              <a:rPr lang="en-US" sz="2000" dirty="0"/>
              <a:t>).</a:t>
            </a:r>
            <a:endParaRPr lang="en-US" sz="2000" dirty="0"/>
          </a:p>
          <a:p>
            <a:pPr marL="179705" indent="-179705">
              <a:buFont typeface="Arial" charset="0"/>
              <a:buChar char="•"/>
            </a:pPr>
            <a:r>
              <a:rPr lang="en-US" sz="2000" dirty="0"/>
              <a:t>Black-height property (</a:t>
            </a:r>
            <a:r>
              <a:rPr lang="en-US" sz="2000" b="1" dirty="0">
                <a:solidFill>
                  <a:schemeClr val="accent1">
                    <a:lumMod val="75000"/>
                  </a:schemeClr>
                </a:solidFill>
              </a:rPr>
              <a:t>maintain</a:t>
            </a:r>
            <a:r>
              <a:rPr lang="en-US" sz="2000" dirty="0"/>
              <a:t>).</a:t>
            </a:r>
            <a:endParaRPr lang="en-US" sz="2000" dirty="0"/>
          </a:p>
        </p:txBody>
      </p:sp>
      <p:grpSp>
        <p:nvGrpSpPr>
          <p:cNvPr id="59" name="组合 58"/>
          <p:cNvGrpSpPr/>
          <p:nvPr/>
        </p:nvGrpSpPr>
        <p:grpSpPr>
          <a:xfrm>
            <a:off x="628650" y="4127901"/>
            <a:ext cx="2748894" cy="1524765"/>
            <a:chOff x="1099554" y="3429000"/>
            <a:chExt cx="2748894" cy="1524765"/>
          </a:xfrm>
        </p:grpSpPr>
        <mc:AlternateContent xmlns:mc="http://schemas.openxmlformats.org/markup-compatibility/2006">
          <mc:Choice xmlns:a14="http://schemas.microsoft.com/office/drawing/2010/main" Requires="a14">
            <p:sp>
              <p:nvSpPr>
                <p:cNvPr id="6" name="椭圆 5">
                  <a:extLst>
                    <a:ext uri="{FF2B5EF4-FFF2-40B4-BE49-F238E27FC236}">
                      <a14:artisticCrisscrossEtching id="{AD834D53-E9E7-437F-90CD-B848C2B43694}"/>
                    </a:ext>
                  </a:extLst>
                </p:cNvPr>
                <p:cNvSpPr/>
                <p:nvPr/>
              </p:nvSpPr>
              <p:spPr>
                <a:xfrm>
                  <a:off x="2362810" y="3429000"/>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11</m:t>
                        </m:r>
                      </m:oMath>
                    </m:oMathPara>
                  </a14:m>
                  <a:endParaRPr lang="en-US" sz="1600" dirty="0">
                    <a:solidFill>
                      <a:schemeClr val="bg1"/>
                    </a:solidFill>
                  </a:endParaRPr>
                </a:p>
              </p:txBody>
            </p:sp>
          </mc:Choice>
          <mc:Fallback>
            <p:sp>
              <p:nvSpPr>
                <p:cNvPr id="6" name="椭圆 5"/>
                <p:cNvSpPr>
                  <a:spLocks noRot="1" noChangeAspect="1" noMove="1" noResize="1" noEditPoints="1" noAdjustHandles="1" noChangeArrowheads="1" noChangeShapeType="1" noTextEdit="1"/>
                </p:cNvSpPr>
                <p:nvPr/>
              </p:nvSpPr>
              <p:spPr>
                <a:xfrm>
                  <a:off x="2362810" y="3429000"/>
                  <a:ext cx="270595" cy="270595"/>
                </a:xfrm>
                <a:prstGeom prst="ellipse">
                  <a:avLst/>
                </a:prstGeom>
                <a:blipFill rotWithShape="1">
                  <a:blip r:embed="rId3"/>
                  <a:stretch>
                    <a:fillRect l="-12766" r="-12766"/>
                  </a:stretch>
                </a:blipFill>
                <a:ln>
                  <a:solidFill>
                    <a:schemeClr val="tx1"/>
                  </a:solidFill>
                </a:ln>
              </p:spPr>
              <p:txBody>
                <a:bodyPr/>
                <a:lstStyle/>
                <a:p>
                  <a:r>
                    <a:rPr lang="en-US">
                      <a:noFill/>
                    </a:rPr>
                    <a:t> </a:t>
                  </a:r>
                  <a:endParaRPr lang="en-US">
                    <a:noFill/>
                  </a:endParaRPr>
                </a:p>
              </p:txBody>
            </p:sp>
          </mc:Fallback>
        </mc:AlternateContent>
        <p:cxnSp>
          <p:nvCxnSpPr>
            <p:cNvPr id="7" name="直接连接符 6"/>
            <p:cNvCxnSpPr>
              <a:stCxn id="9" idx="7"/>
              <a:endCxn id="6" idx="3"/>
            </p:cNvCxnSpPr>
            <p:nvPr/>
          </p:nvCxnSpPr>
          <p:spPr>
            <a:xfrm flipV="1">
              <a:off x="1818617" y="3659967"/>
              <a:ext cx="583821" cy="205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椭圆 7">
                  <a:extLst>
                    <a:ext uri="{FF2B5EF4-FFF2-40B4-BE49-F238E27FC236}">
                      <a14:artisticCrisscrossEtching id="{2AFD8617-5AB1-45AD-8A59-1A4F88B69E57}"/>
                    </a:ext>
                  </a:extLst>
                </p:cNvPr>
                <p:cNvSpPr/>
                <p:nvPr/>
              </p:nvSpPr>
              <p:spPr>
                <a:xfrm>
                  <a:off x="3137970" y="3824810"/>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14</m:t>
                        </m:r>
                      </m:oMath>
                    </m:oMathPara>
                  </a14:m>
                  <a:endParaRPr lang="en-US" sz="1600" dirty="0">
                    <a:solidFill>
                      <a:schemeClr val="bg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37970" y="3824810"/>
                  <a:ext cx="270595" cy="270595"/>
                </a:xfrm>
                <a:prstGeom prst="ellipse">
                  <a:avLst/>
                </a:prstGeom>
                <a:blipFill rotWithShape="1">
                  <a:blip r:embed="rId4"/>
                  <a:stretch>
                    <a:fillRect l="-13043" r="-1521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 name="椭圆 8">
                  <a:extLst>
                    <a:ext uri="{FF2B5EF4-FFF2-40B4-BE49-F238E27FC236}">
                      <a14:artisticCrisscrossEtching id="{F74A954C-A447-4E7A-A87A-9A91D2748400}"/>
                    </a:ext>
                  </a:extLst>
                </p:cNvPr>
                <p:cNvSpPr/>
                <p:nvPr/>
              </p:nvSpPr>
              <p:spPr>
                <a:xfrm>
                  <a:off x="1587650" y="3826111"/>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3</m:t>
                        </m:r>
                      </m:oMath>
                    </m:oMathPara>
                  </a14:m>
                  <a:endParaRPr lang="en-US" sz="1600" dirty="0">
                    <a:solidFill>
                      <a:schemeClr val="bg1"/>
                    </a:solidFill>
                  </a:endParaRPr>
                </a:p>
              </p:txBody>
            </p:sp>
          </mc:Choice>
          <mc:Fallback>
            <p:sp>
              <p:nvSpPr>
                <p:cNvPr id="9" name="椭圆 8"/>
                <p:cNvSpPr>
                  <a:spLocks noRot="1" noChangeAspect="1" noMove="1" noResize="1" noEditPoints="1" noAdjustHandles="1" noChangeArrowheads="1" noChangeShapeType="1" noTextEdit="1"/>
                </p:cNvSpPr>
                <p:nvPr/>
              </p:nvSpPr>
              <p:spPr>
                <a:xfrm>
                  <a:off x="1587650" y="3826111"/>
                  <a:ext cx="270595" cy="270595"/>
                </a:xfrm>
                <a:prstGeom prst="ellipse">
                  <a:avLst/>
                </a:prstGeom>
                <a:blipFill rotWithShape="1">
                  <a:blip r:embed="rId5"/>
                  <a:stretch>
                    <a:fillRect/>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 name="椭圆 9">
                  <a:extLst>
                    <a:ext uri="{FF2B5EF4-FFF2-40B4-BE49-F238E27FC236}">
                      <a14:artisticCrisscrossEtching id="{3D7EF317-0CA9-46AD-B053-BCF83F9702F8}"/>
                    </a:ext>
                  </a:extLst>
                </p:cNvPr>
                <p:cNvSpPr/>
                <p:nvPr/>
              </p:nvSpPr>
              <p:spPr>
                <a:xfrm>
                  <a:off x="1099554" y="4274454"/>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m:t>
                        </m:r>
                      </m:oMath>
                    </m:oMathPara>
                  </a14:m>
                  <a:endParaRPr lang="en-US" sz="1600" dirty="0">
                    <a:solidFill>
                      <a:schemeClr val="bg1"/>
                    </a:solidFill>
                  </a:endParaRPr>
                </a:p>
              </p:txBody>
            </p:sp>
          </mc:Choice>
          <mc:Fallback>
            <p:sp>
              <p:nvSpPr>
                <p:cNvPr id="10" name="椭圆 9"/>
                <p:cNvSpPr>
                  <a:spLocks noRot="1" noChangeAspect="1" noMove="1" noResize="1" noEditPoints="1" noAdjustHandles="1" noChangeArrowheads="1" noChangeShapeType="1" noTextEdit="1"/>
                </p:cNvSpPr>
                <p:nvPr/>
              </p:nvSpPr>
              <p:spPr>
                <a:xfrm>
                  <a:off x="1099554" y="4274454"/>
                  <a:ext cx="270595" cy="270595"/>
                </a:xfrm>
                <a:prstGeom prst="ellipse">
                  <a:avLst/>
                </a:prstGeom>
                <a:blipFill rotWithShape="1">
                  <a:blip r:embed="rId6"/>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 name="椭圆 10">
                  <a:extLst>
                    <a:ext uri="{FF2B5EF4-FFF2-40B4-BE49-F238E27FC236}">
                      <a14:artisticCrisscrossEtching id="{A645F287-C8AF-4229-8A13-E41936EB2E30}"/>
                    </a:ext>
                  </a:extLst>
                </p:cNvPr>
                <p:cNvSpPr/>
                <p:nvPr/>
              </p:nvSpPr>
              <p:spPr>
                <a:xfrm>
                  <a:off x="2042174" y="4274454"/>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7</m:t>
                        </m:r>
                      </m:oMath>
                    </m:oMathPara>
                  </a14:m>
                  <a:endParaRPr lang="en-US" sz="1600" dirty="0">
                    <a:solidFill>
                      <a:schemeClr val="bg1"/>
                    </a:solidFill>
                  </a:endParaRPr>
                </a:p>
              </p:txBody>
            </p:sp>
          </mc:Choice>
          <mc:Fallback>
            <p:sp>
              <p:nvSpPr>
                <p:cNvPr id="11" name="椭圆 10"/>
                <p:cNvSpPr>
                  <a:spLocks noRot="1" noChangeAspect="1" noMove="1" noResize="1" noEditPoints="1" noAdjustHandles="1" noChangeArrowheads="1" noChangeShapeType="1" noTextEdit="1"/>
                </p:cNvSpPr>
                <p:nvPr/>
              </p:nvSpPr>
              <p:spPr>
                <a:xfrm>
                  <a:off x="2042174" y="4274454"/>
                  <a:ext cx="270595" cy="270595"/>
                </a:xfrm>
                <a:prstGeom prst="ellipse">
                  <a:avLst/>
                </a:prstGeom>
                <a:blipFill rotWithShape="1">
                  <a:blip r:embed="rId7"/>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 name="椭圆 12">
                  <a:extLst>
                    <a:ext uri="{FF2B5EF4-FFF2-40B4-BE49-F238E27FC236}">
                      <a14:artisticCrisscrossEtching id="{A7CE5D0A-4A26-4DC9-899D-B862C79B1EFD}"/>
                    </a:ext>
                  </a:extLst>
                </p:cNvPr>
                <p:cNvSpPr/>
                <p:nvPr/>
              </p:nvSpPr>
              <p:spPr>
                <a:xfrm>
                  <a:off x="3577853" y="4272634"/>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15</m:t>
                        </m:r>
                      </m:oMath>
                    </m:oMathPara>
                  </a14:m>
                  <a:endParaRPr lang="en-US" sz="1600" dirty="0">
                    <a:solidFill>
                      <a:schemeClr val="bg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3577853" y="4272634"/>
                  <a:ext cx="270595" cy="270595"/>
                </a:xfrm>
                <a:prstGeom prst="ellipse">
                  <a:avLst/>
                </a:prstGeom>
                <a:blipFill rotWithShape="1">
                  <a:blip r:embed="rId8"/>
                  <a:stretch>
                    <a:fillRect l="-15217" r="-15217"/>
                  </a:stretch>
                </a:blipFill>
                <a:ln>
                  <a:solidFill>
                    <a:srgbClr val="C00000"/>
                  </a:solidFill>
                </a:ln>
              </p:spPr>
              <p:txBody>
                <a:bodyPr/>
                <a:lstStyle/>
                <a:p>
                  <a:r>
                    <a:rPr lang="en-US">
                      <a:noFill/>
                    </a:rPr>
                    <a:t> </a:t>
                  </a:r>
                  <a:endParaRPr lang="en-US">
                    <a:noFill/>
                  </a:endParaRPr>
                </a:p>
              </p:txBody>
            </p:sp>
          </mc:Fallback>
        </mc:AlternateContent>
        <p:cxnSp>
          <p:nvCxnSpPr>
            <p:cNvPr id="14" name="直接连接符 13"/>
            <p:cNvCxnSpPr>
              <a:stCxn id="6" idx="5"/>
              <a:endCxn id="8" idx="1"/>
            </p:cNvCxnSpPr>
            <p:nvPr/>
          </p:nvCxnSpPr>
          <p:spPr>
            <a:xfrm>
              <a:off x="2593777" y="3659967"/>
              <a:ext cx="583821" cy="2044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9" idx="5"/>
              <a:endCxn id="11" idx="0"/>
            </p:cNvCxnSpPr>
            <p:nvPr/>
          </p:nvCxnSpPr>
          <p:spPr>
            <a:xfrm>
              <a:off x="1818617" y="4057078"/>
              <a:ext cx="358855" cy="2173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0"/>
              <a:endCxn id="9" idx="3"/>
            </p:cNvCxnSpPr>
            <p:nvPr/>
          </p:nvCxnSpPr>
          <p:spPr>
            <a:xfrm flipV="1">
              <a:off x="1234852" y="4057078"/>
              <a:ext cx="392426" cy="2173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8" idx="5"/>
              <a:endCxn id="13" idx="0"/>
            </p:cNvCxnSpPr>
            <p:nvPr/>
          </p:nvCxnSpPr>
          <p:spPr>
            <a:xfrm>
              <a:off x="3368937" y="4055777"/>
              <a:ext cx="344214" cy="2168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椭圆 33">
                  <a:extLst>
                    <a:ext uri="{FF2B5EF4-FFF2-40B4-BE49-F238E27FC236}">
                      <a14:artisticCrisscrossEtching id="{FE08ACF4-EB2B-4FD8-8EFA-509CDFA4184D}"/>
                    </a:ext>
                  </a:extLst>
                </p:cNvPr>
                <p:cNvSpPr/>
                <p:nvPr/>
              </p:nvSpPr>
              <p:spPr>
                <a:xfrm>
                  <a:off x="1722947" y="4683170"/>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5</m:t>
                        </m:r>
                      </m:oMath>
                    </m:oMathPara>
                  </a14:m>
                  <a:endParaRPr lang="en-US" sz="1600" dirty="0">
                    <a:solidFill>
                      <a:schemeClr val="bg1"/>
                    </a:solidFill>
                  </a:endParaRPr>
                </a:p>
              </p:txBody>
            </p:sp>
          </mc:Choice>
          <mc:Fallback>
            <p:sp>
              <p:nvSpPr>
                <p:cNvPr id="34" name="椭圆 33"/>
                <p:cNvSpPr>
                  <a:spLocks noRot="1" noChangeAspect="1" noMove="1" noResize="1" noEditPoints="1" noAdjustHandles="1" noChangeArrowheads="1" noChangeShapeType="1" noTextEdit="1"/>
                </p:cNvSpPr>
                <p:nvPr/>
              </p:nvSpPr>
              <p:spPr>
                <a:xfrm>
                  <a:off x="1722947" y="4683170"/>
                  <a:ext cx="270595" cy="270595"/>
                </a:xfrm>
                <a:prstGeom prst="ellipse">
                  <a:avLst/>
                </a:prstGeom>
                <a:blipFill rotWithShape="1">
                  <a:blip r:embed="rId9"/>
                  <a:stretch>
                    <a:fillRect/>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5" name="椭圆 34">
                  <a:extLst>
                    <a:ext uri="{FF2B5EF4-FFF2-40B4-BE49-F238E27FC236}">
                      <a14:artisticCrisscrossEtching id="{10BA7B12-D867-4532-A41A-C5B0C3D236DE}"/>
                    </a:ext>
                  </a:extLst>
                </p:cNvPr>
                <p:cNvSpPr/>
                <p:nvPr/>
              </p:nvSpPr>
              <p:spPr>
                <a:xfrm>
                  <a:off x="2362809" y="4683169"/>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8</m:t>
                        </m:r>
                      </m:oMath>
                    </m:oMathPara>
                  </a14:m>
                  <a:endParaRPr lang="en-US" sz="1600" dirty="0">
                    <a:solidFill>
                      <a:schemeClr val="bg1"/>
                    </a:solidFill>
                  </a:endParaRPr>
                </a:p>
              </p:txBody>
            </p:sp>
          </mc:Choice>
          <mc:Fallback>
            <p:sp>
              <p:nvSpPr>
                <p:cNvPr id="35" name="椭圆 34"/>
                <p:cNvSpPr>
                  <a:spLocks noRot="1" noChangeAspect="1" noMove="1" noResize="1" noEditPoints="1" noAdjustHandles="1" noChangeArrowheads="1" noChangeShapeType="1" noTextEdit="1"/>
                </p:cNvSpPr>
                <p:nvPr/>
              </p:nvSpPr>
              <p:spPr>
                <a:xfrm>
                  <a:off x="2362809" y="4683169"/>
                  <a:ext cx="270595" cy="270595"/>
                </a:xfrm>
                <a:prstGeom prst="ellipse">
                  <a:avLst/>
                </a:prstGeom>
                <a:blipFill rotWithShape="1">
                  <a:blip r:embed="rId10"/>
                  <a:stretch>
                    <a:fillRect/>
                  </a:stretch>
                </a:blipFill>
                <a:ln>
                  <a:solidFill>
                    <a:srgbClr val="C00000"/>
                  </a:solidFill>
                </a:ln>
              </p:spPr>
              <p:txBody>
                <a:bodyPr/>
                <a:lstStyle/>
                <a:p>
                  <a:r>
                    <a:rPr lang="en-US">
                      <a:noFill/>
                    </a:rPr>
                    <a:t> </a:t>
                  </a:r>
                  <a:endParaRPr lang="en-US">
                    <a:noFill/>
                  </a:endParaRPr>
                </a:p>
              </p:txBody>
            </p:sp>
          </mc:Fallback>
        </mc:AlternateContent>
        <p:cxnSp>
          <p:nvCxnSpPr>
            <p:cNvPr id="46" name="直接连接符 45"/>
            <p:cNvCxnSpPr>
              <a:stCxn id="34" idx="0"/>
              <a:endCxn id="11" idx="3"/>
            </p:cNvCxnSpPr>
            <p:nvPr/>
          </p:nvCxnSpPr>
          <p:spPr>
            <a:xfrm flipV="1">
              <a:off x="1858245" y="4505421"/>
              <a:ext cx="223557" cy="177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35" idx="0"/>
              <a:endCxn id="11" idx="5"/>
            </p:cNvCxnSpPr>
            <p:nvPr/>
          </p:nvCxnSpPr>
          <p:spPr>
            <a:xfrm flipH="1" flipV="1">
              <a:off x="2273141" y="4505421"/>
              <a:ext cx="224966" cy="1777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81448" y="5613038"/>
            <a:ext cx="289441" cy="523769"/>
            <a:chOff x="1452352" y="4914137"/>
            <a:chExt cx="289441" cy="523769"/>
          </a:xfrm>
        </p:grpSpPr>
        <mc:AlternateContent xmlns:mc="http://schemas.openxmlformats.org/markup-compatibility/2006">
          <mc:Choice xmlns:a14="http://schemas.microsoft.com/office/drawing/2010/main" Requires="a14">
            <p:sp>
              <p:nvSpPr>
                <p:cNvPr id="36" name="椭圆 35">
                  <a:extLst>
                    <a:ext uri="{FF2B5EF4-FFF2-40B4-BE49-F238E27FC236}">
                      <a14:artisticCrisscrossEtching id="{C492A63E-4E0D-47EE-B6C3-552DA8945A54}"/>
                    </a:ext>
                  </a:extLst>
                </p:cNvPr>
                <p:cNvSpPr/>
                <p:nvPr/>
              </p:nvSpPr>
              <p:spPr>
                <a:xfrm>
                  <a:off x="1452352" y="5167311"/>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4</m:t>
                        </m:r>
                      </m:oMath>
                    </m:oMathPara>
                  </a14:m>
                  <a:endParaRPr lang="en-US" sz="1600" dirty="0">
                    <a:solidFill>
                      <a:schemeClr val="bg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1452352" y="5167311"/>
                  <a:ext cx="270595" cy="270595"/>
                </a:xfrm>
                <a:prstGeom prst="ellipse">
                  <a:avLst/>
                </a:prstGeom>
                <a:blipFill rotWithShape="1">
                  <a:blip r:embed="rId11"/>
                  <a:stretch>
                    <a:fillRect/>
                  </a:stretch>
                </a:blipFill>
                <a:ln>
                  <a:solidFill>
                    <a:srgbClr val="C00000"/>
                  </a:solidFill>
                </a:ln>
              </p:spPr>
              <p:txBody>
                <a:bodyPr/>
                <a:lstStyle/>
                <a:p>
                  <a:r>
                    <a:rPr lang="en-US">
                      <a:noFill/>
                    </a:rPr>
                    <a:t> </a:t>
                  </a:r>
                  <a:endParaRPr lang="en-US">
                    <a:noFill/>
                  </a:endParaRPr>
                </a:p>
              </p:txBody>
            </p:sp>
          </mc:Fallback>
        </mc:AlternateContent>
        <p:cxnSp>
          <p:nvCxnSpPr>
            <p:cNvPr id="52" name="直接连接符 51"/>
            <p:cNvCxnSpPr>
              <a:stCxn id="36" idx="0"/>
              <a:endCxn id="34" idx="3"/>
            </p:cNvCxnSpPr>
            <p:nvPr/>
          </p:nvCxnSpPr>
          <p:spPr>
            <a:xfrm flipV="1">
              <a:off x="1587650" y="4914137"/>
              <a:ext cx="154143" cy="253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2315179" y="3650982"/>
            <a:ext cx="2895921" cy="707886"/>
          </a:xfrm>
          <a:prstGeom prst="rect">
            <a:avLst/>
          </a:prstGeom>
          <a:noFill/>
        </p:spPr>
        <p:txBody>
          <a:bodyPr wrap="none" rtlCol="0">
            <a:spAutoFit/>
          </a:bodyPr>
          <a:lstStyle/>
          <a:p>
            <a:r>
              <a:rPr lang="en-US" sz="2000" b="1" i="1" u="sng" dirty="0">
                <a:solidFill>
                  <a:schemeClr val="accent1">
                    <a:lumMod val="75000"/>
                  </a:schemeClr>
                </a:solidFill>
              </a:rPr>
              <a:t>Example:</a:t>
            </a:r>
            <a:br>
              <a:rPr lang="en-US" sz="2000" dirty="0">
                <a:solidFill>
                  <a:schemeClr val="accent1">
                    <a:lumMod val="75000"/>
                  </a:schemeClr>
                </a:solidFill>
              </a:rPr>
            </a:br>
            <a:r>
              <a:rPr lang="en-US" sz="2000" dirty="0">
                <a:solidFill>
                  <a:schemeClr val="accent1">
                    <a:lumMod val="75000"/>
                  </a:schemeClr>
                </a:solidFill>
              </a:rPr>
              <a:t>Insert element with key 4.</a:t>
            </a:r>
            <a:endParaRPr lang="en-US" sz="2000" dirty="0">
              <a:solidFill>
                <a:schemeClr val="accent1">
                  <a:lumMod val="75000"/>
                </a:schemeClr>
              </a:solidFill>
            </a:endParaRPr>
          </a:p>
        </p:txBody>
      </p:sp>
      <mc:AlternateContent xmlns:mc="http://schemas.openxmlformats.org/markup-compatibility/2006">
        <mc:Choice xmlns:a14="http://schemas.microsoft.com/office/drawing/2010/main" Requires="a14">
          <p:sp>
            <p:nvSpPr>
              <p:cNvPr id="17" name="文本框 16">
                <a:extLst>
                  <a:ext uri="{FF2B5EF4-FFF2-40B4-BE49-F238E27FC236}">
                    <a14:artisticCrisscrossEtching id="{6424596B-0E2E-44D9-802A-DE286AB08CA4}"/>
                  </a:ext>
                </a:extLst>
              </p:cNvPr>
              <p:cNvSpPr txBox="1"/>
              <p:nvPr/>
            </p:nvSpPr>
            <p:spPr>
              <a:xfrm>
                <a:off x="795948" y="5739625"/>
                <a:ext cx="18550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oMath>
                  </m:oMathPara>
                </a14:m>
                <a:endParaRPr lang="en-US" sz="2000" dirty="0"/>
              </a:p>
            </p:txBody>
          </p:sp>
        </mc:Choice>
        <mc:Fallback>
          <p:sp>
            <p:nvSpPr>
              <p:cNvPr id="17" name="文本框 16"/>
              <p:cNvSpPr txBox="1">
                <a:spLocks noRot="1" noChangeAspect="1" noMove="1" noResize="1" noEditPoints="1" noAdjustHandles="1" noChangeArrowheads="1" noChangeShapeType="1" noTextEdit="1"/>
              </p:cNvSpPr>
              <p:nvPr/>
            </p:nvSpPr>
            <p:spPr>
              <a:xfrm>
                <a:off x="795948" y="5739625"/>
                <a:ext cx="185500" cy="307777"/>
              </a:xfrm>
              <a:prstGeom prst="rect">
                <a:avLst/>
              </a:prstGeom>
              <a:blipFill rotWithShape="1">
                <a:blip r:embed="rId12"/>
                <a:stretch>
                  <a:fillRect l="-20000" r="-1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8" name="文本框 27">
                <a:extLst>
                  <a:ext uri="{FF2B5EF4-FFF2-40B4-BE49-F238E27FC236}">
                    <a14:artisticCrisscrossEtching id="{3FEC1F78-AEB2-4133-8B2B-5ADE0780089E}"/>
                  </a:ext>
                </a:extLst>
              </p:cNvPr>
              <p:cNvSpPr txBox="1"/>
              <p:nvPr/>
            </p:nvSpPr>
            <p:spPr>
              <a:xfrm>
                <a:off x="2170908" y="5228181"/>
                <a:ext cx="2063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𝑦</m:t>
                      </m:r>
                    </m:oMath>
                  </m:oMathPara>
                </a14:m>
                <a:endParaRPr lang="en-US" sz="2000" dirty="0"/>
              </a:p>
            </p:txBody>
          </p:sp>
        </mc:Choice>
        <mc:Fallback>
          <p:sp>
            <p:nvSpPr>
              <p:cNvPr id="28" name="文本框 27"/>
              <p:cNvSpPr txBox="1">
                <a:spLocks noRot="1" noChangeAspect="1" noMove="1" noResize="1" noEditPoints="1" noAdjustHandles="1" noChangeArrowheads="1" noChangeShapeType="1" noTextEdit="1"/>
              </p:cNvSpPr>
              <p:nvPr/>
            </p:nvSpPr>
            <p:spPr>
              <a:xfrm>
                <a:off x="2170908" y="5228181"/>
                <a:ext cx="206339" cy="307777"/>
              </a:xfrm>
              <a:prstGeom prst="rect">
                <a:avLst/>
              </a:prstGeom>
              <a:blipFill rotWithShape="1">
                <a:blip r:embed="rId13"/>
                <a:stretch>
                  <a:fillRect l="-29412" r="-29412" b="-26000"/>
                </a:stretch>
              </a:blipFill>
            </p:spPr>
            <p:txBody>
              <a:bodyPr/>
              <a:lstStyle/>
              <a:p>
                <a:r>
                  <a:rPr lang="en-US">
                    <a:noFill/>
                  </a:rPr>
                  <a:t> </a:t>
                </a:r>
                <a:endParaRPr lang="en-US">
                  <a:noFill/>
                </a:endParaRPr>
              </a:p>
            </p:txBody>
          </p:sp>
        </mc:Fallback>
      </mc:AlternateContent>
      <p:pic>
        <p:nvPicPr>
          <p:cNvPr id="19" name="图片 18"/>
          <p:cNvPicPr>
            <a:picLocks noChangeAspect="1"/>
          </p:cNvPicPr>
          <p:nvPr/>
        </p:nvPicPr>
        <p:blipFill rotWithShape="1">
          <a:blip r:embed="rId14"/>
          <a:srcRect l="1771"/>
          <a:stretch>
            <a:fillRect/>
          </a:stretch>
        </p:blipFill>
        <p:spPr>
          <a:xfrm>
            <a:off x="2625899" y="3718765"/>
            <a:ext cx="6211131" cy="277613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mc:AlternateContent xmlns:mc="http://schemas.openxmlformats.org/markup-compatibility/2006">
        <mc:Choice xmlns:a14="http://schemas.microsoft.com/office/drawing/2010/main" Requires="a14">
          <p:sp>
            <p:nvSpPr>
              <p:cNvPr id="20" name="文本框 19">
                <a:extLst>
                  <a:ext uri="{FF2B5EF4-FFF2-40B4-BE49-F238E27FC236}">
                    <a14:artisticCrisscrossEtching id="{28CE2E09-3A41-4E04-BB54-2452F8252025}"/>
                  </a:ext>
                </a:extLst>
              </p:cNvPr>
              <p:cNvSpPr txBox="1"/>
              <p:nvPr/>
            </p:nvSpPr>
            <p:spPr>
              <a:xfrm>
                <a:off x="2274077" y="2948300"/>
                <a:ext cx="6635599" cy="369332"/>
              </a:xfrm>
              <a:prstGeom prst="rect">
                <a:avLst/>
              </a:prstGeom>
              <a:noFill/>
            </p:spPr>
            <p:txBody>
              <a:bodyPr wrap="none" rtlCol="0">
                <a:spAutoFit/>
              </a:bodyPr>
              <a:lstStyle/>
              <a:p>
                <a:pPr algn="r"/>
                <a:r>
                  <a:rPr lang="en-US" dirty="0">
                    <a:solidFill>
                      <a:srgbClr val="C00000"/>
                    </a:solidFill>
                  </a:rPr>
                  <a:t>Black-height property satisfied for all nodes in subtree rooted at </a:t>
                </a:r>
                <a14:m>
                  <m:oMath xmlns:m="http://schemas.openxmlformats.org/officeDocument/2006/math">
                    <m:r>
                      <a:rPr lang="en-US" i="1" dirty="0" smtClean="0">
                        <a:solidFill>
                          <a:srgbClr val="C00000"/>
                        </a:solidFill>
                        <a:latin typeface="Cambria Math" panose="02040503050406030204" pitchFamily="18" charset="0"/>
                      </a:rPr>
                      <m:t>𝐶</m:t>
                    </m:r>
                  </m:oMath>
                </a14:m>
                <a:r>
                  <a:rPr lang="en-US" dirty="0">
                    <a:solidFill>
                      <a:srgbClr val="C00000"/>
                    </a:solidFill>
                  </a:rPr>
                  <a:t>.</a:t>
                </a:r>
              </a:p>
            </p:txBody>
          </p:sp>
        </mc:Choice>
        <mc:Fallback>
          <p:sp>
            <p:nvSpPr>
              <p:cNvPr id="20" name="文本框 19"/>
              <p:cNvSpPr txBox="1">
                <a:spLocks noRot="1" noChangeAspect="1" noMove="1" noResize="1" noEditPoints="1" noAdjustHandles="1" noChangeArrowheads="1" noChangeShapeType="1" noTextEdit="1"/>
              </p:cNvSpPr>
              <p:nvPr/>
            </p:nvSpPr>
            <p:spPr>
              <a:xfrm>
                <a:off x="2274077" y="2948300"/>
                <a:ext cx="6635599" cy="369332"/>
              </a:xfrm>
              <a:prstGeom prst="rect">
                <a:avLst/>
              </a:prstGeom>
              <a:blipFill rotWithShape="1">
                <a:blip r:embed="rId15"/>
                <a:stretch>
                  <a:fillRect t="-10000" r="-735" b="-2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1" name="文本框 30">
                <a:extLst>
                  <a:ext uri="{FF2B5EF4-FFF2-40B4-BE49-F238E27FC236}">
                    <a14:artisticCrisscrossEtching id="{4EB1C50E-E835-4F3C-9363-44A4E2893FE3}"/>
                  </a:ext>
                </a:extLst>
              </p:cNvPr>
              <p:cNvSpPr txBox="1"/>
              <p:nvPr/>
            </p:nvSpPr>
            <p:spPr>
              <a:xfrm>
                <a:off x="3976081" y="3280721"/>
                <a:ext cx="4933595" cy="369332"/>
              </a:xfrm>
              <a:prstGeom prst="rect">
                <a:avLst/>
              </a:prstGeom>
              <a:noFill/>
            </p:spPr>
            <p:txBody>
              <a:bodyPr wrap="none" rtlCol="0">
                <a:spAutoFit/>
              </a:bodyPr>
              <a:lstStyle/>
              <a:p>
                <a:pPr algn="r"/>
                <a:r>
                  <a:rPr lang="en-US" dirty="0">
                    <a:solidFill>
                      <a:srgbClr val="C00000"/>
                    </a:solidFill>
                  </a:rPr>
                  <a:t>Black-height unchanged for </a:t>
                </a:r>
                <a14:m>
                  <m:oMath xmlns:m="http://schemas.openxmlformats.org/officeDocument/2006/math">
                    <m:r>
                      <a:rPr lang="en-US" i="1" dirty="0" smtClean="0">
                        <a:solidFill>
                          <a:srgbClr val="C00000"/>
                        </a:solidFill>
                        <a:latin typeface="Cambria Math" panose="02040503050406030204" pitchFamily="18" charset="0"/>
                      </a:rPr>
                      <m:t>𝐶</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𝑝𝑎𝑟𝑒𝑛𝑡</m:t>
                    </m:r>
                  </m:oMath>
                </a14:m>
                <a:r>
                  <a:rPr lang="en-US" dirty="0">
                    <a:solidFill>
                      <a:srgbClr val="C00000"/>
                    </a:solidFill>
                  </a:rPr>
                  <a:t> (if it exists).</a:t>
                </a:r>
              </a:p>
            </p:txBody>
          </p:sp>
        </mc:Choice>
        <mc:Fallback>
          <p:sp>
            <p:nvSpPr>
              <p:cNvPr id="31" name="文本框 30"/>
              <p:cNvSpPr txBox="1">
                <a:spLocks noRot="1" noChangeAspect="1" noMove="1" noResize="1" noEditPoints="1" noAdjustHandles="1" noChangeArrowheads="1" noChangeShapeType="1" noTextEdit="1"/>
              </p:cNvSpPr>
              <p:nvPr/>
            </p:nvSpPr>
            <p:spPr>
              <a:xfrm>
                <a:off x="3976081" y="3280721"/>
                <a:ext cx="4933595" cy="369332"/>
              </a:xfrm>
              <a:prstGeom prst="rect">
                <a:avLst/>
              </a:prstGeom>
              <a:blipFill rotWithShape="1">
                <a:blip r:embed="rId16"/>
                <a:stretch>
                  <a:fillRect t="-8197" r="-988" b="-24590"/>
                </a:stretch>
              </a:blipFill>
            </p:spPr>
            <p:txBody>
              <a:bodyPr/>
              <a:lstStyle/>
              <a:p>
                <a:r>
                  <a:rPr lang="en-US">
                    <a:noFill/>
                  </a:rPr>
                  <a:t> </a:t>
                </a:r>
                <a:endParaRPr lang="en-US">
                  <a:noFill/>
                </a:endParaRPr>
              </a:p>
            </p:txBody>
          </p:sp>
        </mc:Fallback>
      </mc:AlternateContent>
      <p:sp>
        <p:nvSpPr>
          <p:cNvPr id="21" name="文本框 20"/>
          <p:cNvSpPr txBox="1"/>
          <p:nvPr/>
        </p:nvSpPr>
        <p:spPr>
          <a:xfrm>
            <a:off x="2898033" y="2805346"/>
            <a:ext cx="5773312" cy="830997"/>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2400" dirty="0"/>
              <a:t>Black-height property maintained, and we </a:t>
            </a:r>
            <a:br>
              <a:rPr lang="en-US" sz="2400" dirty="0"/>
            </a:br>
            <a:r>
              <a:rPr lang="en-US" sz="2400" dirty="0"/>
              <a:t>“push-up” violation of no-red-edge property.</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7" grpId="0"/>
      <p:bldP spid="28" grpId="0"/>
      <p:bldP spid="20" grpId="0"/>
      <p:bldP spid="31" grpId="0"/>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628650" y="4127901"/>
            <a:ext cx="2748894" cy="2008906"/>
            <a:chOff x="628650" y="4127901"/>
            <a:chExt cx="2748894" cy="2008906"/>
          </a:xfrm>
        </p:grpSpPr>
        <mc:AlternateContent xmlns:mc="http://schemas.openxmlformats.org/markup-compatibility/2006">
          <mc:Choice xmlns:a14="http://schemas.microsoft.com/office/drawing/2010/main" Requires="a14">
            <p:sp>
              <p:nvSpPr>
                <p:cNvPr id="6" name="椭圆 5">
                  <a:extLst>
                    <a:ext uri="{FF2B5EF4-FFF2-40B4-BE49-F238E27FC236}">
                      <a14:artisticCrisscrossEtching id="{AD834D53-E9E7-437F-90CD-B848C2B43694}"/>
                    </a:ext>
                  </a:extLst>
                </p:cNvPr>
                <p:cNvSpPr/>
                <p:nvPr/>
              </p:nvSpPr>
              <p:spPr>
                <a:xfrm>
                  <a:off x="1891906" y="4127901"/>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11</m:t>
                        </m:r>
                      </m:oMath>
                    </m:oMathPara>
                  </a14:m>
                  <a:endParaRPr lang="en-US" sz="1600" dirty="0">
                    <a:solidFill>
                      <a:schemeClr val="bg1"/>
                    </a:solidFill>
                  </a:endParaRPr>
                </a:p>
              </p:txBody>
            </p:sp>
          </mc:Choice>
          <mc:Fallback>
            <p:sp>
              <p:nvSpPr>
                <p:cNvPr id="6" name="椭圆 5"/>
                <p:cNvSpPr>
                  <a:spLocks noRot="1" noChangeAspect="1" noMove="1" noResize="1" noEditPoints="1" noAdjustHandles="1" noChangeArrowheads="1" noChangeShapeType="1" noTextEdit="1"/>
                </p:cNvSpPr>
                <p:nvPr/>
              </p:nvSpPr>
              <p:spPr>
                <a:xfrm>
                  <a:off x="1891906" y="4127901"/>
                  <a:ext cx="270595" cy="270595"/>
                </a:xfrm>
                <a:prstGeom prst="ellipse">
                  <a:avLst/>
                </a:prstGeom>
                <a:blipFill rotWithShape="1">
                  <a:blip r:embed="rId1"/>
                  <a:stretch>
                    <a:fillRect l="-12766" r="-12766"/>
                  </a:stretch>
                </a:blipFill>
                <a:ln>
                  <a:solidFill>
                    <a:schemeClr val="tx1"/>
                  </a:solidFill>
                </a:ln>
              </p:spPr>
              <p:txBody>
                <a:bodyPr/>
                <a:lstStyle/>
                <a:p>
                  <a:r>
                    <a:rPr lang="en-US">
                      <a:noFill/>
                    </a:rPr>
                    <a:t> </a:t>
                  </a:r>
                  <a:endParaRPr lang="en-US">
                    <a:noFill/>
                  </a:endParaRPr>
                </a:p>
              </p:txBody>
            </p:sp>
          </mc:Fallback>
        </mc:AlternateContent>
        <p:cxnSp>
          <p:nvCxnSpPr>
            <p:cNvPr id="7" name="直接连接符 6"/>
            <p:cNvCxnSpPr>
              <a:stCxn id="9" idx="7"/>
              <a:endCxn id="6" idx="3"/>
            </p:cNvCxnSpPr>
            <p:nvPr/>
          </p:nvCxnSpPr>
          <p:spPr>
            <a:xfrm flipV="1">
              <a:off x="1347713" y="4358868"/>
              <a:ext cx="583821" cy="205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椭圆 7">
                  <a:extLst>
                    <a:ext uri="{FF2B5EF4-FFF2-40B4-BE49-F238E27FC236}">
                      <a14:artisticCrisscrossEtching id="{2AFD8617-5AB1-45AD-8A59-1A4F88B69E57}"/>
                    </a:ext>
                  </a:extLst>
                </p:cNvPr>
                <p:cNvSpPr/>
                <p:nvPr/>
              </p:nvSpPr>
              <p:spPr>
                <a:xfrm>
                  <a:off x="2667066" y="4523711"/>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14</m:t>
                        </m:r>
                      </m:oMath>
                    </m:oMathPara>
                  </a14:m>
                  <a:endParaRPr lang="en-US" sz="1600" dirty="0">
                    <a:solidFill>
                      <a:schemeClr val="bg1"/>
                    </a:solidFill>
                  </a:endParaRPr>
                </a:p>
              </p:txBody>
            </p:sp>
          </mc:Choice>
          <mc:Fallback>
            <p:sp>
              <p:nvSpPr>
                <p:cNvPr id="8" name="椭圆 7"/>
                <p:cNvSpPr>
                  <a:spLocks noRot="1" noChangeAspect="1" noMove="1" noResize="1" noEditPoints="1" noAdjustHandles="1" noChangeArrowheads="1" noChangeShapeType="1" noTextEdit="1"/>
                </p:cNvSpPr>
                <p:nvPr/>
              </p:nvSpPr>
              <p:spPr>
                <a:xfrm>
                  <a:off x="2667066" y="4523711"/>
                  <a:ext cx="270595" cy="270595"/>
                </a:xfrm>
                <a:prstGeom prst="ellipse">
                  <a:avLst/>
                </a:prstGeom>
                <a:blipFill rotWithShape="1">
                  <a:blip r:embed="rId2"/>
                  <a:stretch>
                    <a:fillRect l="-13043" r="-1521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 name="椭圆 8">
                  <a:extLst>
                    <a:ext uri="{FF2B5EF4-FFF2-40B4-BE49-F238E27FC236}">
                      <a14:artisticCrisscrossEtching id="{F74A954C-A447-4E7A-A87A-9A91D2748400}"/>
                    </a:ext>
                  </a:extLst>
                </p:cNvPr>
                <p:cNvSpPr/>
                <p:nvPr/>
              </p:nvSpPr>
              <p:spPr>
                <a:xfrm>
                  <a:off x="1116746" y="4525012"/>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3</m:t>
                        </m:r>
                      </m:oMath>
                    </m:oMathPara>
                  </a14:m>
                  <a:endParaRPr lang="en-US" sz="1600" dirty="0">
                    <a:solidFill>
                      <a:schemeClr val="bg1"/>
                    </a:solidFill>
                  </a:endParaRPr>
                </a:p>
              </p:txBody>
            </p:sp>
          </mc:Choice>
          <mc:Fallback>
            <p:sp>
              <p:nvSpPr>
                <p:cNvPr id="9" name="椭圆 8"/>
                <p:cNvSpPr>
                  <a:spLocks noRot="1" noChangeAspect="1" noMove="1" noResize="1" noEditPoints="1" noAdjustHandles="1" noChangeArrowheads="1" noChangeShapeType="1" noTextEdit="1"/>
                </p:cNvSpPr>
                <p:nvPr/>
              </p:nvSpPr>
              <p:spPr>
                <a:xfrm>
                  <a:off x="1116746" y="4525012"/>
                  <a:ext cx="270595" cy="270595"/>
                </a:xfrm>
                <a:prstGeom prst="ellipse">
                  <a:avLst/>
                </a:prstGeom>
                <a:blipFill rotWithShape="1">
                  <a:blip r:embed="rId3"/>
                  <a:stretch>
                    <a:fillRect/>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 name="椭圆 9">
                  <a:extLst>
                    <a:ext uri="{FF2B5EF4-FFF2-40B4-BE49-F238E27FC236}">
                      <a14:artisticCrisscrossEtching id="{3D7EF317-0CA9-46AD-B053-BCF83F9702F8}"/>
                    </a:ext>
                  </a:extLst>
                </p:cNvPr>
                <p:cNvSpPr/>
                <p:nvPr/>
              </p:nvSpPr>
              <p:spPr>
                <a:xfrm>
                  <a:off x="628650" y="4973355"/>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m:t>
                        </m:r>
                      </m:oMath>
                    </m:oMathPara>
                  </a14:m>
                  <a:endParaRPr lang="en-US" sz="1600" dirty="0">
                    <a:solidFill>
                      <a:schemeClr val="bg1"/>
                    </a:solidFill>
                  </a:endParaRPr>
                </a:p>
              </p:txBody>
            </p:sp>
          </mc:Choice>
          <mc:Fallback>
            <p:sp>
              <p:nvSpPr>
                <p:cNvPr id="10" name="椭圆 9"/>
                <p:cNvSpPr>
                  <a:spLocks noRot="1" noChangeAspect="1" noMove="1" noResize="1" noEditPoints="1" noAdjustHandles="1" noChangeArrowheads="1" noChangeShapeType="1" noTextEdit="1"/>
                </p:cNvSpPr>
                <p:nvPr/>
              </p:nvSpPr>
              <p:spPr>
                <a:xfrm>
                  <a:off x="628650" y="4973355"/>
                  <a:ext cx="270595" cy="270595"/>
                </a:xfrm>
                <a:prstGeom prst="ellipse">
                  <a:avLst/>
                </a:prstGeom>
                <a:blipFill rotWithShape="1">
                  <a:blip r:embed="rId4"/>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 name="椭圆 10">
                  <a:extLst>
                    <a:ext uri="{FF2B5EF4-FFF2-40B4-BE49-F238E27FC236}">
                      <a14:artisticCrisscrossEtching id="{A645F287-C8AF-4229-8A13-E41936EB2E30}"/>
                    </a:ext>
                  </a:extLst>
                </p:cNvPr>
                <p:cNvSpPr/>
                <p:nvPr/>
              </p:nvSpPr>
              <p:spPr>
                <a:xfrm>
                  <a:off x="1571270" y="4973355"/>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7</m:t>
                        </m:r>
                      </m:oMath>
                    </m:oMathPara>
                  </a14:m>
                  <a:endParaRPr lang="en-US" sz="1600" dirty="0">
                    <a:solidFill>
                      <a:schemeClr val="bg1"/>
                    </a:solidFill>
                  </a:endParaRPr>
                </a:p>
              </p:txBody>
            </p:sp>
          </mc:Choice>
          <mc:Fallback>
            <p:sp>
              <p:nvSpPr>
                <p:cNvPr id="11" name="椭圆 10"/>
                <p:cNvSpPr>
                  <a:spLocks noRot="1" noChangeAspect="1" noMove="1" noResize="1" noEditPoints="1" noAdjustHandles="1" noChangeArrowheads="1" noChangeShapeType="1" noTextEdit="1"/>
                </p:cNvSpPr>
                <p:nvPr/>
              </p:nvSpPr>
              <p:spPr>
                <a:xfrm>
                  <a:off x="1571270" y="4973355"/>
                  <a:ext cx="270595" cy="270595"/>
                </a:xfrm>
                <a:prstGeom prst="ellipse">
                  <a:avLst/>
                </a:prstGeom>
                <a:blipFill rotWithShape="1">
                  <a:blip r:embed="rId5"/>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 name="椭圆 12">
                  <a:extLst>
                    <a:ext uri="{FF2B5EF4-FFF2-40B4-BE49-F238E27FC236}">
                      <a14:artisticCrisscrossEtching id="{A7CE5D0A-4A26-4DC9-899D-B862C79B1EFD}"/>
                    </a:ext>
                  </a:extLst>
                </p:cNvPr>
                <p:cNvSpPr/>
                <p:nvPr/>
              </p:nvSpPr>
              <p:spPr>
                <a:xfrm>
                  <a:off x="3106949" y="4971535"/>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15</m:t>
                        </m:r>
                      </m:oMath>
                    </m:oMathPara>
                  </a14:m>
                  <a:endParaRPr lang="en-US" sz="1600" dirty="0">
                    <a:solidFill>
                      <a:schemeClr val="bg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3106949" y="4971535"/>
                  <a:ext cx="270595" cy="270595"/>
                </a:xfrm>
                <a:prstGeom prst="ellipse">
                  <a:avLst/>
                </a:prstGeom>
                <a:blipFill rotWithShape="1">
                  <a:blip r:embed="rId6"/>
                  <a:stretch>
                    <a:fillRect l="-15217" r="-15217"/>
                  </a:stretch>
                </a:blipFill>
                <a:ln>
                  <a:solidFill>
                    <a:srgbClr val="C00000"/>
                  </a:solidFill>
                </a:ln>
              </p:spPr>
              <p:txBody>
                <a:bodyPr/>
                <a:lstStyle/>
                <a:p>
                  <a:r>
                    <a:rPr lang="en-US">
                      <a:noFill/>
                    </a:rPr>
                    <a:t> </a:t>
                  </a:r>
                  <a:endParaRPr lang="en-US">
                    <a:noFill/>
                  </a:endParaRPr>
                </a:p>
              </p:txBody>
            </p:sp>
          </mc:Fallback>
        </mc:AlternateContent>
        <p:cxnSp>
          <p:nvCxnSpPr>
            <p:cNvPr id="14" name="直接连接符 13"/>
            <p:cNvCxnSpPr>
              <a:stCxn id="6" idx="5"/>
              <a:endCxn id="8" idx="1"/>
            </p:cNvCxnSpPr>
            <p:nvPr/>
          </p:nvCxnSpPr>
          <p:spPr>
            <a:xfrm>
              <a:off x="2122873" y="4358868"/>
              <a:ext cx="583821" cy="2044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9" idx="5"/>
              <a:endCxn id="11" idx="0"/>
            </p:cNvCxnSpPr>
            <p:nvPr/>
          </p:nvCxnSpPr>
          <p:spPr>
            <a:xfrm>
              <a:off x="1347713" y="4755979"/>
              <a:ext cx="358855" cy="2173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0"/>
              <a:endCxn id="9" idx="3"/>
            </p:cNvCxnSpPr>
            <p:nvPr/>
          </p:nvCxnSpPr>
          <p:spPr>
            <a:xfrm flipV="1">
              <a:off x="763948" y="4755979"/>
              <a:ext cx="392426" cy="2173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8" idx="5"/>
              <a:endCxn id="13" idx="0"/>
            </p:cNvCxnSpPr>
            <p:nvPr/>
          </p:nvCxnSpPr>
          <p:spPr>
            <a:xfrm>
              <a:off x="2898033" y="4754678"/>
              <a:ext cx="344214" cy="2168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椭圆 33">
                  <a:extLst>
                    <a:ext uri="{FF2B5EF4-FFF2-40B4-BE49-F238E27FC236}">
                      <a14:artisticCrisscrossEtching id="{FE08ACF4-EB2B-4FD8-8EFA-509CDFA4184D}"/>
                    </a:ext>
                  </a:extLst>
                </p:cNvPr>
                <p:cNvSpPr/>
                <p:nvPr/>
              </p:nvSpPr>
              <p:spPr>
                <a:xfrm>
                  <a:off x="1252043" y="5382071"/>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5</m:t>
                        </m:r>
                      </m:oMath>
                    </m:oMathPara>
                  </a14:m>
                  <a:endParaRPr lang="en-US" sz="1600" dirty="0">
                    <a:solidFill>
                      <a:schemeClr val="bg1"/>
                    </a:solidFill>
                  </a:endParaRPr>
                </a:p>
              </p:txBody>
            </p:sp>
          </mc:Choice>
          <mc:Fallback>
            <p:sp>
              <p:nvSpPr>
                <p:cNvPr id="34" name="椭圆 33"/>
                <p:cNvSpPr>
                  <a:spLocks noRot="1" noChangeAspect="1" noMove="1" noResize="1" noEditPoints="1" noAdjustHandles="1" noChangeArrowheads="1" noChangeShapeType="1" noTextEdit="1"/>
                </p:cNvSpPr>
                <p:nvPr/>
              </p:nvSpPr>
              <p:spPr>
                <a:xfrm>
                  <a:off x="1252043" y="5382071"/>
                  <a:ext cx="270595" cy="270595"/>
                </a:xfrm>
                <a:prstGeom prst="ellipse">
                  <a:avLst/>
                </a:prstGeom>
                <a:blipFill rotWithShape="1">
                  <a:blip r:embed="rId7"/>
                  <a:stretch>
                    <a:fillRect/>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5" name="椭圆 34">
                  <a:extLst>
                    <a:ext uri="{FF2B5EF4-FFF2-40B4-BE49-F238E27FC236}">
                      <a14:artisticCrisscrossEtching id="{10BA7B12-D867-4532-A41A-C5B0C3D236DE}"/>
                    </a:ext>
                  </a:extLst>
                </p:cNvPr>
                <p:cNvSpPr/>
                <p:nvPr/>
              </p:nvSpPr>
              <p:spPr>
                <a:xfrm>
                  <a:off x="1891905" y="5382070"/>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8</m:t>
                        </m:r>
                      </m:oMath>
                    </m:oMathPara>
                  </a14:m>
                  <a:endParaRPr lang="en-US" sz="1600" dirty="0">
                    <a:solidFill>
                      <a:schemeClr val="bg1"/>
                    </a:solidFill>
                  </a:endParaRPr>
                </a:p>
              </p:txBody>
            </p:sp>
          </mc:Choice>
          <mc:Fallback>
            <p:sp>
              <p:nvSpPr>
                <p:cNvPr id="35" name="椭圆 34"/>
                <p:cNvSpPr>
                  <a:spLocks noRot="1" noChangeAspect="1" noMove="1" noResize="1" noEditPoints="1" noAdjustHandles="1" noChangeArrowheads="1" noChangeShapeType="1" noTextEdit="1"/>
                </p:cNvSpPr>
                <p:nvPr/>
              </p:nvSpPr>
              <p:spPr>
                <a:xfrm>
                  <a:off x="1891905" y="5382070"/>
                  <a:ext cx="270595" cy="270595"/>
                </a:xfrm>
                <a:prstGeom prst="ellipse">
                  <a:avLst/>
                </a:prstGeom>
                <a:blipFill rotWithShape="1">
                  <a:blip r:embed="rId8"/>
                  <a:stretch>
                    <a:fillRect/>
                  </a:stretch>
                </a:blipFill>
                <a:ln>
                  <a:solidFill>
                    <a:srgbClr val="C00000"/>
                  </a:solidFill>
                </a:ln>
              </p:spPr>
              <p:txBody>
                <a:bodyPr/>
                <a:lstStyle/>
                <a:p>
                  <a:r>
                    <a:rPr lang="en-US">
                      <a:noFill/>
                    </a:rPr>
                    <a:t> </a:t>
                  </a:r>
                  <a:endParaRPr lang="en-US">
                    <a:noFill/>
                  </a:endParaRPr>
                </a:p>
              </p:txBody>
            </p:sp>
          </mc:Fallback>
        </mc:AlternateContent>
        <p:cxnSp>
          <p:nvCxnSpPr>
            <p:cNvPr id="46" name="直接连接符 45"/>
            <p:cNvCxnSpPr>
              <a:stCxn id="34" idx="0"/>
              <a:endCxn id="11" idx="3"/>
            </p:cNvCxnSpPr>
            <p:nvPr/>
          </p:nvCxnSpPr>
          <p:spPr>
            <a:xfrm flipV="1">
              <a:off x="1387341" y="5204322"/>
              <a:ext cx="223557" cy="177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35" idx="0"/>
              <a:endCxn id="11" idx="5"/>
            </p:cNvCxnSpPr>
            <p:nvPr/>
          </p:nvCxnSpPr>
          <p:spPr>
            <a:xfrm flipH="1" flipV="1">
              <a:off x="1802237" y="5204322"/>
              <a:ext cx="224966" cy="1777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椭圆 35">
                  <a:extLst>
                    <a:ext uri="{FF2B5EF4-FFF2-40B4-BE49-F238E27FC236}">
                      <a14:artisticCrisscrossEtching id="{C492A63E-4E0D-47EE-B6C3-552DA8945A54}"/>
                    </a:ext>
                  </a:extLst>
                </p:cNvPr>
                <p:cNvSpPr/>
                <p:nvPr/>
              </p:nvSpPr>
              <p:spPr>
                <a:xfrm>
                  <a:off x="981448" y="5866212"/>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4</m:t>
                        </m:r>
                      </m:oMath>
                    </m:oMathPara>
                  </a14:m>
                  <a:endParaRPr lang="en-US" sz="1600" dirty="0">
                    <a:solidFill>
                      <a:schemeClr val="bg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981448" y="5866212"/>
                  <a:ext cx="270595" cy="270595"/>
                </a:xfrm>
                <a:prstGeom prst="ellipse">
                  <a:avLst/>
                </a:prstGeom>
                <a:blipFill rotWithShape="1">
                  <a:blip r:embed="rId9"/>
                  <a:stretch>
                    <a:fillRect/>
                  </a:stretch>
                </a:blipFill>
                <a:ln>
                  <a:solidFill>
                    <a:srgbClr val="C00000"/>
                  </a:solidFill>
                </a:ln>
              </p:spPr>
              <p:txBody>
                <a:bodyPr/>
                <a:lstStyle/>
                <a:p>
                  <a:r>
                    <a:rPr lang="en-US">
                      <a:noFill/>
                    </a:rPr>
                    <a:t> </a:t>
                  </a:r>
                  <a:endParaRPr lang="en-US">
                    <a:noFill/>
                  </a:endParaRPr>
                </a:p>
              </p:txBody>
            </p:sp>
          </mc:Fallback>
        </mc:AlternateContent>
        <p:cxnSp>
          <p:nvCxnSpPr>
            <p:cNvPr id="52" name="直接连接符 51"/>
            <p:cNvCxnSpPr>
              <a:stCxn id="36" idx="0"/>
              <a:endCxn id="34" idx="3"/>
            </p:cNvCxnSpPr>
            <p:nvPr/>
          </p:nvCxnSpPr>
          <p:spPr>
            <a:xfrm flipV="1">
              <a:off x="1116746" y="5613038"/>
              <a:ext cx="174925" cy="253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 name="标题 1">
                <a:extLst>
                  <a:ext uri="{FF2B5EF4-FFF2-40B4-BE49-F238E27FC236}">
                    <a14:artisticCrisscrossEtching id="{69E86A38-633F-405F-BE8D-89E1CB46703D}"/>
                  </a:ext>
                </a:extLst>
              </p:cNvPr>
              <p:cNvSpPr>
                <a:spLocks noGrp="1"/>
              </p:cNvSpPr>
              <p:nvPr>
                <p:ph type="title"/>
              </p:nvPr>
            </p:nvSpPr>
            <p:spPr/>
            <p:txBody>
              <a:bodyPr/>
              <a:lstStyle/>
              <a:p>
                <a:r>
                  <a:rPr lang="en-US" b="1" dirty="0"/>
                  <a:t>Insert</a:t>
                </a:r>
                <a:r>
                  <a:rPr lang="en-US" dirty="0"/>
                  <a:t> node </a:t>
                </a:r>
                <a14:m>
                  <m:oMath xmlns:m="http://schemas.openxmlformats.org/officeDocument/2006/math">
                    <m:r>
                      <a:rPr lang="en-US" b="0" i="1" smtClean="0">
                        <a:latin typeface="Cambria Math" panose="02040503050406030204" pitchFamily="18" charset="0"/>
                      </a:rPr>
                      <m:t>𝑧</m:t>
                    </m:r>
                  </m:oMath>
                </a14:m>
                <a:r>
                  <a:rPr lang="en-US" dirty="0"/>
                  <a:t> into a RB-Tree</a:t>
                </a:r>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10"/>
                <a:stretch>
                  <a:fillRect l="-309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4:artisticCrisscrossEtching id="{317AF828-FED8-4E2F-98FF-816024274A0B}"/>
                  </a:ext>
                </a:extLst>
              </p:cNvPr>
              <p:cNvSpPr>
                <a:spLocks noGrp="1"/>
              </p:cNvSpPr>
              <p:nvPr>
                <p:ph idx="1"/>
              </p:nvPr>
            </p:nvSpPr>
            <p:spPr>
              <a:xfrm>
                <a:off x="628650" y="1690688"/>
                <a:ext cx="8515350" cy="2236532"/>
              </a:xfrm>
            </p:spPr>
            <p:txBody>
              <a:bodyPr>
                <a:noAutofit/>
              </a:bodyPr>
              <a:lstStyle/>
              <a:p>
                <a:pPr>
                  <a:spcBef>
                    <a:spcPts val="600"/>
                  </a:spcBef>
                </a:pPr>
                <a:r>
                  <a:rPr lang="en-US" sz="2400" b="1" dirty="0"/>
                  <a:t>Step 1:</a:t>
                </a:r>
                <a:r>
                  <a:rPr lang="en-US" sz="2400" dirty="0"/>
                  <a:t> Color </a:t>
                </a:r>
                <a14:m>
                  <m:oMath xmlns:m="http://schemas.openxmlformats.org/officeDocument/2006/math">
                    <m:r>
                      <a:rPr lang="en-US" sz="2400" i="1" dirty="0" smtClean="0">
                        <a:latin typeface="Cambria Math" panose="02040503050406030204" pitchFamily="18" charset="0"/>
                      </a:rPr>
                      <m:t>𝑧</m:t>
                    </m:r>
                  </m:oMath>
                </a14:m>
                <a:r>
                  <a:rPr lang="en-US" sz="2400" dirty="0"/>
                  <a:t> as red and insert as if the RB-tree were a BST.</a:t>
                </a:r>
              </a:p>
              <a:p>
                <a:pPr>
                  <a:spcBef>
                    <a:spcPts val="600"/>
                  </a:spcBef>
                </a:pPr>
                <a:r>
                  <a:rPr lang="en-US" sz="2400" b="1" dirty="0"/>
                  <a:t>Step 2:</a:t>
                </a:r>
                <a:r>
                  <a:rPr lang="en-US" sz="2400" dirty="0"/>
                  <a:t> Fix any violated properties.</a:t>
                </a:r>
              </a:p>
              <a:p>
                <a:pPr lvl="1">
                  <a:spcBef>
                    <a:spcPts val="600"/>
                  </a:spcBef>
                </a:pPr>
                <a:r>
                  <a:rPr lang="en-US" sz="2000" b="1" dirty="0"/>
                  <a:t>Case 1:</a:t>
                </a:r>
                <a:r>
                  <a:rPr lang="en-US" sz="2000" dirty="0"/>
                  <a:t> </a:t>
                </a:r>
                <a14:m>
                  <m:oMath xmlns:m="http://schemas.openxmlformats.org/officeDocument/2006/math">
                    <m:r>
                      <a:rPr lang="en-US" sz="2000" i="1" dirty="0" smtClean="0">
                        <a:latin typeface="Cambria Math" panose="02040503050406030204" pitchFamily="18" charset="0"/>
                      </a:rPr>
                      <m:t>𝑧</m:t>
                    </m:r>
                  </m:oMath>
                </a14:m>
                <a:r>
                  <a:rPr lang="en-US" sz="2000" dirty="0"/>
                  <a:t>’s parent is red (so </a:t>
                </a:r>
                <a14:m>
                  <m:oMath xmlns:m="http://schemas.openxmlformats.org/officeDocument/2006/math">
                    <m:r>
                      <a:rPr lang="en-US" sz="2000" i="1" dirty="0" smtClean="0">
                        <a:latin typeface="Cambria Math" panose="02040503050406030204" pitchFamily="18" charset="0"/>
                      </a:rPr>
                      <m:t>𝑧</m:t>
                    </m:r>
                  </m:oMath>
                </a14:m>
                <a:r>
                  <a:rPr lang="en-US" sz="2000" dirty="0"/>
                  <a:t> has black grandparent), and has red uncle </a:t>
                </a:r>
                <a14:m>
                  <m:oMath xmlns:m="http://schemas.openxmlformats.org/officeDocument/2006/math">
                    <m:r>
                      <a:rPr lang="en-US" sz="2000" b="0" i="1" smtClean="0">
                        <a:latin typeface="Cambria Math" panose="02040503050406030204" pitchFamily="18" charset="0"/>
                      </a:rPr>
                      <m:t>𝑦</m:t>
                    </m:r>
                  </m:oMath>
                </a14:m>
                <a:r>
                  <a:rPr lang="en-US" sz="2000" dirty="0"/>
                  <a:t>.</a:t>
                </a:r>
              </a:p>
              <a:p>
                <a:pPr lvl="1">
                  <a:spcBef>
                    <a:spcPts val="600"/>
                  </a:spcBef>
                </a:pPr>
                <a:r>
                  <a:rPr lang="en-US" sz="2000" b="1" dirty="0"/>
                  <a:t>Fix:</a:t>
                </a:r>
                <a:r>
                  <a:rPr lang="en-US" sz="2000" dirty="0"/>
                  <a:t> recolor </a:t>
                </a:r>
                <a14:m>
                  <m:oMath xmlns:m="http://schemas.openxmlformats.org/officeDocument/2006/math">
                    <m:r>
                      <a:rPr lang="en-US" sz="2000" i="1" dirty="0" smtClean="0">
                        <a:latin typeface="Cambria Math" panose="02040503050406030204" pitchFamily="18" charset="0"/>
                      </a:rPr>
                      <m:t>𝑧</m:t>
                    </m:r>
                  </m:oMath>
                </a14:m>
                <a:r>
                  <a:rPr lang="en-US" sz="2000" dirty="0"/>
                  <a:t> and its uncle to black, recolor </a:t>
                </a:r>
                <a14:m>
                  <m:oMath xmlns:m="http://schemas.openxmlformats.org/officeDocument/2006/math">
                    <m:r>
                      <a:rPr lang="en-US" sz="2000" i="1" dirty="0" smtClean="0">
                        <a:latin typeface="Cambria Math" panose="02040503050406030204" pitchFamily="18" charset="0"/>
                      </a:rPr>
                      <m:t>𝑧</m:t>
                    </m:r>
                  </m:oMath>
                </a14:m>
                <a:r>
                  <a:rPr lang="en-US" sz="2000" dirty="0"/>
                  <a:t>’s grandparent to red.</a:t>
                </a:r>
              </a:p>
              <a:p>
                <a:pPr lvl="1">
                  <a:spcBef>
                    <a:spcPts val="600"/>
                  </a:spcBef>
                </a:pPr>
                <a:r>
                  <a:rPr lang="en-US" sz="2000" b="1" dirty="0"/>
                  <a:t>Effect:</a:t>
                </a:r>
                <a:r>
                  <a:rPr lang="en-US" sz="2000" dirty="0"/>
                  <a:t> black-height property maintained, and we “push-up” violation of no-red-edge property.</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2236532"/>
              </a:xfrm>
              <a:blipFill rotWithShape="1">
                <a:blip r:embed="rId11"/>
                <a:stretch>
                  <a:fillRect l="-931" t="-3815" r="-573" b="-1090"/>
                </a:stretch>
              </a:blipFill>
            </p:spPr>
            <p:txBody>
              <a:bodyPr/>
              <a:lstStyle/>
              <a:p>
                <a:r>
                  <a:rPr lang="en-US">
                    <a:noFill/>
                  </a:rPr>
                  <a:t> </a:t>
                </a:r>
                <a:endParaRPr lang="en-US">
                  <a:noFill/>
                </a:endParaRPr>
              </a:p>
            </p:txBody>
          </p:sp>
        </mc:Fallback>
      </mc:AlternateContent>
      <p:sp>
        <p:nvSpPr>
          <p:cNvPr id="4" name="文本框 3"/>
          <p:cNvSpPr txBox="1"/>
          <p:nvPr/>
        </p:nvSpPr>
        <p:spPr>
          <a:xfrm>
            <a:off x="5322569" y="4197815"/>
            <a:ext cx="3821431" cy="1938992"/>
          </a:xfrm>
          <a:prstGeom prst="rect">
            <a:avLst/>
          </a:prstGeom>
          <a:noFill/>
        </p:spPr>
        <p:txBody>
          <a:bodyPr wrap="none" rtlCol="0">
            <a:spAutoFit/>
          </a:bodyPr>
          <a:lstStyle/>
          <a:p>
            <a:r>
              <a:rPr lang="en-US" sz="2000" i="1" u="sng" dirty="0">
                <a:solidFill>
                  <a:schemeClr val="accent6">
                    <a:lumMod val="50000"/>
                  </a:schemeClr>
                </a:solidFill>
              </a:rPr>
              <a:t>RB-Tree Properties:</a:t>
            </a:r>
            <a:endParaRPr lang="en-US" sz="2000" i="1" u="sng" dirty="0">
              <a:solidFill>
                <a:schemeClr val="accent6">
                  <a:lumMod val="50000"/>
                </a:schemeClr>
              </a:solidFill>
            </a:endParaRPr>
          </a:p>
          <a:p>
            <a:pPr marL="179705" indent="-179705">
              <a:buFont typeface="Arial" charset="0"/>
              <a:buChar char="•"/>
            </a:pPr>
            <a:r>
              <a:rPr lang="en-US" sz="2000" dirty="0"/>
              <a:t>Each node is red or black.</a:t>
            </a:r>
            <a:endParaRPr lang="en-US" sz="2000" dirty="0"/>
          </a:p>
          <a:p>
            <a:pPr marL="179705" indent="-179705">
              <a:buFont typeface="Arial" charset="0"/>
              <a:buChar char="•"/>
            </a:pPr>
            <a:r>
              <a:rPr lang="en-US" sz="2000" dirty="0"/>
              <a:t>Root is black (</a:t>
            </a:r>
            <a:r>
              <a:rPr lang="en-US" sz="2000" b="1" dirty="0">
                <a:solidFill>
                  <a:schemeClr val="accent2">
                    <a:lumMod val="75000"/>
                  </a:schemeClr>
                </a:solidFill>
              </a:rPr>
              <a:t>easy fix</a:t>
            </a:r>
            <a:r>
              <a:rPr lang="en-US" sz="2000" dirty="0"/>
              <a:t>).</a:t>
            </a:r>
            <a:endParaRPr lang="en-US" sz="2000" dirty="0"/>
          </a:p>
          <a:p>
            <a:pPr marL="179705" indent="-179705">
              <a:buFont typeface="Arial" charset="0"/>
              <a:buChar char="•"/>
            </a:pPr>
            <a:r>
              <a:rPr lang="en-US" sz="2000" dirty="0"/>
              <a:t>Leaves are black.</a:t>
            </a:r>
            <a:endParaRPr lang="en-US" sz="2000" dirty="0"/>
          </a:p>
          <a:p>
            <a:pPr marL="179705" indent="-179705">
              <a:buFont typeface="Arial" charset="0"/>
              <a:buChar char="•"/>
            </a:pPr>
            <a:r>
              <a:rPr lang="en-US" sz="2000" dirty="0"/>
              <a:t>No-red-edge property (</a:t>
            </a:r>
            <a:r>
              <a:rPr lang="en-US" sz="2000" b="1" dirty="0">
                <a:solidFill>
                  <a:srgbClr val="C00000"/>
                </a:solidFill>
              </a:rPr>
              <a:t>fix</a:t>
            </a:r>
            <a:r>
              <a:rPr lang="en-US" sz="2000" dirty="0"/>
              <a:t>).</a:t>
            </a:r>
            <a:endParaRPr lang="en-US" sz="2000" dirty="0"/>
          </a:p>
          <a:p>
            <a:pPr marL="179705" indent="-179705">
              <a:buFont typeface="Arial" charset="0"/>
              <a:buChar char="•"/>
            </a:pPr>
            <a:r>
              <a:rPr lang="en-US" sz="2000" dirty="0"/>
              <a:t>Black-height property (</a:t>
            </a:r>
            <a:r>
              <a:rPr lang="en-US" sz="2000" b="1" dirty="0">
                <a:solidFill>
                  <a:schemeClr val="accent1">
                    <a:lumMod val="75000"/>
                  </a:schemeClr>
                </a:solidFill>
              </a:rPr>
              <a:t>maintain</a:t>
            </a:r>
            <a:r>
              <a:rPr lang="en-US" sz="2000" dirty="0"/>
              <a:t>).</a:t>
            </a:r>
            <a:endParaRPr lang="en-US" sz="2000" dirty="0"/>
          </a:p>
        </p:txBody>
      </p:sp>
      <mc:AlternateContent xmlns:mc="http://schemas.openxmlformats.org/markup-compatibility/2006">
        <mc:Choice xmlns:a14="http://schemas.microsoft.com/office/drawing/2010/main" Requires="a14">
          <p:sp>
            <p:nvSpPr>
              <p:cNvPr id="17" name="文本框 16">
                <a:extLst>
                  <a:ext uri="{FF2B5EF4-FFF2-40B4-BE49-F238E27FC236}">
                    <a14:artisticCrisscrossEtching id="{6424596B-0E2E-44D9-802A-DE286AB08CA4}"/>
                  </a:ext>
                </a:extLst>
              </p:cNvPr>
              <p:cNvSpPr txBox="1"/>
              <p:nvPr/>
            </p:nvSpPr>
            <p:spPr>
              <a:xfrm>
                <a:off x="795948" y="5739625"/>
                <a:ext cx="18550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oMath>
                  </m:oMathPara>
                </a14:m>
                <a:endParaRPr lang="en-US" sz="2000" dirty="0"/>
              </a:p>
            </p:txBody>
          </p:sp>
        </mc:Choice>
        <mc:Fallback>
          <p:sp>
            <p:nvSpPr>
              <p:cNvPr id="17" name="文本框 16"/>
              <p:cNvSpPr txBox="1">
                <a:spLocks noRot="1" noChangeAspect="1" noMove="1" noResize="1" noEditPoints="1" noAdjustHandles="1" noChangeArrowheads="1" noChangeShapeType="1" noTextEdit="1"/>
              </p:cNvSpPr>
              <p:nvPr/>
            </p:nvSpPr>
            <p:spPr>
              <a:xfrm>
                <a:off x="795948" y="5739625"/>
                <a:ext cx="185500" cy="307777"/>
              </a:xfrm>
              <a:prstGeom prst="rect">
                <a:avLst/>
              </a:prstGeom>
              <a:blipFill rotWithShape="1">
                <a:blip r:embed="rId12"/>
                <a:stretch>
                  <a:fillRect l="-20000" r="-1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8" name="文本框 27">
                <a:extLst>
                  <a:ext uri="{FF2B5EF4-FFF2-40B4-BE49-F238E27FC236}">
                    <a14:artisticCrisscrossEtching id="{3FEC1F78-AEB2-4133-8B2B-5ADE0780089E}"/>
                  </a:ext>
                </a:extLst>
              </p:cNvPr>
              <p:cNvSpPr txBox="1"/>
              <p:nvPr/>
            </p:nvSpPr>
            <p:spPr>
              <a:xfrm>
                <a:off x="2170908" y="5228181"/>
                <a:ext cx="2063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𝑦</m:t>
                      </m:r>
                    </m:oMath>
                  </m:oMathPara>
                </a14:m>
                <a:endParaRPr lang="en-US" sz="2000" dirty="0"/>
              </a:p>
            </p:txBody>
          </p:sp>
        </mc:Choice>
        <mc:Fallback>
          <p:sp>
            <p:nvSpPr>
              <p:cNvPr id="28" name="文本框 27"/>
              <p:cNvSpPr txBox="1">
                <a:spLocks noRot="1" noChangeAspect="1" noMove="1" noResize="1" noEditPoints="1" noAdjustHandles="1" noChangeArrowheads="1" noChangeShapeType="1" noTextEdit="1"/>
              </p:cNvSpPr>
              <p:nvPr/>
            </p:nvSpPr>
            <p:spPr>
              <a:xfrm>
                <a:off x="2170908" y="5228181"/>
                <a:ext cx="206339" cy="307777"/>
              </a:xfrm>
              <a:prstGeom prst="rect">
                <a:avLst/>
              </a:prstGeom>
              <a:blipFill rotWithShape="1">
                <a:blip r:embed="rId13"/>
                <a:stretch>
                  <a:fillRect l="-29412" r="-29412" b="-26000"/>
                </a:stretch>
              </a:blipFill>
            </p:spPr>
            <p:txBody>
              <a:bodyPr/>
              <a:lstStyle/>
              <a:p>
                <a:r>
                  <a:rPr lang="en-US">
                    <a:noFill/>
                  </a:rPr>
                  <a:t> </a:t>
                </a:r>
                <a:endParaRPr lang="en-US">
                  <a:noFill/>
                </a:endParaRPr>
              </a:p>
            </p:txBody>
          </p:sp>
        </mc:Fallback>
      </mc:AlternateContent>
      <p:grpSp>
        <p:nvGrpSpPr>
          <p:cNvPr id="33" name="组合 32"/>
          <p:cNvGrpSpPr/>
          <p:nvPr/>
        </p:nvGrpSpPr>
        <p:grpSpPr>
          <a:xfrm>
            <a:off x="628650" y="4127901"/>
            <a:ext cx="2748894" cy="2008906"/>
            <a:chOff x="628650" y="4127901"/>
            <a:chExt cx="2748894" cy="2008906"/>
          </a:xfrm>
        </p:grpSpPr>
        <mc:AlternateContent xmlns:mc="http://schemas.openxmlformats.org/markup-compatibility/2006">
          <mc:Choice xmlns:a14="http://schemas.microsoft.com/office/drawing/2010/main" Requires="a14">
            <p:sp>
              <p:nvSpPr>
                <p:cNvPr id="37" name="椭圆 36">
                  <a:extLst>
                    <a:ext uri="{FF2B5EF4-FFF2-40B4-BE49-F238E27FC236}">
                      <a14:artisticCrisscrossEtching id="{23BA5F5A-38F1-4757-B2EB-0A11B04C8C31}"/>
                    </a:ext>
                  </a:extLst>
                </p:cNvPr>
                <p:cNvSpPr/>
                <p:nvPr/>
              </p:nvSpPr>
              <p:spPr>
                <a:xfrm>
                  <a:off x="1891906" y="4127901"/>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11</m:t>
                        </m:r>
                      </m:oMath>
                    </m:oMathPara>
                  </a14:m>
                  <a:endParaRPr lang="en-US" sz="1600" dirty="0">
                    <a:solidFill>
                      <a:schemeClr val="bg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891906" y="4127901"/>
                  <a:ext cx="270595" cy="270595"/>
                </a:xfrm>
                <a:prstGeom prst="ellipse">
                  <a:avLst/>
                </a:prstGeom>
                <a:blipFill rotWithShape="1">
                  <a:blip r:embed="rId1"/>
                  <a:stretch>
                    <a:fillRect l="-12766" r="-12766"/>
                  </a:stretch>
                </a:blipFill>
                <a:ln>
                  <a:solidFill>
                    <a:schemeClr val="tx1"/>
                  </a:solidFill>
                </a:ln>
              </p:spPr>
              <p:txBody>
                <a:bodyPr/>
                <a:lstStyle/>
                <a:p>
                  <a:r>
                    <a:rPr lang="en-US">
                      <a:noFill/>
                    </a:rPr>
                    <a:t> </a:t>
                  </a:r>
                  <a:endParaRPr lang="en-US">
                    <a:noFill/>
                  </a:endParaRPr>
                </a:p>
              </p:txBody>
            </p:sp>
          </mc:Fallback>
        </mc:AlternateContent>
        <p:cxnSp>
          <p:nvCxnSpPr>
            <p:cNvPr id="38" name="直接连接符 37"/>
            <p:cNvCxnSpPr>
              <a:stCxn id="40" idx="7"/>
              <a:endCxn id="37" idx="3"/>
            </p:cNvCxnSpPr>
            <p:nvPr/>
          </p:nvCxnSpPr>
          <p:spPr>
            <a:xfrm flipV="1">
              <a:off x="1347713" y="4358868"/>
              <a:ext cx="583821" cy="205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椭圆 38">
                  <a:extLst>
                    <a:ext uri="{FF2B5EF4-FFF2-40B4-BE49-F238E27FC236}">
                      <a14:artisticCrisscrossEtching id="{1D20F929-EA27-4F07-8BA9-4B11A1851270}"/>
                    </a:ext>
                  </a:extLst>
                </p:cNvPr>
                <p:cNvSpPr/>
                <p:nvPr/>
              </p:nvSpPr>
              <p:spPr>
                <a:xfrm>
                  <a:off x="2667066" y="4523711"/>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14</m:t>
                        </m:r>
                      </m:oMath>
                    </m:oMathPara>
                  </a14:m>
                  <a:endParaRPr lang="en-US" sz="1600" dirty="0">
                    <a:solidFill>
                      <a:schemeClr val="bg1"/>
                    </a:solidFill>
                  </a:endParaRPr>
                </a:p>
              </p:txBody>
            </p:sp>
          </mc:Choice>
          <mc:Fallback>
            <p:sp>
              <p:nvSpPr>
                <p:cNvPr id="39" name="椭圆 38"/>
                <p:cNvSpPr>
                  <a:spLocks noRot="1" noChangeAspect="1" noMove="1" noResize="1" noEditPoints="1" noAdjustHandles="1" noChangeArrowheads="1" noChangeShapeType="1" noTextEdit="1"/>
                </p:cNvSpPr>
                <p:nvPr/>
              </p:nvSpPr>
              <p:spPr>
                <a:xfrm>
                  <a:off x="2667066" y="4523711"/>
                  <a:ext cx="270595" cy="270595"/>
                </a:xfrm>
                <a:prstGeom prst="ellipse">
                  <a:avLst/>
                </a:prstGeom>
                <a:blipFill rotWithShape="1">
                  <a:blip r:embed="rId2"/>
                  <a:stretch>
                    <a:fillRect l="-13043" r="-1521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0" name="椭圆 39">
                  <a:extLst>
                    <a:ext uri="{FF2B5EF4-FFF2-40B4-BE49-F238E27FC236}">
                      <a14:artisticCrisscrossEtching id="{F58C3018-12CC-4D01-9F71-CA67D8980A33}"/>
                    </a:ext>
                  </a:extLst>
                </p:cNvPr>
                <p:cNvSpPr/>
                <p:nvPr/>
              </p:nvSpPr>
              <p:spPr>
                <a:xfrm>
                  <a:off x="1116746" y="4525012"/>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3</m:t>
                        </m:r>
                      </m:oMath>
                    </m:oMathPara>
                  </a14:m>
                  <a:endParaRPr lang="en-US" sz="1600" dirty="0">
                    <a:solidFill>
                      <a:schemeClr val="bg1"/>
                    </a:solidFill>
                  </a:endParaRPr>
                </a:p>
              </p:txBody>
            </p:sp>
          </mc:Choice>
          <mc:Fallback>
            <p:sp>
              <p:nvSpPr>
                <p:cNvPr id="40" name="椭圆 39"/>
                <p:cNvSpPr>
                  <a:spLocks noRot="1" noChangeAspect="1" noMove="1" noResize="1" noEditPoints="1" noAdjustHandles="1" noChangeArrowheads="1" noChangeShapeType="1" noTextEdit="1"/>
                </p:cNvSpPr>
                <p:nvPr/>
              </p:nvSpPr>
              <p:spPr>
                <a:xfrm>
                  <a:off x="1116746" y="4525012"/>
                  <a:ext cx="270595" cy="270595"/>
                </a:xfrm>
                <a:prstGeom prst="ellipse">
                  <a:avLst/>
                </a:prstGeom>
                <a:blipFill rotWithShape="1">
                  <a:blip r:embed="rId3"/>
                  <a:stretch>
                    <a:fillRect/>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1" name="椭圆 40">
                  <a:extLst>
                    <a:ext uri="{FF2B5EF4-FFF2-40B4-BE49-F238E27FC236}">
                      <a14:artisticCrisscrossEtching id="{03A5C6F2-EF1B-4B00-B9B6-3B1819983AA4}"/>
                    </a:ext>
                  </a:extLst>
                </p:cNvPr>
                <p:cNvSpPr/>
                <p:nvPr/>
              </p:nvSpPr>
              <p:spPr>
                <a:xfrm>
                  <a:off x="628650" y="4973355"/>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m:t>
                        </m:r>
                      </m:oMath>
                    </m:oMathPara>
                  </a14:m>
                  <a:endParaRPr lang="en-US" sz="1600" dirty="0">
                    <a:solidFill>
                      <a:schemeClr val="bg1"/>
                    </a:solidFill>
                  </a:endParaRPr>
                </a:p>
              </p:txBody>
            </p:sp>
          </mc:Choice>
          <mc:Fallback>
            <p:sp>
              <p:nvSpPr>
                <p:cNvPr id="41" name="椭圆 40"/>
                <p:cNvSpPr>
                  <a:spLocks noRot="1" noChangeAspect="1" noMove="1" noResize="1" noEditPoints="1" noAdjustHandles="1" noChangeArrowheads="1" noChangeShapeType="1" noTextEdit="1"/>
                </p:cNvSpPr>
                <p:nvPr/>
              </p:nvSpPr>
              <p:spPr>
                <a:xfrm>
                  <a:off x="628650" y="4973355"/>
                  <a:ext cx="270595" cy="270595"/>
                </a:xfrm>
                <a:prstGeom prst="ellipse">
                  <a:avLst/>
                </a:prstGeom>
                <a:blipFill rotWithShape="1">
                  <a:blip r:embed="rId4"/>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2" name="椭圆 41">
                  <a:extLst>
                    <a:ext uri="{FF2B5EF4-FFF2-40B4-BE49-F238E27FC236}">
                      <a14:artisticCrisscrossEtching id="{9B08077D-50B2-4B1E-B7A7-58F3E04872EB}"/>
                    </a:ext>
                  </a:extLst>
                </p:cNvPr>
                <p:cNvSpPr/>
                <p:nvPr/>
              </p:nvSpPr>
              <p:spPr>
                <a:xfrm>
                  <a:off x="1571270" y="4973355"/>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7</m:t>
                        </m:r>
                      </m:oMath>
                    </m:oMathPara>
                  </a14:m>
                  <a:endParaRPr lang="en-US" sz="1600" dirty="0">
                    <a:solidFill>
                      <a:schemeClr val="bg1"/>
                    </a:solidFill>
                  </a:endParaRPr>
                </a:p>
              </p:txBody>
            </p:sp>
          </mc:Choice>
          <mc:Fallback>
            <p:sp>
              <p:nvSpPr>
                <p:cNvPr id="42" name="椭圆 41"/>
                <p:cNvSpPr>
                  <a:spLocks noRot="1" noChangeAspect="1" noMove="1" noResize="1" noEditPoints="1" noAdjustHandles="1" noChangeArrowheads="1" noChangeShapeType="1" noTextEdit="1"/>
                </p:cNvSpPr>
                <p:nvPr/>
              </p:nvSpPr>
              <p:spPr>
                <a:xfrm>
                  <a:off x="1571270" y="4973355"/>
                  <a:ext cx="270595" cy="270595"/>
                </a:xfrm>
                <a:prstGeom prst="ellipse">
                  <a:avLst/>
                </a:prstGeom>
                <a:blipFill rotWithShape="1">
                  <a:blip r:embed="rId14"/>
                  <a:stretch>
                    <a:fillRect/>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3" name="椭圆 42">
                  <a:extLst>
                    <a:ext uri="{FF2B5EF4-FFF2-40B4-BE49-F238E27FC236}">
                      <a14:artisticCrisscrossEtching id="{B9BA3224-ED4C-45CA-A089-4368FC8423C5}"/>
                    </a:ext>
                  </a:extLst>
                </p:cNvPr>
                <p:cNvSpPr/>
                <p:nvPr/>
              </p:nvSpPr>
              <p:spPr>
                <a:xfrm>
                  <a:off x="3106949" y="4971535"/>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15</m:t>
                        </m:r>
                      </m:oMath>
                    </m:oMathPara>
                  </a14:m>
                  <a:endParaRPr lang="en-US" sz="1600" dirty="0">
                    <a:solidFill>
                      <a:schemeClr val="bg1"/>
                    </a:solidFill>
                  </a:endParaRPr>
                </a:p>
              </p:txBody>
            </p:sp>
          </mc:Choice>
          <mc:Fallback>
            <p:sp>
              <p:nvSpPr>
                <p:cNvPr id="43" name="椭圆 42"/>
                <p:cNvSpPr>
                  <a:spLocks noRot="1" noChangeAspect="1" noMove="1" noResize="1" noEditPoints="1" noAdjustHandles="1" noChangeArrowheads="1" noChangeShapeType="1" noTextEdit="1"/>
                </p:cNvSpPr>
                <p:nvPr/>
              </p:nvSpPr>
              <p:spPr>
                <a:xfrm>
                  <a:off x="3106949" y="4971535"/>
                  <a:ext cx="270595" cy="270595"/>
                </a:xfrm>
                <a:prstGeom prst="ellipse">
                  <a:avLst/>
                </a:prstGeom>
                <a:blipFill rotWithShape="1">
                  <a:blip r:embed="rId6"/>
                  <a:stretch>
                    <a:fillRect l="-15217" r="-15217"/>
                  </a:stretch>
                </a:blipFill>
                <a:ln>
                  <a:solidFill>
                    <a:srgbClr val="C00000"/>
                  </a:solidFill>
                </a:ln>
              </p:spPr>
              <p:txBody>
                <a:bodyPr/>
                <a:lstStyle/>
                <a:p>
                  <a:r>
                    <a:rPr lang="en-US">
                      <a:noFill/>
                    </a:rPr>
                    <a:t> </a:t>
                  </a:r>
                  <a:endParaRPr lang="en-US">
                    <a:noFill/>
                  </a:endParaRPr>
                </a:p>
              </p:txBody>
            </p:sp>
          </mc:Fallback>
        </mc:AlternateContent>
        <p:cxnSp>
          <p:nvCxnSpPr>
            <p:cNvPr id="44" name="直接连接符 43"/>
            <p:cNvCxnSpPr>
              <a:stCxn id="37" idx="5"/>
              <a:endCxn id="39" idx="1"/>
            </p:cNvCxnSpPr>
            <p:nvPr/>
          </p:nvCxnSpPr>
          <p:spPr>
            <a:xfrm>
              <a:off x="2122873" y="4358868"/>
              <a:ext cx="583821" cy="2044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40" idx="5"/>
              <a:endCxn id="42" idx="0"/>
            </p:cNvCxnSpPr>
            <p:nvPr/>
          </p:nvCxnSpPr>
          <p:spPr>
            <a:xfrm>
              <a:off x="1347713" y="4755979"/>
              <a:ext cx="358855" cy="2173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1" idx="0"/>
              <a:endCxn id="40" idx="3"/>
            </p:cNvCxnSpPr>
            <p:nvPr/>
          </p:nvCxnSpPr>
          <p:spPr>
            <a:xfrm flipV="1">
              <a:off x="763948" y="4755979"/>
              <a:ext cx="392426" cy="2173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9" idx="5"/>
              <a:endCxn id="43" idx="0"/>
            </p:cNvCxnSpPr>
            <p:nvPr/>
          </p:nvCxnSpPr>
          <p:spPr>
            <a:xfrm>
              <a:off x="2898033" y="4754678"/>
              <a:ext cx="344214" cy="2168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0" name="椭圆 49">
                  <a:extLst>
                    <a:ext uri="{FF2B5EF4-FFF2-40B4-BE49-F238E27FC236}">
                      <a14:artisticCrisscrossEtching id="{EFCD3FE5-1500-4FD6-8044-46DBA3128FF6}"/>
                    </a:ext>
                  </a:extLst>
                </p:cNvPr>
                <p:cNvSpPr/>
                <p:nvPr/>
              </p:nvSpPr>
              <p:spPr>
                <a:xfrm>
                  <a:off x="1252043" y="5382071"/>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5</m:t>
                        </m:r>
                      </m:oMath>
                    </m:oMathPara>
                  </a14:m>
                  <a:endParaRPr lang="en-US" sz="1600" dirty="0">
                    <a:solidFill>
                      <a:schemeClr val="bg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1252043" y="5382071"/>
                  <a:ext cx="270595" cy="270595"/>
                </a:xfrm>
                <a:prstGeom prst="ellipse">
                  <a:avLst/>
                </a:prstGeom>
                <a:blipFill rotWithShape="1">
                  <a:blip r:embed="rId15"/>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1" name="椭圆 50">
                  <a:extLst>
                    <a:ext uri="{FF2B5EF4-FFF2-40B4-BE49-F238E27FC236}">
                      <a14:artisticCrisscrossEtching id="{00E6B2D4-FEDE-4D52-AC5C-2E1A67B7D7B1}"/>
                    </a:ext>
                  </a:extLst>
                </p:cNvPr>
                <p:cNvSpPr/>
                <p:nvPr/>
              </p:nvSpPr>
              <p:spPr>
                <a:xfrm>
                  <a:off x="1891905" y="5382070"/>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8</m:t>
                        </m:r>
                      </m:oMath>
                    </m:oMathPara>
                  </a14:m>
                  <a:endParaRPr lang="en-US" sz="1600" dirty="0">
                    <a:solidFill>
                      <a:schemeClr val="bg1"/>
                    </a:solidFill>
                  </a:endParaRPr>
                </a:p>
              </p:txBody>
            </p:sp>
          </mc:Choice>
          <mc:Fallback>
            <p:sp>
              <p:nvSpPr>
                <p:cNvPr id="51" name="椭圆 50"/>
                <p:cNvSpPr>
                  <a:spLocks noRot="1" noChangeAspect="1" noMove="1" noResize="1" noEditPoints="1" noAdjustHandles="1" noChangeArrowheads="1" noChangeShapeType="1" noTextEdit="1"/>
                </p:cNvSpPr>
                <p:nvPr/>
              </p:nvSpPr>
              <p:spPr>
                <a:xfrm>
                  <a:off x="1891905" y="5382070"/>
                  <a:ext cx="270595" cy="270595"/>
                </a:xfrm>
                <a:prstGeom prst="ellipse">
                  <a:avLst/>
                </a:prstGeom>
                <a:blipFill rotWithShape="1">
                  <a:blip r:embed="rId16"/>
                  <a:stretch>
                    <a:fillRect/>
                  </a:stretch>
                </a:blipFill>
                <a:ln>
                  <a:solidFill>
                    <a:schemeClr val="tx1"/>
                  </a:solidFill>
                </a:ln>
              </p:spPr>
              <p:txBody>
                <a:bodyPr/>
                <a:lstStyle/>
                <a:p>
                  <a:r>
                    <a:rPr lang="en-US">
                      <a:noFill/>
                    </a:rPr>
                    <a:t> </a:t>
                  </a:r>
                  <a:endParaRPr lang="en-US">
                    <a:noFill/>
                  </a:endParaRPr>
                </a:p>
              </p:txBody>
            </p:sp>
          </mc:Fallback>
        </mc:AlternateContent>
        <p:cxnSp>
          <p:nvCxnSpPr>
            <p:cNvPr id="53" name="直接连接符 52"/>
            <p:cNvCxnSpPr>
              <a:stCxn id="50" idx="0"/>
              <a:endCxn id="42" idx="3"/>
            </p:cNvCxnSpPr>
            <p:nvPr/>
          </p:nvCxnSpPr>
          <p:spPr>
            <a:xfrm flipV="1">
              <a:off x="1387341" y="5204322"/>
              <a:ext cx="223557" cy="177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1" idx="0"/>
              <a:endCxn id="42" idx="5"/>
            </p:cNvCxnSpPr>
            <p:nvPr/>
          </p:nvCxnSpPr>
          <p:spPr>
            <a:xfrm flipH="1" flipV="1">
              <a:off x="1802237" y="5204322"/>
              <a:ext cx="224966" cy="1777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椭圆 54">
                  <a:extLst>
                    <a:ext uri="{FF2B5EF4-FFF2-40B4-BE49-F238E27FC236}">
                      <a14:artisticCrisscrossEtching id="{1FD19112-270E-4F4B-BD73-215BC8E97B3F}"/>
                    </a:ext>
                  </a:extLst>
                </p:cNvPr>
                <p:cNvSpPr/>
                <p:nvPr/>
              </p:nvSpPr>
              <p:spPr>
                <a:xfrm>
                  <a:off x="981448" y="5866212"/>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4</m:t>
                        </m:r>
                      </m:oMath>
                    </m:oMathPara>
                  </a14:m>
                  <a:endParaRPr lang="en-US" sz="1600" dirty="0">
                    <a:solidFill>
                      <a:schemeClr val="bg1"/>
                    </a:solidFill>
                  </a:endParaRPr>
                </a:p>
              </p:txBody>
            </p:sp>
          </mc:Choice>
          <mc:Fallback>
            <p:sp>
              <p:nvSpPr>
                <p:cNvPr id="55" name="椭圆 54"/>
                <p:cNvSpPr>
                  <a:spLocks noRot="1" noChangeAspect="1" noMove="1" noResize="1" noEditPoints="1" noAdjustHandles="1" noChangeArrowheads="1" noChangeShapeType="1" noTextEdit="1"/>
                </p:cNvSpPr>
                <p:nvPr/>
              </p:nvSpPr>
              <p:spPr>
                <a:xfrm>
                  <a:off x="981448" y="5866212"/>
                  <a:ext cx="270595" cy="270595"/>
                </a:xfrm>
                <a:prstGeom prst="ellipse">
                  <a:avLst/>
                </a:prstGeom>
                <a:blipFill rotWithShape="1">
                  <a:blip r:embed="rId9"/>
                  <a:stretch>
                    <a:fillRect/>
                  </a:stretch>
                </a:blipFill>
                <a:ln>
                  <a:solidFill>
                    <a:srgbClr val="C00000"/>
                  </a:solidFill>
                </a:ln>
              </p:spPr>
              <p:txBody>
                <a:bodyPr/>
                <a:lstStyle/>
                <a:p>
                  <a:r>
                    <a:rPr lang="en-US">
                      <a:noFill/>
                    </a:rPr>
                    <a:t> </a:t>
                  </a:r>
                  <a:endParaRPr lang="en-US">
                    <a:noFill/>
                  </a:endParaRPr>
                </a:p>
              </p:txBody>
            </p:sp>
          </mc:Fallback>
        </mc:AlternateContent>
        <p:cxnSp>
          <p:nvCxnSpPr>
            <p:cNvPr id="56" name="直接连接符 55"/>
            <p:cNvCxnSpPr>
              <a:stCxn id="55" idx="0"/>
              <a:endCxn id="50" idx="3"/>
            </p:cNvCxnSpPr>
            <p:nvPr/>
          </p:nvCxnSpPr>
          <p:spPr>
            <a:xfrm flipV="1">
              <a:off x="1116746" y="5613038"/>
              <a:ext cx="174925" cy="253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57" name="文本框 56">
                <a:extLst>
                  <a:ext uri="{FF2B5EF4-FFF2-40B4-BE49-F238E27FC236}">
                    <a14:artisticCrisscrossEtching id="{D59187DC-2CB1-4645-AA74-44A6A6C39C1D}"/>
                  </a:ext>
                </a:extLst>
              </p:cNvPr>
              <p:cNvSpPr txBox="1"/>
              <p:nvPr/>
            </p:nvSpPr>
            <p:spPr>
              <a:xfrm>
                <a:off x="1387044" y="4917582"/>
                <a:ext cx="18550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oMath>
                  </m:oMathPara>
                </a14:m>
                <a:endParaRPr lang="en-US" sz="2000" dirty="0"/>
              </a:p>
            </p:txBody>
          </p:sp>
        </mc:Choice>
        <mc:Fallback>
          <p:sp>
            <p:nvSpPr>
              <p:cNvPr id="57" name="文本框 56"/>
              <p:cNvSpPr txBox="1">
                <a:spLocks noRot="1" noChangeAspect="1" noMove="1" noResize="1" noEditPoints="1" noAdjustHandles="1" noChangeArrowheads="1" noChangeShapeType="1" noTextEdit="1"/>
              </p:cNvSpPr>
              <p:nvPr/>
            </p:nvSpPr>
            <p:spPr>
              <a:xfrm>
                <a:off x="1387044" y="4917582"/>
                <a:ext cx="185500" cy="307777"/>
              </a:xfrm>
              <a:prstGeom prst="rect">
                <a:avLst/>
              </a:prstGeom>
              <a:blipFill rotWithShape="1">
                <a:blip r:embed="rId17"/>
                <a:stretch>
                  <a:fillRect l="-20000" r="-16667"/>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p:bldP spid="5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628650" y="4127901"/>
            <a:ext cx="2748894" cy="2008906"/>
            <a:chOff x="628650" y="4127901"/>
            <a:chExt cx="2748894" cy="2008906"/>
          </a:xfrm>
        </p:grpSpPr>
        <mc:AlternateContent xmlns:mc="http://schemas.openxmlformats.org/markup-compatibility/2006">
          <mc:Choice xmlns:a14="http://schemas.microsoft.com/office/drawing/2010/main" Requires="a14">
            <p:sp>
              <p:nvSpPr>
                <p:cNvPr id="37" name="椭圆 36">
                  <a:extLst>
                    <a:ext uri="{FF2B5EF4-FFF2-40B4-BE49-F238E27FC236}">
                      <a14:artisticCrisscrossEtching id="{23BA5F5A-38F1-4757-B2EB-0A11B04C8C31}"/>
                    </a:ext>
                  </a:extLst>
                </p:cNvPr>
                <p:cNvSpPr/>
                <p:nvPr/>
              </p:nvSpPr>
              <p:spPr>
                <a:xfrm>
                  <a:off x="1891906" y="4127901"/>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11</m:t>
                        </m:r>
                      </m:oMath>
                    </m:oMathPara>
                  </a14:m>
                  <a:endParaRPr lang="en-US" sz="1600" dirty="0">
                    <a:solidFill>
                      <a:schemeClr val="bg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891906" y="4127901"/>
                  <a:ext cx="270595" cy="270595"/>
                </a:xfrm>
                <a:prstGeom prst="ellipse">
                  <a:avLst/>
                </a:prstGeom>
                <a:blipFill rotWithShape="1">
                  <a:blip r:embed="rId1"/>
                  <a:stretch>
                    <a:fillRect l="-12766" r="-12766"/>
                  </a:stretch>
                </a:blipFill>
                <a:ln>
                  <a:solidFill>
                    <a:schemeClr val="tx1"/>
                  </a:solidFill>
                </a:ln>
              </p:spPr>
              <p:txBody>
                <a:bodyPr/>
                <a:lstStyle/>
                <a:p>
                  <a:r>
                    <a:rPr lang="en-US">
                      <a:noFill/>
                    </a:rPr>
                    <a:t> </a:t>
                  </a:r>
                  <a:endParaRPr lang="en-US">
                    <a:noFill/>
                  </a:endParaRPr>
                </a:p>
              </p:txBody>
            </p:sp>
          </mc:Fallback>
        </mc:AlternateContent>
        <p:cxnSp>
          <p:nvCxnSpPr>
            <p:cNvPr id="38" name="直接连接符 37"/>
            <p:cNvCxnSpPr>
              <a:stCxn id="40" idx="7"/>
              <a:endCxn id="37" idx="3"/>
            </p:cNvCxnSpPr>
            <p:nvPr/>
          </p:nvCxnSpPr>
          <p:spPr>
            <a:xfrm flipV="1">
              <a:off x="1347713" y="4358868"/>
              <a:ext cx="583821" cy="205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椭圆 38">
                  <a:extLst>
                    <a:ext uri="{FF2B5EF4-FFF2-40B4-BE49-F238E27FC236}">
                      <a14:artisticCrisscrossEtching id="{1D20F929-EA27-4F07-8BA9-4B11A1851270}"/>
                    </a:ext>
                  </a:extLst>
                </p:cNvPr>
                <p:cNvSpPr/>
                <p:nvPr/>
              </p:nvSpPr>
              <p:spPr>
                <a:xfrm>
                  <a:off x="2667066" y="4523711"/>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14</m:t>
                        </m:r>
                      </m:oMath>
                    </m:oMathPara>
                  </a14:m>
                  <a:endParaRPr lang="en-US" sz="1600" dirty="0">
                    <a:solidFill>
                      <a:schemeClr val="bg1"/>
                    </a:solidFill>
                  </a:endParaRPr>
                </a:p>
              </p:txBody>
            </p:sp>
          </mc:Choice>
          <mc:Fallback>
            <p:sp>
              <p:nvSpPr>
                <p:cNvPr id="39" name="椭圆 38"/>
                <p:cNvSpPr>
                  <a:spLocks noRot="1" noChangeAspect="1" noMove="1" noResize="1" noEditPoints="1" noAdjustHandles="1" noChangeArrowheads="1" noChangeShapeType="1" noTextEdit="1"/>
                </p:cNvSpPr>
                <p:nvPr/>
              </p:nvSpPr>
              <p:spPr>
                <a:xfrm>
                  <a:off x="2667066" y="4523711"/>
                  <a:ext cx="270595" cy="270595"/>
                </a:xfrm>
                <a:prstGeom prst="ellipse">
                  <a:avLst/>
                </a:prstGeom>
                <a:blipFill rotWithShape="1">
                  <a:blip r:embed="rId2"/>
                  <a:stretch>
                    <a:fillRect l="-13043" r="-1521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0" name="椭圆 39">
                  <a:extLst>
                    <a:ext uri="{FF2B5EF4-FFF2-40B4-BE49-F238E27FC236}">
                      <a14:artisticCrisscrossEtching id="{F58C3018-12CC-4D01-9F71-CA67D8980A33}"/>
                    </a:ext>
                  </a:extLst>
                </p:cNvPr>
                <p:cNvSpPr/>
                <p:nvPr/>
              </p:nvSpPr>
              <p:spPr>
                <a:xfrm>
                  <a:off x="1116746" y="4525012"/>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3</m:t>
                        </m:r>
                      </m:oMath>
                    </m:oMathPara>
                  </a14:m>
                  <a:endParaRPr lang="en-US" sz="1600" dirty="0">
                    <a:solidFill>
                      <a:schemeClr val="bg1"/>
                    </a:solidFill>
                  </a:endParaRPr>
                </a:p>
              </p:txBody>
            </p:sp>
          </mc:Choice>
          <mc:Fallback>
            <p:sp>
              <p:nvSpPr>
                <p:cNvPr id="40" name="椭圆 39"/>
                <p:cNvSpPr>
                  <a:spLocks noRot="1" noChangeAspect="1" noMove="1" noResize="1" noEditPoints="1" noAdjustHandles="1" noChangeArrowheads="1" noChangeShapeType="1" noTextEdit="1"/>
                </p:cNvSpPr>
                <p:nvPr/>
              </p:nvSpPr>
              <p:spPr>
                <a:xfrm>
                  <a:off x="1116746" y="4525012"/>
                  <a:ext cx="270595" cy="270595"/>
                </a:xfrm>
                <a:prstGeom prst="ellipse">
                  <a:avLst/>
                </a:prstGeom>
                <a:blipFill rotWithShape="1">
                  <a:blip r:embed="rId3"/>
                  <a:stretch>
                    <a:fillRect/>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1" name="椭圆 40">
                  <a:extLst>
                    <a:ext uri="{FF2B5EF4-FFF2-40B4-BE49-F238E27FC236}">
                      <a14:artisticCrisscrossEtching id="{03A5C6F2-EF1B-4B00-B9B6-3B1819983AA4}"/>
                    </a:ext>
                  </a:extLst>
                </p:cNvPr>
                <p:cNvSpPr/>
                <p:nvPr/>
              </p:nvSpPr>
              <p:spPr>
                <a:xfrm>
                  <a:off x="628650" y="4973355"/>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m:t>
                        </m:r>
                      </m:oMath>
                    </m:oMathPara>
                  </a14:m>
                  <a:endParaRPr lang="en-US" sz="1600" dirty="0">
                    <a:solidFill>
                      <a:schemeClr val="bg1"/>
                    </a:solidFill>
                  </a:endParaRPr>
                </a:p>
              </p:txBody>
            </p:sp>
          </mc:Choice>
          <mc:Fallback>
            <p:sp>
              <p:nvSpPr>
                <p:cNvPr id="41" name="椭圆 40"/>
                <p:cNvSpPr>
                  <a:spLocks noRot="1" noChangeAspect="1" noMove="1" noResize="1" noEditPoints="1" noAdjustHandles="1" noChangeArrowheads="1" noChangeShapeType="1" noTextEdit="1"/>
                </p:cNvSpPr>
                <p:nvPr/>
              </p:nvSpPr>
              <p:spPr>
                <a:xfrm>
                  <a:off x="628650" y="4973355"/>
                  <a:ext cx="270595" cy="270595"/>
                </a:xfrm>
                <a:prstGeom prst="ellipse">
                  <a:avLst/>
                </a:prstGeom>
                <a:blipFill rotWithShape="1">
                  <a:blip r:embed="rId4"/>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2" name="椭圆 41">
                  <a:extLst>
                    <a:ext uri="{FF2B5EF4-FFF2-40B4-BE49-F238E27FC236}">
                      <a14:artisticCrisscrossEtching id="{9B08077D-50B2-4B1E-B7A7-58F3E04872EB}"/>
                    </a:ext>
                  </a:extLst>
                </p:cNvPr>
                <p:cNvSpPr/>
                <p:nvPr/>
              </p:nvSpPr>
              <p:spPr>
                <a:xfrm>
                  <a:off x="1571270" y="4973355"/>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7</m:t>
                        </m:r>
                      </m:oMath>
                    </m:oMathPara>
                  </a14:m>
                  <a:endParaRPr lang="en-US" sz="1600" dirty="0">
                    <a:solidFill>
                      <a:schemeClr val="bg1"/>
                    </a:solidFill>
                  </a:endParaRPr>
                </a:p>
              </p:txBody>
            </p:sp>
          </mc:Choice>
          <mc:Fallback>
            <p:sp>
              <p:nvSpPr>
                <p:cNvPr id="42" name="椭圆 41"/>
                <p:cNvSpPr>
                  <a:spLocks noRot="1" noChangeAspect="1" noMove="1" noResize="1" noEditPoints="1" noAdjustHandles="1" noChangeArrowheads="1" noChangeShapeType="1" noTextEdit="1"/>
                </p:cNvSpPr>
                <p:nvPr/>
              </p:nvSpPr>
              <p:spPr>
                <a:xfrm>
                  <a:off x="1571270" y="4973355"/>
                  <a:ext cx="270595" cy="270595"/>
                </a:xfrm>
                <a:prstGeom prst="ellipse">
                  <a:avLst/>
                </a:prstGeom>
                <a:blipFill rotWithShape="1">
                  <a:blip r:embed="rId5"/>
                  <a:stretch>
                    <a:fillRect/>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3" name="椭圆 42">
                  <a:extLst>
                    <a:ext uri="{FF2B5EF4-FFF2-40B4-BE49-F238E27FC236}">
                      <a14:artisticCrisscrossEtching id="{B9BA3224-ED4C-45CA-A089-4368FC8423C5}"/>
                    </a:ext>
                  </a:extLst>
                </p:cNvPr>
                <p:cNvSpPr/>
                <p:nvPr/>
              </p:nvSpPr>
              <p:spPr>
                <a:xfrm>
                  <a:off x="3106949" y="4971535"/>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15</m:t>
                        </m:r>
                      </m:oMath>
                    </m:oMathPara>
                  </a14:m>
                  <a:endParaRPr lang="en-US" sz="1600" dirty="0">
                    <a:solidFill>
                      <a:schemeClr val="bg1"/>
                    </a:solidFill>
                  </a:endParaRPr>
                </a:p>
              </p:txBody>
            </p:sp>
          </mc:Choice>
          <mc:Fallback>
            <p:sp>
              <p:nvSpPr>
                <p:cNvPr id="43" name="椭圆 42"/>
                <p:cNvSpPr>
                  <a:spLocks noRot="1" noChangeAspect="1" noMove="1" noResize="1" noEditPoints="1" noAdjustHandles="1" noChangeArrowheads="1" noChangeShapeType="1" noTextEdit="1"/>
                </p:cNvSpPr>
                <p:nvPr/>
              </p:nvSpPr>
              <p:spPr>
                <a:xfrm>
                  <a:off x="3106949" y="4971535"/>
                  <a:ext cx="270595" cy="270595"/>
                </a:xfrm>
                <a:prstGeom prst="ellipse">
                  <a:avLst/>
                </a:prstGeom>
                <a:blipFill rotWithShape="1">
                  <a:blip r:embed="rId6"/>
                  <a:stretch>
                    <a:fillRect l="-15217" r="-15217"/>
                  </a:stretch>
                </a:blipFill>
                <a:ln>
                  <a:solidFill>
                    <a:srgbClr val="C00000"/>
                  </a:solidFill>
                </a:ln>
              </p:spPr>
              <p:txBody>
                <a:bodyPr/>
                <a:lstStyle/>
                <a:p>
                  <a:r>
                    <a:rPr lang="en-US">
                      <a:noFill/>
                    </a:rPr>
                    <a:t> </a:t>
                  </a:r>
                  <a:endParaRPr lang="en-US">
                    <a:noFill/>
                  </a:endParaRPr>
                </a:p>
              </p:txBody>
            </p:sp>
          </mc:Fallback>
        </mc:AlternateContent>
        <p:cxnSp>
          <p:nvCxnSpPr>
            <p:cNvPr id="44" name="直接连接符 43"/>
            <p:cNvCxnSpPr>
              <a:stCxn id="37" idx="5"/>
              <a:endCxn id="39" idx="1"/>
            </p:cNvCxnSpPr>
            <p:nvPr/>
          </p:nvCxnSpPr>
          <p:spPr>
            <a:xfrm>
              <a:off x="2122873" y="4358868"/>
              <a:ext cx="583821" cy="2044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40" idx="5"/>
              <a:endCxn id="42" idx="0"/>
            </p:cNvCxnSpPr>
            <p:nvPr/>
          </p:nvCxnSpPr>
          <p:spPr>
            <a:xfrm>
              <a:off x="1347713" y="4755979"/>
              <a:ext cx="358855" cy="2173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1" idx="0"/>
              <a:endCxn id="40" idx="3"/>
            </p:cNvCxnSpPr>
            <p:nvPr/>
          </p:nvCxnSpPr>
          <p:spPr>
            <a:xfrm flipV="1">
              <a:off x="763948" y="4755979"/>
              <a:ext cx="392426" cy="2173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9" idx="5"/>
              <a:endCxn id="43" idx="0"/>
            </p:cNvCxnSpPr>
            <p:nvPr/>
          </p:nvCxnSpPr>
          <p:spPr>
            <a:xfrm>
              <a:off x="2898033" y="4754678"/>
              <a:ext cx="344214" cy="2168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0" name="椭圆 49">
                  <a:extLst>
                    <a:ext uri="{FF2B5EF4-FFF2-40B4-BE49-F238E27FC236}">
                      <a14:artisticCrisscrossEtching id="{EFCD3FE5-1500-4FD6-8044-46DBA3128FF6}"/>
                    </a:ext>
                  </a:extLst>
                </p:cNvPr>
                <p:cNvSpPr/>
                <p:nvPr/>
              </p:nvSpPr>
              <p:spPr>
                <a:xfrm>
                  <a:off x="1252043" y="5382071"/>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5</m:t>
                        </m:r>
                      </m:oMath>
                    </m:oMathPara>
                  </a14:m>
                  <a:endParaRPr lang="en-US" sz="1600" dirty="0">
                    <a:solidFill>
                      <a:schemeClr val="bg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1252043" y="5382071"/>
                  <a:ext cx="270595" cy="270595"/>
                </a:xfrm>
                <a:prstGeom prst="ellipse">
                  <a:avLst/>
                </a:prstGeom>
                <a:blipFill rotWithShape="1">
                  <a:blip r:embed="rId7"/>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1" name="椭圆 50">
                  <a:extLst>
                    <a:ext uri="{FF2B5EF4-FFF2-40B4-BE49-F238E27FC236}">
                      <a14:artisticCrisscrossEtching id="{00E6B2D4-FEDE-4D52-AC5C-2E1A67B7D7B1}"/>
                    </a:ext>
                  </a:extLst>
                </p:cNvPr>
                <p:cNvSpPr/>
                <p:nvPr/>
              </p:nvSpPr>
              <p:spPr>
                <a:xfrm>
                  <a:off x="1891905" y="5382070"/>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8</m:t>
                        </m:r>
                      </m:oMath>
                    </m:oMathPara>
                  </a14:m>
                  <a:endParaRPr lang="en-US" sz="1600" dirty="0">
                    <a:solidFill>
                      <a:schemeClr val="bg1"/>
                    </a:solidFill>
                  </a:endParaRPr>
                </a:p>
              </p:txBody>
            </p:sp>
          </mc:Choice>
          <mc:Fallback>
            <p:sp>
              <p:nvSpPr>
                <p:cNvPr id="51" name="椭圆 50"/>
                <p:cNvSpPr>
                  <a:spLocks noRot="1" noChangeAspect="1" noMove="1" noResize="1" noEditPoints="1" noAdjustHandles="1" noChangeArrowheads="1" noChangeShapeType="1" noTextEdit="1"/>
                </p:cNvSpPr>
                <p:nvPr/>
              </p:nvSpPr>
              <p:spPr>
                <a:xfrm>
                  <a:off x="1891905" y="5382070"/>
                  <a:ext cx="270595" cy="270595"/>
                </a:xfrm>
                <a:prstGeom prst="ellipse">
                  <a:avLst/>
                </a:prstGeom>
                <a:blipFill rotWithShape="1">
                  <a:blip r:embed="rId8"/>
                  <a:stretch>
                    <a:fillRect/>
                  </a:stretch>
                </a:blipFill>
                <a:ln>
                  <a:solidFill>
                    <a:schemeClr val="tx1"/>
                  </a:solidFill>
                </a:ln>
              </p:spPr>
              <p:txBody>
                <a:bodyPr/>
                <a:lstStyle/>
                <a:p>
                  <a:r>
                    <a:rPr lang="en-US">
                      <a:noFill/>
                    </a:rPr>
                    <a:t> </a:t>
                  </a:r>
                  <a:endParaRPr lang="en-US">
                    <a:noFill/>
                  </a:endParaRPr>
                </a:p>
              </p:txBody>
            </p:sp>
          </mc:Fallback>
        </mc:AlternateContent>
        <p:cxnSp>
          <p:nvCxnSpPr>
            <p:cNvPr id="53" name="直接连接符 52"/>
            <p:cNvCxnSpPr>
              <a:stCxn id="50" idx="0"/>
              <a:endCxn id="42" idx="3"/>
            </p:cNvCxnSpPr>
            <p:nvPr/>
          </p:nvCxnSpPr>
          <p:spPr>
            <a:xfrm flipV="1">
              <a:off x="1387341" y="5204322"/>
              <a:ext cx="223557" cy="177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1" idx="0"/>
              <a:endCxn id="42" idx="5"/>
            </p:cNvCxnSpPr>
            <p:nvPr/>
          </p:nvCxnSpPr>
          <p:spPr>
            <a:xfrm flipH="1" flipV="1">
              <a:off x="1802237" y="5204322"/>
              <a:ext cx="224966" cy="1777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椭圆 54">
                  <a:extLst>
                    <a:ext uri="{FF2B5EF4-FFF2-40B4-BE49-F238E27FC236}">
                      <a14:artisticCrisscrossEtching id="{1FD19112-270E-4F4B-BD73-215BC8E97B3F}"/>
                    </a:ext>
                  </a:extLst>
                </p:cNvPr>
                <p:cNvSpPr/>
                <p:nvPr/>
              </p:nvSpPr>
              <p:spPr>
                <a:xfrm>
                  <a:off x="981448" y="5866212"/>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4</m:t>
                        </m:r>
                      </m:oMath>
                    </m:oMathPara>
                  </a14:m>
                  <a:endParaRPr lang="en-US" sz="1600" dirty="0">
                    <a:solidFill>
                      <a:schemeClr val="bg1"/>
                    </a:solidFill>
                  </a:endParaRPr>
                </a:p>
              </p:txBody>
            </p:sp>
          </mc:Choice>
          <mc:Fallback>
            <p:sp>
              <p:nvSpPr>
                <p:cNvPr id="55" name="椭圆 54"/>
                <p:cNvSpPr>
                  <a:spLocks noRot="1" noChangeAspect="1" noMove="1" noResize="1" noEditPoints="1" noAdjustHandles="1" noChangeArrowheads="1" noChangeShapeType="1" noTextEdit="1"/>
                </p:cNvSpPr>
                <p:nvPr/>
              </p:nvSpPr>
              <p:spPr>
                <a:xfrm>
                  <a:off x="981448" y="5866212"/>
                  <a:ext cx="270595" cy="270595"/>
                </a:xfrm>
                <a:prstGeom prst="ellipse">
                  <a:avLst/>
                </a:prstGeom>
                <a:blipFill rotWithShape="1">
                  <a:blip r:embed="rId9"/>
                  <a:stretch>
                    <a:fillRect/>
                  </a:stretch>
                </a:blipFill>
                <a:ln>
                  <a:solidFill>
                    <a:srgbClr val="C00000"/>
                  </a:solidFill>
                </a:ln>
              </p:spPr>
              <p:txBody>
                <a:bodyPr/>
                <a:lstStyle/>
                <a:p>
                  <a:r>
                    <a:rPr lang="en-US">
                      <a:noFill/>
                    </a:rPr>
                    <a:t> </a:t>
                  </a:r>
                  <a:endParaRPr lang="en-US">
                    <a:noFill/>
                  </a:endParaRPr>
                </a:p>
              </p:txBody>
            </p:sp>
          </mc:Fallback>
        </mc:AlternateContent>
        <p:cxnSp>
          <p:nvCxnSpPr>
            <p:cNvPr id="56" name="直接连接符 55"/>
            <p:cNvCxnSpPr>
              <a:stCxn id="55" idx="0"/>
              <a:endCxn id="50" idx="3"/>
            </p:cNvCxnSpPr>
            <p:nvPr/>
          </p:nvCxnSpPr>
          <p:spPr>
            <a:xfrm flipV="1">
              <a:off x="1116746" y="5613038"/>
              <a:ext cx="174925" cy="253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 name="标题 1">
                <a:extLst>
                  <a:ext uri="{FF2B5EF4-FFF2-40B4-BE49-F238E27FC236}">
                    <a14:artisticCrisscrossEtching id="{69E86A38-633F-405F-BE8D-89E1CB46703D}"/>
                  </a:ext>
                </a:extLst>
              </p:cNvPr>
              <p:cNvSpPr>
                <a:spLocks noGrp="1"/>
              </p:cNvSpPr>
              <p:nvPr>
                <p:ph type="title"/>
              </p:nvPr>
            </p:nvSpPr>
            <p:spPr/>
            <p:txBody>
              <a:bodyPr/>
              <a:lstStyle/>
              <a:p>
                <a:r>
                  <a:rPr lang="en-US" b="1" dirty="0"/>
                  <a:t>Insert</a:t>
                </a:r>
                <a:r>
                  <a:rPr lang="en-US" dirty="0"/>
                  <a:t> node </a:t>
                </a:r>
                <a14:m>
                  <m:oMath xmlns:m="http://schemas.openxmlformats.org/officeDocument/2006/math">
                    <m:r>
                      <a:rPr lang="en-US" b="0" i="1" smtClean="0">
                        <a:latin typeface="Cambria Math" panose="02040503050406030204" pitchFamily="18" charset="0"/>
                      </a:rPr>
                      <m:t>𝑧</m:t>
                    </m:r>
                  </m:oMath>
                </a14:m>
                <a:r>
                  <a:rPr lang="en-US" dirty="0"/>
                  <a:t> into a RB-Tree</a:t>
                </a:r>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10"/>
                <a:stretch>
                  <a:fillRect l="-309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4:artisticCrisscrossEtching id="{317AF828-FED8-4E2F-98FF-816024274A0B}"/>
                  </a:ext>
                </a:extLst>
              </p:cNvPr>
              <p:cNvSpPr>
                <a:spLocks noGrp="1"/>
              </p:cNvSpPr>
              <p:nvPr>
                <p:ph idx="1"/>
              </p:nvPr>
            </p:nvSpPr>
            <p:spPr>
              <a:xfrm>
                <a:off x="628650" y="1690688"/>
                <a:ext cx="8515350" cy="1873911"/>
              </a:xfrm>
            </p:spPr>
            <p:txBody>
              <a:bodyPr>
                <a:noAutofit/>
              </a:bodyPr>
              <a:lstStyle/>
              <a:p>
                <a:pPr>
                  <a:spcBef>
                    <a:spcPts val="600"/>
                  </a:spcBef>
                </a:pPr>
                <a:r>
                  <a:rPr lang="en-US" sz="2400" b="1" dirty="0"/>
                  <a:t>Step 1:</a:t>
                </a:r>
                <a:r>
                  <a:rPr lang="en-US" sz="2400" dirty="0"/>
                  <a:t> Color </a:t>
                </a:r>
                <a14:m>
                  <m:oMath xmlns:m="http://schemas.openxmlformats.org/officeDocument/2006/math">
                    <m:r>
                      <a:rPr lang="en-US" sz="2400" i="1" dirty="0" smtClean="0">
                        <a:latin typeface="Cambria Math" panose="02040503050406030204" pitchFamily="18" charset="0"/>
                      </a:rPr>
                      <m:t>𝑧</m:t>
                    </m:r>
                  </m:oMath>
                </a14:m>
                <a:r>
                  <a:rPr lang="en-US" sz="2400" dirty="0"/>
                  <a:t> as red and insert as if the RB-tree were a BST.</a:t>
                </a:r>
              </a:p>
              <a:p>
                <a:pPr>
                  <a:spcBef>
                    <a:spcPts val="600"/>
                  </a:spcBef>
                </a:pPr>
                <a:r>
                  <a:rPr lang="en-US" sz="2400" b="1" dirty="0"/>
                  <a:t>Step 2:</a:t>
                </a:r>
                <a:r>
                  <a:rPr lang="en-US" sz="2400" dirty="0"/>
                  <a:t> Fix any violated properties.</a:t>
                </a:r>
              </a:p>
              <a:p>
                <a:pPr lvl="1">
                  <a:spcBef>
                    <a:spcPts val="600"/>
                  </a:spcBef>
                </a:pPr>
                <a:r>
                  <a:rPr lang="en-US" sz="2000" b="1" dirty="0"/>
                  <a:t>Case 2:</a:t>
                </a:r>
                <a:r>
                  <a:rPr lang="en-US" sz="2000" dirty="0"/>
                  <a:t> </a:t>
                </a:r>
                <a14:m>
                  <m:oMath xmlns:m="http://schemas.openxmlformats.org/officeDocument/2006/math">
                    <m:r>
                      <a:rPr lang="en-US" sz="2000" i="1" dirty="0" smtClean="0">
                        <a:latin typeface="Cambria Math" panose="02040503050406030204" pitchFamily="18" charset="0"/>
                      </a:rPr>
                      <m:t>𝑧</m:t>
                    </m:r>
                  </m:oMath>
                </a14:m>
                <a:r>
                  <a:rPr lang="en-US" sz="2000" dirty="0"/>
                  <a:t>’s parent is red, has black uncle </a:t>
                </a:r>
                <a14:m>
                  <m:oMath xmlns:m="http://schemas.openxmlformats.org/officeDocument/2006/math">
                    <m:r>
                      <a:rPr lang="en-US" sz="2000" b="0" i="1" smtClean="0">
                        <a:latin typeface="Cambria Math" panose="02040503050406030204" pitchFamily="18" charset="0"/>
                      </a:rPr>
                      <m:t>𝑦</m:t>
                    </m:r>
                  </m:oMath>
                </a14:m>
                <a:r>
                  <a:rPr lang="en-US" sz="2000" dirty="0"/>
                  <a:t>. </a:t>
                </a:r>
                <a14:m>
                  <m:oMath xmlns:m="http://schemas.openxmlformats.org/officeDocument/2006/math">
                    <m:r>
                      <a:rPr lang="en-US" sz="2000" i="1" dirty="0" smtClean="0">
                        <a:latin typeface="Cambria Math" panose="02040503050406030204" pitchFamily="18" charset="0"/>
                      </a:rPr>
                      <m:t>𝑧</m:t>
                    </m:r>
                  </m:oMath>
                </a14:m>
                <a:r>
                  <a:rPr lang="en-US" sz="2000" dirty="0"/>
                  <a:t> is right child of its parent.</a:t>
                </a:r>
              </a:p>
              <a:p>
                <a:pPr lvl="1">
                  <a:spcBef>
                    <a:spcPts val="600"/>
                  </a:spcBef>
                </a:pPr>
                <a:r>
                  <a:rPr lang="en-US" sz="2000" b="1" dirty="0"/>
                  <a:t>Fix:</a:t>
                </a:r>
                <a:r>
                  <a:rPr lang="en-US" sz="2000" dirty="0"/>
                  <a:t> “left-rotate” at </a:t>
                </a:r>
                <a14:m>
                  <m:oMath xmlns:m="http://schemas.openxmlformats.org/officeDocument/2006/math">
                    <m:r>
                      <a:rPr lang="en-US" sz="2000" i="1" dirty="0" smtClean="0">
                        <a:latin typeface="Cambria Math" panose="02040503050406030204" pitchFamily="18" charset="0"/>
                      </a:rPr>
                      <m:t>𝑧</m:t>
                    </m:r>
                  </m:oMath>
                </a14:m>
                <a:r>
                  <a:rPr lang="en-US" sz="2000" dirty="0"/>
                  <a:t>’s parent.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1873911"/>
              </a:xfrm>
              <a:blipFill rotWithShape="1">
                <a:blip r:embed="rId11"/>
                <a:stretch>
                  <a:fillRect l="-931" t="-4545"/>
                </a:stretch>
              </a:blipFill>
            </p:spPr>
            <p:txBody>
              <a:bodyPr/>
              <a:lstStyle/>
              <a:p>
                <a:r>
                  <a:rPr lang="en-US">
                    <a:noFill/>
                  </a:rPr>
                  <a:t> </a:t>
                </a:r>
                <a:endParaRPr lang="en-US">
                  <a:noFill/>
                </a:endParaRPr>
              </a:p>
            </p:txBody>
          </p:sp>
        </mc:Fallback>
      </mc:AlternateContent>
      <p:sp>
        <p:nvSpPr>
          <p:cNvPr id="4" name="文本框 3"/>
          <p:cNvSpPr txBox="1"/>
          <p:nvPr/>
        </p:nvSpPr>
        <p:spPr>
          <a:xfrm>
            <a:off x="5322569" y="4197815"/>
            <a:ext cx="3821431" cy="1938992"/>
          </a:xfrm>
          <a:prstGeom prst="rect">
            <a:avLst/>
          </a:prstGeom>
          <a:noFill/>
        </p:spPr>
        <p:txBody>
          <a:bodyPr wrap="none" rtlCol="0">
            <a:spAutoFit/>
          </a:bodyPr>
          <a:lstStyle/>
          <a:p>
            <a:r>
              <a:rPr lang="en-US" sz="2000" i="1" u="sng" dirty="0">
                <a:solidFill>
                  <a:schemeClr val="accent6">
                    <a:lumMod val="50000"/>
                  </a:schemeClr>
                </a:solidFill>
              </a:rPr>
              <a:t>RB-Tree Properties:</a:t>
            </a:r>
            <a:endParaRPr lang="en-US" sz="2000" i="1" u="sng" dirty="0">
              <a:solidFill>
                <a:schemeClr val="accent6">
                  <a:lumMod val="50000"/>
                </a:schemeClr>
              </a:solidFill>
            </a:endParaRPr>
          </a:p>
          <a:p>
            <a:pPr marL="179705" indent="-179705">
              <a:buFont typeface="Arial" charset="0"/>
              <a:buChar char="•"/>
            </a:pPr>
            <a:r>
              <a:rPr lang="en-US" sz="2000" dirty="0"/>
              <a:t>Each node is red or black.</a:t>
            </a:r>
            <a:endParaRPr lang="en-US" sz="2000" dirty="0"/>
          </a:p>
          <a:p>
            <a:pPr marL="179705" indent="-179705">
              <a:buFont typeface="Arial" charset="0"/>
              <a:buChar char="•"/>
            </a:pPr>
            <a:r>
              <a:rPr lang="en-US" sz="2000" dirty="0"/>
              <a:t>Root is black (</a:t>
            </a:r>
            <a:r>
              <a:rPr lang="en-US" sz="2000" b="1" dirty="0">
                <a:solidFill>
                  <a:schemeClr val="accent2">
                    <a:lumMod val="75000"/>
                  </a:schemeClr>
                </a:solidFill>
              </a:rPr>
              <a:t>easy fix</a:t>
            </a:r>
            <a:r>
              <a:rPr lang="en-US" sz="2000" dirty="0"/>
              <a:t>).</a:t>
            </a:r>
            <a:endParaRPr lang="en-US" sz="2000" dirty="0"/>
          </a:p>
          <a:p>
            <a:pPr marL="179705" indent="-179705">
              <a:buFont typeface="Arial" charset="0"/>
              <a:buChar char="•"/>
            </a:pPr>
            <a:r>
              <a:rPr lang="en-US" sz="2000" dirty="0"/>
              <a:t>Leaves are black.</a:t>
            </a:r>
            <a:endParaRPr lang="en-US" sz="2000" dirty="0"/>
          </a:p>
          <a:p>
            <a:pPr marL="179705" indent="-179705">
              <a:buFont typeface="Arial" charset="0"/>
              <a:buChar char="•"/>
            </a:pPr>
            <a:r>
              <a:rPr lang="en-US" sz="2000" dirty="0"/>
              <a:t>No-red-edge property (</a:t>
            </a:r>
            <a:r>
              <a:rPr lang="en-US" sz="2000" b="1" dirty="0">
                <a:solidFill>
                  <a:srgbClr val="C00000"/>
                </a:solidFill>
              </a:rPr>
              <a:t>fix</a:t>
            </a:r>
            <a:r>
              <a:rPr lang="en-US" sz="2000" dirty="0"/>
              <a:t>).</a:t>
            </a:r>
            <a:endParaRPr lang="en-US" sz="2000" dirty="0"/>
          </a:p>
          <a:p>
            <a:pPr marL="179705" indent="-179705">
              <a:buFont typeface="Arial" charset="0"/>
              <a:buChar char="•"/>
            </a:pPr>
            <a:r>
              <a:rPr lang="en-US" sz="2000" dirty="0"/>
              <a:t>Black-height property (</a:t>
            </a:r>
            <a:r>
              <a:rPr lang="en-US" sz="2000" b="1" dirty="0">
                <a:solidFill>
                  <a:schemeClr val="accent1">
                    <a:lumMod val="75000"/>
                  </a:schemeClr>
                </a:solidFill>
              </a:rPr>
              <a:t>maintain</a:t>
            </a:r>
            <a:r>
              <a:rPr lang="en-US" sz="2000" dirty="0"/>
              <a:t>).</a:t>
            </a:r>
            <a:endParaRPr lang="en-US" sz="2000" dirty="0"/>
          </a:p>
        </p:txBody>
      </p:sp>
      <mc:AlternateContent xmlns:mc="http://schemas.openxmlformats.org/markup-compatibility/2006">
        <mc:Choice xmlns:a14="http://schemas.microsoft.com/office/drawing/2010/main" Requires="a14">
          <p:sp>
            <p:nvSpPr>
              <p:cNvPr id="28" name="文本框 27">
                <a:extLst>
                  <a:ext uri="{FF2B5EF4-FFF2-40B4-BE49-F238E27FC236}">
                    <a14:artisticCrisscrossEtching id="{3FEC1F78-AEB2-4133-8B2B-5ADE0780089E}"/>
                  </a:ext>
                </a:extLst>
              </p:cNvPr>
              <p:cNvSpPr txBox="1"/>
              <p:nvPr/>
            </p:nvSpPr>
            <p:spPr>
              <a:xfrm>
                <a:off x="2966970" y="4457456"/>
                <a:ext cx="2063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𝑦</m:t>
                      </m:r>
                    </m:oMath>
                  </m:oMathPara>
                </a14:m>
                <a:endParaRPr lang="en-US" sz="2000" dirty="0"/>
              </a:p>
            </p:txBody>
          </p:sp>
        </mc:Choice>
        <mc:Fallback>
          <p:sp>
            <p:nvSpPr>
              <p:cNvPr id="28" name="文本框 27"/>
              <p:cNvSpPr txBox="1">
                <a:spLocks noRot="1" noChangeAspect="1" noMove="1" noResize="1" noEditPoints="1" noAdjustHandles="1" noChangeArrowheads="1" noChangeShapeType="1" noTextEdit="1"/>
              </p:cNvSpPr>
              <p:nvPr/>
            </p:nvSpPr>
            <p:spPr>
              <a:xfrm>
                <a:off x="2966970" y="4457456"/>
                <a:ext cx="206339" cy="307777"/>
              </a:xfrm>
              <a:prstGeom prst="rect">
                <a:avLst/>
              </a:prstGeom>
              <a:blipFill rotWithShape="1">
                <a:blip r:embed="rId12"/>
                <a:stretch>
                  <a:fillRect l="-29412" r="-29412" b="-2352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7" name="文本框 56">
                <a:extLst>
                  <a:ext uri="{FF2B5EF4-FFF2-40B4-BE49-F238E27FC236}">
                    <a14:artisticCrisscrossEtching id="{D59187DC-2CB1-4645-AA74-44A6A6C39C1D}"/>
                  </a:ext>
                </a:extLst>
              </p:cNvPr>
              <p:cNvSpPr txBox="1"/>
              <p:nvPr/>
            </p:nvSpPr>
            <p:spPr>
              <a:xfrm>
                <a:off x="1387044" y="4917582"/>
                <a:ext cx="18550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oMath>
                  </m:oMathPara>
                </a14:m>
                <a:endParaRPr lang="en-US" sz="2000" dirty="0"/>
              </a:p>
            </p:txBody>
          </p:sp>
        </mc:Choice>
        <mc:Fallback>
          <p:sp>
            <p:nvSpPr>
              <p:cNvPr id="57" name="文本框 56"/>
              <p:cNvSpPr txBox="1">
                <a:spLocks noRot="1" noChangeAspect="1" noMove="1" noResize="1" noEditPoints="1" noAdjustHandles="1" noChangeArrowheads="1" noChangeShapeType="1" noTextEdit="1"/>
              </p:cNvSpPr>
              <p:nvPr/>
            </p:nvSpPr>
            <p:spPr>
              <a:xfrm>
                <a:off x="1387044" y="4917582"/>
                <a:ext cx="185500" cy="307777"/>
              </a:xfrm>
              <a:prstGeom prst="rect">
                <a:avLst/>
              </a:prstGeom>
              <a:blipFill rotWithShape="1">
                <a:blip r:embed="rId13"/>
                <a:stretch>
                  <a:fillRect l="-20000" r="-16667"/>
                </a:stretch>
              </a:blipFill>
            </p:spPr>
            <p:txBody>
              <a:bodyPr/>
              <a:lstStyle/>
              <a:p>
                <a:r>
                  <a:rPr lang="en-US">
                    <a:noFill/>
                  </a:rPr>
                  <a:t> </a:t>
                </a:r>
                <a:endParaRPr lang="en-US">
                  <a:noFill/>
                </a:endParaRPr>
              </a:p>
            </p:txBody>
          </p:sp>
        </mc:Fallback>
      </mc:AlternateContent>
      <p:sp>
        <p:nvSpPr>
          <p:cNvPr id="58" name="箭头: 手杖形 57"/>
          <p:cNvSpPr/>
          <p:nvPr/>
        </p:nvSpPr>
        <p:spPr>
          <a:xfrm flipH="1">
            <a:off x="1069168" y="4847353"/>
            <a:ext cx="318693" cy="270595"/>
          </a:xfrm>
          <a:prstGeom prst="uturnArrow">
            <a:avLst>
              <a:gd name="adj1" fmla="val 25000"/>
              <a:gd name="adj2" fmla="val 25000"/>
              <a:gd name="adj3" fmla="val 25000"/>
              <a:gd name="adj4" fmla="val 43750"/>
              <a:gd name="adj5" fmla="val 100000"/>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pic>
        <p:nvPicPr>
          <p:cNvPr id="5" name="图片 4"/>
          <p:cNvPicPr>
            <a:picLocks noChangeAspect="1"/>
          </p:cNvPicPr>
          <p:nvPr/>
        </p:nvPicPr>
        <p:blipFill>
          <a:blip r:embed="rId14"/>
          <a:stretch>
            <a:fillRect/>
          </a:stretch>
        </p:blipFill>
        <p:spPr>
          <a:xfrm>
            <a:off x="4298415" y="4127901"/>
            <a:ext cx="4563341" cy="194324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r:id="rId15" p14:bwMode="auto">
            <p14:nvContentPartPr>
              <p14:cNvPr id="6" name="墨迹 5"/>
              <p14:cNvContentPartPr/>
              <p14:nvPr/>
            </p14:nvContentPartPr>
            <p14:xfrm>
              <a:off x="6473336" y="4354939"/>
              <a:ext cx="173098" cy="13738"/>
            </p14:xfrm>
          </p:contentPart>
        </mc:Choice>
        <mc:Fallback xmlns="">
          <p:pic>
            <p:nvPicPr>
              <p:cNvPr id="6" name="墨迹 5"/>
            </p:nvPicPr>
            <p:blipFill>
              <a:blip/>
            </p:blipFill>
            <p:spPr>
              <a:xfrm>
                <a:off x="6473336" y="4354939"/>
                <a:ext cx="173098" cy="13738"/>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7" name="墨迹 6"/>
              <p14:cNvContentPartPr/>
              <p14:nvPr/>
            </p14:nvContentPartPr>
            <p14:xfrm>
              <a:off x="6443113" y="4275259"/>
              <a:ext cx="151117" cy="351006"/>
            </p14:xfrm>
          </p:contentPart>
        </mc:Choice>
        <mc:Fallback xmlns="">
          <p:pic>
            <p:nvPicPr>
              <p:cNvPr id="7" name="墨迹 6"/>
            </p:nvPicPr>
            <p:blipFill>
              <a:blip/>
            </p:blipFill>
            <p:spPr>
              <a:xfrm>
                <a:off x="6443113" y="4275259"/>
                <a:ext cx="151117" cy="351006"/>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8" name="墨迹 7"/>
              <p14:cNvContentPartPr/>
              <p14:nvPr/>
            </p14:nvContentPartPr>
            <p14:xfrm>
              <a:off x="6539278" y="4437367"/>
              <a:ext cx="173099" cy="130511"/>
            </p14:xfrm>
          </p:contentPart>
        </mc:Choice>
        <mc:Fallback xmlns="">
          <p:pic>
            <p:nvPicPr>
              <p:cNvPr id="8" name="墨迹 7"/>
            </p:nvPicPr>
            <p:blipFill>
              <a:blip/>
            </p:blipFill>
            <p:spPr>
              <a:xfrm>
                <a:off x="6539278" y="4437367"/>
                <a:ext cx="173099" cy="130511"/>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9" name="墨迹 8"/>
              <p14:cNvContentPartPr/>
              <p14:nvPr/>
            </p14:nvContentPartPr>
            <p14:xfrm>
              <a:off x="6750156" y="4326948"/>
              <a:ext cx="127935" cy="335035"/>
            </p14:xfrm>
          </p:contentPart>
        </mc:Choice>
        <mc:Fallback xmlns="">
          <p:pic>
            <p:nvPicPr>
              <p:cNvPr id="9" name="墨迹 8"/>
            </p:nvPicPr>
            <p:blipFill>
              <a:blip/>
            </p:blipFill>
            <p:spPr>
              <a:xfrm>
                <a:off x="6750156" y="4326948"/>
                <a:ext cx="127935" cy="33503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0" name="墨迹 9"/>
              <p14:cNvContentPartPr/>
              <p14:nvPr/>
            </p14:nvContentPartPr>
            <p14:xfrm>
              <a:off x="6940427" y="4253278"/>
              <a:ext cx="167604" cy="373673"/>
            </p14:xfrm>
          </p:contentPart>
        </mc:Choice>
        <mc:Fallback xmlns="">
          <p:pic>
            <p:nvPicPr>
              <p:cNvPr id="10" name="墨迹 9"/>
            </p:nvPicPr>
            <p:blipFill>
              <a:blip/>
            </p:blipFill>
            <p:spPr>
              <a:xfrm>
                <a:off x="6940427" y="4253278"/>
                <a:ext cx="167604" cy="373673"/>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4:artisticCrisscrossEtching id="{69E86A38-633F-405F-BE8D-89E1CB46703D}"/>
                  </a:ext>
                </a:extLst>
              </p:cNvPr>
              <p:cNvSpPr>
                <a:spLocks noGrp="1"/>
              </p:cNvSpPr>
              <p:nvPr>
                <p:ph type="title"/>
              </p:nvPr>
            </p:nvSpPr>
            <p:spPr/>
            <p:txBody>
              <a:bodyPr/>
              <a:lstStyle/>
              <a:p>
                <a:r>
                  <a:rPr lang="en-US" b="1" dirty="0"/>
                  <a:t>Insert</a:t>
                </a:r>
                <a:r>
                  <a:rPr lang="en-US" dirty="0"/>
                  <a:t> node </a:t>
                </a:r>
                <a14:m>
                  <m:oMath xmlns:m="http://schemas.openxmlformats.org/officeDocument/2006/math">
                    <m:r>
                      <a:rPr lang="en-US" b="0" i="1" smtClean="0">
                        <a:latin typeface="Cambria Math" panose="02040503050406030204" pitchFamily="18" charset="0"/>
                      </a:rPr>
                      <m:t>𝑧</m:t>
                    </m:r>
                  </m:oMath>
                </a14:m>
                <a:r>
                  <a:rPr lang="en-US" dirty="0"/>
                  <a:t> into a RB-Tree</a:t>
                </a:r>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1"/>
                <a:stretch>
                  <a:fillRect l="-309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4:artisticCrisscrossEtching id="{317AF828-FED8-4E2F-98FF-816024274A0B}"/>
                  </a:ext>
                </a:extLst>
              </p:cNvPr>
              <p:cNvSpPr>
                <a:spLocks noGrp="1"/>
              </p:cNvSpPr>
              <p:nvPr>
                <p:ph idx="1"/>
              </p:nvPr>
            </p:nvSpPr>
            <p:spPr>
              <a:xfrm>
                <a:off x="628650" y="1690688"/>
                <a:ext cx="8515350" cy="1873911"/>
              </a:xfrm>
            </p:spPr>
            <p:txBody>
              <a:bodyPr>
                <a:noAutofit/>
              </a:bodyPr>
              <a:lstStyle/>
              <a:p>
                <a:pPr>
                  <a:spcBef>
                    <a:spcPts val="600"/>
                  </a:spcBef>
                </a:pPr>
                <a:r>
                  <a:rPr lang="en-US" sz="2400" b="1" dirty="0"/>
                  <a:t>Step 1:</a:t>
                </a:r>
                <a:r>
                  <a:rPr lang="en-US" sz="2400" dirty="0"/>
                  <a:t> Color </a:t>
                </a:r>
                <a14:m>
                  <m:oMath xmlns:m="http://schemas.openxmlformats.org/officeDocument/2006/math">
                    <m:r>
                      <a:rPr lang="en-US" sz="2400" i="1" dirty="0" smtClean="0">
                        <a:latin typeface="Cambria Math" panose="02040503050406030204" pitchFamily="18" charset="0"/>
                      </a:rPr>
                      <m:t>𝑧</m:t>
                    </m:r>
                  </m:oMath>
                </a14:m>
                <a:r>
                  <a:rPr lang="en-US" sz="2400" dirty="0"/>
                  <a:t> as red and insert as if the RB-tree were a BST.</a:t>
                </a:r>
              </a:p>
              <a:p>
                <a:pPr>
                  <a:spcBef>
                    <a:spcPts val="600"/>
                  </a:spcBef>
                </a:pPr>
                <a:r>
                  <a:rPr lang="en-US" sz="2400" b="1" dirty="0"/>
                  <a:t>Step 2:</a:t>
                </a:r>
                <a:r>
                  <a:rPr lang="en-US" sz="2400" dirty="0"/>
                  <a:t> Fix any violated properties.</a:t>
                </a:r>
              </a:p>
              <a:p>
                <a:pPr lvl="1">
                  <a:spcBef>
                    <a:spcPts val="600"/>
                  </a:spcBef>
                </a:pPr>
                <a:r>
                  <a:rPr lang="en-US" sz="2000" b="1" dirty="0"/>
                  <a:t>Case 2:</a:t>
                </a:r>
                <a:r>
                  <a:rPr lang="en-US" sz="2000" dirty="0"/>
                  <a:t> </a:t>
                </a:r>
                <a14:m>
                  <m:oMath xmlns:m="http://schemas.openxmlformats.org/officeDocument/2006/math">
                    <m:r>
                      <a:rPr lang="en-US" sz="2000" i="1" dirty="0" smtClean="0">
                        <a:latin typeface="Cambria Math" panose="02040503050406030204" pitchFamily="18" charset="0"/>
                      </a:rPr>
                      <m:t>𝑧</m:t>
                    </m:r>
                  </m:oMath>
                </a14:m>
                <a:r>
                  <a:rPr lang="en-US" sz="2000" dirty="0"/>
                  <a:t>’s parent is red, has black uncle </a:t>
                </a:r>
                <a14:m>
                  <m:oMath xmlns:m="http://schemas.openxmlformats.org/officeDocument/2006/math">
                    <m:r>
                      <a:rPr lang="en-US" sz="2000" b="0" i="1" smtClean="0">
                        <a:latin typeface="Cambria Math" panose="02040503050406030204" pitchFamily="18" charset="0"/>
                      </a:rPr>
                      <m:t>𝑦</m:t>
                    </m:r>
                  </m:oMath>
                </a14:m>
                <a:r>
                  <a:rPr lang="en-US" sz="2000" dirty="0"/>
                  <a:t>. </a:t>
                </a:r>
                <a14:m>
                  <m:oMath xmlns:m="http://schemas.openxmlformats.org/officeDocument/2006/math">
                    <m:r>
                      <a:rPr lang="en-US" sz="2000" i="1" dirty="0" smtClean="0">
                        <a:latin typeface="Cambria Math" panose="02040503050406030204" pitchFamily="18" charset="0"/>
                      </a:rPr>
                      <m:t>𝑧</m:t>
                    </m:r>
                  </m:oMath>
                </a14:m>
                <a:r>
                  <a:rPr lang="en-US" sz="2000" dirty="0"/>
                  <a:t> is right child of its parent.</a:t>
                </a:r>
              </a:p>
              <a:p>
                <a:pPr lvl="1">
                  <a:spcBef>
                    <a:spcPts val="600"/>
                  </a:spcBef>
                </a:pPr>
                <a:r>
                  <a:rPr lang="en-US" sz="2000" b="1" dirty="0"/>
                  <a:t>Fix:</a:t>
                </a:r>
                <a:r>
                  <a:rPr lang="en-US" sz="2000" dirty="0"/>
                  <a:t> “left-rotate” at </a:t>
                </a:r>
                <a14:m>
                  <m:oMath xmlns:m="http://schemas.openxmlformats.org/officeDocument/2006/math">
                    <m:r>
                      <a:rPr lang="en-US" sz="2000" i="1" dirty="0" smtClean="0">
                        <a:latin typeface="Cambria Math" panose="02040503050406030204" pitchFamily="18" charset="0"/>
                      </a:rPr>
                      <m:t>𝑧</m:t>
                    </m:r>
                  </m:oMath>
                </a14:m>
                <a:r>
                  <a:rPr lang="en-US" sz="2000" dirty="0"/>
                  <a:t>’s parent.</a:t>
                </a:r>
              </a:p>
              <a:p>
                <a:pPr lvl="1">
                  <a:spcBef>
                    <a:spcPts val="600"/>
                  </a:spcBef>
                </a:pPr>
                <a:r>
                  <a:rPr lang="en-US" sz="2000" b="1" dirty="0"/>
                  <a:t>Effect:</a:t>
                </a:r>
                <a:r>
                  <a:rPr lang="en-US" sz="2000" dirty="0"/>
                  <a:t> black-height property maintained, transform to Case 3.</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1873911"/>
              </a:xfrm>
              <a:blipFill rotWithShape="1">
                <a:blip r:embed="rId2"/>
                <a:stretch>
                  <a:fillRect l="-931" t="-4545" b="-5844"/>
                </a:stretch>
              </a:blipFill>
            </p:spPr>
            <p:txBody>
              <a:bodyPr/>
              <a:lstStyle/>
              <a:p>
                <a:r>
                  <a:rPr lang="en-US">
                    <a:noFill/>
                  </a:rPr>
                  <a:t> </a:t>
                </a:r>
                <a:endParaRPr lang="en-US">
                  <a:noFill/>
                </a:endParaRPr>
              </a:p>
            </p:txBody>
          </p:sp>
        </mc:Fallback>
      </mc:AlternateContent>
      <p:sp>
        <p:nvSpPr>
          <p:cNvPr id="4" name="文本框 3"/>
          <p:cNvSpPr txBox="1"/>
          <p:nvPr/>
        </p:nvSpPr>
        <p:spPr>
          <a:xfrm>
            <a:off x="5322569" y="4197815"/>
            <a:ext cx="3821431" cy="1938992"/>
          </a:xfrm>
          <a:prstGeom prst="rect">
            <a:avLst/>
          </a:prstGeom>
          <a:noFill/>
        </p:spPr>
        <p:txBody>
          <a:bodyPr wrap="none" rtlCol="0">
            <a:spAutoFit/>
          </a:bodyPr>
          <a:lstStyle/>
          <a:p>
            <a:r>
              <a:rPr lang="en-US" sz="2000" i="1" u="sng" dirty="0">
                <a:solidFill>
                  <a:schemeClr val="accent6">
                    <a:lumMod val="50000"/>
                  </a:schemeClr>
                </a:solidFill>
              </a:rPr>
              <a:t>RB-Tree Properties:</a:t>
            </a:r>
            <a:endParaRPr lang="en-US" sz="2000" i="1" u="sng" dirty="0">
              <a:solidFill>
                <a:schemeClr val="accent6">
                  <a:lumMod val="50000"/>
                </a:schemeClr>
              </a:solidFill>
            </a:endParaRPr>
          </a:p>
          <a:p>
            <a:pPr marL="179705" indent="-179705">
              <a:buFont typeface="Arial" charset="0"/>
              <a:buChar char="•"/>
            </a:pPr>
            <a:r>
              <a:rPr lang="en-US" sz="2000" dirty="0"/>
              <a:t>Each node is red or black.</a:t>
            </a:r>
            <a:endParaRPr lang="en-US" sz="2000" dirty="0"/>
          </a:p>
          <a:p>
            <a:pPr marL="179705" indent="-179705">
              <a:buFont typeface="Arial" charset="0"/>
              <a:buChar char="•"/>
            </a:pPr>
            <a:r>
              <a:rPr lang="en-US" sz="2000" dirty="0"/>
              <a:t>Root is black (</a:t>
            </a:r>
            <a:r>
              <a:rPr lang="en-US" sz="2000" b="1" dirty="0">
                <a:solidFill>
                  <a:schemeClr val="accent2">
                    <a:lumMod val="75000"/>
                  </a:schemeClr>
                </a:solidFill>
              </a:rPr>
              <a:t>easy fix</a:t>
            </a:r>
            <a:r>
              <a:rPr lang="en-US" sz="2000" dirty="0"/>
              <a:t>).</a:t>
            </a:r>
            <a:endParaRPr lang="en-US" sz="2000" dirty="0"/>
          </a:p>
          <a:p>
            <a:pPr marL="179705" indent="-179705">
              <a:buFont typeface="Arial" charset="0"/>
              <a:buChar char="•"/>
            </a:pPr>
            <a:r>
              <a:rPr lang="en-US" sz="2000" dirty="0"/>
              <a:t>Leaves are black.</a:t>
            </a:r>
            <a:endParaRPr lang="en-US" sz="2000" dirty="0"/>
          </a:p>
          <a:p>
            <a:pPr marL="179705" indent="-179705">
              <a:buFont typeface="Arial" charset="0"/>
              <a:buChar char="•"/>
            </a:pPr>
            <a:r>
              <a:rPr lang="en-US" sz="2000" dirty="0"/>
              <a:t>No-red-edge property (</a:t>
            </a:r>
            <a:r>
              <a:rPr lang="en-US" sz="2000" b="1" dirty="0">
                <a:solidFill>
                  <a:srgbClr val="C00000"/>
                </a:solidFill>
              </a:rPr>
              <a:t>fix</a:t>
            </a:r>
            <a:r>
              <a:rPr lang="en-US" sz="2000" dirty="0"/>
              <a:t>).</a:t>
            </a:r>
            <a:endParaRPr lang="en-US" sz="2000" dirty="0"/>
          </a:p>
          <a:p>
            <a:pPr marL="179705" indent="-179705">
              <a:buFont typeface="Arial" charset="0"/>
              <a:buChar char="•"/>
            </a:pPr>
            <a:r>
              <a:rPr lang="en-US" sz="2000" dirty="0"/>
              <a:t>Black-height property (</a:t>
            </a:r>
            <a:r>
              <a:rPr lang="en-US" sz="2000" b="1" dirty="0">
                <a:solidFill>
                  <a:schemeClr val="accent1">
                    <a:lumMod val="75000"/>
                  </a:schemeClr>
                </a:solidFill>
              </a:rPr>
              <a:t>maintain</a:t>
            </a:r>
            <a:r>
              <a:rPr lang="en-US" sz="2000" dirty="0"/>
              <a:t>).</a:t>
            </a:r>
            <a:endParaRPr lang="en-US" sz="2000" dirty="0"/>
          </a:p>
        </p:txBody>
      </p:sp>
      <mc:AlternateContent xmlns:mc="http://schemas.openxmlformats.org/markup-compatibility/2006">
        <mc:Choice xmlns:a14="http://schemas.microsoft.com/office/drawing/2010/main" Requires="a14">
          <p:sp>
            <p:nvSpPr>
              <p:cNvPr id="28" name="文本框 27">
                <a:extLst>
                  <a:ext uri="{FF2B5EF4-FFF2-40B4-BE49-F238E27FC236}">
                    <a14:artisticCrisscrossEtching id="{3FEC1F78-AEB2-4133-8B2B-5ADE0780089E}"/>
                  </a:ext>
                </a:extLst>
              </p:cNvPr>
              <p:cNvSpPr txBox="1"/>
              <p:nvPr/>
            </p:nvSpPr>
            <p:spPr>
              <a:xfrm>
                <a:off x="2966970" y="4457456"/>
                <a:ext cx="2063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𝑦</m:t>
                      </m:r>
                    </m:oMath>
                  </m:oMathPara>
                </a14:m>
                <a:endParaRPr lang="en-US" sz="2000" dirty="0"/>
              </a:p>
            </p:txBody>
          </p:sp>
        </mc:Choice>
        <mc:Fallback>
          <p:sp>
            <p:nvSpPr>
              <p:cNvPr id="28" name="文本框 27"/>
              <p:cNvSpPr txBox="1">
                <a:spLocks noRot="1" noChangeAspect="1" noMove="1" noResize="1" noEditPoints="1" noAdjustHandles="1" noChangeArrowheads="1" noChangeShapeType="1" noTextEdit="1"/>
              </p:cNvSpPr>
              <p:nvPr/>
            </p:nvSpPr>
            <p:spPr>
              <a:xfrm>
                <a:off x="2966970" y="4457456"/>
                <a:ext cx="206339" cy="307777"/>
              </a:xfrm>
              <a:prstGeom prst="rect">
                <a:avLst/>
              </a:prstGeom>
              <a:blipFill rotWithShape="1">
                <a:blip r:embed="rId3"/>
                <a:stretch>
                  <a:fillRect l="-29412" r="-29412" b="-23529"/>
                </a:stretch>
              </a:blipFill>
            </p:spPr>
            <p:txBody>
              <a:bodyPr/>
              <a:lstStyle/>
              <a:p>
                <a:r>
                  <a:rPr lang="en-US">
                    <a:noFill/>
                  </a:rPr>
                  <a:t> </a:t>
                </a:r>
                <a:endParaRPr lang="en-US">
                  <a:noFill/>
                </a:endParaRPr>
              </a:p>
            </p:txBody>
          </p:sp>
        </mc:Fallback>
      </mc:AlternateContent>
      <p:grpSp>
        <p:nvGrpSpPr>
          <p:cNvPr id="12" name="组合 11"/>
          <p:cNvGrpSpPr/>
          <p:nvPr/>
        </p:nvGrpSpPr>
        <p:grpSpPr>
          <a:xfrm>
            <a:off x="358055" y="4127901"/>
            <a:ext cx="3019489" cy="1953867"/>
            <a:chOff x="358055" y="4127901"/>
            <a:chExt cx="3019489" cy="1953867"/>
          </a:xfrm>
        </p:grpSpPr>
        <mc:AlternateContent xmlns:mc="http://schemas.openxmlformats.org/markup-compatibility/2006">
          <mc:Choice xmlns:a14="http://schemas.microsoft.com/office/drawing/2010/main" Requires="a14">
            <p:sp>
              <p:nvSpPr>
                <p:cNvPr id="37" name="椭圆 36">
                  <a:extLst>
                    <a:ext uri="{FF2B5EF4-FFF2-40B4-BE49-F238E27FC236}">
                      <a14:artisticCrisscrossEtching id="{23BA5F5A-38F1-4757-B2EB-0A11B04C8C31}"/>
                    </a:ext>
                  </a:extLst>
                </p:cNvPr>
                <p:cNvSpPr/>
                <p:nvPr/>
              </p:nvSpPr>
              <p:spPr>
                <a:xfrm>
                  <a:off x="1891906" y="4127901"/>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11</m:t>
                        </m:r>
                      </m:oMath>
                    </m:oMathPara>
                  </a14:m>
                  <a:endParaRPr lang="en-US" sz="1600" dirty="0">
                    <a:solidFill>
                      <a:schemeClr val="bg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891906" y="4127901"/>
                  <a:ext cx="270595" cy="270595"/>
                </a:xfrm>
                <a:prstGeom prst="ellipse">
                  <a:avLst/>
                </a:prstGeom>
                <a:blipFill rotWithShape="1">
                  <a:blip r:embed="rId4"/>
                  <a:stretch>
                    <a:fillRect l="-12766" r="-12766"/>
                  </a:stretch>
                </a:blipFill>
                <a:ln>
                  <a:solidFill>
                    <a:schemeClr val="tx1"/>
                  </a:solidFill>
                </a:ln>
              </p:spPr>
              <p:txBody>
                <a:bodyPr/>
                <a:lstStyle/>
                <a:p>
                  <a:r>
                    <a:rPr lang="en-US">
                      <a:noFill/>
                    </a:rPr>
                    <a:t> </a:t>
                  </a:r>
                  <a:endParaRPr lang="en-US">
                    <a:noFill/>
                  </a:endParaRPr>
                </a:p>
              </p:txBody>
            </p:sp>
          </mc:Fallback>
        </mc:AlternateContent>
        <p:cxnSp>
          <p:nvCxnSpPr>
            <p:cNvPr id="38" name="直接连接符 37"/>
            <p:cNvCxnSpPr>
              <a:stCxn id="40" idx="7"/>
              <a:endCxn id="37" idx="3"/>
            </p:cNvCxnSpPr>
            <p:nvPr/>
          </p:nvCxnSpPr>
          <p:spPr>
            <a:xfrm flipV="1">
              <a:off x="1347713" y="4358868"/>
              <a:ext cx="583821" cy="205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椭圆 38">
                  <a:extLst>
                    <a:ext uri="{FF2B5EF4-FFF2-40B4-BE49-F238E27FC236}">
                      <a14:artisticCrisscrossEtching id="{1D20F929-EA27-4F07-8BA9-4B11A1851270}"/>
                    </a:ext>
                  </a:extLst>
                </p:cNvPr>
                <p:cNvSpPr/>
                <p:nvPr/>
              </p:nvSpPr>
              <p:spPr>
                <a:xfrm>
                  <a:off x="2667066" y="4523711"/>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14</m:t>
                        </m:r>
                      </m:oMath>
                    </m:oMathPara>
                  </a14:m>
                  <a:endParaRPr lang="en-US" sz="1600" dirty="0">
                    <a:solidFill>
                      <a:schemeClr val="bg1"/>
                    </a:solidFill>
                  </a:endParaRPr>
                </a:p>
              </p:txBody>
            </p:sp>
          </mc:Choice>
          <mc:Fallback>
            <p:sp>
              <p:nvSpPr>
                <p:cNvPr id="39" name="椭圆 38"/>
                <p:cNvSpPr>
                  <a:spLocks noRot="1" noChangeAspect="1" noMove="1" noResize="1" noEditPoints="1" noAdjustHandles="1" noChangeArrowheads="1" noChangeShapeType="1" noTextEdit="1"/>
                </p:cNvSpPr>
                <p:nvPr/>
              </p:nvSpPr>
              <p:spPr>
                <a:xfrm>
                  <a:off x="2667066" y="4523711"/>
                  <a:ext cx="270595" cy="270595"/>
                </a:xfrm>
                <a:prstGeom prst="ellipse">
                  <a:avLst/>
                </a:prstGeom>
                <a:blipFill rotWithShape="1">
                  <a:blip r:embed="rId5"/>
                  <a:stretch>
                    <a:fillRect l="-13043" r="-1521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0" name="椭圆 39">
                  <a:extLst>
                    <a:ext uri="{FF2B5EF4-FFF2-40B4-BE49-F238E27FC236}">
                      <a14:artisticCrisscrossEtching id="{F58C3018-12CC-4D01-9F71-CA67D8980A33}"/>
                    </a:ext>
                  </a:extLst>
                </p:cNvPr>
                <p:cNvSpPr/>
                <p:nvPr/>
              </p:nvSpPr>
              <p:spPr>
                <a:xfrm>
                  <a:off x="1116746" y="4525012"/>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7</m:t>
                        </m:r>
                      </m:oMath>
                    </m:oMathPara>
                  </a14:m>
                  <a:endParaRPr lang="en-US" sz="1600" dirty="0">
                    <a:solidFill>
                      <a:schemeClr val="bg1"/>
                    </a:solidFill>
                  </a:endParaRPr>
                </a:p>
              </p:txBody>
            </p:sp>
          </mc:Choice>
          <mc:Fallback>
            <p:sp>
              <p:nvSpPr>
                <p:cNvPr id="40" name="椭圆 39"/>
                <p:cNvSpPr>
                  <a:spLocks noRot="1" noChangeAspect="1" noMove="1" noResize="1" noEditPoints="1" noAdjustHandles="1" noChangeArrowheads="1" noChangeShapeType="1" noTextEdit="1"/>
                </p:cNvSpPr>
                <p:nvPr/>
              </p:nvSpPr>
              <p:spPr>
                <a:xfrm>
                  <a:off x="1116746" y="4525012"/>
                  <a:ext cx="270595" cy="270595"/>
                </a:xfrm>
                <a:prstGeom prst="ellipse">
                  <a:avLst/>
                </a:prstGeom>
                <a:blipFill rotWithShape="1">
                  <a:blip r:embed="rId6"/>
                  <a:stretch>
                    <a:fillRect/>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2" name="椭圆 41">
                  <a:extLst>
                    <a:ext uri="{FF2B5EF4-FFF2-40B4-BE49-F238E27FC236}">
                      <a14:artisticCrisscrossEtching id="{9B08077D-50B2-4B1E-B7A7-58F3E04872EB}"/>
                    </a:ext>
                  </a:extLst>
                </p:cNvPr>
                <p:cNvSpPr/>
                <p:nvPr/>
              </p:nvSpPr>
              <p:spPr>
                <a:xfrm>
                  <a:off x="1571270" y="4973355"/>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8</m:t>
                        </m:r>
                      </m:oMath>
                    </m:oMathPara>
                  </a14:m>
                  <a:endParaRPr lang="en-US" sz="1600" dirty="0">
                    <a:solidFill>
                      <a:schemeClr val="bg1"/>
                    </a:solidFill>
                  </a:endParaRPr>
                </a:p>
              </p:txBody>
            </p:sp>
          </mc:Choice>
          <mc:Fallback>
            <p:sp>
              <p:nvSpPr>
                <p:cNvPr id="42" name="椭圆 41"/>
                <p:cNvSpPr>
                  <a:spLocks noRot="1" noChangeAspect="1" noMove="1" noResize="1" noEditPoints="1" noAdjustHandles="1" noChangeArrowheads="1" noChangeShapeType="1" noTextEdit="1"/>
                </p:cNvSpPr>
                <p:nvPr/>
              </p:nvSpPr>
              <p:spPr>
                <a:xfrm>
                  <a:off x="1571270" y="4973355"/>
                  <a:ext cx="270595" cy="270595"/>
                </a:xfrm>
                <a:prstGeom prst="ellipse">
                  <a:avLst/>
                </a:prstGeom>
                <a:blipFill rotWithShape="1">
                  <a:blip r:embed="rId7"/>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3" name="椭圆 42">
                  <a:extLst>
                    <a:ext uri="{FF2B5EF4-FFF2-40B4-BE49-F238E27FC236}">
                      <a14:artisticCrisscrossEtching id="{B9BA3224-ED4C-45CA-A089-4368FC8423C5}"/>
                    </a:ext>
                  </a:extLst>
                </p:cNvPr>
                <p:cNvSpPr/>
                <p:nvPr/>
              </p:nvSpPr>
              <p:spPr>
                <a:xfrm>
                  <a:off x="3106949" y="4971535"/>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15</m:t>
                        </m:r>
                      </m:oMath>
                    </m:oMathPara>
                  </a14:m>
                  <a:endParaRPr lang="en-US" sz="1600" dirty="0">
                    <a:solidFill>
                      <a:schemeClr val="bg1"/>
                    </a:solidFill>
                  </a:endParaRPr>
                </a:p>
              </p:txBody>
            </p:sp>
          </mc:Choice>
          <mc:Fallback>
            <p:sp>
              <p:nvSpPr>
                <p:cNvPr id="43" name="椭圆 42"/>
                <p:cNvSpPr>
                  <a:spLocks noRot="1" noChangeAspect="1" noMove="1" noResize="1" noEditPoints="1" noAdjustHandles="1" noChangeArrowheads="1" noChangeShapeType="1" noTextEdit="1"/>
                </p:cNvSpPr>
                <p:nvPr/>
              </p:nvSpPr>
              <p:spPr>
                <a:xfrm>
                  <a:off x="3106949" y="4971535"/>
                  <a:ext cx="270595" cy="270595"/>
                </a:xfrm>
                <a:prstGeom prst="ellipse">
                  <a:avLst/>
                </a:prstGeom>
                <a:blipFill rotWithShape="1">
                  <a:blip r:embed="rId8"/>
                  <a:stretch>
                    <a:fillRect l="-15217" r="-15217"/>
                  </a:stretch>
                </a:blipFill>
                <a:ln>
                  <a:solidFill>
                    <a:srgbClr val="C00000"/>
                  </a:solidFill>
                </a:ln>
              </p:spPr>
              <p:txBody>
                <a:bodyPr/>
                <a:lstStyle/>
                <a:p>
                  <a:r>
                    <a:rPr lang="en-US">
                      <a:noFill/>
                    </a:rPr>
                    <a:t> </a:t>
                  </a:r>
                  <a:endParaRPr lang="en-US">
                    <a:noFill/>
                  </a:endParaRPr>
                </a:p>
              </p:txBody>
            </p:sp>
          </mc:Fallback>
        </mc:AlternateContent>
        <p:cxnSp>
          <p:nvCxnSpPr>
            <p:cNvPr id="44" name="直接连接符 43"/>
            <p:cNvCxnSpPr>
              <a:stCxn id="37" idx="5"/>
              <a:endCxn id="39" idx="1"/>
            </p:cNvCxnSpPr>
            <p:nvPr/>
          </p:nvCxnSpPr>
          <p:spPr>
            <a:xfrm>
              <a:off x="2122873" y="4358868"/>
              <a:ext cx="583821" cy="2044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40" idx="5"/>
              <a:endCxn id="42" idx="0"/>
            </p:cNvCxnSpPr>
            <p:nvPr/>
          </p:nvCxnSpPr>
          <p:spPr>
            <a:xfrm>
              <a:off x="1347713" y="4755979"/>
              <a:ext cx="358855" cy="2173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7" idx="0"/>
              <a:endCxn id="40" idx="3"/>
            </p:cNvCxnSpPr>
            <p:nvPr/>
          </p:nvCxnSpPr>
          <p:spPr>
            <a:xfrm flipV="1">
              <a:off x="771603" y="4755979"/>
              <a:ext cx="384771" cy="2155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9" idx="5"/>
              <a:endCxn id="43" idx="0"/>
            </p:cNvCxnSpPr>
            <p:nvPr/>
          </p:nvCxnSpPr>
          <p:spPr>
            <a:xfrm>
              <a:off x="2898033" y="4754678"/>
              <a:ext cx="344214" cy="2168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0" name="椭圆 49">
                  <a:extLst>
                    <a:ext uri="{FF2B5EF4-FFF2-40B4-BE49-F238E27FC236}">
                      <a14:artisticCrisscrossEtching id="{EFCD3FE5-1500-4FD6-8044-46DBA3128FF6}"/>
                    </a:ext>
                  </a:extLst>
                </p:cNvPr>
                <p:cNvSpPr/>
                <p:nvPr/>
              </p:nvSpPr>
              <p:spPr>
                <a:xfrm>
                  <a:off x="906900" y="5388058"/>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5</m:t>
                        </m:r>
                      </m:oMath>
                    </m:oMathPara>
                  </a14:m>
                  <a:endParaRPr lang="en-US" sz="1600" dirty="0">
                    <a:solidFill>
                      <a:schemeClr val="bg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906900" y="5388058"/>
                  <a:ext cx="270595" cy="270595"/>
                </a:xfrm>
                <a:prstGeom prst="ellipse">
                  <a:avLst/>
                </a:prstGeom>
                <a:blipFill rotWithShape="1">
                  <a:blip r:embed="rId9"/>
                  <a:stretch>
                    <a:fillRect/>
                  </a:stretch>
                </a:blipFill>
                <a:ln>
                  <a:solidFill>
                    <a:schemeClr val="tx1"/>
                  </a:solidFill>
                </a:ln>
              </p:spPr>
              <p:txBody>
                <a:bodyPr/>
                <a:lstStyle/>
                <a:p>
                  <a:r>
                    <a:rPr lang="en-US">
                      <a:noFill/>
                    </a:rPr>
                    <a:t> </a:t>
                  </a:r>
                  <a:endParaRPr lang="en-US">
                    <a:noFill/>
                  </a:endParaRPr>
                </a:p>
              </p:txBody>
            </p:sp>
          </mc:Fallback>
        </mc:AlternateContent>
        <p:cxnSp>
          <p:nvCxnSpPr>
            <p:cNvPr id="53" name="直接连接符 52"/>
            <p:cNvCxnSpPr>
              <a:stCxn id="50" idx="0"/>
              <a:endCxn id="27" idx="5"/>
            </p:cNvCxnSpPr>
            <p:nvPr/>
          </p:nvCxnSpPr>
          <p:spPr>
            <a:xfrm flipH="1" flipV="1">
              <a:off x="867272" y="5202502"/>
              <a:ext cx="174926" cy="1855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椭圆 54">
                  <a:extLst>
                    <a:ext uri="{FF2B5EF4-FFF2-40B4-BE49-F238E27FC236}">
                      <a14:artisticCrisscrossEtching id="{1FD19112-270E-4F4B-BD73-215BC8E97B3F}"/>
                    </a:ext>
                  </a:extLst>
                </p:cNvPr>
                <p:cNvSpPr/>
                <p:nvPr/>
              </p:nvSpPr>
              <p:spPr>
                <a:xfrm>
                  <a:off x="650736" y="5811173"/>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4</m:t>
                        </m:r>
                      </m:oMath>
                    </m:oMathPara>
                  </a14:m>
                  <a:endParaRPr lang="en-US" sz="1600" dirty="0">
                    <a:solidFill>
                      <a:schemeClr val="bg1"/>
                    </a:solidFill>
                  </a:endParaRPr>
                </a:p>
              </p:txBody>
            </p:sp>
          </mc:Choice>
          <mc:Fallback>
            <p:sp>
              <p:nvSpPr>
                <p:cNvPr id="55" name="椭圆 54"/>
                <p:cNvSpPr>
                  <a:spLocks noRot="1" noChangeAspect="1" noMove="1" noResize="1" noEditPoints="1" noAdjustHandles="1" noChangeArrowheads="1" noChangeShapeType="1" noTextEdit="1"/>
                </p:cNvSpPr>
                <p:nvPr/>
              </p:nvSpPr>
              <p:spPr>
                <a:xfrm>
                  <a:off x="650736" y="5811173"/>
                  <a:ext cx="270595" cy="270595"/>
                </a:xfrm>
                <a:prstGeom prst="ellipse">
                  <a:avLst/>
                </a:prstGeom>
                <a:blipFill rotWithShape="1">
                  <a:blip r:embed="rId10"/>
                  <a:stretch>
                    <a:fillRect/>
                  </a:stretch>
                </a:blipFill>
                <a:ln>
                  <a:solidFill>
                    <a:srgbClr val="C00000"/>
                  </a:solidFill>
                </a:ln>
              </p:spPr>
              <p:txBody>
                <a:bodyPr/>
                <a:lstStyle/>
                <a:p>
                  <a:r>
                    <a:rPr lang="en-US">
                      <a:noFill/>
                    </a:rPr>
                    <a:t> </a:t>
                  </a:r>
                  <a:endParaRPr lang="en-US">
                    <a:noFill/>
                  </a:endParaRPr>
                </a:p>
              </p:txBody>
            </p:sp>
          </mc:Fallback>
        </mc:AlternateContent>
        <p:cxnSp>
          <p:nvCxnSpPr>
            <p:cNvPr id="56" name="直接连接符 55"/>
            <p:cNvCxnSpPr>
              <a:stCxn id="55" idx="0"/>
              <a:endCxn id="50" idx="3"/>
            </p:cNvCxnSpPr>
            <p:nvPr/>
          </p:nvCxnSpPr>
          <p:spPr>
            <a:xfrm flipV="1">
              <a:off x="786034" y="5619025"/>
              <a:ext cx="160494" cy="1921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椭圆 24">
                  <a:extLst>
                    <a:ext uri="{FF2B5EF4-FFF2-40B4-BE49-F238E27FC236}">
                      <a14:artisticCrisscrossEtching id="{76C4D3F6-2B07-4C21-8A69-B0633E9A256E}"/>
                    </a:ext>
                  </a:extLst>
                </p:cNvPr>
                <p:cNvSpPr/>
                <p:nvPr/>
              </p:nvSpPr>
              <p:spPr>
                <a:xfrm>
                  <a:off x="358055" y="5388059"/>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m:t>
                        </m:r>
                      </m:oMath>
                    </m:oMathPara>
                  </a14:m>
                  <a:endParaRPr lang="en-US" sz="1600" dirty="0">
                    <a:solidFill>
                      <a:schemeClr val="bg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358055" y="5388059"/>
                  <a:ext cx="270595" cy="270595"/>
                </a:xfrm>
                <a:prstGeom prst="ellipse">
                  <a:avLst/>
                </a:prstGeom>
                <a:blipFill rotWithShape="1">
                  <a:blip r:embed="rId11"/>
                  <a:stretch>
                    <a:fillRect/>
                  </a:stretch>
                </a:blipFill>
                <a:ln>
                  <a:solidFill>
                    <a:schemeClr val="tx1"/>
                  </a:solidFill>
                </a:ln>
              </p:spPr>
              <p:txBody>
                <a:bodyPr/>
                <a:lstStyle/>
                <a:p>
                  <a:r>
                    <a:rPr lang="en-US">
                      <a:noFill/>
                    </a:rPr>
                    <a:t> </a:t>
                  </a:r>
                  <a:endParaRPr lang="en-US">
                    <a:noFill/>
                  </a:endParaRPr>
                </a:p>
              </p:txBody>
            </p:sp>
          </mc:Fallback>
        </mc:AlternateContent>
        <p:cxnSp>
          <p:nvCxnSpPr>
            <p:cNvPr id="26" name="直接连接符 25"/>
            <p:cNvCxnSpPr>
              <a:stCxn id="25" idx="0"/>
              <a:endCxn id="27" idx="3"/>
            </p:cNvCxnSpPr>
            <p:nvPr/>
          </p:nvCxnSpPr>
          <p:spPr>
            <a:xfrm flipV="1">
              <a:off x="493353" y="5202502"/>
              <a:ext cx="182580" cy="1855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椭圆 26">
                  <a:extLst>
                    <a:ext uri="{FF2B5EF4-FFF2-40B4-BE49-F238E27FC236}">
                      <a14:artisticCrisscrossEtching id="{99647154-979E-4316-84EE-B21577544799}"/>
                    </a:ext>
                  </a:extLst>
                </p:cNvPr>
                <p:cNvSpPr/>
                <p:nvPr/>
              </p:nvSpPr>
              <p:spPr>
                <a:xfrm>
                  <a:off x="636305" y="4971535"/>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3</m:t>
                        </m:r>
                      </m:oMath>
                    </m:oMathPara>
                  </a14:m>
                  <a:endParaRPr lang="en-US" sz="1600" dirty="0">
                    <a:solidFill>
                      <a:schemeClr val="bg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636305" y="4971535"/>
                  <a:ext cx="270595" cy="270595"/>
                </a:xfrm>
                <a:prstGeom prst="ellipse">
                  <a:avLst/>
                </a:prstGeom>
                <a:blipFill rotWithShape="1">
                  <a:blip r:embed="rId12"/>
                  <a:stretch>
                    <a:fillRect/>
                  </a:stretch>
                </a:blipFill>
                <a:ln>
                  <a:solidFill>
                    <a:srgbClr val="C00000"/>
                  </a:solidFill>
                </a:ln>
              </p:spPr>
              <p:txBody>
                <a:bodyPr/>
                <a:lstStyle/>
                <a:p>
                  <a:r>
                    <a:rPr lang="en-US">
                      <a:noFill/>
                    </a:rPr>
                    <a:t> </a:t>
                  </a:r>
                  <a:endParaRPr lang="en-US">
                    <a:noFill/>
                  </a:endParaRPr>
                </a:p>
              </p:txBody>
            </p:sp>
          </mc:Fallback>
        </mc:AlternateContent>
      </p:grpSp>
      <mc:AlternateContent xmlns:mc="http://schemas.openxmlformats.org/markup-compatibility/2006">
        <mc:Choice xmlns:a14="http://schemas.microsoft.com/office/drawing/2010/main" Requires="a14">
          <p:sp>
            <p:nvSpPr>
              <p:cNvPr id="35" name="文本框 34">
                <a:extLst>
                  <a:ext uri="{FF2B5EF4-FFF2-40B4-BE49-F238E27FC236}">
                    <a14:artisticCrisscrossEtching id="{ECE6BC71-C973-42D8-B48F-8D14E5102664}"/>
                  </a:ext>
                </a:extLst>
              </p:cNvPr>
              <p:cNvSpPr txBox="1"/>
              <p:nvPr/>
            </p:nvSpPr>
            <p:spPr>
              <a:xfrm>
                <a:off x="400602" y="4926628"/>
                <a:ext cx="18550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oMath>
                  </m:oMathPara>
                </a14:m>
                <a:endParaRPr lang="en-US" sz="2000" dirty="0"/>
              </a:p>
            </p:txBody>
          </p:sp>
        </mc:Choice>
        <mc:Fallback>
          <p:sp>
            <p:nvSpPr>
              <p:cNvPr id="35" name="文本框 34"/>
              <p:cNvSpPr txBox="1">
                <a:spLocks noRot="1" noChangeAspect="1" noMove="1" noResize="1" noEditPoints="1" noAdjustHandles="1" noChangeArrowheads="1" noChangeShapeType="1" noTextEdit="1"/>
              </p:cNvSpPr>
              <p:nvPr/>
            </p:nvSpPr>
            <p:spPr>
              <a:xfrm>
                <a:off x="400602" y="4926628"/>
                <a:ext cx="185500" cy="307777"/>
              </a:xfrm>
              <a:prstGeom prst="rect">
                <a:avLst/>
              </a:prstGeom>
              <a:blipFill rotWithShape="1">
                <a:blip r:embed="rId13"/>
                <a:stretch>
                  <a:fillRect l="-20000" r="-16667"/>
                </a:stretch>
              </a:blipFill>
            </p:spPr>
            <p:txBody>
              <a:bodyPr/>
              <a:lstStyle/>
              <a:p>
                <a:r>
                  <a:rPr lang="en-US">
                    <a:noFill/>
                  </a:rPr>
                  <a:t> </a:t>
                </a:r>
                <a:endParaRPr lang="en-US">
                  <a:noFill/>
                </a:endParaRPr>
              </a:p>
            </p:txBody>
          </p:sp>
        </mc:Fallback>
      </mc:AlternateContent>
      <p:pic>
        <p:nvPicPr>
          <p:cNvPr id="36" name="图片 35"/>
          <p:cNvPicPr>
            <a:picLocks noChangeAspect="1"/>
          </p:cNvPicPr>
          <p:nvPr/>
        </p:nvPicPr>
        <p:blipFill>
          <a:blip r:embed="rId14"/>
          <a:stretch>
            <a:fillRect/>
          </a:stretch>
        </p:blipFill>
        <p:spPr>
          <a:xfrm>
            <a:off x="4298415" y="4127901"/>
            <a:ext cx="4563341" cy="194324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4:artisticCrisscrossEtching id="{69E86A38-633F-405F-BE8D-89E1CB46703D}"/>
                  </a:ext>
                </a:extLst>
              </p:cNvPr>
              <p:cNvSpPr>
                <a:spLocks noGrp="1"/>
              </p:cNvSpPr>
              <p:nvPr>
                <p:ph type="title"/>
              </p:nvPr>
            </p:nvSpPr>
            <p:spPr/>
            <p:txBody>
              <a:bodyPr/>
              <a:lstStyle/>
              <a:p>
                <a:r>
                  <a:rPr lang="en-US" b="1" dirty="0"/>
                  <a:t>Insert</a:t>
                </a:r>
                <a:r>
                  <a:rPr lang="en-US" dirty="0"/>
                  <a:t> node </a:t>
                </a:r>
                <a14:m>
                  <m:oMath xmlns:m="http://schemas.openxmlformats.org/officeDocument/2006/math">
                    <m:r>
                      <a:rPr lang="en-US" b="0" i="1" smtClean="0">
                        <a:latin typeface="Cambria Math" panose="02040503050406030204" pitchFamily="18" charset="0"/>
                      </a:rPr>
                      <m:t>𝑧</m:t>
                    </m:r>
                  </m:oMath>
                </a14:m>
                <a:r>
                  <a:rPr lang="en-US" dirty="0"/>
                  <a:t> into a RB-Tree</a:t>
                </a:r>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1"/>
                <a:stretch>
                  <a:fillRect l="-309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4:artisticCrisscrossEtching id="{317AF828-FED8-4E2F-98FF-816024274A0B}"/>
                  </a:ext>
                </a:extLst>
              </p:cNvPr>
              <p:cNvSpPr>
                <a:spLocks noGrp="1"/>
              </p:cNvSpPr>
              <p:nvPr>
                <p:ph idx="1"/>
              </p:nvPr>
            </p:nvSpPr>
            <p:spPr>
              <a:xfrm>
                <a:off x="628650" y="1690688"/>
                <a:ext cx="8515350" cy="2291284"/>
              </a:xfrm>
            </p:spPr>
            <p:txBody>
              <a:bodyPr>
                <a:noAutofit/>
              </a:bodyPr>
              <a:lstStyle/>
              <a:p>
                <a:pPr>
                  <a:spcBef>
                    <a:spcPts val="600"/>
                  </a:spcBef>
                </a:pPr>
                <a:r>
                  <a:rPr lang="en-US" sz="2400" b="1" dirty="0"/>
                  <a:t>Step 1:</a:t>
                </a:r>
                <a:r>
                  <a:rPr lang="en-US" sz="2400" dirty="0"/>
                  <a:t> Color </a:t>
                </a:r>
                <a14:m>
                  <m:oMath xmlns:m="http://schemas.openxmlformats.org/officeDocument/2006/math">
                    <m:r>
                      <a:rPr lang="en-US" sz="2400" i="1" dirty="0" smtClean="0">
                        <a:latin typeface="Cambria Math" panose="02040503050406030204" pitchFamily="18" charset="0"/>
                      </a:rPr>
                      <m:t>𝑧</m:t>
                    </m:r>
                  </m:oMath>
                </a14:m>
                <a:r>
                  <a:rPr lang="en-US" sz="2400" dirty="0"/>
                  <a:t> as red and insert as if the RB-tree were a BST.</a:t>
                </a:r>
              </a:p>
              <a:p>
                <a:pPr>
                  <a:spcBef>
                    <a:spcPts val="600"/>
                  </a:spcBef>
                </a:pPr>
                <a:r>
                  <a:rPr lang="en-US" sz="2400" b="1" dirty="0"/>
                  <a:t>Step 2:</a:t>
                </a:r>
                <a:r>
                  <a:rPr lang="en-US" sz="2400" dirty="0"/>
                  <a:t> Fix any violated properties.</a:t>
                </a:r>
              </a:p>
              <a:p>
                <a:pPr lvl="1">
                  <a:spcBef>
                    <a:spcPts val="600"/>
                  </a:spcBef>
                </a:pPr>
                <a:r>
                  <a:rPr lang="en-US" sz="2000" b="1" dirty="0">
                    <a:solidFill>
                      <a:schemeClr val="bg1">
                        <a:lumMod val="65000"/>
                      </a:schemeClr>
                    </a:solidFill>
                  </a:rPr>
                  <a:t>Case 2:</a:t>
                </a:r>
                <a:r>
                  <a:rPr lang="en-US" sz="2000" dirty="0">
                    <a:solidFill>
                      <a:schemeClr val="bg1">
                        <a:lumMod val="65000"/>
                      </a:schemeClr>
                    </a:solidFill>
                  </a:rPr>
                  <a:t> </a:t>
                </a:r>
                <a14:m>
                  <m:oMath xmlns:m="http://schemas.openxmlformats.org/officeDocument/2006/math">
                    <m:r>
                      <a:rPr lang="en-US" sz="2000" i="1" dirty="0" smtClean="0">
                        <a:solidFill>
                          <a:schemeClr val="bg1">
                            <a:lumMod val="65000"/>
                          </a:schemeClr>
                        </a:solidFill>
                        <a:latin typeface="Cambria Math" panose="02040503050406030204" pitchFamily="18" charset="0"/>
                      </a:rPr>
                      <m:t>𝑧</m:t>
                    </m:r>
                  </m:oMath>
                </a14:m>
                <a:r>
                  <a:rPr lang="en-US" sz="2000" dirty="0">
                    <a:solidFill>
                      <a:schemeClr val="bg1">
                        <a:lumMod val="65000"/>
                      </a:schemeClr>
                    </a:solidFill>
                  </a:rPr>
                  <a:t>’s parent is red, has black uncle </a:t>
                </a:r>
                <a14:m>
                  <m:oMath xmlns:m="http://schemas.openxmlformats.org/officeDocument/2006/math">
                    <m:r>
                      <a:rPr lang="en-US" sz="2000" b="0" i="1" smtClean="0">
                        <a:solidFill>
                          <a:schemeClr val="bg1">
                            <a:lumMod val="65000"/>
                          </a:schemeClr>
                        </a:solidFill>
                        <a:latin typeface="Cambria Math" panose="02040503050406030204" pitchFamily="18" charset="0"/>
                      </a:rPr>
                      <m:t>𝑦</m:t>
                    </m:r>
                  </m:oMath>
                </a14:m>
                <a:r>
                  <a:rPr lang="en-US" sz="2000" dirty="0">
                    <a:solidFill>
                      <a:schemeClr val="bg1">
                        <a:lumMod val="65000"/>
                      </a:schemeClr>
                    </a:solidFill>
                  </a:rPr>
                  <a:t>. </a:t>
                </a:r>
                <a14:m>
                  <m:oMath xmlns:m="http://schemas.openxmlformats.org/officeDocument/2006/math">
                    <m:r>
                      <a:rPr lang="en-US" sz="2000" i="1" dirty="0" smtClean="0">
                        <a:solidFill>
                          <a:schemeClr val="bg1">
                            <a:lumMod val="65000"/>
                          </a:schemeClr>
                        </a:solidFill>
                        <a:latin typeface="Cambria Math" panose="02040503050406030204" pitchFamily="18" charset="0"/>
                      </a:rPr>
                      <m:t>𝑧</m:t>
                    </m:r>
                  </m:oMath>
                </a14:m>
                <a:r>
                  <a:rPr lang="en-US" sz="2000" dirty="0">
                    <a:solidFill>
                      <a:schemeClr val="bg1">
                        <a:lumMod val="65000"/>
                      </a:schemeClr>
                    </a:solidFill>
                  </a:rPr>
                  <a:t> is right child of its parent.</a:t>
                </a:r>
              </a:p>
              <a:p>
                <a:pPr lvl="1">
                  <a:spcBef>
                    <a:spcPts val="600"/>
                  </a:spcBef>
                </a:pPr>
                <a:r>
                  <a:rPr lang="en-US" sz="2000" b="1" dirty="0"/>
                  <a:t>Case 3:</a:t>
                </a:r>
                <a:r>
                  <a:rPr lang="en-US" sz="2000" dirty="0"/>
                  <a:t> </a:t>
                </a:r>
                <a14:m>
                  <m:oMath xmlns:m="http://schemas.openxmlformats.org/officeDocument/2006/math">
                    <m:r>
                      <a:rPr lang="en-US" sz="2000" i="1" dirty="0">
                        <a:latin typeface="Cambria Math" panose="02040503050406030204" pitchFamily="18" charset="0"/>
                      </a:rPr>
                      <m:t>𝑧</m:t>
                    </m:r>
                  </m:oMath>
                </a14:m>
                <a:r>
                  <a:rPr lang="en-US" sz="2000" dirty="0"/>
                  <a:t>’s parent is red, has black uncle </a:t>
                </a:r>
                <a14:m>
                  <m:oMath xmlns:m="http://schemas.openxmlformats.org/officeDocument/2006/math">
                    <m:r>
                      <a:rPr lang="en-US" sz="2000" i="1">
                        <a:latin typeface="Cambria Math" panose="02040503050406030204" pitchFamily="18" charset="0"/>
                      </a:rPr>
                      <m:t>𝑦</m:t>
                    </m:r>
                  </m:oMath>
                </a14:m>
                <a:r>
                  <a:rPr lang="en-US" sz="2000" dirty="0"/>
                  <a:t>. </a:t>
                </a:r>
                <a14:m>
                  <m:oMath xmlns:m="http://schemas.openxmlformats.org/officeDocument/2006/math">
                    <m:r>
                      <a:rPr lang="en-US" sz="2000" i="1" dirty="0">
                        <a:latin typeface="Cambria Math" panose="02040503050406030204" pitchFamily="18" charset="0"/>
                      </a:rPr>
                      <m:t>𝑧</m:t>
                    </m:r>
                  </m:oMath>
                </a14:m>
                <a:r>
                  <a:rPr lang="en-US" sz="2000" dirty="0"/>
                  <a:t> is left child of its parent.</a:t>
                </a:r>
              </a:p>
              <a:p>
                <a:pPr lvl="1">
                  <a:spcBef>
                    <a:spcPts val="600"/>
                  </a:spcBef>
                </a:pPr>
                <a:r>
                  <a:rPr lang="en-US" sz="2000" b="1" dirty="0"/>
                  <a:t>Fix:</a:t>
                </a:r>
                <a:r>
                  <a:rPr lang="en-US" sz="2000" dirty="0"/>
                  <a:t> “right-rotate” at </a:t>
                </a:r>
                <a14:m>
                  <m:oMath xmlns:m="http://schemas.openxmlformats.org/officeDocument/2006/math">
                    <m:r>
                      <a:rPr lang="en-US" sz="2000" i="1" dirty="0" smtClean="0">
                        <a:latin typeface="Cambria Math" panose="02040503050406030204" pitchFamily="18" charset="0"/>
                      </a:rPr>
                      <m:t>𝑧</m:t>
                    </m:r>
                  </m:oMath>
                </a14:m>
                <a:r>
                  <a:rPr lang="en-US" sz="2000" dirty="0"/>
                  <a:t>’s grandparent, recolor </a:t>
                </a:r>
                <a14:m>
                  <m:oMath xmlns:m="http://schemas.openxmlformats.org/officeDocument/2006/math">
                    <m:r>
                      <a:rPr lang="en-US" sz="2000" i="1" dirty="0" smtClean="0">
                        <a:latin typeface="Cambria Math" panose="02040503050406030204" pitchFamily="18" charset="0"/>
                      </a:rPr>
                      <m:t>𝑧</m:t>
                    </m:r>
                  </m:oMath>
                </a14:m>
                <a:r>
                  <a:rPr lang="en-US" sz="2000" dirty="0"/>
                  <a:t>’s parent and grandparent.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2291284"/>
              </a:xfrm>
              <a:blipFill rotWithShape="1">
                <a:blip r:embed="rId2"/>
                <a:stretch>
                  <a:fillRect l="-931" t="-3723"/>
                </a:stretch>
              </a:blipFill>
            </p:spPr>
            <p:txBody>
              <a:bodyPr/>
              <a:lstStyle/>
              <a:p>
                <a:r>
                  <a:rPr lang="en-US">
                    <a:noFill/>
                  </a:rPr>
                  <a:t> </a:t>
                </a:r>
                <a:endParaRPr lang="en-US">
                  <a:noFill/>
                </a:endParaRPr>
              </a:p>
            </p:txBody>
          </p:sp>
        </mc:Fallback>
      </mc:AlternateContent>
      <p:sp>
        <p:nvSpPr>
          <p:cNvPr id="4" name="文本框 3"/>
          <p:cNvSpPr txBox="1"/>
          <p:nvPr/>
        </p:nvSpPr>
        <p:spPr>
          <a:xfrm>
            <a:off x="5322569" y="4197815"/>
            <a:ext cx="3821431" cy="1938992"/>
          </a:xfrm>
          <a:prstGeom prst="rect">
            <a:avLst/>
          </a:prstGeom>
          <a:noFill/>
        </p:spPr>
        <p:txBody>
          <a:bodyPr wrap="none" rtlCol="0">
            <a:spAutoFit/>
          </a:bodyPr>
          <a:lstStyle/>
          <a:p>
            <a:r>
              <a:rPr lang="en-US" sz="2000" i="1" u="sng" dirty="0">
                <a:solidFill>
                  <a:schemeClr val="accent6">
                    <a:lumMod val="50000"/>
                  </a:schemeClr>
                </a:solidFill>
              </a:rPr>
              <a:t>RB-Tree Properties:</a:t>
            </a:r>
            <a:endParaRPr lang="en-US" sz="2000" i="1" u="sng" dirty="0">
              <a:solidFill>
                <a:schemeClr val="accent6">
                  <a:lumMod val="50000"/>
                </a:schemeClr>
              </a:solidFill>
            </a:endParaRPr>
          </a:p>
          <a:p>
            <a:pPr marL="179705" indent="-179705">
              <a:buFont typeface="Arial" charset="0"/>
              <a:buChar char="•"/>
            </a:pPr>
            <a:r>
              <a:rPr lang="en-US" sz="2000" dirty="0"/>
              <a:t>Each node is red or black.</a:t>
            </a:r>
            <a:endParaRPr lang="en-US" sz="2000" dirty="0"/>
          </a:p>
          <a:p>
            <a:pPr marL="179705" indent="-179705">
              <a:buFont typeface="Arial" charset="0"/>
              <a:buChar char="•"/>
            </a:pPr>
            <a:r>
              <a:rPr lang="en-US" sz="2000" dirty="0"/>
              <a:t>Root is black (</a:t>
            </a:r>
            <a:r>
              <a:rPr lang="en-US" sz="2000" b="1" dirty="0">
                <a:solidFill>
                  <a:schemeClr val="accent2">
                    <a:lumMod val="75000"/>
                  </a:schemeClr>
                </a:solidFill>
              </a:rPr>
              <a:t>easy fix</a:t>
            </a:r>
            <a:r>
              <a:rPr lang="en-US" sz="2000" dirty="0"/>
              <a:t>).</a:t>
            </a:r>
            <a:endParaRPr lang="en-US" sz="2000" dirty="0"/>
          </a:p>
          <a:p>
            <a:pPr marL="179705" indent="-179705">
              <a:buFont typeface="Arial" charset="0"/>
              <a:buChar char="•"/>
            </a:pPr>
            <a:r>
              <a:rPr lang="en-US" sz="2000" dirty="0"/>
              <a:t>Leaves are black.</a:t>
            </a:r>
            <a:endParaRPr lang="en-US" sz="2000" dirty="0"/>
          </a:p>
          <a:p>
            <a:pPr marL="179705" indent="-179705">
              <a:buFont typeface="Arial" charset="0"/>
              <a:buChar char="•"/>
            </a:pPr>
            <a:r>
              <a:rPr lang="en-US" sz="2000" dirty="0"/>
              <a:t>No-red-edge property (</a:t>
            </a:r>
            <a:r>
              <a:rPr lang="en-US" sz="2000" b="1" dirty="0">
                <a:solidFill>
                  <a:srgbClr val="C00000"/>
                </a:solidFill>
              </a:rPr>
              <a:t>fix</a:t>
            </a:r>
            <a:r>
              <a:rPr lang="en-US" sz="2000" dirty="0"/>
              <a:t>).</a:t>
            </a:r>
            <a:endParaRPr lang="en-US" sz="2000" dirty="0"/>
          </a:p>
          <a:p>
            <a:pPr marL="179705" indent="-179705">
              <a:buFont typeface="Arial" charset="0"/>
              <a:buChar char="•"/>
            </a:pPr>
            <a:r>
              <a:rPr lang="en-US" sz="2000" dirty="0"/>
              <a:t>Black-height property (</a:t>
            </a:r>
            <a:r>
              <a:rPr lang="en-US" sz="2000" b="1" dirty="0">
                <a:solidFill>
                  <a:schemeClr val="accent1">
                    <a:lumMod val="75000"/>
                  </a:schemeClr>
                </a:solidFill>
              </a:rPr>
              <a:t>maintain</a:t>
            </a:r>
            <a:r>
              <a:rPr lang="en-US" sz="2000" dirty="0"/>
              <a:t>).</a:t>
            </a:r>
            <a:endParaRPr lang="en-US" sz="2000" dirty="0"/>
          </a:p>
        </p:txBody>
      </p:sp>
      <p:pic>
        <p:nvPicPr>
          <p:cNvPr id="5" name="图片 4"/>
          <p:cNvPicPr>
            <a:picLocks noChangeAspect="1"/>
          </p:cNvPicPr>
          <p:nvPr/>
        </p:nvPicPr>
        <p:blipFill>
          <a:blip r:embed="rId3"/>
          <a:stretch>
            <a:fillRect/>
          </a:stretch>
        </p:blipFill>
        <p:spPr>
          <a:xfrm>
            <a:off x="3586460" y="4065889"/>
            <a:ext cx="5403008" cy="1988569"/>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mc:AlternateContent xmlns:mc="http://schemas.openxmlformats.org/markup-compatibility/2006">
        <mc:Choice xmlns:a14="http://schemas.microsoft.com/office/drawing/2010/main" Requires="a14">
          <p:sp>
            <p:nvSpPr>
              <p:cNvPr id="29" name="文本框 28">
                <a:extLst>
                  <a:ext uri="{FF2B5EF4-FFF2-40B4-BE49-F238E27FC236}">
                    <a14:artisticCrisscrossEtching id="{D557C4B1-DC2E-4E4E-9F82-1A065B85C24C}"/>
                  </a:ext>
                </a:extLst>
              </p:cNvPr>
              <p:cNvSpPr txBox="1"/>
              <p:nvPr/>
            </p:nvSpPr>
            <p:spPr>
              <a:xfrm>
                <a:off x="2966970" y="4457456"/>
                <a:ext cx="2063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𝑦</m:t>
                      </m:r>
                    </m:oMath>
                  </m:oMathPara>
                </a14:m>
                <a:endParaRPr lang="en-US" sz="2000" dirty="0"/>
              </a:p>
            </p:txBody>
          </p:sp>
        </mc:Choice>
        <mc:Fallback>
          <p:sp>
            <p:nvSpPr>
              <p:cNvPr id="29" name="文本框 28"/>
              <p:cNvSpPr txBox="1">
                <a:spLocks noRot="1" noChangeAspect="1" noMove="1" noResize="1" noEditPoints="1" noAdjustHandles="1" noChangeArrowheads="1" noChangeShapeType="1" noTextEdit="1"/>
              </p:cNvSpPr>
              <p:nvPr/>
            </p:nvSpPr>
            <p:spPr>
              <a:xfrm>
                <a:off x="2966970" y="4457456"/>
                <a:ext cx="206339" cy="307777"/>
              </a:xfrm>
              <a:prstGeom prst="rect">
                <a:avLst/>
              </a:prstGeom>
              <a:blipFill rotWithShape="1">
                <a:blip r:embed="rId4"/>
                <a:stretch>
                  <a:fillRect l="-29412" r="-29412" b="-23529"/>
                </a:stretch>
              </a:blipFill>
            </p:spPr>
            <p:txBody>
              <a:bodyPr/>
              <a:lstStyle/>
              <a:p>
                <a:r>
                  <a:rPr lang="en-US">
                    <a:noFill/>
                  </a:rPr>
                  <a:t> </a:t>
                </a:r>
                <a:endParaRPr lang="en-US">
                  <a:noFill/>
                </a:endParaRPr>
              </a:p>
            </p:txBody>
          </p:sp>
        </mc:Fallback>
      </mc:AlternateContent>
      <p:grpSp>
        <p:nvGrpSpPr>
          <p:cNvPr id="30" name="组合 29"/>
          <p:cNvGrpSpPr/>
          <p:nvPr/>
        </p:nvGrpSpPr>
        <p:grpSpPr>
          <a:xfrm>
            <a:off x="358055" y="4127901"/>
            <a:ext cx="3019489" cy="1953867"/>
            <a:chOff x="358055" y="4127901"/>
            <a:chExt cx="3019489" cy="1953867"/>
          </a:xfrm>
        </p:grpSpPr>
        <mc:AlternateContent xmlns:mc="http://schemas.openxmlformats.org/markup-compatibility/2006">
          <mc:Choice xmlns:a14="http://schemas.microsoft.com/office/drawing/2010/main" Requires="a14">
            <p:sp>
              <p:nvSpPr>
                <p:cNvPr id="31" name="椭圆 30">
                  <a:extLst>
                    <a:ext uri="{FF2B5EF4-FFF2-40B4-BE49-F238E27FC236}">
                      <a14:artisticCrisscrossEtching id="{3637CBD9-FBB5-47A2-8271-19E5798F9A1D}"/>
                    </a:ext>
                  </a:extLst>
                </p:cNvPr>
                <p:cNvSpPr/>
                <p:nvPr/>
              </p:nvSpPr>
              <p:spPr>
                <a:xfrm>
                  <a:off x="1891906" y="4127901"/>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11</m:t>
                        </m:r>
                      </m:oMath>
                    </m:oMathPara>
                  </a14:m>
                  <a:endParaRPr lang="en-US" sz="1600" dirty="0">
                    <a:solidFill>
                      <a:schemeClr val="bg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1891906" y="4127901"/>
                  <a:ext cx="270595" cy="270595"/>
                </a:xfrm>
                <a:prstGeom prst="ellipse">
                  <a:avLst/>
                </a:prstGeom>
                <a:blipFill rotWithShape="1">
                  <a:blip r:embed="rId5"/>
                  <a:stretch>
                    <a:fillRect l="-12766" r="-12766"/>
                  </a:stretch>
                </a:blipFill>
                <a:ln>
                  <a:solidFill>
                    <a:schemeClr val="tx1"/>
                  </a:solidFill>
                </a:ln>
              </p:spPr>
              <p:txBody>
                <a:bodyPr/>
                <a:lstStyle/>
                <a:p>
                  <a:r>
                    <a:rPr lang="en-US">
                      <a:noFill/>
                    </a:rPr>
                    <a:t> </a:t>
                  </a:r>
                  <a:endParaRPr lang="en-US">
                    <a:noFill/>
                  </a:endParaRPr>
                </a:p>
              </p:txBody>
            </p:sp>
          </mc:Fallback>
        </mc:AlternateContent>
        <p:cxnSp>
          <p:nvCxnSpPr>
            <p:cNvPr id="32" name="直接连接符 31"/>
            <p:cNvCxnSpPr>
              <a:stCxn id="34" idx="7"/>
              <a:endCxn id="31" idx="3"/>
            </p:cNvCxnSpPr>
            <p:nvPr/>
          </p:nvCxnSpPr>
          <p:spPr>
            <a:xfrm flipV="1">
              <a:off x="1347713" y="4358868"/>
              <a:ext cx="583821" cy="205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椭圆 32">
                  <a:extLst>
                    <a:ext uri="{FF2B5EF4-FFF2-40B4-BE49-F238E27FC236}">
                      <a14:artisticCrisscrossEtching id="{8A2020C4-D71F-4C30-9E6D-AA4383AF2D74}"/>
                    </a:ext>
                  </a:extLst>
                </p:cNvPr>
                <p:cNvSpPr/>
                <p:nvPr/>
              </p:nvSpPr>
              <p:spPr>
                <a:xfrm>
                  <a:off x="2667066" y="4523711"/>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14</m:t>
                        </m:r>
                      </m:oMath>
                    </m:oMathPara>
                  </a14:m>
                  <a:endParaRPr lang="en-US" sz="1600" dirty="0">
                    <a:solidFill>
                      <a:schemeClr val="bg1"/>
                    </a:solidFill>
                  </a:endParaRPr>
                </a:p>
              </p:txBody>
            </p:sp>
          </mc:Choice>
          <mc:Fallback>
            <p:sp>
              <p:nvSpPr>
                <p:cNvPr id="33" name="椭圆 32"/>
                <p:cNvSpPr>
                  <a:spLocks noRot="1" noChangeAspect="1" noMove="1" noResize="1" noEditPoints="1" noAdjustHandles="1" noChangeArrowheads="1" noChangeShapeType="1" noTextEdit="1"/>
                </p:cNvSpPr>
                <p:nvPr/>
              </p:nvSpPr>
              <p:spPr>
                <a:xfrm>
                  <a:off x="2667066" y="4523711"/>
                  <a:ext cx="270595" cy="270595"/>
                </a:xfrm>
                <a:prstGeom prst="ellipse">
                  <a:avLst/>
                </a:prstGeom>
                <a:blipFill rotWithShape="1">
                  <a:blip r:embed="rId6"/>
                  <a:stretch>
                    <a:fillRect l="-13043" r="-1521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4" name="椭圆 33">
                  <a:extLst>
                    <a:ext uri="{FF2B5EF4-FFF2-40B4-BE49-F238E27FC236}">
                      <a14:artisticCrisscrossEtching id="{7BA6CEE0-92D8-412D-9C7B-C7CC5C39F63E}"/>
                    </a:ext>
                  </a:extLst>
                </p:cNvPr>
                <p:cNvSpPr/>
                <p:nvPr/>
              </p:nvSpPr>
              <p:spPr>
                <a:xfrm>
                  <a:off x="1116746" y="4525012"/>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7</m:t>
                        </m:r>
                      </m:oMath>
                    </m:oMathPara>
                  </a14:m>
                  <a:endParaRPr lang="en-US" sz="1600" dirty="0">
                    <a:solidFill>
                      <a:schemeClr val="bg1"/>
                    </a:solidFill>
                  </a:endParaRPr>
                </a:p>
              </p:txBody>
            </p:sp>
          </mc:Choice>
          <mc:Fallback>
            <p:sp>
              <p:nvSpPr>
                <p:cNvPr id="34" name="椭圆 33"/>
                <p:cNvSpPr>
                  <a:spLocks noRot="1" noChangeAspect="1" noMove="1" noResize="1" noEditPoints="1" noAdjustHandles="1" noChangeArrowheads="1" noChangeShapeType="1" noTextEdit="1"/>
                </p:cNvSpPr>
                <p:nvPr/>
              </p:nvSpPr>
              <p:spPr>
                <a:xfrm>
                  <a:off x="1116746" y="4525012"/>
                  <a:ext cx="270595" cy="270595"/>
                </a:xfrm>
                <a:prstGeom prst="ellipse">
                  <a:avLst/>
                </a:prstGeom>
                <a:blipFill rotWithShape="1">
                  <a:blip r:embed="rId7"/>
                  <a:stretch>
                    <a:fillRect/>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1" name="椭圆 40">
                  <a:extLst>
                    <a:ext uri="{FF2B5EF4-FFF2-40B4-BE49-F238E27FC236}">
                      <a14:artisticCrisscrossEtching id="{45E9DB3D-246B-422A-90A1-D45BD4E6E758}"/>
                    </a:ext>
                  </a:extLst>
                </p:cNvPr>
                <p:cNvSpPr/>
                <p:nvPr/>
              </p:nvSpPr>
              <p:spPr>
                <a:xfrm>
                  <a:off x="1571270" y="4973355"/>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8</m:t>
                        </m:r>
                      </m:oMath>
                    </m:oMathPara>
                  </a14:m>
                  <a:endParaRPr lang="en-US" sz="1600" dirty="0">
                    <a:solidFill>
                      <a:schemeClr val="bg1"/>
                    </a:solidFill>
                  </a:endParaRPr>
                </a:p>
              </p:txBody>
            </p:sp>
          </mc:Choice>
          <mc:Fallback>
            <p:sp>
              <p:nvSpPr>
                <p:cNvPr id="41" name="椭圆 40"/>
                <p:cNvSpPr>
                  <a:spLocks noRot="1" noChangeAspect="1" noMove="1" noResize="1" noEditPoints="1" noAdjustHandles="1" noChangeArrowheads="1" noChangeShapeType="1" noTextEdit="1"/>
                </p:cNvSpPr>
                <p:nvPr/>
              </p:nvSpPr>
              <p:spPr>
                <a:xfrm>
                  <a:off x="1571270" y="4973355"/>
                  <a:ext cx="270595" cy="270595"/>
                </a:xfrm>
                <a:prstGeom prst="ellipse">
                  <a:avLst/>
                </a:prstGeom>
                <a:blipFill rotWithShape="1">
                  <a:blip r:embed="rId8"/>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6" name="椭圆 45">
                  <a:extLst>
                    <a:ext uri="{FF2B5EF4-FFF2-40B4-BE49-F238E27FC236}">
                      <a14:artisticCrisscrossEtching id="{A6C002ED-6817-4BB5-B32C-26099CE43893}"/>
                    </a:ext>
                  </a:extLst>
                </p:cNvPr>
                <p:cNvSpPr/>
                <p:nvPr/>
              </p:nvSpPr>
              <p:spPr>
                <a:xfrm>
                  <a:off x="3106949" y="4971535"/>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15</m:t>
                        </m:r>
                      </m:oMath>
                    </m:oMathPara>
                  </a14:m>
                  <a:endParaRPr lang="en-US" sz="1600" dirty="0">
                    <a:solidFill>
                      <a:schemeClr val="bg1"/>
                    </a:solidFill>
                  </a:endParaRPr>
                </a:p>
              </p:txBody>
            </p:sp>
          </mc:Choice>
          <mc:Fallback>
            <p:sp>
              <p:nvSpPr>
                <p:cNvPr id="46" name="椭圆 45"/>
                <p:cNvSpPr>
                  <a:spLocks noRot="1" noChangeAspect="1" noMove="1" noResize="1" noEditPoints="1" noAdjustHandles="1" noChangeArrowheads="1" noChangeShapeType="1" noTextEdit="1"/>
                </p:cNvSpPr>
                <p:nvPr/>
              </p:nvSpPr>
              <p:spPr>
                <a:xfrm>
                  <a:off x="3106949" y="4971535"/>
                  <a:ext cx="270595" cy="270595"/>
                </a:xfrm>
                <a:prstGeom prst="ellipse">
                  <a:avLst/>
                </a:prstGeom>
                <a:blipFill rotWithShape="1">
                  <a:blip r:embed="rId9"/>
                  <a:stretch>
                    <a:fillRect l="-15217" r="-15217"/>
                  </a:stretch>
                </a:blipFill>
                <a:ln>
                  <a:solidFill>
                    <a:srgbClr val="C00000"/>
                  </a:solidFill>
                </a:ln>
              </p:spPr>
              <p:txBody>
                <a:bodyPr/>
                <a:lstStyle/>
                <a:p>
                  <a:r>
                    <a:rPr lang="en-US">
                      <a:noFill/>
                    </a:rPr>
                    <a:t> </a:t>
                  </a:r>
                  <a:endParaRPr lang="en-US">
                    <a:noFill/>
                  </a:endParaRPr>
                </a:p>
              </p:txBody>
            </p:sp>
          </mc:Fallback>
        </mc:AlternateContent>
        <p:cxnSp>
          <p:nvCxnSpPr>
            <p:cNvPr id="49" name="直接连接符 48"/>
            <p:cNvCxnSpPr>
              <a:stCxn id="31" idx="5"/>
              <a:endCxn id="33" idx="1"/>
            </p:cNvCxnSpPr>
            <p:nvPr/>
          </p:nvCxnSpPr>
          <p:spPr>
            <a:xfrm>
              <a:off x="2122873" y="4358868"/>
              <a:ext cx="583821" cy="2044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34" idx="5"/>
              <a:endCxn id="41" idx="0"/>
            </p:cNvCxnSpPr>
            <p:nvPr/>
          </p:nvCxnSpPr>
          <p:spPr>
            <a:xfrm>
              <a:off x="1347713" y="4755979"/>
              <a:ext cx="358855" cy="2173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63" idx="0"/>
              <a:endCxn id="34" idx="3"/>
            </p:cNvCxnSpPr>
            <p:nvPr/>
          </p:nvCxnSpPr>
          <p:spPr>
            <a:xfrm flipV="1">
              <a:off x="771603" y="4755979"/>
              <a:ext cx="384771" cy="2155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33" idx="5"/>
              <a:endCxn id="46" idx="0"/>
            </p:cNvCxnSpPr>
            <p:nvPr/>
          </p:nvCxnSpPr>
          <p:spPr>
            <a:xfrm>
              <a:off x="2898033" y="4754678"/>
              <a:ext cx="344214" cy="2168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7" name="椭圆 56">
                  <a:extLst>
                    <a:ext uri="{FF2B5EF4-FFF2-40B4-BE49-F238E27FC236}">
                      <a14:artisticCrisscrossEtching id="{A0FC9E4D-8FF1-45CC-8D50-35B2EA5D2CE5}"/>
                    </a:ext>
                  </a:extLst>
                </p:cNvPr>
                <p:cNvSpPr/>
                <p:nvPr/>
              </p:nvSpPr>
              <p:spPr>
                <a:xfrm>
                  <a:off x="906900" y="5388058"/>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5</m:t>
                        </m:r>
                      </m:oMath>
                    </m:oMathPara>
                  </a14:m>
                  <a:endParaRPr lang="en-US" sz="1600" dirty="0">
                    <a:solidFill>
                      <a:schemeClr val="bg1"/>
                    </a:solidFill>
                  </a:endParaRPr>
                </a:p>
              </p:txBody>
            </p:sp>
          </mc:Choice>
          <mc:Fallback>
            <p:sp>
              <p:nvSpPr>
                <p:cNvPr id="57" name="椭圆 56"/>
                <p:cNvSpPr>
                  <a:spLocks noRot="1" noChangeAspect="1" noMove="1" noResize="1" noEditPoints="1" noAdjustHandles="1" noChangeArrowheads="1" noChangeShapeType="1" noTextEdit="1"/>
                </p:cNvSpPr>
                <p:nvPr/>
              </p:nvSpPr>
              <p:spPr>
                <a:xfrm>
                  <a:off x="906900" y="5388058"/>
                  <a:ext cx="270595" cy="270595"/>
                </a:xfrm>
                <a:prstGeom prst="ellipse">
                  <a:avLst/>
                </a:prstGeom>
                <a:blipFill rotWithShape="1">
                  <a:blip r:embed="rId10"/>
                  <a:stretch>
                    <a:fillRect/>
                  </a:stretch>
                </a:blipFill>
                <a:ln>
                  <a:solidFill>
                    <a:schemeClr val="tx1"/>
                  </a:solidFill>
                </a:ln>
              </p:spPr>
              <p:txBody>
                <a:bodyPr/>
                <a:lstStyle/>
                <a:p>
                  <a:r>
                    <a:rPr lang="en-US">
                      <a:noFill/>
                    </a:rPr>
                    <a:t> </a:t>
                  </a:r>
                  <a:endParaRPr lang="en-US">
                    <a:noFill/>
                  </a:endParaRPr>
                </a:p>
              </p:txBody>
            </p:sp>
          </mc:Fallback>
        </mc:AlternateContent>
        <p:cxnSp>
          <p:nvCxnSpPr>
            <p:cNvPr id="58" name="直接连接符 57"/>
            <p:cNvCxnSpPr>
              <a:stCxn id="57" idx="0"/>
              <a:endCxn id="63" idx="5"/>
            </p:cNvCxnSpPr>
            <p:nvPr/>
          </p:nvCxnSpPr>
          <p:spPr>
            <a:xfrm flipH="1" flipV="1">
              <a:off x="867272" y="5202502"/>
              <a:ext cx="174926" cy="1855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9" name="椭圆 58">
                  <a:extLst>
                    <a:ext uri="{FF2B5EF4-FFF2-40B4-BE49-F238E27FC236}">
                      <a14:artisticCrisscrossEtching id="{70BDB880-AE52-443F-8E63-3EB60DB2E92A}"/>
                    </a:ext>
                  </a:extLst>
                </p:cNvPr>
                <p:cNvSpPr/>
                <p:nvPr/>
              </p:nvSpPr>
              <p:spPr>
                <a:xfrm>
                  <a:off x="650736" y="5811173"/>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4</m:t>
                        </m:r>
                      </m:oMath>
                    </m:oMathPara>
                  </a14:m>
                  <a:endParaRPr lang="en-US" sz="1600" dirty="0">
                    <a:solidFill>
                      <a:schemeClr val="bg1"/>
                    </a:solidFill>
                  </a:endParaRPr>
                </a:p>
              </p:txBody>
            </p:sp>
          </mc:Choice>
          <mc:Fallback>
            <p:sp>
              <p:nvSpPr>
                <p:cNvPr id="59" name="椭圆 58"/>
                <p:cNvSpPr>
                  <a:spLocks noRot="1" noChangeAspect="1" noMove="1" noResize="1" noEditPoints="1" noAdjustHandles="1" noChangeArrowheads="1" noChangeShapeType="1" noTextEdit="1"/>
                </p:cNvSpPr>
                <p:nvPr/>
              </p:nvSpPr>
              <p:spPr>
                <a:xfrm>
                  <a:off x="650736" y="5811173"/>
                  <a:ext cx="270595" cy="270595"/>
                </a:xfrm>
                <a:prstGeom prst="ellipse">
                  <a:avLst/>
                </a:prstGeom>
                <a:blipFill rotWithShape="1">
                  <a:blip r:embed="rId11"/>
                  <a:stretch>
                    <a:fillRect/>
                  </a:stretch>
                </a:blipFill>
                <a:ln>
                  <a:solidFill>
                    <a:srgbClr val="C00000"/>
                  </a:solidFill>
                </a:ln>
              </p:spPr>
              <p:txBody>
                <a:bodyPr/>
                <a:lstStyle/>
                <a:p>
                  <a:r>
                    <a:rPr lang="en-US">
                      <a:noFill/>
                    </a:rPr>
                    <a:t> </a:t>
                  </a:r>
                  <a:endParaRPr lang="en-US">
                    <a:noFill/>
                  </a:endParaRPr>
                </a:p>
              </p:txBody>
            </p:sp>
          </mc:Fallback>
        </mc:AlternateContent>
        <p:cxnSp>
          <p:nvCxnSpPr>
            <p:cNvPr id="60" name="直接连接符 59"/>
            <p:cNvCxnSpPr>
              <a:stCxn id="59" idx="0"/>
              <a:endCxn id="57" idx="3"/>
            </p:cNvCxnSpPr>
            <p:nvPr/>
          </p:nvCxnSpPr>
          <p:spPr>
            <a:xfrm flipV="1">
              <a:off x="786034" y="5619025"/>
              <a:ext cx="160494" cy="1921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椭圆 60">
                  <a:extLst>
                    <a:ext uri="{FF2B5EF4-FFF2-40B4-BE49-F238E27FC236}">
                      <a14:artisticCrisscrossEtching id="{895504E0-DFC5-48E6-BC2F-207F98F01CC0}"/>
                    </a:ext>
                  </a:extLst>
                </p:cNvPr>
                <p:cNvSpPr/>
                <p:nvPr/>
              </p:nvSpPr>
              <p:spPr>
                <a:xfrm>
                  <a:off x="358055" y="5388059"/>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m:t>
                        </m:r>
                      </m:oMath>
                    </m:oMathPara>
                  </a14:m>
                  <a:endParaRPr lang="en-US" sz="1600" dirty="0">
                    <a:solidFill>
                      <a:schemeClr val="bg1"/>
                    </a:solidFill>
                  </a:endParaRPr>
                </a:p>
              </p:txBody>
            </p:sp>
          </mc:Choice>
          <mc:Fallback>
            <p:sp>
              <p:nvSpPr>
                <p:cNvPr id="61" name="椭圆 60"/>
                <p:cNvSpPr>
                  <a:spLocks noRot="1" noChangeAspect="1" noMove="1" noResize="1" noEditPoints="1" noAdjustHandles="1" noChangeArrowheads="1" noChangeShapeType="1" noTextEdit="1"/>
                </p:cNvSpPr>
                <p:nvPr/>
              </p:nvSpPr>
              <p:spPr>
                <a:xfrm>
                  <a:off x="358055" y="5388059"/>
                  <a:ext cx="270595" cy="270595"/>
                </a:xfrm>
                <a:prstGeom prst="ellipse">
                  <a:avLst/>
                </a:prstGeom>
                <a:blipFill rotWithShape="1">
                  <a:blip r:embed="rId12"/>
                  <a:stretch>
                    <a:fillRect/>
                  </a:stretch>
                </a:blipFill>
                <a:ln>
                  <a:solidFill>
                    <a:schemeClr val="tx1"/>
                  </a:solidFill>
                </a:ln>
              </p:spPr>
              <p:txBody>
                <a:bodyPr/>
                <a:lstStyle/>
                <a:p>
                  <a:r>
                    <a:rPr lang="en-US">
                      <a:noFill/>
                    </a:rPr>
                    <a:t> </a:t>
                  </a:r>
                  <a:endParaRPr lang="en-US">
                    <a:noFill/>
                  </a:endParaRPr>
                </a:p>
              </p:txBody>
            </p:sp>
          </mc:Fallback>
        </mc:AlternateContent>
        <p:cxnSp>
          <p:nvCxnSpPr>
            <p:cNvPr id="62" name="直接连接符 61"/>
            <p:cNvCxnSpPr>
              <a:stCxn id="61" idx="0"/>
              <a:endCxn id="63" idx="3"/>
            </p:cNvCxnSpPr>
            <p:nvPr/>
          </p:nvCxnSpPr>
          <p:spPr>
            <a:xfrm flipV="1">
              <a:off x="493353" y="5202502"/>
              <a:ext cx="182580" cy="1855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3" name="椭圆 62">
                  <a:extLst>
                    <a:ext uri="{FF2B5EF4-FFF2-40B4-BE49-F238E27FC236}">
                      <a14:artisticCrisscrossEtching id="{B15B3AC8-F291-4175-8FC3-DA91AD34BCB2}"/>
                    </a:ext>
                  </a:extLst>
                </p:cNvPr>
                <p:cNvSpPr/>
                <p:nvPr/>
              </p:nvSpPr>
              <p:spPr>
                <a:xfrm>
                  <a:off x="636305" y="4971535"/>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3</m:t>
                        </m:r>
                      </m:oMath>
                    </m:oMathPara>
                  </a14:m>
                  <a:endParaRPr lang="en-US" sz="1600" dirty="0">
                    <a:solidFill>
                      <a:schemeClr val="bg1"/>
                    </a:solidFill>
                  </a:endParaRPr>
                </a:p>
              </p:txBody>
            </p:sp>
          </mc:Choice>
          <mc:Fallback>
            <p:sp>
              <p:nvSpPr>
                <p:cNvPr id="63" name="椭圆 62"/>
                <p:cNvSpPr>
                  <a:spLocks noRot="1" noChangeAspect="1" noMove="1" noResize="1" noEditPoints="1" noAdjustHandles="1" noChangeArrowheads="1" noChangeShapeType="1" noTextEdit="1"/>
                </p:cNvSpPr>
                <p:nvPr/>
              </p:nvSpPr>
              <p:spPr>
                <a:xfrm>
                  <a:off x="636305" y="4971535"/>
                  <a:ext cx="270595" cy="270595"/>
                </a:xfrm>
                <a:prstGeom prst="ellipse">
                  <a:avLst/>
                </a:prstGeom>
                <a:blipFill rotWithShape="1">
                  <a:blip r:embed="rId13"/>
                  <a:stretch>
                    <a:fillRect/>
                  </a:stretch>
                </a:blipFill>
                <a:ln>
                  <a:solidFill>
                    <a:srgbClr val="C00000"/>
                  </a:solidFill>
                </a:ln>
              </p:spPr>
              <p:txBody>
                <a:bodyPr/>
                <a:lstStyle/>
                <a:p>
                  <a:r>
                    <a:rPr lang="en-US">
                      <a:noFill/>
                    </a:rPr>
                    <a:t> </a:t>
                  </a:r>
                  <a:endParaRPr lang="en-US">
                    <a:noFill/>
                  </a:endParaRPr>
                </a:p>
              </p:txBody>
            </p:sp>
          </mc:Fallback>
        </mc:AlternateContent>
      </p:grpSp>
      <mc:AlternateContent xmlns:mc="http://schemas.openxmlformats.org/markup-compatibility/2006">
        <mc:Choice xmlns:a14="http://schemas.microsoft.com/office/drawing/2010/main" Requires="a14">
          <p:sp>
            <p:nvSpPr>
              <p:cNvPr id="64" name="文本框 63">
                <a:extLst>
                  <a:ext uri="{FF2B5EF4-FFF2-40B4-BE49-F238E27FC236}">
                    <a14:artisticCrisscrossEtching id="{084BCC04-6809-44E8-80F5-399502423931}"/>
                  </a:ext>
                </a:extLst>
              </p:cNvPr>
              <p:cNvSpPr txBox="1"/>
              <p:nvPr/>
            </p:nvSpPr>
            <p:spPr>
              <a:xfrm>
                <a:off x="400602" y="4926628"/>
                <a:ext cx="18550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oMath>
                  </m:oMathPara>
                </a14:m>
                <a:endParaRPr lang="en-US" sz="2000" dirty="0"/>
              </a:p>
            </p:txBody>
          </p:sp>
        </mc:Choice>
        <mc:Fallback>
          <p:sp>
            <p:nvSpPr>
              <p:cNvPr id="64" name="文本框 63"/>
              <p:cNvSpPr txBox="1">
                <a:spLocks noRot="1" noChangeAspect="1" noMove="1" noResize="1" noEditPoints="1" noAdjustHandles="1" noChangeArrowheads="1" noChangeShapeType="1" noTextEdit="1"/>
              </p:cNvSpPr>
              <p:nvPr/>
            </p:nvSpPr>
            <p:spPr>
              <a:xfrm>
                <a:off x="400602" y="4926628"/>
                <a:ext cx="185500" cy="307777"/>
              </a:xfrm>
              <a:prstGeom prst="rect">
                <a:avLst/>
              </a:prstGeom>
              <a:blipFill rotWithShape="1">
                <a:blip r:embed="rId14"/>
                <a:stretch>
                  <a:fillRect l="-20000" r="-16667"/>
                </a:stretch>
              </a:blipFill>
            </p:spPr>
            <p:txBody>
              <a:bodyPr/>
              <a:lstStyle/>
              <a:p>
                <a:r>
                  <a:rPr lang="en-US">
                    <a:noFill/>
                  </a:rPr>
                  <a:t> </a:t>
                </a:r>
                <a:endParaRPr lang="en-US">
                  <a:noFill/>
                </a:endParaRPr>
              </a:p>
            </p:txBody>
          </p:sp>
        </mc:Fallback>
      </mc:AlternateContent>
      <p:sp>
        <p:nvSpPr>
          <p:cNvPr id="65" name="箭头: 手杖形 64"/>
          <p:cNvSpPr/>
          <p:nvPr/>
        </p:nvSpPr>
        <p:spPr>
          <a:xfrm>
            <a:off x="1874912" y="4457159"/>
            <a:ext cx="344212" cy="270595"/>
          </a:xfrm>
          <a:prstGeom prst="uturnArrow">
            <a:avLst>
              <a:gd name="adj1" fmla="val 25000"/>
              <a:gd name="adj2" fmla="val 25000"/>
              <a:gd name="adj3" fmla="val 25000"/>
              <a:gd name="adj4" fmla="val 43750"/>
              <a:gd name="adj5" fmla="val 100000"/>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4:artisticCrisscrossEtching id="{69E86A38-633F-405F-BE8D-89E1CB46703D}"/>
                  </a:ext>
                </a:extLst>
              </p:cNvPr>
              <p:cNvSpPr>
                <a:spLocks noGrp="1"/>
              </p:cNvSpPr>
              <p:nvPr>
                <p:ph type="title"/>
              </p:nvPr>
            </p:nvSpPr>
            <p:spPr/>
            <p:txBody>
              <a:bodyPr/>
              <a:lstStyle/>
              <a:p>
                <a:r>
                  <a:rPr lang="en-US" b="1" dirty="0"/>
                  <a:t>Insert</a:t>
                </a:r>
                <a:r>
                  <a:rPr lang="en-US" dirty="0"/>
                  <a:t> node </a:t>
                </a:r>
                <a14:m>
                  <m:oMath xmlns:m="http://schemas.openxmlformats.org/officeDocument/2006/math">
                    <m:r>
                      <a:rPr lang="en-US" b="0" i="1" smtClean="0">
                        <a:latin typeface="Cambria Math" panose="02040503050406030204" pitchFamily="18" charset="0"/>
                      </a:rPr>
                      <m:t>𝑧</m:t>
                    </m:r>
                  </m:oMath>
                </a14:m>
                <a:r>
                  <a:rPr lang="en-US" dirty="0"/>
                  <a:t> into a RB-Tree</a:t>
                </a:r>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1"/>
                <a:stretch>
                  <a:fillRect l="-309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4:artisticCrisscrossEtching id="{317AF828-FED8-4E2F-98FF-816024274A0B}"/>
                  </a:ext>
                </a:extLst>
              </p:cNvPr>
              <p:cNvSpPr>
                <a:spLocks noGrp="1"/>
              </p:cNvSpPr>
              <p:nvPr>
                <p:ph idx="1"/>
              </p:nvPr>
            </p:nvSpPr>
            <p:spPr>
              <a:xfrm>
                <a:off x="628650" y="1690688"/>
                <a:ext cx="8515350" cy="2291284"/>
              </a:xfrm>
            </p:spPr>
            <p:txBody>
              <a:bodyPr>
                <a:noAutofit/>
              </a:bodyPr>
              <a:lstStyle/>
              <a:p>
                <a:pPr>
                  <a:spcBef>
                    <a:spcPts val="600"/>
                  </a:spcBef>
                </a:pPr>
                <a:r>
                  <a:rPr lang="en-US" sz="2400" b="1" dirty="0"/>
                  <a:t>Step 1:</a:t>
                </a:r>
                <a:r>
                  <a:rPr lang="en-US" sz="2400" dirty="0"/>
                  <a:t> Color </a:t>
                </a:r>
                <a14:m>
                  <m:oMath xmlns:m="http://schemas.openxmlformats.org/officeDocument/2006/math">
                    <m:r>
                      <a:rPr lang="en-US" sz="2400" i="1" dirty="0" smtClean="0">
                        <a:latin typeface="Cambria Math" panose="02040503050406030204" pitchFamily="18" charset="0"/>
                      </a:rPr>
                      <m:t>𝑧</m:t>
                    </m:r>
                  </m:oMath>
                </a14:m>
                <a:r>
                  <a:rPr lang="en-US" sz="2400" dirty="0"/>
                  <a:t> as red and insert as if the RB-tree were a BST.</a:t>
                </a:r>
              </a:p>
              <a:p>
                <a:pPr>
                  <a:spcBef>
                    <a:spcPts val="600"/>
                  </a:spcBef>
                </a:pPr>
                <a:r>
                  <a:rPr lang="en-US" sz="2400" b="1" dirty="0"/>
                  <a:t>Step 2:</a:t>
                </a:r>
                <a:r>
                  <a:rPr lang="en-US" sz="2400" dirty="0"/>
                  <a:t> Fix any violated properties.</a:t>
                </a:r>
              </a:p>
              <a:p>
                <a:pPr lvl="1">
                  <a:spcBef>
                    <a:spcPts val="600"/>
                  </a:spcBef>
                </a:pPr>
                <a:r>
                  <a:rPr lang="en-US" sz="2000" b="1" dirty="0">
                    <a:solidFill>
                      <a:schemeClr val="bg1">
                        <a:lumMod val="65000"/>
                      </a:schemeClr>
                    </a:solidFill>
                  </a:rPr>
                  <a:t>Case 2:</a:t>
                </a:r>
                <a:r>
                  <a:rPr lang="en-US" sz="2000" dirty="0">
                    <a:solidFill>
                      <a:schemeClr val="bg1">
                        <a:lumMod val="65000"/>
                      </a:schemeClr>
                    </a:solidFill>
                  </a:rPr>
                  <a:t> </a:t>
                </a:r>
                <a14:m>
                  <m:oMath xmlns:m="http://schemas.openxmlformats.org/officeDocument/2006/math">
                    <m:r>
                      <a:rPr lang="en-US" sz="2000" i="1" dirty="0" smtClean="0">
                        <a:solidFill>
                          <a:schemeClr val="bg1">
                            <a:lumMod val="65000"/>
                          </a:schemeClr>
                        </a:solidFill>
                        <a:latin typeface="Cambria Math" panose="02040503050406030204" pitchFamily="18" charset="0"/>
                      </a:rPr>
                      <m:t>𝑧</m:t>
                    </m:r>
                  </m:oMath>
                </a14:m>
                <a:r>
                  <a:rPr lang="en-US" sz="2000" dirty="0">
                    <a:solidFill>
                      <a:schemeClr val="bg1">
                        <a:lumMod val="65000"/>
                      </a:schemeClr>
                    </a:solidFill>
                  </a:rPr>
                  <a:t>’s parent is red, has black uncle </a:t>
                </a:r>
                <a14:m>
                  <m:oMath xmlns:m="http://schemas.openxmlformats.org/officeDocument/2006/math">
                    <m:r>
                      <a:rPr lang="en-US" sz="2000" b="0" i="1" smtClean="0">
                        <a:solidFill>
                          <a:schemeClr val="bg1">
                            <a:lumMod val="65000"/>
                          </a:schemeClr>
                        </a:solidFill>
                        <a:latin typeface="Cambria Math" panose="02040503050406030204" pitchFamily="18" charset="0"/>
                      </a:rPr>
                      <m:t>𝑦</m:t>
                    </m:r>
                  </m:oMath>
                </a14:m>
                <a:r>
                  <a:rPr lang="en-US" sz="2000" dirty="0">
                    <a:solidFill>
                      <a:schemeClr val="bg1">
                        <a:lumMod val="65000"/>
                      </a:schemeClr>
                    </a:solidFill>
                  </a:rPr>
                  <a:t>. </a:t>
                </a:r>
                <a14:m>
                  <m:oMath xmlns:m="http://schemas.openxmlformats.org/officeDocument/2006/math">
                    <m:r>
                      <a:rPr lang="en-US" sz="2000" i="1" dirty="0" smtClean="0">
                        <a:solidFill>
                          <a:schemeClr val="bg1">
                            <a:lumMod val="65000"/>
                          </a:schemeClr>
                        </a:solidFill>
                        <a:latin typeface="Cambria Math" panose="02040503050406030204" pitchFamily="18" charset="0"/>
                      </a:rPr>
                      <m:t>𝑧</m:t>
                    </m:r>
                  </m:oMath>
                </a14:m>
                <a:r>
                  <a:rPr lang="en-US" sz="2000" dirty="0">
                    <a:solidFill>
                      <a:schemeClr val="bg1">
                        <a:lumMod val="65000"/>
                      </a:schemeClr>
                    </a:solidFill>
                  </a:rPr>
                  <a:t> is right child of its parent.</a:t>
                </a:r>
              </a:p>
              <a:p>
                <a:pPr lvl="1">
                  <a:spcBef>
                    <a:spcPts val="600"/>
                  </a:spcBef>
                </a:pPr>
                <a:r>
                  <a:rPr lang="en-US" sz="2000" b="1" dirty="0"/>
                  <a:t>Case 3:</a:t>
                </a:r>
                <a:r>
                  <a:rPr lang="en-US" sz="2000" dirty="0"/>
                  <a:t> </a:t>
                </a:r>
                <a14:m>
                  <m:oMath xmlns:m="http://schemas.openxmlformats.org/officeDocument/2006/math">
                    <m:r>
                      <a:rPr lang="en-US" sz="2000" i="1" dirty="0">
                        <a:latin typeface="Cambria Math" panose="02040503050406030204" pitchFamily="18" charset="0"/>
                      </a:rPr>
                      <m:t>𝑧</m:t>
                    </m:r>
                  </m:oMath>
                </a14:m>
                <a:r>
                  <a:rPr lang="en-US" sz="2000" dirty="0"/>
                  <a:t>’s parent is red, has black uncle </a:t>
                </a:r>
                <a14:m>
                  <m:oMath xmlns:m="http://schemas.openxmlformats.org/officeDocument/2006/math">
                    <m:r>
                      <a:rPr lang="en-US" sz="2000" i="1">
                        <a:latin typeface="Cambria Math" panose="02040503050406030204" pitchFamily="18" charset="0"/>
                      </a:rPr>
                      <m:t>𝑦</m:t>
                    </m:r>
                  </m:oMath>
                </a14:m>
                <a:r>
                  <a:rPr lang="en-US" sz="2000" dirty="0"/>
                  <a:t>. </a:t>
                </a:r>
                <a14:m>
                  <m:oMath xmlns:m="http://schemas.openxmlformats.org/officeDocument/2006/math">
                    <m:r>
                      <a:rPr lang="en-US" sz="2000" i="1" dirty="0">
                        <a:latin typeface="Cambria Math" panose="02040503050406030204" pitchFamily="18" charset="0"/>
                      </a:rPr>
                      <m:t>𝑧</m:t>
                    </m:r>
                  </m:oMath>
                </a14:m>
                <a:r>
                  <a:rPr lang="en-US" sz="2000" dirty="0"/>
                  <a:t> is left child of its parent.</a:t>
                </a:r>
              </a:p>
              <a:p>
                <a:pPr lvl="1">
                  <a:spcBef>
                    <a:spcPts val="600"/>
                  </a:spcBef>
                </a:pPr>
                <a:r>
                  <a:rPr lang="en-US" sz="2000" b="1" dirty="0"/>
                  <a:t>Fix:</a:t>
                </a:r>
                <a:r>
                  <a:rPr lang="en-US" sz="2000" dirty="0"/>
                  <a:t> “right-rotate” at </a:t>
                </a:r>
                <a14:m>
                  <m:oMath xmlns:m="http://schemas.openxmlformats.org/officeDocument/2006/math">
                    <m:r>
                      <a:rPr lang="en-US" sz="2000" i="1" dirty="0" smtClean="0">
                        <a:latin typeface="Cambria Math" panose="02040503050406030204" pitchFamily="18" charset="0"/>
                      </a:rPr>
                      <m:t>𝑧</m:t>
                    </m:r>
                  </m:oMath>
                </a14:m>
                <a:r>
                  <a:rPr lang="en-US" sz="2000" dirty="0"/>
                  <a:t>’s grandparent, recolor </a:t>
                </a:r>
                <a14:m>
                  <m:oMath xmlns:m="http://schemas.openxmlformats.org/officeDocument/2006/math">
                    <m:r>
                      <a:rPr lang="en-US" sz="2000" i="1" dirty="0" smtClean="0">
                        <a:latin typeface="Cambria Math" panose="02040503050406030204" pitchFamily="18" charset="0"/>
                      </a:rPr>
                      <m:t>𝑧</m:t>
                    </m:r>
                  </m:oMath>
                </a14:m>
                <a:r>
                  <a:rPr lang="en-US" sz="2000" dirty="0"/>
                  <a:t>’s parent and grandparent.</a:t>
                </a:r>
              </a:p>
              <a:p>
                <a:pPr lvl="1">
                  <a:spcBef>
                    <a:spcPts val="600"/>
                  </a:spcBef>
                </a:pPr>
                <a:r>
                  <a:rPr lang="en-US" sz="2000" b="1" dirty="0"/>
                  <a:t>Effect:</a:t>
                </a:r>
                <a:r>
                  <a:rPr lang="en-US" sz="2000" dirty="0"/>
                  <a:t> all properties are satisfied.</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2291284"/>
              </a:xfrm>
              <a:blipFill rotWithShape="1">
                <a:blip r:embed="rId2"/>
                <a:stretch>
                  <a:fillRect l="-931" t="-3723" b="-2128"/>
                </a:stretch>
              </a:blipFill>
            </p:spPr>
            <p:txBody>
              <a:bodyPr/>
              <a:lstStyle/>
              <a:p>
                <a:r>
                  <a:rPr lang="en-US">
                    <a:noFill/>
                  </a:rPr>
                  <a:t> </a:t>
                </a:r>
                <a:endParaRPr lang="en-US">
                  <a:noFill/>
                </a:endParaRPr>
              </a:p>
            </p:txBody>
          </p:sp>
        </mc:Fallback>
      </mc:AlternateContent>
      <p:sp>
        <p:nvSpPr>
          <p:cNvPr id="4" name="文本框 3"/>
          <p:cNvSpPr txBox="1"/>
          <p:nvPr/>
        </p:nvSpPr>
        <p:spPr>
          <a:xfrm>
            <a:off x="5322569" y="4197815"/>
            <a:ext cx="3821431" cy="1938992"/>
          </a:xfrm>
          <a:prstGeom prst="rect">
            <a:avLst/>
          </a:prstGeom>
          <a:noFill/>
        </p:spPr>
        <p:txBody>
          <a:bodyPr wrap="none" rtlCol="0">
            <a:spAutoFit/>
          </a:bodyPr>
          <a:lstStyle/>
          <a:p>
            <a:r>
              <a:rPr lang="en-US" sz="2000" i="1" u="sng" dirty="0">
                <a:solidFill>
                  <a:schemeClr val="accent6">
                    <a:lumMod val="50000"/>
                  </a:schemeClr>
                </a:solidFill>
              </a:rPr>
              <a:t>RB-Tree Properties:</a:t>
            </a:r>
            <a:endParaRPr lang="en-US" sz="2000" i="1" u="sng" dirty="0">
              <a:solidFill>
                <a:schemeClr val="accent6">
                  <a:lumMod val="50000"/>
                </a:schemeClr>
              </a:solidFill>
            </a:endParaRPr>
          </a:p>
          <a:p>
            <a:pPr marL="179705" indent="-179705">
              <a:buFont typeface="Arial" charset="0"/>
              <a:buChar char="•"/>
            </a:pPr>
            <a:r>
              <a:rPr lang="en-US" sz="2000" dirty="0"/>
              <a:t>Each node is red or black.</a:t>
            </a:r>
            <a:endParaRPr lang="en-US" sz="2000" dirty="0"/>
          </a:p>
          <a:p>
            <a:pPr marL="179705" indent="-179705">
              <a:buFont typeface="Arial" charset="0"/>
              <a:buChar char="•"/>
            </a:pPr>
            <a:r>
              <a:rPr lang="en-US" sz="2000" dirty="0"/>
              <a:t>Root is black (</a:t>
            </a:r>
            <a:r>
              <a:rPr lang="en-US" sz="2000" b="1" dirty="0">
                <a:solidFill>
                  <a:schemeClr val="accent2">
                    <a:lumMod val="75000"/>
                  </a:schemeClr>
                </a:solidFill>
              </a:rPr>
              <a:t>easy fix</a:t>
            </a:r>
            <a:r>
              <a:rPr lang="en-US" sz="2000" dirty="0"/>
              <a:t>).</a:t>
            </a:r>
            <a:endParaRPr lang="en-US" sz="2000" dirty="0"/>
          </a:p>
          <a:p>
            <a:pPr marL="179705" indent="-179705">
              <a:buFont typeface="Arial" charset="0"/>
              <a:buChar char="•"/>
            </a:pPr>
            <a:r>
              <a:rPr lang="en-US" sz="2000" dirty="0"/>
              <a:t>Leaves are black.</a:t>
            </a:r>
            <a:endParaRPr lang="en-US" sz="2000" dirty="0"/>
          </a:p>
          <a:p>
            <a:pPr marL="179705" indent="-179705">
              <a:buFont typeface="Arial" charset="0"/>
              <a:buChar char="•"/>
            </a:pPr>
            <a:r>
              <a:rPr lang="en-US" sz="2000" dirty="0"/>
              <a:t>No-red-edge property (</a:t>
            </a:r>
            <a:r>
              <a:rPr lang="en-US" sz="2000" b="1" dirty="0">
                <a:solidFill>
                  <a:srgbClr val="C00000"/>
                </a:solidFill>
              </a:rPr>
              <a:t>fix</a:t>
            </a:r>
            <a:r>
              <a:rPr lang="en-US" sz="2000" dirty="0"/>
              <a:t>).</a:t>
            </a:r>
            <a:endParaRPr lang="en-US" sz="2000" dirty="0"/>
          </a:p>
          <a:p>
            <a:pPr marL="179705" indent="-179705">
              <a:buFont typeface="Arial" charset="0"/>
              <a:buChar char="•"/>
            </a:pPr>
            <a:r>
              <a:rPr lang="en-US" sz="2000" dirty="0"/>
              <a:t>Black-height property (</a:t>
            </a:r>
            <a:r>
              <a:rPr lang="en-US" sz="2000" b="1" dirty="0">
                <a:solidFill>
                  <a:schemeClr val="accent1">
                    <a:lumMod val="75000"/>
                  </a:schemeClr>
                </a:solidFill>
              </a:rPr>
              <a:t>maintain</a:t>
            </a:r>
            <a:r>
              <a:rPr lang="en-US" sz="2000" dirty="0"/>
              <a:t>).</a:t>
            </a:r>
            <a:endParaRPr lang="en-US" sz="2000" dirty="0"/>
          </a:p>
        </p:txBody>
      </p:sp>
      <p:pic>
        <p:nvPicPr>
          <p:cNvPr id="5" name="图片 4"/>
          <p:cNvPicPr>
            <a:picLocks noChangeAspect="1"/>
          </p:cNvPicPr>
          <p:nvPr/>
        </p:nvPicPr>
        <p:blipFill>
          <a:blip r:embed="rId3"/>
          <a:stretch>
            <a:fillRect/>
          </a:stretch>
        </p:blipFill>
        <p:spPr>
          <a:xfrm>
            <a:off x="3586460" y="4065889"/>
            <a:ext cx="5403008" cy="1988569"/>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grpSp>
        <p:nvGrpSpPr>
          <p:cNvPr id="28" name="组合 27"/>
          <p:cNvGrpSpPr/>
          <p:nvPr/>
        </p:nvGrpSpPr>
        <p:grpSpPr>
          <a:xfrm>
            <a:off x="358055" y="4525012"/>
            <a:ext cx="2071530" cy="1556756"/>
            <a:chOff x="358055" y="4525012"/>
            <a:chExt cx="2071530" cy="1556756"/>
          </a:xfrm>
        </p:grpSpPr>
        <mc:AlternateContent xmlns:mc="http://schemas.openxmlformats.org/markup-compatibility/2006">
          <mc:Choice xmlns:a14="http://schemas.microsoft.com/office/drawing/2010/main" Requires="a14">
            <p:sp>
              <p:nvSpPr>
                <p:cNvPr id="31" name="椭圆 30">
                  <a:extLst>
                    <a:ext uri="{FF2B5EF4-FFF2-40B4-BE49-F238E27FC236}">
                      <a14:artisticCrisscrossEtching id="{3637CBD9-FBB5-47A2-8271-19E5798F9A1D}"/>
                    </a:ext>
                  </a:extLst>
                </p:cNvPr>
                <p:cNvSpPr/>
                <p:nvPr/>
              </p:nvSpPr>
              <p:spPr>
                <a:xfrm>
                  <a:off x="1617800" y="4971534"/>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11</m:t>
                        </m:r>
                      </m:oMath>
                    </m:oMathPara>
                  </a14:m>
                  <a:endParaRPr lang="en-US" sz="1600" dirty="0">
                    <a:solidFill>
                      <a:schemeClr val="bg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1617800" y="4971534"/>
                  <a:ext cx="270595" cy="270595"/>
                </a:xfrm>
                <a:prstGeom prst="ellipse">
                  <a:avLst/>
                </a:prstGeom>
                <a:blipFill rotWithShape="1">
                  <a:blip r:embed="rId4"/>
                  <a:stretch>
                    <a:fillRect l="-12766" r="-12766"/>
                  </a:stretch>
                </a:blipFill>
                <a:ln>
                  <a:solidFill>
                    <a:srgbClr val="C00000"/>
                  </a:solidFill>
                </a:ln>
              </p:spPr>
              <p:txBody>
                <a:bodyPr/>
                <a:lstStyle/>
                <a:p>
                  <a:r>
                    <a:rPr lang="en-US">
                      <a:noFill/>
                    </a:rPr>
                    <a:t> </a:t>
                  </a:r>
                  <a:endParaRPr lang="en-US">
                    <a:noFill/>
                  </a:endParaRPr>
                </a:p>
              </p:txBody>
            </p:sp>
          </mc:Fallback>
        </mc:AlternateContent>
        <p:cxnSp>
          <p:nvCxnSpPr>
            <p:cNvPr id="32" name="直接连接符 31"/>
            <p:cNvCxnSpPr>
              <a:stCxn id="34" idx="5"/>
              <a:endCxn id="31" idx="0"/>
            </p:cNvCxnSpPr>
            <p:nvPr/>
          </p:nvCxnSpPr>
          <p:spPr>
            <a:xfrm>
              <a:off x="1347713" y="4755979"/>
              <a:ext cx="405385" cy="2155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椭圆 32">
                  <a:extLst>
                    <a:ext uri="{FF2B5EF4-FFF2-40B4-BE49-F238E27FC236}">
                      <a14:artisticCrisscrossEtching id="{8A2020C4-D71F-4C30-9E6D-AA4383AF2D74}"/>
                    </a:ext>
                  </a:extLst>
                </p:cNvPr>
                <p:cNvSpPr/>
                <p:nvPr/>
              </p:nvSpPr>
              <p:spPr>
                <a:xfrm>
                  <a:off x="1888395" y="5376963"/>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14</m:t>
                        </m:r>
                      </m:oMath>
                    </m:oMathPara>
                  </a14:m>
                  <a:endParaRPr lang="en-US" sz="1600" dirty="0">
                    <a:solidFill>
                      <a:schemeClr val="bg1"/>
                    </a:solidFill>
                  </a:endParaRPr>
                </a:p>
              </p:txBody>
            </p:sp>
          </mc:Choice>
          <mc:Fallback>
            <p:sp>
              <p:nvSpPr>
                <p:cNvPr id="33" name="椭圆 32"/>
                <p:cNvSpPr>
                  <a:spLocks noRot="1" noChangeAspect="1" noMove="1" noResize="1" noEditPoints="1" noAdjustHandles="1" noChangeArrowheads="1" noChangeShapeType="1" noTextEdit="1"/>
                </p:cNvSpPr>
                <p:nvPr/>
              </p:nvSpPr>
              <p:spPr>
                <a:xfrm>
                  <a:off x="1888395" y="5376963"/>
                  <a:ext cx="270595" cy="270595"/>
                </a:xfrm>
                <a:prstGeom prst="ellipse">
                  <a:avLst/>
                </a:prstGeom>
                <a:blipFill rotWithShape="1">
                  <a:blip r:embed="rId5"/>
                  <a:stretch>
                    <a:fillRect l="-13043" r="-1521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4" name="椭圆 33">
                  <a:extLst>
                    <a:ext uri="{FF2B5EF4-FFF2-40B4-BE49-F238E27FC236}">
                      <a14:artisticCrisscrossEtching id="{7BA6CEE0-92D8-412D-9C7B-C7CC5C39F63E}"/>
                    </a:ext>
                  </a:extLst>
                </p:cNvPr>
                <p:cNvSpPr/>
                <p:nvPr/>
              </p:nvSpPr>
              <p:spPr>
                <a:xfrm>
                  <a:off x="1116746" y="4525012"/>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7</m:t>
                        </m:r>
                      </m:oMath>
                    </m:oMathPara>
                  </a14:m>
                  <a:endParaRPr lang="en-US" sz="1600" dirty="0">
                    <a:solidFill>
                      <a:schemeClr val="bg1"/>
                    </a:solidFill>
                  </a:endParaRPr>
                </a:p>
              </p:txBody>
            </p:sp>
          </mc:Choice>
          <mc:Fallback>
            <p:sp>
              <p:nvSpPr>
                <p:cNvPr id="34" name="椭圆 33"/>
                <p:cNvSpPr>
                  <a:spLocks noRot="1" noChangeAspect="1" noMove="1" noResize="1" noEditPoints="1" noAdjustHandles="1" noChangeArrowheads="1" noChangeShapeType="1" noTextEdit="1"/>
                </p:cNvSpPr>
                <p:nvPr/>
              </p:nvSpPr>
              <p:spPr>
                <a:xfrm>
                  <a:off x="1116746" y="4525012"/>
                  <a:ext cx="270595" cy="270595"/>
                </a:xfrm>
                <a:prstGeom prst="ellipse">
                  <a:avLst/>
                </a:prstGeom>
                <a:blipFill rotWithShape="1">
                  <a:blip r:embed="rId6"/>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1" name="椭圆 40">
                  <a:extLst>
                    <a:ext uri="{FF2B5EF4-FFF2-40B4-BE49-F238E27FC236}">
                      <a14:artisticCrisscrossEtching id="{45E9DB3D-246B-422A-90A1-D45BD4E6E758}"/>
                    </a:ext>
                  </a:extLst>
                </p:cNvPr>
                <p:cNvSpPr/>
                <p:nvPr/>
              </p:nvSpPr>
              <p:spPr>
                <a:xfrm>
                  <a:off x="1342898" y="5376964"/>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8</m:t>
                        </m:r>
                      </m:oMath>
                    </m:oMathPara>
                  </a14:m>
                  <a:endParaRPr lang="en-US" sz="1600" dirty="0">
                    <a:solidFill>
                      <a:schemeClr val="bg1"/>
                    </a:solidFill>
                  </a:endParaRPr>
                </a:p>
              </p:txBody>
            </p:sp>
          </mc:Choice>
          <mc:Fallback>
            <p:sp>
              <p:nvSpPr>
                <p:cNvPr id="41" name="椭圆 40"/>
                <p:cNvSpPr>
                  <a:spLocks noRot="1" noChangeAspect="1" noMove="1" noResize="1" noEditPoints="1" noAdjustHandles="1" noChangeArrowheads="1" noChangeShapeType="1" noTextEdit="1"/>
                </p:cNvSpPr>
                <p:nvPr/>
              </p:nvSpPr>
              <p:spPr>
                <a:xfrm>
                  <a:off x="1342898" y="5376964"/>
                  <a:ext cx="270595" cy="270595"/>
                </a:xfrm>
                <a:prstGeom prst="ellipse">
                  <a:avLst/>
                </a:prstGeom>
                <a:blipFill rotWithShape="1">
                  <a:blip r:embed="rId7"/>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6" name="椭圆 45">
                  <a:extLst>
                    <a:ext uri="{FF2B5EF4-FFF2-40B4-BE49-F238E27FC236}">
                      <a14:artisticCrisscrossEtching id="{A6C002ED-6817-4BB5-B32C-26099CE43893}"/>
                    </a:ext>
                  </a:extLst>
                </p:cNvPr>
                <p:cNvSpPr/>
                <p:nvPr/>
              </p:nvSpPr>
              <p:spPr>
                <a:xfrm>
                  <a:off x="2158990" y="5807788"/>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15</m:t>
                        </m:r>
                      </m:oMath>
                    </m:oMathPara>
                  </a14:m>
                  <a:endParaRPr lang="en-US" sz="1600" dirty="0">
                    <a:solidFill>
                      <a:schemeClr val="bg1"/>
                    </a:solidFill>
                  </a:endParaRPr>
                </a:p>
              </p:txBody>
            </p:sp>
          </mc:Choice>
          <mc:Fallback>
            <p:sp>
              <p:nvSpPr>
                <p:cNvPr id="46" name="椭圆 45"/>
                <p:cNvSpPr>
                  <a:spLocks noRot="1" noChangeAspect="1" noMove="1" noResize="1" noEditPoints="1" noAdjustHandles="1" noChangeArrowheads="1" noChangeShapeType="1" noTextEdit="1"/>
                </p:cNvSpPr>
                <p:nvPr/>
              </p:nvSpPr>
              <p:spPr>
                <a:xfrm>
                  <a:off x="2158990" y="5807788"/>
                  <a:ext cx="270595" cy="270595"/>
                </a:xfrm>
                <a:prstGeom prst="ellipse">
                  <a:avLst/>
                </a:prstGeom>
                <a:blipFill rotWithShape="1">
                  <a:blip r:embed="rId8"/>
                  <a:stretch>
                    <a:fillRect l="-12766" r="-14894"/>
                  </a:stretch>
                </a:blipFill>
                <a:ln>
                  <a:solidFill>
                    <a:srgbClr val="C00000"/>
                  </a:solidFill>
                </a:ln>
              </p:spPr>
              <p:txBody>
                <a:bodyPr/>
                <a:lstStyle/>
                <a:p>
                  <a:r>
                    <a:rPr lang="en-US">
                      <a:noFill/>
                    </a:rPr>
                    <a:t> </a:t>
                  </a:r>
                  <a:endParaRPr lang="en-US">
                    <a:noFill/>
                  </a:endParaRPr>
                </a:p>
              </p:txBody>
            </p:sp>
          </mc:Fallback>
        </mc:AlternateContent>
        <p:cxnSp>
          <p:nvCxnSpPr>
            <p:cNvPr id="49" name="直接连接符 48"/>
            <p:cNvCxnSpPr>
              <a:stCxn id="31" idx="5"/>
              <a:endCxn id="33" idx="0"/>
            </p:cNvCxnSpPr>
            <p:nvPr/>
          </p:nvCxnSpPr>
          <p:spPr>
            <a:xfrm>
              <a:off x="1848767" y="5202501"/>
              <a:ext cx="174926" cy="1744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31" idx="3"/>
              <a:endCxn id="41" idx="0"/>
            </p:cNvCxnSpPr>
            <p:nvPr/>
          </p:nvCxnSpPr>
          <p:spPr>
            <a:xfrm flipH="1">
              <a:off x="1478196" y="5202501"/>
              <a:ext cx="179232" cy="1744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63" idx="0"/>
              <a:endCxn id="34" idx="3"/>
            </p:cNvCxnSpPr>
            <p:nvPr/>
          </p:nvCxnSpPr>
          <p:spPr>
            <a:xfrm flipV="1">
              <a:off x="771603" y="4755979"/>
              <a:ext cx="384771" cy="2155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33" idx="5"/>
              <a:endCxn id="46" idx="0"/>
            </p:cNvCxnSpPr>
            <p:nvPr/>
          </p:nvCxnSpPr>
          <p:spPr>
            <a:xfrm>
              <a:off x="2119362" y="5607930"/>
              <a:ext cx="174926" cy="1998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7" name="椭圆 56">
                  <a:extLst>
                    <a:ext uri="{FF2B5EF4-FFF2-40B4-BE49-F238E27FC236}">
                      <a14:artisticCrisscrossEtching id="{A0FC9E4D-8FF1-45CC-8D50-35B2EA5D2CE5}"/>
                    </a:ext>
                  </a:extLst>
                </p:cNvPr>
                <p:cNvSpPr/>
                <p:nvPr/>
              </p:nvSpPr>
              <p:spPr>
                <a:xfrm>
                  <a:off x="906900" y="5388058"/>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5</m:t>
                        </m:r>
                      </m:oMath>
                    </m:oMathPara>
                  </a14:m>
                  <a:endParaRPr lang="en-US" sz="1600" dirty="0">
                    <a:solidFill>
                      <a:schemeClr val="bg1"/>
                    </a:solidFill>
                  </a:endParaRPr>
                </a:p>
              </p:txBody>
            </p:sp>
          </mc:Choice>
          <mc:Fallback>
            <p:sp>
              <p:nvSpPr>
                <p:cNvPr id="57" name="椭圆 56"/>
                <p:cNvSpPr>
                  <a:spLocks noRot="1" noChangeAspect="1" noMove="1" noResize="1" noEditPoints="1" noAdjustHandles="1" noChangeArrowheads="1" noChangeShapeType="1" noTextEdit="1"/>
                </p:cNvSpPr>
                <p:nvPr/>
              </p:nvSpPr>
              <p:spPr>
                <a:xfrm>
                  <a:off x="906900" y="5388058"/>
                  <a:ext cx="270595" cy="270595"/>
                </a:xfrm>
                <a:prstGeom prst="ellipse">
                  <a:avLst/>
                </a:prstGeom>
                <a:blipFill rotWithShape="1">
                  <a:blip r:embed="rId9"/>
                  <a:stretch>
                    <a:fillRect/>
                  </a:stretch>
                </a:blipFill>
                <a:ln>
                  <a:solidFill>
                    <a:schemeClr val="tx1"/>
                  </a:solidFill>
                </a:ln>
              </p:spPr>
              <p:txBody>
                <a:bodyPr/>
                <a:lstStyle/>
                <a:p>
                  <a:r>
                    <a:rPr lang="en-US">
                      <a:noFill/>
                    </a:rPr>
                    <a:t> </a:t>
                  </a:r>
                  <a:endParaRPr lang="en-US">
                    <a:noFill/>
                  </a:endParaRPr>
                </a:p>
              </p:txBody>
            </p:sp>
          </mc:Fallback>
        </mc:AlternateContent>
        <p:cxnSp>
          <p:nvCxnSpPr>
            <p:cNvPr id="58" name="直接连接符 57"/>
            <p:cNvCxnSpPr>
              <a:stCxn id="57" idx="0"/>
              <a:endCxn id="63" idx="5"/>
            </p:cNvCxnSpPr>
            <p:nvPr/>
          </p:nvCxnSpPr>
          <p:spPr>
            <a:xfrm flipH="1" flipV="1">
              <a:off x="867272" y="5202502"/>
              <a:ext cx="174926" cy="1855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9" name="椭圆 58">
                  <a:extLst>
                    <a:ext uri="{FF2B5EF4-FFF2-40B4-BE49-F238E27FC236}">
                      <a14:artisticCrisscrossEtching id="{70BDB880-AE52-443F-8E63-3EB60DB2E92A}"/>
                    </a:ext>
                  </a:extLst>
                </p:cNvPr>
                <p:cNvSpPr/>
                <p:nvPr/>
              </p:nvSpPr>
              <p:spPr>
                <a:xfrm>
                  <a:off x="650736" y="5811173"/>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4</m:t>
                        </m:r>
                      </m:oMath>
                    </m:oMathPara>
                  </a14:m>
                  <a:endParaRPr lang="en-US" sz="1600" dirty="0">
                    <a:solidFill>
                      <a:schemeClr val="bg1"/>
                    </a:solidFill>
                  </a:endParaRPr>
                </a:p>
              </p:txBody>
            </p:sp>
          </mc:Choice>
          <mc:Fallback>
            <p:sp>
              <p:nvSpPr>
                <p:cNvPr id="59" name="椭圆 58"/>
                <p:cNvSpPr>
                  <a:spLocks noRot="1" noChangeAspect="1" noMove="1" noResize="1" noEditPoints="1" noAdjustHandles="1" noChangeArrowheads="1" noChangeShapeType="1" noTextEdit="1"/>
                </p:cNvSpPr>
                <p:nvPr/>
              </p:nvSpPr>
              <p:spPr>
                <a:xfrm>
                  <a:off x="650736" y="5811173"/>
                  <a:ext cx="270595" cy="270595"/>
                </a:xfrm>
                <a:prstGeom prst="ellipse">
                  <a:avLst/>
                </a:prstGeom>
                <a:blipFill rotWithShape="1">
                  <a:blip r:embed="rId10"/>
                  <a:stretch>
                    <a:fillRect/>
                  </a:stretch>
                </a:blipFill>
                <a:ln>
                  <a:solidFill>
                    <a:srgbClr val="C00000"/>
                  </a:solidFill>
                </a:ln>
              </p:spPr>
              <p:txBody>
                <a:bodyPr/>
                <a:lstStyle/>
                <a:p>
                  <a:r>
                    <a:rPr lang="en-US">
                      <a:noFill/>
                    </a:rPr>
                    <a:t> </a:t>
                  </a:r>
                  <a:endParaRPr lang="en-US">
                    <a:noFill/>
                  </a:endParaRPr>
                </a:p>
              </p:txBody>
            </p:sp>
          </mc:Fallback>
        </mc:AlternateContent>
        <p:cxnSp>
          <p:nvCxnSpPr>
            <p:cNvPr id="60" name="直接连接符 59"/>
            <p:cNvCxnSpPr>
              <a:stCxn id="59" idx="0"/>
              <a:endCxn id="57" idx="3"/>
            </p:cNvCxnSpPr>
            <p:nvPr/>
          </p:nvCxnSpPr>
          <p:spPr>
            <a:xfrm flipV="1">
              <a:off x="786034" y="5619025"/>
              <a:ext cx="160494" cy="1921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椭圆 60">
                  <a:extLst>
                    <a:ext uri="{FF2B5EF4-FFF2-40B4-BE49-F238E27FC236}">
                      <a14:artisticCrisscrossEtching id="{895504E0-DFC5-48E6-BC2F-207F98F01CC0}"/>
                    </a:ext>
                  </a:extLst>
                </p:cNvPr>
                <p:cNvSpPr/>
                <p:nvPr/>
              </p:nvSpPr>
              <p:spPr>
                <a:xfrm>
                  <a:off x="358055" y="5388059"/>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m:t>
                        </m:r>
                      </m:oMath>
                    </m:oMathPara>
                  </a14:m>
                  <a:endParaRPr lang="en-US" sz="1600" dirty="0">
                    <a:solidFill>
                      <a:schemeClr val="bg1"/>
                    </a:solidFill>
                  </a:endParaRPr>
                </a:p>
              </p:txBody>
            </p:sp>
          </mc:Choice>
          <mc:Fallback>
            <p:sp>
              <p:nvSpPr>
                <p:cNvPr id="61" name="椭圆 60"/>
                <p:cNvSpPr>
                  <a:spLocks noRot="1" noChangeAspect="1" noMove="1" noResize="1" noEditPoints="1" noAdjustHandles="1" noChangeArrowheads="1" noChangeShapeType="1" noTextEdit="1"/>
                </p:cNvSpPr>
                <p:nvPr/>
              </p:nvSpPr>
              <p:spPr>
                <a:xfrm>
                  <a:off x="358055" y="5388059"/>
                  <a:ext cx="270595" cy="270595"/>
                </a:xfrm>
                <a:prstGeom prst="ellipse">
                  <a:avLst/>
                </a:prstGeom>
                <a:blipFill rotWithShape="1">
                  <a:blip r:embed="rId11"/>
                  <a:stretch>
                    <a:fillRect/>
                  </a:stretch>
                </a:blipFill>
                <a:ln>
                  <a:solidFill>
                    <a:schemeClr val="tx1"/>
                  </a:solidFill>
                </a:ln>
              </p:spPr>
              <p:txBody>
                <a:bodyPr/>
                <a:lstStyle/>
                <a:p>
                  <a:r>
                    <a:rPr lang="en-US">
                      <a:noFill/>
                    </a:rPr>
                    <a:t> </a:t>
                  </a:r>
                  <a:endParaRPr lang="en-US">
                    <a:noFill/>
                  </a:endParaRPr>
                </a:p>
              </p:txBody>
            </p:sp>
          </mc:Fallback>
        </mc:AlternateContent>
        <p:cxnSp>
          <p:nvCxnSpPr>
            <p:cNvPr id="62" name="直接连接符 61"/>
            <p:cNvCxnSpPr>
              <a:stCxn id="61" idx="0"/>
              <a:endCxn id="63" idx="3"/>
            </p:cNvCxnSpPr>
            <p:nvPr/>
          </p:nvCxnSpPr>
          <p:spPr>
            <a:xfrm flipV="1">
              <a:off x="493353" y="5202502"/>
              <a:ext cx="182580" cy="1855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3" name="椭圆 62">
                  <a:extLst>
                    <a:ext uri="{FF2B5EF4-FFF2-40B4-BE49-F238E27FC236}">
                      <a14:artisticCrisscrossEtching id="{B15B3AC8-F291-4175-8FC3-DA91AD34BCB2}"/>
                    </a:ext>
                  </a:extLst>
                </p:cNvPr>
                <p:cNvSpPr/>
                <p:nvPr/>
              </p:nvSpPr>
              <p:spPr>
                <a:xfrm>
                  <a:off x="636305" y="4971535"/>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3</m:t>
                        </m:r>
                      </m:oMath>
                    </m:oMathPara>
                  </a14:m>
                  <a:endParaRPr lang="en-US" sz="1600" dirty="0">
                    <a:solidFill>
                      <a:schemeClr val="bg1"/>
                    </a:solidFill>
                  </a:endParaRPr>
                </a:p>
              </p:txBody>
            </p:sp>
          </mc:Choice>
          <mc:Fallback>
            <p:sp>
              <p:nvSpPr>
                <p:cNvPr id="63" name="椭圆 62"/>
                <p:cNvSpPr>
                  <a:spLocks noRot="1" noChangeAspect="1" noMove="1" noResize="1" noEditPoints="1" noAdjustHandles="1" noChangeArrowheads="1" noChangeShapeType="1" noTextEdit="1"/>
                </p:cNvSpPr>
                <p:nvPr/>
              </p:nvSpPr>
              <p:spPr>
                <a:xfrm>
                  <a:off x="636305" y="4971535"/>
                  <a:ext cx="270595" cy="270595"/>
                </a:xfrm>
                <a:prstGeom prst="ellipse">
                  <a:avLst/>
                </a:prstGeom>
                <a:blipFill rotWithShape="1">
                  <a:blip r:embed="rId12"/>
                  <a:stretch>
                    <a:fillRect/>
                  </a:stretch>
                </a:blipFill>
                <a:ln>
                  <a:solidFill>
                    <a:srgbClr val="C00000"/>
                  </a:solidFill>
                </a:ln>
              </p:spPr>
              <p:txBody>
                <a:bodyPr/>
                <a:lstStyle/>
                <a:p>
                  <a:r>
                    <a:rPr lang="en-US">
                      <a:noFill/>
                    </a:rPr>
                    <a:t> </a:t>
                  </a:r>
                  <a:endParaRPr lang="en-US">
                    <a:noFill/>
                  </a:endParaRPr>
                </a:p>
              </p:txBody>
            </p:sp>
          </mc:Fallback>
        </mc:AlternateContent>
      </p:grpSp>
      <mc:AlternateContent xmlns:mc="http://schemas.openxmlformats.org/markup-compatibility/2006">
        <mc:Choice xmlns:a14="http://schemas.microsoft.com/office/drawing/2010/main" Requires="a14">
          <p:sp>
            <p:nvSpPr>
              <p:cNvPr id="64" name="文本框 63">
                <a:extLst>
                  <a:ext uri="{FF2B5EF4-FFF2-40B4-BE49-F238E27FC236}">
                    <a14:artisticCrisscrossEtching id="{084BCC04-6809-44E8-80F5-399502423931}"/>
                  </a:ext>
                </a:extLst>
              </p:cNvPr>
              <p:cNvSpPr txBox="1"/>
              <p:nvPr/>
            </p:nvSpPr>
            <p:spPr>
              <a:xfrm>
                <a:off x="400602" y="4926628"/>
                <a:ext cx="18550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oMath>
                  </m:oMathPara>
                </a14:m>
                <a:endParaRPr lang="en-US" sz="2000" dirty="0"/>
              </a:p>
            </p:txBody>
          </p:sp>
        </mc:Choice>
        <mc:Fallback>
          <p:sp>
            <p:nvSpPr>
              <p:cNvPr id="64" name="文本框 63"/>
              <p:cNvSpPr txBox="1">
                <a:spLocks noRot="1" noChangeAspect="1" noMove="1" noResize="1" noEditPoints="1" noAdjustHandles="1" noChangeArrowheads="1" noChangeShapeType="1" noTextEdit="1"/>
              </p:cNvSpPr>
              <p:nvPr/>
            </p:nvSpPr>
            <p:spPr>
              <a:xfrm>
                <a:off x="400602" y="4926628"/>
                <a:ext cx="185500" cy="307777"/>
              </a:xfrm>
              <a:prstGeom prst="rect">
                <a:avLst/>
              </a:prstGeom>
              <a:blipFill rotWithShape="1">
                <a:blip r:embed="rId13"/>
                <a:stretch>
                  <a:fillRect l="-20000" r="-16667"/>
                </a:stretch>
              </a:blipFill>
            </p:spPr>
            <p:txBody>
              <a:bodyPr/>
              <a:lstStyle/>
              <a:p>
                <a:r>
                  <a:rPr lang="en-US">
                    <a:noFill/>
                  </a:rPr>
                  <a:t> </a:t>
                </a:r>
                <a:endParaRPr lang="en-US">
                  <a:noFill/>
                </a:endParaRPr>
              </a:p>
            </p:txBody>
          </p:sp>
        </mc:Fallback>
      </mc:AlternateContent>
      <p:sp>
        <p:nvSpPr>
          <p:cNvPr id="35" name="文本框 34"/>
          <p:cNvSpPr txBox="1"/>
          <p:nvPr/>
        </p:nvSpPr>
        <p:spPr>
          <a:xfrm>
            <a:off x="1469081" y="4042486"/>
            <a:ext cx="1921007" cy="510778"/>
          </a:xfrm>
          <a:prstGeom prst="roundRect">
            <a:avLst>
              <a:gd name="adj" fmla="val 24804"/>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2400" dirty="0">
                <a:solidFill>
                  <a:schemeClr val="bg1"/>
                </a:solidFill>
              </a:rPr>
              <a:t>We are done!</a:t>
            </a:r>
            <a:endParaRPr 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4:artisticCrisscrossEtching id="{69E86A38-633F-405F-BE8D-89E1CB46703D}"/>
                  </a:ext>
                </a:extLst>
              </p:cNvPr>
              <p:cNvSpPr>
                <a:spLocks noGrp="1"/>
              </p:cNvSpPr>
              <p:nvPr>
                <p:ph type="title"/>
              </p:nvPr>
            </p:nvSpPr>
            <p:spPr/>
            <p:txBody>
              <a:bodyPr/>
              <a:lstStyle/>
              <a:p>
                <a:r>
                  <a:rPr lang="en-US" b="1" dirty="0"/>
                  <a:t>Insert</a:t>
                </a:r>
                <a:r>
                  <a:rPr lang="en-US" dirty="0"/>
                  <a:t> node </a:t>
                </a:r>
                <a14:m>
                  <m:oMath xmlns:m="http://schemas.openxmlformats.org/officeDocument/2006/math">
                    <m:r>
                      <a:rPr lang="en-US" b="0" i="1" smtClean="0">
                        <a:latin typeface="Cambria Math" panose="02040503050406030204" pitchFamily="18" charset="0"/>
                      </a:rPr>
                      <m:t>𝑧</m:t>
                    </m:r>
                  </m:oMath>
                </a14:m>
                <a:r>
                  <a:rPr lang="en-US" dirty="0"/>
                  <a:t> into a RB-Tree</a:t>
                </a:r>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1"/>
                <a:stretch>
                  <a:fillRect l="-309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4:artisticCrisscrossEtching id="{317AF828-FED8-4E2F-98FF-816024274A0B}"/>
                  </a:ext>
                </a:extLst>
              </p:cNvPr>
              <p:cNvSpPr>
                <a:spLocks noGrp="1"/>
              </p:cNvSpPr>
              <p:nvPr>
                <p:ph idx="1"/>
              </p:nvPr>
            </p:nvSpPr>
            <p:spPr>
              <a:xfrm>
                <a:off x="628650" y="1690688"/>
                <a:ext cx="8515350" cy="4802186"/>
              </a:xfrm>
            </p:spPr>
            <p:txBody>
              <a:bodyPr>
                <a:noAutofit/>
              </a:bodyPr>
              <a:lstStyle/>
              <a:p>
                <a:pPr>
                  <a:spcBef>
                    <a:spcPts val="600"/>
                  </a:spcBef>
                </a:pPr>
                <a:r>
                  <a:rPr lang="en-US" sz="2000" b="1" dirty="0"/>
                  <a:t>Step 1:</a:t>
                </a:r>
                <a:r>
                  <a:rPr lang="en-US" sz="2000" dirty="0"/>
                  <a:t> Color </a:t>
                </a:r>
                <a14:m>
                  <m:oMath xmlns:m="http://schemas.openxmlformats.org/officeDocument/2006/math">
                    <m:r>
                      <a:rPr lang="en-US" sz="2000" i="1" dirty="0" smtClean="0">
                        <a:latin typeface="Cambria Math" panose="02040503050406030204" pitchFamily="18" charset="0"/>
                      </a:rPr>
                      <m:t>𝑧</m:t>
                    </m:r>
                  </m:oMath>
                </a14:m>
                <a:r>
                  <a:rPr lang="en-US" sz="2000" dirty="0"/>
                  <a:t> as red and insert as if the RB-tree were a BST.</a:t>
                </a:r>
              </a:p>
              <a:p>
                <a:pPr>
                  <a:spcBef>
                    <a:spcPts val="600"/>
                  </a:spcBef>
                </a:pPr>
                <a:r>
                  <a:rPr lang="en-US" sz="2000" b="1" dirty="0"/>
                  <a:t>Step 2:</a:t>
                </a:r>
                <a:r>
                  <a:rPr lang="en-US" sz="2000" dirty="0"/>
                  <a:t> Fix any violated properties.</a:t>
                </a:r>
              </a:p>
              <a:p>
                <a:pPr lvl="1">
                  <a:spcBef>
                    <a:spcPts val="300"/>
                  </a:spcBef>
                </a:pPr>
                <a:r>
                  <a:rPr lang="en-US" sz="1800" b="1" dirty="0"/>
                  <a:t>No-Fix-Needed:</a:t>
                </a:r>
                <a:r>
                  <a:rPr lang="en-US" sz="1800" dirty="0"/>
                  <a:t> </a:t>
                </a:r>
                <a14:m>
                  <m:oMath xmlns:m="http://schemas.openxmlformats.org/officeDocument/2006/math">
                    <m:r>
                      <a:rPr lang="en-US" sz="1800" i="1" dirty="0">
                        <a:latin typeface="Cambria Math" panose="02040503050406030204" pitchFamily="18" charset="0"/>
                      </a:rPr>
                      <m:t>𝑧</m:t>
                    </m:r>
                  </m:oMath>
                </a14:m>
                <a:r>
                  <a:rPr lang="en-US" sz="1800" dirty="0"/>
                  <a:t> has a black parent.</a:t>
                </a:r>
              </a:p>
              <a:p>
                <a:pPr lvl="1">
                  <a:spcBef>
                    <a:spcPts val="300"/>
                  </a:spcBef>
                </a:pPr>
                <a:r>
                  <a:rPr lang="en-US" sz="1800" b="1" dirty="0"/>
                  <a:t>Case 0:</a:t>
                </a:r>
                <a:r>
                  <a:rPr lang="en-US" sz="1800" dirty="0"/>
                  <a:t> </a:t>
                </a:r>
                <a14:m>
                  <m:oMath xmlns:m="http://schemas.openxmlformats.org/officeDocument/2006/math">
                    <m:r>
                      <a:rPr lang="en-US" sz="1800" i="1">
                        <a:latin typeface="Cambria Math" panose="02040503050406030204" pitchFamily="18" charset="0"/>
                      </a:rPr>
                      <m:t>𝑧</m:t>
                    </m:r>
                  </m:oMath>
                </a14:m>
                <a:r>
                  <a:rPr lang="en-US" sz="1800" dirty="0"/>
                  <a:t> becomes the root.</a:t>
                </a:r>
                <a:br>
                  <a:rPr lang="en-US" sz="1800" dirty="0"/>
                </a:br>
                <a:r>
                  <a:rPr lang="en-US" sz="1800" b="1" dirty="0">
                    <a:solidFill>
                      <a:schemeClr val="accent2">
                        <a:lumMod val="50000"/>
                      </a:schemeClr>
                    </a:solidFill>
                  </a:rPr>
                  <a:t>Fix:</a:t>
                </a:r>
                <a:r>
                  <a:rPr lang="en-US" sz="1800" dirty="0"/>
                  <a:t> recolor </a:t>
                </a:r>
                <a14:m>
                  <m:oMath xmlns:m="http://schemas.openxmlformats.org/officeDocument/2006/math">
                    <m:r>
                      <a:rPr lang="en-US" sz="1800" i="1" dirty="0" smtClean="0">
                        <a:latin typeface="Cambria Math" panose="02040503050406030204" pitchFamily="18" charset="0"/>
                      </a:rPr>
                      <m:t>𝑧</m:t>
                    </m:r>
                  </m:oMath>
                </a14:m>
                <a:r>
                  <a:rPr lang="en-US" sz="1800" dirty="0"/>
                  <a:t> to be black.</a:t>
                </a:r>
              </a:p>
              <a:p>
                <a:pPr lvl="1">
                  <a:spcBef>
                    <a:spcPts val="300"/>
                  </a:spcBef>
                </a:pPr>
                <a:r>
                  <a:rPr lang="en-US" sz="1800" b="1" dirty="0"/>
                  <a:t>Case 1:</a:t>
                </a:r>
                <a:r>
                  <a:rPr lang="en-US" sz="1800" dirty="0"/>
                  <a:t> </a:t>
                </a:r>
                <a14:m>
                  <m:oMath xmlns:m="http://schemas.openxmlformats.org/officeDocument/2006/math">
                    <m:r>
                      <a:rPr lang="en-US" sz="1800" i="1" dirty="0">
                        <a:latin typeface="Cambria Math" panose="02040503050406030204" pitchFamily="18" charset="0"/>
                      </a:rPr>
                      <m:t>𝑧</m:t>
                    </m:r>
                  </m:oMath>
                </a14:m>
                <a:r>
                  <a:rPr lang="en-US" sz="1800" dirty="0"/>
                  <a:t>’s parent is red, has red uncle.</a:t>
                </a:r>
                <a:br>
                  <a:rPr lang="en-US" sz="1800" dirty="0"/>
                </a:br>
                <a:r>
                  <a:rPr lang="en-US" sz="1800" b="1" dirty="0">
                    <a:solidFill>
                      <a:schemeClr val="accent2">
                        <a:lumMod val="50000"/>
                      </a:schemeClr>
                    </a:solidFill>
                  </a:rPr>
                  <a:t>Fix:</a:t>
                </a:r>
                <a:r>
                  <a:rPr lang="en-US" sz="1800" dirty="0"/>
                  <a:t> recoloring to push-up “no-red-edge” violation (maintain “black-height”).</a:t>
                </a:r>
              </a:p>
              <a:p>
                <a:pPr lvl="1">
                  <a:spcBef>
                    <a:spcPts val="300"/>
                  </a:spcBef>
                </a:pPr>
                <a:r>
                  <a:rPr lang="en-US" sz="1800" b="1" dirty="0">
                    <a:solidFill>
                      <a:schemeClr val="tx1"/>
                    </a:solidFill>
                  </a:rPr>
                  <a:t>Case 2:</a:t>
                </a:r>
                <a:r>
                  <a:rPr lang="en-US" sz="1800" dirty="0">
                    <a:solidFill>
                      <a:schemeClr val="tx1"/>
                    </a:solidFill>
                  </a:rPr>
                  <a:t> </a:t>
                </a:r>
                <a14:m>
                  <m:oMath xmlns:m="http://schemas.openxmlformats.org/officeDocument/2006/math">
                    <m:r>
                      <a:rPr lang="en-US" sz="1800" i="1" dirty="0">
                        <a:solidFill>
                          <a:schemeClr val="tx1"/>
                        </a:solidFill>
                        <a:latin typeface="Cambria Math" panose="02040503050406030204" pitchFamily="18" charset="0"/>
                      </a:rPr>
                      <m:t>𝑧</m:t>
                    </m:r>
                  </m:oMath>
                </a14:m>
                <a:r>
                  <a:rPr lang="en-US" sz="1800" dirty="0">
                    <a:solidFill>
                      <a:schemeClr val="tx1"/>
                    </a:solidFill>
                  </a:rPr>
                  <a:t>’s parent is red, has black uncle. </a:t>
                </a:r>
                <a14:m>
                  <m:oMath xmlns:m="http://schemas.openxmlformats.org/officeDocument/2006/math">
                    <m:r>
                      <a:rPr lang="en-US" sz="1800" i="1" dirty="0">
                        <a:solidFill>
                          <a:schemeClr val="tx1"/>
                        </a:solidFill>
                        <a:latin typeface="Cambria Math" panose="02040503050406030204" pitchFamily="18" charset="0"/>
                      </a:rPr>
                      <m:t>𝑧</m:t>
                    </m:r>
                  </m:oMath>
                </a14:m>
                <a:r>
                  <a:rPr lang="en-US" sz="1800" dirty="0">
                    <a:solidFill>
                      <a:schemeClr val="tx1"/>
                    </a:solidFill>
                  </a:rPr>
                  <a:t> is right child of its parent.</a:t>
                </a:r>
                <a:br>
                  <a:rPr lang="en-US" sz="1800" dirty="0">
                    <a:solidFill>
                      <a:schemeClr val="tx1"/>
                    </a:solidFill>
                  </a:rPr>
                </a:br>
                <a:r>
                  <a:rPr lang="en-US" sz="1800" b="1" dirty="0">
                    <a:solidFill>
                      <a:schemeClr val="accent2">
                        <a:lumMod val="50000"/>
                      </a:schemeClr>
                    </a:solidFill>
                  </a:rPr>
                  <a:t>Fix:</a:t>
                </a:r>
                <a:r>
                  <a:rPr lang="en-US" sz="1800" dirty="0">
                    <a:solidFill>
                      <a:schemeClr val="tx1"/>
                    </a:solidFill>
                  </a:rPr>
                  <a:t> </a:t>
                </a:r>
                <a:r>
                  <a:rPr lang="en-US" sz="1800" dirty="0"/>
                  <a:t>left-rotate </a:t>
                </a:r>
                <a14:m>
                  <m:oMath xmlns:m="http://schemas.openxmlformats.org/officeDocument/2006/math">
                    <m:r>
                      <a:rPr lang="en-US" sz="1800" i="1" dirty="0">
                        <a:latin typeface="Cambria Math" panose="02040503050406030204" pitchFamily="18" charset="0"/>
                      </a:rPr>
                      <m:t>𝑧</m:t>
                    </m:r>
                  </m:oMath>
                </a14:m>
                <a:r>
                  <a:rPr lang="en-US" sz="1800" dirty="0"/>
                  <a:t>’s parent to transform to Case 3 (maintain “black-height”).</a:t>
                </a:r>
              </a:p>
              <a:p>
                <a:pPr lvl="1">
                  <a:spcBef>
                    <a:spcPts val="300"/>
                  </a:spcBef>
                </a:pPr>
                <a:r>
                  <a:rPr lang="en-US" sz="1800" b="1" dirty="0">
                    <a:solidFill>
                      <a:schemeClr val="tx1"/>
                    </a:solidFill>
                  </a:rPr>
                  <a:t>Case 3:</a:t>
                </a:r>
                <a:r>
                  <a:rPr lang="en-US" sz="1800" dirty="0">
                    <a:solidFill>
                      <a:schemeClr val="tx1"/>
                    </a:solidFill>
                  </a:rPr>
                  <a:t> </a:t>
                </a:r>
                <a14:m>
                  <m:oMath xmlns:m="http://schemas.openxmlformats.org/officeDocument/2006/math">
                    <m:r>
                      <a:rPr lang="en-US" sz="1800" i="1" dirty="0">
                        <a:latin typeface="Cambria Math" panose="02040503050406030204" pitchFamily="18" charset="0"/>
                      </a:rPr>
                      <m:t>𝑧</m:t>
                    </m:r>
                  </m:oMath>
                </a14:m>
                <a:r>
                  <a:rPr lang="en-US" sz="1800" dirty="0"/>
                  <a:t>’s parent is red, has black uncle. </a:t>
                </a:r>
                <a14:m>
                  <m:oMath xmlns:m="http://schemas.openxmlformats.org/officeDocument/2006/math">
                    <m:r>
                      <a:rPr lang="en-US" sz="1800" i="1" dirty="0">
                        <a:latin typeface="Cambria Math" panose="02040503050406030204" pitchFamily="18" charset="0"/>
                      </a:rPr>
                      <m:t>𝑧</m:t>
                    </m:r>
                  </m:oMath>
                </a14:m>
                <a:r>
                  <a:rPr lang="en-US" sz="1800" dirty="0"/>
                  <a:t> is left child of its parent.</a:t>
                </a:r>
                <a:br>
                  <a:rPr lang="en-US" sz="1800" dirty="0"/>
                </a:br>
                <a:r>
                  <a:rPr lang="en-US" sz="1800" b="1" dirty="0">
                    <a:solidFill>
                      <a:schemeClr val="accent2">
                        <a:lumMod val="50000"/>
                      </a:schemeClr>
                    </a:solidFill>
                  </a:rPr>
                  <a:t>Fix:</a:t>
                </a:r>
                <a:r>
                  <a:rPr lang="en-US" sz="1800" dirty="0"/>
                  <a:t> right-rotate </a:t>
                </a:r>
                <a14:m>
                  <m:oMath xmlns:m="http://schemas.openxmlformats.org/officeDocument/2006/math">
                    <m:r>
                      <a:rPr lang="en-US" sz="1800" i="1" dirty="0" smtClean="0">
                        <a:latin typeface="Cambria Math" panose="02040503050406030204" pitchFamily="18" charset="0"/>
                      </a:rPr>
                      <m:t>𝑧</m:t>
                    </m:r>
                  </m:oMath>
                </a14:m>
                <a:r>
                  <a:rPr lang="en-US" sz="1800" dirty="0"/>
                  <a:t>’s grandparent and recolor nodes, all properties satisfied.</a:t>
                </a:r>
                <a:endParaRPr lang="en-US" sz="1800" dirty="0">
                  <a:solidFill>
                    <a:schemeClr val="tx1"/>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4802186"/>
              </a:xfrm>
              <a:blipFill rotWithShape="1">
                <a:blip r:embed="rId2"/>
                <a:stretch>
                  <a:fillRect l="-644" t="-1269"/>
                </a:stretch>
              </a:blipFill>
            </p:spPr>
            <p:txBody>
              <a:bodyPr/>
              <a:lstStyle/>
              <a:p>
                <a:r>
                  <a:rPr lang="en-US">
                    <a:noFill/>
                  </a:rPr>
                  <a:t> </a:t>
                </a:r>
                <a:endParaRPr lang="en-US">
                  <a:noFill/>
                </a:endParaRPr>
              </a:p>
            </p:txBody>
          </p:sp>
        </mc:Fallback>
      </mc:AlternateContent>
      <p:grpSp>
        <p:nvGrpSpPr>
          <p:cNvPr id="83" name="组合 82"/>
          <p:cNvGrpSpPr/>
          <p:nvPr/>
        </p:nvGrpSpPr>
        <p:grpSpPr>
          <a:xfrm>
            <a:off x="6846836" y="1728513"/>
            <a:ext cx="2071530" cy="1556756"/>
            <a:chOff x="358055" y="4525012"/>
            <a:chExt cx="2071530" cy="1556756"/>
          </a:xfrm>
        </p:grpSpPr>
        <mc:AlternateContent xmlns:mc="http://schemas.openxmlformats.org/markup-compatibility/2006">
          <mc:Choice xmlns:a14="http://schemas.microsoft.com/office/drawing/2010/main" Requires="a14">
            <p:sp>
              <p:nvSpPr>
                <p:cNvPr id="84" name="椭圆 83">
                  <a:extLst>
                    <a:ext uri="{FF2B5EF4-FFF2-40B4-BE49-F238E27FC236}">
                      <a14:artisticCrisscrossEtching id="{FD0E9157-DA90-41E5-9F7F-E50207F0D4B1}"/>
                    </a:ext>
                  </a:extLst>
                </p:cNvPr>
                <p:cNvSpPr/>
                <p:nvPr/>
              </p:nvSpPr>
              <p:spPr>
                <a:xfrm>
                  <a:off x="1617800" y="4971534"/>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11</m:t>
                        </m:r>
                      </m:oMath>
                    </m:oMathPara>
                  </a14:m>
                  <a:endParaRPr lang="en-US" sz="1600" dirty="0">
                    <a:solidFill>
                      <a:schemeClr val="bg1"/>
                    </a:solidFill>
                  </a:endParaRPr>
                </a:p>
              </p:txBody>
            </p:sp>
          </mc:Choice>
          <mc:Fallback>
            <p:sp>
              <p:nvSpPr>
                <p:cNvPr id="84" name="椭圆 83"/>
                <p:cNvSpPr>
                  <a:spLocks noRot="1" noChangeAspect="1" noMove="1" noResize="1" noEditPoints="1" noAdjustHandles="1" noChangeArrowheads="1" noChangeShapeType="1" noTextEdit="1"/>
                </p:cNvSpPr>
                <p:nvPr/>
              </p:nvSpPr>
              <p:spPr>
                <a:xfrm>
                  <a:off x="1617800" y="4971534"/>
                  <a:ext cx="270595" cy="270595"/>
                </a:xfrm>
                <a:prstGeom prst="ellipse">
                  <a:avLst/>
                </a:prstGeom>
                <a:blipFill rotWithShape="1">
                  <a:blip r:embed="rId3"/>
                  <a:stretch>
                    <a:fillRect l="-13043" r="-15217"/>
                  </a:stretch>
                </a:blipFill>
                <a:ln>
                  <a:solidFill>
                    <a:srgbClr val="C00000"/>
                  </a:solidFill>
                </a:ln>
              </p:spPr>
              <p:txBody>
                <a:bodyPr/>
                <a:lstStyle/>
                <a:p>
                  <a:r>
                    <a:rPr lang="en-US">
                      <a:noFill/>
                    </a:rPr>
                    <a:t> </a:t>
                  </a:r>
                  <a:endParaRPr lang="en-US">
                    <a:noFill/>
                  </a:endParaRPr>
                </a:p>
              </p:txBody>
            </p:sp>
          </mc:Fallback>
        </mc:AlternateContent>
        <p:cxnSp>
          <p:nvCxnSpPr>
            <p:cNvPr id="85" name="直接连接符 84"/>
            <p:cNvCxnSpPr>
              <a:stCxn id="87" idx="5"/>
              <a:endCxn id="84" idx="0"/>
            </p:cNvCxnSpPr>
            <p:nvPr/>
          </p:nvCxnSpPr>
          <p:spPr>
            <a:xfrm>
              <a:off x="1347713" y="4755979"/>
              <a:ext cx="405385" cy="2155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6" name="椭圆 85">
                  <a:extLst>
                    <a:ext uri="{FF2B5EF4-FFF2-40B4-BE49-F238E27FC236}">
                      <a14:artisticCrisscrossEtching id="{33354F2E-7C85-47C9-8329-7C4D1F016DFA}"/>
                    </a:ext>
                  </a:extLst>
                </p:cNvPr>
                <p:cNvSpPr/>
                <p:nvPr/>
              </p:nvSpPr>
              <p:spPr>
                <a:xfrm>
                  <a:off x="1888395" y="5376963"/>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14</m:t>
                        </m:r>
                      </m:oMath>
                    </m:oMathPara>
                  </a14:m>
                  <a:endParaRPr lang="en-US" sz="1600" dirty="0">
                    <a:solidFill>
                      <a:schemeClr val="bg1"/>
                    </a:solidFill>
                  </a:endParaRPr>
                </a:p>
              </p:txBody>
            </p:sp>
          </mc:Choice>
          <mc:Fallback>
            <p:sp>
              <p:nvSpPr>
                <p:cNvPr id="86" name="椭圆 85"/>
                <p:cNvSpPr>
                  <a:spLocks noRot="1" noChangeAspect="1" noMove="1" noResize="1" noEditPoints="1" noAdjustHandles="1" noChangeArrowheads="1" noChangeShapeType="1" noTextEdit="1"/>
                </p:cNvSpPr>
                <p:nvPr/>
              </p:nvSpPr>
              <p:spPr>
                <a:xfrm>
                  <a:off x="1888395" y="5376963"/>
                  <a:ext cx="270595" cy="270595"/>
                </a:xfrm>
                <a:prstGeom prst="ellipse">
                  <a:avLst/>
                </a:prstGeom>
                <a:blipFill rotWithShape="1">
                  <a:blip r:embed="rId4"/>
                  <a:stretch>
                    <a:fillRect l="-12766" r="-12766"/>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7" name="椭圆 86">
                  <a:extLst>
                    <a:ext uri="{FF2B5EF4-FFF2-40B4-BE49-F238E27FC236}">
                      <a14:artisticCrisscrossEtching id="{3844C2DE-4DE0-4F93-9BF3-2F44B96E2B62}"/>
                    </a:ext>
                  </a:extLst>
                </p:cNvPr>
                <p:cNvSpPr/>
                <p:nvPr/>
              </p:nvSpPr>
              <p:spPr>
                <a:xfrm>
                  <a:off x="1116746" y="4525012"/>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7</m:t>
                        </m:r>
                      </m:oMath>
                    </m:oMathPara>
                  </a14:m>
                  <a:endParaRPr lang="en-US" sz="1600" dirty="0">
                    <a:solidFill>
                      <a:schemeClr val="bg1"/>
                    </a:solidFill>
                  </a:endParaRPr>
                </a:p>
              </p:txBody>
            </p:sp>
          </mc:Choice>
          <mc:Fallback>
            <p:sp>
              <p:nvSpPr>
                <p:cNvPr id="87" name="椭圆 86"/>
                <p:cNvSpPr>
                  <a:spLocks noRot="1" noChangeAspect="1" noMove="1" noResize="1" noEditPoints="1" noAdjustHandles="1" noChangeArrowheads="1" noChangeShapeType="1" noTextEdit="1"/>
                </p:cNvSpPr>
                <p:nvPr/>
              </p:nvSpPr>
              <p:spPr>
                <a:xfrm>
                  <a:off x="1116746" y="4525012"/>
                  <a:ext cx="270595" cy="270595"/>
                </a:xfrm>
                <a:prstGeom prst="ellipse">
                  <a:avLst/>
                </a:prstGeom>
                <a:blipFill rotWithShape="1">
                  <a:blip r:embed="rId5"/>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8" name="椭圆 87">
                  <a:extLst>
                    <a:ext uri="{FF2B5EF4-FFF2-40B4-BE49-F238E27FC236}">
                      <a14:artisticCrisscrossEtching id="{94B08B69-365F-4CAB-81CB-70B0F99B681C}"/>
                    </a:ext>
                  </a:extLst>
                </p:cNvPr>
                <p:cNvSpPr/>
                <p:nvPr/>
              </p:nvSpPr>
              <p:spPr>
                <a:xfrm>
                  <a:off x="1342898" y="5376964"/>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8</m:t>
                        </m:r>
                      </m:oMath>
                    </m:oMathPara>
                  </a14:m>
                  <a:endParaRPr lang="en-US" sz="1600" dirty="0">
                    <a:solidFill>
                      <a:schemeClr val="bg1"/>
                    </a:solidFill>
                  </a:endParaRPr>
                </a:p>
              </p:txBody>
            </p:sp>
          </mc:Choice>
          <mc:Fallback>
            <p:sp>
              <p:nvSpPr>
                <p:cNvPr id="88" name="椭圆 87"/>
                <p:cNvSpPr>
                  <a:spLocks noRot="1" noChangeAspect="1" noMove="1" noResize="1" noEditPoints="1" noAdjustHandles="1" noChangeArrowheads="1" noChangeShapeType="1" noTextEdit="1"/>
                </p:cNvSpPr>
                <p:nvPr/>
              </p:nvSpPr>
              <p:spPr>
                <a:xfrm>
                  <a:off x="1342898" y="5376964"/>
                  <a:ext cx="270595" cy="270595"/>
                </a:xfrm>
                <a:prstGeom prst="ellipse">
                  <a:avLst/>
                </a:prstGeom>
                <a:blipFill rotWithShape="1">
                  <a:blip r:embed="rId6"/>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9" name="椭圆 88">
                  <a:extLst>
                    <a:ext uri="{FF2B5EF4-FFF2-40B4-BE49-F238E27FC236}">
                      <a14:artisticCrisscrossEtching id="{FF729A4B-80CE-4ADB-87E3-580C3E1ED0C1}"/>
                    </a:ext>
                  </a:extLst>
                </p:cNvPr>
                <p:cNvSpPr/>
                <p:nvPr/>
              </p:nvSpPr>
              <p:spPr>
                <a:xfrm>
                  <a:off x="2158990" y="5807788"/>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15</m:t>
                        </m:r>
                      </m:oMath>
                    </m:oMathPara>
                  </a14:m>
                  <a:endParaRPr lang="en-US" sz="1600" dirty="0">
                    <a:solidFill>
                      <a:schemeClr val="bg1"/>
                    </a:solidFill>
                  </a:endParaRPr>
                </a:p>
              </p:txBody>
            </p:sp>
          </mc:Choice>
          <mc:Fallback>
            <p:sp>
              <p:nvSpPr>
                <p:cNvPr id="89" name="椭圆 88"/>
                <p:cNvSpPr>
                  <a:spLocks noRot="1" noChangeAspect="1" noMove="1" noResize="1" noEditPoints="1" noAdjustHandles="1" noChangeArrowheads="1" noChangeShapeType="1" noTextEdit="1"/>
                </p:cNvSpPr>
                <p:nvPr/>
              </p:nvSpPr>
              <p:spPr>
                <a:xfrm>
                  <a:off x="2158990" y="5807788"/>
                  <a:ext cx="270595" cy="270595"/>
                </a:xfrm>
                <a:prstGeom prst="ellipse">
                  <a:avLst/>
                </a:prstGeom>
                <a:blipFill rotWithShape="1">
                  <a:blip r:embed="rId7"/>
                  <a:stretch>
                    <a:fillRect l="-15217" r="-15217"/>
                  </a:stretch>
                </a:blipFill>
                <a:ln>
                  <a:solidFill>
                    <a:srgbClr val="C00000"/>
                  </a:solidFill>
                </a:ln>
              </p:spPr>
              <p:txBody>
                <a:bodyPr/>
                <a:lstStyle/>
                <a:p>
                  <a:r>
                    <a:rPr lang="en-US">
                      <a:noFill/>
                    </a:rPr>
                    <a:t> </a:t>
                  </a:r>
                  <a:endParaRPr lang="en-US">
                    <a:noFill/>
                  </a:endParaRPr>
                </a:p>
              </p:txBody>
            </p:sp>
          </mc:Fallback>
        </mc:AlternateContent>
        <p:cxnSp>
          <p:nvCxnSpPr>
            <p:cNvPr id="90" name="直接连接符 89"/>
            <p:cNvCxnSpPr>
              <a:stCxn id="84" idx="5"/>
              <a:endCxn id="86" idx="0"/>
            </p:cNvCxnSpPr>
            <p:nvPr/>
          </p:nvCxnSpPr>
          <p:spPr>
            <a:xfrm>
              <a:off x="1848767" y="5202501"/>
              <a:ext cx="174926" cy="1744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4" idx="3"/>
              <a:endCxn id="88" idx="0"/>
            </p:cNvCxnSpPr>
            <p:nvPr/>
          </p:nvCxnSpPr>
          <p:spPr>
            <a:xfrm flipH="1">
              <a:off x="1478196" y="5202501"/>
              <a:ext cx="179232" cy="1744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00" idx="0"/>
              <a:endCxn id="87" idx="3"/>
            </p:cNvCxnSpPr>
            <p:nvPr/>
          </p:nvCxnSpPr>
          <p:spPr>
            <a:xfrm flipV="1">
              <a:off x="771603" y="4755979"/>
              <a:ext cx="384771" cy="2155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6" idx="5"/>
              <a:endCxn id="89" idx="0"/>
            </p:cNvCxnSpPr>
            <p:nvPr/>
          </p:nvCxnSpPr>
          <p:spPr>
            <a:xfrm>
              <a:off x="2119362" y="5607930"/>
              <a:ext cx="174926" cy="1998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4" name="椭圆 93">
                  <a:extLst>
                    <a:ext uri="{FF2B5EF4-FFF2-40B4-BE49-F238E27FC236}">
                      <a14:artisticCrisscrossEtching id="{CCF28DB5-15F8-4224-9D90-45D74C3B384F}"/>
                    </a:ext>
                  </a:extLst>
                </p:cNvPr>
                <p:cNvSpPr/>
                <p:nvPr/>
              </p:nvSpPr>
              <p:spPr>
                <a:xfrm>
                  <a:off x="906900" y="5388058"/>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5</m:t>
                        </m:r>
                      </m:oMath>
                    </m:oMathPara>
                  </a14:m>
                  <a:endParaRPr lang="en-US" sz="1600" dirty="0">
                    <a:solidFill>
                      <a:schemeClr val="bg1"/>
                    </a:solidFill>
                  </a:endParaRPr>
                </a:p>
              </p:txBody>
            </p:sp>
          </mc:Choice>
          <mc:Fallback>
            <p:sp>
              <p:nvSpPr>
                <p:cNvPr id="94" name="椭圆 93"/>
                <p:cNvSpPr>
                  <a:spLocks noRot="1" noChangeAspect="1" noMove="1" noResize="1" noEditPoints="1" noAdjustHandles="1" noChangeArrowheads="1" noChangeShapeType="1" noTextEdit="1"/>
                </p:cNvSpPr>
                <p:nvPr/>
              </p:nvSpPr>
              <p:spPr>
                <a:xfrm>
                  <a:off x="906900" y="5388058"/>
                  <a:ext cx="270595" cy="270595"/>
                </a:xfrm>
                <a:prstGeom prst="ellipse">
                  <a:avLst/>
                </a:prstGeom>
                <a:blipFill rotWithShape="1">
                  <a:blip r:embed="rId8"/>
                  <a:stretch>
                    <a:fillRect/>
                  </a:stretch>
                </a:blipFill>
                <a:ln>
                  <a:solidFill>
                    <a:schemeClr val="tx1"/>
                  </a:solidFill>
                </a:ln>
              </p:spPr>
              <p:txBody>
                <a:bodyPr/>
                <a:lstStyle/>
                <a:p>
                  <a:r>
                    <a:rPr lang="en-US">
                      <a:noFill/>
                    </a:rPr>
                    <a:t> </a:t>
                  </a:r>
                  <a:endParaRPr lang="en-US">
                    <a:noFill/>
                  </a:endParaRPr>
                </a:p>
              </p:txBody>
            </p:sp>
          </mc:Fallback>
        </mc:AlternateContent>
        <p:cxnSp>
          <p:nvCxnSpPr>
            <p:cNvPr id="95" name="直接连接符 94"/>
            <p:cNvCxnSpPr>
              <a:stCxn id="94" idx="0"/>
              <a:endCxn id="100" idx="5"/>
            </p:cNvCxnSpPr>
            <p:nvPr/>
          </p:nvCxnSpPr>
          <p:spPr>
            <a:xfrm flipH="1" flipV="1">
              <a:off x="867272" y="5202502"/>
              <a:ext cx="174926" cy="1855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6" name="椭圆 95">
                  <a:extLst>
                    <a:ext uri="{FF2B5EF4-FFF2-40B4-BE49-F238E27FC236}">
                      <a14:artisticCrisscrossEtching id="{7BCE23A6-51E7-4ACF-A13A-92F5857F0A8B}"/>
                    </a:ext>
                  </a:extLst>
                </p:cNvPr>
                <p:cNvSpPr/>
                <p:nvPr/>
              </p:nvSpPr>
              <p:spPr>
                <a:xfrm>
                  <a:off x="650736" y="5811173"/>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4</m:t>
                        </m:r>
                      </m:oMath>
                    </m:oMathPara>
                  </a14:m>
                  <a:endParaRPr lang="en-US" sz="1600" dirty="0">
                    <a:solidFill>
                      <a:schemeClr val="bg1"/>
                    </a:solidFill>
                  </a:endParaRPr>
                </a:p>
              </p:txBody>
            </p:sp>
          </mc:Choice>
          <mc:Fallback>
            <p:sp>
              <p:nvSpPr>
                <p:cNvPr id="96" name="椭圆 95"/>
                <p:cNvSpPr>
                  <a:spLocks noRot="1" noChangeAspect="1" noMove="1" noResize="1" noEditPoints="1" noAdjustHandles="1" noChangeArrowheads="1" noChangeShapeType="1" noTextEdit="1"/>
                </p:cNvSpPr>
                <p:nvPr/>
              </p:nvSpPr>
              <p:spPr>
                <a:xfrm>
                  <a:off x="650736" y="5811173"/>
                  <a:ext cx="270595" cy="270595"/>
                </a:xfrm>
                <a:prstGeom prst="ellipse">
                  <a:avLst/>
                </a:prstGeom>
                <a:blipFill rotWithShape="1">
                  <a:blip r:embed="rId9"/>
                  <a:stretch>
                    <a:fillRect/>
                  </a:stretch>
                </a:blipFill>
                <a:ln>
                  <a:solidFill>
                    <a:srgbClr val="C00000"/>
                  </a:solidFill>
                </a:ln>
              </p:spPr>
              <p:txBody>
                <a:bodyPr/>
                <a:lstStyle/>
                <a:p>
                  <a:r>
                    <a:rPr lang="en-US">
                      <a:noFill/>
                    </a:rPr>
                    <a:t> </a:t>
                  </a:r>
                  <a:endParaRPr lang="en-US">
                    <a:noFill/>
                  </a:endParaRPr>
                </a:p>
              </p:txBody>
            </p:sp>
          </mc:Fallback>
        </mc:AlternateContent>
        <p:cxnSp>
          <p:nvCxnSpPr>
            <p:cNvPr id="97" name="直接连接符 96"/>
            <p:cNvCxnSpPr>
              <a:stCxn id="96" idx="0"/>
              <a:endCxn id="94" idx="3"/>
            </p:cNvCxnSpPr>
            <p:nvPr/>
          </p:nvCxnSpPr>
          <p:spPr>
            <a:xfrm flipV="1">
              <a:off x="786034" y="5619025"/>
              <a:ext cx="160494" cy="1921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8" name="椭圆 97">
                  <a:extLst>
                    <a:ext uri="{FF2B5EF4-FFF2-40B4-BE49-F238E27FC236}">
                      <a14:artisticCrisscrossEtching id="{3A7A6050-4212-46B5-A243-67C3FF724787}"/>
                    </a:ext>
                  </a:extLst>
                </p:cNvPr>
                <p:cNvSpPr/>
                <p:nvPr/>
              </p:nvSpPr>
              <p:spPr>
                <a:xfrm>
                  <a:off x="358055" y="5388059"/>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m:t>
                        </m:r>
                      </m:oMath>
                    </m:oMathPara>
                  </a14:m>
                  <a:endParaRPr lang="en-US" sz="1600" dirty="0">
                    <a:solidFill>
                      <a:schemeClr val="bg1"/>
                    </a:solidFill>
                  </a:endParaRPr>
                </a:p>
              </p:txBody>
            </p:sp>
          </mc:Choice>
          <mc:Fallback>
            <p:sp>
              <p:nvSpPr>
                <p:cNvPr id="98" name="椭圆 97"/>
                <p:cNvSpPr>
                  <a:spLocks noRot="1" noChangeAspect="1" noMove="1" noResize="1" noEditPoints="1" noAdjustHandles="1" noChangeArrowheads="1" noChangeShapeType="1" noTextEdit="1"/>
                </p:cNvSpPr>
                <p:nvPr/>
              </p:nvSpPr>
              <p:spPr>
                <a:xfrm>
                  <a:off x="358055" y="5388059"/>
                  <a:ext cx="270595" cy="270595"/>
                </a:xfrm>
                <a:prstGeom prst="ellipse">
                  <a:avLst/>
                </a:prstGeom>
                <a:blipFill rotWithShape="1">
                  <a:blip r:embed="rId10"/>
                  <a:stretch>
                    <a:fillRect/>
                  </a:stretch>
                </a:blipFill>
                <a:ln>
                  <a:solidFill>
                    <a:schemeClr val="tx1"/>
                  </a:solidFill>
                </a:ln>
              </p:spPr>
              <p:txBody>
                <a:bodyPr/>
                <a:lstStyle/>
                <a:p>
                  <a:r>
                    <a:rPr lang="en-US">
                      <a:noFill/>
                    </a:rPr>
                    <a:t> </a:t>
                  </a:r>
                  <a:endParaRPr lang="en-US">
                    <a:noFill/>
                  </a:endParaRPr>
                </a:p>
              </p:txBody>
            </p:sp>
          </mc:Fallback>
        </mc:AlternateContent>
        <p:cxnSp>
          <p:nvCxnSpPr>
            <p:cNvPr id="99" name="直接连接符 98"/>
            <p:cNvCxnSpPr>
              <a:stCxn id="98" idx="0"/>
              <a:endCxn id="100" idx="3"/>
            </p:cNvCxnSpPr>
            <p:nvPr/>
          </p:nvCxnSpPr>
          <p:spPr>
            <a:xfrm flipV="1">
              <a:off x="493353" y="5202502"/>
              <a:ext cx="182580" cy="1855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0" name="椭圆 99">
                  <a:extLst>
                    <a:ext uri="{FF2B5EF4-FFF2-40B4-BE49-F238E27FC236}">
                      <a14:artisticCrisscrossEtching id="{37152FD1-1B23-4BD2-8213-DAC817B85216}"/>
                    </a:ext>
                  </a:extLst>
                </p:cNvPr>
                <p:cNvSpPr/>
                <p:nvPr/>
              </p:nvSpPr>
              <p:spPr>
                <a:xfrm>
                  <a:off x="636305" y="4971535"/>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3</m:t>
                        </m:r>
                      </m:oMath>
                    </m:oMathPara>
                  </a14:m>
                  <a:endParaRPr lang="en-US" sz="1600" dirty="0">
                    <a:solidFill>
                      <a:schemeClr val="bg1"/>
                    </a:solidFill>
                  </a:endParaRPr>
                </a:p>
              </p:txBody>
            </p:sp>
          </mc:Choice>
          <mc:Fallback>
            <p:sp>
              <p:nvSpPr>
                <p:cNvPr id="100" name="椭圆 99"/>
                <p:cNvSpPr>
                  <a:spLocks noRot="1" noChangeAspect="1" noMove="1" noResize="1" noEditPoints="1" noAdjustHandles="1" noChangeArrowheads="1" noChangeShapeType="1" noTextEdit="1"/>
                </p:cNvSpPr>
                <p:nvPr/>
              </p:nvSpPr>
              <p:spPr>
                <a:xfrm>
                  <a:off x="636305" y="4971535"/>
                  <a:ext cx="270595" cy="270595"/>
                </a:xfrm>
                <a:prstGeom prst="ellipse">
                  <a:avLst/>
                </a:prstGeom>
                <a:blipFill rotWithShape="1">
                  <a:blip r:embed="rId11"/>
                  <a:stretch>
                    <a:fillRect/>
                  </a:stretch>
                </a:blipFill>
                <a:ln>
                  <a:solidFill>
                    <a:srgbClr val="C00000"/>
                  </a:solidFill>
                </a:ln>
              </p:spPr>
              <p:txBody>
                <a:bodyPr/>
                <a:lstStyle/>
                <a:p>
                  <a:r>
                    <a:rPr lang="en-US">
                      <a:noFill/>
                    </a:rPr>
                    <a:t> </a:t>
                  </a:r>
                  <a:endParaRPr lang="en-US">
                    <a:noFill/>
                  </a:endParaRPr>
                </a:p>
              </p:txBody>
            </p:sp>
          </mc:Fallback>
        </mc:AlternateContent>
      </p:grpSp>
      <p:grpSp>
        <p:nvGrpSpPr>
          <p:cNvPr id="9" name="组合 8"/>
          <p:cNvGrpSpPr/>
          <p:nvPr/>
        </p:nvGrpSpPr>
        <p:grpSpPr>
          <a:xfrm>
            <a:off x="108669" y="4801144"/>
            <a:ext cx="2748894" cy="1948443"/>
            <a:chOff x="232490" y="4815026"/>
            <a:chExt cx="2748894" cy="1948443"/>
          </a:xfrm>
        </p:grpSpPr>
        <p:grpSp>
          <p:nvGrpSpPr>
            <p:cNvPr id="7" name="组合 6"/>
            <p:cNvGrpSpPr/>
            <p:nvPr/>
          </p:nvGrpSpPr>
          <p:grpSpPr>
            <a:xfrm>
              <a:off x="232490" y="4815026"/>
              <a:ext cx="2748894" cy="1948443"/>
              <a:chOff x="628650" y="4127901"/>
              <a:chExt cx="2748894" cy="1948443"/>
            </a:xfrm>
          </p:grpSpPr>
          <mc:AlternateContent xmlns:mc="http://schemas.openxmlformats.org/markup-compatibility/2006">
            <mc:Choice xmlns:a14="http://schemas.microsoft.com/office/drawing/2010/main" Requires="a14">
              <p:sp>
                <p:nvSpPr>
                  <p:cNvPr id="27" name="椭圆 26">
                    <a:extLst>
                      <a:ext uri="{FF2B5EF4-FFF2-40B4-BE49-F238E27FC236}">
                        <a14:artisticCrisscrossEtching id="{F84608ED-4163-4436-A8D6-C3040BA109CD}"/>
                      </a:ext>
                    </a:extLst>
                  </p:cNvPr>
                  <p:cNvSpPr/>
                  <p:nvPr/>
                </p:nvSpPr>
                <p:spPr>
                  <a:xfrm>
                    <a:off x="1891906" y="4127901"/>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11</m:t>
                          </m:r>
                        </m:oMath>
                      </m:oMathPara>
                    </a14:m>
                    <a:endParaRPr lang="en-US" sz="1600" dirty="0">
                      <a:solidFill>
                        <a:schemeClr val="bg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1891906" y="4127901"/>
                    <a:ext cx="270595" cy="270595"/>
                  </a:xfrm>
                  <a:prstGeom prst="ellipse">
                    <a:avLst/>
                  </a:prstGeom>
                  <a:blipFill rotWithShape="1">
                    <a:blip r:embed="rId12"/>
                    <a:stretch>
                      <a:fillRect l="-13043" r="-15217"/>
                    </a:stretch>
                  </a:blipFill>
                  <a:ln>
                    <a:solidFill>
                      <a:schemeClr val="tx1"/>
                    </a:solidFill>
                  </a:ln>
                </p:spPr>
                <p:txBody>
                  <a:bodyPr/>
                  <a:lstStyle/>
                  <a:p>
                    <a:r>
                      <a:rPr lang="en-US">
                        <a:noFill/>
                      </a:rPr>
                      <a:t> </a:t>
                    </a:r>
                    <a:endParaRPr lang="en-US">
                      <a:noFill/>
                    </a:endParaRPr>
                  </a:p>
                </p:txBody>
              </p:sp>
            </mc:Fallback>
          </mc:AlternateContent>
          <p:cxnSp>
            <p:nvCxnSpPr>
              <p:cNvPr id="29" name="直接连接符 28"/>
              <p:cNvCxnSpPr>
                <a:stCxn id="36" idx="7"/>
                <a:endCxn id="27" idx="3"/>
              </p:cNvCxnSpPr>
              <p:nvPr/>
            </p:nvCxnSpPr>
            <p:spPr>
              <a:xfrm flipV="1">
                <a:off x="1347713" y="4358868"/>
                <a:ext cx="583821" cy="205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椭圆 29">
                    <a:extLst>
                      <a:ext uri="{FF2B5EF4-FFF2-40B4-BE49-F238E27FC236}">
                        <a14:artisticCrisscrossEtching id="{87AD5245-05A8-47F8-8B1F-4B884183B4E1}"/>
                      </a:ext>
                    </a:extLst>
                  </p:cNvPr>
                  <p:cNvSpPr/>
                  <p:nvPr/>
                </p:nvSpPr>
                <p:spPr>
                  <a:xfrm>
                    <a:off x="2667066" y="4523711"/>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14</m:t>
                          </m:r>
                        </m:oMath>
                      </m:oMathPara>
                    </a14:m>
                    <a:endParaRPr lang="en-US" sz="1600" dirty="0">
                      <a:solidFill>
                        <a:schemeClr val="bg1"/>
                      </a:solidFill>
                    </a:endParaRPr>
                  </a:p>
                </p:txBody>
              </p:sp>
            </mc:Choice>
            <mc:Fallback>
              <p:sp>
                <p:nvSpPr>
                  <p:cNvPr id="30" name="椭圆 29"/>
                  <p:cNvSpPr>
                    <a:spLocks noRot="1" noChangeAspect="1" noMove="1" noResize="1" noEditPoints="1" noAdjustHandles="1" noChangeArrowheads="1" noChangeShapeType="1" noTextEdit="1"/>
                  </p:cNvSpPr>
                  <p:nvPr/>
                </p:nvSpPr>
                <p:spPr>
                  <a:xfrm>
                    <a:off x="2667066" y="4523711"/>
                    <a:ext cx="270595" cy="270595"/>
                  </a:xfrm>
                  <a:prstGeom prst="ellipse">
                    <a:avLst/>
                  </a:prstGeom>
                  <a:blipFill rotWithShape="1">
                    <a:blip r:embed="rId13"/>
                    <a:stretch>
                      <a:fillRect l="-12766" r="-12766"/>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6" name="椭圆 35">
                    <a:extLst>
                      <a:ext uri="{FF2B5EF4-FFF2-40B4-BE49-F238E27FC236}">
                        <a14:artisticCrisscrossEtching id="{600F494F-A2FD-4994-88AE-1D4873256CEF}"/>
                      </a:ext>
                    </a:extLst>
                  </p:cNvPr>
                  <p:cNvSpPr/>
                  <p:nvPr/>
                </p:nvSpPr>
                <p:spPr>
                  <a:xfrm>
                    <a:off x="1116746" y="4525012"/>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3</m:t>
                          </m:r>
                        </m:oMath>
                      </m:oMathPara>
                    </a14:m>
                    <a:endParaRPr lang="en-US" sz="1600" dirty="0">
                      <a:solidFill>
                        <a:schemeClr val="bg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1116746" y="4525012"/>
                    <a:ext cx="270595" cy="270595"/>
                  </a:xfrm>
                  <a:prstGeom prst="ellipse">
                    <a:avLst/>
                  </a:prstGeom>
                  <a:blipFill rotWithShape="1">
                    <a:blip r:embed="rId14"/>
                    <a:stretch>
                      <a:fillRect/>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7" name="椭圆 36">
                    <a:extLst>
                      <a:ext uri="{FF2B5EF4-FFF2-40B4-BE49-F238E27FC236}">
                        <a14:artisticCrisscrossEtching id="{7477716A-D7B5-4C2B-8AFC-4DAD6D3A3080}"/>
                      </a:ext>
                    </a:extLst>
                  </p:cNvPr>
                  <p:cNvSpPr/>
                  <p:nvPr/>
                </p:nvSpPr>
                <p:spPr>
                  <a:xfrm>
                    <a:off x="628650" y="4973355"/>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m:t>
                          </m:r>
                        </m:oMath>
                      </m:oMathPara>
                    </a14:m>
                    <a:endParaRPr lang="en-US" sz="1600" dirty="0">
                      <a:solidFill>
                        <a:schemeClr val="bg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628650" y="4973355"/>
                    <a:ext cx="270595" cy="270595"/>
                  </a:xfrm>
                  <a:prstGeom prst="ellipse">
                    <a:avLst/>
                  </a:prstGeom>
                  <a:blipFill rotWithShape="1">
                    <a:blip r:embed="rId15"/>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8" name="椭圆 37">
                    <a:extLst>
                      <a:ext uri="{FF2B5EF4-FFF2-40B4-BE49-F238E27FC236}">
                        <a14:artisticCrisscrossEtching id="{ABC44CBA-6EA4-4A35-9BCB-3EFE26831EFD}"/>
                      </a:ext>
                    </a:extLst>
                  </p:cNvPr>
                  <p:cNvSpPr/>
                  <p:nvPr/>
                </p:nvSpPr>
                <p:spPr>
                  <a:xfrm>
                    <a:off x="1571270" y="4973355"/>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7</m:t>
                          </m:r>
                        </m:oMath>
                      </m:oMathPara>
                    </a14:m>
                    <a:endParaRPr lang="en-US" sz="1600" dirty="0">
                      <a:solidFill>
                        <a:schemeClr val="bg1"/>
                      </a:solidFill>
                    </a:endParaRPr>
                  </a:p>
                </p:txBody>
              </p:sp>
            </mc:Choice>
            <mc:Fallback>
              <p:sp>
                <p:nvSpPr>
                  <p:cNvPr id="38" name="椭圆 37"/>
                  <p:cNvSpPr>
                    <a:spLocks noRot="1" noChangeAspect="1" noMove="1" noResize="1" noEditPoints="1" noAdjustHandles="1" noChangeArrowheads="1" noChangeShapeType="1" noTextEdit="1"/>
                  </p:cNvSpPr>
                  <p:nvPr/>
                </p:nvSpPr>
                <p:spPr>
                  <a:xfrm>
                    <a:off x="1571270" y="4973355"/>
                    <a:ext cx="270595" cy="270595"/>
                  </a:xfrm>
                  <a:prstGeom prst="ellipse">
                    <a:avLst/>
                  </a:prstGeom>
                  <a:blipFill rotWithShape="1">
                    <a:blip r:embed="rId16"/>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9" name="椭圆 38">
                    <a:extLst>
                      <a:ext uri="{FF2B5EF4-FFF2-40B4-BE49-F238E27FC236}">
                        <a14:artisticCrisscrossEtching id="{CD4857ED-DF7B-467E-B94A-B1E778A1D2BC}"/>
                      </a:ext>
                    </a:extLst>
                  </p:cNvPr>
                  <p:cNvSpPr/>
                  <p:nvPr/>
                </p:nvSpPr>
                <p:spPr>
                  <a:xfrm>
                    <a:off x="3106949" y="4971535"/>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15</m:t>
                          </m:r>
                        </m:oMath>
                      </m:oMathPara>
                    </a14:m>
                    <a:endParaRPr lang="en-US" sz="1600" dirty="0">
                      <a:solidFill>
                        <a:schemeClr val="bg1"/>
                      </a:solidFill>
                    </a:endParaRPr>
                  </a:p>
                </p:txBody>
              </p:sp>
            </mc:Choice>
            <mc:Fallback>
              <p:sp>
                <p:nvSpPr>
                  <p:cNvPr id="39" name="椭圆 38"/>
                  <p:cNvSpPr>
                    <a:spLocks noRot="1" noChangeAspect="1" noMove="1" noResize="1" noEditPoints="1" noAdjustHandles="1" noChangeArrowheads="1" noChangeShapeType="1" noTextEdit="1"/>
                  </p:cNvSpPr>
                  <p:nvPr/>
                </p:nvSpPr>
                <p:spPr>
                  <a:xfrm>
                    <a:off x="3106949" y="4971535"/>
                    <a:ext cx="270595" cy="270595"/>
                  </a:xfrm>
                  <a:prstGeom prst="ellipse">
                    <a:avLst/>
                  </a:prstGeom>
                  <a:blipFill rotWithShape="1">
                    <a:blip r:embed="rId17"/>
                    <a:stretch>
                      <a:fillRect l="-12766" r="-14894"/>
                    </a:stretch>
                  </a:blipFill>
                  <a:ln>
                    <a:solidFill>
                      <a:srgbClr val="C00000"/>
                    </a:solidFill>
                  </a:ln>
                </p:spPr>
                <p:txBody>
                  <a:bodyPr/>
                  <a:lstStyle/>
                  <a:p>
                    <a:r>
                      <a:rPr lang="en-US">
                        <a:noFill/>
                      </a:rPr>
                      <a:t> </a:t>
                    </a:r>
                    <a:endParaRPr lang="en-US">
                      <a:noFill/>
                    </a:endParaRPr>
                  </a:p>
                </p:txBody>
              </p:sp>
            </mc:Fallback>
          </mc:AlternateContent>
          <p:cxnSp>
            <p:nvCxnSpPr>
              <p:cNvPr id="40" name="直接连接符 39"/>
              <p:cNvCxnSpPr>
                <a:stCxn id="27" idx="5"/>
                <a:endCxn id="30" idx="1"/>
              </p:cNvCxnSpPr>
              <p:nvPr/>
            </p:nvCxnSpPr>
            <p:spPr>
              <a:xfrm>
                <a:off x="2122873" y="4358868"/>
                <a:ext cx="583821" cy="2044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6" idx="5"/>
                <a:endCxn id="38" idx="0"/>
              </p:cNvCxnSpPr>
              <p:nvPr/>
            </p:nvCxnSpPr>
            <p:spPr>
              <a:xfrm>
                <a:off x="1347713" y="4755979"/>
                <a:ext cx="358855" cy="2173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7" idx="0"/>
                <a:endCxn id="36" idx="3"/>
              </p:cNvCxnSpPr>
              <p:nvPr/>
            </p:nvCxnSpPr>
            <p:spPr>
              <a:xfrm flipV="1">
                <a:off x="763948" y="4755979"/>
                <a:ext cx="392426" cy="2173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0" idx="5"/>
                <a:endCxn id="39" idx="0"/>
              </p:cNvCxnSpPr>
              <p:nvPr/>
            </p:nvCxnSpPr>
            <p:spPr>
              <a:xfrm>
                <a:off x="2898033" y="4754678"/>
                <a:ext cx="344214" cy="2168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椭圆 44">
                    <a:extLst>
                      <a:ext uri="{FF2B5EF4-FFF2-40B4-BE49-F238E27FC236}">
                        <a14:artisticCrisscrossEtching id="{42B51B32-EC9A-402B-B84E-5619AEEBE697}"/>
                      </a:ext>
                    </a:extLst>
                  </p:cNvPr>
                  <p:cNvSpPr/>
                  <p:nvPr/>
                </p:nvSpPr>
                <p:spPr>
                  <a:xfrm>
                    <a:off x="1252043" y="5382071"/>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5</m:t>
                          </m:r>
                        </m:oMath>
                      </m:oMathPara>
                    </a14:m>
                    <a:endParaRPr lang="en-US" sz="1600" dirty="0">
                      <a:solidFill>
                        <a:schemeClr val="bg1"/>
                      </a:solidFill>
                    </a:endParaRPr>
                  </a:p>
                </p:txBody>
              </p:sp>
            </mc:Choice>
            <mc:Fallback>
              <p:sp>
                <p:nvSpPr>
                  <p:cNvPr id="45" name="椭圆 44"/>
                  <p:cNvSpPr>
                    <a:spLocks noRot="1" noChangeAspect="1" noMove="1" noResize="1" noEditPoints="1" noAdjustHandles="1" noChangeArrowheads="1" noChangeShapeType="1" noTextEdit="1"/>
                  </p:cNvSpPr>
                  <p:nvPr/>
                </p:nvSpPr>
                <p:spPr>
                  <a:xfrm>
                    <a:off x="1252043" y="5382071"/>
                    <a:ext cx="270595" cy="270595"/>
                  </a:xfrm>
                  <a:prstGeom prst="ellipse">
                    <a:avLst/>
                  </a:prstGeom>
                  <a:blipFill rotWithShape="1">
                    <a:blip r:embed="rId18"/>
                    <a:stretch>
                      <a:fillRect/>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7" name="椭圆 46">
                    <a:extLst>
                      <a:ext uri="{FF2B5EF4-FFF2-40B4-BE49-F238E27FC236}">
                        <a14:artisticCrisscrossEtching id="{698BBDF0-7614-43E2-9145-E8FC27E92141}"/>
                      </a:ext>
                    </a:extLst>
                  </p:cNvPr>
                  <p:cNvSpPr/>
                  <p:nvPr/>
                </p:nvSpPr>
                <p:spPr>
                  <a:xfrm>
                    <a:off x="1891905" y="5382070"/>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8</m:t>
                          </m:r>
                        </m:oMath>
                      </m:oMathPara>
                    </a14:m>
                    <a:endParaRPr lang="en-US" sz="1600" dirty="0">
                      <a:solidFill>
                        <a:schemeClr val="bg1"/>
                      </a:solidFill>
                    </a:endParaRPr>
                  </a:p>
                </p:txBody>
              </p:sp>
            </mc:Choice>
            <mc:Fallback>
              <p:sp>
                <p:nvSpPr>
                  <p:cNvPr id="47" name="椭圆 46"/>
                  <p:cNvSpPr>
                    <a:spLocks noRot="1" noChangeAspect="1" noMove="1" noResize="1" noEditPoints="1" noAdjustHandles="1" noChangeArrowheads="1" noChangeShapeType="1" noTextEdit="1"/>
                  </p:cNvSpPr>
                  <p:nvPr/>
                </p:nvSpPr>
                <p:spPr>
                  <a:xfrm>
                    <a:off x="1891905" y="5382070"/>
                    <a:ext cx="270595" cy="270595"/>
                  </a:xfrm>
                  <a:prstGeom prst="ellipse">
                    <a:avLst/>
                  </a:prstGeom>
                  <a:blipFill rotWithShape="1">
                    <a:blip r:embed="rId19"/>
                    <a:stretch>
                      <a:fillRect/>
                    </a:stretch>
                  </a:blipFill>
                  <a:ln>
                    <a:solidFill>
                      <a:srgbClr val="C00000"/>
                    </a:solidFill>
                  </a:ln>
                </p:spPr>
                <p:txBody>
                  <a:bodyPr/>
                  <a:lstStyle/>
                  <a:p>
                    <a:r>
                      <a:rPr lang="en-US">
                        <a:noFill/>
                      </a:rPr>
                      <a:t> </a:t>
                    </a:r>
                    <a:endParaRPr lang="en-US">
                      <a:noFill/>
                    </a:endParaRPr>
                  </a:p>
                </p:txBody>
              </p:sp>
            </mc:Fallback>
          </mc:AlternateContent>
          <p:cxnSp>
            <p:nvCxnSpPr>
              <p:cNvPr id="48" name="直接连接符 47"/>
              <p:cNvCxnSpPr>
                <a:stCxn id="45" idx="0"/>
                <a:endCxn id="38" idx="3"/>
              </p:cNvCxnSpPr>
              <p:nvPr/>
            </p:nvCxnSpPr>
            <p:spPr>
              <a:xfrm flipV="1">
                <a:off x="1387341" y="5204322"/>
                <a:ext cx="223557" cy="177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7" idx="0"/>
                <a:endCxn id="38" idx="5"/>
              </p:cNvCxnSpPr>
              <p:nvPr/>
            </p:nvCxnSpPr>
            <p:spPr>
              <a:xfrm flipH="1" flipV="1">
                <a:off x="1802237" y="5204322"/>
                <a:ext cx="224966" cy="1777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椭圆 54">
                    <a:extLst>
                      <a:ext uri="{FF2B5EF4-FFF2-40B4-BE49-F238E27FC236}">
                        <a14:artisticCrisscrossEtching id="{9B9A549C-7FE9-48D7-9C6A-0475C9CDF092}"/>
                      </a:ext>
                    </a:extLst>
                  </p:cNvPr>
                  <p:cNvSpPr/>
                  <p:nvPr/>
                </p:nvSpPr>
                <p:spPr>
                  <a:xfrm>
                    <a:off x="981448" y="5805749"/>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4</m:t>
                          </m:r>
                        </m:oMath>
                      </m:oMathPara>
                    </a14:m>
                    <a:endParaRPr lang="en-US" sz="1600" dirty="0">
                      <a:solidFill>
                        <a:schemeClr val="bg1"/>
                      </a:solidFill>
                    </a:endParaRPr>
                  </a:p>
                </p:txBody>
              </p:sp>
            </mc:Choice>
            <mc:Fallback>
              <p:sp>
                <p:nvSpPr>
                  <p:cNvPr id="55" name="椭圆 54"/>
                  <p:cNvSpPr>
                    <a:spLocks noRot="1" noChangeAspect="1" noMove="1" noResize="1" noEditPoints="1" noAdjustHandles="1" noChangeArrowheads="1" noChangeShapeType="1" noTextEdit="1"/>
                  </p:cNvSpPr>
                  <p:nvPr/>
                </p:nvSpPr>
                <p:spPr>
                  <a:xfrm>
                    <a:off x="981448" y="5805749"/>
                    <a:ext cx="270595" cy="270595"/>
                  </a:xfrm>
                  <a:prstGeom prst="ellipse">
                    <a:avLst/>
                  </a:prstGeom>
                  <a:blipFill rotWithShape="1">
                    <a:blip r:embed="rId20"/>
                    <a:stretch>
                      <a:fillRect/>
                    </a:stretch>
                  </a:blipFill>
                  <a:ln>
                    <a:solidFill>
                      <a:srgbClr val="C00000"/>
                    </a:solidFill>
                  </a:ln>
                </p:spPr>
                <p:txBody>
                  <a:bodyPr/>
                  <a:lstStyle/>
                  <a:p>
                    <a:r>
                      <a:rPr lang="en-US">
                        <a:noFill/>
                      </a:rPr>
                      <a:t> </a:t>
                    </a:r>
                    <a:endParaRPr lang="en-US">
                      <a:noFill/>
                    </a:endParaRPr>
                  </a:p>
                </p:txBody>
              </p:sp>
            </mc:Fallback>
          </mc:AlternateContent>
          <p:cxnSp>
            <p:nvCxnSpPr>
              <p:cNvPr id="56" name="直接连接符 55"/>
              <p:cNvCxnSpPr>
                <a:stCxn id="55" idx="0"/>
                <a:endCxn id="45" idx="3"/>
              </p:cNvCxnSpPr>
              <p:nvPr/>
            </p:nvCxnSpPr>
            <p:spPr>
              <a:xfrm flipV="1">
                <a:off x="1116746" y="5613038"/>
                <a:ext cx="174925" cy="1927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01" name="文本框 100">
                  <a:extLst>
                    <a:ext uri="{FF2B5EF4-FFF2-40B4-BE49-F238E27FC236}">
                      <a14:artisticCrisscrossEtching id="{5184F816-E798-4DE3-B7F9-45FD186F78DB}"/>
                    </a:ext>
                  </a:extLst>
                </p:cNvPr>
                <p:cNvSpPr txBox="1"/>
                <p:nvPr/>
              </p:nvSpPr>
              <p:spPr>
                <a:xfrm>
                  <a:off x="889215" y="6453806"/>
                  <a:ext cx="18550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oMath>
                    </m:oMathPara>
                  </a14:m>
                  <a:endParaRPr lang="en-US" sz="2000" dirty="0"/>
                </a:p>
              </p:txBody>
            </p:sp>
          </mc:Choice>
          <mc:Fallback>
            <p:sp>
              <p:nvSpPr>
                <p:cNvPr id="101" name="文本框 100"/>
                <p:cNvSpPr txBox="1">
                  <a:spLocks noRot="1" noChangeAspect="1" noMove="1" noResize="1" noEditPoints="1" noAdjustHandles="1" noChangeArrowheads="1" noChangeShapeType="1" noTextEdit="1"/>
                </p:cNvSpPr>
                <p:nvPr/>
              </p:nvSpPr>
              <p:spPr>
                <a:xfrm>
                  <a:off x="889215" y="6453806"/>
                  <a:ext cx="185500" cy="307777"/>
                </a:xfrm>
                <a:prstGeom prst="rect">
                  <a:avLst/>
                </a:prstGeom>
                <a:blipFill rotWithShape="1">
                  <a:blip r:embed="rId21"/>
                  <a:stretch>
                    <a:fillRect l="-20000" r="-16667"/>
                  </a:stretch>
                </a:blipFill>
              </p:spPr>
              <p:txBody>
                <a:bodyPr/>
                <a:lstStyle/>
                <a:p>
                  <a:r>
                    <a:rPr lang="en-US">
                      <a:noFill/>
                    </a:rPr>
                    <a:t> </a:t>
                  </a:r>
                  <a:endParaRPr lang="en-US">
                    <a:noFill/>
                  </a:endParaRPr>
                </a:p>
              </p:txBody>
            </p:sp>
          </mc:Fallback>
        </mc:AlternateContent>
      </p:grpSp>
      <p:grpSp>
        <p:nvGrpSpPr>
          <p:cNvPr id="12" name="组合 11"/>
          <p:cNvGrpSpPr/>
          <p:nvPr/>
        </p:nvGrpSpPr>
        <p:grpSpPr>
          <a:xfrm>
            <a:off x="6027396" y="4815026"/>
            <a:ext cx="3019489" cy="1953867"/>
            <a:chOff x="6027396" y="4815026"/>
            <a:chExt cx="3019489" cy="1953867"/>
          </a:xfrm>
        </p:grpSpPr>
        <p:grpSp>
          <p:nvGrpSpPr>
            <p:cNvPr id="65" name="组合 64"/>
            <p:cNvGrpSpPr/>
            <p:nvPr/>
          </p:nvGrpSpPr>
          <p:grpSpPr>
            <a:xfrm>
              <a:off x="6027396" y="4815026"/>
              <a:ext cx="3019489" cy="1953867"/>
              <a:chOff x="358055" y="4127901"/>
              <a:chExt cx="3019489" cy="1953867"/>
            </a:xfrm>
          </p:grpSpPr>
          <mc:AlternateContent xmlns:mc="http://schemas.openxmlformats.org/markup-compatibility/2006">
            <mc:Choice xmlns:a14="http://schemas.microsoft.com/office/drawing/2010/main" Requires="a14">
              <p:sp>
                <p:nvSpPr>
                  <p:cNvPr id="66" name="椭圆 65">
                    <a:extLst>
                      <a:ext uri="{FF2B5EF4-FFF2-40B4-BE49-F238E27FC236}">
                        <a14:artisticCrisscrossEtching id="{C7C66FC6-3361-4321-B9B4-FDE5EE6B46B2}"/>
                      </a:ext>
                    </a:extLst>
                  </p:cNvPr>
                  <p:cNvSpPr/>
                  <p:nvPr/>
                </p:nvSpPr>
                <p:spPr>
                  <a:xfrm>
                    <a:off x="1891906" y="4127901"/>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11</m:t>
                          </m:r>
                        </m:oMath>
                      </m:oMathPara>
                    </a14:m>
                    <a:endParaRPr lang="en-US" sz="1600" dirty="0">
                      <a:solidFill>
                        <a:schemeClr val="bg1"/>
                      </a:solidFill>
                    </a:endParaRPr>
                  </a:p>
                </p:txBody>
              </p:sp>
            </mc:Choice>
            <mc:Fallback>
              <p:sp>
                <p:nvSpPr>
                  <p:cNvPr id="66" name="椭圆 65"/>
                  <p:cNvSpPr>
                    <a:spLocks noRot="1" noChangeAspect="1" noMove="1" noResize="1" noEditPoints="1" noAdjustHandles="1" noChangeArrowheads="1" noChangeShapeType="1" noTextEdit="1"/>
                  </p:cNvSpPr>
                  <p:nvPr/>
                </p:nvSpPr>
                <p:spPr>
                  <a:xfrm>
                    <a:off x="1891906" y="4127901"/>
                    <a:ext cx="270595" cy="270595"/>
                  </a:xfrm>
                  <a:prstGeom prst="ellipse">
                    <a:avLst/>
                  </a:prstGeom>
                  <a:blipFill rotWithShape="1">
                    <a:blip r:embed="rId22"/>
                    <a:stretch>
                      <a:fillRect l="-12766" r="-12766"/>
                    </a:stretch>
                  </a:blipFill>
                  <a:ln>
                    <a:solidFill>
                      <a:schemeClr val="tx1"/>
                    </a:solidFill>
                  </a:ln>
                </p:spPr>
                <p:txBody>
                  <a:bodyPr/>
                  <a:lstStyle/>
                  <a:p>
                    <a:r>
                      <a:rPr lang="en-US">
                        <a:noFill/>
                      </a:rPr>
                      <a:t> </a:t>
                    </a:r>
                    <a:endParaRPr lang="en-US">
                      <a:noFill/>
                    </a:endParaRPr>
                  </a:p>
                </p:txBody>
              </p:sp>
            </mc:Fallback>
          </mc:AlternateContent>
          <p:cxnSp>
            <p:nvCxnSpPr>
              <p:cNvPr id="67" name="直接连接符 66"/>
              <p:cNvCxnSpPr>
                <a:stCxn id="69" idx="7"/>
                <a:endCxn id="66" idx="3"/>
              </p:cNvCxnSpPr>
              <p:nvPr/>
            </p:nvCxnSpPr>
            <p:spPr>
              <a:xfrm flipV="1">
                <a:off x="1347713" y="4358868"/>
                <a:ext cx="583821" cy="205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椭圆 67">
                    <a:extLst>
                      <a:ext uri="{FF2B5EF4-FFF2-40B4-BE49-F238E27FC236}">
                        <a14:artisticCrisscrossEtching id="{76E57F35-9198-405C-81CE-828AB499CAC9}"/>
                      </a:ext>
                    </a:extLst>
                  </p:cNvPr>
                  <p:cNvSpPr/>
                  <p:nvPr/>
                </p:nvSpPr>
                <p:spPr>
                  <a:xfrm>
                    <a:off x="2667066" y="4523711"/>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14</m:t>
                          </m:r>
                        </m:oMath>
                      </m:oMathPara>
                    </a14:m>
                    <a:endParaRPr lang="en-US" sz="1600" dirty="0">
                      <a:solidFill>
                        <a:schemeClr val="bg1"/>
                      </a:solidFill>
                    </a:endParaRPr>
                  </a:p>
                </p:txBody>
              </p:sp>
            </mc:Choice>
            <mc:Fallback>
              <p:sp>
                <p:nvSpPr>
                  <p:cNvPr id="68" name="椭圆 67"/>
                  <p:cNvSpPr>
                    <a:spLocks noRot="1" noChangeAspect="1" noMove="1" noResize="1" noEditPoints="1" noAdjustHandles="1" noChangeArrowheads="1" noChangeShapeType="1" noTextEdit="1"/>
                  </p:cNvSpPr>
                  <p:nvPr/>
                </p:nvSpPr>
                <p:spPr>
                  <a:xfrm>
                    <a:off x="2667066" y="4523711"/>
                    <a:ext cx="270595" cy="270595"/>
                  </a:xfrm>
                  <a:prstGeom prst="ellipse">
                    <a:avLst/>
                  </a:prstGeom>
                  <a:blipFill rotWithShape="1">
                    <a:blip r:embed="rId23"/>
                    <a:stretch>
                      <a:fillRect l="-13043" r="-1521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9" name="椭圆 68">
                    <a:extLst>
                      <a:ext uri="{FF2B5EF4-FFF2-40B4-BE49-F238E27FC236}">
                        <a14:artisticCrisscrossEtching id="{5257FF08-AD52-41A8-9A06-BA2B203D6455}"/>
                      </a:ext>
                    </a:extLst>
                  </p:cNvPr>
                  <p:cNvSpPr/>
                  <p:nvPr/>
                </p:nvSpPr>
                <p:spPr>
                  <a:xfrm>
                    <a:off x="1116746" y="4525012"/>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7</m:t>
                          </m:r>
                        </m:oMath>
                      </m:oMathPara>
                    </a14:m>
                    <a:endParaRPr lang="en-US" sz="1600" dirty="0">
                      <a:solidFill>
                        <a:schemeClr val="bg1"/>
                      </a:solidFill>
                    </a:endParaRPr>
                  </a:p>
                </p:txBody>
              </p:sp>
            </mc:Choice>
            <mc:Fallback>
              <p:sp>
                <p:nvSpPr>
                  <p:cNvPr id="69" name="椭圆 68"/>
                  <p:cNvSpPr>
                    <a:spLocks noRot="1" noChangeAspect="1" noMove="1" noResize="1" noEditPoints="1" noAdjustHandles="1" noChangeArrowheads="1" noChangeShapeType="1" noTextEdit="1"/>
                  </p:cNvSpPr>
                  <p:nvPr/>
                </p:nvSpPr>
                <p:spPr>
                  <a:xfrm>
                    <a:off x="1116746" y="4525012"/>
                    <a:ext cx="270595" cy="270595"/>
                  </a:xfrm>
                  <a:prstGeom prst="ellipse">
                    <a:avLst/>
                  </a:prstGeom>
                  <a:blipFill rotWithShape="1">
                    <a:blip r:embed="rId24"/>
                    <a:stretch>
                      <a:fillRect/>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0" name="椭圆 69">
                    <a:extLst>
                      <a:ext uri="{FF2B5EF4-FFF2-40B4-BE49-F238E27FC236}">
                        <a14:artisticCrisscrossEtching id="{C1690C2A-B190-441D-B530-083ECB6D6214}"/>
                      </a:ext>
                    </a:extLst>
                  </p:cNvPr>
                  <p:cNvSpPr/>
                  <p:nvPr/>
                </p:nvSpPr>
                <p:spPr>
                  <a:xfrm>
                    <a:off x="1571270" y="4973355"/>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8</m:t>
                          </m:r>
                        </m:oMath>
                      </m:oMathPara>
                    </a14:m>
                    <a:endParaRPr lang="en-US" sz="1600" dirty="0">
                      <a:solidFill>
                        <a:schemeClr val="bg1"/>
                      </a:solidFill>
                    </a:endParaRPr>
                  </a:p>
                </p:txBody>
              </p:sp>
            </mc:Choice>
            <mc:Fallback>
              <p:sp>
                <p:nvSpPr>
                  <p:cNvPr id="70" name="椭圆 69"/>
                  <p:cNvSpPr>
                    <a:spLocks noRot="1" noChangeAspect="1" noMove="1" noResize="1" noEditPoints="1" noAdjustHandles="1" noChangeArrowheads="1" noChangeShapeType="1" noTextEdit="1"/>
                  </p:cNvSpPr>
                  <p:nvPr/>
                </p:nvSpPr>
                <p:spPr>
                  <a:xfrm>
                    <a:off x="1571270" y="4973355"/>
                    <a:ext cx="270595" cy="270595"/>
                  </a:xfrm>
                  <a:prstGeom prst="ellipse">
                    <a:avLst/>
                  </a:prstGeom>
                  <a:blipFill rotWithShape="1">
                    <a:blip r:embed="rId25"/>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1" name="椭圆 70">
                    <a:extLst>
                      <a:ext uri="{FF2B5EF4-FFF2-40B4-BE49-F238E27FC236}">
                        <a14:artisticCrisscrossEtching id="{3D21834E-E4EC-4D54-AAC4-2CDF632B6DE6}"/>
                      </a:ext>
                    </a:extLst>
                  </p:cNvPr>
                  <p:cNvSpPr/>
                  <p:nvPr/>
                </p:nvSpPr>
                <p:spPr>
                  <a:xfrm>
                    <a:off x="3106949" y="4971535"/>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15</m:t>
                          </m:r>
                        </m:oMath>
                      </m:oMathPara>
                    </a14:m>
                    <a:endParaRPr lang="en-US" sz="1600" dirty="0">
                      <a:solidFill>
                        <a:schemeClr val="bg1"/>
                      </a:solidFill>
                    </a:endParaRPr>
                  </a:p>
                </p:txBody>
              </p:sp>
            </mc:Choice>
            <mc:Fallback>
              <p:sp>
                <p:nvSpPr>
                  <p:cNvPr id="71" name="椭圆 70"/>
                  <p:cNvSpPr>
                    <a:spLocks noRot="1" noChangeAspect="1" noMove="1" noResize="1" noEditPoints="1" noAdjustHandles="1" noChangeArrowheads="1" noChangeShapeType="1" noTextEdit="1"/>
                  </p:cNvSpPr>
                  <p:nvPr/>
                </p:nvSpPr>
                <p:spPr>
                  <a:xfrm>
                    <a:off x="3106949" y="4971535"/>
                    <a:ext cx="270595" cy="270595"/>
                  </a:xfrm>
                  <a:prstGeom prst="ellipse">
                    <a:avLst/>
                  </a:prstGeom>
                  <a:blipFill rotWithShape="1">
                    <a:blip r:embed="rId26"/>
                    <a:stretch>
                      <a:fillRect l="-15217" r="-15217"/>
                    </a:stretch>
                  </a:blipFill>
                  <a:ln>
                    <a:solidFill>
                      <a:srgbClr val="C00000"/>
                    </a:solidFill>
                  </a:ln>
                </p:spPr>
                <p:txBody>
                  <a:bodyPr/>
                  <a:lstStyle/>
                  <a:p>
                    <a:r>
                      <a:rPr lang="en-US">
                        <a:noFill/>
                      </a:rPr>
                      <a:t> </a:t>
                    </a:r>
                    <a:endParaRPr lang="en-US">
                      <a:noFill/>
                    </a:endParaRPr>
                  </a:p>
                </p:txBody>
              </p:sp>
            </mc:Fallback>
          </mc:AlternateContent>
          <p:cxnSp>
            <p:nvCxnSpPr>
              <p:cNvPr id="72" name="直接连接符 71"/>
              <p:cNvCxnSpPr>
                <a:stCxn id="66" idx="5"/>
                <a:endCxn id="68" idx="1"/>
              </p:cNvCxnSpPr>
              <p:nvPr/>
            </p:nvCxnSpPr>
            <p:spPr>
              <a:xfrm>
                <a:off x="2122873" y="4358868"/>
                <a:ext cx="583821" cy="2044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9" idx="5"/>
                <a:endCxn id="70" idx="0"/>
              </p:cNvCxnSpPr>
              <p:nvPr/>
            </p:nvCxnSpPr>
            <p:spPr>
              <a:xfrm>
                <a:off x="1347713" y="4755979"/>
                <a:ext cx="358855" cy="2173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82" idx="0"/>
                <a:endCxn id="69" idx="3"/>
              </p:cNvCxnSpPr>
              <p:nvPr/>
            </p:nvCxnSpPr>
            <p:spPr>
              <a:xfrm flipV="1">
                <a:off x="771603" y="4755979"/>
                <a:ext cx="384771" cy="2155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8" idx="5"/>
                <a:endCxn id="71" idx="0"/>
              </p:cNvCxnSpPr>
              <p:nvPr/>
            </p:nvCxnSpPr>
            <p:spPr>
              <a:xfrm>
                <a:off x="2898033" y="4754678"/>
                <a:ext cx="344214" cy="2168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6" name="椭圆 75">
                    <a:extLst>
                      <a:ext uri="{FF2B5EF4-FFF2-40B4-BE49-F238E27FC236}">
                        <a14:artisticCrisscrossEtching id="{E4F8C2F0-23FA-4A67-B16C-52C095D4E5B7}"/>
                      </a:ext>
                    </a:extLst>
                  </p:cNvPr>
                  <p:cNvSpPr/>
                  <p:nvPr/>
                </p:nvSpPr>
                <p:spPr>
                  <a:xfrm>
                    <a:off x="906900" y="5388058"/>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5</m:t>
                          </m:r>
                        </m:oMath>
                      </m:oMathPara>
                    </a14:m>
                    <a:endParaRPr lang="en-US" sz="1600" dirty="0">
                      <a:solidFill>
                        <a:schemeClr val="bg1"/>
                      </a:solidFill>
                    </a:endParaRPr>
                  </a:p>
                </p:txBody>
              </p:sp>
            </mc:Choice>
            <mc:Fallback>
              <p:sp>
                <p:nvSpPr>
                  <p:cNvPr id="76" name="椭圆 75"/>
                  <p:cNvSpPr>
                    <a:spLocks noRot="1" noChangeAspect="1" noMove="1" noResize="1" noEditPoints="1" noAdjustHandles="1" noChangeArrowheads="1" noChangeShapeType="1" noTextEdit="1"/>
                  </p:cNvSpPr>
                  <p:nvPr/>
                </p:nvSpPr>
                <p:spPr>
                  <a:xfrm>
                    <a:off x="906900" y="5388058"/>
                    <a:ext cx="270595" cy="270595"/>
                  </a:xfrm>
                  <a:prstGeom prst="ellipse">
                    <a:avLst/>
                  </a:prstGeom>
                  <a:blipFill rotWithShape="1">
                    <a:blip r:embed="rId27"/>
                    <a:stretch>
                      <a:fillRect/>
                    </a:stretch>
                  </a:blipFill>
                  <a:ln>
                    <a:solidFill>
                      <a:schemeClr val="tx1"/>
                    </a:solidFill>
                  </a:ln>
                </p:spPr>
                <p:txBody>
                  <a:bodyPr/>
                  <a:lstStyle/>
                  <a:p>
                    <a:r>
                      <a:rPr lang="en-US">
                        <a:noFill/>
                      </a:rPr>
                      <a:t> </a:t>
                    </a:r>
                    <a:endParaRPr lang="en-US">
                      <a:noFill/>
                    </a:endParaRPr>
                  </a:p>
                </p:txBody>
              </p:sp>
            </mc:Fallback>
          </mc:AlternateContent>
          <p:cxnSp>
            <p:nvCxnSpPr>
              <p:cNvPr id="77" name="直接连接符 76"/>
              <p:cNvCxnSpPr>
                <a:stCxn id="76" idx="0"/>
                <a:endCxn id="82" idx="5"/>
              </p:cNvCxnSpPr>
              <p:nvPr/>
            </p:nvCxnSpPr>
            <p:spPr>
              <a:xfrm flipH="1" flipV="1">
                <a:off x="867272" y="5202502"/>
                <a:ext cx="174926" cy="1855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8" name="椭圆 77">
                    <a:extLst>
                      <a:ext uri="{FF2B5EF4-FFF2-40B4-BE49-F238E27FC236}">
                        <a14:artisticCrisscrossEtching id="{ACC2D1BA-75A7-47E8-A1BC-9F9E660F3E30}"/>
                      </a:ext>
                    </a:extLst>
                  </p:cNvPr>
                  <p:cNvSpPr/>
                  <p:nvPr/>
                </p:nvSpPr>
                <p:spPr>
                  <a:xfrm>
                    <a:off x="650736" y="5811173"/>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4</m:t>
                          </m:r>
                        </m:oMath>
                      </m:oMathPara>
                    </a14:m>
                    <a:endParaRPr lang="en-US" sz="1600" dirty="0">
                      <a:solidFill>
                        <a:schemeClr val="bg1"/>
                      </a:solidFill>
                    </a:endParaRPr>
                  </a:p>
                </p:txBody>
              </p:sp>
            </mc:Choice>
            <mc:Fallback>
              <p:sp>
                <p:nvSpPr>
                  <p:cNvPr id="78" name="椭圆 77"/>
                  <p:cNvSpPr>
                    <a:spLocks noRot="1" noChangeAspect="1" noMove="1" noResize="1" noEditPoints="1" noAdjustHandles="1" noChangeArrowheads="1" noChangeShapeType="1" noTextEdit="1"/>
                  </p:cNvSpPr>
                  <p:nvPr/>
                </p:nvSpPr>
                <p:spPr>
                  <a:xfrm>
                    <a:off x="650736" y="5811173"/>
                    <a:ext cx="270595" cy="270595"/>
                  </a:xfrm>
                  <a:prstGeom prst="ellipse">
                    <a:avLst/>
                  </a:prstGeom>
                  <a:blipFill rotWithShape="1">
                    <a:blip r:embed="rId28"/>
                    <a:stretch>
                      <a:fillRect/>
                    </a:stretch>
                  </a:blipFill>
                  <a:ln>
                    <a:solidFill>
                      <a:srgbClr val="C00000"/>
                    </a:solidFill>
                  </a:ln>
                </p:spPr>
                <p:txBody>
                  <a:bodyPr/>
                  <a:lstStyle/>
                  <a:p>
                    <a:r>
                      <a:rPr lang="en-US">
                        <a:noFill/>
                      </a:rPr>
                      <a:t> </a:t>
                    </a:r>
                    <a:endParaRPr lang="en-US">
                      <a:noFill/>
                    </a:endParaRPr>
                  </a:p>
                </p:txBody>
              </p:sp>
            </mc:Fallback>
          </mc:AlternateContent>
          <p:cxnSp>
            <p:nvCxnSpPr>
              <p:cNvPr id="79" name="直接连接符 78"/>
              <p:cNvCxnSpPr>
                <a:stCxn id="78" idx="0"/>
                <a:endCxn id="76" idx="3"/>
              </p:cNvCxnSpPr>
              <p:nvPr/>
            </p:nvCxnSpPr>
            <p:spPr>
              <a:xfrm flipV="1">
                <a:off x="786034" y="5619025"/>
                <a:ext cx="160494" cy="1921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0" name="椭圆 79">
                    <a:extLst>
                      <a:ext uri="{FF2B5EF4-FFF2-40B4-BE49-F238E27FC236}">
                        <a14:artisticCrisscrossEtching id="{C18DAFB2-B375-4C67-9891-38243BC6C515}"/>
                      </a:ext>
                    </a:extLst>
                  </p:cNvPr>
                  <p:cNvSpPr/>
                  <p:nvPr/>
                </p:nvSpPr>
                <p:spPr>
                  <a:xfrm>
                    <a:off x="358055" y="5388059"/>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m:t>
                          </m:r>
                        </m:oMath>
                      </m:oMathPara>
                    </a14:m>
                    <a:endParaRPr lang="en-US" sz="1600" dirty="0">
                      <a:solidFill>
                        <a:schemeClr val="bg1"/>
                      </a:solidFill>
                    </a:endParaRPr>
                  </a:p>
                </p:txBody>
              </p:sp>
            </mc:Choice>
            <mc:Fallback>
              <p:sp>
                <p:nvSpPr>
                  <p:cNvPr id="80" name="椭圆 79"/>
                  <p:cNvSpPr>
                    <a:spLocks noRot="1" noChangeAspect="1" noMove="1" noResize="1" noEditPoints="1" noAdjustHandles="1" noChangeArrowheads="1" noChangeShapeType="1" noTextEdit="1"/>
                  </p:cNvSpPr>
                  <p:nvPr/>
                </p:nvSpPr>
                <p:spPr>
                  <a:xfrm>
                    <a:off x="358055" y="5388059"/>
                    <a:ext cx="270595" cy="270595"/>
                  </a:xfrm>
                  <a:prstGeom prst="ellipse">
                    <a:avLst/>
                  </a:prstGeom>
                  <a:blipFill rotWithShape="1">
                    <a:blip r:embed="rId29"/>
                    <a:stretch>
                      <a:fillRect/>
                    </a:stretch>
                  </a:blipFill>
                  <a:ln>
                    <a:solidFill>
                      <a:schemeClr val="tx1"/>
                    </a:solidFill>
                  </a:ln>
                </p:spPr>
                <p:txBody>
                  <a:bodyPr/>
                  <a:lstStyle/>
                  <a:p>
                    <a:r>
                      <a:rPr lang="en-US">
                        <a:noFill/>
                      </a:rPr>
                      <a:t> </a:t>
                    </a:r>
                    <a:endParaRPr lang="en-US">
                      <a:noFill/>
                    </a:endParaRPr>
                  </a:p>
                </p:txBody>
              </p:sp>
            </mc:Fallback>
          </mc:AlternateContent>
          <p:cxnSp>
            <p:nvCxnSpPr>
              <p:cNvPr id="81" name="直接连接符 80"/>
              <p:cNvCxnSpPr>
                <a:stCxn id="80" idx="0"/>
                <a:endCxn id="82" idx="3"/>
              </p:cNvCxnSpPr>
              <p:nvPr/>
            </p:nvCxnSpPr>
            <p:spPr>
              <a:xfrm flipV="1">
                <a:off x="493353" y="5202502"/>
                <a:ext cx="182580" cy="1855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2" name="椭圆 81">
                    <a:extLst>
                      <a:ext uri="{FF2B5EF4-FFF2-40B4-BE49-F238E27FC236}">
                        <a14:artisticCrisscrossEtching id="{74989C56-1C9D-45AC-B72A-AF29DAD7A412}"/>
                      </a:ext>
                    </a:extLst>
                  </p:cNvPr>
                  <p:cNvSpPr/>
                  <p:nvPr/>
                </p:nvSpPr>
                <p:spPr>
                  <a:xfrm>
                    <a:off x="636305" y="4971535"/>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3</m:t>
                          </m:r>
                        </m:oMath>
                      </m:oMathPara>
                    </a14:m>
                    <a:endParaRPr lang="en-US" sz="1600" dirty="0">
                      <a:solidFill>
                        <a:schemeClr val="bg1"/>
                      </a:solidFill>
                    </a:endParaRPr>
                  </a:p>
                </p:txBody>
              </p:sp>
            </mc:Choice>
            <mc:Fallback>
              <p:sp>
                <p:nvSpPr>
                  <p:cNvPr id="82" name="椭圆 81"/>
                  <p:cNvSpPr>
                    <a:spLocks noRot="1" noChangeAspect="1" noMove="1" noResize="1" noEditPoints="1" noAdjustHandles="1" noChangeArrowheads="1" noChangeShapeType="1" noTextEdit="1"/>
                  </p:cNvSpPr>
                  <p:nvPr/>
                </p:nvSpPr>
                <p:spPr>
                  <a:xfrm>
                    <a:off x="636305" y="4971535"/>
                    <a:ext cx="270595" cy="270595"/>
                  </a:xfrm>
                  <a:prstGeom prst="ellipse">
                    <a:avLst/>
                  </a:prstGeom>
                  <a:blipFill rotWithShape="1">
                    <a:blip r:embed="rId30"/>
                    <a:stretch>
                      <a:fillRect/>
                    </a:stretch>
                  </a:blipFill>
                  <a:ln>
                    <a:solidFill>
                      <a:srgbClr val="C00000"/>
                    </a:solidFill>
                  </a:ln>
                </p:spPr>
                <p:txBody>
                  <a:bodyPr/>
                  <a:lstStyle/>
                  <a:p>
                    <a:r>
                      <a:rPr lang="en-US">
                        <a:noFill/>
                      </a:rPr>
                      <a:t> </a:t>
                    </a:r>
                    <a:endParaRPr lang="en-US">
                      <a:noFill/>
                    </a:endParaRPr>
                  </a:p>
                </p:txBody>
              </p:sp>
            </mc:Fallback>
          </mc:AlternateContent>
        </p:grpSp>
        <mc:AlternateContent xmlns:mc="http://schemas.openxmlformats.org/markup-compatibility/2006">
          <mc:Choice xmlns:a14="http://schemas.microsoft.com/office/drawing/2010/main" Requires="a14">
            <p:sp>
              <p:nvSpPr>
                <p:cNvPr id="102" name="文本框 101">
                  <a:extLst>
                    <a:ext uri="{FF2B5EF4-FFF2-40B4-BE49-F238E27FC236}">
                      <a14:artisticCrisscrossEtching id="{1A7A9727-3470-464D-AF17-6D15C31F9AF3}"/>
                    </a:ext>
                  </a:extLst>
                </p:cNvPr>
                <p:cNvSpPr txBox="1"/>
                <p:nvPr/>
              </p:nvSpPr>
              <p:spPr>
                <a:xfrm>
                  <a:off x="6584709" y="5613794"/>
                  <a:ext cx="18550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oMath>
                    </m:oMathPara>
                  </a14:m>
                  <a:endParaRPr lang="en-US" sz="2000" dirty="0"/>
                </a:p>
              </p:txBody>
            </p:sp>
          </mc:Choice>
          <mc:Fallback>
            <p:sp>
              <p:nvSpPr>
                <p:cNvPr id="102" name="文本框 101"/>
                <p:cNvSpPr txBox="1">
                  <a:spLocks noRot="1" noChangeAspect="1" noMove="1" noResize="1" noEditPoints="1" noAdjustHandles="1" noChangeArrowheads="1" noChangeShapeType="1" noTextEdit="1"/>
                </p:cNvSpPr>
                <p:nvPr/>
              </p:nvSpPr>
              <p:spPr>
                <a:xfrm>
                  <a:off x="6584709" y="5613794"/>
                  <a:ext cx="185500" cy="307777"/>
                </a:xfrm>
                <a:prstGeom prst="rect">
                  <a:avLst/>
                </a:prstGeom>
                <a:blipFill rotWithShape="1">
                  <a:blip r:embed="rId31"/>
                  <a:stretch>
                    <a:fillRect l="-16129" r="-16129"/>
                  </a:stretch>
                </a:blipFill>
              </p:spPr>
              <p:txBody>
                <a:bodyPr/>
                <a:lstStyle/>
                <a:p>
                  <a:r>
                    <a:rPr lang="en-US">
                      <a:noFill/>
                    </a:rPr>
                    <a:t> </a:t>
                  </a:r>
                  <a:endParaRPr lang="en-US">
                    <a:noFill/>
                  </a:endParaRPr>
                </a:p>
              </p:txBody>
            </p:sp>
          </mc:Fallback>
        </mc:AlternateContent>
      </p:grpSp>
      <p:grpSp>
        <p:nvGrpSpPr>
          <p:cNvPr id="11" name="组合 10"/>
          <p:cNvGrpSpPr/>
          <p:nvPr/>
        </p:nvGrpSpPr>
        <p:grpSpPr>
          <a:xfrm>
            <a:off x="3164413" y="4815026"/>
            <a:ext cx="2748894" cy="1948443"/>
            <a:chOff x="3164413" y="4815026"/>
            <a:chExt cx="2748894" cy="1948443"/>
          </a:xfrm>
        </p:grpSpPr>
        <p:grpSp>
          <p:nvGrpSpPr>
            <p:cNvPr id="122" name="组合 121"/>
            <p:cNvGrpSpPr/>
            <p:nvPr/>
          </p:nvGrpSpPr>
          <p:grpSpPr>
            <a:xfrm>
              <a:off x="3164413" y="4815026"/>
              <a:ext cx="2748894" cy="1948443"/>
              <a:chOff x="628650" y="4127901"/>
              <a:chExt cx="2748894" cy="1948443"/>
            </a:xfrm>
          </p:grpSpPr>
          <mc:AlternateContent xmlns:mc="http://schemas.openxmlformats.org/markup-compatibility/2006">
            <mc:Choice xmlns:a14="http://schemas.microsoft.com/office/drawing/2010/main" Requires="a14">
              <p:sp>
                <p:nvSpPr>
                  <p:cNvPr id="123" name="椭圆 122">
                    <a:extLst>
                      <a:ext uri="{FF2B5EF4-FFF2-40B4-BE49-F238E27FC236}">
                        <a14:artisticCrisscrossEtching id="{0B457378-F114-4B43-B120-5B18E30F1F8A}"/>
                      </a:ext>
                    </a:extLst>
                  </p:cNvPr>
                  <p:cNvSpPr/>
                  <p:nvPr/>
                </p:nvSpPr>
                <p:spPr>
                  <a:xfrm>
                    <a:off x="1891906" y="4127901"/>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11</m:t>
                          </m:r>
                        </m:oMath>
                      </m:oMathPara>
                    </a14:m>
                    <a:endParaRPr lang="en-US" sz="1600" dirty="0">
                      <a:solidFill>
                        <a:schemeClr val="bg1"/>
                      </a:solidFill>
                    </a:endParaRPr>
                  </a:p>
                </p:txBody>
              </p:sp>
            </mc:Choice>
            <mc:Fallback>
              <p:sp>
                <p:nvSpPr>
                  <p:cNvPr id="123" name="椭圆 122"/>
                  <p:cNvSpPr>
                    <a:spLocks noRot="1" noChangeAspect="1" noMove="1" noResize="1" noEditPoints="1" noAdjustHandles="1" noChangeArrowheads="1" noChangeShapeType="1" noTextEdit="1"/>
                  </p:cNvSpPr>
                  <p:nvPr/>
                </p:nvSpPr>
                <p:spPr>
                  <a:xfrm>
                    <a:off x="1891906" y="4127901"/>
                    <a:ext cx="270595" cy="270595"/>
                  </a:xfrm>
                  <a:prstGeom prst="ellipse">
                    <a:avLst/>
                  </a:prstGeom>
                  <a:blipFill rotWithShape="1">
                    <a:blip r:embed="rId32"/>
                    <a:stretch>
                      <a:fillRect l="-12766" r="-12766"/>
                    </a:stretch>
                  </a:blipFill>
                  <a:ln>
                    <a:solidFill>
                      <a:schemeClr val="tx1"/>
                    </a:solidFill>
                  </a:ln>
                </p:spPr>
                <p:txBody>
                  <a:bodyPr/>
                  <a:lstStyle/>
                  <a:p>
                    <a:r>
                      <a:rPr lang="en-US">
                        <a:noFill/>
                      </a:rPr>
                      <a:t> </a:t>
                    </a:r>
                    <a:endParaRPr lang="en-US">
                      <a:noFill/>
                    </a:endParaRPr>
                  </a:p>
                </p:txBody>
              </p:sp>
            </mc:Fallback>
          </mc:AlternateContent>
          <p:cxnSp>
            <p:nvCxnSpPr>
              <p:cNvPr id="124" name="直接连接符 123"/>
              <p:cNvCxnSpPr>
                <a:stCxn id="126" idx="7"/>
                <a:endCxn id="123" idx="3"/>
              </p:cNvCxnSpPr>
              <p:nvPr/>
            </p:nvCxnSpPr>
            <p:spPr>
              <a:xfrm flipV="1">
                <a:off x="1347713" y="4358868"/>
                <a:ext cx="583821" cy="205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5" name="椭圆 124">
                    <a:extLst>
                      <a:ext uri="{FF2B5EF4-FFF2-40B4-BE49-F238E27FC236}">
                        <a14:artisticCrisscrossEtching id="{E1DD8F47-E05C-4094-B7E7-5FE6C5741221}"/>
                      </a:ext>
                    </a:extLst>
                  </p:cNvPr>
                  <p:cNvSpPr/>
                  <p:nvPr/>
                </p:nvSpPr>
                <p:spPr>
                  <a:xfrm>
                    <a:off x="2667066" y="4523711"/>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14</m:t>
                          </m:r>
                        </m:oMath>
                      </m:oMathPara>
                    </a14:m>
                    <a:endParaRPr lang="en-US" sz="1600" dirty="0">
                      <a:solidFill>
                        <a:schemeClr val="bg1"/>
                      </a:solidFill>
                    </a:endParaRPr>
                  </a:p>
                </p:txBody>
              </p:sp>
            </mc:Choice>
            <mc:Fallback>
              <p:sp>
                <p:nvSpPr>
                  <p:cNvPr id="125" name="椭圆 124"/>
                  <p:cNvSpPr>
                    <a:spLocks noRot="1" noChangeAspect="1" noMove="1" noResize="1" noEditPoints="1" noAdjustHandles="1" noChangeArrowheads="1" noChangeShapeType="1" noTextEdit="1"/>
                  </p:cNvSpPr>
                  <p:nvPr/>
                </p:nvSpPr>
                <p:spPr>
                  <a:xfrm>
                    <a:off x="2667066" y="4523711"/>
                    <a:ext cx="270595" cy="270595"/>
                  </a:xfrm>
                  <a:prstGeom prst="ellipse">
                    <a:avLst/>
                  </a:prstGeom>
                  <a:blipFill rotWithShape="1">
                    <a:blip r:embed="rId33"/>
                    <a:stretch>
                      <a:fillRect l="-12766" r="-12766"/>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6" name="椭圆 125">
                    <a:extLst>
                      <a:ext uri="{FF2B5EF4-FFF2-40B4-BE49-F238E27FC236}">
                        <a14:artisticCrisscrossEtching id="{B26FC30B-6562-41F6-8890-2CAB31EE9153}"/>
                      </a:ext>
                    </a:extLst>
                  </p:cNvPr>
                  <p:cNvSpPr/>
                  <p:nvPr/>
                </p:nvSpPr>
                <p:spPr>
                  <a:xfrm>
                    <a:off x="1116746" y="4525012"/>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3</m:t>
                          </m:r>
                        </m:oMath>
                      </m:oMathPara>
                    </a14:m>
                    <a:endParaRPr lang="en-US" sz="1600" dirty="0">
                      <a:solidFill>
                        <a:schemeClr val="bg1"/>
                      </a:solidFill>
                    </a:endParaRPr>
                  </a:p>
                </p:txBody>
              </p:sp>
            </mc:Choice>
            <mc:Fallback>
              <p:sp>
                <p:nvSpPr>
                  <p:cNvPr id="126" name="椭圆 125"/>
                  <p:cNvSpPr>
                    <a:spLocks noRot="1" noChangeAspect="1" noMove="1" noResize="1" noEditPoints="1" noAdjustHandles="1" noChangeArrowheads="1" noChangeShapeType="1" noTextEdit="1"/>
                  </p:cNvSpPr>
                  <p:nvPr/>
                </p:nvSpPr>
                <p:spPr>
                  <a:xfrm>
                    <a:off x="1116746" y="4525012"/>
                    <a:ext cx="270595" cy="270595"/>
                  </a:xfrm>
                  <a:prstGeom prst="ellipse">
                    <a:avLst/>
                  </a:prstGeom>
                  <a:blipFill rotWithShape="1">
                    <a:blip r:embed="rId34"/>
                    <a:stretch>
                      <a:fillRect/>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7" name="椭圆 126">
                    <a:extLst>
                      <a:ext uri="{FF2B5EF4-FFF2-40B4-BE49-F238E27FC236}">
                        <a14:artisticCrisscrossEtching id="{FFD9A326-C340-4477-A1D7-2DC1F70AFDCC}"/>
                      </a:ext>
                    </a:extLst>
                  </p:cNvPr>
                  <p:cNvSpPr/>
                  <p:nvPr/>
                </p:nvSpPr>
                <p:spPr>
                  <a:xfrm>
                    <a:off x="628650" y="4973355"/>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m:t>
                          </m:r>
                        </m:oMath>
                      </m:oMathPara>
                    </a14:m>
                    <a:endParaRPr lang="en-US" sz="1600" dirty="0">
                      <a:solidFill>
                        <a:schemeClr val="bg1"/>
                      </a:solidFill>
                    </a:endParaRPr>
                  </a:p>
                </p:txBody>
              </p:sp>
            </mc:Choice>
            <mc:Fallback>
              <p:sp>
                <p:nvSpPr>
                  <p:cNvPr id="127" name="椭圆 126"/>
                  <p:cNvSpPr>
                    <a:spLocks noRot="1" noChangeAspect="1" noMove="1" noResize="1" noEditPoints="1" noAdjustHandles="1" noChangeArrowheads="1" noChangeShapeType="1" noTextEdit="1"/>
                  </p:cNvSpPr>
                  <p:nvPr/>
                </p:nvSpPr>
                <p:spPr>
                  <a:xfrm>
                    <a:off x="628650" y="4973355"/>
                    <a:ext cx="270595" cy="270595"/>
                  </a:xfrm>
                  <a:prstGeom prst="ellipse">
                    <a:avLst/>
                  </a:prstGeom>
                  <a:blipFill rotWithShape="1">
                    <a:blip r:embed="rId35"/>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8" name="椭圆 127">
                    <a:extLst>
                      <a:ext uri="{FF2B5EF4-FFF2-40B4-BE49-F238E27FC236}">
                        <a14:artisticCrisscrossEtching id="{391FE255-1078-4260-B465-F898DB59B88B}"/>
                      </a:ext>
                    </a:extLst>
                  </p:cNvPr>
                  <p:cNvSpPr/>
                  <p:nvPr/>
                </p:nvSpPr>
                <p:spPr>
                  <a:xfrm>
                    <a:off x="1571270" y="4973355"/>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7</m:t>
                          </m:r>
                        </m:oMath>
                      </m:oMathPara>
                    </a14:m>
                    <a:endParaRPr lang="en-US" sz="1600" dirty="0">
                      <a:solidFill>
                        <a:schemeClr val="bg1"/>
                      </a:solidFill>
                    </a:endParaRPr>
                  </a:p>
                </p:txBody>
              </p:sp>
            </mc:Choice>
            <mc:Fallback>
              <p:sp>
                <p:nvSpPr>
                  <p:cNvPr id="128" name="椭圆 127"/>
                  <p:cNvSpPr>
                    <a:spLocks noRot="1" noChangeAspect="1" noMove="1" noResize="1" noEditPoints="1" noAdjustHandles="1" noChangeArrowheads="1" noChangeShapeType="1" noTextEdit="1"/>
                  </p:cNvSpPr>
                  <p:nvPr/>
                </p:nvSpPr>
                <p:spPr>
                  <a:xfrm>
                    <a:off x="1571270" y="4973355"/>
                    <a:ext cx="270595" cy="270595"/>
                  </a:xfrm>
                  <a:prstGeom prst="ellipse">
                    <a:avLst/>
                  </a:prstGeom>
                  <a:blipFill rotWithShape="1">
                    <a:blip r:embed="rId36"/>
                    <a:stretch>
                      <a:fillRect/>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9" name="椭圆 128">
                    <a:extLst>
                      <a:ext uri="{FF2B5EF4-FFF2-40B4-BE49-F238E27FC236}">
                        <a14:artisticCrisscrossEtching id="{573B609C-405D-4D9A-A3DD-C1F8DC12D02B}"/>
                      </a:ext>
                    </a:extLst>
                  </p:cNvPr>
                  <p:cNvSpPr/>
                  <p:nvPr/>
                </p:nvSpPr>
                <p:spPr>
                  <a:xfrm>
                    <a:off x="3106949" y="4971535"/>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15</m:t>
                          </m:r>
                        </m:oMath>
                      </m:oMathPara>
                    </a14:m>
                    <a:endParaRPr lang="en-US" sz="1600" dirty="0">
                      <a:solidFill>
                        <a:schemeClr val="bg1"/>
                      </a:solidFill>
                    </a:endParaRPr>
                  </a:p>
                </p:txBody>
              </p:sp>
            </mc:Choice>
            <mc:Fallback>
              <p:sp>
                <p:nvSpPr>
                  <p:cNvPr id="129" name="椭圆 128"/>
                  <p:cNvSpPr>
                    <a:spLocks noRot="1" noChangeAspect="1" noMove="1" noResize="1" noEditPoints="1" noAdjustHandles="1" noChangeArrowheads="1" noChangeShapeType="1" noTextEdit="1"/>
                  </p:cNvSpPr>
                  <p:nvPr/>
                </p:nvSpPr>
                <p:spPr>
                  <a:xfrm>
                    <a:off x="3106949" y="4971535"/>
                    <a:ext cx="270595" cy="270595"/>
                  </a:xfrm>
                  <a:prstGeom prst="ellipse">
                    <a:avLst/>
                  </a:prstGeom>
                  <a:blipFill rotWithShape="1">
                    <a:blip r:embed="rId37"/>
                    <a:stretch>
                      <a:fillRect l="-15217" r="-15217"/>
                    </a:stretch>
                  </a:blipFill>
                  <a:ln>
                    <a:solidFill>
                      <a:srgbClr val="C00000"/>
                    </a:solidFill>
                  </a:ln>
                </p:spPr>
                <p:txBody>
                  <a:bodyPr/>
                  <a:lstStyle/>
                  <a:p>
                    <a:r>
                      <a:rPr lang="en-US">
                        <a:noFill/>
                      </a:rPr>
                      <a:t> </a:t>
                    </a:r>
                    <a:endParaRPr lang="en-US">
                      <a:noFill/>
                    </a:endParaRPr>
                  </a:p>
                </p:txBody>
              </p:sp>
            </mc:Fallback>
          </mc:AlternateContent>
          <p:cxnSp>
            <p:nvCxnSpPr>
              <p:cNvPr id="130" name="直接连接符 129"/>
              <p:cNvCxnSpPr>
                <a:stCxn id="123" idx="5"/>
                <a:endCxn id="125" idx="1"/>
              </p:cNvCxnSpPr>
              <p:nvPr/>
            </p:nvCxnSpPr>
            <p:spPr>
              <a:xfrm>
                <a:off x="2122873" y="4358868"/>
                <a:ext cx="583821" cy="2044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26" idx="5"/>
                <a:endCxn id="128" idx="0"/>
              </p:cNvCxnSpPr>
              <p:nvPr/>
            </p:nvCxnSpPr>
            <p:spPr>
              <a:xfrm>
                <a:off x="1347713" y="4755979"/>
                <a:ext cx="358855" cy="2173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27" idx="0"/>
                <a:endCxn id="126" idx="3"/>
              </p:cNvCxnSpPr>
              <p:nvPr/>
            </p:nvCxnSpPr>
            <p:spPr>
              <a:xfrm flipV="1">
                <a:off x="763948" y="4755979"/>
                <a:ext cx="392426" cy="2173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25" idx="5"/>
                <a:endCxn id="129" idx="0"/>
              </p:cNvCxnSpPr>
              <p:nvPr/>
            </p:nvCxnSpPr>
            <p:spPr>
              <a:xfrm>
                <a:off x="2898033" y="4754678"/>
                <a:ext cx="344214" cy="2168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4" name="椭圆 133">
                    <a:extLst>
                      <a:ext uri="{FF2B5EF4-FFF2-40B4-BE49-F238E27FC236}">
                        <a14:artisticCrisscrossEtching id="{DB8CA6CB-DD24-4524-9E8C-3397237B3817}"/>
                      </a:ext>
                    </a:extLst>
                  </p:cNvPr>
                  <p:cNvSpPr/>
                  <p:nvPr/>
                </p:nvSpPr>
                <p:spPr>
                  <a:xfrm>
                    <a:off x="1252043" y="5382071"/>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5</m:t>
                          </m:r>
                        </m:oMath>
                      </m:oMathPara>
                    </a14:m>
                    <a:endParaRPr lang="en-US" sz="1600" dirty="0">
                      <a:solidFill>
                        <a:schemeClr val="bg1"/>
                      </a:solidFill>
                    </a:endParaRPr>
                  </a:p>
                </p:txBody>
              </p:sp>
            </mc:Choice>
            <mc:Fallback>
              <p:sp>
                <p:nvSpPr>
                  <p:cNvPr id="134" name="椭圆 133"/>
                  <p:cNvSpPr>
                    <a:spLocks noRot="1" noChangeAspect="1" noMove="1" noResize="1" noEditPoints="1" noAdjustHandles="1" noChangeArrowheads="1" noChangeShapeType="1" noTextEdit="1"/>
                  </p:cNvSpPr>
                  <p:nvPr/>
                </p:nvSpPr>
                <p:spPr>
                  <a:xfrm>
                    <a:off x="1252043" y="5382071"/>
                    <a:ext cx="270595" cy="270595"/>
                  </a:xfrm>
                  <a:prstGeom prst="ellipse">
                    <a:avLst/>
                  </a:prstGeom>
                  <a:blipFill rotWithShape="1">
                    <a:blip r:embed="rId38"/>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5" name="椭圆 134">
                    <a:extLst>
                      <a:ext uri="{FF2B5EF4-FFF2-40B4-BE49-F238E27FC236}">
                        <a14:artisticCrisscrossEtching id="{9C6F4088-19CB-464E-A472-8F4A33681F2E}"/>
                      </a:ext>
                    </a:extLst>
                  </p:cNvPr>
                  <p:cNvSpPr/>
                  <p:nvPr/>
                </p:nvSpPr>
                <p:spPr>
                  <a:xfrm>
                    <a:off x="1891905" y="5382070"/>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8</m:t>
                          </m:r>
                        </m:oMath>
                      </m:oMathPara>
                    </a14:m>
                    <a:endParaRPr lang="en-US" sz="1600" dirty="0">
                      <a:solidFill>
                        <a:schemeClr val="bg1"/>
                      </a:solidFill>
                    </a:endParaRPr>
                  </a:p>
                </p:txBody>
              </p:sp>
            </mc:Choice>
            <mc:Fallback>
              <p:sp>
                <p:nvSpPr>
                  <p:cNvPr id="135" name="椭圆 134"/>
                  <p:cNvSpPr>
                    <a:spLocks noRot="1" noChangeAspect="1" noMove="1" noResize="1" noEditPoints="1" noAdjustHandles="1" noChangeArrowheads="1" noChangeShapeType="1" noTextEdit="1"/>
                  </p:cNvSpPr>
                  <p:nvPr/>
                </p:nvSpPr>
                <p:spPr>
                  <a:xfrm>
                    <a:off x="1891905" y="5382070"/>
                    <a:ext cx="270595" cy="270595"/>
                  </a:xfrm>
                  <a:prstGeom prst="ellipse">
                    <a:avLst/>
                  </a:prstGeom>
                  <a:blipFill rotWithShape="1">
                    <a:blip r:embed="rId39"/>
                    <a:stretch>
                      <a:fillRect/>
                    </a:stretch>
                  </a:blipFill>
                  <a:ln>
                    <a:solidFill>
                      <a:schemeClr val="tx1"/>
                    </a:solidFill>
                  </a:ln>
                </p:spPr>
                <p:txBody>
                  <a:bodyPr/>
                  <a:lstStyle/>
                  <a:p>
                    <a:r>
                      <a:rPr lang="en-US">
                        <a:noFill/>
                      </a:rPr>
                      <a:t> </a:t>
                    </a:r>
                    <a:endParaRPr lang="en-US">
                      <a:noFill/>
                    </a:endParaRPr>
                  </a:p>
                </p:txBody>
              </p:sp>
            </mc:Fallback>
          </mc:AlternateContent>
          <p:cxnSp>
            <p:nvCxnSpPr>
              <p:cNvPr id="136" name="直接连接符 135"/>
              <p:cNvCxnSpPr>
                <a:stCxn id="134" idx="0"/>
                <a:endCxn id="128" idx="3"/>
              </p:cNvCxnSpPr>
              <p:nvPr/>
            </p:nvCxnSpPr>
            <p:spPr>
              <a:xfrm flipV="1">
                <a:off x="1387341" y="5204322"/>
                <a:ext cx="223557" cy="177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35" idx="0"/>
                <a:endCxn id="128" idx="5"/>
              </p:cNvCxnSpPr>
              <p:nvPr/>
            </p:nvCxnSpPr>
            <p:spPr>
              <a:xfrm flipH="1" flipV="1">
                <a:off x="1802237" y="5204322"/>
                <a:ext cx="224966" cy="1777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8" name="椭圆 137">
                    <a:extLst>
                      <a:ext uri="{FF2B5EF4-FFF2-40B4-BE49-F238E27FC236}">
                        <a14:artisticCrisscrossEtching id="{15E6F7B0-360D-4EB6-872E-30BFC0B0F96E}"/>
                      </a:ext>
                    </a:extLst>
                  </p:cNvPr>
                  <p:cNvSpPr/>
                  <p:nvPr/>
                </p:nvSpPr>
                <p:spPr>
                  <a:xfrm>
                    <a:off x="981448" y="5805749"/>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4</m:t>
                          </m:r>
                        </m:oMath>
                      </m:oMathPara>
                    </a14:m>
                    <a:endParaRPr lang="en-US" sz="1600" dirty="0">
                      <a:solidFill>
                        <a:schemeClr val="bg1"/>
                      </a:solidFill>
                    </a:endParaRPr>
                  </a:p>
                </p:txBody>
              </p:sp>
            </mc:Choice>
            <mc:Fallback>
              <p:sp>
                <p:nvSpPr>
                  <p:cNvPr id="138" name="椭圆 137"/>
                  <p:cNvSpPr>
                    <a:spLocks noRot="1" noChangeAspect="1" noMove="1" noResize="1" noEditPoints="1" noAdjustHandles="1" noChangeArrowheads="1" noChangeShapeType="1" noTextEdit="1"/>
                  </p:cNvSpPr>
                  <p:nvPr/>
                </p:nvSpPr>
                <p:spPr>
                  <a:xfrm>
                    <a:off x="981448" y="5805749"/>
                    <a:ext cx="270595" cy="270595"/>
                  </a:xfrm>
                  <a:prstGeom prst="ellipse">
                    <a:avLst/>
                  </a:prstGeom>
                  <a:blipFill rotWithShape="1">
                    <a:blip r:embed="rId40"/>
                    <a:stretch>
                      <a:fillRect/>
                    </a:stretch>
                  </a:blipFill>
                  <a:ln>
                    <a:solidFill>
                      <a:srgbClr val="C00000"/>
                    </a:solidFill>
                  </a:ln>
                </p:spPr>
                <p:txBody>
                  <a:bodyPr/>
                  <a:lstStyle/>
                  <a:p>
                    <a:r>
                      <a:rPr lang="en-US">
                        <a:noFill/>
                      </a:rPr>
                      <a:t> </a:t>
                    </a:r>
                    <a:endParaRPr lang="en-US">
                      <a:noFill/>
                    </a:endParaRPr>
                  </a:p>
                </p:txBody>
              </p:sp>
            </mc:Fallback>
          </mc:AlternateContent>
          <p:cxnSp>
            <p:nvCxnSpPr>
              <p:cNvPr id="139" name="直接连接符 138"/>
              <p:cNvCxnSpPr>
                <a:stCxn id="138" idx="0"/>
                <a:endCxn id="134" idx="3"/>
              </p:cNvCxnSpPr>
              <p:nvPr/>
            </p:nvCxnSpPr>
            <p:spPr>
              <a:xfrm flipV="1">
                <a:off x="1116746" y="5613038"/>
                <a:ext cx="174925" cy="1927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40" name="文本框 139">
                  <a:extLst>
                    <a:ext uri="{FF2B5EF4-FFF2-40B4-BE49-F238E27FC236}">
                      <a14:artisticCrisscrossEtching id="{9EE2BCAB-EC9C-44C1-AC21-4103EE1E2540}"/>
                    </a:ext>
                  </a:extLst>
                </p:cNvPr>
                <p:cNvSpPr txBox="1"/>
                <p:nvPr/>
              </p:nvSpPr>
              <p:spPr>
                <a:xfrm>
                  <a:off x="4377791" y="5628006"/>
                  <a:ext cx="18550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oMath>
                    </m:oMathPara>
                  </a14:m>
                  <a:endParaRPr lang="en-US" sz="2000" dirty="0"/>
                </a:p>
              </p:txBody>
            </p:sp>
          </mc:Choice>
          <mc:Fallback>
            <p:sp>
              <p:nvSpPr>
                <p:cNvPr id="140" name="文本框 139"/>
                <p:cNvSpPr txBox="1">
                  <a:spLocks noRot="1" noChangeAspect="1" noMove="1" noResize="1" noEditPoints="1" noAdjustHandles="1" noChangeArrowheads="1" noChangeShapeType="1" noTextEdit="1"/>
                </p:cNvSpPr>
                <p:nvPr/>
              </p:nvSpPr>
              <p:spPr>
                <a:xfrm>
                  <a:off x="4377791" y="5628006"/>
                  <a:ext cx="185500" cy="307777"/>
                </a:xfrm>
                <a:prstGeom prst="rect">
                  <a:avLst/>
                </a:prstGeom>
                <a:blipFill rotWithShape="1">
                  <a:blip r:embed="rId41"/>
                  <a:stretch>
                    <a:fillRect l="-16129" r="-16129"/>
                  </a:stretch>
                </a:blipFill>
              </p:spPr>
              <p:txBody>
                <a:bodyPr/>
                <a:lstStyle/>
                <a:p>
                  <a:r>
                    <a:rPr lang="en-US">
                      <a:noFill/>
                    </a:rPr>
                    <a:t> </a:t>
                  </a:r>
                  <a:endParaRPr lang="en-US">
                    <a:noFill/>
                  </a:endParaRPr>
                </a:p>
              </p:txBody>
            </p:sp>
          </mc:Fallback>
        </mc:AlternateContent>
      </p:grpSp>
      <p:sp>
        <p:nvSpPr>
          <p:cNvPr id="141" name="箭头: 右 140"/>
          <p:cNvSpPr/>
          <p:nvPr/>
        </p:nvSpPr>
        <p:spPr>
          <a:xfrm>
            <a:off x="2714683" y="4996026"/>
            <a:ext cx="741360" cy="40871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2" name="箭头: 右 141"/>
          <p:cNvSpPr/>
          <p:nvPr/>
        </p:nvSpPr>
        <p:spPr>
          <a:xfrm>
            <a:off x="5858803" y="4993231"/>
            <a:ext cx="741360" cy="40871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3" name="箭头: 右 142"/>
          <p:cNvSpPr/>
          <p:nvPr/>
        </p:nvSpPr>
        <p:spPr>
          <a:xfrm rot="16200000">
            <a:off x="8087705" y="3995318"/>
            <a:ext cx="1303553" cy="40871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2" grpId="0" animBg="1"/>
      <p:bldP spid="1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4:artisticCrisscrossEtching id="{69E86A38-633F-405F-BE8D-89E1CB46703D}"/>
                  </a:ext>
                </a:extLst>
              </p:cNvPr>
              <p:cNvSpPr>
                <a:spLocks noGrp="1"/>
              </p:cNvSpPr>
              <p:nvPr>
                <p:ph type="title"/>
              </p:nvPr>
            </p:nvSpPr>
            <p:spPr/>
            <p:txBody>
              <a:bodyPr/>
              <a:lstStyle/>
              <a:p>
                <a:r>
                  <a:rPr lang="en-US" b="1" dirty="0"/>
                  <a:t>Insert</a:t>
                </a:r>
                <a:r>
                  <a:rPr lang="en-US" dirty="0"/>
                  <a:t> node </a:t>
                </a:r>
                <a14:m>
                  <m:oMath xmlns:m="http://schemas.openxmlformats.org/officeDocument/2006/math">
                    <m:r>
                      <a:rPr lang="en-US" b="0" i="1" smtClean="0">
                        <a:latin typeface="Cambria Math" panose="02040503050406030204" pitchFamily="18" charset="0"/>
                      </a:rPr>
                      <m:t>𝑧</m:t>
                    </m:r>
                  </m:oMath>
                </a14:m>
                <a:r>
                  <a:rPr lang="en-US" dirty="0"/>
                  <a:t> into a RB-Tree</a:t>
                </a:r>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1"/>
                <a:stretch>
                  <a:fillRect l="-309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4:artisticCrisscrossEtching id="{317AF828-FED8-4E2F-98FF-816024274A0B}"/>
                  </a:ext>
                </a:extLst>
              </p:cNvPr>
              <p:cNvSpPr>
                <a:spLocks noGrp="1"/>
              </p:cNvSpPr>
              <p:nvPr>
                <p:ph idx="1"/>
              </p:nvPr>
            </p:nvSpPr>
            <p:spPr>
              <a:xfrm>
                <a:off x="628650" y="1690688"/>
                <a:ext cx="8515350" cy="4802186"/>
              </a:xfrm>
            </p:spPr>
            <p:txBody>
              <a:bodyPr>
                <a:noAutofit/>
              </a:bodyPr>
              <a:lstStyle/>
              <a:p>
                <a:pPr>
                  <a:spcBef>
                    <a:spcPts val="600"/>
                  </a:spcBef>
                </a:pPr>
                <a:r>
                  <a:rPr lang="en-US" sz="2000" b="1" dirty="0"/>
                  <a:t>Step 1:</a:t>
                </a:r>
                <a:r>
                  <a:rPr lang="en-US" sz="2000" dirty="0"/>
                  <a:t> Color </a:t>
                </a:r>
                <a14:m>
                  <m:oMath xmlns:m="http://schemas.openxmlformats.org/officeDocument/2006/math">
                    <m:r>
                      <a:rPr lang="en-US" sz="2000" i="1" dirty="0" smtClean="0">
                        <a:latin typeface="Cambria Math" panose="02040503050406030204" pitchFamily="18" charset="0"/>
                      </a:rPr>
                      <m:t>𝑧</m:t>
                    </m:r>
                  </m:oMath>
                </a14:m>
                <a:r>
                  <a:rPr lang="en-US" sz="2000" dirty="0"/>
                  <a:t> as red and insert as if the RB-tree were a BST.</a:t>
                </a:r>
              </a:p>
              <a:p>
                <a:pPr>
                  <a:spcBef>
                    <a:spcPts val="600"/>
                  </a:spcBef>
                </a:pPr>
                <a:r>
                  <a:rPr lang="en-US" sz="2000" b="1" dirty="0"/>
                  <a:t>Step 2:</a:t>
                </a:r>
                <a:r>
                  <a:rPr lang="en-US" sz="2000" dirty="0"/>
                  <a:t> Fix any violated properties.</a:t>
                </a:r>
              </a:p>
              <a:p>
                <a:pPr lvl="1">
                  <a:spcBef>
                    <a:spcPts val="300"/>
                  </a:spcBef>
                </a:pPr>
                <a:r>
                  <a:rPr lang="en-US" sz="1800" b="1" dirty="0"/>
                  <a:t>No-Fix-Needed:</a:t>
                </a:r>
                <a:r>
                  <a:rPr lang="en-US" sz="1800" dirty="0"/>
                  <a:t> </a:t>
                </a:r>
                <a14:m>
                  <m:oMath xmlns:m="http://schemas.openxmlformats.org/officeDocument/2006/math">
                    <m:r>
                      <a:rPr lang="en-US" sz="1800" i="1" dirty="0">
                        <a:latin typeface="Cambria Math" panose="02040503050406030204" pitchFamily="18" charset="0"/>
                      </a:rPr>
                      <m:t>𝑧</m:t>
                    </m:r>
                  </m:oMath>
                </a14:m>
                <a:r>
                  <a:rPr lang="en-US" sz="1800" dirty="0"/>
                  <a:t> has a black parent.</a:t>
                </a:r>
              </a:p>
              <a:p>
                <a:pPr lvl="1">
                  <a:spcBef>
                    <a:spcPts val="300"/>
                  </a:spcBef>
                </a:pPr>
                <a:r>
                  <a:rPr lang="en-US" sz="1800" b="1" dirty="0"/>
                  <a:t>Case 0:</a:t>
                </a:r>
                <a:r>
                  <a:rPr lang="en-US" sz="1800" dirty="0"/>
                  <a:t> </a:t>
                </a:r>
                <a14:m>
                  <m:oMath xmlns:m="http://schemas.openxmlformats.org/officeDocument/2006/math">
                    <m:r>
                      <a:rPr lang="en-US" sz="1800" i="1">
                        <a:latin typeface="Cambria Math" panose="02040503050406030204" pitchFamily="18" charset="0"/>
                      </a:rPr>
                      <m:t>𝑧</m:t>
                    </m:r>
                  </m:oMath>
                </a14:m>
                <a:r>
                  <a:rPr lang="en-US" sz="1800" dirty="0"/>
                  <a:t> becomes the root.</a:t>
                </a:r>
                <a:br>
                  <a:rPr lang="en-US" sz="1800" dirty="0"/>
                </a:br>
                <a:r>
                  <a:rPr lang="en-US" sz="1800" b="1" dirty="0">
                    <a:solidFill>
                      <a:schemeClr val="accent2">
                        <a:lumMod val="50000"/>
                      </a:schemeClr>
                    </a:solidFill>
                  </a:rPr>
                  <a:t>Fix:</a:t>
                </a:r>
                <a:r>
                  <a:rPr lang="en-US" sz="1800" dirty="0"/>
                  <a:t> recolor </a:t>
                </a:r>
                <a14:m>
                  <m:oMath xmlns:m="http://schemas.openxmlformats.org/officeDocument/2006/math">
                    <m:r>
                      <a:rPr lang="en-US" sz="1800" i="1" dirty="0" smtClean="0">
                        <a:latin typeface="Cambria Math" panose="02040503050406030204" pitchFamily="18" charset="0"/>
                      </a:rPr>
                      <m:t>𝑧</m:t>
                    </m:r>
                  </m:oMath>
                </a14:m>
                <a:r>
                  <a:rPr lang="en-US" sz="1800" dirty="0"/>
                  <a:t> to be black.</a:t>
                </a:r>
              </a:p>
              <a:p>
                <a:pPr lvl="1">
                  <a:spcBef>
                    <a:spcPts val="300"/>
                  </a:spcBef>
                </a:pPr>
                <a:r>
                  <a:rPr lang="en-US" sz="1800" b="1" dirty="0"/>
                  <a:t>Case 1:</a:t>
                </a:r>
                <a:r>
                  <a:rPr lang="en-US" sz="1800" dirty="0"/>
                  <a:t> </a:t>
                </a:r>
                <a14:m>
                  <m:oMath xmlns:m="http://schemas.openxmlformats.org/officeDocument/2006/math">
                    <m:r>
                      <a:rPr lang="en-US" sz="1800" i="1" dirty="0">
                        <a:latin typeface="Cambria Math" panose="02040503050406030204" pitchFamily="18" charset="0"/>
                      </a:rPr>
                      <m:t>𝑧</m:t>
                    </m:r>
                  </m:oMath>
                </a14:m>
                <a:r>
                  <a:rPr lang="en-US" sz="1800" dirty="0"/>
                  <a:t>’s parent is red, has red uncle.</a:t>
                </a:r>
                <a:br>
                  <a:rPr lang="en-US" sz="1800" dirty="0"/>
                </a:br>
                <a:r>
                  <a:rPr lang="en-US" sz="1800" b="1" dirty="0">
                    <a:solidFill>
                      <a:schemeClr val="accent2">
                        <a:lumMod val="50000"/>
                      </a:schemeClr>
                    </a:solidFill>
                  </a:rPr>
                  <a:t>Fix:</a:t>
                </a:r>
                <a:r>
                  <a:rPr lang="en-US" sz="1800" dirty="0"/>
                  <a:t> recoloring to push-up “no-red-edge” violation (maintain “black-height”).</a:t>
                </a:r>
              </a:p>
              <a:p>
                <a:pPr lvl="1">
                  <a:spcBef>
                    <a:spcPts val="300"/>
                  </a:spcBef>
                </a:pPr>
                <a:r>
                  <a:rPr lang="en-US" sz="1800" b="1" dirty="0">
                    <a:solidFill>
                      <a:schemeClr val="tx1"/>
                    </a:solidFill>
                  </a:rPr>
                  <a:t>Case 2:</a:t>
                </a:r>
                <a:r>
                  <a:rPr lang="en-US" sz="1800" dirty="0">
                    <a:solidFill>
                      <a:schemeClr val="tx1"/>
                    </a:solidFill>
                  </a:rPr>
                  <a:t> </a:t>
                </a:r>
                <a14:m>
                  <m:oMath xmlns:m="http://schemas.openxmlformats.org/officeDocument/2006/math">
                    <m:r>
                      <a:rPr lang="en-US" sz="1800" i="1" dirty="0">
                        <a:solidFill>
                          <a:schemeClr val="tx1"/>
                        </a:solidFill>
                        <a:latin typeface="Cambria Math" panose="02040503050406030204" pitchFamily="18" charset="0"/>
                      </a:rPr>
                      <m:t>𝑧</m:t>
                    </m:r>
                  </m:oMath>
                </a14:m>
                <a:r>
                  <a:rPr lang="en-US" sz="1800" dirty="0">
                    <a:solidFill>
                      <a:schemeClr val="tx1"/>
                    </a:solidFill>
                  </a:rPr>
                  <a:t>’s parent is red, has black uncle. </a:t>
                </a:r>
                <a14:m>
                  <m:oMath xmlns:m="http://schemas.openxmlformats.org/officeDocument/2006/math">
                    <m:r>
                      <a:rPr lang="en-US" sz="1800" i="1" dirty="0">
                        <a:solidFill>
                          <a:schemeClr val="tx1"/>
                        </a:solidFill>
                        <a:latin typeface="Cambria Math" panose="02040503050406030204" pitchFamily="18" charset="0"/>
                      </a:rPr>
                      <m:t>𝑧</m:t>
                    </m:r>
                  </m:oMath>
                </a14:m>
                <a:r>
                  <a:rPr lang="en-US" sz="1800" dirty="0">
                    <a:solidFill>
                      <a:schemeClr val="tx1"/>
                    </a:solidFill>
                  </a:rPr>
                  <a:t> is right child of its parent.</a:t>
                </a:r>
                <a:br>
                  <a:rPr lang="en-US" sz="1800" dirty="0">
                    <a:solidFill>
                      <a:schemeClr val="tx1"/>
                    </a:solidFill>
                  </a:rPr>
                </a:br>
                <a:r>
                  <a:rPr lang="en-US" sz="1800" b="1" dirty="0">
                    <a:solidFill>
                      <a:schemeClr val="accent2">
                        <a:lumMod val="50000"/>
                      </a:schemeClr>
                    </a:solidFill>
                  </a:rPr>
                  <a:t>Fix:</a:t>
                </a:r>
                <a:r>
                  <a:rPr lang="en-US" sz="1800" dirty="0">
                    <a:solidFill>
                      <a:schemeClr val="tx1"/>
                    </a:solidFill>
                  </a:rPr>
                  <a:t> </a:t>
                </a:r>
                <a:r>
                  <a:rPr lang="en-US" sz="1800" dirty="0"/>
                  <a:t>left-rotate </a:t>
                </a:r>
                <a14:m>
                  <m:oMath xmlns:m="http://schemas.openxmlformats.org/officeDocument/2006/math">
                    <m:r>
                      <a:rPr lang="en-US" sz="1800" i="1" dirty="0">
                        <a:latin typeface="Cambria Math" panose="02040503050406030204" pitchFamily="18" charset="0"/>
                      </a:rPr>
                      <m:t>𝑧</m:t>
                    </m:r>
                  </m:oMath>
                </a14:m>
                <a:r>
                  <a:rPr lang="en-US" sz="1800" dirty="0"/>
                  <a:t>’s parent to transform to Case 3 (maintain “black-height”).</a:t>
                </a:r>
              </a:p>
              <a:p>
                <a:pPr lvl="1">
                  <a:spcBef>
                    <a:spcPts val="300"/>
                  </a:spcBef>
                </a:pPr>
                <a:r>
                  <a:rPr lang="en-US" sz="1800" b="1" dirty="0">
                    <a:solidFill>
                      <a:schemeClr val="tx1"/>
                    </a:solidFill>
                  </a:rPr>
                  <a:t>Case 3:</a:t>
                </a:r>
                <a:r>
                  <a:rPr lang="en-US" sz="1800" dirty="0">
                    <a:solidFill>
                      <a:schemeClr val="tx1"/>
                    </a:solidFill>
                  </a:rPr>
                  <a:t> </a:t>
                </a:r>
                <a14:m>
                  <m:oMath xmlns:m="http://schemas.openxmlformats.org/officeDocument/2006/math">
                    <m:r>
                      <a:rPr lang="en-US" sz="1800" i="1" dirty="0">
                        <a:latin typeface="Cambria Math" panose="02040503050406030204" pitchFamily="18" charset="0"/>
                      </a:rPr>
                      <m:t>𝑧</m:t>
                    </m:r>
                  </m:oMath>
                </a14:m>
                <a:r>
                  <a:rPr lang="en-US" sz="1800" dirty="0"/>
                  <a:t>’s parent is red, has black uncle. </a:t>
                </a:r>
                <a14:m>
                  <m:oMath xmlns:m="http://schemas.openxmlformats.org/officeDocument/2006/math">
                    <m:r>
                      <a:rPr lang="en-US" sz="1800" i="1" dirty="0">
                        <a:latin typeface="Cambria Math" panose="02040503050406030204" pitchFamily="18" charset="0"/>
                      </a:rPr>
                      <m:t>𝑧</m:t>
                    </m:r>
                  </m:oMath>
                </a14:m>
                <a:r>
                  <a:rPr lang="en-US" sz="1800" dirty="0"/>
                  <a:t> is left child of its parent.</a:t>
                </a:r>
                <a:br>
                  <a:rPr lang="en-US" sz="1800" dirty="0"/>
                </a:br>
                <a:r>
                  <a:rPr lang="en-US" sz="1800" b="1" dirty="0">
                    <a:solidFill>
                      <a:schemeClr val="accent2">
                        <a:lumMod val="50000"/>
                      </a:schemeClr>
                    </a:solidFill>
                  </a:rPr>
                  <a:t>Fix:</a:t>
                </a:r>
                <a:r>
                  <a:rPr lang="en-US" sz="1800" dirty="0"/>
                  <a:t> right-rotate </a:t>
                </a:r>
                <a14:m>
                  <m:oMath xmlns:m="http://schemas.openxmlformats.org/officeDocument/2006/math">
                    <m:r>
                      <a:rPr lang="en-US" sz="1800" i="1" dirty="0" smtClean="0">
                        <a:latin typeface="Cambria Math" panose="02040503050406030204" pitchFamily="18" charset="0"/>
                      </a:rPr>
                      <m:t>𝑧</m:t>
                    </m:r>
                  </m:oMath>
                </a14:m>
                <a:r>
                  <a:rPr lang="en-US" sz="1800" dirty="0"/>
                  <a:t>’s grandparent and recolor nodes, all properties satisfied.</a:t>
                </a:r>
              </a:p>
              <a:p>
                <a:pPr>
                  <a:spcBef>
                    <a:spcPts val="1200"/>
                  </a:spcBef>
                </a:pPr>
                <a:r>
                  <a:rPr lang="en-US" sz="2400" dirty="0">
                    <a:solidFill>
                      <a:schemeClr val="tx1"/>
                    </a:solidFill>
                  </a:rPr>
                  <a:t>Time Complexity </a:t>
                </a:r>
                <a:r>
                  <a:rPr lang="en-US" sz="2400" dirty="0"/>
                  <a:t>of </a:t>
                </a:r>
                <a:r>
                  <a:rPr lang="en-US" sz="2400" b="1" dirty="0"/>
                  <a:t>Insert</a:t>
                </a:r>
                <a:r>
                  <a:rPr lang="en-US" sz="2400" dirty="0"/>
                  <a:t> operation?</a:t>
                </a:r>
              </a:p>
              <a:p>
                <a:pPr lvl="1">
                  <a:spcBef>
                    <a:spcPts val="300"/>
                  </a:spcBef>
                </a:pPr>
                <a14:m>
                  <m:oMath xmlns:m="http://schemas.openxmlformats.org/officeDocument/2006/math">
                    <m:r>
                      <a:rPr lang="en-US" sz="2000" b="0" i="1" smtClean="0">
                        <a:solidFill>
                          <a:schemeClr val="tx1"/>
                        </a:solidFill>
                        <a:latin typeface="Cambria Math" panose="02040503050406030204" pitchFamily="18" charset="0"/>
                      </a:rPr>
                      <m:t>𝑂</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h</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𝑂</m:t>
                    </m:r>
                    <m:d>
                      <m:dPr>
                        <m:ctrlPr>
                          <a:rPr lang="en-US" sz="2000" b="0" i="1" smtClean="0">
                            <a:solidFill>
                              <a:schemeClr val="tx1"/>
                            </a:solidFill>
                            <a:latin typeface="Cambria Math" panose="02040503050406030204" pitchFamily="18" charset="0"/>
                          </a:rPr>
                        </m:ctrlPr>
                      </m:dPr>
                      <m:e>
                        <m:func>
                          <m:funcPr>
                            <m:ctrlPr>
                              <a:rPr lang="en-US" sz="2000" b="0" i="1" smtClean="0">
                                <a:solidFill>
                                  <a:schemeClr val="tx1"/>
                                </a:solidFill>
                                <a:latin typeface="Cambria Math" panose="02040503050406030204" pitchFamily="18" charset="0"/>
                              </a:rPr>
                            </m:ctrlPr>
                          </m:funcPr>
                          <m:fName>
                            <m:r>
                              <m:rPr>
                                <m:sty m:val="p"/>
                              </m:rPr>
                              <a:rPr lang="en-US" sz="2000" b="0" i="0" smtClean="0">
                                <a:solidFill>
                                  <a:schemeClr val="tx1"/>
                                </a:solidFill>
                                <a:latin typeface="Cambria Math" panose="02040503050406030204" pitchFamily="18" charset="0"/>
                              </a:rPr>
                              <m:t>log</m:t>
                            </m:r>
                          </m:fName>
                          <m:e>
                            <m:r>
                              <a:rPr lang="en-US" sz="2000" b="0" i="1" smtClean="0">
                                <a:solidFill>
                                  <a:schemeClr val="tx1"/>
                                </a:solidFill>
                                <a:latin typeface="Cambria Math" panose="02040503050406030204" pitchFamily="18" charset="0"/>
                              </a:rPr>
                              <m:t>𝑛</m:t>
                            </m:r>
                          </m:e>
                        </m:func>
                      </m:e>
                    </m:d>
                  </m:oMath>
                </a14:m>
                <a:r>
                  <a:rPr lang="en-US" sz="2000" dirty="0">
                    <a:solidFill>
                      <a:schemeClr val="tx1"/>
                    </a:solidFill>
                  </a:rPr>
                  <a:t> time. </a:t>
                </a:r>
                <a:r>
                  <a:rPr lang="en-US" sz="1800" dirty="0">
                    <a:solidFill>
                      <a:schemeClr val="accent1">
                        <a:lumMod val="75000"/>
                      </a:schemeClr>
                    </a:solidFill>
                  </a:rPr>
                  <a:t>(Case 1 appears at most </a:t>
                </a:r>
                <a14:m>
                  <m:oMath xmlns:m="http://schemas.openxmlformats.org/officeDocument/2006/math">
                    <m:r>
                      <a:rPr lang="en-US" sz="1800" b="0" i="1" dirty="0" smtClean="0">
                        <a:solidFill>
                          <a:schemeClr val="accent1">
                            <a:lumMod val="75000"/>
                          </a:schemeClr>
                        </a:solidFill>
                        <a:latin typeface="Cambria Math" panose="02040503050406030204" pitchFamily="18" charset="0"/>
                      </a:rPr>
                      <m:t>𝑂</m:t>
                    </m:r>
                    <m:d>
                      <m:dPr>
                        <m:ctrlPr>
                          <a:rPr lang="en-US" sz="1800" b="0" i="1" dirty="0" smtClean="0">
                            <a:solidFill>
                              <a:schemeClr val="accent1">
                                <a:lumMod val="75000"/>
                              </a:schemeClr>
                            </a:solidFill>
                            <a:latin typeface="Cambria Math" panose="02040503050406030204" pitchFamily="18" charset="0"/>
                          </a:rPr>
                        </m:ctrlPr>
                      </m:dPr>
                      <m:e>
                        <m:r>
                          <a:rPr lang="en-US" sz="1800" b="0" i="1" dirty="0" smtClean="0">
                            <a:solidFill>
                              <a:schemeClr val="accent1">
                                <a:lumMod val="75000"/>
                              </a:schemeClr>
                            </a:solidFill>
                            <a:latin typeface="Cambria Math" panose="02040503050406030204" pitchFamily="18" charset="0"/>
                          </a:rPr>
                          <m:t>h</m:t>
                        </m:r>
                      </m:e>
                    </m:d>
                  </m:oMath>
                </a14:m>
                <a:r>
                  <a:rPr lang="en-US" sz="1800" dirty="0">
                    <a:solidFill>
                      <a:schemeClr val="accent1">
                        <a:lumMod val="75000"/>
                      </a:schemeClr>
                    </a:solidFill>
                  </a:rPr>
                  <a:t> times.)</a:t>
                </a:r>
                <a:endParaRPr lang="en-US" sz="2000" dirty="0">
                  <a:solidFill>
                    <a:schemeClr val="tx1"/>
                  </a:solidFill>
                </a:endParaRPr>
              </a:p>
              <a:p>
                <a:pPr lvl="1">
                  <a:spcBef>
                    <a:spcPts val="300"/>
                  </a:spcBef>
                </a:pPr>
                <a14:m>
                  <m:oMath xmlns:m="http://schemas.openxmlformats.org/officeDocument/2006/math">
                    <m:r>
                      <a:rPr lang="en-US" sz="2000" b="0" i="1" smtClean="0">
                        <a:solidFill>
                          <a:schemeClr val="tx1"/>
                        </a:solidFill>
                        <a:latin typeface="Cambria Math" panose="02040503050406030204" pitchFamily="18" charset="0"/>
                      </a:rPr>
                      <m:t>𝑂</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m:t>
                        </m:r>
                      </m:e>
                    </m:d>
                  </m:oMath>
                </a14:m>
                <a:r>
                  <a:rPr lang="en-US" sz="2000" dirty="0">
                    <a:solidFill>
                      <a:schemeClr val="tx1"/>
                    </a:solidFill>
                  </a:rPr>
                  <a:t> rotations. </a:t>
                </a:r>
                <a:r>
                  <a:rPr lang="en-US" sz="1800" dirty="0">
                    <a:solidFill>
                      <a:schemeClr val="accent1">
                        <a:lumMod val="75000"/>
                      </a:schemeClr>
                    </a:solidFill>
                  </a:rPr>
                  <a:t>(</a:t>
                </a:r>
                <a:r>
                  <a:rPr lang="en-US" sz="1800" b="1" dirty="0">
                    <a:solidFill>
                      <a:schemeClr val="accent1">
                        <a:lumMod val="75000"/>
                      </a:schemeClr>
                    </a:solidFill>
                  </a:rPr>
                  <a:t>Insert</a:t>
                </a:r>
                <a:r>
                  <a:rPr lang="en-US" sz="1800" dirty="0">
                    <a:solidFill>
                      <a:schemeClr val="accent1">
                        <a:lumMod val="75000"/>
                      </a:schemeClr>
                    </a:solidFill>
                  </a:rPr>
                  <a:t> has limited impact on tree shape.)</a:t>
                </a:r>
                <a:endParaRPr lang="en-US" sz="2000" dirty="0">
                  <a:solidFill>
                    <a:schemeClr val="accent1">
                      <a:lumMod val="75000"/>
                    </a:schemeClr>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4802186"/>
              </a:xfrm>
              <a:blipFill rotWithShape="1">
                <a:blip r:embed="rId2"/>
                <a:stretch>
                  <a:fillRect l="-931" t="-1269"/>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4:artisticCrisscrossEtching id="{2EAF6C5B-9733-41E8-8279-3BC05F8783F1}"/>
                  </a:ext>
                </a:extLst>
              </p:cNvPr>
              <p:cNvSpPr>
                <a:spLocks noGrp="1"/>
              </p:cNvSpPr>
              <p:nvPr>
                <p:ph type="title"/>
              </p:nvPr>
            </p:nvSpPr>
            <p:spPr/>
            <p:txBody>
              <a:bodyPr/>
              <a:lstStyle/>
              <a:p>
                <a:r>
                  <a:rPr lang="en-US" b="1" dirty="0"/>
                  <a:t>Remove</a:t>
                </a:r>
                <a:r>
                  <a:rPr lang="en-US" dirty="0"/>
                  <a:t> node </a:t>
                </a:r>
                <a14:m>
                  <m:oMath xmlns:m="http://schemas.openxmlformats.org/officeDocument/2006/math">
                    <m:r>
                      <a:rPr lang="en-US" i="1" dirty="0" smtClean="0">
                        <a:latin typeface="Cambria Math" panose="02040503050406030204" pitchFamily="18" charset="0"/>
                      </a:rPr>
                      <m:t>𝑧</m:t>
                    </m:r>
                  </m:oMath>
                </a14:m>
                <a:r>
                  <a:rPr lang="en-US" dirty="0"/>
                  <a:t> from a RB-Tree</a:t>
                </a:r>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1"/>
                <a:stretch>
                  <a:fillRect l="-309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4:artisticCrisscrossEtching id="{91DD832F-031F-43C3-8694-737823A40154}"/>
                  </a:ext>
                </a:extLst>
              </p:cNvPr>
              <p:cNvSpPr>
                <a:spLocks noGrp="1"/>
              </p:cNvSpPr>
              <p:nvPr>
                <p:ph idx="1"/>
              </p:nvPr>
            </p:nvSpPr>
            <p:spPr>
              <a:xfrm>
                <a:off x="628650" y="1690689"/>
                <a:ext cx="7886700" cy="4802185"/>
              </a:xfrm>
            </p:spPr>
            <p:txBody>
              <a:bodyPr>
                <a:normAutofit/>
              </a:bodyPr>
              <a:lstStyle/>
              <a:p>
                <a:pPr>
                  <a:spcBef>
                    <a:spcPts val="600"/>
                  </a:spcBef>
                </a:pPr>
                <a:r>
                  <a:rPr lang="en-US" sz="2400" dirty="0"/>
                  <a:t>If </a:t>
                </a:r>
                <a14:m>
                  <m:oMath xmlns:m="http://schemas.openxmlformats.org/officeDocument/2006/math">
                    <m:r>
                      <a:rPr lang="en-US" sz="2400" i="1" dirty="0" smtClean="0">
                        <a:latin typeface="Cambria Math" panose="02040503050406030204" pitchFamily="18" charset="0"/>
                      </a:rPr>
                      <m:t>𝑧</m:t>
                    </m:r>
                  </m:oMath>
                </a14:m>
                <a:r>
                  <a:rPr lang="en-US" sz="2400" dirty="0"/>
                  <a:t>’s right child is an external node, then </a:t>
                </a:r>
                <a14:m>
                  <m:oMath xmlns:m="http://schemas.openxmlformats.org/officeDocument/2006/math">
                    <m:r>
                      <a:rPr lang="en-US" sz="2400" i="1" dirty="0" smtClean="0">
                        <a:latin typeface="Cambria Math" panose="02040503050406030204" pitchFamily="18" charset="0"/>
                      </a:rPr>
                      <m:t>𝑧</m:t>
                    </m:r>
                  </m:oMath>
                </a14:m>
                <a:r>
                  <a:rPr lang="en-US" sz="2400" dirty="0"/>
                  <a:t> is the node to be deleted </a:t>
                </a:r>
                <a:r>
                  <a:rPr lang="en-US" sz="2400" i="1" dirty="0">
                    <a:solidFill>
                      <a:srgbClr val="C00000"/>
                    </a:solidFill>
                  </a:rPr>
                  <a:t>structurally</a:t>
                </a:r>
                <a:r>
                  <a:rPr lang="en-US" sz="2400" dirty="0"/>
                  <a:t>: subtree rooted at </a:t>
                </a:r>
                <a14:m>
                  <m:oMath xmlns:m="http://schemas.openxmlformats.org/officeDocument/2006/math">
                    <m:r>
                      <a:rPr lang="en-US" sz="2400" i="1" dirty="0" smtClean="0">
                        <a:latin typeface="Cambria Math" panose="02040503050406030204" pitchFamily="18" charset="0"/>
                      </a:rPr>
                      <m:t>𝑧</m:t>
                    </m:r>
                    <m:r>
                      <a:rPr lang="en-US" sz="2400" i="1" dirty="0" smtClean="0">
                        <a:latin typeface="Cambria Math" panose="02040503050406030204" pitchFamily="18" charset="0"/>
                      </a:rPr>
                      <m:t>.</m:t>
                    </m:r>
                    <m:r>
                      <a:rPr lang="en-US" sz="2400" i="1" dirty="0" smtClean="0">
                        <a:latin typeface="Cambria Math" panose="02040503050406030204" pitchFamily="18" charset="0"/>
                      </a:rPr>
                      <m:t>𝑙𝑒𝑓𝑡</m:t>
                    </m:r>
                  </m:oMath>
                </a14:m>
                <a:r>
                  <a:rPr lang="en-US" sz="2400" dirty="0"/>
                  <a:t> will replace </a:t>
                </a:r>
                <a14:m>
                  <m:oMath xmlns:m="http://schemas.openxmlformats.org/officeDocument/2006/math">
                    <m:r>
                      <a:rPr lang="en-US" sz="2400" i="1" dirty="0" smtClean="0">
                        <a:latin typeface="Cambria Math" panose="02040503050406030204" pitchFamily="18" charset="0"/>
                      </a:rPr>
                      <m:t>𝑧</m:t>
                    </m:r>
                  </m:oMath>
                </a14:m>
                <a:r>
                  <a:rPr lang="en-US" sz="2400" dirty="0"/>
                  <a:t>.</a:t>
                </a:r>
              </a:p>
              <a:p>
                <a:pPr>
                  <a:spcBef>
                    <a:spcPts val="600"/>
                  </a:spcBef>
                </a:pPr>
                <a:r>
                  <a:rPr lang="en-US" sz="2400" dirty="0"/>
                  <a:t>If </a:t>
                </a:r>
                <a14:m>
                  <m:oMath xmlns:m="http://schemas.openxmlformats.org/officeDocument/2006/math">
                    <m:r>
                      <a:rPr lang="en-US" sz="2400" i="1" dirty="0" smtClean="0">
                        <a:latin typeface="Cambria Math" panose="02040503050406030204" pitchFamily="18" charset="0"/>
                      </a:rPr>
                      <m:t>𝑧</m:t>
                    </m:r>
                  </m:oMath>
                </a14:m>
                <a:r>
                  <a:rPr lang="en-US" sz="2400" dirty="0"/>
                  <a:t>’s right child is an internal node, then let </a:t>
                </a:r>
                <a14:m>
                  <m:oMath xmlns:m="http://schemas.openxmlformats.org/officeDocument/2006/math">
                    <m:r>
                      <a:rPr lang="en-US" sz="2400" i="1" dirty="0" smtClean="0">
                        <a:latin typeface="Cambria Math" panose="02040503050406030204" pitchFamily="18" charset="0"/>
                      </a:rPr>
                      <m:t>𝑦</m:t>
                    </m:r>
                  </m:oMath>
                </a14:m>
                <a:r>
                  <a:rPr lang="en-US" sz="2400" dirty="0"/>
                  <a:t> be the min node in subtree rooted at </a:t>
                </a:r>
                <a14:m>
                  <m:oMath xmlns:m="http://schemas.openxmlformats.org/officeDocument/2006/math">
                    <m:r>
                      <a:rPr lang="en-US" sz="2400" i="1" dirty="0" smtClean="0">
                        <a:latin typeface="Cambria Math" panose="02040503050406030204" pitchFamily="18" charset="0"/>
                      </a:rPr>
                      <m:t>𝑧</m:t>
                    </m:r>
                    <m:r>
                      <a:rPr lang="en-US" sz="2400" i="1" dirty="0" smtClean="0">
                        <a:latin typeface="Cambria Math" panose="02040503050406030204" pitchFamily="18" charset="0"/>
                      </a:rPr>
                      <m:t>.</m:t>
                    </m:r>
                    <m:r>
                      <a:rPr lang="en-US" sz="2400" i="1" dirty="0" smtClean="0">
                        <a:latin typeface="Cambria Math" panose="02040503050406030204" pitchFamily="18" charset="0"/>
                      </a:rPr>
                      <m:t>𝑟𝑖𝑔h𝑡</m:t>
                    </m:r>
                  </m:oMath>
                </a14:m>
                <a:r>
                  <a:rPr lang="en-US" sz="2400" dirty="0"/>
                  <a:t>. Overwrite </a:t>
                </a:r>
                <a14:m>
                  <m:oMath xmlns:m="http://schemas.openxmlformats.org/officeDocument/2006/math">
                    <m:r>
                      <a:rPr lang="en-US" sz="2400" i="1" dirty="0" smtClean="0">
                        <a:latin typeface="Cambria Math" panose="02040503050406030204" pitchFamily="18" charset="0"/>
                      </a:rPr>
                      <m:t>𝑧</m:t>
                    </m:r>
                  </m:oMath>
                </a14:m>
                <a:r>
                  <a:rPr lang="en-US" sz="2400" dirty="0"/>
                  <a:t>’s info with </a:t>
                </a:r>
                <a14:m>
                  <m:oMath xmlns:m="http://schemas.openxmlformats.org/officeDocument/2006/math">
                    <m:r>
                      <a:rPr lang="en-US" sz="2400" i="1" dirty="0" smtClean="0">
                        <a:latin typeface="Cambria Math" panose="02040503050406030204" pitchFamily="18" charset="0"/>
                      </a:rPr>
                      <m:t>𝑦</m:t>
                    </m:r>
                  </m:oMath>
                </a14:m>
                <a:r>
                  <a:rPr lang="en-US" sz="2400" dirty="0"/>
                  <a:t>’s info, and </a:t>
                </a:r>
                <a14:m>
                  <m:oMath xmlns:m="http://schemas.openxmlformats.org/officeDocument/2006/math">
                    <m:r>
                      <a:rPr lang="en-US" sz="2400" i="1" dirty="0" smtClean="0">
                        <a:latin typeface="Cambria Math" panose="02040503050406030204" pitchFamily="18" charset="0"/>
                      </a:rPr>
                      <m:t>𝑦</m:t>
                    </m:r>
                  </m:oMath>
                </a14:m>
                <a:r>
                  <a:rPr lang="en-US" sz="2400" dirty="0"/>
                  <a:t> is the node to be deleted </a:t>
                </a:r>
                <a:r>
                  <a:rPr lang="en-US" sz="2400" i="1" dirty="0">
                    <a:solidFill>
                      <a:srgbClr val="C00000"/>
                    </a:solidFill>
                  </a:rPr>
                  <a:t>structurally</a:t>
                </a:r>
                <a:r>
                  <a:rPr lang="en-US" sz="2400" dirty="0"/>
                  <a:t>: subtree rooted at </a:t>
                </a:r>
                <a14:m>
                  <m:oMath xmlns:m="http://schemas.openxmlformats.org/officeDocument/2006/math">
                    <m:r>
                      <a:rPr lang="en-US" sz="2400" i="1" dirty="0" smtClean="0">
                        <a:latin typeface="Cambria Math" panose="02040503050406030204" pitchFamily="18" charset="0"/>
                      </a:rPr>
                      <m:t>𝑦</m:t>
                    </m:r>
                    <m:r>
                      <a:rPr lang="en-US" sz="2400" i="1" dirty="0" err="1" smtClean="0">
                        <a:latin typeface="Cambria Math" panose="02040503050406030204" pitchFamily="18" charset="0"/>
                      </a:rPr>
                      <m:t>.</m:t>
                    </m:r>
                    <m:r>
                      <a:rPr lang="en-US" sz="2400" i="1" dirty="0" err="1" smtClean="0">
                        <a:latin typeface="Cambria Math" panose="02040503050406030204" pitchFamily="18" charset="0"/>
                      </a:rPr>
                      <m:t>𝑟𝑖𝑔h𝑡</m:t>
                    </m:r>
                  </m:oMath>
                </a14:m>
                <a:r>
                  <a:rPr lang="en-US" sz="2400" dirty="0"/>
                  <a:t> will replace </a:t>
                </a:r>
                <a14:m>
                  <m:oMath xmlns:m="http://schemas.openxmlformats.org/officeDocument/2006/math">
                    <m:r>
                      <a:rPr lang="en-US" sz="2400" i="1" dirty="0" smtClean="0">
                        <a:latin typeface="Cambria Math" panose="02040503050406030204" pitchFamily="18" charset="0"/>
                      </a:rPr>
                      <m:t>𝑦</m:t>
                    </m:r>
                  </m:oMath>
                </a14:m>
                <a:r>
                  <a:rPr lang="en-US" sz="2400" dirty="0"/>
                  <a:t>.</a:t>
                </a:r>
              </a:p>
              <a:p>
                <a:pPr>
                  <a:spcBef>
                    <a:spcPts val="600"/>
                  </a:spcBef>
                </a:pPr>
                <a:r>
                  <a:rPr lang="en-US" sz="2400" dirty="0">
                    <a:solidFill>
                      <a:schemeClr val="accent1">
                        <a:lumMod val="75000"/>
                      </a:schemeClr>
                    </a:solidFill>
                  </a:rPr>
                  <a:t>Either way, only </a:t>
                </a:r>
                <a:r>
                  <a:rPr lang="en-US" sz="2400" b="1" dirty="0">
                    <a:solidFill>
                      <a:schemeClr val="accent1">
                        <a:lumMod val="75000"/>
                      </a:schemeClr>
                    </a:solidFill>
                  </a:rPr>
                  <a:t>one</a:t>
                </a:r>
                <a:r>
                  <a:rPr lang="en-US" sz="2400" dirty="0">
                    <a:solidFill>
                      <a:schemeClr val="accent1">
                        <a:lumMod val="75000"/>
                      </a:schemeClr>
                    </a:solidFill>
                  </a:rPr>
                  <a:t> structural deletion needed!</a:t>
                </a:r>
              </a:p>
              <a:p>
                <a:pPr>
                  <a:spcBef>
                    <a:spcPts val="600"/>
                  </a:spcBef>
                </a:pPr>
                <a:r>
                  <a:rPr lang="en-US" sz="2400" dirty="0"/>
                  <a:t>Apply the structural deletion, </a:t>
                </a:r>
                <a:br>
                  <a:rPr lang="en-US" sz="2400" dirty="0"/>
                </a:br>
                <a:r>
                  <a:rPr lang="en-US" sz="2400" dirty="0"/>
                  <a:t>and </a:t>
                </a:r>
                <a:r>
                  <a:rPr lang="en-US" sz="2400" u="sng" dirty="0">
                    <a:solidFill>
                      <a:srgbClr val="C00000"/>
                    </a:solidFill>
                  </a:rPr>
                  <a:t>repair violated properties</a:t>
                </a:r>
                <a:r>
                  <a:rPr lang="en-US" sz="2400"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4802185"/>
              </a:xfrm>
              <a:blipFill rotWithShape="1">
                <a:blip r:embed="rId2"/>
                <a:stretch>
                  <a:fillRect l="-1005" t="-1777" r="-850"/>
                </a:stretch>
              </a:blipFill>
            </p:spPr>
            <p:txBody>
              <a:bodyPr/>
              <a:lstStyle/>
              <a:p>
                <a:r>
                  <a:rPr lang="en-US">
                    <a:noFill/>
                  </a:rPr>
                  <a:t> </a:t>
                </a:r>
                <a:endParaRPr lang="en-US">
                  <a:noFill/>
                </a:endParaRPr>
              </a:p>
            </p:txBody>
          </p:sp>
        </mc:Fallback>
      </mc:AlternateContent>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5291" y="4762465"/>
            <a:ext cx="3590059" cy="1730409"/>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p:nvSpPr>
        <p:spPr>
          <a:xfrm>
            <a:off x="5342658" y="5832184"/>
            <a:ext cx="457201" cy="457201"/>
          </a:xfrm>
          <a:prstGeom prst="ellipse">
            <a:avLst/>
          </a:prstGeom>
          <a:solidFill>
            <a:schemeClr val="accent2">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6" name="文本框 5">
                <a:extLst>
                  <a:ext uri="{FF2B5EF4-FFF2-40B4-BE49-F238E27FC236}">
                    <a14:artisticCrisscrossEtching id="{4D35B483-8CA7-4EAE-AD77-4D21DFD067FA}"/>
                  </a:ext>
                </a:extLst>
              </p:cNvPr>
              <p:cNvSpPr txBox="1"/>
              <p:nvPr/>
            </p:nvSpPr>
            <p:spPr>
              <a:xfrm>
                <a:off x="5173573" y="6012386"/>
                <a:ext cx="1690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p:sp>
            <p:nvSpPr>
              <p:cNvPr id="6" name="文本框 5"/>
              <p:cNvSpPr txBox="1">
                <a:spLocks noRot="1" noChangeAspect="1" noMove="1" noResize="1" noEditPoints="1" noAdjustHandles="1" noChangeArrowheads="1" noChangeShapeType="1" noTextEdit="1"/>
              </p:cNvSpPr>
              <p:nvPr/>
            </p:nvSpPr>
            <p:spPr>
              <a:xfrm>
                <a:off x="5173573" y="6012386"/>
                <a:ext cx="169085" cy="276999"/>
              </a:xfrm>
              <a:prstGeom prst="rect">
                <a:avLst/>
              </a:prstGeom>
              <a:blipFill rotWithShape="1">
                <a:blip r:embed="rId4"/>
                <a:stretch>
                  <a:fillRect l="-22222" r="-18519"/>
                </a:stretch>
              </a:blipFill>
            </p:spPr>
            <p:txBody>
              <a:bodyPr/>
              <a:lstStyle/>
              <a:p>
                <a:r>
                  <a:rPr lang="en-US">
                    <a:noFill/>
                  </a:rPr>
                  <a:t> </a:t>
                </a:r>
                <a:endParaRPr lang="en-US">
                  <a:noFill/>
                </a:endParaRPr>
              </a:p>
            </p:txBody>
          </p:sp>
        </mc:Fallback>
      </mc:AlternateContent>
      <p:sp>
        <p:nvSpPr>
          <p:cNvPr id="7" name="椭圆 6"/>
          <p:cNvSpPr/>
          <p:nvPr/>
        </p:nvSpPr>
        <p:spPr>
          <a:xfrm>
            <a:off x="6333113" y="4710110"/>
            <a:ext cx="457201" cy="457201"/>
          </a:xfrm>
          <a:prstGeom prst="ellipse">
            <a:avLst/>
          </a:prstGeom>
          <a:solidFill>
            <a:schemeClr val="accent2">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8" name="文本框 7">
                <a:extLst>
                  <a:ext uri="{FF2B5EF4-FFF2-40B4-BE49-F238E27FC236}">
                    <a14:artisticCrisscrossEtching id="{9F65D513-3732-4924-8E07-31A7DC77EA76}"/>
                  </a:ext>
                </a:extLst>
              </p:cNvPr>
              <p:cNvSpPr txBox="1"/>
              <p:nvPr/>
            </p:nvSpPr>
            <p:spPr>
              <a:xfrm>
                <a:off x="6795392" y="4800210"/>
                <a:ext cx="1690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p:sp>
            <p:nvSpPr>
              <p:cNvPr id="8" name="文本框 7"/>
              <p:cNvSpPr txBox="1">
                <a:spLocks noRot="1" noChangeAspect="1" noMove="1" noResize="1" noEditPoints="1" noAdjustHandles="1" noChangeArrowheads="1" noChangeShapeType="1" noTextEdit="1"/>
              </p:cNvSpPr>
              <p:nvPr/>
            </p:nvSpPr>
            <p:spPr>
              <a:xfrm>
                <a:off x="6795392" y="4800210"/>
                <a:ext cx="169085" cy="276999"/>
              </a:xfrm>
              <a:prstGeom prst="rect">
                <a:avLst/>
              </a:prstGeom>
              <a:blipFill rotWithShape="1">
                <a:blip r:embed="rId5"/>
                <a:stretch>
                  <a:fillRect l="-22222" r="-185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4:artisticCrisscrossEtching id="{B07C9389-C9F9-4842-9A55-ECFFBDA39A67}"/>
                  </a:ext>
                </a:extLst>
              </p:cNvPr>
              <p:cNvSpPr txBox="1"/>
              <p:nvPr/>
            </p:nvSpPr>
            <p:spPr>
              <a:xfrm>
                <a:off x="7158614" y="5519943"/>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p:sp>
            <p:nvSpPr>
              <p:cNvPr id="9" name="文本框 8"/>
              <p:cNvSpPr txBox="1">
                <a:spLocks noRot="1" noChangeAspect="1" noMove="1" noResize="1" noEditPoints="1" noAdjustHandles="1" noChangeArrowheads="1" noChangeShapeType="1" noTextEdit="1"/>
              </p:cNvSpPr>
              <p:nvPr/>
            </p:nvSpPr>
            <p:spPr>
              <a:xfrm>
                <a:off x="7158614" y="5519943"/>
                <a:ext cx="186718" cy="276999"/>
              </a:xfrm>
              <a:prstGeom prst="rect">
                <a:avLst/>
              </a:prstGeom>
              <a:blipFill rotWithShape="1">
                <a:blip r:embed="rId6"/>
                <a:stretch>
                  <a:fillRect l="-32258" r="-25806" b="-2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4:artisticCrisscrossEtching id="{3DF37773-81BF-4E76-AD8F-FE2AE3B61961}"/>
                  </a:ext>
                </a:extLst>
              </p:cNvPr>
              <p:cNvSpPr txBox="1"/>
              <p:nvPr/>
            </p:nvSpPr>
            <p:spPr>
              <a:xfrm>
                <a:off x="196588" y="5442999"/>
                <a:ext cx="4520020" cy="707886"/>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2000" dirty="0"/>
                  <a:t>Call the node to be deleted structurally </a:t>
                </a:r>
                <a14:m>
                  <m:oMath xmlns:m="http://schemas.openxmlformats.org/officeDocument/2006/math">
                    <m:r>
                      <a:rPr lang="en-US" sz="2000" i="1" dirty="0" smtClean="0">
                        <a:latin typeface="Cambria Math" panose="02040503050406030204" pitchFamily="18" charset="0"/>
                      </a:rPr>
                      <m:t>𝑦</m:t>
                    </m:r>
                  </m:oMath>
                </a14:m>
                <a:r>
                  <a:rPr lang="en-US" sz="2000" dirty="0"/>
                  <a:t>,</a:t>
                </a:r>
                <a:br>
                  <a:rPr lang="en-US" sz="2000" dirty="0"/>
                </a:br>
                <a:r>
                  <a:rPr lang="en-US" sz="2000" dirty="0"/>
                  <a:t>and let </a:t>
                </a:r>
                <a14:m>
                  <m:oMath xmlns:m="http://schemas.openxmlformats.org/officeDocument/2006/math">
                    <m:r>
                      <a:rPr lang="en-US" sz="2000" i="1" dirty="0" smtClean="0">
                        <a:latin typeface="Cambria Math" panose="02040503050406030204" pitchFamily="18" charset="0"/>
                      </a:rPr>
                      <m:t>𝑥</m:t>
                    </m:r>
                  </m:oMath>
                </a14:m>
                <a:r>
                  <a:rPr lang="en-US" sz="2000" dirty="0"/>
                  <a:t> be the node that will replace </a:t>
                </a:r>
                <a14:m>
                  <m:oMath xmlns:m="http://schemas.openxmlformats.org/officeDocument/2006/math">
                    <m:r>
                      <a:rPr lang="en-US" sz="2000" i="1" dirty="0" smtClean="0">
                        <a:latin typeface="Cambria Math" panose="02040503050406030204" pitchFamily="18" charset="0"/>
                      </a:rPr>
                      <m:t>𝑦</m:t>
                    </m:r>
                  </m:oMath>
                </a14:m>
                <a:r>
                  <a:rPr lang="en-US" sz="2000" dirty="0"/>
                  <a:t>.</a:t>
                </a:r>
              </a:p>
            </p:txBody>
          </p:sp>
        </mc:Choice>
        <mc:Fallback>
          <p:sp>
            <p:nvSpPr>
              <p:cNvPr id="10" name="文本框 9"/>
              <p:cNvSpPr txBox="1">
                <a:spLocks noRot="1" noChangeAspect="1" noMove="1" noResize="1" noEditPoints="1" noAdjustHandles="1" noChangeArrowheads="1" noChangeShapeType="1" noTextEdit="1"/>
              </p:cNvSpPr>
              <p:nvPr/>
            </p:nvSpPr>
            <p:spPr>
              <a:xfrm>
                <a:off x="196588" y="5442999"/>
                <a:ext cx="4520020" cy="707886"/>
              </a:xfrm>
              <a:prstGeom prst="rect">
                <a:avLst/>
              </a:prstGeom>
              <a:blipFill rotWithShape="1">
                <a:blip r:embed="rId7"/>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4:artisticCrisscrossEtching id="{9C512174-9655-4B8C-A779-EEE9D585D5BE}"/>
                  </a:ext>
                </a:extLst>
              </p:cNvPr>
              <p:cNvSpPr txBox="1"/>
              <p:nvPr/>
            </p:nvSpPr>
            <p:spPr>
              <a:xfrm>
                <a:off x="4739220" y="6028647"/>
                <a:ext cx="423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p:sp>
            <p:nvSpPr>
              <p:cNvPr id="11" name="文本框 10"/>
              <p:cNvSpPr txBox="1">
                <a:spLocks noRot="1" noChangeAspect="1" noMove="1" noResize="1" noEditPoints="1" noAdjustHandles="1" noChangeArrowheads="1" noChangeShapeType="1" noTextEdit="1"/>
              </p:cNvSpPr>
              <p:nvPr/>
            </p:nvSpPr>
            <p:spPr>
              <a:xfrm>
                <a:off x="4739220" y="6028647"/>
                <a:ext cx="423962" cy="276999"/>
              </a:xfrm>
              <a:prstGeom prst="rect">
                <a:avLst/>
              </a:prstGeom>
              <a:blipFill rotWithShape="1">
                <a:blip r:embed="rId8"/>
                <a:stretch>
                  <a:fillRect l="-12857" r="-5714" b="-2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4:artisticCrisscrossEtching id="{FD8ABBF7-745D-4208-8CD3-F3EAFF50A573}"/>
                  </a:ext>
                </a:extLst>
              </p:cNvPr>
              <p:cNvSpPr txBox="1"/>
              <p:nvPr/>
            </p:nvSpPr>
            <p:spPr>
              <a:xfrm>
                <a:off x="5258115" y="6436295"/>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5258115" y="6436295"/>
                <a:ext cx="183320" cy="276999"/>
              </a:xfrm>
              <a:prstGeom prst="rect">
                <a:avLst/>
              </a:prstGeom>
              <a:blipFill rotWithShape="1">
                <a:blip r:embed="rId9"/>
                <a:stretch>
                  <a:fillRect l="-20000" r="-1333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4:artisticCrisscrossEtching id="{58C4D8BE-1756-44F2-A404-D5ABA0B6A49F}"/>
                  </a:ext>
                </a:extLst>
              </p:cNvPr>
              <p:cNvSpPr txBox="1"/>
              <p:nvPr/>
            </p:nvSpPr>
            <p:spPr>
              <a:xfrm>
                <a:off x="7068653" y="6029805"/>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7068653" y="6029805"/>
                <a:ext cx="183320" cy="276999"/>
              </a:xfrm>
              <a:prstGeom prst="rect">
                <a:avLst/>
              </a:prstGeom>
              <a:blipFill rotWithShape="1">
                <a:blip r:embed="rId10"/>
                <a:stretch>
                  <a:fillRect l="-20000" r="-13333"/>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p:bldP spid="10" grpId="0" animBg="1"/>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Efficient implementation of </a:t>
            </a:r>
            <a:r>
              <a:rPr lang="en-US" b="1" dirty="0" err="1"/>
              <a:t>OSet</a:t>
            </a:r>
            <a:endParaRPr lang="en-US" b="1" dirty="0"/>
          </a:p>
        </p:txBody>
      </p:sp>
      <p:graphicFrame>
        <p:nvGraphicFramePr>
          <p:cNvPr id="4" name="表格 4"/>
          <p:cNvGraphicFramePr>
            <a:graphicFrameLocks noGrp="1"/>
          </p:cNvGraphicFramePr>
          <p:nvPr>
            <p:ph idx="1"/>
          </p:nvPr>
        </p:nvGraphicFramePr>
        <p:xfrm>
          <a:off x="720000" y="1690689"/>
          <a:ext cx="7704000" cy="2083200"/>
        </p:xfrm>
        <a:graphic>
          <a:graphicData uri="http://schemas.openxmlformats.org/drawingml/2006/table">
            <a:tbl>
              <a:tblPr firstRow="1" bandRow="1">
                <a:tableStyleId>{C083E6E3-FA7D-4D7B-A595-EF9225AFEA82}</a:tableStyleId>
              </a:tblPr>
              <a:tblGrid>
                <a:gridCol w="2520000"/>
                <a:gridCol w="1728000"/>
                <a:gridCol w="1728000"/>
                <a:gridCol w="1728000"/>
              </a:tblGrid>
              <a:tr h="432000">
                <a:tc>
                  <a:txBody>
                    <a:bodyPr/>
                    <a:lstStyle/>
                    <a:p>
                      <a:endParaRPr lang="en-US" sz="2000"/>
                    </a:p>
                  </a:txBody>
                  <a:tcPr anchor="ctr"/>
                </a:tc>
                <a:tc>
                  <a:txBody>
                    <a:bodyPr/>
                    <a:lstStyle/>
                    <a:p>
                      <a:r>
                        <a:rPr lang="en-US" sz="1800" dirty="0">
                          <a:latin typeface="Courier New" pitchFamily="49" charset="0"/>
                          <a:cs typeface="Courier New" pitchFamily="49" charset="0"/>
                        </a:rPr>
                        <a:t>Search(</a:t>
                      </a:r>
                      <a:r>
                        <a:rPr lang="en-US" sz="1800" dirty="0" err="1">
                          <a:latin typeface="Courier New" pitchFamily="49" charset="0"/>
                          <a:cs typeface="Courier New" pitchFamily="49" charset="0"/>
                        </a:rPr>
                        <a:t>S,k</a:t>
                      </a:r>
                      <a:r>
                        <a:rPr lang="en-US" sz="1800" dirty="0">
                          <a:latin typeface="Courier New" pitchFamily="49" charset="0"/>
                          <a:cs typeface="Courier New" pitchFamily="49" charset="0"/>
                        </a:rPr>
                        <a:t>)</a:t>
                      </a:r>
                      <a:endParaRPr lang="en-US" sz="1800" b="1" dirty="0">
                        <a:latin typeface="Courier New" pitchFamily="49" charset="0"/>
                        <a:cs typeface="Courier New" pitchFamily="49" charset="0"/>
                      </a:endParaRPr>
                    </a:p>
                  </a:txBody>
                  <a:tcPr anchor="ctr"/>
                </a:tc>
                <a:tc>
                  <a:txBody>
                    <a:bodyPr/>
                    <a:lstStyle/>
                    <a:p>
                      <a:r>
                        <a:rPr lang="en-US" sz="1800" dirty="0">
                          <a:latin typeface="Courier New" pitchFamily="49" charset="0"/>
                          <a:cs typeface="Courier New" pitchFamily="49" charset="0"/>
                        </a:rPr>
                        <a:t>Insert(</a:t>
                      </a:r>
                      <a:r>
                        <a:rPr lang="en-US" sz="1800" dirty="0" err="1">
                          <a:latin typeface="Courier New" pitchFamily="49" charset="0"/>
                          <a:cs typeface="Courier New" pitchFamily="49" charset="0"/>
                        </a:rPr>
                        <a:t>S,x</a:t>
                      </a:r>
                      <a:r>
                        <a:rPr lang="en-US" sz="1800" dirty="0">
                          <a:latin typeface="Courier New" pitchFamily="49" charset="0"/>
                          <a:cs typeface="Courier New" pitchFamily="49" charset="0"/>
                        </a:rPr>
                        <a:t>)</a:t>
                      </a:r>
                      <a:endParaRPr lang="en-US" sz="1800" b="1" dirty="0">
                        <a:latin typeface="Courier New" pitchFamily="49" charset="0"/>
                        <a:cs typeface="Courier New" pitchFamily="49" charset="0"/>
                      </a:endParaRPr>
                    </a:p>
                  </a:txBody>
                  <a:tcPr anchor="ctr"/>
                </a:tc>
                <a:tc>
                  <a:txBody>
                    <a:bodyPr/>
                    <a:lstStyle/>
                    <a:p>
                      <a:r>
                        <a:rPr lang="en-US" sz="1800" dirty="0">
                          <a:latin typeface="Courier New" pitchFamily="49" charset="0"/>
                          <a:cs typeface="Courier New" pitchFamily="49" charset="0"/>
                        </a:rPr>
                        <a:t>Remove(</a:t>
                      </a:r>
                      <a:r>
                        <a:rPr lang="en-US" sz="1800" dirty="0" err="1">
                          <a:latin typeface="Courier New" pitchFamily="49" charset="0"/>
                          <a:cs typeface="Courier New" pitchFamily="49" charset="0"/>
                        </a:rPr>
                        <a:t>S,x</a:t>
                      </a:r>
                      <a:r>
                        <a:rPr lang="en-US" sz="1800" dirty="0">
                          <a:latin typeface="Courier New" pitchFamily="49" charset="0"/>
                          <a:cs typeface="Courier New" pitchFamily="49" charset="0"/>
                        </a:rPr>
                        <a:t>)</a:t>
                      </a:r>
                      <a:endParaRPr lang="en-US" sz="1800" b="1" dirty="0">
                        <a:latin typeface="Courier New" pitchFamily="49" charset="0"/>
                        <a:cs typeface="Courier New" pitchFamily="49" charset="0"/>
                      </a:endParaRPr>
                    </a:p>
                  </a:txBody>
                  <a:tcPr anchor="ctr"/>
                </a:tc>
              </a:tr>
              <a:tr h="825600">
                <a:tc>
                  <a:txBody>
                    <a:bodyPr/>
                    <a:lstStyle/>
                    <a:p>
                      <a:r>
                        <a:rPr lang="en-US" sz="1800" b="0" dirty="0" err="1">
                          <a:solidFill>
                            <a:schemeClr val="tx1"/>
                          </a:solidFill>
                          <a:latin typeface="Courier New" pitchFamily="49" charset="0"/>
                          <a:cs typeface="Courier New" pitchFamily="49" charset="0"/>
                        </a:rPr>
                        <a:t>BinarySearchTree</a:t>
                      </a:r>
                      <a:endParaRPr lang="en-US" sz="1800" b="0" dirty="0">
                        <a:solidFill>
                          <a:schemeClr val="tx1"/>
                        </a:solidFill>
                        <a:latin typeface="Courier New" pitchFamily="49" charset="0"/>
                        <a:cs typeface="Courier New" pitchFamily="49" charset="0"/>
                      </a:endParaRPr>
                    </a:p>
                  </a:txBody>
                  <a:tcPr marT="108000" marB="108000" anchor="ctr"/>
                </a:tc>
                <a:tc>
                  <a:txBody>
                    <a:bodyPr/>
                    <a:lstStyle/>
                    <a:p>
                      <a:endParaRPr lang="en-US"/>
                    </a:p>
                  </a:txBody>
                  <a:tcPr marT="108000" marB="108000" anchor="ctr">
                    <a:blipFill>
                      <a:blip r:embed="rId1"/>
                      <a:stretch>
                        <a:fillRect l="-145423" t="-52941" r="-200000" b="-105147"/>
                      </a:stretch>
                    </a:blipFill>
                  </a:tcPr>
                </a:tc>
                <a:tc>
                  <a:txBody>
                    <a:bodyPr/>
                    <a:lstStyle/>
                    <a:p>
                      <a:endParaRPr lang="en-US"/>
                    </a:p>
                  </a:txBody>
                  <a:tcPr marT="108000" marB="108000" anchor="ctr">
                    <a:blipFill>
                      <a:blip r:embed="rId1"/>
                      <a:stretch>
                        <a:fillRect l="-246290" t="-52941" r="-100707" b="-105147"/>
                      </a:stretch>
                    </a:blipFill>
                  </a:tcPr>
                </a:tc>
                <a:tc>
                  <a:txBody>
                    <a:bodyPr/>
                    <a:lstStyle/>
                    <a:p>
                      <a:endParaRPr lang="en-US"/>
                    </a:p>
                  </a:txBody>
                  <a:tcPr marT="108000" marB="108000" anchor="ctr">
                    <a:blipFill>
                      <a:blip r:embed="rId1"/>
                      <a:stretch>
                        <a:fillRect l="-345070" t="-52941" r="-352" b="-105147"/>
                      </a:stretch>
                    </a:blipFill>
                  </a:tcPr>
                </a:tc>
              </a:tr>
              <a:tr h="825600">
                <a:tc>
                  <a:txBody>
                    <a:bodyPr/>
                    <a:lstStyle/>
                    <a:p>
                      <a:r>
                        <a:rPr lang="en-US" sz="1800" b="0" dirty="0" err="1">
                          <a:solidFill>
                            <a:schemeClr val="tx1"/>
                          </a:solidFill>
                          <a:latin typeface="Courier New" pitchFamily="49" charset="0"/>
                          <a:cs typeface="Courier New" pitchFamily="49" charset="0"/>
                        </a:rPr>
                        <a:t>Treap</a:t>
                      </a:r>
                      <a:endParaRPr lang="en-US" sz="1800" b="0" dirty="0">
                        <a:solidFill>
                          <a:schemeClr val="tx1"/>
                        </a:solidFill>
                        <a:latin typeface="Courier New" pitchFamily="49" charset="0"/>
                        <a:cs typeface="Courier New" pitchFamily="49" charset="0"/>
                      </a:endParaRPr>
                    </a:p>
                  </a:txBody>
                  <a:tcPr marT="108000" marB="108000" anchor="ctr"/>
                </a:tc>
                <a:tc>
                  <a:txBody>
                    <a:bodyPr/>
                    <a:lstStyle/>
                    <a:p>
                      <a:endParaRPr lang="en-US"/>
                    </a:p>
                  </a:txBody>
                  <a:tcPr marT="108000" marB="108000" anchor="ctr">
                    <a:blipFill>
                      <a:blip r:embed="rId1"/>
                      <a:stretch>
                        <a:fillRect l="-145423" t="-152941" r="-200000" b="-5147"/>
                      </a:stretch>
                    </a:blipFill>
                  </a:tcPr>
                </a:tc>
                <a:tc>
                  <a:txBody>
                    <a:bodyPr/>
                    <a:lstStyle/>
                    <a:p>
                      <a:endParaRPr lang="en-US"/>
                    </a:p>
                  </a:txBody>
                  <a:tcPr marT="108000" marB="108000" anchor="ctr">
                    <a:blipFill>
                      <a:blip r:embed="rId1"/>
                      <a:stretch>
                        <a:fillRect l="-246290" t="-152941" r="-100707" b="-5147"/>
                      </a:stretch>
                    </a:blipFill>
                  </a:tcPr>
                </a:tc>
                <a:tc>
                  <a:txBody>
                    <a:bodyPr/>
                    <a:lstStyle/>
                    <a:p>
                      <a:endParaRPr lang="en-US"/>
                    </a:p>
                  </a:txBody>
                  <a:tcPr marT="108000" marB="108000" anchor="ctr">
                    <a:blipFill>
                      <a:blip r:embed="rId1"/>
                      <a:stretch>
                        <a:fillRect l="-345070" t="-152941" r="-352" b="-5147"/>
                      </a:stretch>
                    </a:blipFill>
                  </a:tcPr>
                </a:tc>
              </a:tr>
            </a:tbl>
          </a:graphicData>
        </a:graphic>
      </p:graphicFrame>
      <mc:AlternateContent xmlns:mc="http://schemas.openxmlformats.org/markup-compatibility/2006">
        <mc:Choice xmlns:a14="http://schemas.microsoft.com/office/drawing/2010/main" Requires="a14">
          <p:sp>
            <p:nvSpPr>
              <p:cNvPr id="8" name="文本框 7">
                <a:extLst>
                  <a:ext uri="{FF2B5EF4-FFF2-40B4-BE49-F238E27FC236}">
                    <a14:artisticCrisscrossEtching id="{146A8AB7-9D48-41C3-9B80-530E2D7D6FE6}"/>
                  </a:ext>
                </a:extLst>
              </p:cNvPr>
              <p:cNvSpPr txBox="1"/>
              <p:nvPr/>
            </p:nvSpPr>
            <p:spPr>
              <a:xfrm>
                <a:off x="628650" y="4349596"/>
                <a:ext cx="788670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a:t>A data structure supporting </a:t>
                </a:r>
                <a:r>
                  <a:rPr lang="en-US" sz="2400" dirty="0" err="1"/>
                  <a:t>OSet</a:t>
                </a:r>
                <a:r>
                  <a:rPr lang="en-US" sz="2400" dirty="0"/>
                  <a:t> operations in </a:t>
                </a:r>
                <a14:m>
                  <m:oMath xmlns:m="http://schemas.openxmlformats.org/officeDocument/2006/math">
                    <m:r>
                      <a:rPr lang="en-US" sz="2400" b="0" i="1" smtClean="0">
                        <a:latin typeface="Cambria Math" panose="02040503050406030204" pitchFamily="18" charset="0"/>
                      </a:rPr>
                      <m:t>𝑂</m:t>
                    </m:r>
                    <m:d>
                      <m:dPr>
                        <m:ctrlPr>
                          <a:rPr lang="en-US" sz="2400" b="0" i="1" smtClean="0">
                            <a:latin typeface="Cambria Math" panose="02040503050406030204" pitchFamily="18" charset="0"/>
                          </a:rPr>
                        </m:ctrlPr>
                      </m:dPr>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r>
                              <a:rPr lang="en-US" sz="2400" b="0" i="1" smtClean="0">
                                <a:latin typeface="Cambria Math" panose="02040503050406030204" pitchFamily="18" charset="0"/>
                              </a:rPr>
                              <m:t>𝑛</m:t>
                            </m:r>
                          </m:e>
                        </m:func>
                      </m:e>
                    </m:d>
                  </m:oMath>
                </a14:m>
                <a:r>
                  <a:rPr lang="en-US" sz="2400" dirty="0"/>
                  <a:t> time, even in worst-case?</a:t>
                </a:r>
              </a:p>
            </p:txBody>
          </p:sp>
        </mc:Choice>
        <mc:Fallback>
          <p:sp>
            <p:nvSpPr>
              <p:cNvPr id="8" name="文本框 7"/>
              <p:cNvSpPr txBox="1">
                <a:spLocks noRot="1" noChangeAspect="1" noMove="1" noResize="1" noEditPoints="1" noAdjustHandles="1" noChangeArrowheads="1" noChangeShapeType="1" noTextEdit="1"/>
              </p:cNvSpPr>
              <p:nvPr/>
            </p:nvSpPr>
            <p:spPr>
              <a:xfrm>
                <a:off x="628650" y="4349596"/>
                <a:ext cx="7886700" cy="830997"/>
              </a:xfrm>
              <a:prstGeom prst="rect">
                <a:avLst/>
              </a:prstGeom>
              <a:blipFill rotWithShape="1">
                <a:blip r:embed="rId2"/>
                <a:stretch>
                  <a:fillRect/>
                </a:stretch>
              </a:blipFill>
            </p:spPr>
            <p:txBody>
              <a:bodyPr/>
              <a:lstStyle/>
              <a:p>
                <a:r>
                  <a:rPr lang="en-US">
                    <a:noFill/>
                  </a:rPr>
                  <a:t> </a:t>
                </a:r>
                <a:endParaRPr lang="en-US">
                  <a:noFill/>
                </a:endParaRP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4:artisticCrisscrossEtching id="{2EAF6C5B-9733-41E8-8279-3BC05F8783F1}"/>
                  </a:ext>
                </a:extLst>
              </p:cNvPr>
              <p:cNvSpPr>
                <a:spLocks noGrp="1"/>
              </p:cNvSpPr>
              <p:nvPr>
                <p:ph type="title"/>
              </p:nvPr>
            </p:nvSpPr>
            <p:spPr/>
            <p:txBody>
              <a:bodyPr/>
              <a:lstStyle/>
              <a:p>
                <a:r>
                  <a:rPr lang="en-US" b="1" dirty="0"/>
                  <a:t>Remove</a:t>
                </a:r>
                <a:r>
                  <a:rPr lang="en-US" dirty="0"/>
                  <a:t> node </a:t>
                </a:r>
                <a14:m>
                  <m:oMath xmlns:m="http://schemas.openxmlformats.org/officeDocument/2006/math">
                    <m:r>
                      <a:rPr lang="en-US" i="1" dirty="0" smtClean="0">
                        <a:latin typeface="Cambria Math" panose="02040503050406030204" pitchFamily="18" charset="0"/>
                      </a:rPr>
                      <m:t>𝑧</m:t>
                    </m:r>
                  </m:oMath>
                </a14:m>
                <a:r>
                  <a:rPr lang="en-US" dirty="0"/>
                  <a:t> from a RB-Tree</a:t>
                </a:r>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1"/>
                <a:stretch>
                  <a:fillRect l="-309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4:artisticCrisscrossEtching id="{91DD832F-031F-43C3-8694-737823A40154}"/>
                  </a:ext>
                </a:extLst>
              </p:cNvPr>
              <p:cNvSpPr>
                <a:spLocks noGrp="1"/>
              </p:cNvSpPr>
              <p:nvPr>
                <p:ph idx="1"/>
              </p:nvPr>
            </p:nvSpPr>
            <p:spPr>
              <a:xfrm>
                <a:off x="628650" y="1690689"/>
                <a:ext cx="8515350" cy="4802185"/>
              </a:xfrm>
            </p:spPr>
            <p:txBody>
              <a:bodyPr>
                <a:normAutofit/>
              </a:bodyPr>
              <a:lstStyle/>
              <a:p>
                <a:pPr>
                  <a:spcBef>
                    <a:spcPts val="600"/>
                  </a:spcBef>
                </a:pPr>
                <a:r>
                  <a:rPr lang="en-US" sz="2400" b="1" dirty="0"/>
                  <a:t>Step 1:</a:t>
                </a:r>
                <a:r>
                  <a:rPr lang="en-US" sz="2400" dirty="0"/>
                  <a:t> Identify the structural deletion.</a:t>
                </a:r>
              </a:p>
              <a:p>
                <a:pPr>
                  <a:spcBef>
                    <a:spcPts val="600"/>
                  </a:spcBef>
                </a:pPr>
                <a:r>
                  <a:rPr lang="en-US" sz="2400" b="1" dirty="0"/>
                  <a:t>Step 2:</a:t>
                </a:r>
                <a:r>
                  <a:rPr lang="en-US" sz="2400" dirty="0"/>
                  <a:t> Apply the structural deletion. </a:t>
                </a:r>
                <a:r>
                  <a:rPr lang="en-US" sz="2000" dirty="0">
                    <a:solidFill>
                      <a:schemeClr val="bg2">
                        <a:lumMod val="50000"/>
                      </a:schemeClr>
                    </a:solidFill>
                  </a:rPr>
                  <a:t>(Maintain BST property.)</a:t>
                </a:r>
                <a:endParaRPr lang="en-US" sz="2400" dirty="0">
                  <a:solidFill>
                    <a:schemeClr val="bg2">
                      <a:lumMod val="50000"/>
                    </a:schemeClr>
                  </a:solidFill>
                </a:endParaRPr>
              </a:p>
              <a:p>
                <a:pPr>
                  <a:spcBef>
                    <a:spcPts val="600"/>
                  </a:spcBef>
                </a:pPr>
                <a:r>
                  <a:rPr lang="en-US" sz="2400" b="1" dirty="0"/>
                  <a:t>Step 3:</a:t>
                </a:r>
                <a:r>
                  <a:rPr lang="en-US" sz="2400" dirty="0"/>
                  <a:t> Repair violated RB-tree properties. </a:t>
                </a:r>
                <a:r>
                  <a:rPr lang="en-US" sz="2000" dirty="0">
                    <a:solidFill>
                      <a:schemeClr val="bg2">
                        <a:lumMod val="50000"/>
                      </a:schemeClr>
                    </a:solidFill>
                  </a:rPr>
                  <a:t>(Maintain BST property.)</a:t>
                </a:r>
                <a:endParaRPr lang="en-US" sz="2400" dirty="0">
                  <a:solidFill>
                    <a:schemeClr val="bg2">
                      <a:lumMod val="50000"/>
                    </a:schemeClr>
                  </a:solidFill>
                </a:endParaRPr>
              </a:p>
              <a:p>
                <a:pPr lvl="1">
                  <a:spcBef>
                    <a:spcPts val="600"/>
                  </a:spcBef>
                </a:pPr>
                <a:r>
                  <a:rPr lang="en-US" sz="2000" dirty="0"/>
                  <a:t>If </a:t>
                </a:r>
                <a14:m>
                  <m:oMath xmlns:m="http://schemas.openxmlformats.org/officeDocument/2006/math">
                    <m:r>
                      <a:rPr lang="en-US" sz="2000" i="1" dirty="0" smtClean="0">
                        <a:latin typeface="Cambria Math" panose="02040503050406030204" pitchFamily="18" charset="0"/>
                      </a:rPr>
                      <m:t>𝑦</m:t>
                    </m:r>
                  </m:oMath>
                </a14:m>
                <a:r>
                  <a:rPr lang="en-US" sz="2000" dirty="0"/>
                  <a:t> is a </a:t>
                </a:r>
                <a:r>
                  <a:rPr lang="en-US" sz="2000" b="1" dirty="0">
                    <a:solidFill>
                      <a:srgbClr val="FF0000"/>
                    </a:solidFill>
                  </a:rPr>
                  <a:t>red</a:t>
                </a:r>
                <a:r>
                  <a:rPr lang="en-US" sz="2000" dirty="0"/>
                  <a:t> node: no violations.</a:t>
                </a:r>
              </a:p>
              <a:p>
                <a:pPr lvl="1">
                  <a:spcBef>
                    <a:spcPts val="600"/>
                  </a:spcBef>
                </a:pPr>
                <a:r>
                  <a:rPr lang="en-US" sz="2000" dirty="0"/>
                  <a:t>If </a:t>
                </a:r>
                <a14:m>
                  <m:oMath xmlns:m="http://schemas.openxmlformats.org/officeDocument/2006/math">
                    <m:r>
                      <a:rPr lang="en-US" sz="2000" i="1" dirty="0">
                        <a:latin typeface="Cambria Math" panose="02040503050406030204" pitchFamily="18" charset="0"/>
                      </a:rPr>
                      <m:t>𝑦</m:t>
                    </m:r>
                  </m:oMath>
                </a14:m>
                <a:r>
                  <a:rPr lang="en-US" sz="2000" dirty="0"/>
                  <a:t> is a </a:t>
                </a:r>
                <a:r>
                  <a:rPr lang="en-US" sz="2000" b="1" dirty="0"/>
                  <a:t>black</a:t>
                </a:r>
                <a:r>
                  <a:rPr lang="en-US" sz="2000" dirty="0"/>
                  <a:t> node and </a:t>
                </a:r>
                <a14:m>
                  <m:oMath xmlns:m="http://schemas.openxmlformats.org/officeDocument/2006/math">
                    <m:r>
                      <a:rPr lang="en-US" sz="2000" i="1" dirty="0" smtClean="0">
                        <a:latin typeface="Cambria Math" panose="02040503050406030204" pitchFamily="18" charset="0"/>
                      </a:rPr>
                      <m:t>𝑥</m:t>
                    </m:r>
                  </m:oMath>
                </a14:m>
                <a:r>
                  <a:rPr lang="en-US" sz="2000" dirty="0"/>
                  <a:t> is a </a:t>
                </a:r>
                <a:r>
                  <a:rPr lang="en-US" sz="2000" b="1" dirty="0">
                    <a:solidFill>
                      <a:srgbClr val="FF0000"/>
                    </a:solidFill>
                  </a:rPr>
                  <a:t>red</a:t>
                </a:r>
                <a:r>
                  <a:rPr lang="en-US" sz="2000" dirty="0"/>
                  <a:t> node: recolor </a:t>
                </a:r>
                <a14:m>
                  <m:oMath xmlns:m="http://schemas.openxmlformats.org/officeDocument/2006/math">
                    <m:r>
                      <a:rPr lang="en-US" sz="2000" i="1" dirty="0" smtClean="0">
                        <a:latin typeface="Cambria Math" panose="02040503050406030204" pitchFamily="18" charset="0"/>
                      </a:rPr>
                      <m:t>𝑥</m:t>
                    </m:r>
                  </m:oMath>
                </a14:m>
                <a:r>
                  <a:rPr lang="en-US" sz="2000" dirty="0"/>
                  <a:t> to black and done.</a:t>
                </a:r>
              </a:p>
              <a:p>
                <a:pPr lvl="1">
                  <a:spcBef>
                    <a:spcPts val="600"/>
                  </a:spcBef>
                </a:pPr>
                <a:r>
                  <a:rPr lang="en-US" sz="2000" dirty="0"/>
                  <a:t>If </a:t>
                </a:r>
                <a14:m>
                  <m:oMath xmlns:m="http://schemas.openxmlformats.org/officeDocument/2006/math">
                    <m:r>
                      <a:rPr lang="en-US" sz="2000" i="1" dirty="0" smtClean="0">
                        <a:latin typeface="Cambria Math" panose="02040503050406030204" pitchFamily="18" charset="0"/>
                      </a:rPr>
                      <m:t>𝑦</m:t>
                    </m:r>
                  </m:oMath>
                </a14:m>
                <a:r>
                  <a:rPr lang="en-US" sz="2000" dirty="0"/>
                  <a:t> is a </a:t>
                </a:r>
                <a:r>
                  <a:rPr lang="en-US" sz="2000" b="1" dirty="0"/>
                  <a:t>black</a:t>
                </a:r>
                <a:r>
                  <a:rPr lang="en-US" sz="2000" dirty="0"/>
                  <a:t> node and </a:t>
                </a:r>
                <a14:m>
                  <m:oMath xmlns:m="http://schemas.openxmlformats.org/officeDocument/2006/math">
                    <m:r>
                      <a:rPr lang="en-US" sz="2000" i="1" dirty="0">
                        <a:latin typeface="Cambria Math" panose="02040503050406030204" pitchFamily="18" charset="0"/>
                      </a:rPr>
                      <m:t>𝑥</m:t>
                    </m:r>
                  </m:oMath>
                </a14:m>
                <a:r>
                  <a:rPr lang="en-US" sz="2000" dirty="0"/>
                  <a:t> is a </a:t>
                </a:r>
                <a:r>
                  <a:rPr lang="en-US" sz="2000" b="1" dirty="0"/>
                  <a:t>black</a:t>
                </a:r>
                <a:r>
                  <a:rPr lang="en-US" sz="2000" dirty="0"/>
                  <a:t> node:</a:t>
                </a:r>
              </a:p>
              <a:p>
                <a:pPr lvl="2">
                  <a:spcBef>
                    <a:spcPts val="600"/>
                  </a:spcBef>
                </a:pPr>
                <a14:m>
                  <m:oMath xmlns:m="http://schemas.openxmlformats.org/officeDocument/2006/math">
                    <m:r>
                      <a:rPr lang="en-US" i="1" dirty="0" smtClean="0">
                        <a:solidFill>
                          <a:schemeClr val="accent1">
                            <a:lumMod val="75000"/>
                          </a:schemeClr>
                        </a:solidFill>
                        <a:latin typeface="Cambria Math" panose="02040503050406030204" pitchFamily="18" charset="0"/>
                      </a:rPr>
                      <m:t>𝑦</m:t>
                    </m:r>
                  </m:oMath>
                </a14:m>
                <a:r>
                  <a:rPr lang="en-US" dirty="0">
                    <a:solidFill>
                      <a:schemeClr val="accent1">
                        <a:lumMod val="75000"/>
                      </a:schemeClr>
                    </a:solidFill>
                  </a:rPr>
                  <a:t>’s contribution to black-heights removed. (Violate black-height.)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8515350" cy="4802185"/>
              </a:xfrm>
              <a:blipFill rotWithShape="1">
                <a:blip r:embed="rId2"/>
                <a:stretch>
                  <a:fillRect l="-931" t="-1777"/>
                </a:stretch>
              </a:blipFill>
            </p:spPr>
            <p:txBody>
              <a:bodyPr/>
              <a:lstStyle/>
              <a:p>
                <a:r>
                  <a:rPr lang="en-US">
                    <a:noFill/>
                  </a:rPr>
                  <a:t> </a:t>
                </a:r>
                <a:endParaRPr lang="en-US">
                  <a:noFill/>
                </a:endParaRPr>
              </a:p>
            </p:txBody>
          </p:sp>
        </mc:Fallback>
      </mc:AlternateContent>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5291" y="4762465"/>
            <a:ext cx="3590059" cy="1730409"/>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p:nvSpPr>
        <p:spPr>
          <a:xfrm>
            <a:off x="5342658" y="5832184"/>
            <a:ext cx="457201" cy="457201"/>
          </a:xfrm>
          <a:prstGeom prst="ellipse">
            <a:avLst/>
          </a:prstGeom>
          <a:solidFill>
            <a:schemeClr val="accent2">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6" name="文本框 5">
                <a:extLst>
                  <a:ext uri="{FF2B5EF4-FFF2-40B4-BE49-F238E27FC236}">
                    <a14:artisticCrisscrossEtching id="{4D35B483-8CA7-4EAE-AD77-4D21DFD067FA}"/>
                  </a:ext>
                </a:extLst>
              </p:cNvPr>
              <p:cNvSpPr txBox="1"/>
              <p:nvPr/>
            </p:nvSpPr>
            <p:spPr>
              <a:xfrm>
                <a:off x="5173573" y="6012386"/>
                <a:ext cx="1690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p:sp>
            <p:nvSpPr>
              <p:cNvPr id="6" name="文本框 5"/>
              <p:cNvSpPr txBox="1">
                <a:spLocks noRot="1" noChangeAspect="1" noMove="1" noResize="1" noEditPoints="1" noAdjustHandles="1" noChangeArrowheads="1" noChangeShapeType="1" noTextEdit="1"/>
              </p:cNvSpPr>
              <p:nvPr/>
            </p:nvSpPr>
            <p:spPr>
              <a:xfrm>
                <a:off x="5173573" y="6012386"/>
                <a:ext cx="169085" cy="276999"/>
              </a:xfrm>
              <a:prstGeom prst="rect">
                <a:avLst/>
              </a:prstGeom>
              <a:blipFill rotWithShape="1">
                <a:blip r:embed="rId4"/>
                <a:stretch>
                  <a:fillRect l="-22222" r="-18519"/>
                </a:stretch>
              </a:blipFill>
            </p:spPr>
            <p:txBody>
              <a:bodyPr/>
              <a:lstStyle/>
              <a:p>
                <a:r>
                  <a:rPr lang="en-US">
                    <a:noFill/>
                  </a:rPr>
                  <a:t> </a:t>
                </a:r>
                <a:endParaRPr lang="en-US">
                  <a:noFill/>
                </a:endParaRPr>
              </a:p>
            </p:txBody>
          </p:sp>
        </mc:Fallback>
      </mc:AlternateContent>
      <p:sp>
        <p:nvSpPr>
          <p:cNvPr id="7" name="椭圆 6"/>
          <p:cNvSpPr/>
          <p:nvPr/>
        </p:nvSpPr>
        <p:spPr>
          <a:xfrm>
            <a:off x="6333113" y="4710110"/>
            <a:ext cx="457201" cy="457201"/>
          </a:xfrm>
          <a:prstGeom prst="ellipse">
            <a:avLst/>
          </a:prstGeom>
          <a:solidFill>
            <a:schemeClr val="accent2">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8" name="文本框 7">
                <a:extLst>
                  <a:ext uri="{FF2B5EF4-FFF2-40B4-BE49-F238E27FC236}">
                    <a14:artisticCrisscrossEtching id="{9F65D513-3732-4924-8E07-31A7DC77EA76}"/>
                  </a:ext>
                </a:extLst>
              </p:cNvPr>
              <p:cNvSpPr txBox="1"/>
              <p:nvPr/>
            </p:nvSpPr>
            <p:spPr>
              <a:xfrm>
                <a:off x="6795392" y="4800210"/>
                <a:ext cx="1690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p:sp>
            <p:nvSpPr>
              <p:cNvPr id="8" name="文本框 7"/>
              <p:cNvSpPr txBox="1">
                <a:spLocks noRot="1" noChangeAspect="1" noMove="1" noResize="1" noEditPoints="1" noAdjustHandles="1" noChangeArrowheads="1" noChangeShapeType="1" noTextEdit="1"/>
              </p:cNvSpPr>
              <p:nvPr/>
            </p:nvSpPr>
            <p:spPr>
              <a:xfrm>
                <a:off x="6795392" y="4800210"/>
                <a:ext cx="169085" cy="276999"/>
              </a:xfrm>
              <a:prstGeom prst="rect">
                <a:avLst/>
              </a:prstGeom>
              <a:blipFill rotWithShape="1">
                <a:blip r:embed="rId5"/>
                <a:stretch>
                  <a:fillRect l="-22222" r="-1851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4:artisticCrisscrossEtching id="{B07C9389-C9F9-4842-9A55-ECFFBDA39A67}"/>
                  </a:ext>
                </a:extLst>
              </p:cNvPr>
              <p:cNvSpPr txBox="1"/>
              <p:nvPr/>
            </p:nvSpPr>
            <p:spPr>
              <a:xfrm>
                <a:off x="7158614" y="5519943"/>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p:sp>
            <p:nvSpPr>
              <p:cNvPr id="9" name="文本框 8"/>
              <p:cNvSpPr txBox="1">
                <a:spLocks noRot="1" noChangeAspect="1" noMove="1" noResize="1" noEditPoints="1" noAdjustHandles="1" noChangeArrowheads="1" noChangeShapeType="1" noTextEdit="1"/>
              </p:cNvSpPr>
              <p:nvPr/>
            </p:nvSpPr>
            <p:spPr>
              <a:xfrm>
                <a:off x="7158614" y="5519943"/>
                <a:ext cx="186718" cy="276999"/>
              </a:xfrm>
              <a:prstGeom prst="rect">
                <a:avLst/>
              </a:prstGeom>
              <a:blipFill rotWithShape="1">
                <a:blip r:embed="rId6"/>
                <a:stretch>
                  <a:fillRect l="-32258" r="-25806" b="-2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4:artisticCrisscrossEtching id="{9C512174-9655-4B8C-A779-EEE9D585D5BE}"/>
                  </a:ext>
                </a:extLst>
              </p:cNvPr>
              <p:cNvSpPr txBox="1"/>
              <p:nvPr/>
            </p:nvSpPr>
            <p:spPr>
              <a:xfrm>
                <a:off x="4739220" y="6028647"/>
                <a:ext cx="423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p:sp>
            <p:nvSpPr>
              <p:cNvPr id="11" name="文本框 10"/>
              <p:cNvSpPr txBox="1">
                <a:spLocks noRot="1" noChangeAspect="1" noMove="1" noResize="1" noEditPoints="1" noAdjustHandles="1" noChangeArrowheads="1" noChangeShapeType="1" noTextEdit="1"/>
              </p:cNvSpPr>
              <p:nvPr/>
            </p:nvSpPr>
            <p:spPr>
              <a:xfrm>
                <a:off x="4739220" y="6028647"/>
                <a:ext cx="423962" cy="276999"/>
              </a:xfrm>
              <a:prstGeom prst="rect">
                <a:avLst/>
              </a:prstGeom>
              <a:blipFill rotWithShape="1">
                <a:blip r:embed="rId7"/>
                <a:stretch>
                  <a:fillRect l="-12857" r="-5714" b="-2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4:artisticCrisscrossEtching id="{FD8ABBF7-745D-4208-8CD3-F3EAFF50A573}"/>
                  </a:ext>
                </a:extLst>
              </p:cNvPr>
              <p:cNvSpPr txBox="1"/>
              <p:nvPr/>
            </p:nvSpPr>
            <p:spPr>
              <a:xfrm>
                <a:off x="5258115" y="6436295"/>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5258115" y="6436295"/>
                <a:ext cx="183320" cy="276999"/>
              </a:xfrm>
              <a:prstGeom prst="rect">
                <a:avLst/>
              </a:prstGeom>
              <a:blipFill rotWithShape="1">
                <a:blip r:embed="rId8"/>
                <a:stretch>
                  <a:fillRect l="-20000" r="-1333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4:artisticCrisscrossEtching id="{58C4D8BE-1756-44F2-A404-D5ABA0B6A49F}"/>
                  </a:ext>
                </a:extLst>
              </p:cNvPr>
              <p:cNvSpPr txBox="1"/>
              <p:nvPr/>
            </p:nvSpPr>
            <p:spPr>
              <a:xfrm>
                <a:off x="7068653" y="6029805"/>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7068653" y="6029805"/>
                <a:ext cx="183320" cy="276999"/>
              </a:xfrm>
              <a:prstGeom prst="rect">
                <a:avLst/>
              </a:prstGeom>
              <a:blipFill rotWithShape="1">
                <a:blip r:embed="rId9"/>
                <a:stretch>
                  <a:fillRect l="-20000" r="-13333"/>
                </a:stretch>
              </a:blipFill>
            </p:spPr>
            <p:txBody>
              <a:bodyPr/>
              <a:lstStyle/>
              <a:p>
                <a:r>
                  <a:rPr lang="en-US">
                    <a:noFill/>
                  </a:rPr>
                  <a:t> </a:t>
                </a:r>
                <a:endParaRPr lang="en-US">
                  <a:noFill/>
                </a:endParaRPr>
              </a:p>
            </p:txBody>
          </p:sp>
        </mc:Fallback>
      </mc:AlternateContent>
      <p:sp>
        <p:nvSpPr>
          <p:cNvPr id="14" name="文本框 13"/>
          <p:cNvSpPr txBox="1"/>
          <p:nvPr/>
        </p:nvSpPr>
        <p:spPr>
          <a:xfrm>
            <a:off x="628650" y="4738548"/>
            <a:ext cx="2754152" cy="1754326"/>
          </a:xfrm>
          <a:prstGeom prst="rect">
            <a:avLst/>
          </a:prstGeom>
          <a:noFill/>
        </p:spPr>
        <p:txBody>
          <a:bodyPr wrap="none" rtlCol="0">
            <a:spAutoFit/>
          </a:bodyPr>
          <a:lstStyle/>
          <a:p>
            <a:r>
              <a:rPr lang="en-US" i="1" u="sng" dirty="0">
                <a:solidFill>
                  <a:schemeClr val="accent6">
                    <a:lumMod val="50000"/>
                  </a:schemeClr>
                </a:solidFill>
              </a:rPr>
              <a:t>RB-Tree Properties:</a:t>
            </a:r>
            <a:endParaRPr lang="en-US" i="1" u="sng" dirty="0">
              <a:solidFill>
                <a:schemeClr val="accent6">
                  <a:lumMod val="50000"/>
                </a:schemeClr>
              </a:solidFill>
            </a:endParaRPr>
          </a:p>
          <a:p>
            <a:pPr marL="179705" indent="-179705">
              <a:buFont typeface="Arial" charset="0"/>
              <a:buChar char="•"/>
            </a:pPr>
            <a:r>
              <a:rPr lang="en-US" dirty="0"/>
              <a:t>Each node is red or black.</a:t>
            </a:r>
            <a:endParaRPr lang="en-US" dirty="0"/>
          </a:p>
          <a:p>
            <a:pPr marL="179705" indent="-179705">
              <a:buFont typeface="Arial" charset="0"/>
              <a:buChar char="•"/>
            </a:pPr>
            <a:r>
              <a:rPr lang="en-US" dirty="0"/>
              <a:t>Root is black.</a:t>
            </a:r>
            <a:endParaRPr lang="en-US" dirty="0"/>
          </a:p>
          <a:p>
            <a:pPr marL="179705" indent="-179705">
              <a:buFont typeface="Arial" charset="0"/>
              <a:buChar char="•"/>
            </a:pPr>
            <a:r>
              <a:rPr lang="en-US" dirty="0"/>
              <a:t>Leaves are black.</a:t>
            </a:r>
            <a:endParaRPr lang="en-US" dirty="0"/>
          </a:p>
          <a:p>
            <a:pPr marL="179705" indent="-179705">
              <a:buFont typeface="Arial" charset="0"/>
              <a:buChar char="•"/>
            </a:pPr>
            <a:r>
              <a:rPr lang="en-US" dirty="0"/>
              <a:t>No-red-edge property.</a:t>
            </a:r>
            <a:endParaRPr lang="en-US" dirty="0"/>
          </a:p>
          <a:p>
            <a:pPr marL="179705" indent="-179705">
              <a:buFont typeface="Arial" charset="0"/>
              <a:buChar char="•"/>
            </a:pPr>
            <a:r>
              <a:rPr lang="en-US" dirty="0"/>
              <a:t>Black-height property.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4:artisticCrisscrossEtching id="{2EAF6C5B-9733-41E8-8279-3BC05F8783F1}"/>
                  </a:ext>
                </a:extLst>
              </p:cNvPr>
              <p:cNvSpPr>
                <a:spLocks noGrp="1"/>
              </p:cNvSpPr>
              <p:nvPr>
                <p:ph type="title"/>
              </p:nvPr>
            </p:nvSpPr>
            <p:spPr/>
            <p:txBody>
              <a:bodyPr/>
              <a:lstStyle/>
              <a:p>
                <a:r>
                  <a:rPr lang="en-US" b="1" dirty="0"/>
                  <a:t>Remove</a:t>
                </a:r>
                <a:r>
                  <a:rPr lang="en-US" dirty="0"/>
                  <a:t> node </a:t>
                </a:r>
                <a14:m>
                  <m:oMath xmlns:m="http://schemas.openxmlformats.org/officeDocument/2006/math">
                    <m:r>
                      <a:rPr lang="en-US" i="1" dirty="0" smtClean="0">
                        <a:latin typeface="Cambria Math" panose="02040503050406030204" pitchFamily="18" charset="0"/>
                      </a:rPr>
                      <m:t>𝑧</m:t>
                    </m:r>
                  </m:oMath>
                </a14:m>
                <a:r>
                  <a:rPr lang="en-US" dirty="0"/>
                  <a:t> from a RB-Tree</a:t>
                </a:r>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1"/>
                <a:stretch>
                  <a:fillRect l="-309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4:artisticCrisscrossEtching id="{91DD832F-031F-43C3-8694-737823A40154}"/>
                  </a:ext>
                </a:extLst>
              </p:cNvPr>
              <p:cNvSpPr>
                <a:spLocks noGrp="1"/>
              </p:cNvSpPr>
              <p:nvPr>
                <p:ph idx="1"/>
              </p:nvPr>
            </p:nvSpPr>
            <p:spPr>
              <a:xfrm>
                <a:off x="628650" y="1690689"/>
                <a:ext cx="8515350" cy="2768495"/>
              </a:xfrm>
            </p:spPr>
            <p:txBody>
              <a:bodyPr>
                <a:noAutofit/>
              </a:bodyPr>
              <a:lstStyle/>
              <a:p>
                <a:pPr>
                  <a:spcBef>
                    <a:spcPts val="600"/>
                  </a:spcBef>
                </a:pPr>
                <a:r>
                  <a:rPr lang="en-US" sz="2400" b="1" dirty="0"/>
                  <a:t>Step 1&amp;2:</a:t>
                </a:r>
                <a:r>
                  <a:rPr lang="en-US" sz="2400" dirty="0"/>
                  <a:t> Find &amp; apply structural deletion. </a:t>
                </a:r>
                <a:r>
                  <a:rPr lang="en-US" sz="2000" dirty="0">
                    <a:solidFill>
                      <a:schemeClr val="bg2">
                        <a:lumMod val="50000"/>
                      </a:schemeClr>
                    </a:solidFill>
                  </a:rPr>
                  <a:t>(Maintain BST property.)</a:t>
                </a:r>
              </a:p>
              <a:p>
                <a:pPr lvl="1">
                  <a:spcBef>
                    <a:spcPts val="0"/>
                  </a:spcBef>
                </a:pPr>
                <a:r>
                  <a:rPr lang="en-US" sz="2000" dirty="0">
                    <a:solidFill>
                      <a:schemeClr val="accent1">
                        <a:lumMod val="50000"/>
                      </a:schemeClr>
                    </a:solidFill>
                  </a:rPr>
                  <a:t>Let </a:t>
                </a:r>
                <a14:m>
                  <m:oMath xmlns:m="http://schemas.openxmlformats.org/officeDocument/2006/math">
                    <m:r>
                      <a:rPr lang="en-US" sz="2000" i="1" dirty="0">
                        <a:solidFill>
                          <a:schemeClr val="accent1">
                            <a:lumMod val="50000"/>
                          </a:schemeClr>
                        </a:solidFill>
                        <a:latin typeface="Cambria Math" panose="02040503050406030204" pitchFamily="18" charset="0"/>
                      </a:rPr>
                      <m:t>𝑦</m:t>
                    </m:r>
                  </m:oMath>
                </a14:m>
                <a:r>
                  <a:rPr lang="en-US" sz="2000" dirty="0">
                    <a:solidFill>
                      <a:schemeClr val="accent1">
                        <a:lumMod val="50000"/>
                      </a:schemeClr>
                    </a:solidFill>
                  </a:rPr>
                  <a:t> be the structurally removed node, and </a:t>
                </a:r>
                <a14:m>
                  <m:oMath xmlns:m="http://schemas.openxmlformats.org/officeDocument/2006/math">
                    <m:r>
                      <a:rPr lang="en-US" sz="2000" i="1">
                        <a:solidFill>
                          <a:schemeClr val="accent1">
                            <a:lumMod val="50000"/>
                          </a:schemeClr>
                        </a:solidFill>
                        <a:latin typeface="Cambria Math" panose="02040503050406030204" pitchFamily="18" charset="0"/>
                      </a:rPr>
                      <m:t>𝑥</m:t>
                    </m:r>
                  </m:oMath>
                </a14:m>
                <a:r>
                  <a:rPr lang="en-US" sz="2000" dirty="0">
                    <a:solidFill>
                      <a:schemeClr val="accent1">
                        <a:lumMod val="50000"/>
                      </a:schemeClr>
                    </a:solidFill>
                  </a:rPr>
                  <a:t> takes its place.</a:t>
                </a:r>
              </a:p>
              <a:p>
                <a:pPr>
                  <a:spcBef>
                    <a:spcPts val="600"/>
                  </a:spcBef>
                </a:pPr>
                <a:r>
                  <a:rPr lang="en-US" sz="2400" b="1" dirty="0"/>
                  <a:t>Step 3:</a:t>
                </a:r>
                <a:r>
                  <a:rPr lang="en-US" sz="2400" dirty="0"/>
                  <a:t> Repair violated RB-tree properties. </a:t>
                </a:r>
                <a:r>
                  <a:rPr lang="en-US" sz="2000" dirty="0">
                    <a:solidFill>
                      <a:schemeClr val="bg2">
                        <a:lumMod val="50000"/>
                      </a:schemeClr>
                    </a:solidFill>
                  </a:rPr>
                  <a:t>(Maintain BST property.)</a:t>
                </a:r>
              </a:p>
              <a:p>
                <a:pPr lvl="1">
                  <a:spcBef>
                    <a:spcPts val="0"/>
                  </a:spcBef>
                </a:pPr>
                <a:r>
                  <a:rPr lang="en-US" sz="2000" dirty="0">
                    <a:solidFill>
                      <a:schemeClr val="accent1">
                        <a:lumMod val="50000"/>
                      </a:schemeClr>
                    </a:solidFill>
                  </a:rPr>
                  <a:t>Assume </a:t>
                </a:r>
                <a:r>
                  <a:rPr lang="en-US" sz="2000" i="1" u="sng" dirty="0">
                    <a:solidFill>
                      <a:schemeClr val="accent1">
                        <a:lumMod val="50000"/>
                      </a:schemeClr>
                    </a:solidFill>
                  </a:rPr>
                  <a:t>black</a:t>
                </a:r>
                <a:r>
                  <a:rPr lang="en-US" sz="2000" dirty="0">
                    <a:solidFill>
                      <a:schemeClr val="accent1">
                        <a:lumMod val="50000"/>
                      </a:schemeClr>
                    </a:solidFill>
                  </a:rPr>
                  <a:t> </a:t>
                </a:r>
                <a14:m>
                  <m:oMath xmlns:m="http://schemas.openxmlformats.org/officeDocument/2006/math">
                    <m:r>
                      <a:rPr lang="en-US" sz="2000" i="1" dirty="0" smtClean="0">
                        <a:solidFill>
                          <a:schemeClr val="accent1">
                            <a:lumMod val="50000"/>
                          </a:schemeClr>
                        </a:solidFill>
                        <a:latin typeface="Cambria Math" panose="02040503050406030204" pitchFamily="18" charset="0"/>
                      </a:rPr>
                      <m:t>𝑥</m:t>
                    </m:r>
                  </m:oMath>
                </a14:m>
                <a:r>
                  <a:rPr lang="en-US" sz="2000" dirty="0">
                    <a:solidFill>
                      <a:schemeClr val="accent1">
                        <a:lumMod val="50000"/>
                      </a:schemeClr>
                    </a:solidFill>
                  </a:rPr>
                  <a:t> is left child of its parent </a:t>
                </a:r>
                <a:r>
                  <a:rPr lang="en-US" sz="2000" i="1" u="sng" dirty="0">
                    <a:solidFill>
                      <a:schemeClr val="accent1">
                        <a:lumMod val="50000"/>
                      </a:schemeClr>
                    </a:solidFill>
                  </a:rPr>
                  <a:t>after</a:t>
                </a:r>
                <a:r>
                  <a:rPr lang="en-US" sz="2000" dirty="0">
                    <a:solidFill>
                      <a:schemeClr val="accent1">
                        <a:lumMod val="50000"/>
                      </a:schemeClr>
                    </a:solidFill>
                  </a:rPr>
                  <a:t> taking </a:t>
                </a:r>
                <a:r>
                  <a:rPr lang="en-US" sz="2000" i="1" u="sng" dirty="0">
                    <a:solidFill>
                      <a:schemeClr val="accent1">
                        <a:lumMod val="50000"/>
                      </a:schemeClr>
                    </a:solidFill>
                  </a:rPr>
                  <a:t>black</a:t>
                </a:r>
                <a:r>
                  <a:rPr lang="en-US" sz="2000" dirty="0">
                    <a:solidFill>
                      <a:schemeClr val="accent1">
                        <a:lumMod val="50000"/>
                      </a:schemeClr>
                    </a:solidFill>
                  </a:rPr>
                  <a:t> </a:t>
                </a:r>
                <a14:m>
                  <m:oMath xmlns:m="http://schemas.openxmlformats.org/officeDocument/2006/math">
                    <m:r>
                      <a:rPr lang="en-US" sz="2000" i="1" dirty="0" smtClean="0">
                        <a:solidFill>
                          <a:schemeClr val="accent1">
                            <a:lumMod val="50000"/>
                          </a:schemeClr>
                        </a:solidFill>
                        <a:latin typeface="Cambria Math" panose="02040503050406030204" pitchFamily="18" charset="0"/>
                      </a:rPr>
                      <m:t>𝑦</m:t>
                    </m:r>
                  </m:oMath>
                </a14:m>
                <a:r>
                  <a:rPr lang="en-US" sz="2000" dirty="0">
                    <a:solidFill>
                      <a:schemeClr val="accent1">
                        <a:lumMod val="50000"/>
                      </a:schemeClr>
                    </a:solidFill>
                  </a:rPr>
                  <a:t>’s place.</a:t>
                </a:r>
              </a:p>
              <a:p>
                <a:pPr lvl="1">
                  <a:spcBef>
                    <a:spcPts val="0"/>
                  </a:spcBef>
                </a:pPr>
                <a:r>
                  <a:rPr lang="en-US" sz="2000" dirty="0">
                    <a:solidFill>
                      <a:schemeClr val="accent1">
                        <a:lumMod val="50000"/>
                      </a:schemeClr>
                    </a:solidFill>
                  </a:rPr>
                  <a:t>Focus on fixing black-height property.</a:t>
                </a:r>
              </a:p>
              <a:p>
                <a:pPr>
                  <a:spcBef>
                    <a:spcPts val="600"/>
                  </a:spcBef>
                </a:pPr>
                <a:r>
                  <a:rPr lang="en-US" sz="2400" b="1" dirty="0">
                    <a:solidFill>
                      <a:schemeClr val="accent2">
                        <a:lumMod val="50000"/>
                      </a:schemeClr>
                    </a:solidFill>
                  </a:rPr>
                  <a:t>Case 1:</a:t>
                </a:r>
                <a:r>
                  <a:rPr lang="en-US" sz="2400" dirty="0">
                    <a:solidFill>
                      <a:schemeClr val="accent2">
                        <a:lumMod val="50000"/>
                      </a:schemeClr>
                    </a:solidFill>
                  </a:rPr>
                  <a:t> </a:t>
                </a:r>
                <a14:m>
                  <m:oMath xmlns:m="http://schemas.openxmlformats.org/officeDocument/2006/math">
                    <m:r>
                      <a:rPr lang="en-US" sz="2400" b="0" i="1" smtClean="0">
                        <a:solidFill>
                          <a:schemeClr val="accent2">
                            <a:lumMod val="50000"/>
                          </a:schemeClr>
                        </a:solidFill>
                        <a:latin typeface="Cambria Math" panose="02040503050406030204" pitchFamily="18" charset="0"/>
                      </a:rPr>
                      <m:t>𝑥</m:t>
                    </m:r>
                  </m:oMath>
                </a14:m>
                <a:r>
                  <a:rPr lang="en-US" sz="2400" dirty="0">
                    <a:solidFill>
                      <a:schemeClr val="accent2">
                        <a:lumMod val="50000"/>
                      </a:schemeClr>
                    </a:solidFill>
                  </a:rPr>
                  <a:t>’s sibling </a:t>
                </a:r>
                <a14:m>
                  <m:oMath xmlns:m="http://schemas.openxmlformats.org/officeDocument/2006/math">
                    <m:r>
                      <a:rPr lang="en-US" sz="2400" i="1" dirty="0" smtClean="0">
                        <a:solidFill>
                          <a:schemeClr val="accent2">
                            <a:lumMod val="50000"/>
                          </a:schemeClr>
                        </a:solidFill>
                        <a:latin typeface="Cambria Math" panose="02040503050406030204" pitchFamily="18" charset="0"/>
                      </a:rPr>
                      <m:t>𝑤</m:t>
                    </m:r>
                  </m:oMath>
                </a14:m>
                <a:r>
                  <a:rPr lang="en-US" sz="2400" dirty="0">
                    <a:solidFill>
                      <a:schemeClr val="accent2">
                        <a:lumMod val="50000"/>
                      </a:schemeClr>
                    </a:solidFill>
                  </a:rPr>
                  <a:t> is red.</a:t>
                </a:r>
              </a:p>
              <a:p>
                <a:pPr lvl="1">
                  <a:spcBef>
                    <a:spcPts val="0"/>
                  </a:spcBef>
                </a:pPr>
                <a:r>
                  <a:rPr lang="en-US" sz="2000" b="1" dirty="0"/>
                  <a:t>Fix:</a:t>
                </a:r>
                <a:r>
                  <a:rPr lang="en-US" sz="2000" dirty="0"/>
                  <a:t> rotate and recolor.</a:t>
                </a:r>
              </a:p>
              <a:p>
                <a:pPr lvl="1">
                  <a:spcBef>
                    <a:spcPts val="0"/>
                  </a:spcBef>
                </a:pPr>
                <a:r>
                  <a:rPr lang="en-US" sz="2000" b="1" dirty="0"/>
                  <a:t>Effect:</a:t>
                </a:r>
                <a:r>
                  <a:rPr lang="en-US" sz="2000" dirty="0"/>
                  <a:t> change </a:t>
                </a:r>
                <a14:m>
                  <m:oMath xmlns:m="http://schemas.openxmlformats.org/officeDocument/2006/math">
                    <m:r>
                      <a:rPr lang="en-US" sz="2000" i="1" dirty="0" smtClean="0">
                        <a:latin typeface="Cambria Math" panose="02040503050406030204" pitchFamily="18" charset="0"/>
                      </a:rPr>
                      <m:t>𝑥</m:t>
                    </m:r>
                  </m:oMath>
                </a14:m>
                <a:r>
                  <a:rPr lang="en-US" sz="2000" dirty="0"/>
                  <a:t>’s sibling’s color to black (i.e., transform to other cases).</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8515350" cy="2768495"/>
              </a:xfrm>
              <a:blipFill rotWithShape="1">
                <a:blip r:embed="rId2"/>
                <a:stretch>
                  <a:fillRect l="-931" t="-3084"/>
                </a:stretch>
              </a:blipFill>
            </p:spPr>
            <p:txBody>
              <a:bodyPr/>
              <a:lstStyle/>
              <a:p>
                <a:r>
                  <a:rPr lang="en-US">
                    <a:noFill/>
                  </a:rPr>
                  <a:t> </a:t>
                </a:r>
                <a:endParaRPr lang="en-US">
                  <a:noFill/>
                </a:endParaRPr>
              </a:p>
            </p:txBody>
          </p:sp>
        </mc:Fallback>
      </mc:AlternateContent>
      <p:grpSp>
        <p:nvGrpSpPr>
          <p:cNvPr id="90" name="组合 89"/>
          <p:cNvGrpSpPr/>
          <p:nvPr/>
        </p:nvGrpSpPr>
        <p:grpSpPr>
          <a:xfrm>
            <a:off x="628650" y="4575521"/>
            <a:ext cx="2914100" cy="1917353"/>
            <a:chOff x="1156024" y="4116492"/>
            <a:chExt cx="2914100" cy="1917353"/>
          </a:xfrm>
        </p:grpSpPr>
        <mc:AlternateContent xmlns:mc="http://schemas.openxmlformats.org/markup-compatibility/2006">
          <mc:Choice xmlns:a14="http://schemas.microsoft.com/office/drawing/2010/main" Requires="a14">
            <p:sp>
              <p:nvSpPr>
                <p:cNvPr id="17" name="椭圆 16">
                  <a:extLst>
                    <a:ext uri="{FF2B5EF4-FFF2-40B4-BE49-F238E27FC236}">
                      <a14:artisticCrisscrossEtching id="{956B68DC-63F7-4F8A-BD35-A9CD34AEC272}"/>
                    </a:ext>
                  </a:extLst>
                </p:cNvPr>
                <p:cNvSpPr/>
                <p:nvPr/>
              </p:nvSpPr>
              <p:spPr>
                <a:xfrm>
                  <a:off x="2406944" y="4116492"/>
                  <a:ext cx="344214" cy="344214"/>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𝐵</m:t>
                        </m:r>
                      </m:oMath>
                    </m:oMathPara>
                  </a14:m>
                  <a:endParaRPr lang="en-US" dirty="0">
                    <a:solidFill>
                      <a:schemeClr val="bg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2406944" y="4116492"/>
                  <a:ext cx="344214" cy="344214"/>
                </a:xfrm>
                <a:prstGeom prst="ellipse">
                  <a:avLst/>
                </a:prstGeom>
                <a:blipFill rotWithShape="1">
                  <a:blip r:embed="rId3"/>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3" name="椭圆 22">
                  <a:extLst>
                    <a:ext uri="{FF2B5EF4-FFF2-40B4-BE49-F238E27FC236}">
                      <a14:artisticCrisscrossEtching id="{18BD40C1-3BFD-4E22-BE1B-E51567A9C256}"/>
                    </a:ext>
                  </a:extLst>
                </p:cNvPr>
                <p:cNvSpPr/>
                <p:nvPr/>
              </p:nvSpPr>
              <p:spPr>
                <a:xfrm>
                  <a:off x="3026469" y="4678034"/>
                  <a:ext cx="347042" cy="34704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𝐷</m:t>
                        </m:r>
                      </m:oMath>
                    </m:oMathPara>
                  </a14:m>
                  <a:endParaRPr lang="en-US" sz="1600" dirty="0">
                    <a:solidFill>
                      <a:schemeClr val="bg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3026469" y="4678034"/>
                  <a:ext cx="347042" cy="347042"/>
                </a:xfrm>
                <a:prstGeom prst="ellipse">
                  <a:avLst/>
                </a:prstGeom>
                <a:blipFill rotWithShape="1">
                  <a:blip r:embed="rId4"/>
                  <a:stretch>
                    <a:fillRect/>
                  </a:stretch>
                </a:blipFill>
                <a:ln>
                  <a:solidFill>
                    <a:srgbClr val="C00000"/>
                  </a:solidFill>
                </a:ln>
              </p:spPr>
              <p:txBody>
                <a:bodyPr/>
                <a:lstStyle/>
                <a:p>
                  <a:r>
                    <a:rPr lang="en-US">
                      <a:noFill/>
                    </a:rPr>
                    <a:t> </a:t>
                  </a:r>
                  <a:endParaRPr lang="en-US">
                    <a:noFill/>
                  </a:endParaRPr>
                </a:p>
              </p:txBody>
            </p:sp>
          </mc:Fallback>
        </mc:AlternateContent>
        <p:cxnSp>
          <p:nvCxnSpPr>
            <p:cNvPr id="27" name="直接连接符 26"/>
            <p:cNvCxnSpPr>
              <a:stCxn id="17" idx="5"/>
              <a:endCxn id="23" idx="0"/>
            </p:cNvCxnSpPr>
            <p:nvPr/>
          </p:nvCxnSpPr>
          <p:spPr>
            <a:xfrm>
              <a:off x="2700749" y="4410297"/>
              <a:ext cx="499241" cy="2677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椭圆 33">
                  <a:extLst>
                    <a:ext uri="{FF2B5EF4-FFF2-40B4-BE49-F238E27FC236}">
                      <a14:artisticCrisscrossEtching id="{D9ED8C78-D655-4355-AEC9-0B7D886CFA00}"/>
                    </a:ext>
                  </a:extLst>
                </p:cNvPr>
                <p:cNvSpPr/>
                <p:nvPr/>
              </p:nvSpPr>
              <p:spPr>
                <a:xfrm>
                  <a:off x="1787419" y="4678034"/>
                  <a:ext cx="344214" cy="344214"/>
                </a:xfrm>
                <a:prstGeom prst="ellipse">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𝐴</m:t>
                        </m:r>
                      </m:oMath>
                    </m:oMathPara>
                  </a14:m>
                  <a:endParaRPr lang="en-US" dirty="0">
                    <a:solidFill>
                      <a:schemeClr val="bg1"/>
                    </a:solidFill>
                  </a:endParaRPr>
                </a:p>
              </p:txBody>
            </p:sp>
          </mc:Choice>
          <mc:Fallback>
            <p:sp>
              <p:nvSpPr>
                <p:cNvPr id="34" name="椭圆 33"/>
                <p:cNvSpPr>
                  <a:spLocks noRot="1" noChangeAspect="1" noMove="1" noResize="1" noEditPoints="1" noAdjustHandles="1" noChangeArrowheads="1" noChangeShapeType="1" noTextEdit="1"/>
                </p:cNvSpPr>
                <p:nvPr/>
              </p:nvSpPr>
              <p:spPr>
                <a:xfrm>
                  <a:off x="1787419" y="4678034"/>
                  <a:ext cx="344214" cy="344214"/>
                </a:xfrm>
                <a:prstGeom prst="ellipse">
                  <a:avLst/>
                </a:prstGeom>
                <a:blipFill rotWithShape="1">
                  <a:blip r:embed="rId5"/>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5" name="椭圆 34">
                  <a:extLst>
                    <a:ext uri="{FF2B5EF4-FFF2-40B4-BE49-F238E27FC236}">
                      <a14:artisticCrisscrossEtching id="{E6A0E851-7664-48FB-A79C-FB5C2CFAE3FB}"/>
                    </a:ext>
                  </a:extLst>
                </p:cNvPr>
                <p:cNvSpPr/>
                <p:nvPr/>
              </p:nvSpPr>
              <p:spPr>
                <a:xfrm>
                  <a:off x="2519395" y="5254998"/>
                  <a:ext cx="344214" cy="344214"/>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𝐶</m:t>
                        </m:r>
                      </m:oMath>
                    </m:oMathPara>
                  </a14:m>
                  <a:endParaRPr lang="en-US" dirty="0">
                    <a:solidFill>
                      <a:schemeClr val="bg1"/>
                    </a:solidFill>
                  </a:endParaRPr>
                </a:p>
              </p:txBody>
            </p:sp>
          </mc:Choice>
          <mc:Fallback>
            <p:sp>
              <p:nvSpPr>
                <p:cNvPr id="35" name="椭圆 34"/>
                <p:cNvSpPr>
                  <a:spLocks noRot="1" noChangeAspect="1" noMove="1" noResize="1" noEditPoints="1" noAdjustHandles="1" noChangeArrowheads="1" noChangeShapeType="1" noTextEdit="1"/>
                </p:cNvSpPr>
                <p:nvPr/>
              </p:nvSpPr>
              <p:spPr>
                <a:xfrm>
                  <a:off x="2519395" y="5254998"/>
                  <a:ext cx="344214" cy="344214"/>
                </a:xfrm>
                <a:prstGeom prst="ellipse">
                  <a:avLst/>
                </a:prstGeom>
                <a:blipFill rotWithShape="1">
                  <a:blip r:embed="rId6"/>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6" name="椭圆 35">
                  <a:extLst>
                    <a:ext uri="{FF2B5EF4-FFF2-40B4-BE49-F238E27FC236}">
                      <a14:artisticCrisscrossEtching id="{629ACFD1-483C-4B45-AEC6-0F9B32F22DF5}"/>
                    </a:ext>
                  </a:extLst>
                </p:cNvPr>
                <p:cNvSpPr/>
                <p:nvPr/>
              </p:nvSpPr>
              <p:spPr>
                <a:xfrm>
                  <a:off x="3536371" y="5249927"/>
                  <a:ext cx="344214" cy="344214"/>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𝐸</m:t>
                        </m:r>
                      </m:oMath>
                    </m:oMathPara>
                  </a14:m>
                  <a:endParaRPr lang="en-US" dirty="0">
                    <a:solidFill>
                      <a:schemeClr val="bg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3536371" y="5249927"/>
                  <a:ext cx="344214" cy="344214"/>
                </a:xfrm>
                <a:prstGeom prst="ellipse">
                  <a:avLst/>
                </a:prstGeom>
                <a:blipFill rotWithShape="1">
                  <a:blip r:embed="rId7"/>
                  <a:stretch>
                    <a:fillRect/>
                  </a:stretch>
                </a:blipFill>
                <a:ln>
                  <a:solidFill>
                    <a:schemeClr val="tx1"/>
                  </a:solidFill>
                </a:ln>
              </p:spPr>
              <p:txBody>
                <a:bodyPr/>
                <a:lstStyle/>
                <a:p>
                  <a:r>
                    <a:rPr lang="en-US">
                      <a:noFill/>
                    </a:rPr>
                    <a:t> </a:t>
                  </a:r>
                  <a:endParaRPr lang="en-US">
                    <a:noFill/>
                  </a:endParaRPr>
                </a:p>
              </p:txBody>
            </p:sp>
          </mc:Fallback>
        </mc:AlternateContent>
        <p:cxnSp>
          <p:nvCxnSpPr>
            <p:cNvPr id="38" name="直接连接符 37"/>
            <p:cNvCxnSpPr>
              <a:stCxn id="17" idx="3"/>
              <a:endCxn id="34" idx="0"/>
            </p:cNvCxnSpPr>
            <p:nvPr/>
          </p:nvCxnSpPr>
          <p:spPr>
            <a:xfrm flipH="1">
              <a:off x="1959526" y="4410297"/>
              <a:ext cx="497827" cy="2677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23" idx="5"/>
              <a:endCxn id="36" idx="0"/>
            </p:cNvCxnSpPr>
            <p:nvPr/>
          </p:nvCxnSpPr>
          <p:spPr>
            <a:xfrm>
              <a:off x="3322688" y="4974253"/>
              <a:ext cx="385790" cy="2756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3" idx="3"/>
              <a:endCxn id="35" idx="0"/>
            </p:cNvCxnSpPr>
            <p:nvPr/>
          </p:nvCxnSpPr>
          <p:spPr>
            <a:xfrm flipH="1">
              <a:off x="2691502" y="4974253"/>
              <a:ext cx="385790" cy="2807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3" name="文本框 62">
                  <a:extLst>
                    <a:ext uri="{FF2B5EF4-FFF2-40B4-BE49-F238E27FC236}">
                      <a14:artisticCrisscrossEtching id="{B5116208-95D9-4031-8AB6-BF95D9EBDF7B}"/>
                    </a:ext>
                  </a:extLst>
                </p:cNvPr>
                <p:cNvSpPr txBox="1"/>
                <p:nvPr/>
              </p:nvSpPr>
              <p:spPr>
                <a:xfrm>
                  <a:off x="1568065" y="5112090"/>
                  <a:ext cx="219354"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𝛼</m:t>
                        </m:r>
                      </m:oMath>
                    </m:oMathPara>
                  </a14:m>
                  <a:endParaRPr lang="en-US" sz="2000" dirty="0"/>
                </a:p>
              </p:txBody>
            </p:sp>
          </mc:Choice>
          <mc:Fallback>
            <p:sp>
              <p:nvSpPr>
                <p:cNvPr id="63" name="文本框 62"/>
                <p:cNvSpPr txBox="1">
                  <a:spLocks noRot="1" noChangeAspect="1" noMove="1" noResize="1" noEditPoints="1" noAdjustHandles="1" noChangeArrowheads="1" noChangeShapeType="1" noTextEdit="1"/>
                </p:cNvSpPr>
                <p:nvPr/>
              </p:nvSpPr>
              <p:spPr>
                <a:xfrm>
                  <a:off x="1568065" y="5112090"/>
                  <a:ext cx="219354" cy="307777"/>
                </a:xfrm>
                <a:prstGeom prst="rect">
                  <a:avLst/>
                </a:prstGeom>
                <a:blipFill rotWithShape="1">
                  <a:blip r:embed="rId8"/>
                  <a:stretch>
                    <a:fillRect l="-16667" r="-1111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4" name="文本框 63">
                  <a:extLst>
                    <a:ext uri="{FF2B5EF4-FFF2-40B4-BE49-F238E27FC236}">
                      <a14:artisticCrisscrossEtching id="{D31BB372-5DDA-43D3-B9D7-870043C6E507}"/>
                    </a:ext>
                  </a:extLst>
                </p:cNvPr>
                <p:cNvSpPr txBox="1"/>
                <p:nvPr/>
              </p:nvSpPr>
              <p:spPr>
                <a:xfrm>
                  <a:off x="2135767" y="5112089"/>
                  <a:ext cx="220958"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𝛽</m:t>
                        </m:r>
                      </m:oMath>
                    </m:oMathPara>
                  </a14:m>
                  <a:endParaRPr lang="en-US" sz="2000" dirty="0"/>
                </a:p>
              </p:txBody>
            </p:sp>
          </mc:Choice>
          <mc:Fallback>
            <p:sp>
              <p:nvSpPr>
                <p:cNvPr id="64" name="文本框 63"/>
                <p:cNvSpPr txBox="1">
                  <a:spLocks noRot="1" noChangeAspect="1" noMove="1" noResize="1" noEditPoints="1" noAdjustHandles="1" noChangeArrowheads="1" noChangeShapeType="1" noTextEdit="1"/>
                </p:cNvSpPr>
                <p:nvPr/>
              </p:nvSpPr>
              <p:spPr>
                <a:xfrm>
                  <a:off x="2135767" y="5112089"/>
                  <a:ext cx="220958" cy="307777"/>
                </a:xfrm>
                <a:prstGeom prst="rect">
                  <a:avLst/>
                </a:prstGeom>
                <a:blipFill rotWithShape="1">
                  <a:blip r:embed="rId9"/>
                  <a:stretch>
                    <a:fillRect l="-41667" r="-36111" b="-34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5" name="文本框 64">
                  <a:extLst>
                    <a:ext uri="{FF2B5EF4-FFF2-40B4-BE49-F238E27FC236}">
                      <a14:artisticCrisscrossEtching id="{63AD60FB-1709-43D0-A9EC-6CC47D4FDCD6}"/>
                    </a:ext>
                  </a:extLst>
                </p:cNvPr>
                <p:cNvSpPr txBox="1"/>
                <p:nvPr/>
              </p:nvSpPr>
              <p:spPr>
                <a:xfrm>
                  <a:off x="2297267" y="5726068"/>
                  <a:ext cx="19922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𝛾</m:t>
                        </m:r>
                      </m:oMath>
                    </m:oMathPara>
                  </a14:m>
                  <a:endParaRPr lang="en-US" sz="2000" dirty="0"/>
                </a:p>
              </p:txBody>
            </p:sp>
          </mc:Choice>
          <mc:Fallback>
            <p:sp>
              <p:nvSpPr>
                <p:cNvPr id="65" name="文本框 64"/>
                <p:cNvSpPr txBox="1">
                  <a:spLocks noRot="1" noChangeAspect="1" noMove="1" noResize="1" noEditPoints="1" noAdjustHandles="1" noChangeArrowheads="1" noChangeShapeType="1" noTextEdit="1"/>
                </p:cNvSpPr>
                <p:nvPr/>
              </p:nvSpPr>
              <p:spPr>
                <a:xfrm>
                  <a:off x="2297267" y="5726068"/>
                  <a:ext cx="199222" cy="307777"/>
                </a:xfrm>
                <a:prstGeom prst="rect">
                  <a:avLst/>
                </a:prstGeom>
                <a:blipFill rotWithShape="1">
                  <a:blip r:embed="rId10"/>
                  <a:stretch>
                    <a:fillRect l="-27273" r="-27273" b="-22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6" name="文本框 65">
                  <a:extLst>
                    <a:ext uri="{FF2B5EF4-FFF2-40B4-BE49-F238E27FC236}">
                      <a14:artisticCrisscrossEtching id="{2966F5F1-F7BF-4E47-90FE-1D74CD2A734A}"/>
                    </a:ext>
                  </a:extLst>
                </p:cNvPr>
                <p:cNvSpPr txBox="1"/>
                <p:nvPr/>
              </p:nvSpPr>
              <p:spPr>
                <a:xfrm>
                  <a:off x="2868184" y="5726068"/>
                  <a:ext cx="2055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𝛿</m:t>
                        </m:r>
                      </m:oMath>
                    </m:oMathPara>
                  </a14:m>
                  <a:endParaRPr lang="en-US" sz="2000" dirty="0"/>
                </a:p>
              </p:txBody>
            </p:sp>
          </mc:Choice>
          <mc:Fallback>
            <p:sp>
              <p:nvSpPr>
                <p:cNvPr id="66" name="文本框 65"/>
                <p:cNvSpPr txBox="1">
                  <a:spLocks noRot="1" noChangeAspect="1" noMove="1" noResize="1" noEditPoints="1" noAdjustHandles="1" noChangeArrowheads="1" noChangeShapeType="1" noTextEdit="1"/>
                </p:cNvSpPr>
                <p:nvPr/>
              </p:nvSpPr>
              <p:spPr>
                <a:xfrm>
                  <a:off x="2868184" y="5726068"/>
                  <a:ext cx="205569" cy="307777"/>
                </a:xfrm>
                <a:prstGeom prst="rect">
                  <a:avLst/>
                </a:prstGeom>
                <a:blipFill rotWithShape="1">
                  <a:blip r:embed="rId11"/>
                  <a:stretch>
                    <a:fillRect l="-29412" r="-26471" b="-8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7" name="文本框 66">
                  <a:extLst>
                    <a:ext uri="{FF2B5EF4-FFF2-40B4-BE49-F238E27FC236}">
                      <a14:artisticCrisscrossEtching id="{E9B430CE-9E07-44C9-A2E4-9CA9F9336A4F}"/>
                    </a:ext>
                  </a:extLst>
                </p:cNvPr>
                <p:cNvSpPr txBox="1"/>
                <p:nvPr/>
              </p:nvSpPr>
              <p:spPr>
                <a:xfrm>
                  <a:off x="3317017" y="5726068"/>
                  <a:ext cx="18447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𝜖</m:t>
                        </m:r>
                      </m:oMath>
                    </m:oMathPara>
                  </a14:m>
                  <a:endParaRPr lang="en-US" sz="2000" dirty="0"/>
                </a:p>
              </p:txBody>
            </p:sp>
          </mc:Choice>
          <mc:Fallback>
            <p:sp>
              <p:nvSpPr>
                <p:cNvPr id="67" name="文本框 66"/>
                <p:cNvSpPr txBox="1">
                  <a:spLocks noRot="1" noChangeAspect="1" noMove="1" noResize="1" noEditPoints="1" noAdjustHandles="1" noChangeArrowheads="1" noChangeShapeType="1" noTextEdit="1"/>
                </p:cNvSpPr>
                <p:nvPr/>
              </p:nvSpPr>
              <p:spPr>
                <a:xfrm>
                  <a:off x="3317017" y="5726068"/>
                  <a:ext cx="184473" cy="307777"/>
                </a:xfrm>
                <a:prstGeom prst="rect">
                  <a:avLst/>
                </a:prstGeom>
                <a:blipFill rotWithShape="1">
                  <a:blip r:embed="rId12"/>
                  <a:stretch>
                    <a:fillRect l="-20000" r="-1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8" name="文本框 67">
                  <a:extLst>
                    <a:ext uri="{FF2B5EF4-FFF2-40B4-BE49-F238E27FC236}">
                      <a14:artisticCrisscrossEtching id="{BCFD13C0-AD3B-4B8B-9E1F-7A5169EE4029}"/>
                    </a:ext>
                  </a:extLst>
                </p:cNvPr>
                <p:cNvSpPr txBox="1"/>
                <p:nvPr/>
              </p:nvSpPr>
              <p:spPr>
                <a:xfrm>
                  <a:off x="3880585" y="5726068"/>
                  <a:ext cx="1895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𝜁</m:t>
                        </m:r>
                      </m:oMath>
                    </m:oMathPara>
                  </a14:m>
                  <a:endParaRPr lang="en-US" sz="2000" dirty="0"/>
                </a:p>
              </p:txBody>
            </p:sp>
          </mc:Choice>
          <mc:Fallback>
            <p:sp>
              <p:nvSpPr>
                <p:cNvPr id="68" name="文本框 67"/>
                <p:cNvSpPr txBox="1">
                  <a:spLocks noRot="1" noChangeAspect="1" noMove="1" noResize="1" noEditPoints="1" noAdjustHandles="1" noChangeArrowheads="1" noChangeShapeType="1" noTextEdit="1"/>
                </p:cNvSpPr>
                <p:nvPr/>
              </p:nvSpPr>
              <p:spPr>
                <a:xfrm>
                  <a:off x="3880585" y="5726068"/>
                  <a:ext cx="189539" cy="307777"/>
                </a:xfrm>
                <a:prstGeom prst="rect">
                  <a:avLst/>
                </a:prstGeom>
                <a:blipFill rotWithShape="1">
                  <a:blip r:embed="rId13"/>
                  <a:stretch>
                    <a:fillRect l="-45161" r="-41935" b="-34000"/>
                  </a:stretch>
                </a:blipFill>
              </p:spPr>
              <p:txBody>
                <a:bodyPr/>
                <a:lstStyle/>
                <a:p>
                  <a:r>
                    <a:rPr lang="en-US">
                      <a:noFill/>
                    </a:rPr>
                    <a:t> </a:t>
                  </a:r>
                  <a:endParaRPr lang="en-US">
                    <a:noFill/>
                  </a:endParaRPr>
                </a:p>
              </p:txBody>
            </p:sp>
          </mc:Fallback>
        </mc:AlternateContent>
        <p:cxnSp>
          <p:nvCxnSpPr>
            <p:cNvPr id="70" name="直接连接符 69"/>
            <p:cNvCxnSpPr>
              <a:stCxn id="34" idx="3"/>
              <a:endCxn id="63" idx="0"/>
            </p:cNvCxnSpPr>
            <p:nvPr/>
          </p:nvCxnSpPr>
          <p:spPr>
            <a:xfrm flipH="1">
              <a:off x="1677742" y="4971839"/>
              <a:ext cx="160086" cy="1402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4" idx="5"/>
              <a:endCxn id="64" idx="0"/>
            </p:cNvCxnSpPr>
            <p:nvPr/>
          </p:nvCxnSpPr>
          <p:spPr>
            <a:xfrm>
              <a:off x="2081224" y="4971839"/>
              <a:ext cx="165022" cy="1402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35" idx="3"/>
              <a:endCxn id="65" idx="0"/>
            </p:cNvCxnSpPr>
            <p:nvPr/>
          </p:nvCxnSpPr>
          <p:spPr>
            <a:xfrm flipH="1">
              <a:off x="2396878" y="5548803"/>
              <a:ext cx="172926" cy="1772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35" idx="5"/>
              <a:endCxn id="66" idx="0"/>
            </p:cNvCxnSpPr>
            <p:nvPr/>
          </p:nvCxnSpPr>
          <p:spPr>
            <a:xfrm>
              <a:off x="2813200" y="5548803"/>
              <a:ext cx="157769" cy="1772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36" idx="5"/>
              <a:endCxn id="68" idx="0"/>
            </p:cNvCxnSpPr>
            <p:nvPr/>
          </p:nvCxnSpPr>
          <p:spPr>
            <a:xfrm>
              <a:off x="3830176" y="5543732"/>
              <a:ext cx="145179" cy="1823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36" idx="3"/>
              <a:endCxn id="67" idx="0"/>
            </p:cNvCxnSpPr>
            <p:nvPr/>
          </p:nvCxnSpPr>
          <p:spPr>
            <a:xfrm flipH="1">
              <a:off x="3409254" y="5543732"/>
              <a:ext cx="177526" cy="1823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8" name="文本框 87">
                  <a:extLst>
                    <a:ext uri="{FF2B5EF4-FFF2-40B4-BE49-F238E27FC236}">
                      <a14:artisticCrisscrossEtching id="{A4BAD11B-9BAA-4C5A-BAB3-CA9A99392B8E}"/>
                    </a:ext>
                  </a:extLst>
                </p:cNvPr>
                <p:cNvSpPr txBox="1"/>
                <p:nvPr/>
              </p:nvSpPr>
              <p:spPr>
                <a:xfrm>
                  <a:off x="1156024" y="4723072"/>
                  <a:ext cx="592855" cy="251607"/>
                </a:xfrm>
                <a:prstGeom prst="rect">
                  <a:avLst/>
                </a:prstGeom>
                <a:noFill/>
              </p:spPr>
              <p:txBody>
                <a:bodyPr wrap="none" lIns="0" tIns="0" rIns="0" bIns="0" rtlCol="0">
                  <a:spAutoFit/>
                </a:bodyPr>
                <a:lstStyle/>
                <a:p>
                  <a:pPr algn="ctr">
                    <a:lnSpc>
                      <a:spcPct val="80000"/>
                    </a:lnSpc>
                  </a:pPr>
                  <a14:m>
                    <m:oMath xmlns:m="http://schemas.openxmlformats.org/officeDocument/2006/math">
                      <m:r>
                        <a:rPr lang="en-US" sz="2000" b="0" i="1" smtClean="0">
                          <a:latin typeface="Cambria Math" panose="02040503050406030204" pitchFamily="18" charset="0"/>
                        </a:rPr>
                        <m:t>𝑥</m:t>
                      </m:r>
                    </m:oMath>
                  </a14:m>
                  <a:r>
                    <a:rPr lang="en-US" sz="2000" dirty="0"/>
                    <a:t> </a:t>
                  </a:r>
                  <a:r>
                    <a:rPr lang="en-US" dirty="0">
                      <a:solidFill>
                        <a:schemeClr val="tx1">
                          <a:lumMod val="50000"/>
                          <a:lumOff val="50000"/>
                        </a:schemeClr>
                      </a:solidFill>
                    </a:rPr>
                    <a:t>(BB)</a:t>
                  </a:r>
                </a:p>
              </p:txBody>
            </p:sp>
          </mc:Choice>
          <mc:Fallback>
            <p:sp>
              <p:nvSpPr>
                <p:cNvPr id="88" name="文本框 87"/>
                <p:cNvSpPr txBox="1">
                  <a:spLocks noRot="1" noChangeAspect="1" noMove="1" noResize="1" noEditPoints="1" noAdjustHandles="1" noChangeArrowheads="1" noChangeShapeType="1" noTextEdit="1"/>
                </p:cNvSpPr>
                <p:nvPr/>
              </p:nvSpPr>
              <p:spPr>
                <a:xfrm>
                  <a:off x="1156024" y="4723072"/>
                  <a:ext cx="592855" cy="251607"/>
                </a:xfrm>
                <a:prstGeom prst="rect">
                  <a:avLst/>
                </a:prstGeom>
                <a:blipFill rotWithShape="1">
                  <a:blip r:embed="rId14"/>
                  <a:stretch>
                    <a:fillRect l="-10309" t="-43902" r="-25773" b="-56098"/>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9" name="文本框 88">
                  <a:extLst>
                    <a:ext uri="{FF2B5EF4-FFF2-40B4-BE49-F238E27FC236}">
                      <a14:artisticCrisscrossEtching id="{530F9135-643B-46AA-A2B7-5124FFFFBE24}"/>
                    </a:ext>
                  </a:extLst>
                </p:cNvPr>
                <p:cNvSpPr txBox="1"/>
                <p:nvPr/>
              </p:nvSpPr>
              <p:spPr>
                <a:xfrm>
                  <a:off x="3409189" y="4759975"/>
                  <a:ext cx="254364" cy="246221"/>
                </a:xfrm>
                <a:prstGeom prst="rect">
                  <a:avLst/>
                </a:prstGeom>
                <a:noFill/>
              </p:spPr>
              <p:txBody>
                <a:bodyPr wrap="none" lIns="0" tIns="0" rIns="0" bIns="0" rtlCol="0">
                  <a:spAutoFit/>
                </a:bodyPr>
                <a:lstStyle/>
                <a:p>
                  <a:pPr>
                    <a:lnSpc>
                      <a:spcPct val="80000"/>
                    </a:lnSpc>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𝑤</m:t>
                        </m:r>
                      </m:oMath>
                    </m:oMathPara>
                  </a14:m>
                  <a:endParaRPr lang="en-US" dirty="0"/>
                </a:p>
              </p:txBody>
            </p:sp>
          </mc:Choice>
          <mc:Fallback>
            <p:sp>
              <p:nvSpPr>
                <p:cNvPr id="89" name="文本框 88"/>
                <p:cNvSpPr txBox="1">
                  <a:spLocks noRot="1" noChangeAspect="1" noMove="1" noResize="1" noEditPoints="1" noAdjustHandles="1" noChangeArrowheads="1" noChangeShapeType="1" noTextEdit="1"/>
                </p:cNvSpPr>
                <p:nvPr/>
              </p:nvSpPr>
              <p:spPr>
                <a:xfrm>
                  <a:off x="3409189" y="4759975"/>
                  <a:ext cx="254364" cy="246221"/>
                </a:xfrm>
                <a:prstGeom prst="rect">
                  <a:avLst/>
                </a:prstGeom>
                <a:blipFill rotWithShape="1">
                  <a:blip r:embed="rId15"/>
                  <a:stretch>
                    <a:fillRect l="-14634" r="-12195"/>
                  </a:stretch>
                </a:blipFill>
              </p:spPr>
              <p:txBody>
                <a:bodyPr/>
                <a:lstStyle/>
                <a:p>
                  <a:r>
                    <a:rPr lang="en-US">
                      <a:noFill/>
                    </a:rPr>
                    <a:t> </a:t>
                  </a:r>
                  <a:endParaRPr lang="en-US">
                    <a:noFill/>
                  </a:endParaRPr>
                </a:p>
              </p:txBody>
            </p:sp>
          </mc:Fallback>
        </mc:AlternateContent>
      </p:grpSp>
      <p:grpSp>
        <p:nvGrpSpPr>
          <p:cNvPr id="134" name="组合 133"/>
          <p:cNvGrpSpPr/>
          <p:nvPr/>
        </p:nvGrpSpPr>
        <p:grpSpPr>
          <a:xfrm>
            <a:off x="4843778" y="4541963"/>
            <a:ext cx="3671572" cy="1950911"/>
            <a:chOff x="4915680" y="4316935"/>
            <a:chExt cx="3671572" cy="1950911"/>
          </a:xfrm>
        </p:grpSpPr>
        <mc:AlternateContent xmlns:mc="http://schemas.openxmlformats.org/markup-compatibility/2006">
          <mc:Choice xmlns:a14="http://schemas.microsoft.com/office/drawing/2010/main" Requires="a14">
            <p:sp>
              <p:nvSpPr>
                <p:cNvPr id="92" name="椭圆 91">
                  <a:extLst>
                    <a:ext uri="{FF2B5EF4-FFF2-40B4-BE49-F238E27FC236}">
                      <a14:artisticCrisscrossEtching id="{E9449053-C0F5-4157-9833-E889E47B9DB8}"/>
                    </a:ext>
                  </a:extLst>
                </p:cNvPr>
                <p:cNvSpPr/>
                <p:nvPr/>
              </p:nvSpPr>
              <p:spPr>
                <a:xfrm>
                  <a:off x="6095751" y="4913392"/>
                  <a:ext cx="344214" cy="344214"/>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𝐵</m:t>
                        </m:r>
                      </m:oMath>
                    </m:oMathPara>
                  </a14:m>
                  <a:endParaRPr lang="en-US" dirty="0">
                    <a:solidFill>
                      <a:schemeClr val="bg1"/>
                    </a:solidFill>
                  </a:endParaRPr>
                </a:p>
              </p:txBody>
            </p:sp>
          </mc:Choice>
          <mc:Fallback>
            <p:sp>
              <p:nvSpPr>
                <p:cNvPr id="92" name="椭圆 91"/>
                <p:cNvSpPr>
                  <a:spLocks noRot="1" noChangeAspect="1" noMove="1" noResize="1" noEditPoints="1" noAdjustHandles="1" noChangeArrowheads="1" noChangeShapeType="1" noTextEdit="1"/>
                </p:cNvSpPr>
                <p:nvPr/>
              </p:nvSpPr>
              <p:spPr>
                <a:xfrm>
                  <a:off x="6095751" y="4913392"/>
                  <a:ext cx="344214" cy="344214"/>
                </a:xfrm>
                <a:prstGeom prst="ellipse">
                  <a:avLst/>
                </a:prstGeom>
                <a:blipFill rotWithShape="1">
                  <a:blip r:embed="rId16"/>
                  <a:stretch>
                    <a:fillRect/>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3" name="椭圆 92">
                  <a:extLst>
                    <a:ext uri="{FF2B5EF4-FFF2-40B4-BE49-F238E27FC236}">
                      <a14:artisticCrisscrossEtching id="{53C55100-8E80-4DA6-9283-744A202D087E}"/>
                    </a:ext>
                  </a:extLst>
                </p:cNvPr>
                <p:cNvSpPr/>
                <p:nvPr/>
              </p:nvSpPr>
              <p:spPr>
                <a:xfrm>
                  <a:off x="6739358" y="4316935"/>
                  <a:ext cx="347042" cy="347042"/>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𝐷</m:t>
                        </m:r>
                      </m:oMath>
                    </m:oMathPara>
                  </a14:m>
                  <a:endParaRPr lang="en-US" sz="1600" dirty="0">
                    <a:solidFill>
                      <a:schemeClr val="bg1"/>
                    </a:solidFill>
                  </a:endParaRPr>
                </a:p>
              </p:txBody>
            </p:sp>
          </mc:Choice>
          <mc:Fallback>
            <p:sp>
              <p:nvSpPr>
                <p:cNvPr id="93" name="椭圆 92"/>
                <p:cNvSpPr>
                  <a:spLocks noRot="1" noChangeAspect="1" noMove="1" noResize="1" noEditPoints="1" noAdjustHandles="1" noChangeArrowheads="1" noChangeShapeType="1" noTextEdit="1"/>
                </p:cNvSpPr>
                <p:nvPr/>
              </p:nvSpPr>
              <p:spPr>
                <a:xfrm>
                  <a:off x="6739358" y="4316935"/>
                  <a:ext cx="347042" cy="347042"/>
                </a:xfrm>
                <a:prstGeom prst="ellipse">
                  <a:avLst/>
                </a:prstGeom>
                <a:blipFill rotWithShape="1">
                  <a:blip r:embed="rId17"/>
                  <a:stretch>
                    <a:fillRect/>
                  </a:stretch>
                </a:blipFill>
                <a:ln>
                  <a:solidFill>
                    <a:schemeClr val="tx1"/>
                  </a:solidFill>
                </a:ln>
              </p:spPr>
              <p:txBody>
                <a:bodyPr/>
                <a:lstStyle/>
                <a:p>
                  <a:r>
                    <a:rPr lang="en-US">
                      <a:noFill/>
                    </a:rPr>
                    <a:t> </a:t>
                  </a:r>
                  <a:endParaRPr lang="en-US">
                    <a:noFill/>
                  </a:endParaRPr>
                </a:p>
              </p:txBody>
            </p:sp>
          </mc:Fallback>
        </mc:AlternateContent>
        <p:cxnSp>
          <p:nvCxnSpPr>
            <p:cNvPr id="94" name="直接连接符 93"/>
            <p:cNvCxnSpPr>
              <a:stCxn id="92" idx="0"/>
              <a:endCxn id="93" idx="3"/>
            </p:cNvCxnSpPr>
            <p:nvPr/>
          </p:nvCxnSpPr>
          <p:spPr>
            <a:xfrm flipV="1">
              <a:off x="6267858" y="4613154"/>
              <a:ext cx="522323" cy="3002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5" name="椭圆 94">
                  <a:extLst>
                    <a:ext uri="{FF2B5EF4-FFF2-40B4-BE49-F238E27FC236}">
                      <a14:artisticCrisscrossEtching id="{25316CCC-3981-443C-8099-DC4E8524F4E1}"/>
                    </a:ext>
                  </a:extLst>
                </p:cNvPr>
                <p:cNvSpPr/>
                <p:nvPr/>
              </p:nvSpPr>
              <p:spPr>
                <a:xfrm>
                  <a:off x="5539540" y="5488999"/>
                  <a:ext cx="344214" cy="344214"/>
                </a:xfrm>
                <a:prstGeom prst="ellipse">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𝐴</m:t>
                        </m:r>
                      </m:oMath>
                    </m:oMathPara>
                  </a14:m>
                  <a:endParaRPr lang="en-US" dirty="0">
                    <a:solidFill>
                      <a:schemeClr val="bg1"/>
                    </a:solidFill>
                  </a:endParaRPr>
                </a:p>
              </p:txBody>
            </p:sp>
          </mc:Choice>
          <mc:Fallback>
            <p:sp>
              <p:nvSpPr>
                <p:cNvPr id="95" name="椭圆 94"/>
                <p:cNvSpPr>
                  <a:spLocks noRot="1" noChangeAspect="1" noMove="1" noResize="1" noEditPoints="1" noAdjustHandles="1" noChangeArrowheads="1" noChangeShapeType="1" noTextEdit="1"/>
                </p:cNvSpPr>
                <p:nvPr/>
              </p:nvSpPr>
              <p:spPr>
                <a:xfrm>
                  <a:off x="5539540" y="5488999"/>
                  <a:ext cx="344214" cy="344214"/>
                </a:xfrm>
                <a:prstGeom prst="ellipse">
                  <a:avLst/>
                </a:prstGeom>
                <a:blipFill rotWithShape="1">
                  <a:blip r:embed="rId18"/>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6" name="椭圆 95">
                  <a:extLst>
                    <a:ext uri="{FF2B5EF4-FFF2-40B4-BE49-F238E27FC236}">
                      <a14:artisticCrisscrossEtching id="{691CE238-93EF-4E16-9439-EA03CEEB4C87}"/>
                    </a:ext>
                  </a:extLst>
                </p:cNvPr>
                <p:cNvSpPr/>
                <p:nvPr/>
              </p:nvSpPr>
              <p:spPr>
                <a:xfrm>
                  <a:off x="6572266" y="5488999"/>
                  <a:ext cx="344214" cy="344214"/>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𝐶</m:t>
                        </m:r>
                      </m:oMath>
                    </m:oMathPara>
                  </a14:m>
                  <a:endParaRPr lang="en-US" dirty="0">
                    <a:solidFill>
                      <a:schemeClr val="bg1"/>
                    </a:solidFill>
                  </a:endParaRPr>
                </a:p>
              </p:txBody>
            </p:sp>
          </mc:Choice>
          <mc:Fallback>
            <p:sp>
              <p:nvSpPr>
                <p:cNvPr id="96" name="椭圆 95"/>
                <p:cNvSpPr>
                  <a:spLocks noRot="1" noChangeAspect="1" noMove="1" noResize="1" noEditPoints="1" noAdjustHandles="1" noChangeArrowheads="1" noChangeShapeType="1" noTextEdit="1"/>
                </p:cNvSpPr>
                <p:nvPr/>
              </p:nvSpPr>
              <p:spPr>
                <a:xfrm>
                  <a:off x="6572266" y="5488999"/>
                  <a:ext cx="344214" cy="344214"/>
                </a:xfrm>
                <a:prstGeom prst="ellipse">
                  <a:avLst/>
                </a:prstGeom>
                <a:blipFill rotWithShape="1">
                  <a:blip r:embed="rId19"/>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7" name="椭圆 96">
                  <a:extLst>
                    <a:ext uri="{FF2B5EF4-FFF2-40B4-BE49-F238E27FC236}">
                      <a14:artisticCrisscrossEtching id="{2B7B41F7-679D-4655-94D3-7DD12C20A456}"/>
                    </a:ext>
                  </a:extLst>
                </p:cNvPr>
                <p:cNvSpPr/>
                <p:nvPr/>
              </p:nvSpPr>
              <p:spPr>
                <a:xfrm>
                  <a:off x="8053499" y="4910770"/>
                  <a:ext cx="344214" cy="344214"/>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𝐸</m:t>
                        </m:r>
                      </m:oMath>
                    </m:oMathPara>
                  </a14:m>
                  <a:endParaRPr lang="en-US" dirty="0">
                    <a:solidFill>
                      <a:schemeClr val="bg1"/>
                    </a:solidFill>
                  </a:endParaRPr>
                </a:p>
              </p:txBody>
            </p:sp>
          </mc:Choice>
          <mc:Fallback>
            <p:sp>
              <p:nvSpPr>
                <p:cNvPr id="97" name="椭圆 96"/>
                <p:cNvSpPr>
                  <a:spLocks noRot="1" noChangeAspect="1" noMove="1" noResize="1" noEditPoints="1" noAdjustHandles="1" noChangeArrowheads="1" noChangeShapeType="1" noTextEdit="1"/>
                </p:cNvSpPr>
                <p:nvPr/>
              </p:nvSpPr>
              <p:spPr>
                <a:xfrm>
                  <a:off x="8053499" y="4910770"/>
                  <a:ext cx="344214" cy="344214"/>
                </a:xfrm>
                <a:prstGeom prst="ellipse">
                  <a:avLst/>
                </a:prstGeom>
                <a:blipFill rotWithShape="1">
                  <a:blip r:embed="rId20"/>
                  <a:stretch>
                    <a:fillRect/>
                  </a:stretch>
                </a:blipFill>
                <a:ln>
                  <a:solidFill>
                    <a:schemeClr val="tx1"/>
                  </a:solidFill>
                </a:ln>
              </p:spPr>
              <p:txBody>
                <a:bodyPr/>
                <a:lstStyle/>
                <a:p>
                  <a:r>
                    <a:rPr lang="en-US">
                      <a:noFill/>
                    </a:rPr>
                    <a:t> </a:t>
                  </a:r>
                  <a:endParaRPr lang="en-US">
                    <a:noFill/>
                  </a:endParaRPr>
                </a:p>
              </p:txBody>
            </p:sp>
          </mc:Fallback>
        </mc:AlternateContent>
        <p:cxnSp>
          <p:nvCxnSpPr>
            <p:cNvPr id="98" name="直接连接符 97"/>
            <p:cNvCxnSpPr>
              <a:stCxn id="92" idx="3"/>
              <a:endCxn id="95" idx="0"/>
            </p:cNvCxnSpPr>
            <p:nvPr/>
          </p:nvCxnSpPr>
          <p:spPr>
            <a:xfrm flipH="1">
              <a:off x="5711647" y="5207197"/>
              <a:ext cx="434513" cy="2818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93" idx="5"/>
              <a:endCxn id="97" idx="0"/>
            </p:cNvCxnSpPr>
            <p:nvPr/>
          </p:nvCxnSpPr>
          <p:spPr>
            <a:xfrm>
              <a:off x="7035577" y="4613154"/>
              <a:ext cx="1190029" cy="29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92" idx="5"/>
              <a:endCxn id="96" idx="0"/>
            </p:cNvCxnSpPr>
            <p:nvPr/>
          </p:nvCxnSpPr>
          <p:spPr>
            <a:xfrm>
              <a:off x="6389556" y="5207197"/>
              <a:ext cx="354817" cy="2818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1" name="文本框 100">
                  <a:extLst>
                    <a:ext uri="{FF2B5EF4-FFF2-40B4-BE49-F238E27FC236}">
                      <a14:artisticCrisscrossEtching id="{FD67D97B-FECE-41D6-A446-7A730B5FC9F8}"/>
                    </a:ext>
                  </a:extLst>
                </p:cNvPr>
                <p:cNvSpPr txBox="1"/>
                <p:nvPr/>
              </p:nvSpPr>
              <p:spPr>
                <a:xfrm>
                  <a:off x="5320186" y="5923055"/>
                  <a:ext cx="219354"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𝛼</m:t>
                        </m:r>
                      </m:oMath>
                    </m:oMathPara>
                  </a14:m>
                  <a:endParaRPr lang="en-US" sz="2000" dirty="0"/>
                </a:p>
              </p:txBody>
            </p:sp>
          </mc:Choice>
          <mc:Fallback>
            <p:sp>
              <p:nvSpPr>
                <p:cNvPr id="101" name="文本框 100"/>
                <p:cNvSpPr txBox="1">
                  <a:spLocks noRot="1" noChangeAspect="1" noMove="1" noResize="1" noEditPoints="1" noAdjustHandles="1" noChangeArrowheads="1" noChangeShapeType="1" noTextEdit="1"/>
                </p:cNvSpPr>
                <p:nvPr/>
              </p:nvSpPr>
              <p:spPr>
                <a:xfrm>
                  <a:off x="5320186" y="5923055"/>
                  <a:ext cx="219354" cy="307777"/>
                </a:xfrm>
                <a:prstGeom prst="rect">
                  <a:avLst/>
                </a:prstGeom>
                <a:blipFill rotWithShape="1">
                  <a:blip r:embed="rId21"/>
                  <a:stretch>
                    <a:fillRect l="-16667" r="-1111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2" name="文本框 101">
                  <a:extLst>
                    <a:ext uri="{FF2B5EF4-FFF2-40B4-BE49-F238E27FC236}">
                      <a14:artisticCrisscrossEtching id="{918D5C0F-CE24-495F-B603-80CCC3F03BA0}"/>
                    </a:ext>
                  </a:extLst>
                </p:cNvPr>
                <p:cNvSpPr txBox="1"/>
                <p:nvPr/>
              </p:nvSpPr>
              <p:spPr>
                <a:xfrm>
                  <a:off x="5887888" y="5923054"/>
                  <a:ext cx="220958"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𝛽</m:t>
                        </m:r>
                      </m:oMath>
                    </m:oMathPara>
                  </a14:m>
                  <a:endParaRPr lang="en-US" sz="2000" dirty="0"/>
                </a:p>
              </p:txBody>
            </p:sp>
          </mc:Choice>
          <mc:Fallback>
            <p:sp>
              <p:nvSpPr>
                <p:cNvPr id="102" name="文本框 101"/>
                <p:cNvSpPr txBox="1">
                  <a:spLocks noRot="1" noChangeAspect="1" noMove="1" noResize="1" noEditPoints="1" noAdjustHandles="1" noChangeArrowheads="1" noChangeShapeType="1" noTextEdit="1"/>
                </p:cNvSpPr>
                <p:nvPr/>
              </p:nvSpPr>
              <p:spPr>
                <a:xfrm>
                  <a:off x="5887888" y="5923054"/>
                  <a:ext cx="220958" cy="307777"/>
                </a:xfrm>
                <a:prstGeom prst="rect">
                  <a:avLst/>
                </a:prstGeom>
                <a:blipFill rotWithShape="1">
                  <a:blip r:embed="rId22"/>
                  <a:stretch>
                    <a:fillRect l="-38889" r="-38889" b="-34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3" name="文本框 102">
                  <a:extLst>
                    <a:ext uri="{FF2B5EF4-FFF2-40B4-BE49-F238E27FC236}">
                      <a14:artisticCrisscrossEtching id="{DA33B730-54E3-4310-89D1-6D95CC2996E3}"/>
                    </a:ext>
                  </a:extLst>
                </p:cNvPr>
                <p:cNvSpPr txBox="1"/>
                <p:nvPr/>
              </p:nvSpPr>
              <p:spPr>
                <a:xfrm>
                  <a:off x="6350138" y="5960069"/>
                  <a:ext cx="19922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𝛾</m:t>
                        </m:r>
                      </m:oMath>
                    </m:oMathPara>
                  </a14:m>
                  <a:endParaRPr lang="en-US" sz="2000" dirty="0"/>
                </a:p>
              </p:txBody>
            </p:sp>
          </mc:Choice>
          <mc:Fallback>
            <p:sp>
              <p:nvSpPr>
                <p:cNvPr id="103" name="文本框 102"/>
                <p:cNvSpPr txBox="1">
                  <a:spLocks noRot="1" noChangeAspect="1" noMove="1" noResize="1" noEditPoints="1" noAdjustHandles="1" noChangeArrowheads="1" noChangeShapeType="1" noTextEdit="1"/>
                </p:cNvSpPr>
                <p:nvPr/>
              </p:nvSpPr>
              <p:spPr>
                <a:xfrm>
                  <a:off x="6350138" y="5960069"/>
                  <a:ext cx="199222" cy="307777"/>
                </a:xfrm>
                <a:prstGeom prst="rect">
                  <a:avLst/>
                </a:prstGeom>
                <a:blipFill rotWithShape="1">
                  <a:blip r:embed="rId23"/>
                  <a:stretch>
                    <a:fillRect l="-30303" r="-24242" b="-22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4" name="文本框 103">
                  <a:extLst>
                    <a:ext uri="{FF2B5EF4-FFF2-40B4-BE49-F238E27FC236}">
                      <a14:artisticCrisscrossEtching id="{8FB694D5-270C-4BF5-8F01-916718D6B373}"/>
                    </a:ext>
                  </a:extLst>
                </p:cNvPr>
                <p:cNvSpPr txBox="1"/>
                <p:nvPr/>
              </p:nvSpPr>
              <p:spPr>
                <a:xfrm>
                  <a:off x="6921055" y="5960069"/>
                  <a:ext cx="2055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𝛿</m:t>
                        </m:r>
                      </m:oMath>
                    </m:oMathPara>
                  </a14:m>
                  <a:endParaRPr lang="en-US" sz="2000" dirty="0"/>
                </a:p>
              </p:txBody>
            </p:sp>
          </mc:Choice>
          <mc:Fallback>
            <p:sp>
              <p:nvSpPr>
                <p:cNvPr id="104" name="文本框 103"/>
                <p:cNvSpPr txBox="1">
                  <a:spLocks noRot="1" noChangeAspect="1" noMove="1" noResize="1" noEditPoints="1" noAdjustHandles="1" noChangeArrowheads="1" noChangeShapeType="1" noTextEdit="1"/>
                </p:cNvSpPr>
                <p:nvPr/>
              </p:nvSpPr>
              <p:spPr>
                <a:xfrm>
                  <a:off x="6921055" y="5960069"/>
                  <a:ext cx="205569" cy="307777"/>
                </a:xfrm>
                <a:prstGeom prst="rect">
                  <a:avLst/>
                </a:prstGeom>
                <a:blipFill rotWithShape="1">
                  <a:blip r:embed="rId24"/>
                  <a:stretch>
                    <a:fillRect l="-30303" r="-30303" b="-8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5" name="文本框 104">
                  <a:extLst>
                    <a:ext uri="{FF2B5EF4-FFF2-40B4-BE49-F238E27FC236}">
                      <a14:artisticCrisscrossEtching id="{E9118F8B-E5EA-4D1C-80FE-2461016814F7}"/>
                    </a:ext>
                  </a:extLst>
                </p:cNvPr>
                <p:cNvSpPr txBox="1"/>
                <p:nvPr/>
              </p:nvSpPr>
              <p:spPr>
                <a:xfrm>
                  <a:off x="7834145" y="5386911"/>
                  <a:ext cx="18447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𝜖</m:t>
                        </m:r>
                      </m:oMath>
                    </m:oMathPara>
                  </a14:m>
                  <a:endParaRPr lang="en-US" sz="2000" dirty="0"/>
                </a:p>
              </p:txBody>
            </p:sp>
          </mc:Choice>
          <mc:Fallback>
            <p:sp>
              <p:nvSpPr>
                <p:cNvPr id="105" name="文本框 104"/>
                <p:cNvSpPr txBox="1">
                  <a:spLocks noRot="1" noChangeAspect="1" noMove="1" noResize="1" noEditPoints="1" noAdjustHandles="1" noChangeArrowheads="1" noChangeShapeType="1" noTextEdit="1"/>
                </p:cNvSpPr>
                <p:nvPr/>
              </p:nvSpPr>
              <p:spPr>
                <a:xfrm>
                  <a:off x="7834145" y="5386911"/>
                  <a:ext cx="184473" cy="307777"/>
                </a:xfrm>
                <a:prstGeom prst="rect">
                  <a:avLst/>
                </a:prstGeom>
                <a:blipFill rotWithShape="1">
                  <a:blip r:embed="rId25"/>
                  <a:stretch>
                    <a:fillRect l="-16129" r="-1612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6" name="文本框 105">
                  <a:extLst>
                    <a:ext uri="{FF2B5EF4-FFF2-40B4-BE49-F238E27FC236}">
                      <a14:artisticCrisscrossEtching id="{4304CEEA-F46F-4DC9-9474-A675FFFA2A7A}"/>
                    </a:ext>
                  </a:extLst>
                </p:cNvPr>
                <p:cNvSpPr txBox="1"/>
                <p:nvPr/>
              </p:nvSpPr>
              <p:spPr>
                <a:xfrm>
                  <a:off x="8397713" y="5386911"/>
                  <a:ext cx="1895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𝜁</m:t>
                        </m:r>
                      </m:oMath>
                    </m:oMathPara>
                  </a14:m>
                  <a:endParaRPr lang="en-US" sz="2000" dirty="0"/>
                </a:p>
              </p:txBody>
            </p:sp>
          </mc:Choice>
          <mc:Fallback>
            <p:sp>
              <p:nvSpPr>
                <p:cNvPr id="106" name="文本框 105"/>
                <p:cNvSpPr txBox="1">
                  <a:spLocks noRot="1" noChangeAspect="1" noMove="1" noResize="1" noEditPoints="1" noAdjustHandles="1" noChangeArrowheads="1" noChangeShapeType="1" noTextEdit="1"/>
                </p:cNvSpPr>
                <p:nvPr/>
              </p:nvSpPr>
              <p:spPr>
                <a:xfrm>
                  <a:off x="8397713" y="5386911"/>
                  <a:ext cx="189539" cy="307777"/>
                </a:xfrm>
                <a:prstGeom prst="rect">
                  <a:avLst/>
                </a:prstGeom>
                <a:blipFill rotWithShape="1">
                  <a:blip r:embed="rId26"/>
                  <a:stretch>
                    <a:fillRect l="-45161" r="-41935" b="-34000"/>
                  </a:stretch>
                </a:blipFill>
              </p:spPr>
              <p:txBody>
                <a:bodyPr/>
                <a:lstStyle/>
                <a:p>
                  <a:r>
                    <a:rPr lang="en-US">
                      <a:noFill/>
                    </a:rPr>
                    <a:t> </a:t>
                  </a:r>
                  <a:endParaRPr lang="en-US">
                    <a:noFill/>
                  </a:endParaRPr>
                </a:p>
              </p:txBody>
            </p:sp>
          </mc:Fallback>
        </mc:AlternateContent>
        <p:cxnSp>
          <p:nvCxnSpPr>
            <p:cNvPr id="107" name="直接连接符 106"/>
            <p:cNvCxnSpPr>
              <a:stCxn id="95" idx="3"/>
              <a:endCxn id="101" idx="0"/>
            </p:cNvCxnSpPr>
            <p:nvPr/>
          </p:nvCxnSpPr>
          <p:spPr>
            <a:xfrm flipH="1">
              <a:off x="5429863" y="5782804"/>
              <a:ext cx="160086" cy="1402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95" idx="5"/>
              <a:endCxn id="102" idx="0"/>
            </p:cNvCxnSpPr>
            <p:nvPr/>
          </p:nvCxnSpPr>
          <p:spPr>
            <a:xfrm>
              <a:off x="5833345" y="5782804"/>
              <a:ext cx="165022" cy="1402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96" idx="3"/>
              <a:endCxn id="103" idx="0"/>
            </p:cNvCxnSpPr>
            <p:nvPr/>
          </p:nvCxnSpPr>
          <p:spPr>
            <a:xfrm flipH="1">
              <a:off x="6449749" y="5782804"/>
              <a:ext cx="172926" cy="1772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96" idx="5"/>
              <a:endCxn id="104" idx="0"/>
            </p:cNvCxnSpPr>
            <p:nvPr/>
          </p:nvCxnSpPr>
          <p:spPr>
            <a:xfrm>
              <a:off x="6866071" y="5782804"/>
              <a:ext cx="157769" cy="1772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7" idx="5"/>
              <a:endCxn id="106" idx="0"/>
            </p:cNvCxnSpPr>
            <p:nvPr/>
          </p:nvCxnSpPr>
          <p:spPr>
            <a:xfrm>
              <a:off x="8347304" y="5204575"/>
              <a:ext cx="145179" cy="1823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97" idx="3"/>
              <a:endCxn id="105" idx="0"/>
            </p:cNvCxnSpPr>
            <p:nvPr/>
          </p:nvCxnSpPr>
          <p:spPr>
            <a:xfrm flipH="1">
              <a:off x="7926382" y="5204575"/>
              <a:ext cx="177526" cy="1823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3" name="文本框 112">
                  <a:extLst>
                    <a:ext uri="{FF2B5EF4-FFF2-40B4-BE49-F238E27FC236}">
                      <a14:artisticCrisscrossEtching id="{1437D047-4986-4818-9B0E-E5682F2FA1E7}"/>
                    </a:ext>
                  </a:extLst>
                </p:cNvPr>
                <p:cNvSpPr txBox="1"/>
                <p:nvPr/>
              </p:nvSpPr>
              <p:spPr>
                <a:xfrm>
                  <a:off x="4915680" y="5554465"/>
                  <a:ext cx="592855" cy="251607"/>
                </a:xfrm>
                <a:prstGeom prst="rect">
                  <a:avLst/>
                </a:prstGeom>
                <a:noFill/>
              </p:spPr>
              <p:txBody>
                <a:bodyPr wrap="none" lIns="0" tIns="0" rIns="0" bIns="0" rtlCol="0">
                  <a:spAutoFit/>
                </a:bodyPr>
                <a:lstStyle/>
                <a:p>
                  <a:pPr algn="ctr">
                    <a:lnSpc>
                      <a:spcPct val="80000"/>
                    </a:lnSpc>
                  </a:pPr>
                  <a14:m>
                    <m:oMath xmlns:m="http://schemas.openxmlformats.org/officeDocument/2006/math">
                      <m:r>
                        <a:rPr lang="en-US" sz="2000" b="0" i="1" smtClean="0">
                          <a:latin typeface="Cambria Math" panose="02040503050406030204" pitchFamily="18" charset="0"/>
                        </a:rPr>
                        <m:t>𝑥</m:t>
                      </m:r>
                    </m:oMath>
                  </a14:m>
                  <a:r>
                    <a:rPr lang="en-US" sz="2000" dirty="0"/>
                    <a:t> </a:t>
                  </a:r>
                  <a:r>
                    <a:rPr lang="en-US" dirty="0">
                      <a:solidFill>
                        <a:schemeClr val="tx1">
                          <a:lumMod val="50000"/>
                          <a:lumOff val="50000"/>
                        </a:schemeClr>
                      </a:solidFill>
                    </a:rPr>
                    <a:t>(BB)</a:t>
                  </a:r>
                </a:p>
              </p:txBody>
            </p:sp>
          </mc:Choice>
          <mc:Fallback>
            <p:sp>
              <p:nvSpPr>
                <p:cNvPr id="113" name="文本框 112"/>
                <p:cNvSpPr txBox="1">
                  <a:spLocks noRot="1" noChangeAspect="1" noMove="1" noResize="1" noEditPoints="1" noAdjustHandles="1" noChangeArrowheads="1" noChangeShapeType="1" noTextEdit="1"/>
                </p:cNvSpPr>
                <p:nvPr/>
              </p:nvSpPr>
              <p:spPr>
                <a:xfrm>
                  <a:off x="4915680" y="5554465"/>
                  <a:ext cx="592855" cy="251607"/>
                </a:xfrm>
                <a:prstGeom prst="rect">
                  <a:avLst/>
                </a:prstGeom>
                <a:blipFill rotWithShape="1">
                  <a:blip r:embed="rId27"/>
                  <a:stretch>
                    <a:fillRect l="-11340" t="-43902" r="-24742" b="-56098"/>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4" name="文本框 113">
                  <a:extLst>
                    <a:ext uri="{FF2B5EF4-FFF2-40B4-BE49-F238E27FC236}">
                      <a14:artisticCrisscrossEtching id="{47D3D0D4-9ABB-4663-8A54-5B9D8DB29C27}"/>
                    </a:ext>
                  </a:extLst>
                </p:cNvPr>
                <p:cNvSpPr txBox="1"/>
                <p:nvPr/>
              </p:nvSpPr>
              <p:spPr>
                <a:xfrm>
                  <a:off x="6945880" y="5536051"/>
                  <a:ext cx="698717" cy="251607"/>
                </a:xfrm>
                <a:prstGeom prst="rect">
                  <a:avLst/>
                </a:prstGeom>
                <a:noFill/>
              </p:spPr>
              <p:txBody>
                <a:bodyPr wrap="none" lIns="0" tIns="0" rIns="0" bIns="0" rtlCol="0">
                  <a:spAutoFit/>
                </a:bodyPr>
                <a:lstStyle/>
                <a:p>
                  <a:pPr>
                    <a:lnSpc>
                      <a:spcPct val="80000"/>
                    </a:lnSpc>
                  </a:pPr>
                  <a:r>
                    <a:rPr lang="en-US" sz="2000" b="0" dirty="0"/>
                    <a:t>new </a:t>
                  </a:r>
                  <a14:m>
                    <m:oMath xmlns:m="http://schemas.openxmlformats.org/officeDocument/2006/math">
                      <m:r>
                        <a:rPr lang="en-US" sz="2000" b="0" i="1" smtClean="0">
                          <a:latin typeface="Cambria Math" panose="02040503050406030204" pitchFamily="18" charset="0"/>
                        </a:rPr>
                        <m:t>𝑤</m:t>
                      </m:r>
                    </m:oMath>
                  </a14:m>
                  <a:endParaRPr lang="en-US" dirty="0"/>
                </a:p>
              </p:txBody>
            </p:sp>
          </mc:Choice>
          <mc:Fallback>
            <p:sp>
              <p:nvSpPr>
                <p:cNvPr id="114" name="文本框 113"/>
                <p:cNvSpPr txBox="1">
                  <a:spLocks noRot="1" noChangeAspect="1" noMove="1" noResize="1" noEditPoints="1" noAdjustHandles="1" noChangeArrowheads="1" noChangeShapeType="1" noTextEdit="1"/>
                </p:cNvSpPr>
                <p:nvPr/>
              </p:nvSpPr>
              <p:spPr>
                <a:xfrm>
                  <a:off x="6945880" y="5536051"/>
                  <a:ext cx="698717" cy="251607"/>
                </a:xfrm>
                <a:prstGeom prst="rect">
                  <a:avLst/>
                </a:prstGeom>
                <a:blipFill rotWithShape="1">
                  <a:blip r:embed="rId28"/>
                  <a:stretch>
                    <a:fillRect l="-22807" t="-53659" r="-7895" b="-63415"/>
                  </a:stretch>
                </a:blipFill>
              </p:spPr>
              <p:txBody>
                <a:bodyPr/>
                <a:lstStyle/>
                <a:p>
                  <a:r>
                    <a:rPr lang="en-US">
                      <a:noFill/>
                    </a:rPr>
                    <a:t> </a:t>
                  </a:r>
                  <a:endParaRPr lang="en-US">
                    <a:noFill/>
                  </a:endParaRPr>
                </a:p>
              </p:txBody>
            </p:sp>
          </mc:Fallback>
        </mc:AlternateContent>
      </p:grpSp>
      <p:grpSp>
        <p:nvGrpSpPr>
          <p:cNvPr id="137" name="组合 136"/>
          <p:cNvGrpSpPr/>
          <p:nvPr/>
        </p:nvGrpSpPr>
        <p:grpSpPr>
          <a:xfrm>
            <a:off x="2881815" y="4454870"/>
            <a:ext cx="3314690" cy="766623"/>
            <a:chOff x="2998972" y="4440929"/>
            <a:chExt cx="3314690" cy="766623"/>
          </a:xfrm>
        </p:grpSpPr>
        <p:sp>
          <p:nvSpPr>
            <p:cNvPr id="135" name="箭头: 右 134"/>
            <p:cNvSpPr/>
            <p:nvPr/>
          </p:nvSpPr>
          <p:spPr>
            <a:xfrm>
              <a:off x="3708884" y="4798836"/>
              <a:ext cx="1894866" cy="40871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6" name="文本框 135"/>
            <p:cNvSpPr txBox="1"/>
            <p:nvPr/>
          </p:nvSpPr>
          <p:spPr>
            <a:xfrm>
              <a:off x="2998972" y="4440929"/>
              <a:ext cx="3314690" cy="369332"/>
            </a:xfrm>
            <a:prstGeom prst="rect">
              <a:avLst/>
            </a:prstGeom>
            <a:noFill/>
          </p:spPr>
          <p:txBody>
            <a:bodyPr wrap="none" rtlCol="0">
              <a:spAutoFit/>
            </a:bodyPr>
            <a:lstStyle/>
            <a:p>
              <a:pPr algn="ctr"/>
              <a:r>
                <a:rPr lang="en-US" dirty="0">
                  <a:solidFill>
                    <a:schemeClr val="accent2">
                      <a:lumMod val="50000"/>
                    </a:schemeClr>
                  </a:solidFill>
                </a:rPr>
                <a:t>BST and Black-height maintained.</a:t>
              </a:r>
              <a:endParaRPr lang="en-US" dirty="0">
                <a:solidFill>
                  <a:schemeClr val="accent2">
                    <a:lumMod val="50000"/>
                  </a:schemeClr>
                </a:solidFill>
              </a:endParaRPr>
            </a:p>
          </p:txBody>
        </p:sp>
      </p:grpSp>
      <p:sp>
        <p:nvSpPr>
          <p:cNvPr id="138" name="箭头: 手杖形 137"/>
          <p:cNvSpPr/>
          <p:nvPr/>
        </p:nvSpPr>
        <p:spPr>
          <a:xfrm flipH="1">
            <a:off x="1833083" y="5017135"/>
            <a:ext cx="399631" cy="344202"/>
          </a:xfrm>
          <a:prstGeom prst="uturnArrow">
            <a:avLst>
              <a:gd name="adj1" fmla="val 25000"/>
              <a:gd name="adj2" fmla="val 25000"/>
              <a:gd name="adj3" fmla="val 25000"/>
              <a:gd name="adj4" fmla="val 43750"/>
              <a:gd name="adj5" fmla="val 100000"/>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4:artisticCrisscrossEtching id="{2EAF6C5B-9733-41E8-8279-3BC05F8783F1}"/>
                  </a:ext>
                </a:extLst>
              </p:cNvPr>
              <p:cNvSpPr>
                <a:spLocks noGrp="1"/>
              </p:cNvSpPr>
              <p:nvPr>
                <p:ph type="title"/>
              </p:nvPr>
            </p:nvSpPr>
            <p:spPr/>
            <p:txBody>
              <a:bodyPr/>
              <a:lstStyle/>
              <a:p>
                <a:r>
                  <a:rPr lang="en-US" b="1" dirty="0"/>
                  <a:t>Remove</a:t>
                </a:r>
                <a:r>
                  <a:rPr lang="en-US" dirty="0"/>
                  <a:t> node </a:t>
                </a:r>
                <a14:m>
                  <m:oMath xmlns:m="http://schemas.openxmlformats.org/officeDocument/2006/math">
                    <m:r>
                      <a:rPr lang="en-US" i="1" dirty="0" smtClean="0">
                        <a:latin typeface="Cambria Math" panose="02040503050406030204" pitchFamily="18" charset="0"/>
                      </a:rPr>
                      <m:t>𝑧</m:t>
                    </m:r>
                  </m:oMath>
                </a14:m>
                <a:r>
                  <a:rPr lang="en-US" dirty="0"/>
                  <a:t> from a RB-Tree</a:t>
                </a:r>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1"/>
                <a:stretch>
                  <a:fillRect l="-309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4:artisticCrisscrossEtching id="{91DD832F-031F-43C3-8694-737823A40154}"/>
                  </a:ext>
                </a:extLst>
              </p:cNvPr>
              <p:cNvSpPr>
                <a:spLocks noGrp="1"/>
              </p:cNvSpPr>
              <p:nvPr>
                <p:ph idx="1"/>
              </p:nvPr>
            </p:nvSpPr>
            <p:spPr>
              <a:xfrm>
                <a:off x="628650" y="1690689"/>
                <a:ext cx="8515350" cy="2768495"/>
              </a:xfrm>
            </p:spPr>
            <p:txBody>
              <a:bodyPr>
                <a:noAutofit/>
              </a:bodyPr>
              <a:lstStyle/>
              <a:p>
                <a:pPr>
                  <a:spcBef>
                    <a:spcPts val="600"/>
                  </a:spcBef>
                </a:pPr>
                <a:r>
                  <a:rPr lang="en-US" sz="2400" b="1" dirty="0"/>
                  <a:t>Step 1&amp;2:</a:t>
                </a:r>
                <a:r>
                  <a:rPr lang="en-US" sz="2400" dirty="0"/>
                  <a:t> Find &amp; apply structural deletion. </a:t>
                </a:r>
                <a:r>
                  <a:rPr lang="en-US" sz="2000" dirty="0">
                    <a:solidFill>
                      <a:schemeClr val="bg2">
                        <a:lumMod val="50000"/>
                      </a:schemeClr>
                    </a:solidFill>
                  </a:rPr>
                  <a:t>(Maintain BST property.)</a:t>
                </a:r>
              </a:p>
              <a:p>
                <a:pPr lvl="1">
                  <a:spcBef>
                    <a:spcPts val="0"/>
                  </a:spcBef>
                </a:pPr>
                <a:r>
                  <a:rPr lang="en-US" sz="2000" dirty="0">
                    <a:solidFill>
                      <a:schemeClr val="accent1">
                        <a:lumMod val="50000"/>
                      </a:schemeClr>
                    </a:solidFill>
                  </a:rPr>
                  <a:t>Let </a:t>
                </a:r>
                <a14:m>
                  <m:oMath xmlns:m="http://schemas.openxmlformats.org/officeDocument/2006/math">
                    <m:r>
                      <a:rPr lang="en-US" sz="2000" i="1" dirty="0">
                        <a:solidFill>
                          <a:schemeClr val="accent1">
                            <a:lumMod val="50000"/>
                          </a:schemeClr>
                        </a:solidFill>
                        <a:latin typeface="Cambria Math" panose="02040503050406030204" pitchFamily="18" charset="0"/>
                      </a:rPr>
                      <m:t>𝑦</m:t>
                    </m:r>
                  </m:oMath>
                </a14:m>
                <a:r>
                  <a:rPr lang="en-US" sz="2000" dirty="0">
                    <a:solidFill>
                      <a:schemeClr val="accent1">
                        <a:lumMod val="50000"/>
                      </a:schemeClr>
                    </a:solidFill>
                  </a:rPr>
                  <a:t> be the structurally removed node, and </a:t>
                </a:r>
                <a14:m>
                  <m:oMath xmlns:m="http://schemas.openxmlformats.org/officeDocument/2006/math">
                    <m:r>
                      <a:rPr lang="en-US" sz="2000" i="1">
                        <a:solidFill>
                          <a:schemeClr val="accent1">
                            <a:lumMod val="50000"/>
                          </a:schemeClr>
                        </a:solidFill>
                        <a:latin typeface="Cambria Math" panose="02040503050406030204" pitchFamily="18" charset="0"/>
                      </a:rPr>
                      <m:t>𝑥</m:t>
                    </m:r>
                  </m:oMath>
                </a14:m>
                <a:r>
                  <a:rPr lang="en-US" sz="2000" dirty="0">
                    <a:solidFill>
                      <a:schemeClr val="accent1">
                        <a:lumMod val="50000"/>
                      </a:schemeClr>
                    </a:solidFill>
                  </a:rPr>
                  <a:t> takes its place.</a:t>
                </a:r>
              </a:p>
              <a:p>
                <a:pPr>
                  <a:spcBef>
                    <a:spcPts val="600"/>
                  </a:spcBef>
                </a:pPr>
                <a:r>
                  <a:rPr lang="en-US" sz="2400" b="1" dirty="0"/>
                  <a:t>Step 3:</a:t>
                </a:r>
                <a:r>
                  <a:rPr lang="en-US" sz="2400" dirty="0"/>
                  <a:t> Repair violated RB-tree properties. </a:t>
                </a:r>
                <a:r>
                  <a:rPr lang="en-US" sz="2000" dirty="0">
                    <a:solidFill>
                      <a:schemeClr val="bg2">
                        <a:lumMod val="50000"/>
                      </a:schemeClr>
                    </a:solidFill>
                  </a:rPr>
                  <a:t>(Maintain BST property.)</a:t>
                </a:r>
              </a:p>
              <a:p>
                <a:pPr lvl="1">
                  <a:spcBef>
                    <a:spcPts val="0"/>
                  </a:spcBef>
                </a:pPr>
                <a:r>
                  <a:rPr lang="en-US" sz="2000" dirty="0">
                    <a:solidFill>
                      <a:schemeClr val="accent1">
                        <a:lumMod val="50000"/>
                      </a:schemeClr>
                    </a:solidFill>
                  </a:rPr>
                  <a:t>Assume </a:t>
                </a:r>
                <a14:m>
                  <m:oMath xmlns:m="http://schemas.openxmlformats.org/officeDocument/2006/math">
                    <m:r>
                      <a:rPr lang="en-US" sz="2000" i="1" dirty="0">
                        <a:solidFill>
                          <a:schemeClr val="accent1">
                            <a:lumMod val="50000"/>
                          </a:schemeClr>
                        </a:solidFill>
                        <a:latin typeface="Cambria Math" panose="02040503050406030204" pitchFamily="18" charset="0"/>
                      </a:rPr>
                      <m:t>𝑥</m:t>
                    </m:r>
                  </m:oMath>
                </a14:m>
                <a:r>
                  <a:rPr lang="en-US" sz="2000" dirty="0">
                    <a:solidFill>
                      <a:schemeClr val="accent1">
                        <a:lumMod val="50000"/>
                      </a:schemeClr>
                    </a:solidFill>
                  </a:rPr>
                  <a:t> is left child of its parent.</a:t>
                </a:r>
              </a:p>
              <a:p>
                <a:pPr lvl="1">
                  <a:spcBef>
                    <a:spcPts val="0"/>
                  </a:spcBef>
                </a:pPr>
                <a:r>
                  <a:rPr lang="en-US" sz="2000" dirty="0">
                    <a:solidFill>
                      <a:schemeClr val="accent1">
                        <a:lumMod val="50000"/>
                      </a:schemeClr>
                    </a:solidFill>
                  </a:rPr>
                  <a:t>Focus on fixing black-height property.</a:t>
                </a:r>
              </a:p>
              <a:p>
                <a:pPr>
                  <a:spcBef>
                    <a:spcPts val="600"/>
                  </a:spcBef>
                </a:pPr>
                <a:r>
                  <a:rPr lang="en-US" sz="2400" b="1" dirty="0">
                    <a:solidFill>
                      <a:schemeClr val="accent2">
                        <a:lumMod val="50000"/>
                      </a:schemeClr>
                    </a:solidFill>
                  </a:rPr>
                  <a:t>Case 2:</a:t>
                </a:r>
                <a:r>
                  <a:rPr lang="en-US" sz="2400" dirty="0">
                    <a:solidFill>
                      <a:schemeClr val="accent2">
                        <a:lumMod val="50000"/>
                      </a:schemeClr>
                    </a:solidFill>
                  </a:rPr>
                  <a:t> </a:t>
                </a:r>
                <a14:m>
                  <m:oMath xmlns:m="http://schemas.openxmlformats.org/officeDocument/2006/math">
                    <m:r>
                      <a:rPr lang="en-US" sz="2400" b="0" i="1" smtClean="0">
                        <a:solidFill>
                          <a:schemeClr val="accent2">
                            <a:lumMod val="50000"/>
                          </a:schemeClr>
                        </a:solidFill>
                        <a:latin typeface="Cambria Math" panose="02040503050406030204" pitchFamily="18" charset="0"/>
                      </a:rPr>
                      <m:t>𝑥</m:t>
                    </m:r>
                  </m:oMath>
                </a14:m>
                <a:r>
                  <a:rPr lang="en-US" sz="2400" dirty="0">
                    <a:solidFill>
                      <a:schemeClr val="accent2">
                        <a:lumMod val="50000"/>
                      </a:schemeClr>
                    </a:solidFill>
                  </a:rPr>
                  <a:t>’s sibling </a:t>
                </a:r>
                <a14:m>
                  <m:oMath xmlns:m="http://schemas.openxmlformats.org/officeDocument/2006/math">
                    <m:r>
                      <a:rPr lang="en-US" sz="2400" i="1" dirty="0" smtClean="0">
                        <a:solidFill>
                          <a:schemeClr val="accent2">
                            <a:lumMod val="50000"/>
                          </a:schemeClr>
                        </a:solidFill>
                        <a:latin typeface="Cambria Math" panose="02040503050406030204" pitchFamily="18" charset="0"/>
                      </a:rPr>
                      <m:t>𝑤</m:t>
                    </m:r>
                  </m:oMath>
                </a14:m>
                <a:r>
                  <a:rPr lang="en-US" sz="2400" dirty="0">
                    <a:solidFill>
                      <a:schemeClr val="accent2">
                        <a:lumMod val="50000"/>
                      </a:schemeClr>
                    </a:solidFill>
                  </a:rPr>
                  <a:t> is black, and both </a:t>
                </a:r>
                <a14:m>
                  <m:oMath xmlns:m="http://schemas.openxmlformats.org/officeDocument/2006/math">
                    <m:r>
                      <a:rPr lang="en-US" sz="2400" i="1" dirty="0" smtClean="0">
                        <a:solidFill>
                          <a:schemeClr val="accent2">
                            <a:lumMod val="50000"/>
                          </a:schemeClr>
                        </a:solidFill>
                        <a:latin typeface="Cambria Math" panose="02040503050406030204" pitchFamily="18" charset="0"/>
                      </a:rPr>
                      <m:t>𝑤</m:t>
                    </m:r>
                  </m:oMath>
                </a14:m>
                <a:r>
                  <a:rPr lang="en-US" sz="2400" dirty="0">
                    <a:solidFill>
                      <a:schemeClr val="accent2">
                        <a:lumMod val="50000"/>
                      </a:schemeClr>
                    </a:solidFill>
                  </a:rPr>
                  <a:t>’s children are black.</a:t>
                </a:r>
              </a:p>
              <a:p>
                <a:pPr lvl="1">
                  <a:spcBef>
                    <a:spcPts val="0"/>
                  </a:spcBef>
                </a:pPr>
                <a:r>
                  <a:rPr lang="en-US" sz="2000" b="1" dirty="0"/>
                  <a:t>Fix: </a:t>
                </a:r>
                <a:r>
                  <a:rPr lang="en-US" sz="2000" dirty="0"/>
                  <a:t>recolor and push-up extra blackness in </a:t>
                </a:r>
                <a14:m>
                  <m:oMath xmlns:m="http://schemas.openxmlformats.org/officeDocument/2006/math">
                    <m:r>
                      <a:rPr lang="en-US" sz="2000" i="1" dirty="0" smtClean="0">
                        <a:latin typeface="Cambria Math" panose="02040503050406030204" pitchFamily="18" charset="0"/>
                      </a:rPr>
                      <m:t>𝑥</m:t>
                    </m:r>
                  </m:oMath>
                </a14:m>
                <a:r>
                  <a:rPr lang="en-US" sz="2000" dirty="0"/>
                  <a:t>.</a:t>
                </a:r>
              </a:p>
              <a:p>
                <a:pPr lvl="1">
                  <a:spcBef>
                    <a:spcPts val="0"/>
                  </a:spcBef>
                </a:pPr>
                <a:r>
                  <a:rPr lang="en-US" sz="2000" b="1" dirty="0"/>
                  <a:t>Effect: </a:t>
                </a:r>
                <a:r>
                  <a:rPr lang="en-US" sz="2000" dirty="0"/>
                  <a:t>either we are done, or we have push-up </a:t>
                </a:r>
                <a14:m>
                  <m:oMath xmlns:m="http://schemas.openxmlformats.org/officeDocument/2006/math">
                    <m:r>
                      <a:rPr lang="en-US" sz="2000" b="0" i="1" smtClean="0">
                        <a:latin typeface="Cambria Math" panose="02040503050406030204" pitchFamily="18" charset="0"/>
                      </a:rPr>
                      <m:t>𝑥</m:t>
                    </m:r>
                  </m:oMath>
                </a14:m>
                <a:r>
                  <a:rPr lang="en-US" sz="2000"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8515350" cy="2768495"/>
              </a:xfrm>
              <a:blipFill rotWithShape="1">
                <a:blip r:embed="rId2"/>
                <a:stretch>
                  <a:fillRect l="-931" t="-3084"/>
                </a:stretch>
              </a:blipFill>
            </p:spPr>
            <p:txBody>
              <a:bodyPr/>
              <a:lstStyle/>
              <a:p>
                <a:r>
                  <a:rPr lang="en-US">
                    <a:noFill/>
                  </a:rPr>
                  <a:t> </a:t>
                </a:r>
                <a:endParaRPr lang="en-US">
                  <a:noFill/>
                </a:endParaRPr>
              </a:p>
            </p:txBody>
          </p:sp>
        </mc:Fallback>
      </mc:AlternateContent>
      <p:grpSp>
        <p:nvGrpSpPr>
          <p:cNvPr id="5" name="组合 4"/>
          <p:cNvGrpSpPr/>
          <p:nvPr/>
        </p:nvGrpSpPr>
        <p:grpSpPr>
          <a:xfrm>
            <a:off x="628650" y="4568323"/>
            <a:ext cx="2911238" cy="1924551"/>
            <a:chOff x="983063" y="4568323"/>
            <a:chExt cx="2911238" cy="1924551"/>
          </a:xfrm>
        </p:grpSpPr>
        <mc:AlternateContent xmlns:mc="http://schemas.openxmlformats.org/markup-compatibility/2006">
          <mc:Choice xmlns:a14="http://schemas.microsoft.com/office/drawing/2010/main" Requires="a14">
            <p:sp>
              <p:nvSpPr>
                <p:cNvPr id="119" name="椭圆 118">
                  <a:extLst>
                    <a:ext uri="{FF2B5EF4-FFF2-40B4-BE49-F238E27FC236}">
                      <a14:artisticCrisscrossEtching id="{42F91CD2-9074-421D-90DF-2C6010CF8BE1}"/>
                    </a:ext>
                  </a:extLst>
                </p:cNvPr>
                <p:cNvSpPr/>
                <p:nvPr/>
              </p:nvSpPr>
              <p:spPr>
                <a:xfrm>
                  <a:off x="2231121" y="4575521"/>
                  <a:ext cx="344214" cy="344214"/>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𝐵</m:t>
                        </m:r>
                      </m:oMath>
                    </m:oMathPara>
                  </a14:m>
                  <a:endParaRPr lang="en-US" dirty="0">
                    <a:solidFill>
                      <a:schemeClr val="bg1"/>
                    </a:solidFill>
                  </a:endParaRPr>
                </a:p>
              </p:txBody>
            </p:sp>
          </mc:Choice>
          <mc:Fallback>
            <p:sp>
              <p:nvSpPr>
                <p:cNvPr id="119" name="椭圆 118"/>
                <p:cNvSpPr>
                  <a:spLocks noRot="1" noChangeAspect="1" noMove="1" noResize="1" noEditPoints="1" noAdjustHandles="1" noChangeArrowheads="1" noChangeShapeType="1" noTextEdit="1"/>
                </p:cNvSpPr>
                <p:nvPr/>
              </p:nvSpPr>
              <p:spPr>
                <a:xfrm>
                  <a:off x="2231121" y="4575521"/>
                  <a:ext cx="344214" cy="344214"/>
                </a:xfrm>
                <a:prstGeom prst="ellipse">
                  <a:avLst/>
                </a:prstGeom>
                <a:blipFill rotWithShape="1">
                  <a:blip r:embed="rId3"/>
                  <a:stretch>
                    <a:fillRect/>
                  </a:stretch>
                </a:blipFill>
                <a:ln>
                  <a:solidFill>
                    <a:schemeClr val="accent4">
                      <a:lumMod val="50000"/>
                    </a:schemeClr>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0" name="椭圆 119">
                  <a:extLst>
                    <a:ext uri="{FF2B5EF4-FFF2-40B4-BE49-F238E27FC236}">
                      <a14:artisticCrisscrossEtching id="{C771D944-F431-4A8E-9285-A150CC7E5872}"/>
                    </a:ext>
                  </a:extLst>
                </p:cNvPr>
                <p:cNvSpPr/>
                <p:nvPr/>
              </p:nvSpPr>
              <p:spPr>
                <a:xfrm>
                  <a:off x="2850646" y="5137063"/>
                  <a:ext cx="347042" cy="347042"/>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𝐷</m:t>
                        </m:r>
                      </m:oMath>
                    </m:oMathPara>
                  </a14:m>
                  <a:endParaRPr lang="en-US" sz="1600" dirty="0">
                    <a:solidFill>
                      <a:schemeClr val="bg1"/>
                    </a:solidFill>
                  </a:endParaRPr>
                </a:p>
              </p:txBody>
            </p:sp>
          </mc:Choice>
          <mc:Fallback>
            <p:sp>
              <p:nvSpPr>
                <p:cNvPr id="120" name="椭圆 119"/>
                <p:cNvSpPr>
                  <a:spLocks noRot="1" noChangeAspect="1" noMove="1" noResize="1" noEditPoints="1" noAdjustHandles="1" noChangeArrowheads="1" noChangeShapeType="1" noTextEdit="1"/>
                </p:cNvSpPr>
                <p:nvPr/>
              </p:nvSpPr>
              <p:spPr>
                <a:xfrm>
                  <a:off x="2850646" y="5137063"/>
                  <a:ext cx="347042" cy="347042"/>
                </a:xfrm>
                <a:prstGeom prst="ellipse">
                  <a:avLst/>
                </a:prstGeom>
                <a:blipFill rotWithShape="1">
                  <a:blip r:embed="rId4"/>
                  <a:stretch>
                    <a:fillRect/>
                  </a:stretch>
                </a:blipFill>
                <a:ln>
                  <a:solidFill>
                    <a:schemeClr val="tx1"/>
                  </a:solidFill>
                </a:ln>
              </p:spPr>
              <p:txBody>
                <a:bodyPr/>
                <a:lstStyle/>
                <a:p>
                  <a:r>
                    <a:rPr lang="en-US">
                      <a:noFill/>
                    </a:rPr>
                    <a:t> </a:t>
                  </a:r>
                  <a:endParaRPr lang="en-US">
                    <a:noFill/>
                  </a:endParaRPr>
                </a:p>
              </p:txBody>
            </p:sp>
          </mc:Fallback>
        </mc:AlternateContent>
        <p:cxnSp>
          <p:nvCxnSpPr>
            <p:cNvPr id="121" name="直接连接符 120"/>
            <p:cNvCxnSpPr>
              <a:stCxn id="119" idx="5"/>
              <a:endCxn id="120" idx="0"/>
            </p:cNvCxnSpPr>
            <p:nvPr/>
          </p:nvCxnSpPr>
          <p:spPr>
            <a:xfrm>
              <a:off x="2524926" y="4869326"/>
              <a:ext cx="499241" cy="2677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2" name="椭圆 121">
                  <a:extLst>
                    <a:ext uri="{FF2B5EF4-FFF2-40B4-BE49-F238E27FC236}">
                      <a14:artisticCrisscrossEtching id="{C94642F1-01BA-479A-9672-3048B59271DF}"/>
                    </a:ext>
                  </a:extLst>
                </p:cNvPr>
                <p:cNvSpPr/>
                <p:nvPr/>
              </p:nvSpPr>
              <p:spPr>
                <a:xfrm>
                  <a:off x="1611596" y="5137063"/>
                  <a:ext cx="344214" cy="344214"/>
                </a:xfrm>
                <a:prstGeom prst="ellipse">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𝐴</m:t>
                        </m:r>
                      </m:oMath>
                    </m:oMathPara>
                  </a14:m>
                  <a:endParaRPr lang="en-US" dirty="0">
                    <a:solidFill>
                      <a:schemeClr val="bg1"/>
                    </a:solidFill>
                  </a:endParaRPr>
                </a:p>
              </p:txBody>
            </p:sp>
          </mc:Choice>
          <mc:Fallback>
            <p:sp>
              <p:nvSpPr>
                <p:cNvPr id="122" name="椭圆 121"/>
                <p:cNvSpPr>
                  <a:spLocks noRot="1" noChangeAspect="1" noMove="1" noResize="1" noEditPoints="1" noAdjustHandles="1" noChangeArrowheads="1" noChangeShapeType="1" noTextEdit="1"/>
                </p:cNvSpPr>
                <p:nvPr/>
              </p:nvSpPr>
              <p:spPr>
                <a:xfrm>
                  <a:off x="1611596" y="5137063"/>
                  <a:ext cx="344214" cy="344214"/>
                </a:xfrm>
                <a:prstGeom prst="ellipse">
                  <a:avLst/>
                </a:prstGeom>
                <a:blipFill rotWithShape="1">
                  <a:blip r:embed="rId5"/>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3" name="椭圆 122">
                  <a:extLst>
                    <a:ext uri="{FF2B5EF4-FFF2-40B4-BE49-F238E27FC236}">
                      <a14:artisticCrisscrossEtching id="{A13B8DBC-BB99-434E-80EC-4DEE6CE248D5}"/>
                    </a:ext>
                  </a:extLst>
                </p:cNvPr>
                <p:cNvSpPr/>
                <p:nvPr/>
              </p:nvSpPr>
              <p:spPr>
                <a:xfrm>
                  <a:off x="2343572" y="5714027"/>
                  <a:ext cx="344214" cy="344214"/>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𝐶</m:t>
                        </m:r>
                      </m:oMath>
                    </m:oMathPara>
                  </a14:m>
                  <a:endParaRPr lang="en-US" dirty="0">
                    <a:solidFill>
                      <a:schemeClr val="bg1"/>
                    </a:solidFill>
                  </a:endParaRPr>
                </a:p>
              </p:txBody>
            </p:sp>
          </mc:Choice>
          <mc:Fallback>
            <p:sp>
              <p:nvSpPr>
                <p:cNvPr id="123" name="椭圆 122"/>
                <p:cNvSpPr>
                  <a:spLocks noRot="1" noChangeAspect="1" noMove="1" noResize="1" noEditPoints="1" noAdjustHandles="1" noChangeArrowheads="1" noChangeShapeType="1" noTextEdit="1"/>
                </p:cNvSpPr>
                <p:nvPr/>
              </p:nvSpPr>
              <p:spPr>
                <a:xfrm>
                  <a:off x="2343572" y="5714027"/>
                  <a:ext cx="344214" cy="344214"/>
                </a:xfrm>
                <a:prstGeom prst="ellipse">
                  <a:avLst/>
                </a:prstGeom>
                <a:blipFill rotWithShape="1">
                  <a:blip r:embed="rId6"/>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4" name="椭圆 123">
                  <a:extLst>
                    <a:ext uri="{FF2B5EF4-FFF2-40B4-BE49-F238E27FC236}">
                      <a14:artisticCrisscrossEtching id="{83934536-E7DC-4E99-8263-82987D91365F}"/>
                    </a:ext>
                  </a:extLst>
                </p:cNvPr>
                <p:cNvSpPr/>
                <p:nvPr/>
              </p:nvSpPr>
              <p:spPr>
                <a:xfrm>
                  <a:off x="3360548" y="5708956"/>
                  <a:ext cx="344214" cy="344214"/>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𝐸</m:t>
                        </m:r>
                      </m:oMath>
                    </m:oMathPara>
                  </a14:m>
                  <a:endParaRPr lang="en-US" dirty="0">
                    <a:solidFill>
                      <a:schemeClr val="bg1"/>
                    </a:solidFill>
                  </a:endParaRPr>
                </a:p>
              </p:txBody>
            </p:sp>
          </mc:Choice>
          <mc:Fallback>
            <p:sp>
              <p:nvSpPr>
                <p:cNvPr id="124" name="椭圆 123"/>
                <p:cNvSpPr>
                  <a:spLocks noRot="1" noChangeAspect="1" noMove="1" noResize="1" noEditPoints="1" noAdjustHandles="1" noChangeArrowheads="1" noChangeShapeType="1" noTextEdit="1"/>
                </p:cNvSpPr>
                <p:nvPr/>
              </p:nvSpPr>
              <p:spPr>
                <a:xfrm>
                  <a:off x="3360548" y="5708956"/>
                  <a:ext cx="344214" cy="344214"/>
                </a:xfrm>
                <a:prstGeom prst="ellipse">
                  <a:avLst/>
                </a:prstGeom>
                <a:blipFill rotWithShape="1">
                  <a:blip r:embed="rId7"/>
                  <a:stretch>
                    <a:fillRect/>
                  </a:stretch>
                </a:blipFill>
                <a:ln>
                  <a:solidFill>
                    <a:schemeClr val="tx1"/>
                  </a:solidFill>
                </a:ln>
              </p:spPr>
              <p:txBody>
                <a:bodyPr/>
                <a:lstStyle/>
                <a:p>
                  <a:r>
                    <a:rPr lang="en-US">
                      <a:noFill/>
                    </a:rPr>
                    <a:t> </a:t>
                  </a:r>
                  <a:endParaRPr lang="en-US">
                    <a:noFill/>
                  </a:endParaRPr>
                </a:p>
              </p:txBody>
            </p:sp>
          </mc:Fallback>
        </mc:AlternateContent>
        <p:cxnSp>
          <p:nvCxnSpPr>
            <p:cNvPr id="125" name="直接连接符 124"/>
            <p:cNvCxnSpPr>
              <a:stCxn id="119" idx="3"/>
              <a:endCxn id="122" idx="0"/>
            </p:cNvCxnSpPr>
            <p:nvPr/>
          </p:nvCxnSpPr>
          <p:spPr>
            <a:xfrm flipH="1">
              <a:off x="1783703" y="4869326"/>
              <a:ext cx="497827" cy="2677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20" idx="5"/>
              <a:endCxn id="124" idx="0"/>
            </p:cNvCxnSpPr>
            <p:nvPr/>
          </p:nvCxnSpPr>
          <p:spPr>
            <a:xfrm>
              <a:off x="3146865" y="5433282"/>
              <a:ext cx="385790" cy="2756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20" idx="3"/>
              <a:endCxn id="123" idx="0"/>
            </p:cNvCxnSpPr>
            <p:nvPr/>
          </p:nvCxnSpPr>
          <p:spPr>
            <a:xfrm flipH="1">
              <a:off x="2515679" y="5433282"/>
              <a:ext cx="385790" cy="2807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8" name="文本框 127">
                  <a:extLst>
                    <a:ext uri="{FF2B5EF4-FFF2-40B4-BE49-F238E27FC236}">
                      <a14:artisticCrisscrossEtching id="{A6EE8D60-5739-412F-B110-DC9A0AA7582C}"/>
                    </a:ext>
                  </a:extLst>
                </p:cNvPr>
                <p:cNvSpPr txBox="1"/>
                <p:nvPr/>
              </p:nvSpPr>
              <p:spPr>
                <a:xfrm>
                  <a:off x="1392242" y="5571119"/>
                  <a:ext cx="219354"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𝛼</m:t>
                        </m:r>
                      </m:oMath>
                    </m:oMathPara>
                  </a14:m>
                  <a:endParaRPr lang="en-US" sz="2000" dirty="0"/>
                </a:p>
              </p:txBody>
            </p:sp>
          </mc:Choice>
          <mc:Fallback>
            <p:sp>
              <p:nvSpPr>
                <p:cNvPr id="128" name="文本框 127"/>
                <p:cNvSpPr txBox="1">
                  <a:spLocks noRot="1" noChangeAspect="1" noMove="1" noResize="1" noEditPoints="1" noAdjustHandles="1" noChangeArrowheads="1" noChangeShapeType="1" noTextEdit="1"/>
                </p:cNvSpPr>
                <p:nvPr/>
              </p:nvSpPr>
              <p:spPr>
                <a:xfrm>
                  <a:off x="1392242" y="5571119"/>
                  <a:ext cx="219354" cy="307777"/>
                </a:xfrm>
                <a:prstGeom prst="rect">
                  <a:avLst/>
                </a:prstGeom>
                <a:blipFill rotWithShape="1">
                  <a:blip r:embed="rId8"/>
                  <a:stretch>
                    <a:fillRect l="-13889" r="-1388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9" name="文本框 128">
                  <a:extLst>
                    <a:ext uri="{FF2B5EF4-FFF2-40B4-BE49-F238E27FC236}">
                      <a14:artisticCrisscrossEtching id="{6A22DD80-284B-46A7-B0FC-0F821F692309}"/>
                    </a:ext>
                  </a:extLst>
                </p:cNvPr>
                <p:cNvSpPr txBox="1"/>
                <p:nvPr/>
              </p:nvSpPr>
              <p:spPr>
                <a:xfrm>
                  <a:off x="1959944" y="5571118"/>
                  <a:ext cx="220958"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𝛽</m:t>
                        </m:r>
                      </m:oMath>
                    </m:oMathPara>
                  </a14:m>
                  <a:endParaRPr lang="en-US" sz="2000" dirty="0"/>
                </a:p>
              </p:txBody>
            </p:sp>
          </mc:Choice>
          <mc:Fallback>
            <p:sp>
              <p:nvSpPr>
                <p:cNvPr id="129" name="文本框 128"/>
                <p:cNvSpPr txBox="1">
                  <a:spLocks noRot="1" noChangeAspect="1" noMove="1" noResize="1" noEditPoints="1" noAdjustHandles="1" noChangeArrowheads="1" noChangeShapeType="1" noTextEdit="1"/>
                </p:cNvSpPr>
                <p:nvPr/>
              </p:nvSpPr>
              <p:spPr>
                <a:xfrm>
                  <a:off x="1959944" y="5571118"/>
                  <a:ext cx="220958" cy="307777"/>
                </a:xfrm>
                <a:prstGeom prst="rect">
                  <a:avLst/>
                </a:prstGeom>
                <a:blipFill rotWithShape="1">
                  <a:blip r:embed="rId9"/>
                  <a:stretch>
                    <a:fillRect l="-37838" r="-35135" b="-34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0" name="文本框 129">
                  <a:extLst>
                    <a:ext uri="{FF2B5EF4-FFF2-40B4-BE49-F238E27FC236}">
                      <a14:artisticCrisscrossEtching id="{0150A76B-F710-42FC-B32C-97FC15CC080A}"/>
                    </a:ext>
                  </a:extLst>
                </p:cNvPr>
                <p:cNvSpPr txBox="1"/>
                <p:nvPr/>
              </p:nvSpPr>
              <p:spPr>
                <a:xfrm>
                  <a:off x="2121444" y="6185097"/>
                  <a:ext cx="19922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𝛾</m:t>
                        </m:r>
                      </m:oMath>
                    </m:oMathPara>
                  </a14:m>
                  <a:endParaRPr lang="en-US" sz="2000" dirty="0"/>
                </a:p>
              </p:txBody>
            </p:sp>
          </mc:Choice>
          <mc:Fallback>
            <p:sp>
              <p:nvSpPr>
                <p:cNvPr id="130" name="文本框 129"/>
                <p:cNvSpPr txBox="1">
                  <a:spLocks noRot="1" noChangeAspect="1" noMove="1" noResize="1" noEditPoints="1" noAdjustHandles="1" noChangeArrowheads="1" noChangeShapeType="1" noTextEdit="1"/>
                </p:cNvSpPr>
                <p:nvPr/>
              </p:nvSpPr>
              <p:spPr>
                <a:xfrm>
                  <a:off x="2121444" y="6185097"/>
                  <a:ext cx="199222" cy="307777"/>
                </a:xfrm>
                <a:prstGeom prst="rect">
                  <a:avLst/>
                </a:prstGeom>
                <a:blipFill rotWithShape="1">
                  <a:blip r:embed="rId10"/>
                  <a:stretch>
                    <a:fillRect l="-30303" r="-24242" b="-22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1" name="文本框 130">
                  <a:extLst>
                    <a:ext uri="{FF2B5EF4-FFF2-40B4-BE49-F238E27FC236}">
                      <a14:artisticCrisscrossEtching id="{2B2E9DA9-0BFA-4B89-ACDE-E5E59EC99F84}"/>
                    </a:ext>
                  </a:extLst>
                </p:cNvPr>
                <p:cNvSpPr txBox="1"/>
                <p:nvPr/>
              </p:nvSpPr>
              <p:spPr>
                <a:xfrm>
                  <a:off x="2692361" y="6185097"/>
                  <a:ext cx="2055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𝛿</m:t>
                        </m:r>
                      </m:oMath>
                    </m:oMathPara>
                  </a14:m>
                  <a:endParaRPr lang="en-US" sz="2000" dirty="0"/>
                </a:p>
              </p:txBody>
            </p:sp>
          </mc:Choice>
          <mc:Fallback>
            <p:sp>
              <p:nvSpPr>
                <p:cNvPr id="131" name="文本框 130"/>
                <p:cNvSpPr txBox="1">
                  <a:spLocks noRot="1" noChangeAspect="1" noMove="1" noResize="1" noEditPoints="1" noAdjustHandles="1" noChangeArrowheads="1" noChangeShapeType="1" noTextEdit="1"/>
                </p:cNvSpPr>
                <p:nvPr/>
              </p:nvSpPr>
              <p:spPr>
                <a:xfrm>
                  <a:off x="2692361" y="6185097"/>
                  <a:ext cx="205569" cy="307777"/>
                </a:xfrm>
                <a:prstGeom prst="rect">
                  <a:avLst/>
                </a:prstGeom>
                <a:blipFill rotWithShape="1">
                  <a:blip r:embed="rId11"/>
                  <a:stretch>
                    <a:fillRect l="-30303" r="-30303" b="-8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2" name="文本框 131">
                  <a:extLst>
                    <a:ext uri="{FF2B5EF4-FFF2-40B4-BE49-F238E27FC236}">
                      <a14:artisticCrisscrossEtching id="{B6B0FDD1-3196-4D69-BE41-6F8010D310AA}"/>
                    </a:ext>
                  </a:extLst>
                </p:cNvPr>
                <p:cNvSpPr txBox="1"/>
                <p:nvPr/>
              </p:nvSpPr>
              <p:spPr>
                <a:xfrm>
                  <a:off x="3141194" y="6185097"/>
                  <a:ext cx="18447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𝜖</m:t>
                        </m:r>
                      </m:oMath>
                    </m:oMathPara>
                  </a14:m>
                  <a:endParaRPr lang="en-US" sz="2000" dirty="0"/>
                </a:p>
              </p:txBody>
            </p:sp>
          </mc:Choice>
          <mc:Fallback>
            <p:sp>
              <p:nvSpPr>
                <p:cNvPr id="132" name="文本框 131"/>
                <p:cNvSpPr txBox="1">
                  <a:spLocks noRot="1" noChangeAspect="1" noMove="1" noResize="1" noEditPoints="1" noAdjustHandles="1" noChangeArrowheads="1" noChangeShapeType="1" noTextEdit="1"/>
                </p:cNvSpPr>
                <p:nvPr/>
              </p:nvSpPr>
              <p:spPr>
                <a:xfrm>
                  <a:off x="3141194" y="6185097"/>
                  <a:ext cx="184473" cy="307777"/>
                </a:xfrm>
                <a:prstGeom prst="rect">
                  <a:avLst/>
                </a:prstGeom>
                <a:blipFill rotWithShape="1">
                  <a:blip r:embed="rId12"/>
                  <a:stretch>
                    <a:fillRect l="-16667" r="-20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3" name="文本框 132">
                  <a:extLst>
                    <a:ext uri="{FF2B5EF4-FFF2-40B4-BE49-F238E27FC236}">
                      <a14:artisticCrisscrossEtching id="{4BCA57A3-7C02-4704-9496-B88B9227CC9C}"/>
                    </a:ext>
                  </a:extLst>
                </p:cNvPr>
                <p:cNvSpPr txBox="1"/>
                <p:nvPr/>
              </p:nvSpPr>
              <p:spPr>
                <a:xfrm>
                  <a:off x="3704762" y="6185097"/>
                  <a:ext cx="1895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𝜁</m:t>
                        </m:r>
                      </m:oMath>
                    </m:oMathPara>
                  </a14:m>
                  <a:endParaRPr lang="en-US" sz="2000" dirty="0"/>
                </a:p>
              </p:txBody>
            </p:sp>
          </mc:Choice>
          <mc:Fallback>
            <p:sp>
              <p:nvSpPr>
                <p:cNvPr id="133" name="文本框 132"/>
                <p:cNvSpPr txBox="1">
                  <a:spLocks noRot="1" noChangeAspect="1" noMove="1" noResize="1" noEditPoints="1" noAdjustHandles="1" noChangeArrowheads="1" noChangeShapeType="1" noTextEdit="1"/>
                </p:cNvSpPr>
                <p:nvPr/>
              </p:nvSpPr>
              <p:spPr>
                <a:xfrm>
                  <a:off x="3704762" y="6185097"/>
                  <a:ext cx="189539" cy="307777"/>
                </a:xfrm>
                <a:prstGeom prst="rect">
                  <a:avLst/>
                </a:prstGeom>
                <a:blipFill rotWithShape="1">
                  <a:blip r:embed="rId13"/>
                  <a:stretch>
                    <a:fillRect l="-45161" r="-41935" b="-34000"/>
                  </a:stretch>
                </a:blipFill>
              </p:spPr>
              <p:txBody>
                <a:bodyPr/>
                <a:lstStyle/>
                <a:p>
                  <a:r>
                    <a:rPr lang="en-US">
                      <a:noFill/>
                    </a:rPr>
                    <a:t> </a:t>
                  </a:r>
                  <a:endParaRPr lang="en-US">
                    <a:noFill/>
                  </a:endParaRPr>
                </a:p>
              </p:txBody>
            </p:sp>
          </mc:Fallback>
        </mc:AlternateContent>
        <p:cxnSp>
          <p:nvCxnSpPr>
            <p:cNvPr id="138" name="直接连接符 137"/>
            <p:cNvCxnSpPr>
              <a:stCxn id="122" idx="3"/>
              <a:endCxn id="128" idx="0"/>
            </p:cNvCxnSpPr>
            <p:nvPr/>
          </p:nvCxnSpPr>
          <p:spPr>
            <a:xfrm flipH="1">
              <a:off x="1501919" y="5430868"/>
              <a:ext cx="160086" cy="1402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122" idx="5"/>
              <a:endCxn id="129" idx="0"/>
            </p:cNvCxnSpPr>
            <p:nvPr/>
          </p:nvCxnSpPr>
          <p:spPr>
            <a:xfrm>
              <a:off x="1905401" y="5430868"/>
              <a:ext cx="165022" cy="1402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23" idx="3"/>
              <a:endCxn id="130" idx="0"/>
            </p:cNvCxnSpPr>
            <p:nvPr/>
          </p:nvCxnSpPr>
          <p:spPr>
            <a:xfrm flipH="1">
              <a:off x="2221055" y="6007832"/>
              <a:ext cx="172926" cy="1772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23" idx="5"/>
              <a:endCxn id="131" idx="0"/>
            </p:cNvCxnSpPr>
            <p:nvPr/>
          </p:nvCxnSpPr>
          <p:spPr>
            <a:xfrm>
              <a:off x="2637377" y="6007832"/>
              <a:ext cx="157769" cy="1772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24" idx="5"/>
              <a:endCxn id="133" idx="0"/>
            </p:cNvCxnSpPr>
            <p:nvPr/>
          </p:nvCxnSpPr>
          <p:spPr>
            <a:xfrm>
              <a:off x="3654353" y="6002761"/>
              <a:ext cx="145179" cy="1823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24" idx="3"/>
              <a:endCxn id="132" idx="0"/>
            </p:cNvCxnSpPr>
            <p:nvPr/>
          </p:nvCxnSpPr>
          <p:spPr>
            <a:xfrm flipH="1">
              <a:off x="3233431" y="6002761"/>
              <a:ext cx="177526" cy="1823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4" name="文本框 143">
                  <a:extLst>
                    <a:ext uri="{FF2B5EF4-FFF2-40B4-BE49-F238E27FC236}">
                      <a14:artisticCrisscrossEtching id="{6AEA5648-7801-41C6-92B2-769FC45B38B7}"/>
                    </a:ext>
                  </a:extLst>
                </p:cNvPr>
                <p:cNvSpPr txBox="1"/>
                <p:nvPr/>
              </p:nvSpPr>
              <p:spPr>
                <a:xfrm>
                  <a:off x="983063" y="5183366"/>
                  <a:ext cx="592855" cy="251607"/>
                </a:xfrm>
                <a:prstGeom prst="rect">
                  <a:avLst/>
                </a:prstGeom>
                <a:noFill/>
              </p:spPr>
              <p:txBody>
                <a:bodyPr wrap="none" lIns="0" tIns="0" rIns="0" bIns="0" rtlCol="0">
                  <a:spAutoFit/>
                </a:bodyPr>
                <a:lstStyle/>
                <a:p>
                  <a:pPr algn="ctr">
                    <a:lnSpc>
                      <a:spcPct val="80000"/>
                    </a:lnSpc>
                  </a:pPr>
                  <a14:m>
                    <m:oMath xmlns:m="http://schemas.openxmlformats.org/officeDocument/2006/math">
                      <m:r>
                        <a:rPr lang="en-US" sz="2000" b="0" i="1" smtClean="0">
                          <a:latin typeface="Cambria Math" panose="02040503050406030204" pitchFamily="18" charset="0"/>
                        </a:rPr>
                        <m:t>𝑥</m:t>
                      </m:r>
                    </m:oMath>
                  </a14:m>
                  <a:r>
                    <a:rPr lang="en-US" sz="2000" dirty="0"/>
                    <a:t> </a:t>
                  </a:r>
                  <a:r>
                    <a:rPr lang="en-US" dirty="0">
                      <a:solidFill>
                        <a:schemeClr val="tx1">
                          <a:lumMod val="50000"/>
                          <a:lumOff val="50000"/>
                        </a:schemeClr>
                      </a:solidFill>
                    </a:rPr>
                    <a:t>(BB)</a:t>
                  </a:r>
                </a:p>
              </p:txBody>
            </p:sp>
          </mc:Choice>
          <mc:Fallback>
            <p:sp>
              <p:nvSpPr>
                <p:cNvPr id="144" name="文本框 143"/>
                <p:cNvSpPr txBox="1">
                  <a:spLocks noRot="1" noChangeAspect="1" noMove="1" noResize="1" noEditPoints="1" noAdjustHandles="1" noChangeArrowheads="1" noChangeShapeType="1" noTextEdit="1"/>
                </p:cNvSpPr>
                <p:nvPr/>
              </p:nvSpPr>
              <p:spPr>
                <a:xfrm>
                  <a:off x="983063" y="5183366"/>
                  <a:ext cx="592855" cy="251607"/>
                </a:xfrm>
                <a:prstGeom prst="rect">
                  <a:avLst/>
                </a:prstGeom>
                <a:blipFill rotWithShape="1">
                  <a:blip r:embed="rId14"/>
                  <a:stretch>
                    <a:fillRect l="-10309" t="-42857" r="-25773" b="-5238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45" name="文本框 144">
                  <a:extLst>
                    <a:ext uri="{FF2B5EF4-FFF2-40B4-BE49-F238E27FC236}">
                      <a14:artisticCrisscrossEtching id="{90601C93-5410-4EB6-AA7B-FF2BABED1672}"/>
                    </a:ext>
                  </a:extLst>
                </p:cNvPr>
                <p:cNvSpPr txBox="1"/>
                <p:nvPr/>
              </p:nvSpPr>
              <p:spPr>
                <a:xfrm>
                  <a:off x="3233366" y="5219004"/>
                  <a:ext cx="254364" cy="246221"/>
                </a:xfrm>
                <a:prstGeom prst="rect">
                  <a:avLst/>
                </a:prstGeom>
                <a:noFill/>
              </p:spPr>
              <p:txBody>
                <a:bodyPr wrap="none" lIns="0" tIns="0" rIns="0" bIns="0" rtlCol="0">
                  <a:spAutoFit/>
                </a:bodyPr>
                <a:lstStyle/>
                <a:p>
                  <a:pPr>
                    <a:lnSpc>
                      <a:spcPct val="80000"/>
                    </a:lnSpc>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𝑤</m:t>
                        </m:r>
                      </m:oMath>
                    </m:oMathPara>
                  </a14:m>
                  <a:endParaRPr lang="en-US" dirty="0"/>
                </a:p>
              </p:txBody>
            </p:sp>
          </mc:Choice>
          <mc:Fallback>
            <p:sp>
              <p:nvSpPr>
                <p:cNvPr id="145" name="文本框 144"/>
                <p:cNvSpPr txBox="1">
                  <a:spLocks noRot="1" noChangeAspect="1" noMove="1" noResize="1" noEditPoints="1" noAdjustHandles="1" noChangeArrowheads="1" noChangeShapeType="1" noTextEdit="1"/>
                </p:cNvSpPr>
                <p:nvPr/>
              </p:nvSpPr>
              <p:spPr>
                <a:xfrm>
                  <a:off x="3233366" y="5219004"/>
                  <a:ext cx="254364" cy="246221"/>
                </a:xfrm>
                <a:prstGeom prst="rect">
                  <a:avLst/>
                </a:prstGeom>
                <a:blipFill rotWithShape="1">
                  <a:blip r:embed="rId15"/>
                  <a:stretch>
                    <a:fillRect l="-11905" r="-11905"/>
                  </a:stretch>
                </a:blipFill>
              </p:spPr>
              <p:txBody>
                <a:bodyPr/>
                <a:lstStyle/>
                <a:p>
                  <a:r>
                    <a:rPr lang="en-US">
                      <a:noFill/>
                    </a:rPr>
                    <a:t> </a:t>
                  </a:r>
                  <a:endParaRPr lang="en-US">
                    <a:noFill/>
                  </a:endParaRPr>
                </a:p>
              </p:txBody>
            </p:sp>
          </mc:Fallback>
        </mc:AlternateContent>
        <p:sp>
          <p:nvSpPr>
            <p:cNvPr id="4" name="矩形 3"/>
            <p:cNvSpPr/>
            <p:nvPr/>
          </p:nvSpPr>
          <p:spPr>
            <a:xfrm>
              <a:off x="2524926" y="4568323"/>
              <a:ext cx="883575" cy="369332"/>
            </a:xfrm>
            <a:prstGeom prst="rect">
              <a:avLst/>
            </a:prstGeom>
          </p:spPr>
          <p:txBody>
            <a:bodyPr wrap="none">
              <a:spAutoFit/>
            </a:bodyPr>
            <a:lstStyle/>
            <a:p>
              <a:pPr algn="ctr"/>
              <a:r>
                <a:rPr lang="en-US" dirty="0">
                  <a:solidFill>
                    <a:schemeClr val="tx1">
                      <a:lumMod val="50000"/>
                      <a:lumOff val="50000"/>
                    </a:schemeClr>
                  </a:solidFill>
                </a:rPr>
                <a:t>(R or B)</a:t>
              </a:r>
              <a:endParaRPr lang="en-US" dirty="0"/>
            </a:p>
          </p:txBody>
        </p:sp>
      </p:grpSp>
      <p:grpSp>
        <p:nvGrpSpPr>
          <p:cNvPr id="6" name="组合 5"/>
          <p:cNvGrpSpPr/>
          <p:nvPr/>
        </p:nvGrpSpPr>
        <p:grpSpPr>
          <a:xfrm>
            <a:off x="5604112" y="4575521"/>
            <a:ext cx="2883056" cy="1917353"/>
            <a:chOff x="5604112" y="4575521"/>
            <a:chExt cx="2883056" cy="1917353"/>
          </a:xfrm>
        </p:grpSpPr>
        <mc:AlternateContent xmlns:mc="http://schemas.openxmlformats.org/markup-compatibility/2006">
          <mc:Choice xmlns:a14="http://schemas.microsoft.com/office/drawing/2010/main" Requires="a14">
            <p:sp>
              <p:nvSpPr>
                <p:cNvPr id="147" name="椭圆 146">
                  <a:extLst>
                    <a:ext uri="{FF2B5EF4-FFF2-40B4-BE49-F238E27FC236}">
                      <a14:artisticCrisscrossEtching id="{FE0A68B5-E199-4C14-8720-6403E161CB33}"/>
                    </a:ext>
                  </a:extLst>
                </p:cNvPr>
                <p:cNvSpPr/>
                <p:nvPr/>
              </p:nvSpPr>
              <p:spPr>
                <a:xfrm>
                  <a:off x="6442991" y="4575521"/>
                  <a:ext cx="344214" cy="344214"/>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𝐵</m:t>
                        </m:r>
                      </m:oMath>
                    </m:oMathPara>
                  </a14:m>
                  <a:endParaRPr lang="en-US" dirty="0">
                    <a:solidFill>
                      <a:schemeClr val="bg1"/>
                    </a:solidFill>
                  </a:endParaRPr>
                </a:p>
              </p:txBody>
            </p:sp>
          </mc:Choice>
          <mc:Fallback>
            <p:sp>
              <p:nvSpPr>
                <p:cNvPr id="147" name="椭圆 146"/>
                <p:cNvSpPr>
                  <a:spLocks noRot="1" noChangeAspect="1" noMove="1" noResize="1" noEditPoints="1" noAdjustHandles="1" noChangeArrowheads="1" noChangeShapeType="1" noTextEdit="1"/>
                </p:cNvSpPr>
                <p:nvPr/>
              </p:nvSpPr>
              <p:spPr>
                <a:xfrm>
                  <a:off x="6442991" y="4575521"/>
                  <a:ext cx="344214" cy="344214"/>
                </a:xfrm>
                <a:prstGeom prst="ellipse">
                  <a:avLst/>
                </a:prstGeom>
                <a:blipFill rotWithShape="1">
                  <a:blip r:embed="rId16"/>
                  <a:stretch>
                    <a:fillRect/>
                  </a:stretch>
                </a:blipFill>
                <a:ln>
                  <a:solidFill>
                    <a:schemeClr val="accent4">
                      <a:lumMod val="50000"/>
                    </a:schemeClr>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48" name="椭圆 147">
                  <a:extLst>
                    <a:ext uri="{FF2B5EF4-FFF2-40B4-BE49-F238E27FC236}">
                      <a14:artisticCrisscrossEtching id="{4137F5D8-9010-4A0B-A36D-80D7B1C93039}"/>
                    </a:ext>
                  </a:extLst>
                </p:cNvPr>
                <p:cNvSpPr/>
                <p:nvPr/>
              </p:nvSpPr>
              <p:spPr>
                <a:xfrm>
                  <a:off x="7062516" y="5137063"/>
                  <a:ext cx="347042" cy="34704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𝐷</m:t>
                        </m:r>
                      </m:oMath>
                    </m:oMathPara>
                  </a14:m>
                  <a:endParaRPr lang="en-US" sz="1600" dirty="0">
                    <a:solidFill>
                      <a:schemeClr val="bg1"/>
                    </a:solidFill>
                  </a:endParaRPr>
                </a:p>
              </p:txBody>
            </p:sp>
          </mc:Choice>
          <mc:Fallback>
            <p:sp>
              <p:nvSpPr>
                <p:cNvPr id="148" name="椭圆 147"/>
                <p:cNvSpPr>
                  <a:spLocks noRot="1" noChangeAspect="1" noMove="1" noResize="1" noEditPoints="1" noAdjustHandles="1" noChangeArrowheads="1" noChangeShapeType="1" noTextEdit="1"/>
                </p:cNvSpPr>
                <p:nvPr/>
              </p:nvSpPr>
              <p:spPr>
                <a:xfrm>
                  <a:off x="7062516" y="5137063"/>
                  <a:ext cx="347042" cy="347042"/>
                </a:xfrm>
                <a:prstGeom prst="ellipse">
                  <a:avLst/>
                </a:prstGeom>
                <a:blipFill rotWithShape="1">
                  <a:blip r:embed="rId17"/>
                  <a:stretch>
                    <a:fillRect l="-1724"/>
                  </a:stretch>
                </a:blipFill>
                <a:ln>
                  <a:solidFill>
                    <a:srgbClr val="C00000"/>
                  </a:solidFill>
                </a:ln>
              </p:spPr>
              <p:txBody>
                <a:bodyPr/>
                <a:lstStyle/>
                <a:p>
                  <a:r>
                    <a:rPr lang="en-US">
                      <a:noFill/>
                    </a:rPr>
                    <a:t> </a:t>
                  </a:r>
                  <a:endParaRPr lang="en-US">
                    <a:noFill/>
                  </a:endParaRPr>
                </a:p>
              </p:txBody>
            </p:sp>
          </mc:Fallback>
        </mc:AlternateContent>
        <p:cxnSp>
          <p:nvCxnSpPr>
            <p:cNvPr id="149" name="直接连接符 148"/>
            <p:cNvCxnSpPr>
              <a:stCxn id="147" idx="5"/>
              <a:endCxn id="148" idx="0"/>
            </p:cNvCxnSpPr>
            <p:nvPr/>
          </p:nvCxnSpPr>
          <p:spPr>
            <a:xfrm>
              <a:off x="6736796" y="4869326"/>
              <a:ext cx="499241" cy="2677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0" name="椭圆 149">
                  <a:extLst>
                    <a:ext uri="{FF2B5EF4-FFF2-40B4-BE49-F238E27FC236}">
                      <a14:artisticCrisscrossEtching id="{55A0C1B2-1418-4F16-A280-6D9438674920}"/>
                    </a:ext>
                  </a:extLst>
                </p:cNvPr>
                <p:cNvSpPr/>
                <p:nvPr/>
              </p:nvSpPr>
              <p:spPr>
                <a:xfrm>
                  <a:off x="5823466" y="5137063"/>
                  <a:ext cx="344214" cy="344214"/>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𝐴</m:t>
                        </m:r>
                      </m:oMath>
                    </m:oMathPara>
                  </a14:m>
                  <a:endParaRPr lang="en-US" dirty="0">
                    <a:solidFill>
                      <a:schemeClr val="bg1"/>
                    </a:solidFill>
                  </a:endParaRPr>
                </a:p>
              </p:txBody>
            </p:sp>
          </mc:Choice>
          <mc:Fallback>
            <p:sp>
              <p:nvSpPr>
                <p:cNvPr id="150" name="椭圆 149"/>
                <p:cNvSpPr>
                  <a:spLocks noRot="1" noChangeAspect="1" noMove="1" noResize="1" noEditPoints="1" noAdjustHandles="1" noChangeArrowheads="1" noChangeShapeType="1" noTextEdit="1"/>
                </p:cNvSpPr>
                <p:nvPr/>
              </p:nvSpPr>
              <p:spPr>
                <a:xfrm>
                  <a:off x="5823466" y="5137063"/>
                  <a:ext cx="344214" cy="344214"/>
                </a:xfrm>
                <a:prstGeom prst="ellipse">
                  <a:avLst/>
                </a:prstGeom>
                <a:blipFill rotWithShape="1">
                  <a:blip r:embed="rId18"/>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51" name="椭圆 150">
                  <a:extLst>
                    <a:ext uri="{FF2B5EF4-FFF2-40B4-BE49-F238E27FC236}">
                      <a14:artisticCrisscrossEtching id="{6C250149-BA58-4548-B254-C23088179037}"/>
                    </a:ext>
                  </a:extLst>
                </p:cNvPr>
                <p:cNvSpPr/>
                <p:nvPr/>
              </p:nvSpPr>
              <p:spPr>
                <a:xfrm>
                  <a:off x="6555442" y="5714027"/>
                  <a:ext cx="344214" cy="344214"/>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𝐶</m:t>
                        </m:r>
                      </m:oMath>
                    </m:oMathPara>
                  </a14:m>
                  <a:endParaRPr lang="en-US" dirty="0">
                    <a:solidFill>
                      <a:schemeClr val="bg1"/>
                    </a:solidFill>
                  </a:endParaRPr>
                </a:p>
              </p:txBody>
            </p:sp>
          </mc:Choice>
          <mc:Fallback>
            <p:sp>
              <p:nvSpPr>
                <p:cNvPr id="151" name="椭圆 150"/>
                <p:cNvSpPr>
                  <a:spLocks noRot="1" noChangeAspect="1" noMove="1" noResize="1" noEditPoints="1" noAdjustHandles="1" noChangeArrowheads="1" noChangeShapeType="1" noTextEdit="1"/>
                </p:cNvSpPr>
                <p:nvPr/>
              </p:nvSpPr>
              <p:spPr>
                <a:xfrm>
                  <a:off x="6555442" y="5714027"/>
                  <a:ext cx="344214" cy="344214"/>
                </a:xfrm>
                <a:prstGeom prst="ellipse">
                  <a:avLst/>
                </a:prstGeom>
                <a:blipFill rotWithShape="1">
                  <a:blip r:embed="rId19"/>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52" name="椭圆 151">
                  <a:extLst>
                    <a:ext uri="{FF2B5EF4-FFF2-40B4-BE49-F238E27FC236}">
                      <a14:artisticCrisscrossEtching id="{F7A936FE-B631-4F73-9B47-1984E9550330}"/>
                    </a:ext>
                  </a:extLst>
                </p:cNvPr>
                <p:cNvSpPr/>
                <p:nvPr/>
              </p:nvSpPr>
              <p:spPr>
                <a:xfrm>
                  <a:off x="7572418" y="5708956"/>
                  <a:ext cx="344214" cy="344214"/>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𝐸</m:t>
                        </m:r>
                      </m:oMath>
                    </m:oMathPara>
                  </a14:m>
                  <a:endParaRPr lang="en-US" dirty="0">
                    <a:solidFill>
                      <a:schemeClr val="bg1"/>
                    </a:solidFill>
                  </a:endParaRPr>
                </a:p>
              </p:txBody>
            </p:sp>
          </mc:Choice>
          <mc:Fallback>
            <p:sp>
              <p:nvSpPr>
                <p:cNvPr id="152" name="椭圆 151"/>
                <p:cNvSpPr>
                  <a:spLocks noRot="1" noChangeAspect="1" noMove="1" noResize="1" noEditPoints="1" noAdjustHandles="1" noChangeArrowheads="1" noChangeShapeType="1" noTextEdit="1"/>
                </p:cNvSpPr>
                <p:nvPr/>
              </p:nvSpPr>
              <p:spPr>
                <a:xfrm>
                  <a:off x="7572418" y="5708956"/>
                  <a:ext cx="344214" cy="344214"/>
                </a:xfrm>
                <a:prstGeom prst="ellipse">
                  <a:avLst/>
                </a:prstGeom>
                <a:blipFill rotWithShape="1">
                  <a:blip r:embed="rId20"/>
                  <a:stretch>
                    <a:fillRect/>
                  </a:stretch>
                </a:blipFill>
                <a:ln>
                  <a:solidFill>
                    <a:schemeClr val="tx1"/>
                  </a:solidFill>
                </a:ln>
              </p:spPr>
              <p:txBody>
                <a:bodyPr/>
                <a:lstStyle/>
                <a:p>
                  <a:r>
                    <a:rPr lang="en-US">
                      <a:noFill/>
                    </a:rPr>
                    <a:t> </a:t>
                  </a:r>
                  <a:endParaRPr lang="en-US">
                    <a:noFill/>
                  </a:endParaRPr>
                </a:p>
              </p:txBody>
            </p:sp>
          </mc:Fallback>
        </mc:AlternateContent>
        <p:cxnSp>
          <p:nvCxnSpPr>
            <p:cNvPr id="153" name="直接连接符 152"/>
            <p:cNvCxnSpPr>
              <a:stCxn id="147" idx="3"/>
              <a:endCxn id="150" idx="0"/>
            </p:cNvCxnSpPr>
            <p:nvPr/>
          </p:nvCxnSpPr>
          <p:spPr>
            <a:xfrm flipH="1">
              <a:off x="5995573" y="4869326"/>
              <a:ext cx="497827" cy="2677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148" idx="5"/>
              <a:endCxn id="152" idx="0"/>
            </p:cNvCxnSpPr>
            <p:nvPr/>
          </p:nvCxnSpPr>
          <p:spPr>
            <a:xfrm>
              <a:off x="7358735" y="5433282"/>
              <a:ext cx="385790" cy="2756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48" idx="3"/>
              <a:endCxn id="151" idx="0"/>
            </p:cNvCxnSpPr>
            <p:nvPr/>
          </p:nvCxnSpPr>
          <p:spPr>
            <a:xfrm flipH="1">
              <a:off x="6727549" y="5433282"/>
              <a:ext cx="385790" cy="2807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6" name="文本框 155">
                  <a:extLst>
                    <a:ext uri="{FF2B5EF4-FFF2-40B4-BE49-F238E27FC236}">
                      <a14:artisticCrisscrossEtching id="{B60D43F2-43C4-406E-A4AC-2DFD7476EDE1}"/>
                    </a:ext>
                  </a:extLst>
                </p:cNvPr>
                <p:cNvSpPr txBox="1"/>
                <p:nvPr/>
              </p:nvSpPr>
              <p:spPr>
                <a:xfrm>
                  <a:off x="5604112" y="5571119"/>
                  <a:ext cx="219354"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𝛼</m:t>
                        </m:r>
                      </m:oMath>
                    </m:oMathPara>
                  </a14:m>
                  <a:endParaRPr lang="en-US" sz="2000" dirty="0"/>
                </a:p>
              </p:txBody>
            </p:sp>
          </mc:Choice>
          <mc:Fallback>
            <p:sp>
              <p:nvSpPr>
                <p:cNvPr id="156" name="文本框 155"/>
                <p:cNvSpPr txBox="1">
                  <a:spLocks noRot="1" noChangeAspect="1" noMove="1" noResize="1" noEditPoints="1" noAdjustHandles="1" noChangeArrowheads="1" noChangeShapeType="1" noTextEdit="1"/>
                </p:cNvSpPr>
                <p:nvPr/>
              </p:nvSpPr>
              <p:spPr>
                <a:xfrm>
                  <a:off x="5604112" y="5571119"/>
                  <a:ext cx="219354" cy="307777"/>
                </a:xfrm>
                <a:prstGeom prst="rect">
                  <a:avLst/>
                </a:prstGeom>
                <a:blipFill rotWithShape="1">
                  <a:blip r:embed="rId21"/>
                  <a:stretch>
                    <a:fillRect l="-13889" r="-1388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57" name="文本框 156">
                  <a:extLst>
                    <a:ext uri="{FF2B5EF4-FFF2-40B4-BE49-F238E27FC236}">
                      <a14:artisticCrisscrossEtching id="{B91B9D89-A674-4822-88AF-32517E8B073C}"/>
                    </a:ext>
                  </a:extLst>
                </p:cNvPr>
                <p:cNvSpPr txBox="1"/>
                <p:nvPr/>
              </p:nvSpPr>
              <p:spPr>
                <a:xfrm>
                  <a:off x="6171814" y="5571118"/>
                  <a:ext cx="220958"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𝛽</m:t>
                        </m:r>
                      </m:oMath>
                    </m:oMathPara>
                  </a14:m>
                  <a:endParaRPr lang="en-US" sz="2000" dirty="0"/>
                </a:p>
              </p:txBody>
            </p:sp>
          </mc:Choice>
          <mc:Fallback>
            <p:sp>
              <p:nvSpPr>
                <p:cNvPr id="157" name="文本框 156"/>
                <p:cNvSpPr txBox="1">
                  <a:spLocks noRot="1" noChangeAspect="1" noMove="1" noResize="1" noEditPoints="1" noAdjustHandles="1" noChangeArrowheads="1" noChangeShapeType="1" noTextEdit="1"/>
                </p:cNvSpPr>
                <p:nvPr/>
              </p:nvSpPr>
              <p:spPr>
                <a:xfrm>
                  <a:off x="6171814" y="5571118"/>
                  <a:ext cx="220958" cy="307777"/>
                </a:xfrm>
                <a:prstGeom prst="rect">
                  <a:avLst/>
                </a:prstGeom>
                <a:blipFill rotWithShape="1">
                  <a:blip r:embed="rId22"/>
                  <a:stretch>
                    <a:fillRect l="-37838" r="-35135" b="-34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58" name="文本框 157">
                  <a:extLst>
                    <a:ext uri="{FF2B5EF4-FFF2-40B4-BE49-F238E27FC236}">
                      <a14:artisticCrisscrossEtching id="{97B8DFAC-06AE-4DA1-AA45-827FDF4EDE96}"/>
                    </a:ext>
                  </a:extLst>
                </p:cNvPr>
                <p:cNvSpPr txBox="1"/>
                <p:nvPr/>
              </p:nvSpPr>
              <p:spPr>
                <a:xfrm>
                  <a:off x="6333314" y="6185097"/>
                  <a:ext cx="19922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𝛾</m:t>
                        </m:r>
                      </m:oMath>
                    </m:oMathPara>
                  </a14:m>
                  <a:endParaRPr lang="en-US" sz="2000" dirty="0"/>
                </a:p>
              </p:txBody>
            </p:sp>
          </mc:Choice>
          <mc:Fallback>
            <p:sp>
              <p:nvSpPr>
                <p:cNvPr id="158" name="文本框 157"/>
                <p:cNvSpPr txBox="1">
                  <a:spLocks noRot="1" noChangeAspect="1" noMove="1" noResize="1" noEditPoints="1" noAdjustHandles="1" noChangeArrowheads="1" noChangeShapeType="1" noTextEdit="1"/>
                </p:cNvSpPr>
                <p:nvPr/>
              </p:nvSpPr>
              <p:spPr>
                <a:xfrm>
                  <a:off x="6333314" y="6185097"/>
                  <a:ext cx="199222" cy="307777"/>
                </a:xfrm>
                <a:prstGeom prst="rect">
                  <a:avLst/>
                </a:prstGeom>
                <a:blipFill rotWithShape="1">
                  <a:blip r:embed="rId23"/>
                  <a:stretch>
                    <a:fillRect l="-30303" r="-24242" b="-22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59" name="文本框 158">
                  <a:extLst>
                    <a:ext uri="{FF2B5EF4-FFF2-40B4-BE49-F238E27FC236}">
                      <a14:artisticCrisscrossEtching id="{F41B7595-C9A8-41B6-93E3-0479685F9D25}"/>
                    </a:ext>
                  </a:extLst>
                </p:cNvPr>
                <p:cNvSpPr txBox="1"/>
                <p:nvPr/>
              </p:nvSpPr>
              <p:spPr>
                <a:xfrm>
                  <a:off x="6904231" y="6185097"/>
                  <a:ext cx="2055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𝛿</m:t>
                        </m:r>
                      </m:oMath>
                    </m:oMathPara>
                  </a14:m>
                  <a:endParaRPr lang="en-US" sz="2000" dirty="0"/>
                </a:p>
              </p:txBody>
            </p:sp>
          </mc:Choice>
          <mc:Fallback>
            <p:sp>
              <p:nvSpPr>
                <p:cNvPr id="159" name="文本框 158"/>
                <p:cNvSpPr txBox="1">
                  <a:spLocks noRot="1" noChangeAspect="1" noMove="1" noResize="1" noEditPoints="1" noAdjustHandles="1" noChangeArrowheads="1" noChangeShapeType="1" noTextEdit="1"/>
                </p:cNvSpPr>
                <p:nvPr/>
              </p:nvSpPr>
              <p:spPr>
                <a:xfrm>
                  <a:off x="6904231" y="6185097"/>
                  <a:ext cx="205569" cy="307777"/>
                </a:xfrm>
                <a:prstGeom prst="rect">
                  <a:avLst/>
                </a:prstGeom>
                <a:blipFill rotWithShape="1">
                  <a:blip r:embed="rId24"/>
                  <a:stretch>
                    <a:fillRect l="-30303" r="-30303" b="-8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60" name="文本框 159">
                  <a:extLst>
                    <a:ext uri="{FF2B5EF4-FFF2-40B4-BE49-F238E27FC236}">
                      <a14:artisticCrisscrossEtching id="{96BE3ECC-2033-47CF-AD39-A56C68284BAB}"/>
                    </a:ext>
                  </a:extLst>
                </p:cNvPr>
                <p:cNvSpPr txBox="1"/>
                <p:nvPr/>
              </p:nvSpPr>
              <p:spPr>
                <a:xfrm>
                  <a:off x="7353064" y="6185097"/>
                  <a:ext cx="18447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𝜖</m:t>
                        </m:r>
                      </m:oMath>
                    </m:oMathPara>
                  </a14:m>
                  <a:endParaRPr lang="en-US" sz="2000" dirty="0"/>
                </a:p>
              </p:txBody>
            </p:sp>
          </mc:Choice>
          <mc:Fallback>
            <p:sp>
              <p:nvSpPr>
                <p:cNvPr id="160" name="文本框 159"/>
                <p:cNvSpPr txBox="1">
                  <a:spLocks noRot="1" noChangeAspect="1" noMove="1" noResize="1" noEditPoints="1" noAdjustHandles="1" noChangeArrowheads="1" noChangeShapeType="1" noTextEdit="1"/>
                </p:cNvSpPr>
                <p:nvPr/>
              </p:nvSpPr>
              <p:spPr>
                <a:xfrm>
                  <a:off x="7353064" y="6185097"/>
                  <a:ext cx="184473" cy="307777"/>
                </a:xfrm>
                <a:prstGeom prst="rect">
                  <a:avLst/>
                </a:prstGeom>
                <a:blipFill rotWithShape="1">
                  <a:blip r:embed="rId25"/>
                  <a:stretch>
                    <a:fillRect l="-16667" r="-20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61" name="文本框 160">
                  <a:extLst>
                    <a:ext uri="{FF2B5EF4-FFF2-40B4-BE49-F238E27FC236}">
                      <a14:artisticCrisscrossEtching id="{139D1DB4-BF22-4C70-8DF3-B835B8F5B812}"/>
                    </a:ext>
                  </a:extLst>
                </p:cNvPr>
                <p:cNvSpPr txBox="1"/>
                <p:nvPr/>
              </p:nvSpPr>
              <p:spPr>
                <a:xfrm>
                  <a:off x="7916632" y="6185097"/>
                  <a:ext cx="1895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𝜁</m:t>
                        </m:r>
                      </m:oMath>
                    </m:oMathPara>
                  </a14:m>
                  <a:endParaRPr lang="en-US" sz="2000" dirty="0"/>
                </a:p>
              </p:txBody>
            </p:sp>
          </mc:Choice>
          <mc:Fallback>
            <p:sp>
              <p:nvSpPr>
                <p:cNvPr id="161" name="文本框 160"/>
                <p:cNvSpPr txBox="1">
                  <a:spLocks noRot="1" noChangeAspect="1" noMove="1" noResize="1" noEditPoints="1" noAdjustHandles="1" noChangeArrowheads="1" noChangeShapeType="1" noTextEdit="1"/>
                </p:cNvSpPr>
                <p:nvPr/>
              </p:nvSpPr>
              <p:spPr>
                <a:xfrm>
                  <a:off x="7916632" y="6185097"/>
                  <a:ext cx="189539" cy="307777"/>
                </a:xfrm>
                <a:prstGeom prst="rect">
                  <a:avLst/>
                </a:prstGeom>
                <a:blipFill rotWithShape="1">
                  <a:blip r:embed="rId26"/>
                  <a:stretch>
                    <a:fillRect l="-45161" r="-41935" b="-34000"/>
                  </a:stretch>
                </a:blipFill>
              </p:spPr>
              <p:txBody>
                <a:bodyPr/>
                <a:lstStyle/>
                <a:p>
                  <a:r>
                    <a:rPr lang="en-US">
                      <a:noFill/>
                    </a:rPr>
                    <a:t> </a:t>
                  </a:r>
                  <a:endParaRPr lang="en-US">
                    <a:noFill/>
                  </a:endParaRPr>
                </a:p>
              </p:txBody>
            </p:sp>
          </mc:Fallback>
        </mc:AlternateContent>
        <p:cxnSp>
          <p:nvCxnSpPr>
            <p:cNvPr id="162" name="直接连接符 161"/>
            <p:cNvCxnSpPr>
              <a:stCxn id="150" idx="3"/>
              <a:endCxn id="156" idx="0"/>
            </p:cNvCxnSpPr>
            <p:nvPr/>
          </p:nvCxnSpPr>
          <p:spPr>
            <a:xfrm flipH="1">
              <a:off x="5713789" y="5430868"/>
              <a:ext cx="160086" cy="1402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50" idx="5"/>
              <a:endCxn id="157" idx="0"/>
            </p:cNvCxnSpPr>
            <p:nvPr/>
          </p:nvCxnSpPr>
          <p:spPr>
            <a:xfrm>
              <a:off x="6117271" y="5430868"/>
              <a:ext cx="165022" cy="1402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51" idx="3"/>
              <a:endCxn id="158" idx="0"/>
            </p:cNvCxnSpPr>
            <p:nvPr/>
          </p:nvCxnSpPr>
          <p:spPr>
            <a:xfrm flipH="1">
              <a:off x="6432925" y="6007832"/>
              <a:ext cx="172926" cy="1772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1" idx="5"/>
              <a:endCxn id="159" idx="0"/>
            </p:cNvCxnSpPr>
            <p:nvPr/>
          </p:nvCxnSpPr>
          <p:spPr>
            <a:xfrm>
              <a:off x="6849247" y="6007832"/>
              <a:ext cx="157769" cy="1772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52" idx="5"/>
              <a:endCxn id="161" idx="0"/>
            </p:cNvCxnSpPr>
            <p:nvPr/>
          </p:nvCxnSpPr>
          <p:spPr>
            <a:xfrm>
              <a:off x="7866223" y="6002761"/>
              <a:ext cx="145179" cy="1823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152" idx="3"/>
              <a:endCxn id="160" idx="0"/>
            </p:cNvCxnSpPr>
            <p:nvPr/>
          </p:nvCxnSpPr>
          <p:spPr>
            <a:xfrm flipH="1">
              <a:off x="7445301" y="6002761"/>
              <a:ext cx="177526" cy="1823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8" name="文本框 167">
                  <a:extLst>
                    <a:ext uri="{FF2B5EF4-FFF2-40B4-BE49-F238E27FC236}">
                      <a14:artisticCrisscrossEtching id="{FE8F454C-F91C-4461-BFC0-1B2853FADD1C}"/>
                    </a:ext>
                  </a:extLst>
                </p:cNvPr>
                <p:cNvSpPr txBox="1"/>
                <p:nvPr/>
              </p:nvSpPr>
              <p:spPr>
                <a:xfrm>
                  <a:off x="6834407" y="4605089"/>
                  <a:ext cx="1652761" cy="251607"/>
                </a:xfrm>
                <a:prstGeom prst="rect">
                  <a:avLst/>
                </a:prstGeom>
                <a:noFill/>
              </p:spPr>
              <p:txBody>
                <a:bodyPr wrap="none" lIns="0" tIns="0" rIns="0" bIns="0" rtlCol="0">
                  <a:spAutoFit/>
                </a:bodyPr>
                <a:lstStyle/>
                <a:p>
                  <a:pPr algn="ctr">
                    <a:lnSpc>
                      <a:spcPct val="80000"/>
                    </a:lnSpc>
                  </a:pPr>
                  <a:r>
                    <a:rPr lang="en-US" sz="2000" b="0" dirty="0"/>
                    <a:t>new </a:t>
                  </a:r>
                  <a14:m>
                    <m:oMath xmlns:m="http://schemas.openxmlformats.org/officeDocument/2006/math">
                      <m:r>
                        <a:rPr lang="en-US" sz="2000" b="0" i="1" smtClean="0">
                          <a:latin typeface="Cambria Math" panose="02040503050406030204" pitchFamily="18" charset="0"/>
                        </a:rPr>
                        <m:t>𝑥</m:t>
                      </m:r>
                    </m:oMath>
                  </a14:m>
                  <a:r>
                    <a:rPr lang="en-US" sz="2000" dirty="0"/>
                    <a:t> </a:t>
                  </a:r>
                  <a:r>
                    <a:rPr lang="en-US" dirty="0">
                      <a:solidFill>
                        <a:schemeClr val="tx1">
                          <a:lumMod val="50000"/>
                          <a:lumOff val="50000"/>
                        </a:schemeClr>
                      </a:solidFill>
                    </a:rPr>
                    <a:t>(BR or BB)</a:t>
                  </a:r>
                </a:p>
              </p:txBody>
            </p:sp>
          </mc:Choice>
          <mc:Fallback>
            <p:sp>
              <p:nvSpPr>
                <p:cNvPr id="168" name="文本框 167"/>
                <p:cNvSpPr txBox="1">
                  <a:spLocks noRot="1" noChangeAspect="1" noMove="1" noResize="1" noEditPoints="1" noAdjustHandles="1" noChangeArrowheads="1" noChangeShapeType="1" noTextEdit="1"/>
                </p:cNvSpPr>
                <p:nvPr/>
              </p:nvSpPr>
              <p:spPr>
                <a:xfrm>
                  <a:off x="6834407" y="4605089"/>
                  <a:ext cx="1652761" cy="251607"/>
                </a:xfrm>
                <a:prstGeom prst="rect">
                  <a:avLst/>
                </a:prstGeom>
                <a:blipFill rotWithShape="1">
                  <a:blip r:embed="rId27"/>
                  <a:stretch>
                    <a:fillRect l="-9225" t="-52381" r="-8487" b="-59524"/>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69" name="文本框 168">
                  <a:extLst>
                    <a:ext uri="{FF2B5EF4-FFF2-40B4-BE49-F238E27FC236}">
                      <a14:artisticCrisscrossEtching id="{EB0D7012-571A-4DD5-A0BA-C05A176AF265}"/>
                    </a:ext>
                  </a:extLst>
                </p:cNvPr>
                <p:cNvSpPr txBox="1"/>
                <p:nvPr/>
              </p:nvSpPr>
              <p:spPr>
                <a:xfrm>
                  <a:off x="7445236" y="5219004"/>
                  <a:ext cx="254364" cy="246221"/>
                </a:xfrm>
                <a:prstGeom prst="rect">
                  <a:avLst/>
                </a:prstGeom>
                <a:noFill/>
              </p:spPr>
              <p:txBody>
                <a:bodyPr wrap="none" lIns="0" tIns="0" rIns="0" bIns="0" rtlCol="0">
                  <a:spAutoFit/>
                </a:bodyPr>
                <a:lstStyle/>
                <a:p>
                  <a:pPr>
                    <a:lnSpc>
                      <a:spcPct val="80000"/>
                    </a:lnSpc>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𝑤</m:t>
                        </m:r>
                      </m:oMath>
                    </m:oMathPara>
                  </a14:m>
                  <a:endParaRPr lang="en-US" dirty="0"/>
                </a:p>
              </p:txBody>
            </p:sp>
          </mc:Choice>
          <mc:Fallback>
            <p:sp>
              <p:nvSpPr>
                <p:cNvPr id="169" name="文本框 168"/>
                <p:cNvSpPr txBox="1">
                  <a:spLocks noRot="1" noChangeAspect="1" noMove="1" noResize="1" noEditPoints="1" noAdjustHandles="1" noChangeArrowheads="1" noChangeShapeType="1" noTextEdit="1"/>
                </p:cNvSpPr>
                <p:nvPr/>
              </p:nvSpPr>
              <p:spPr>
                <a:xfrm>
                  <a:off x="7445236" y="5219004"/>
                  <a:ext cx="254364" cy="246221"/>
                </a:xfrm>
                <a:prstGeom prst="rect">
                  <a:avLst/>
                </a:prstGeom>
                <a:blipFill rotWithShape="1">
                  <a:blip r:embed="rId28"/>
                  <a:stretch>
                    <a:fillRect l="-11905" r="-11905"/>
                  </a:stretch>
                </a:blipFill>
              </p:spPr>
              <p:txBody>
                <a:bodyPr/>
                <a:lstStyle/>
                <a:p>
                  <a:r>
                    <a:rPr lang="en-US">
                      <a:noFill/>
                    </a:rPr>
                    <a:t> </a:t>
                  </a:r>
                  <a:endParaRPr lang="en-US">
                    <a:noFill/>
                  </a:endParaRPr>
                </a:p>
              </p:txBody>
            </p:sp>
          </mc:Fallback>
        </mc:AlternateContent>
      </p:grpSp>
      <p:sp>
        <p:nvSpPr>
          <p:cNvPr id="172" name="箭头: 右 171"/>
          <p:cNvSpPr/>
          <p:nvPr/>
        </p:nvSpPr>
        <p:spPr>
          <a:xfrm>
            <a:off x="3577397" y="4810793"/>
            <a:ext cx="1894866" cy="40871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4:artisticCrisscrossEtching id="{2EAF6C5B-9733-41E8-8279-3BC05F8783F1}"/>
                  </a:ext>
                </a:extLst>
              </p:cNvPr>
              <p:cNvSpPr>
                <a:spLocks noGrp="1"/>
              </p:cNvSpPr>
              <p:nvPr>
                <p:ph type="title"/>
              </p:nvPr>
            </p:nvSpPr>
            <p:spPr/>
            <p:txBody>
              <a:bodyPr/>
              <a:lstStyle/>
              <a:p>
                <a:r>
                  <a:rPr lang="en-US" b="1" dirty="0"/>
                  <a:t>Remove</a:t>
                </a:r>
                <a:r>
                  <a:rPr lang="en-US" dirty="0"/>
                  <a:t> node </a:t>
                </a:r>
                <a14:m>
                  <m:oMath xmlns:m="http://schemas.openxmlformats.org/officeDocument/2006/math">
                    <m:r>
                      <a:rPr lang="en-US" i="1" dirty="0" smtClean="0">
                        <a:latin typeface="Cambria Math" panose="02040503050406030204" pitchFamily="18" charset="0"/>
                      </a:rPr>
                      <m:t>𝑧</m:t>
                    </m:r>
                  </m:oMath>
                </a14:m>
                <a:r>
                  <a:rPr lang="en-US" dirty="0"/>
                  <a:t> from a RB-Tree</a:t>
                </a:r>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1"/>
                <a:stretch>
                  <a:fillRect l="-309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4:artisticCrisscrossEtching id="{91DD832F-031F-43C3-8694-737823A40154}"/>
                  </a:ext>
                </a:extLst>
              </p:cNvPr>
              <p:cNvSpPr>
                <a:spLocks noGrp="1"/>
              </p:cNvSpPr>
              <p:nvPr>
                <p:ph idx="1"/>
              </p:nvPr>
            </p:nvSpPr>
            <p:spPr>
              <a:xfrm>
                <a:off x="628650" y="1690689"/>
                <a:ext cx="8515350" cy="2768495"/>
              </a:xfrm>
            </p:spPr>
            <p:txBody>
              <a:bodyPr>
                <a:noAutofit/>
              </a:bodyPr>
              <a:lstStyle/>
              <a:p>
                <a:pPr>
                  <a:spcBef>
                    <a:spcPts val="600"/>
                  </a:spcBef>
                </a:pPr>
                <a:r>
                  <a:rPr lang="en-US" sz="2400" b="1" dirty="0"/>
                  <a:t>Step 1&amp;2:</a:t>
                </a:r>
                <a:r>
                  <a:rPr lang="en-US" sz="2400" dirty="0"/>
                  <a:t> Find &amp; apply structural deletion. </a:t>
                </a:r>
                <a:r>
                  <a:rPr lang="en-US" sz="2000" dirty="0">
                    <a:solidFill>
                      <a:schemeClr val="bg2">
                        <a:lumMod val="50000"/>
                      </a:schemeClr>
                    </a:solidFill>
                  </a:rPr>
                  <a:t>(Maintain BST property.)</a:t>
                </a:r>
              </a:p>
              <a:p>
                <a:pPr lvl="1">
                  <a:spcBef>
                    <a:spcPts val="0"/>
                  </a:spcBef>
                </a:pPr>
                <a:r>
                  <a:rPr lang="en-US" sz="2000" dirty="0">
                    <a:solidFill>
                      <a:schemeClr val="accent1">
                        <a:lumMod val="50000"/>
                      </a:schemeClr>
                    </a:solidFill>
                  </a:rPr>
                  <a:t>Let </a:t>
                </a:r>
                <a14:m>
                  <m:oMath xmlns:m="http://schemas.openxmlformats.org/officeDocument/2006/math">
                    <m:r>
                      <a:rPr lang="en-US" sz="2000" i="1" dirty="0">
                        <a:solidFill>
                          <a:schemeClr val="accent1">
                            <a:lumMod val="50000"/>
                          </a:schemeClr>
                        </a:solidFill>
                        <a:latin typeface="Cambria Math" panose="02040503050406030204" pitchFamily="18" charset="0"/>
                      </a:rPr>
                      <m:t>𝑦</m:t>
                    </m:r>
                  </m:oMath>
                </a14:m>
                <a:r>
                  <a:rPr lang="en-US" sz="2000" dirty="0">
                    <a:solidFill>
                      <a:schemeClr val="accent1">
                        <a:lumMod val="50000"/>
                      </a:schemeClr>
                    </a:solidFill>
                  </a:rPr>
                  <a:t> be the structurally removed node, and </a:t>
                </a:r>
                <a14:m>
                  <m:oMath xmlns:m="http://schemas.openxmlformats.org/officeDocument/2006/math">
                    <m:r>
                      <a:rPr lang="en-US" sz="2000" i="1">
                        <a:solidFill>
                          <a:schemeClr val="accent1">
                            <a:lumMod val="50000"/>
                          </a:schemeClr>
                        </a:solidFill>
                        <a:latin typeface="Cambria Math" panose="02040503050406030204" pitchFamily="18" charset="0"/>
                      </a:rPr>
                      <m:t>𝑥</m:t>
                    </m:r>
                  </m:oMath>
                </a14:m>
                <a:r>
                  <a:rPr lang="en-US" sz="2000" dirty="0">
                    <a:solidFill>
                      <a:schemeClr val="accent1">
                        <a:lumMod val="50000"/>
                      </a:schemeClr>
                    </a:solidFill>
                  </a:rPr>
                  <a:t> takes its place.</a:t>
                </a:r>
              </a:p>
              <a:p>
                <a:pPr>
                  <a:spcBef>
                    <a:spcPts val="600"/>
                  </a:spcBef>
                </a:pPr>
                <a:r>
                  <a:rPr lang="en-US" sz="2400" b="1" dirty="0"/>
                  <a:t>Step 3:</a:t>
                </a:r>
                <a:r>
                  <a:rPr lang="en-US" sz="2400" dirty="0"/>
                  <a:t> Repair violated RB-tree properties. </a:t>
                </a:r>
                <a:r>
                  <a:rPr lang="en-US" sz="2000" dirty="0">
                    <a:solidFill>
                      <a:schemeClr val="bg2">
                        <a:lumMod val="50000"/>
                      </a:schemeClr>
                    </a:solidFill>
                  </a:rPr>
                  <a:t>(Maintain BST property.)</a:t>
                </a:r>
              </a:p>
              <a:p>
                <a:pPr lvl="1">
                  <a:spcBef>
                    <a:spcPts val="0"/>
                  </a:spcBef>
                </a:pPr>
                <a:r>
                  <a:rPr lang="en-US" sz="2000" dirty="0">
                    <a:solidFill>
                      <a:schemeClr val="accent1">
                        <a:lumMod val="50000"/>
                      </a:schemeClr>
                    </a:solidFill>
                  </a:rPr>
                  <a:t>Assume </a:t>
                </a:r>
                <a14:m>
                  <m:oMath xmlns:m="http://schemas.openxmlformats.org/officeDocument/2006/math">
                    <m:r>
                      <a:rPr lang="en-US" sz="2000" i="1" dirty="0">
                        <a:solidFill>
                          <a:schemeClr val="accent1">
                            <a:lumMod val="50000"/>
                          </a:schemeClr>
                        </a:solidFill>
                        <a:latin typeface="Cambria Math" panose="02040503050406030204" pitchFamily="18" charset="0"/>
                      </a:rPr>
                      <m:t>𝑥</m:t>
                    </m:r>
                  </m:oMath>
                </a14:m>
                <a:r>
                  <a:rPr lang="en-US" sz="2000" dirty="0">
                    <a:solidFill>
                      <a:schemeClr val="accent1">
                        <a:lumMod val="50000"/>
                      </a:schemeClr>
                    </a:solidFill>
                  </a:rPr>
                  <a:t> is left child of its parent.</a:t>
                </a:r>
              </a:p>
              <a:p>
                <a:pPr lvl="1">
                  <a:spcBef>
                    <a:spcPts val="0"/>
                  </a:spcBef>
                </a:pPr>
                <a:r>
                  <a:rPr lang="en-US" sz="2000" dirty="0">
                    <a:solidFill>
                      <a:schemeClr val="accent1">
                        <a:lumMod val="50000"/>
                      </a:schemeClr>
                    </a:solidFill>
                  </a:rPr>
                  <a:t>Focus on fixing black-height property.</a:t>
                </a:r>
              </a:p>
              <a:p>
                <a:pPr>
                  <a:spcBef>
                    <a:spcPts val="600"/>
                  </a:spcBef>
                </a:pPr>
                <a:r>
                  <a:rPr lang="en-US" sz="2400" b="1" dirty="0">
                    <a:solidFill>
                      <a:schemeClr val="accent2">
                        <a:lumMod val="50000"/>
                      </a:schemeClr>
                    </a:solidFill>
                  </a:rPr>
                  <a:t>Case 3:</a:t>
                </a:r>
                <a:r>
                  <a:rPr lang="en-US" sz="2400" dirty="0">
                    <a:solidFill>
                      <a:schemeClr val="accent2">
                        <a:lumMod val="50000"/>
                      </a:schemeClr>
                    </a:solidFill>
                  </a:rPr>
                  <a:t> </a:t>
                </a:r>
                <a14:m>
                  <m:oMath xmlns:m="http://schemas.openxmlformats.org/officeDocument/2006/math">
                    <m:r>
                      <a:rPr lang="en-US" sz="2400" b="0" i="1" smtClean="0">
                        <a:solidFill>
                          <a:schemeClr val="accent2">
                            <a:lumMod val="50000"/>
                          </a:schemeClr>
                        </a:solidFill>
                        <a:latin typeface="Cambria Math" panose="02040503050406030204" pitchFamily="18" charset="0"/>
                      </a:rPr>
                      <m:t>𝑥</m:t>
                    </m:r>
                  </m:oMath>
                </a14:m>
                <a:r>
                  <a:rPr lang="en-US" sz="2400" dirty="0">
                    <a:solidFill>
                      <a:schemeClr val="accent2">
                        <a:lumMod val="50000"/>
                      </a:schemeClr>
                    </a:solidFill>
                  </a:rPr>
                  <a:t>’s sibling </a:t>
                </a:r>
                <a14:m>
                  <m:oMath xmlns:m="http://schemas.openxmlformats.org/officeDocument/2006/math">
                    <m:r>
                      <a:rPr lang="en-US" sz="2400" i="1" dirty="0" smtClean="0">
                        <a:solidFill>
                          <a:schemeClr val="accent2">
                            <a:lumMod val="50000"/>
                          </a:schemeClr>
                        </a:solidFill>
                        <a:latin typeface="Cambria Math" panose="02040503050406030204" pitchFamily="18" charset="0"/>
                      </a:rPr>
                      <m:t>𝑤</m:t>
                    </m:r>
                  </m:oMath>
                </a14:m>
                <a:r>
                  <a:rPr lang="en-US" sz="2400" dirty="0">
                    <a:solidFill>
                      <a:schemeClr val="accent2">
                        <a:lumMod val="50000"/>
                      </a:schemeClr>
                    </a:solidFill>
                  </a:rPr>
                  <a:t> is black, </a:t>
                </a:r>
                <a14:m>
                  <m:oMath xmlns:m="http://schemas.openxmlformats.org/officeDocument/2006/math">
                    <m:r>
                      <a:rPr lang="en-US" sz="2400" b="0" i="1" smtClean="0">
                        <a:solidFill>
                          <a:schemeClr val="accent2">
                            <a:lumMod val="50000"/>
                          </a:schemeClr>
                        </a:solidFill>
                        <a:latin typeface="Cambria Math" panose="02040503050406030204" pitchFamily="18" charset="0"/>
                      </a:rPr>
                      <m:t>𝑤</m:t>
                    </m:r>
                    <m:r>
                      <a:rPr lang="en-US" sz="2400" b="0" i="1" smtClean="0">
                        <a:solidFill>
                          <a:schemeClr val="accent2">
                            <a:lumMod val="50000"/>
                          </a:schemeClr>
                        </a:solidFill>
                        <a:latin typeface="Cambria Math" panose="02040503050406030204" pitchFamily="18" charset="0"/>
                      </a:rPr>
                      <m:t>.</m:t>
                    </m:r>
                    <m:r>
                      <a:rPr lang="en-US" sz="2400" b="0" i="1" smtClean="0">
                        <a:solidFill>
                          <a:schemeClr val="accent2">
                            <a:lumMod val="50000"/>
                          </a:schemeClr>
                        </a:solidFill>
                        <a:latin typeface="Cambria Math" panose="02040503050406030204" pitchFamily="18" charset="0"/>
                      </a:rPr>
                      <m:t>𝑙𝑒𝑓𝑡</m:t>
                    </m:r>
                  </m:oMath>
                </a14:m>
                <a:r>
                  <a:rPr lang="en-US" sz="2400" dirty="0">
                    <a:solidFill>
                      <a:schemeClr val="accent2">
                        <a:lumMod val="50000"/>
                      </a:schemeClr>
                    </a:solidFill>
                  </a:rPr>
                  <a:t> is red and </a:t>
                </a:r>
                <a14:m>
                  <m:oMath xmlns:m="http://schemas.openxmlformats.org/officeDocument/2006/math">
                    <m:r>
                      <a:rPr lang="en-US" sz="2400" i="1">
                        <a:solidFill>
                          <a:schemeClr val="accent2">
                            <a:lumMod val="50000"/>
                          </a:schemeClr>
                        </a:solidFill>
                        <a:latin typeface="Cambria Math" panose="02040503050406030204" pitchFamily="18" charset="0"/>
                      </a:rPr>
                      <m:t>𝑤</m:t>
                    </m:r>
                    <m:r>
                      <a:rPr lang="en-US" sz="2400" i="1">
                        <a:solidFill>
                          <a:schemeClr val="accent2">
                            <a:lumMod val="50000"/>
                          </a:schemeClr>
                        </a:solidFill>
                        <a:latin typeface="Cambria Math" panose="02040503050406030204" pitchFamily="18" charset="0"/>
                      </a:rPr>
                      <m:t>.</m:t>
                    </m:r>
                    <m:r>
                      <a:rPr lang="en-US" sz="2400" b="0" i="1" smtClean="0">
                        <a:solidFill>
                          <a:schemeClr val="accent2">
                            <a:lumMod val="50000"/>
                          </a:schemeClr>
                        </a:solidFill>
                        <a:latin typeface="Cambria Math" panose="02040503050406030204" pitchFamily="18" charset="0"/>
                      </a:rPr>
                      <m:t>𝑟𝑖𝑔h𝑡</m:t>
                    </m:r>
                  </m:oMath>
                </a14:m>
                <a:r>
                  <a:rPr lang="en-US" sz="2400" dirty="0">
                    <a:solidFill>
                      <a:schemeClr val="accent2">
                        <a:lumMod val="50000"/>
                      </a:schemeClr>
                    </a:solidFill>
                  </a:rPr>
                  <a:t> is black.</a:t>
                </a:r>
              </a:p>
              <a:p>
                <a:pPr lvl="1">
                  <a:spcBef>
                    <a:spcPts val="0"/>
                  </a:spcBef>
                </a:pPr>
                <a:r>
                  <a:rPr lang="en-US" sz="2000" b="1" dirty="0"/>
                  <a:t>Fix: </a:t>
                </a:r>
                <a:r>
                  <a:rPr lang="en-US" sz="2000" dirty="0"/>
                  <a:t>rotate and recolor.</a:t>
                </a:r>
              </a:p>
              <a:p>
                <a:pPr lvl="1">
                  <a:spcBef>
                    <a:spcPts val="0"/>
                  </a:spcBef>
                </a:pPr>
                <a:r>
                  <a:rPr lang="en-US" sz="2000" b="1" dirty="0"/>
                  <a:t>Effect: </a:t>
                </a:r>
                <a14:m>
                  <m:oMath xmlns:m="http://schemas.openxmlformats.org/officeDocument/2006/math">
                    <m:r>
                      <a:rPr lang="en-US" sz="2000" i="1" smtClean="0">
                        <a:solidFill>
                          <a:schemeClr val="tx1"/>
                        </a:solidFill>
                        <a:latin typeface="Cambria Math" panose="02040503050406030204" pitchFamily="18" charset="0"/>
                      </a:rPr>
                      <m:t>𝑤</m:t>
                    </m:r>
                    <m:r>
                      <a:rPr lang="en-US" sz="2000" i="1" smtClean="0">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𝑟𝑖𝑔h𝑡</m:t>
                    </m:r>
                  </m:oMath>
                </a14:m>
                <a:r>
                  <a:rPr lang="en-US" sz="2000" dirty="0">
                    <a:solidFill>
                      <a:schemeClr val="tx1"/>
                    </a:solidFill>
                  </a:rPr>
                  <a:t> becomes red (i.e., transform to last case).</a:t>
                </a:r>
                <a:endParaRPr lang="en-US" sz="20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8515350" cy="2768495"/>
              </a:xfrm>
              <a:blipFill rotWithShape="1">
                <a:blip r:embed="rId2"/>
                <a:stretch>
                  <a:fillRect l="-931" t="-3084"/>
                </a:stretch>
              </a:blipFill>
            </p:spPr>
            <p:txBody>
              <a:bodyPr/>
              <a:lstStyle/>
              <a:p>
                <a:r>
                  <a:rPr lang="en-US">
                    <a:noFill/>
                  </a:rPr>
                  <a:t> </a:t>
                </a:r>
                <a:endParaRPr lang="en-US">
                  <a:noFill/>
                </a:endParaRPr>
              </a:p>
            </p:txBody>
          </p:sp>
        </mc:Fallback>
      </mc:AlternateContent>
      <p:grpSp>
        <p:nvGrpSpPr>
          <p:cNvPr id="5" name="组合 4"/>
          <p:cNvGrpSpPr/>
          <p:nvPr/>
        </p:nvGrpSpPr>
        <p:grpSpPr>
          <a:xfrm>
            <a:off x="628650" y="4568323"/>
            <a:ext cx="2911238" cy="1924551"/>
            <a:chOff x="983063" y="4568323"/>
            <a:chExt cx="2911238" cy="1924551"/>
          </a:xfrm>
        </p:grpSpPr>
        <mc:AlternateContent xmlns:mc="http://schemas.openxmlformats.org/markup-compatibility/2006">
          <mc:Choice xmlns:a14="http://schemas.microsoft.com/office/drawing/2010/main" Requires="a14">
            <p:sp>
              <p:nvSpPr>
                <p:cNvPr id="119" name="椭圆 118">
                  <a:extLst>
                    <a:ext uri="{FF2B5EF4-FFF2-40B4-BE49-F238E27FC236}">
                      <a14:artisticCrisscrossEtching id="{42F91CD2-9074-421D-90DF-2C6010CF8BE1}"/>
                    </a:ext>
                  </a:extLst>
                </p:cNvPr>
                <p:cNvSpPr/>
                <p:nvPr/>
              </p:nvSpPr>
              <p:spPr>
                <a:xfrm>
                  <a:off x="2231121" y="4575521"/>
                  <a:ext cx="344214" cy="344214"/>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𝐵</m:t>
                        </m:r>
                      </m:oMath>
                    </m:oMathPara>
                  </a14:m>
                  <a:endParaRPr lang="en-US" dirty="0">
                    <a:solidFill>
                      <a:schemeClr val="bg1"/>
                    </a:solidFill>
                  </a:endParaRPr>
                </a:p>
              </p:txBody>
            </p:sp>
          </mc:Choice>
          <mc:Fallback>
            <p:sp>
              <p:nvSpPr>
                <p:cNvPr id="119" name="椭圆 118"/>
                <p:cNvSpPr>
                  <a:spLocks noRot="1" noChangeAspect="1" noMove="1" noResize="1" noEditPoints="1" noAdjustHandles="1" noChangeArrowheads="1" noChangeShapeType="1" noTextEdit="1"/>
                </p:cNvSpPr>
                <p:nvPr/>
              </p:nvSpPr>
              <p:spPr>
                <a:xfrm>
                  <a:off x="2231121" y="4575521"/>
                  <a:ext cx="344214" cy="344214"/>
                </a:xfrm>
                <a:prstGeom prst="ellipse">
                  <a:avLst/>
                </a:prstGeom>
                <a:blipFill rotWithShape="1">
                  <a:blip r:embed="rId3"/>
                  <a:stretch>
                    <a:fillRect/>
                  </a:stretch>
                </a:blipFill>
                <a:ln>
                  <a:solidFill>
                    <a:schemeClr val="accent4">
                      <a:lumMod val="50000"/>
                    </a:schemeClr>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0" name="椭圆 119">
                  <a:extLst>
                    <a:ext uri="{FF2B5EF4-FFF2-40B4-BE49-F238E27FC236}">
                      <a14:artisticCrisscrossEtching id="{C771D944-F431-4A8E-9285-A150CC7E5872}"/>
                    </a:ext>
                  </a:extLst>
                </p:cNvPr>
                <p:cNvSpPr/>
                <p:nvPr/>
              </p:nvSpPr>
              <p:spPr>
                <a:xfrm>
                  <a:off x="2850646" y="5137063"/>
                  <a:ext cx="347042" cy="347042"/>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𝐷</m:t>
                        </m:r>
                      </m:oMath>
                    </m:oMathPara>
                  </a14:m>
                  <a:endParaRPr lang="en-US" sz="1600" dirty="0">
                    <a:solidFill>
                      <a:schemeClr val="bg1"/>
                    </a:solidFill>
                  </a:endParaRPr>
                </a:p>
              </p:txBody>
            </p:sp>
          </mc:Choice>
          <mc:Fallback>
            <p:sp>
              <p:nvSpPr>
                <p:cNvPr id="120" name="椭圆 119"/>
                <p:cNvSpPr>
                  <a:spLocks noRot="1" noChangeAspect="1" noMove="1" noResize="1" noEditPoints="1" noAdjustHandles="1" noChangeArrowheads="1" noChangeShapeType="1" noTextEdit="1"/>
                </p:cNvSpPr>
                <p:nvPr/>
              </p:nvSpPr>
              <p:spPr>
                <a:xfrm>
                  <a:off x="2850646" y="5137063"/>
                  <a:ext cx="347042" cy="347042"/>
                </a:xfrm>
                <a:prstGeom prst="ellipse">
                  <a:avLst/>
                </a:prstGeom>
                <a:blipFill rotWithShape="1">
                  <a:blip r:embed="rId4"/>
                  <a:stretch>
                    <a:fillRect/>
                  </a:stretch>
                </a:blipFill>
                <a:ln>
                  <a:solidFill>
                    <a:schemeClr val="tx1"/>
                  </a:solidFill>
                </a:ln>
              </p:spPr>
              <p:txBody>
                <a:bodyPr/>
                <a:lstStyle/>
                <a:p>
                  <a:r>
                    <a:rPr lang="en-US">
                      <a:noFill/>
                    </a:rPr>
                    <a:t> </a:t>
                  </a:r>
                  <a:endParaRPr lang="en-US">
                    <a:noFill/>
                  </a:endParaRPr>
                </a:p>
              </p:txBody>
            </p:sp>
          </mc:Fallback>
        </mc:AlternateContent>
        <p:cxnSp>
          <p:nvCxnSpPr>
            <p:cNvPr id="121" name="直接连接符 120"/>
            <p:cNvCxnSpPr>
              <a:stCxn id="119" idx="5"/>
              <a:endCxn id="120" idx="0"/>
            </p:cNvCxnSpPr>
            <p:nvPr/>
          </p:nvCxnSpPr>
          <p:spPr>
            <a:xfrm>
              <a:off x="2524926" y="4869326"/>
              <a:ext cx="499241" cy="2677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2" name="椭圆 121">
                  <a:extLst>
                    <a:ext uri="{FF2B5EF4-FFF2-40B4-BE49-F238E27FC236}">
                      <a14:artisticCrisscrossEtching id="{C94642F1-01BA-479A-9672-3048B59271DF}"/>
                    </a:ext>
                  </a:extLst>
                </p:cNvPr>
                <p:cNvSpPr/>
                <p:nvPr/>
              </p:nvSpPr>
              <p:spPr>
                <a:xfrm>
                  <a:off x="1611596" y="5137063"/>
                  <a:ext cx="344214" cy="344214"/>
                </a:xfrm>
                <a:prstGeom prst="ellipse">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𝐴</m:t>
                        </m:r>
                      </m:oMath>
                    </m:oMathPara>
                  </a14:m>
                  <a:endParaRPr lang="en-US" dirty="0">
                    <a:solidFill>
                      <a:schemeClr val="bg1"/>
                    </a:solidFill>
                  </a:endParaRPr>
                </a:p>
              </p:txBody>
            </p:sp>
          </mc:Choice>
          <mc:Fallback>
            <p:sp>
              <p:nvSpPr>
                <p:cNvPr id="122" name="椭圆 121"/>
                <p:cNvSpPr>
                  <a:spLocks noRot="1" noChangeAspect="1" noMove="1" noResize="1" noEditPoints="1" noAdjustHandles="1" noChangeArrowheads="1" noChangeShapeType="1" noTextEdit="1"/>
                </p:cNvSpPr>
                <p:nvPr/>
              </p:nvSpPr>
              <p:spPr>
                <a:xfrm>
                  <a:off x="1611596" y="5137063"/>
                  <a:ext cx="344214" cy="344214"/>
                </a:xfrm>
                <a:prstGeom prst="ellipse">
                  <a:avLst/>
                </a:prstGeom>
                <a:blipFill rotWithShape="1">
                  <a:blip r:embed="rId5"/>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3" name="椭圆 122">
                  <a:extLst>
                    <a:ext uri="{FF2B5EF4-FFF2-40B4-BE49-F238E27FC236}">
                      <a14:artisticCrisscrossEtching id="{A13B8DBC-BB99-434E-80EC-4DEE6CE248D5}"/>
                    </a:ext>
                  </a:extLst>
                </p:cNvPr>
                <p:cNvSpPr/>
                <p:nvPr/>
              </p:nvSpPr>
              <p:spPr>
                <a:xfrm>
                  <a:off x="2343572" y="5714027"/>
                  <a:ext cx="344214" cy="344214"/>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𝐶</m:t>
                        </m:r>
                      </m:oMath>
                    </m:oMathPara>
                  </a14:m>
                  <a:endParaRPr lang="en-US" dirty="0">
                    <a:solidFill>
                      <a:schemeClr val="bg1"/>
                    </a:solidFill>
                  </a:endParaRPr>
                </a:p>
              </p:txBody>
            </p:sp>
          </mc:Choice>
          <mc:Fallback>
            <p:sp>
              <p:nvSpPr>
                <p:cNvPr id="123" name="椭圆 122"/>
                <p:cNvSpPr>
                  <a:spLocks noRot="1" noChangeAspect="1" noMove="1" noResize="1" noEditPoints="1" noAdjustHandles="1" noChangeArrowheads="1" noChangeShapeType="1" noTextEdit="1"/>
                </p:cNvSpPr>
                <p:nvPr/>
              </p:nvSpPr>
              <p:spPr>
                <a:xfrm>
                  <a:off x="2343572" y="5714027"/>
                  <a:ext cx="344214" cy="344214"/>
                </a:xfrm>
                <a:prstGeom prst="ellipse">
                  <a:avLst/>
                </a:prstGeom>
                <a:blipFill rotWithShape="1">
                  <a:blip r:embed="rId6"/>
                  <a:stretch>
                    <a:fillRect/>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4" name="椭圆 123">
                  <a:extLst>
                    <a:ext uri="{FF2B5EF4-FFF2-40B4-BE49-F238E27FC236}">
                      <a14:artisticCrisscrossEtching id="{83934536-E7DC-4E99-8263-82987D91365F}"/>
                    </a:ext>
                  </a:extLst>
                </p:cNvPr>
                <p:cNvSpPr/>
                <p:nvPr/>
              </p:nvSpPr>
              <p:spPr>
                <a:xfrm>
                  <a:off x="3360548" y="5708956"/>
                  <a:ext cx="344214" cy="344214"/>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𝐸</m:t>
                        </m:r>
                      </m:oMath>
                    </m:oMathPara>
                  </a14:m>
                  <a:endParaRPr lang="en-US" dirty="0">
                    <a:solidFill>
                      <a:schemeClr val="bg1"/>
                    </a:solidFill>
                  </a:endParaRPr>
                </a:p>
              </p:txBody>
            </p:sp>
          </mc:Choice>
          <mc:Fallback>
            <p:sp>
              <p:nvSpPr>
                <p:cNvPr id="124" name="椭圆 123"/>
                <p:cNvSpPr>
                  <a:spLocks noRot="1" noChangeAspect="1" noMove="1" noResize="1" noEditPoints="1" noAdjustHandles="1" noChangeArrowheads="1" noChangeShapeType="1" noTextEdit="1"/>
                </p:cNvSpPr>
                <p:nvPr/>
              </p:nvSpPr>
              <p:spPr>
                <a:xfrm>
                  <a:off x="3360548" y="5708956"/>
                  <a:ext cx="344214" cy="344214"/>
                </a:xfrm>
                <a:prstGeom prst="ellipse">
                  <a:avLst/>
                </a:prstGeom>
                <a:blipFill rotWithShape="1">
                  <a:blip r:embed="rId7"/>
                  <a:stretch>
                    <a:fillRect/>
                  </a:stretch>
                </a:blipFill>
                <a:ln>
                  <a:solidFill>
                    <a:schemeClr val="tx1"/>
                  </a:solidFill>
                </a:ln>
              </p:spPr>
              <p:txBody>
                <a:bodyPr/>
                <a:lstStyle/>
                <a:p>
                  <a:r>
                    <a:rPr lang="en-US">
                      <a:noFill/>
                    </a:rPr>
                    <a:t> </a:t>
                  </a:r>
                  <a:endParaRPr lang="en-US">
                    <a:noFill/>
                  </a:endParaRPr>
                </a:p>
              </p:txBody>
            </p:sp>
          </mc:Fallback>
        </mc:AlternateContent>
        <p:cxnSp>
          <p:nvCxnSpPr>
            <p:cNvPr id="125" name="直接连接符 124"/>
            <p:cNvCxnSpPr>
              <a:stCxn id="119" idx="3"/>
              <a:endCxn id="122" idx="0"/>
            </p:cNvCxnSpPr>
            <p:nvPr/>
          </p:nvCxnSpPr>
          <p:spPr>
            <a:xfrm flipH="1">
              <a:off x="1783703" y="4869326"/>
              <a:ext cx="497827" cy="2677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20" idx="5"/>
              <a:endCxn id="124" idx="0"/>
            </p:cNvCxnSpPr>
            <p:nvPr/>
          </p:nvCxnSpPr>
          <p:spPr>
            <a:xfrm>
              <a:off x="3146865" y="5433282"/>
              <a:ext cx="385790" cy="2756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20" idx="3"/>
              <a:endCxn id="123" idx="0"/>
            </p:cNvCxnSpPr>
            <p:nvPr/>
          </p:nvCxnSpPr>
          <p:spPr>
            <a:xfrm flipH="1">
              <a:off x="2515679" y="5433282"/>
              <a:ext cx="385790" cy="2807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8" name="文本框 127">
                  <a:extLst>
                    <a:ext uri="{FF2B5EF4-FFF2-40B4-BE49-F238E27FC236}">
                      <a14:artisticCrisscrossEtching id="{A6EE8D60-5739-412F-B110-DC9A0AA7582C}"/>
                    </a:ext>
                  </a:extLst>
                </p:cNvPr>
                <p:cNvSpPr txBox="1"/>
                <p:nvPr/>
              </p:nvSpPr>
              <p:spPr>
                <a:xfrm>
                  <a:off x="1392242" y="5571119"/>
                  <a:ext cx="219354"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𝛼</m:t>
                        </m:r>
                      </m:oMath>
                    </m:oMathPara>
                  </a14:m>
                  <a:endParaRPr lang="en-US" sz="2000" dirty="0"/>
                </a:p>
              </p:txBody>
            </p:sp>
          </mc:Choice>
          <mc:Fallback>
            <p:sp>
              <p:nvSpPr>
                <p:cNvPr id="128" name="文本框 127"/>
                <p:cNvSpPr txBox="1">
                  <a:spLocks noRot="1" noChangeAspect="1" noMove="1" noResize="1" noEditPoints="1" noAdjustHandles="1" noChangeArrowheads="1" noChangeShapeType="1" noTextEdit="1"/>
                </p:cNvSpPr>
                <p:nvPr/>
              </p:nvSpPr>
              <p:spPr>
                <a:xfrm>
                  <a:off x="1392242" y="5571119"/>
                  <a:ext cx="219354" cy="307777"/>
                </a:xfrm>
                <a:prstGeom prst="rect">
                  <a:avLst/>
                </a:prstGeom>
                <a:blipFill rotWithShape="1">
                  <a:blip r:embed="rId8"/>
                  <a:stretch>
                    <a:fillRect l="-13889" r="-1388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9" name="文本框 128">
                  <a:extLst>
                    <a:ext uri="{FF2B5EF4-FFF2-40B4-BE49-F238E27FC236}">
                      <a14:artisticCrisscrossEtching id="{6A22DD80-284B-46A7-B0FC-0F821F692309}"/>
                    </a:ext>
                  </a:extLst>
                </p:cNvPr>
                <p:cNvSpPr txBox="1"/>
                <p:nvPr/>
              </p:nvSpPr>
              <p:spPr>
                <a:xfrm>
                  <a:off x="1959944" y="5571118"/>
                  <a:ext cx="220958"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𝛽</m:t>
                        </m:r>
                      </m:oMath>
                    </m:oMathPara>
                  </a14:m>
                  <a:endParaRPr lang="en-US" sz="2000" dirty="0"/>
                </a:p>
              </p:txBody>
            </p:sp>
          </mc:Choice>
          <mc:Fallback>
            <p:sp>
              <p:nvSpPr>
                <p:cNvPr id="129" name="文本框 128"/>
                <p:cNvSpPr txBox="1">
                  <a:spLocks noRot="1" noChangeAspect="1" noMove="1" noResize="1" noEditPoints="1" noAdjustHandles="1" noChangeArrowheads="1" noChangeShapeType="1" noTextEdit="1"/>
                </p:cNvSpPr>
                <p:nvPr/>
              </p:nvSpPr>
              <p:spPr>
                <a:xfrm>
                  <a:off x="1959944" y="5571118"/>
                  <a:ext cx="220958" cy="307777"/>
                </a:xfrm>
                <a:prstGeom prst="rect">
                  <a:avLst/>
                </a:prstGeom>
                <a:blipFill rotWithShape="1">
                  <a:blip r:embed="rId9"/>
                  <a:stretch>
                    <a:fillRect l="-37838" r="-35135" b="-34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0" name="文本框 129">
                  <a:extLst>
                    <a:ext uri="{FF2B5EF4-FFF2-40B4-BE49-F238E27FC236}">
                      <a14:artisticCrisscrossEtching id="{0150A76B-F710-42FC-B32C-97FC15CC080A}"/>
                    </a:ext>
                  </a:extLst>
                </p:cNvPr>
                <p:cNvSpPr txBox="1"/>
                <p:nvPr/>
              </p:nvSpPr>
              <p:spPr>
                <a:xfrm>
                  <a:off x="2121444" y="6185097"/>
                  <a:ext cx="19922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𝛾</m:t>
                        </m:r>
                      </m:oMath>
                    </m:oMathPara>
                  </a14:m>
                  <a:endParaRPr lang="en-US" sz="2000" dirty="0"/>
                </a:p>
              </p:txBody>
            </p:sp>
          </mc:Choice>
          <mc:Fallback>
            <p:sp>
              <p:nvSpPr>
                <p:cNvPr id="130" name="文本框 129"/>
                <p:cNvSpPr txBox="1">
                  <a:spLocks noRot="1" noChangeAspect="1" noMove="1" noResize="1" noEditPoints="1" noAdjustHandles="1" noChangeArrowheads="1" noChangeShapeType="1" noTextEdit="1"/>
                </p:cNvSpPr>
                <p:nvPr/>
              </p:nvSpPr>
              <p:spPr>
                <a:xfrm>
                  <a:off x="2121444" y="6185097"/>
                  <a:ext cx="199222" cy="307777"/>
                </a:xfrm>
                <a:prstGeom prst="rect">
                  <a:avLst/>
                </a:prstGeom>
                <a:blipFill rotWithShape="1">
                  <a:blip r:embed="rId10"/>
                  <a:stretch>
                    <a:fillRect l="-30303" r="-24242" b="-22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1" name="文本框 130">
                  <a:extLst>
                    <a:ext uri="{FF2B5EF4-FFF2-40B4-BE49-F238E27FC236}">
                      <a14:artisticCrisscrossEtching id="{2B2E9DA9-0BFA-4B89-ACDE-E5E59EC99F84}"/>
                    </a:ext>
                  </a:extLst>
                </p:cNvPr>
                <p:cNvSpPr txBox="1"/>
                <p:nvPr/>
              </p:nvSpPr>
              <p:spPr>
                <a:xfrm>
                  <a:off x="2692361" y="6185097"/>
                  <a:ext cx="2055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𝛿</m:t>
                        </m:r>
                      </m:oMath>
                    </m:oMathPara>
                  </a14:m>
                  <a:endParaRPr lang="en-US" sz="2000" dirty="0"/>
                </a:p>
              </p:txBody>
            </p:sp>
          </mc:Choice>
          <mc:Fallback>
            <p:sp>
              <p:nvSpPr>
                <p:cNvPr id="131" name="文本框 130"/>
                <p:cNvSpPr txBox="1">
                  <a:spLocks noRot="1" noChangeAspect="1" noMove="1" noResize="1" noEditPoints="1" noAdjustHandles="1" noChangeArrowheads="1" noChangeShapeType="1" noTextEdit="1"/>
                </p:cNvSpPr>
                <p:nvPr/>
              </p:nvSpPr>
              <p:spPr>
                <a:xfrm>
                  <a:off x="2692361" y="6185097"/>
                  <a:ext cx="205569" cy="307777"/>
                </a:xfrm>
                <a:prstGeom prst="rect">
                  <a:avLst/>
                </a:prstGeom>
                <a:blipFill rotWithShape="1">
                  <a:blip r:embed="rId11"/>
                  <a:stretch>
                    <a:fillRect l="-30303" r="-30303" b="-8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2" name="文本框 131">
                  <a:extLst>
                    <a:ext uri="{FF2B5EF4-FFF2-40B4-BE49-F238E27FC236}">
                      <a14:artisticCrisscrossEtching id="{B6B0FDD1-3196-4D69-BE41-6F8010D310AA}"/>
                    </a:ext>
                  </a:extLst>
                </p:cNvPr>
                <p:cNvSpPr txBox="1"/>
                <p:nvPr/>
              </p:nvSpPr>
              <p:spPr>
                <a:xfrm>
                  <a:off x="3141194" y="6185097"/>
                  <a:ext cx="18447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𝜖</m:t>
                        </m:r>
                      </m:oMath>
                    </m:oMathPara>
                  </a14:m>
                  <a:endParaRPr lang="en-US" sz="2000" dirty="0"/>
                </a:p>
              </p:txBody>
            </p:sp>
          </mc:Choice>
          <mc:Fallback>
            <p:sp>
              <p:nvSpPr>
                <p:cNvPr id="132" name="文本框 131"/>
                <p:cNvSpPr txBox="1">
                  <a:spLocks noRot="1" noChangeAspect="1" noMove="1" noResize="1" noEditPoints="1" noAdjustHandles="1" noChangeArrowheads="1" noChangeShapeType="1" noTextEdit="1"/>
                </p:cNvSpPr>
                <p:nvPr/>
              </p:nvSpPr>
              <p:spPr>
                <a:xfrm>
                  <a:off x="3141194" y="6185097"/>
                  <a:ext cx="184473" cy="307777"/>
                </a:xfrm>
                <a:prstGeom prst="rect">
                  <a:avLst/>
                </a:prstGeom>
                <a:blipFill rotWithShape="1">
                  <a:blip r:embed="rId12"/>
                  <a:stretch>
                    <a:fillRect l="-16667" r="-20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3" name="文本框 132">
                  <a:extLst>
                    <a:ext uri="{FF2B5EF4-FFF2-40B4-BE49-F238E27FC236}">
                      <a14:artisticCrisscrossEtching id="{4BCA57A3-7C02-4704-9496-B88B9227CC9C}"/>
                    </a:ext>
                  </a:extLst>
                </p:cNvPr>
                <p:cNvSpPr txBox="1"/>
                <p:nvPr/>
              </p:nvSpPr>
              <p:spPr>
                <a:xfrm>
                  <a:off x="3704762" y="6185097"/>
                  <a:ext cx="1895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𝜁</m:t>
                        </m:r>
                      </m:oMath>
                    </m:oMathPara>
                  </a14:m>
                  <a:endParaRPr lang="en-US" sz="2000" dirty="0"/>
                </a:p>
              </p:txBody>
            </p:sp>
          </mc:Choice>
          <mc:Fallback>
            <p:sp>
              <p:nvSpPr>
                <p:cNvPr id="133" name="文本框 132"/>
                <p:cNvSpPr txBox="1">
                  <a:spLocks noRot="1" noChangeAspect="1" noMove="1" noResize="1" noEditPoints="1" noAdjustHandles="1" noChangeArrowheads="1" noChangeShapeType="1" noTextEdit="1"/>
                </p:cNvSpPr>
                <p:nvPr/>
              </p:nvSpPr>
              <p:spPr>
                <a:xfrm>
                  <a:off x="3704762" y="6185097"/>
                  <a:ext cx="189539" cy="307777"/>
                </a:xfrm>
                <a:prstGeom prst="rect">
                  <a:avLst/>
                </a:prstGeom>
                <a:blipFill rotWithShape="1">
                  <a:blip r:embed="rId13"/>
                  <a:stretch>
                    <a:fillRect l="-45161" r="-41935" b="-34000"/>
                  </a:stretch>
                </a:blipFill>
              </p:spPr>
              <p:txBody>
                <a:bodyPr/>
                <a:lstStyle/>
                <a:p>
                  <a:r>
                    <a:rPr lang="en-US">
                      <a:noFill/>
                    </a:rPr>
                    <a:t> </a:t>
                  </a:r>
                  <a:endParaRPr lang="en-US">
                    <a:noFill/>
                  </a:endParaRPr>
                </a:p>
              </p:txBody>
            </p:sp>
          </mc:Fallback>
        </mc:AlternateContent>
        <p:cxnSp>
          <p:nvCxnSpPr>
            <p:cNvPr id="138" name="直接连接符 137"/>
            <p:cNvCxnSpPr>
              <a:stCxn id="122" idx="3"/>
              <a:endCxn id="128" idx="0"/>
            </p:cNvCxnSpPr>
            <p:nvPr/>
          </p:nvCxnSpPr>
          <p:spPr>
            <a:xfrm flipH="1">
              <a:off x="1501919" y="5430868"/>
              <a:ext cx="160086" cy="1402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122" idx="5"/>
              <a:endCxn id="129" idx="0"/>
            </p:cNvCxnSpPr>
            <p:nvPr/>
          </p:nvCxnSpPr>
          <p:spPr>
            <a:xfrm>
              <a:off x="1905401" y="5430868"/>
              <a:ext cx="165022" cy="1402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23" idx="3"/>
              <a:endCxn id="130" idx="0"/>
            </p:cNvCxnSpPr>
            <p:nvPr/>
          </p:nvCxnSpPr>
          <p:spPr>
            <a:xfrm flipH="1">
              <a:off x="2221055" y="6007832"/>
              <a:ext cx="172926" cy="1772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23" idx="5"/>
              <a:endCxn id="131" idx="0"/>
            </p:cNvCxnSpPr>
            <p:nvPr/>
          </p:nvCxnSpPr>
          <p:spPr>
            <a:xfrm>
              <a:off x="2637377" y="6007832"/>
              <a:ext cx="157769" cy="1772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24" idx="5"/>
              <a:endCxn id="133" idx="0"/>
            </p:cNvCxnSpPr>
            <p:nvPr/>
          </p:nvCxnSpPr>
          <p:spPr>
            <a:xfrm>
              <a:off x="3654353" y="6002761"/>
              <a:ext cx="145179" cy="1823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24" idx="3"/>
              <a:endCxn id="132" idx="0"/>
            </p:cNvCxnSpPr>
            <p:nvPr/>
          </p:nvCxnSpPr>
          <p:spPr>
            <a:xfrm flipH="1">
              <a:off x="3233431" y="6002761"/>
              <a:ext cx="177526" cy="1823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4" name="文本框 143">
                  <a:extLst>
                    <a:ext uri="{FF2B5EF4-FFF2-40B4-BE49-F238E27FC236}">
                      <a14:artisticCrisscrossEtching id="{6AEA5648-7801-41C6-92B2-769FC45B38B7}"/>
                    </a:ext>
                  </a:extLst>
                </p:cNvPr>
                <p:cNvSpPr txBox="1"/>
                <p:nvPr/>
              </p:nvSpPr>
              <p:spPr>
                <a:xfrm>
                  <a:off x="983063" y="5183366"/>
                  <a:ext cx="592855" cy="251607"/>
                </a:xfrm>
                <a:prstGeom prst="rect">
                  <a:avLst/>
                </a:prstGeom>
                <a:noFill/>
              </p:spPr>
              <p:txBody>
                <a:bodyPr wrap="none" lIns="0" tIns="0" rIns="0" bIns="0" rtlCol="0">
                  <a:spAutoFit/>
                </a:bodyPr>
                <a:lstStyle/>
                <a:p>
                  <a:pPr algn="ctr">
                    <a:lnSpc>
                      <a:spcPct val="80000"/>
                    </a:lnSpc>
                  </a:pPr>
                  <a14:m>
                    <m:oMath xmlns:m="http://schemas.openxmlformats.org/officeDocument/2006/math">
                      <m:r>
                        <a:rPr lang="en-US" sz="2000" b="0" i="1" smtClean="0">
                          <a:latin typeface="Cambria Math" panose="02040503050406030204" pitchFamily="18" charset="0"/>
                        </a:rPr>
                        <m:t>𝑥</m:t>
                      </m:r>
                    </m:oMath>
                  </a14:m>
                  <a:r>
                    <a:rPr lang="en-US" sz="2000" dirty="0"/>
                    <a:t> </a:t>
                  </a:r>
                  <a:r>
                    <a:rPr lang="en-US" dirty="0">
                      <a:solidFill>
                        <a:schemeClr val="tx1">
                          <a:lumMod val="50000"/>
                          <a:lumOff val="50000"/>
                        </a:schemeClr>
                      </a:solidFill>
                    </a:rPr>
                    <a:t>(BB)</a:t>
                  </a:r>
                </a:p>
              </p:txBody>
            </p:sp>
          </mc:Choice>
          <mc:Fallback>
            <p:sp>
              <p:nvSpPr>
                <p:cNvPr id="144" name="文本框 143"/>
                <p:cNvSpPr txBox="1">
                  <a:spLocks noRot="1" noChangeAspect="1" noMove="1" noResize="1" noEditPoints="1" noAdjustHandles="1" noChangeArrowheads="1" noChangeShapeType="1" noTextEdit="1"/>
                </p:cNvSpPr>
                <p:nvPr/>
              </p:nvSpPr>
              <p:spPr>
                <a:xfrm>
                  <a:off x="983063" y="5183366"/>
                  <a:ext cx="592855" cy="251607"/>
                </a:xfrm>
                <a:prstGeom prst="rect">
                  <a:avLst/>
                </a:prstGeom>
                <a:blipFill rotWithShape="1">
                  <a:blip r:embed="rId14"/>
                  <a:stretch>
                    <a:fillRect l="-10309" t="-42857" r="-25773" b="-5238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45" name="文本框 144">
                  <a:extLst>
                    <a:ext uri="{FF2B5EF4-FFF2-40B4-BE49-F238E27FC236}">
                      <a14:artisticCrisscrossEtching id="{90601C93-5410-4EB6-AA7B-FF2BABED1672}"/>
                    </a:ext>
                  </a:extLst>
                </p:cNvPr>
                <p:cNvSpPr txBox="1"/>
                <p:nvPr/>
              </p:nvSpPr>
              <p:spPr>
                <a:xfrm>
                  <a:off x="3233366" y="5219004"/>
                  <a:ext cx="254364" cy="246221"/>
                </a:xfrm>
                <a:prstGeom prst="rect">
                  <a:avLst/>
                </a:prstGeom>
                <a:noFill/>
              </p:spPr>
              <p:txBody>
                <a:bodyPr wrap="none" lIns="0" tIns="0" rIns="0" bIns="0" rtlCol="0">
                  <a:spAutoFit/>
                </a:bodyPr>
                <a:lstStyle/>
                <a:p>
                  <a:pPr>
                    <a:lnSpc>
                      <a:spcPct val="80000"/>
                    </a:lnSpc>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𝑤</m:t>
                        </m:r>
                      </m:oMath>
                    </m:oMathPara>
                  </a14:m>
                  <a:endParaRPr lang="en-US" dirty="0"/>
                </a:p>
              </p:txBody>
            </p:sp>
          </mc:Choice>
          <mc:Fallback>
            <p:sp>
              <p:nvSpPr>
                <p:cNvPr id="145" name="文本框 144"/>
                <p:cNvSpPr txBox="1">
                  <a:spLocks noRot="1" noChangeAspect="1" noMove="1" noResize="1" noEditPoints="1" noAdjustHandles="1" noChangeArrowheads="1" noChangeShapeType="1" noTextEdit="1"/>
                </p:cNvSpPr>
                <p:nvPr/>
              </p:nvSpPr>
              <p:spPr>
                <a:xfrm>
                  <a:off x="3233366" y="5219004"/>
                  <a:ext cx="254364" cy="246221"/>
                </a:xfrm>
                <a:prstGeom prst="rect">
                  <a:avLst/>
                </a:prstGeom>
                <a:blipFill rotWithShape="1">
                  <a:blip r:embed="rId15"/>
                  <a:stretch>
                    <a:fillRect l="-11905" r="-11905"/>
                  </a:stretch>
                </a:blipFill>
              </p:spPr>
              <p:txBody>
                <a:bodyPr/>
                <a:lstStyle/>
                <a:p>
                  <a:r>
                    <a:rPr lang="en-US">
                      <a:noFill/>
                    </a:rPr>
                    <a:t> </a:t>
                  </a:r>
                  <a:endParaRPr lang="en-US">
                    <a:noFill/>
                  </a:endParaRPr>
                </a:p>
              </p:txBody>
            </p:sp>
          </mc:Fallback>
        </mc:AlternateContent>
        <p:sp>
          <p:nvSpPr>
            <p:cNvPr id="4" name="矩形 3"/>
            <p:cNvSpPr/>
            <p:nvPr/>
          </p:nvSpPr>
          <p:spPr>
            <a:xfrm>
              <a:off x="2524926" y="4568323"/>
              <a:ext cx="883575" cy="369332"/>
            </a:xfrm>
            <a:prstGeom prst="rect">
              <a:avLst/>
            </a:prstGeom>
          </p:spPr>
          <p:txBody>
            <a:bodyPr wrap="none">
              <a:spAutoFit/>
            </a:bodyPr>
            <a:lstStyle/>
            <a:p>
              <a:pPr algn="ctr"/>
              <a:r>
                <a:rPr lang="en-US" dirty="0">
                  <a:solidFill>
                    <a:schemeClr val="tx1">
                      <a:lumMod val="50000"/>
                      <a:lumOff val="50000"/>
                    </a:schemeClr>
                  </a:solidFill>
                </a:rPr>
                <a:t>(R or B)</a:t>
              </a:r>
              <a:endParaRPr lang="en-US" dirty="0"/>
            </a:p>
          </p:txBody>
        </p:sp>
      </p:grpSp>
      <p:grpSp>
        <p:nvGrpSpPr>
          <p:cNvPr id="19" name="组合 18"/>
          <p:cNvGrpSpPr/>
          <p:nvPr/>
        </p:nvGrpSpPr>
        <p:grpSpPr>
          <a:xfrm>
            <a:off x="5235915" y="4369253"/>
            <a:ext cx="3130313" cy="2403729"/>
            <a:chOff x="4572000" y="4078210"/>
            <a:chExt cx="3130313" cy="2403729"/>
          </a:xfrm>
        </p:grpSpPr>
        <mc:AlternateContent xmlns:mc="http://schemas.openxmlformats.org/markup-compatibility/2006">
          <mc:Choice xmlns:a14="http://schemas.microsoft.com/office/drawing/2010/main" Requires="a14">
            <p:sp>
              <p:nvSpPr>
                <p:cNvPr id="57" name="椭圆 56">
                  <a:extLst>
                    <a:ext uri="{FF2B5EF4-FFF2-40B4-BE49-F238E27FC236}">
                      <a14:artisticCrisscrossEtching id="{33FE725F-CB9B-41A2-8FEB-F6959795211C}"/>
                    </a:ext>
                  </a:extLst>
                </p:cNvPr>
                <p:cNvSpPr/>
                <p:nvPr/>
              </p:nvSpPr>
              <p:spPr>
                <a:xfrm>
                  <a:off x="5820058" y="4085408"/>
                  <a:ext cx="344214" cy="344214"/>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𝐵</m:t>
                        </m:r>
                      </m:oMath>
                    </m:oMathPara>
                  </a14:m>
                  <a:endParaRPr lang="en-US" dirty="0">
                    <a:solidFill>
                      <a:schemeClr val="bg1"/>
                    </a:solidFill>
                  </a:endParaRPr>
                </a:p>
              </p:txBody>
            </p:sp>
          </mc:Choice>
          <mc:Fallback>
            <p:sp>
              <p:nvSpPr>
                <p:cNvPr id="57" name="椭圆 56"/>
                <p:cNvSpPr>
                  <a:spLocks noRot="1" noChangeAspect="1" noMove="1" noResize="1" noEditPoints="1" noAdjustHandles="1" noChangeArrowheads="1" noChangeShapeType="1" noTextEdit="1"/>
                </p:cNvSpPr>
                <p:nvPr/>
              </p:nvSpPr>
              <p:spPr>
                <a:xfrm>
                  <a:off x="5820058" y="4085408"/>
                  <a:ext cx="344214" cy="344214"/>
                </a:xfrm>
                <a:prstGeom prst="ellipse">
                  <a:avLst/>
                </a:prstGeom>
                <a:blipFill rotWithShape="1">
                  <a:blip r:embed="rId16"/>
                  <a:stretch>
                    <a:fillRect/>
                  </a:stretch>
                </a:blipFill>
                <a:ln>
                  <a:solidFill>
                    <a:schemeClr val="accent4">
                      <a:lumMod val="50000"/>
                    </a:schemeClr>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8" name="椭圆 57">
                  <a:extLst>
                    <a:ext uri="{FF2B5EF4-FFF2-40B4-BE49-F238E27FC236}">
                      <a14:artisticCrisscrossEtching id="{49433366-D3A6-45F9-8924-1DC0091114E0}"/>
                    </a:ext>
                  </a:extLst>
                </p:cNvPr>
                <p:cNvSpPr/>
                <p:nvPr/>
              </p:nvSpPr>
              <p:spPr>
                <a:xfrm>
                  <a:off x="6840032" y="5086240"/>
                  <a:ext cx="347042" cy="347042"/>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𝐷</m:t>
                        </m:r>
                      </m:oMath>
                    </m:oMathPara>
                  </a14:m>
                  <a:endParaRPr lang="en-US" sz="1600" dirty="0">
                    <a:solidFill>
                      <a:schemeClr val="bg1"/>
                    </a:solidFill>
                  </a:endParaRPr>
                </a:p>
              </p:txBody>
            </p:sp>
          </mc:Choice>
          <mc:Fallback>
            <p:sp>
              <p:nvSpPr>
                <p:cNvPr id="58" name="椭圆 57"/>
                <p:cNvSpPr>
                  <a:spLocks noRot="1" noChangeAspect="1" noMove="1" noResize="1" noEditPoints="1" noAdjustHandles="1" noChangeArrowheads="1" noChangeShapeType="1" noTextEdit="1"/>
                </p:cNvSpPr>
                <p:nvPr/>
              </p:nvSpPr>
              <p:spPr>
                <a:xfrm>
                  <a:off x="6840032" y="5086240"/>
                  <a:ext cx="347042" cy="347042"/>
                </a:xfrm>
                <a:prstGeom prst="ellipse">
                  <a:avLst/>
                </a:prstGeom>
                <a:blipFill rotWithShape="1">
                  <a:blip r:embed="rId17"/>
                  <a:stretch>
                    <a:fillRect/>
                  </a:stretch>
                </a:blipFill>
                <a:ln>
                  <a:solidFill>
                    <a:srgbClr val="C00000"/>
                  </a:solidFill>
                </a:ln>
              </p:spPr>
              <p:txBody>
                <a:bodyPr/>
                <a:lstStyle/>
                <a:p>
                  <a:r>
                    <a:rPr lang="en-US">
                      <a:noFill/>
                    </a:rPr>
                    <a:t> </a:t>
                  </a:r>
                  <a:endParaRPr lang="en-US">
                    <a:noFill/>
                  </a:endParaRPr>
                </a:p>
              </p:txBody>
            </p:sp>
          </mc:Fallback>
        </mc:AlternateContent>
        <p:cxnSp>
          <p:nvCxnSpPr>
            <p:cNvPr id="59" name="直接连接符 58"/>
            <p:cNvCxnSpPr>
              <a:stCxn id="57" idx="5"/>
              <a:endCxn id="61" idx="0"/>
            </p:cNvCxnSpPr>
            <p:nvPr/>
          </p:nvCxnSpPr>
          <p:spPr>
            <a:xfrm>
              <a:off x="6113863" y="4379213"/>
              <a:ext cx="510419" cy="2677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0" name="椭圆 59">
                  <a:extLst>
                    <a:ext uri="{FF2B5EF4-FFF2-40B4-BE49-F238E27FC236}">
                      <a14:artisticCrisscrossEtching id="{8BB20F08-F722-440F-A46F-B89545A9F46C}"/>
                    </a:ext>
                  </a:extLst>
                </p:cNvPr>
                <p:cNvSpPr/>
                <p:nvPr/>
              </p:nvSpPr>
              <p:spPr>
                <a:xfrm>
                  <a:off x="5200533" y="4646950"/>
                  <a:ext cx="344214" cy="344214"/>
                </a:xfrm>
                <a:prstGeom prst="ellipse">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𝐴</m:t>
                        </m:r>
                      </m:oMath>
                    </m:oMathPara>
                  </a14:m>
                  <a:endParaRPr lang="en-US" dirty="0">
                    <a:solidFill>
                      <a:schemeClr val="bg1"/>
                    </a:solidFill>
                  </a:endParaRPr>
                </a:p>
              </p:txBody>
            </p:sp>
          </mc:Choice>
          <mc:Fallback>
            <p:sp>
              <p:nvSpPr>
                <p:cNvPr id="60" name="椭圆 59"/>
                <p:cNvSpPr>
                  <a:spLocks noRot="1" noChangeAspect="1" noMove="1" noResize="1" noEditPoints="1" noAdjustHandles="1" noChangeArrowheads="1" noChangeShapeType="1" noTextEdit="1"/>
                </p:cNvSpPr>
                <p:nvPr/>
              </p:nvSpPr>
              <p:spPr>
                <a:xfrm>
                  <a:off x="5200533" y="4646950"/>
                  <a:ext cx="344214" cy="344214"/>
                </a:xfrm>
                <a:prstGeom prst="ellipse">
                  <a:avLst/>
                </a:prstGeom>
                <a:blipFill rotWithShape="1">
                  <a:blip r:embed="rId18"/>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1" name="椭圆 60">
                  <a:extLst>
                    <a:ext uri="{FF2B5EF4-FFF2-40B4-BE49-F238E27FC236}">
                      <a14:artisticCrisscrossEtching id="{18F483CD-BEDB-410F-971D-35E1CC3640A9}"/>
                    </a:ext>
                  </a:extLst>
                </p:cNvPr>
                <p:cNvSpPr/>
                <p:nvPr/>
              </p:nvSpPr>
              <p:spPr>
                <a:xfrm>
                  <a:off x="6452175" y="4646950"/>
                  <a:ext cx="344214" cy="344214"/>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𝐶</m:t>
                        </m:r>
                      </m:oMath>
                    </m:oMathPara>
                  </a14:m>
                  <a:endParaRPr lang="en-US" dirty="0">
                    <a:solidFill>
                      <a:schemeClr val="bg1"/>
                    </a:solidFill>
                  </a:endParaRPr>
                </a:p>
              </p:txBody>
            </p:sp>
          </mc:Choice>
          <mc:Fallback>
            <p:sp>
              <p:nvSpPr>
                <p:cNvPr id="61" name="椭圆 60"/>
                <p:cNvSpPr>
                  <a:spLocks noRot="1" noChangeAspect="1" noMove="1" noResize="1" noEditPoints="1" noAdjustHandles="1" noChangeArrowheads="1" noChangeShapeType="1" noTextEdit="1"/>
                </p:cNvSpPr>
                <p:nvPr/>
              </p:nvSpPr>
              <p:spPr>
                <a:xfrm>
                  <a:off x="6452175" y="4646950"/>
                  <a:ext cx="344214" cy="344214"/>
                </a:xfrm>
                <a:prstGeom prst="ellipse">
                  <a:avLst/>
                </a:prstGeom>
                <a:blipFill rotWithShape="1">
                  <a:blip r:embed="rId19"/>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2" name="椭圆 61">
                  <a:extLst>
                    <a:ext uri="{FF2B5EF4-FFF2-40B4-BE49-F238E27FC236}">
                      <a14:artisticCrisscrossEtching id="{EEB36C4B-2272-405B-984C-99D92D1C2268}"/>
                    </a:ext>
                  </a:extLst>
                </p:cNvPr>
                <p:cNvSpPr/>
                <p:nvPr/>
              </p:nvSpPr>
              <p:spPr>
                <a:xfrm>
                  <a:off x="7168560" y="5698021"/>
                  <a:ext cx="344214" cy="344214"/>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𝐸</m:t>
                        </m:r>
                      </m:oMath>
                    </m:oMathPara>
                  </a14:m>
                  <a:endParaRPr lang="en-US" dirty="0">
                    <a:solidFill>
                      <a:schemeClr val="bg1"/>
                    </a:solidFill>
                  </a:endParaRPr>
                </a:p>
              </p:txBody>
            </p:sp>
          </mc:Choice>
          <mc:Fallback>
            <p:sp>
              <p:nvSpPr>
                <p:cNvPr id="62" name="椭圆 61"/>
                <p:cNvSpPr>
                  <a:spLocks noRot="1" noChangeAspect="1" noMove="1" noResize="1" noEditPoints="1" noAdjustHandles="1" noChangeArrowheads="1" noChangeShapeType="1" noTextEdit="1"/>
                </p:cNvSpPr>
                <p:nvPr/>
              </p:nvSpPr>
              <p:spPr>
                <a:xfrm>
                  <a:off x="7168560" y="5698021"/>
                  <a:ext cx="344214" cy="344214"/>
                </a:xfrm>
                <a:prstGeom prst="ellipse">
                  <a:avLst/>
                </a:prstGeom>
                <a:blipFill rotWithShape="1">
                  <a:blip r:embed="rId20"/>
                  <a:stretch>
                    <a:fillRect/>
                  </a:stretch>
                </a:blipFill>
                <a:ln>
                  <a:solidFill>
                    <a:schemeClr val="tx1"/>
                  </a:solidFill>
                </a:ln>
              </p:spPr>
              <p:txBody>
                <a:bodyPr/>
                <a:lstStyle/>
                <a:p>
                  <a:r>
                    <a:rPr lang="en-US">
                      <a:noFill/>
                    </a:rPr>
                    <a:t> </a:t>
                  </a:r>
                  <a:endParaRPr lang="en-US">
                    <a:noFill/>
                  </a:endParaRPr>
                </a:p>
              </p:txBody>
            </p:sp>
          </mc:Fallback>
        </mc:AlternateContent>
        <p:cxnSp>
          <p:nvCxnSpPr>
            <p:cNvPr id="63" name="直接连接符 62"/>
            <p:cNvCxnSpPr>
              <a:stCxn id="57" idx="3"/>
              <a:endCxn id="60" idx="0"/>
            </p:cNvCxnSpPr>
            <p:nvPr/>
          </p:nvCxnSpPr>
          <p:spPr>
            <a:xfrm flipH="1">
              <a:off x="5372640" y="4379213"/>
              <a:ext cx="497827" cy="2677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8" idx="5"/>
              <a:endCxn id="62" idx="0"/>
            </p:cNvCxnSpPr>
            <p:nvPr/>
          </p:nvCxnSpPr>
          <p:spPr>
            <a:xfrm>
              <a:off x="7136251" y="5382459"/>
              <a:ext cx="204416" cy="3155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8" idx="3"/>
              <a:endCxn id="69" idx="0"/>
            </p:cNvCxnSpPr>
            <p:nvPr/>
          </p:nvCxnSpPr>
          <p:spPr>
            <a:xfrm flipH="1">
              <a:off x="6649426" y="5382459"/>
              <a:ext cx="241429" cy="3213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6" name="文本框 65">
                  <a:extLst>
                    <a:ext uri="{FF2B5EF4-FFF2-40B4-BE49-F238E27FC236}">
                      <a14:artisticCrisscrossEtching id="{1939D319-E857-4C67-A35D-786C9A934575}"/>
                    </a:ext>
                  </a:extLst>
                </p:cNvPr>
                <p:cNvSpPr txBox="1"/>
                <p:nvPr/>
              </p:nvSpPr>
              <p:spPr>
                <a:xfrm>
                  <a:off x="4981179" y="5081006"/>
                  <a:ext cx="219354"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
                        </m:r>
                      </m:oMath>
                    </m:oMathPara>
                  </a14:m>
                  <a:endParaRPr lang="en-US" sz="2000" dirty="0"/>
                </a:p>
              </p:txBody>
            </p:sp>
          </mc:Choice>
          <mc:Fallback>
            <p:sp>
              <p:nvSpPr>
                <p:cNvPr id="66" name="文本框 65"/>
                <p:cNvSpPr txBox="1">
                  <a:spLocks noRot="1" noChangeAspect="1" noMove="1" noResize="1" noEditPoints="1" noAdjustHandles="1" noChangeArrowheads="1" noChangeShapeType="1" noTextEdit="1"/>
                </p:cNvSpPr>
                <p:nvPr/>
              </p:nvSpPr>
              <p:spPr>
                <a:xfrm>
                  <a:off x="4981179" y="5081006"/>
                  <a:ext cx="219354" cy="307777"/>
                </a:xfrm>
                <a:prstGeom prst="rect">
                  <a:avLst/>
                </a:prstGeom>
                <a:blipFill rotWithShape="1">
                  <a:blip r:embed="rId21"/>
                  <a:stretch>
                    <a:fillRect l="-13889" r="-1388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7" name="文本框 66">
                  <a:extLst>
                    <a:ext uri="{FF2B5EF4-FFF2-40B4-BE49-F238E27FC236}">
                      <a14:artisticCrisscrossEtching id="{BB06F8B0-C3A2-4AEC-BDD3-0DCA199C57D7}"/>
                    </a:ext>
                  </a:extLst>
                </p:cNvPr>
                <p:cNvSpPr txBox="1"/>
                <p:nvPr/>
              </p:nvSpPr>
              <p:spPr>
                <a:xfrm>
                  <a:off x="5548881" y="5081005"/>
                  <a:ext cx="220958"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𝛽</m:t>
                        </m:r>
                      </m:oMath>
                    </m:oMathPara>
                  </a14:m>
                  <a:endParaRPr lang="en-US" sz="2000" dirty="0"/>
                </a:p>
              </p:txBody>
            </p:sp>
          </mc:Choice>
          <mc:Fallback>
            <p:sp>
              <p:nvSpPr>
                <p:cNvPr id="67" name="文本框 66"/>
                <p:cNvSpPr txBox="1">
                  <a:spLocks noRot="1" noChangeAspect="1" noMove="1" noResize="1" noEditPoints="1" noAdjustHandles="1" noChangeArrowheads="1" noChangeShapeType="1" noTextEdit="1"/>
                </p:cNvSpPr>
                <p:nvPr/>
              </p:nvSpPr>
              <p:spPr>
                <a:xfrm>
                  <a:off x="5548881" y="5081005"/>
                  <a:ext cx="220958" cy="307777"/>
                </a:xfrm>
                <a:prstGeom prst="rect">
                  <a:avLst/>
                </a:prstGeom>
                <a:blipFill rotWithShape="1">
                  <a:blip r:embed="rId22"/>
                  <a:stretch>
                    <a:fillRect l="-38889" r="-38889" b="-3333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8" name="文本框 67">
                  <a:extLst>
                    <a:ext uri="{FF2B5EF4-FFF2-40B4-BE49-F238E27FC236}">
                      <a14:artisticCrisscrossEtching id="{BE4990B5-1A18-4F50-A7E3-4C9218B3D509}"/>
                    </a:ext>
                  </a:extLst>
                </p:cNvPr>
                <p:cNvSpPr txBox="1"/>
                <p:nvPr/>
              </p:nvSpPr>
              <p:spPr>
                <a:xfrm>
                  <a:off x="6230047" y="5118020"/>
                  <a:ext cx="19922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𝛾</m:t>
                        </m:r>
                      </m:oMath>
                    </m:oMathPara>
                  </a14:m>
                  <a:endParaRPr lang="en-US" sz="2000" dirty="0"/>
                </a:p>
              </p:txBody>
            </p:sp>
          </mc:Choice>
          <mc:Fallback>
            <p:sp>
              <p:nvSpPr>
                <p:cNvPr id="68" name="文本框 67"/>
                <p:cNvSpPr txBox="1">
                  <a:spLocks noRot="1" noChangeAspect="1" noMove="1" noResize="1" noEditPoints="1" noAdjustHandles="1" noChangeArrowheads="1" noChangeShapeType="1" noTextEdit="1"/>
                </p:cNvSpPr>
                <p:nvPr/>
              </p:nvSpPr>
              <p:spPr>
                <a:xfrm>
                  <a:off x="6230047" y="5118020"/>
                  <a:ext cx="199222" cy="307777"/>
                </a:xfrm>
                <a:prstGeom prst="rect">
                  <a:avLst/>
                </a:prstGeom>
                <a:blipFill rotWithShape="1">
                  <a:blip r:embed="rId23"/>
                  <a:stretch>
                    <a:fillRect l="-30303" r="-24242" b="-2156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9" name="文本框 68">
                  <a:extLst>
                    <a:ext uri="{FF2B5EF4-FFF2-40B4-BE49-F238E27FC236}">
                      <a14:artisticCrisscrossEtching id="{D1A3C271-3DBE-4237-9539-FF5381478E65}"/>
                    </a:ext>
                  </a:extLst>
                </p:cNvPr>
                <p:cNvSpPr txBox="1"/>
                <p:nvPr/>
              </p:nvSpPr>
              <p:spPr>
                <a:xfrm>
                  <a:off x="6546641" y="5703793"/>
                  <a:ext cx="2055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𝛿</m:t>
                        </m:r>
                      </m:oMath>
                    </m:oMathPara>
                  </a14:m>
                  <a:endParaRPr lang="en-US" sz="2000" dirty="0"/>
                </a:p>
              </p:txBody>
            </p:sp>
          </mc:Choice>
          <mc:Fallback>
            <p:sp>
              <p:nvSpPr>
                <p:cNvPr id="69" name="文本框 68"/>
                <p:cNvSpPr txBox="1">
                  <a:spLocks noRot="1" noChangeAspect="1" noMove="1" noResize="1" noEditPoints="1" noAdjustHandles="1" noChangeArrowheads="1" noChangeShapeType="1" noTextEdit="1"/>
                </p:cNvSpPr>
                <p:nvPr/>
              </p:nvSpPr>
              <p:spPr>
                <a:xfrm>
                  <a:off x="6546641" y="5703793"/>
                  <a:ext cx="205569" cy="307777"/>
                </a:xfrm>
                <a:prstGeom prst="rect">
                  <a:avLst/>
                </a:prstGeom>
                <a:blipFill rotWithShape="1">
                  <a:blip r:embed="rId24"/>
                  <a:stretch>
                    <a:fillRect l="-29412" r="-26471" b="-588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0" name="文本框 69">
                  <a:extLst>
                    <a:ext uri="{FF2B5EF4-FFF2-40B4-BE49-F238E27FC236}">
                      <a14:artisticCrisscrossEtching id="{C0A76247-05F6-4580-90D8-94EE1081E52A}"/>
                    </a:ext>
                  </a:extLst>
                </p:cNvPr>
                <p:cNvSpPr txBox="1"/>
                <p:nvPr/>
              </p:nvSpPr>
              <p:spPr>
                <a:xfrm>
                  <a:off x="6949206" y="6174162"/>
                  <a:ext cx="18447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𝜖</m:t>
                        </m:r>
                      </m:oMath>
                    </m:oMathPara>
                  </a14:m>
                  <a:endParaRPr lang="en-US" sz="2000" dirty="0"/>
                </a:p>
              </p:txBody>
            </p:sp>
          </mc:Choice>
          <mc:Fallback>
            <p:sp>
              <p:nvSpPr>
                <p:cNvPr id="70" name="文本框 69"/>
                <p:cNvSpPr txBox="1">
                  <a:spLocks noRot="1" noChangeAspect="1" noMove="1" noResize="1" noEditPoints="1" noAdjustHandles="1" noChangeArrowheads="1" noChangeShapeType="1" noTextEdit="1"/>
                </p:cNvSpPr>
                <p:nvPr/>
              </p:nvSpPr>
              <p:spPr>
                <a:xfrm>
                  <a:off x="6949206" y="6174162"/>
                  <a:ext cx="184473" cy="307777"/>
                </a:xfrm>
                <a:prstGeom prst="rect">
                  <a:avLst/>
                </a:prstGeom>
                <a:blipFill rotWithShape="1">
                  <a:blip r:embed="rId25"/>
                  <a:stretch>
                    <a:fillRect l="-20000" r="-1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1" name="文本框 70">
                  <a:extLst>
                    <a:ext uri="{FF2B5EF4-FFF2-40B4-BE49-F238E27FC236}">
                      <a14:artisticCrisscrossEtching id="{30007F8B-D59F-4B72-806D-E0AB447A2387}"/>
                    </a:ext>
                  </a:extLst>
                </p:cNvPr>
                <p:cNvSpPr txBox="1"/>
                <p:nvPr/>
              </p:nvSpPr>
              <p:spPr>
                <a:xfrm>
                  <a:off x="7512774" y="6174162"/>
                  <a:ext cx="1895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𝜁</m:t>
                        </m:r>
                      </m:oMath>
                    </m:oMathPara>
                  </a14:m>
                  <a:endParaRPr lang="en-US" sz="2000" dirty="0"/>
                </a:p>
              </p:txBody>
            </p:sp>
          </mc:Choice>
          <mc:Fallback>
            <p:sp>
              <p:nvSpPr>
                <p:cNvPr id="71" name="文本框 70"/>
                <p:cNvSpPr txBox="1">
                  <a:spLocks noRot="1" noChangeAspect="1" noMove="1" noResize="1" noEditPoints="1" noAdjustHandles="1" noChangeArrowheads="1" noChangeShapeType="1" noTextEdit="1"/>
                </p:cNvSpPr>
                <p:nvPr/>
              </p:nvSpPr>
              <p:spPr>
                <a:xfrm>
                  <a:off x="7512774" y="6174162"/>
                  <a:ext cx="189539" cy="307777"/>
                </a:xfrm>
                <a:prstGeom prst="rect">
                  <a:avLst/>
                </a:prstGeom>
                <a:blipFill rotWithShape="1">
                  <a:blip r:embed="rId26"/>
                  <a:stretch>
                    <a:fillRect l="-45161" r="-41935" b="-34000"/>
                  </a:stretch>
                </a:blipFill>
              </p:spPr>
              <p:txBody>
                <a:bodyPr/>
                <a:lstStyle/>
                <a:p>
                  <a:r>
                    <a:rPr lang="en-US">
                      <a:noFill/>
                    </a:rPr>
                    <a:t> </a:t>
                  </a:r>
                  <a:endParaRPr lang="en-US">
                    <a:noFill/>
                  </a:endParaRPr>
                </a:p>
              </p:txBody>
            </p:sp>
          </mc:Fallback>
        </mc:AlternateContent>
        <p:cxnSp>
          <p:nvCxnSpPr>
            <p:cNvPr id="72" name="直接连接符 71"/>
            <p:cNvCxnSpPr>
              <a:stCxn id="60" idx="3"/>
              <a:endCxn id="66" idx="0"/>
            </p:cNvCxnSpPr>
            <p:nvPr/>
          </p:nvCxnSpPr>
          <p:spPr>
            <a:xfrm flipH="1">
              <a:off x="5090856" y="4940755"/>
              <a:ext cx="160086" cy="1402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0" idx="5"/>
              <a:endCxn id="67" idx="0"/>
            </p:cNvCxnSpPr>
            <p:nvPr/>
          </p:nvCxnSpPr>
          <p:spPr>
            <a:xfrm>
              <a:off x="5494338" y="4940755"/>
              <a:ext cx="165022" cy="1402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1" idx="3"/>
              <a:endCxn id="68" idx="0"/>
            </p:cNvCxnSpPr>
            <p:nvPr/>
          </p:nvCxnSpPr>
          <p:spPr>
            <a:xfrm flipH="1">
              <a:off x="6329658" y="4940755"/>
              <a:ext cx="172926" cy="1772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2" idx="5"/>
              <a:endCxn id="71" idx="0"/>
            </p:cNvCxnSpPr>
            <p:nvPr/>
          </p:nvCxnSpPr>
          <p:spPr>
            <a:xfrm>
              <a:off x="7462365" y="5991826"/>
              <a:ext cx="145179" cy="1823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2" idx="3"/>
              <a:endCxn id="70" idx="0"/>
            </p:cNvCxnSpPr>
            <p:nvPr/>
          </p:nvCxnSpPr>
          <p:spPr>
            <a:xfrm flipH="1">
              <a:off x="7041443" y="5991826"/>
              <a:ext cx="177526" cy="1823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8" name="文本框 77">
                  <a:extLst>
                    <a:ext uri="{FF2B5EF4-FFF2-40B4-BE49-F238E27FC236}">
                      <a14:artisticCrisscrossEtching id="{3FD334EE-A5DF-4D8D-B460-96B45F3EA9A8}"/>
                    </a:ext>
                  </a:extLst>
                </p:cNvPr>
                <p:cNvSpPr txBox="1"/>
                <p:nvPr/>
              </p:nvSpPr>
              <p:spPr>
                <a:xfrm>
                  <a:off x="4572000" y="4693253"/>
                  <a:ext cx="592855" cy="251607"/>
                </a:xfrm>
                <a:prstGeom prst="rect">
                  <a:avLst/>
                </a:prstGeom>
                <a:noFill/>
              </p:spPr>
              <p:txBody>
                <a:bodyPr wrap="none" lIns="0" tIns="0" rIns="0" bIns="0" rtlCol="0">
                  <a:spAutoFit/>
                </a:bodyPr>
                <a:lstStyle/>
                <a:p>
                  <a:pPr algn="ctr">
                    <a:lnSpc>
                      <a:spcPct val="80000"/>
                    </a:lnSpc>
                  </a:pPr>
                  <a14:m>
                    <m:oMath xmlns:m="http://schemas.openxmlformats.org/officeDocument/2006/math">
                      <m:r>
                        <a:rPr lang="en-US" sz="2000" b="0" i="1" smtClean="0">
                          <a:latin typeface="Cambria Math" panose="02040503050406030204" pitchFamily="18" charset="0"/>
                        </a:rPr>
                        <m:t>𝑥</m:t>
                      </m:r>
                    </m:oMath>
                  </a14:m>
                  <a:r>
                    <a:rPr lang="en-US" sz="2000" dirty="0"/>
                    <a:t> </a:t>
                  </a:r>
                  <a:r>
                    <a:rPr lang="en-US" dirty="0">
                      <a:solidFill>
                        <a:schemeClr val="tx1">
                          <a:lumMod val="50000"/>
                          <a:lumOff val="50000"/>
                        </a:schemeClr>
                      </a:solidFill>
                    </a:rPr>
                    <a:t>(BB)</a:t>
                  </a:r>
                </a:p>
              </p:txBody>
            </p:sp>
          </mc:Choice>
          <mc:Fallback>
            <p:sp>
              <p:nvSpPr>
                <p:cNvPr id="78" name="文本框 77"/>
                <p:cNvSpPr txBox="1">
                  <a:spLocks noRot="1" noChangeAspect="1" noMove="1" noResize="1" noEditPoints="1" noAdjustHandles="1" noChangeArrowheads="1" noChangeShapeType="1" noTextEdit="1"/>
                </p:cNvSpPr>
                <p:nvPr/>
              </p:nvSpPr>
              <p:spPr>
                <a:xfrm>
                  <a:off x="4572000" y="4693253"/>
                  <a:ext cx="592855" cy="251607"/>
                </a:xfrm>
                <a:prstGeom prst="rect">
                  <a:avLst/>
                </a:prstGeom>
                <a:blipFill rotWithShape="1">
                  <a:blip r:embed="rId27"/>
                  <a:stretch>
                    <a:fillRect l="-11340" t="-43902" r="-24742" b="-5365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9" name="文本框 78">
                  <a:extLst>
                    <a:ext uri="{FF2B5EF4-FFF2-40B4-BE49-F238E27FC236}">
                      <a14:artisticCrisscrossEtching id="{267E8BB4-EDCE-4D5D-BCC6-1D4D1BB72A8F}"/>
                    </a:ext>
                  </a:extLst>
                </p:cNvPr>
                <p:cNvSpPr txBox="1"/>
                <p:nvPr/>
              </p:nvSpPr>
              <p:spPr>
                <a:xfrm>
                  <a:off x="6848841" y="4694129"/>
                  <a:ext cx="698717" cy="251607"/>
                </a:xfrm>
                <a:prstGeom prst="rect">
                  <a:avLst/>
                </a:prstGeom>
                <a:noFill/>
              </p:spPr>
              <p:txBody>
                <a:bodyPr wrap="none" lIns="0" tIns="0" rIns="0" bIns="0" rtlCol="0">
                  <a:spAutoFit/>
                </a:bodyPr>
                <a:lstStyle/>
                <a:p>
                  <a:pPr>
                    <a:lnSpc>
                      <a:spcPct val="80000"/>
                    </a:lnSpc>
                  </a:pPr>
                  <a:r>
                    <a:rPr lang="en-US" sz="2000" b="0" dirty="0"/>
                    <a:t>new </a:t>
                  </a:r>
                  <a14:m>
                    <m:oMath xmlns:m="http://schemas.openxmlformats.org/officeDocument/2006/math">
                      <m:r>
                        <a:rPr lang="en-US" sz="2000" b="0" i="1" smtClean="0">
                          <a:latin typeface="Cambria Math" panose="02040503050406030204" pitchFamily="18" charset="0"/>
                        </a:rPr>
                        <m:t>𝑤</m:t>
                      </m:r>
                    </m:oMath>
                  </a14:m>
                  <a:endParaRPr lang="en-US" dirty="0"/>
                </a:p>
              </p:txBody>
            </p:sp>
          </mc:Choice>
          <mc:Fallback>
            <p:sp>
              <p:nvSpPr>
                <p:cNvPr id="79" name="文本框 78"/>
                <p:cNvSpPr txBox="1">
                  <a:spLocks noRot="1" noChangeAspect="1" noMove="1" noResize="1" noEditPoints="1" noAdjustHandles="1" noChangeArrowheads="1" noChangeShapeType="1" noTextEdit="1"/>
                </p:cNvSpPr>
                <p:nvPr/>
              </p:nvSpPr>
              <p:spPr>
                <a:xfrm>
                  <a:off x="6848841" y="4694129"/>
                  <a:ext cx="698717" cy="251607"/>
                </a:xfrm>
                <a:prstGeom prst="rect">
                  <a:avLst/>
                </a:prstGeom>
                <a:blipFill rotWithShape="1">
                  <a:blip r:embed="rId28"/>
                  <a:stretch>
                    <a:fillRect l="-21739" t="-53659" r="-7826" b="-60976"/>
                  </a:stretch>
                </a:blipFill>
              </p:spPr>
              <p:txBody>
                <a:bodyPr/>
                <a:lstStyle/>
                <a:p>
                  <a:r>
                    <a:rPr lang="en-US">
                      <a:noFill/>
                    </a:rPr>
                    <a:t> </a:t>
                  </a:r>
                  <a:endParaRPr lang="en-US">
                    <a:noFill/>
                  </a:endParaRPr>
                </a:p>
              </p:txBody>
            </p:sp>
          </mc:Fallback>
        </mc:AlternateContent>
        <p:sp>
          <p:nvSpPr>
            <p:cNvPr id="80" name="矩形 79"/>
            <p:cNvSpPr/>
            <p:nvPr/>
          </p:nvSpPr>
          <p:spPr>
            <a:xfrm>
              <a:off x="6113863" y="4078210"/>
              <a:ext cx="883575" cy="369332"/>
            </a:xfrm>
            <a:prstGeom prst="rect">
              <a:avLst/>
            </a:prstGeom>
          </p:spPr>
          <p:txBody>
            <a:bodyPr wrap="none">
              <a:spAutoFit/>
            </a:bodyPr>
            <a:lstStyle/>
            <a:p>
              <a:pPr algn="ctr"/>
              <a:r>
                <a:rPr lang="en-US" dirty="0">
                  <a:solidFill>
                    <a:schemeClr val="tx1">
                      <a:lumMod val="50000"/>
                      <a:lumOff val="50000"/>
                    </a:schemeClr>
                  </a:solidFill>
                </a:rPr>
                <a:t>(R or B)</a:t>
              </a:r>
              <a:endParaRPr lang="en-US" dirty="0"/>
            </a:p>
          </p:txBody>
        </p:sp>
        <p:cxnSp>
          <p:nvCxnSpPr>
            <p:cNvPr id="86" name="直接连接符 85"/>
            <p:cNvCxnSpPr>
              <a:stCxn id="61" idx="5"/>
              <a:endCxn id="58" idx="0"/>
            </p:cNvCxnSpPr>
            <p:nvPr/>
          </p:nvCxnSpPr>
          <p:spPr>
            <a:xfrm>
              <a:off x="6745980" y="4940755"/>
              <a:ext cx="267573" cy="1454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箭头: 右 95"/>
          <p:cNvSpPr/>
          <p:nvPr/>
        </p:nvSpPr>
        <p:spPr>
          <a:xfrm>
            <a:off x="3350349" y="4999538"/>
            <a:ext cx="1568535" cy="40871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8" name="箭头: 手杖形 97"/>
          <p:cNvSpPr/>
          <p:nvPr/>
        </p:nvSpPr>
        <p:spPr>
          <a:xfrm>
            <a:off x="2513353" y="5545572"/>
            <a:ext cx="372055" cy="292483"/>
          </a:xfrm>
          <a:prstGeom prst="uturnArrow">
            <a:avLst>
              <a:gd name="adj1" fmla="val 25000"/>
              <a:gd name="adj2" fmla="val 25000"/>
              <a:gd name="adj3" fmla="val 25000"/>
              <a:gd name="adj4" fmla="val 43750"/>
              <a:gd name="adj5" fmla="val 100000"/>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4:artisticCrisscrossEtching id="{2EAF6C5B-9733-41E8-8279-3BC05F8783F1}"/>
                  </a:ext>
                </a:extLst>
              </p:cNvPr>
              <p:cNvSpPr>
                <a:spLocks noGrp="1"/>
              </p:cNvSpPr>
              <p:nvPr>
                <p:ph type="title"/>
              </p:nvPr>
            </p:nvSpPr>
            <p:spPr/>
            <p:txBody>
              <a:bodyPr/>
              <a:lstStyle/>
              <a:p>
                <a:r>
                  <a:rPr lang="en-US" b="1" dirty="0"/>
                  <a:t>Remove</a:t>
                </a:r>
                <a:r>
                  <a:rPr lang="en-US" dirty="0"/>
                  <a:t> node </a:t>
                </a:r>
                <a14:m>
                  <m:oMath xmlns:m="http://schemas.openxmlformats.org/officeDocument/2006/math">
                    <m:r>
                      <a:rPr lang="en-US" i="1" dirty="0" smtClean="0">
                        <a:latin typeface="Cambria Math" panose="02040503050406030204" pitchFamily="18" charset="0"/>
                      </a:rPr>
                      <m:t>𝑧</m:t>
                    </m:r>
                  </m:oMath>
                </a14:m>
                <a:r>
                  <a:rPr lang="en-US" dirty="0"/>
                  <a:t> from a RB-Tree</a:t>
                </a:r>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1"/>
                <a:stretch>
                  <a:fillRect l="-309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4:artisticCrisscrossEtching id="{91DD832F-031F-43C3-8694-737823A40154}"/>
                  </a:ext>
                </a:extLst>
              </p:cNvPr>
              <p:cNvSpPr>
                <a:spLocks noGrp="1"/>
              </p:cNvSpPr>
              <p:nvPr>
                <p:ph idx="1"/>
              </p:nvPr>
            </p:nvSpPr>
            <p:spPr>
              <a:xfrm>
                <a:off x="628650" y="1690689"/>
                <a:ext cx="8515350" cy="2633903"/>
              </a:xfrm>
            </p:spPr>
            <p:txBody>
              <a:bodyPr>
                <a:noAutofit/>
              </a:bodyPr>
              <a:lstStyle/>
              <a:p>
                <a:pPr>
                  <a:spcBef>
                    <a:spcPts val="600"/>
                  </a:spcBef>
                </a:pPr>
                <a:r>
                  <a:rPr lang="en-US" sz="2400" b="1" dirty="0"/>
                  <a:t>Step 1&amp;2:</a:t>
                </a:r>
                <a:r>
                  <a:rPr lang="en-US" sz="2400" dirty="0"/>
                  <a:t> Find &amp; apply structural deletion. </a:t>
                </a:r>
                <a:r>
                  <a:rPr lang="en-US" sz="2000" dirty="0">
                    <a:solidFill>
                      <a:schemeClr val="bg2">
                        <a:lumMod val="50000"/>
                      </a:schemeClr>
                    </a:solidFill>
                  </a:rPr>
                  <a:t>(Maintain BST property.)</a:t>
                </a:r>
              </a:p>
              <a:p>
                <a:pPr lvl="1">
                  <a:spcBef>
                    <a:spcPts val="0"/>
                  </a:spcBef>
                </a:pPr>
                <a:r>
                  <a:rPr lang="en-US" sz="2000" dirty="0">
                    <a:solidFill>
                      <a:schemeClr val="accent1">
                        <a:lumMod val="50000"/>
                      </a:schemeClr>
                    </a:solidFill>
                  </a:rPr>
                  <a:t>Let </a:t>
                </a:r>
                <a14:m>
                  <m:oMath xmlns:m="http://schemas.openxmlformats.org/officeDocument/2006/math">
                    <m:r>
                      <a:rPr lang="en-US" sz="2000" i="1" dirty="0">
                        <a:solidFill>
                          <a:schemeClr val="accent1">
                            <a:lumMod val="50000"/>
                          </a:schemeClr>
                        </a:solidFill>
                        <a:latin typeface="Cambria Math" panose="02040503050406030204" pitchFamily="18" charset="0"/>
                      </a:rPr>
                      <m:t>𝑦</m:t>
                    </m:r>
                  </m:oMath>
                </a14:m>
                <a:r>
                  <a:rPr lang="en-US" sz="2000" dirty="0">
                    <a:solidFill>
                      <a:schemeClr val="accent1">
                        <a:lumMod val="50000"/>
                      </a:schemeClr>
                    </a:solidFill>
                  </a:rPr>
                  <a:t> be the structurally removed node, and </a:t>
                </a:r>
                <a14:m>
                  <m:oMath xmlns:m="http://schemas.openxmlformats.org/officeDocument/2006/math">
                    <m:r>
                      <a:rPr lang="en-US" sz="2000" i="1">
                        <a:solidFill>
                          <a:schemeClr val="accent1">
                            <a:lumMod val="50000"/>
                          </a:schemeClr>
                        </a:solidFill>
                        <a:latin typeface="Cambria Math" panose="02040503050406030204" pitchFamily="18" charset="0"/>
                      </a:rPr>
                      <m:t>𝑥</m:t>
                    </m:r>
                  </m:oMath>
                </a14:m>
                <a:r>
                  <a:rPr lang="en-US" sz="2000" dirty="0">
                    <a:solidFill>
                      <a:schemeClr val="accent1">
                        <a:lumMod val="50000"/>
                      </a:schemeClr>
                    </a:solidFill>
                  </a:rPr>
                  <a:t> takes its place.</a:t>
                </a:r>
              </a:p>
              <a:p>
                <a:pPr>
                  <a:spcBef>
                    <a:spcPts val="600"/>
                  </a:spcBef>
                </a:pPr>
                <a:r>
                  <a:rPr lang="en-US" sz="2400" b="1" dirty="0"/>
                  <a:t>Step 3:</a:t>
                </a:r>
                <a:r>
                  <a:rPr lang="en-US" sz="2400" dirty="0"/>
                  <a:t> Repair violated RB-tree properties. </a:t>
                </a:r>
                <a:r>
                  <a:rPr lang="en-US" sz="2000" dirty="0">
                    <a:solidFill>
                      <a:schemeClr val="bg2">
                        <a:lumMod val="50000"/>
                      </a:schemeClr>
                    </a:solidFill>
                  </a:rPr>
                  <a:t>(Maintain BST property.)</a:t>
                </a:r>
              </a:p>
              <a:p>
                <a:pPr lvl="1">
                  <a:spcBef>
                    <a:spcPts val="0"/>
                  </a:spcBef>
                </a:pPr>
                <a:r>
                  <a:rPr lang="en-US" sz="2000" dirty="0">
                    <a:solidFill>
                      <a:schemeClr val="accent1">
                        <a:lumMod val="50000"/>
                      </a:schemeClr>
                    </a:solidFill>
                  </a:rPr>
                  <a:t>Assume </a:t>
                </a:r>
                <a14:m>
                  <m:oMath xmlns:m="http://schemas.openxmlformats.org/officeDocument/2006/math">
                    <m:r>
                      <a:rPr lang="en-US" sz="2000" i="1" dirty="0">
                        <a:solidFill>
                          <a:schemeClr val="accent1">
                            <a:lumMod val="50000"/>
                          </a:schemeClr>
                        </a:solidFill>
                        <a:latin typeface="Cambria Math" panose="02040503050406030204" pitchFamily="18" charset="0"/>
                      </a:rPr>
                      <m:t>𝑥</m:t>
                    </m:r>
                  </m:oMath>
                </a14:m>
                <a:r>
                  <a:rPr lang="en-US" sz="2000" dirty="0">
                    <a:solidFill>
                      <a:schemeClr val="accent1">
                        <a:lumMod val="50000"/>
                      </a:schemeClr>
                    </a:solidFill>
                  </a:rPr>
                  <a:t> is left child of its parent.</a:t>
                </a:r>
              </a:p>
              <a:p>
                <a:pPr lvl="1">
                  <a:spcBef>
                    <a:spcPts val="0"/>
                  </a:spcBef>
                </a:pPr>
                <a:r>
                  <a:rPr lang="en-US" sz="2000" dirty="0">
                    <a:solidFill>
                      <a:schemeClr val="accent1">
                        <a:lumMod val="50000"/>
                      </a:schemeClr>
                    </a:solidFill>
                  </a:rPr>
                  <a:t>Focus on fixing black-height property.</a:t>
                </a:r>
              </a:p>
              <a:p>
                <a:pPr>
                  <a:spcBef>
                    <a:spcPts val="600"/>
                  </a:spcBef>
                </a:pPr>
                <a:r>
                  <a:rPr lang="en-US" sz="2400" b="1" dirty="0">
                    <a:solidFill>
                      <a:schemeClr val="accent2">
                        <a:lumMod val="50000"/>
                      </a:schemeClr>
                    </a:solidFill>
                  </a:rPr>
                  <a:t>Case 4:</a:t>
                </a:r>
                <a:r>
                  <a:rPr lang="en-US" sz="2400" dirty="0">
                    <a:solidFill>
                      <a:schemeClr val="accent2">
                        <a:lumMod val="50000"/>
                      </a:schemeClr>
                    </a:solidFill>
                  </a:rPr>
                  <a:t> </a:t>
                </a:r>
                <a14:m>
                  <m:oMath xmlns:m="http://schemas.openxmlformats.org/officeDocument/2006/math">
                    <m:r>
                      <a:rPr lang="en-US" sz="2400" b="0" i="1" smtClean="0">
                        <a:solidFill>
                          <a:schemeClr val="accent2">
                            <a:lumMod val="50000"/>
                          </a:schemeClr>
                        </a:solidFill>
                        <a:latin typeface="Cambria Math" panose="02040503050406030204" pitchFamily="18" charset="0"/>
                      </a:rPr>
                      <m:t>𝑥</m:t>
                    </m:r>
                  </m:oMath>
                </a14:m>
                <a:r>
                  <a:rPr lang="en-US" sz="2400" dirty="0">
                    <a:solidFill>
                      <a:schemeClr val="accent2">
                        <a:lumMod val="50000"/>
                      </a:schemeClr>
                    </a:solidFill>
                  </a:rPr>
                  <a:t>’s sibling </a:t>
                </a:r>
                <a14:m>
                  <m:oMath xmlns:m="http://schemas.openxmlformats.org/officeDocument/2006/math">
                    <m:r>
                      <a:rPr lang="en-US" sz="2400" i="1" dirty="0" smtClean="0">
                        <a:solidFill>
                          <a:schemeClr val="accent2">
                            <a:lumMod val="50000"/>
                          </a:schemeClr>
                        </a:solidFill>
                        <a:latin typeface="Cambria Math" panose="02040503050406030204" pitchFamily="18" charset="0"/>
                      </a:rPr>
                      <m:t>𝑤</m:t>
                    </m:r>
                  </m:oMath>
                </a14:m>
                <a:r>
                  <a:rPr lang="en-US" sz="2400" dirty="0">
                    <a:solidFill>
                      <a:schemeClr val="accent2">
                        <a:lumMod val="50000"/>
                      </a:schemeClr>
                    </a:solidFill>
                  </a:rPr>
                  <a:t> is black, </a:t>
                </a:r>
                <a14:m>
                  <m:oMath xmlns:m="http://schemas.openxmlformats.org/officeDocument/2006/math">
                    <m:r>
                      <a:rPr lang="en-US" sz="2400" i="1">
                        <a:solidFill>
                          <a:schemeClr val="accent2">
                            <a:lumMod val="50000"/>
                          </a:schemeClr>
                        </a:solidFill>
                        <a:latin typeface="Cambria Math" panose="02040503050406030204" pitchFamily="18" charset="0"/>
                      </a:rPr>
                      <m:t>𝑤</m:t>
                    </m:r>
                    <m:r>
                      <a:rPr lang="en-US" sz="2400" i="1">
                        <a:solidFill>
                          <a:schemeClr val="accent2">
                            <a:lumMod val="50000"/>
                          </a:schemeClr>
                        </a:solidFill>
                        <a:latin typeface="Cambria Math" panose="02040503050406030204" pitchFamily="18" charset="0"/>
                      </a:rPr>
                      <m:t>.</m:t>
                    </m:r>
                    <m:r>
                      <a:rPr lang="en-US" sz="2400" b="0" i="1" smtClean="0">
                        <a:solidFill>
                          <a:schemeClr val="accent2">
                            <a:lumMod val="50000"/>
                          </a:schemeClr>
                        </a:solidFill>
                        <a:latin typeface="Cambria Math" panose="02040503050406030204" pitchFamily="18" charset="0"/>
                      </a:rPr>
                      <m:t>𝑟𝑖𝑔h𝑡</m:t>
                    </m:r>
                  </m:oMath>
                </a14:m>
                <a:r>
                  <a:rPr lang="en-US" sz="2400" dirty="0">
                    <a:solidFill>
                      <a:schemeClr val="accent2">
                        <a:lumMod val="50000"/>
                      </a:schemeClr>
                    </a:solidFill>
                  </a:rPr>
                  <a:t> is red.</a:t>
                </a:r>
              </a:p>
              <a:p>
                <a:pPr lvl="1">
                  <a:spcBef>
                    <a:spcPts val="0"/>
                  </a:spcBef>
                </a:pPr>
                <a:r>
                  <a:rPr lang="en-US" sz="2000" b="1" dirty="0"/>
                  <a:t>Fix: </a:t>
                </a:r>
                <a:r>
                  <a:rPr lang="en-US" sz="2000" dirty="0"/>
                  <a:t>rotate and recolor.</a:t>
                </a:r>
              </a:p>
              <a:p>
                <a:pPr lvl="1">
                  <a:spcBef>
                    <a:spcPts val="0"/>
                  </a:spcBef>
                </a:pPr>
                <a:r>
                  <a:rPr lang="en-US" sz="2000" b="1" dirty="0"/>
                  <a:t>Effect: </a:t>
                </a:r>
                <a:r>
                  <a:rPr lang="en-US" sz="2000" dirty="0"/>
                  <a:t>we are done!</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8515350" cy="2633903"/>
              </a:xfrm>
              <a:blipFill rotWithShape="1">
                <a:blip r:embed="rId2"/>
                <a:stretch>
                  <a:fillRect l="-931" t="-3241" b="-3009"/>
                </a:stretch>
              </a:blipFill>
            </p:spPr>
            <p:txBody>
              <a:bodyPr/>
              <a:lstStyle/>
              <a:p>
                <a:r>
                  <a:rPr lang="en-US">
                    <a:noFill/>
                  </a:rPr>
                  <a:t> </a:t>
                </a:r>
                <a:endParaRPr lang="en-US">
                  <a:noFill/>
                </a:endParaRPr>
              </a:p>
            </p:txBody>
          </p:sp>
        </mc:Fallback>
      </mc:AlternateContent>
      <p:grpSp>
        <p:nvGrpSpPr>
          <p:cNvPr id="5" name="组合 4"/>
          <p:cNvGrpSpPr/>
          <p:nvPr/>
        </p:nvGrpSpPr>
        <p:grpSpPr>
          <a:xfrm>
            <a:off x="628650" y="4568323"/>
            <a:ext cx="2911238" cy="1924551"/>
            <a:chOff x="983063" y="4568323"/>
            <a:chExt cx="2911238" cy="1924551"/>
          </a:xfrm>
        </p:grpSpPr>
        <mc:AlternateContent xmlns:mc="http://schemas.openxmlformats.org/markup-compatibility/2006">
          <mc:Choice xmlns:a14="http://schemas.microsoft.com/office/drawing/2010/main" Requires="a14">
            <p:sp>
              <p:nvSpPr>
                <p:cNvPr id="119" name="椭圆 118">
                  <a:extLst>
                    <a:ext uri="{FF2B5EF4-FFF2-40B4-BE49-F238E27FC236}">
                      <a14:artisticCrisscrossEtching id="{42F91CD2-9074-421D-90DF-2C6010CF8BE1}"/>
                    </a:ext>
                  </a:extLst>
                </p:cNvPr>
                <p:cNvSpPr/>
                <p:nvPr/>
              </p:nvSpPr>
              <p:spPr>
                <a:xfrm>
                  <a:off x="2231121" y="4575521"/>
                  <a:ext cx="344214" cy="344214"/>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𝐵</m:t>
                        </m:r>
                      </m:oMath>
                    </m:oMathPara>
                  </a14:m>
                  <a:endParaRPr lang="en-US" dirty="0">
                    <a:solidFill>
                      <a:schemeClr val="bg1"/>
                    </a:solidFill>
                  </a:endParaRPr>
                </a:p>
              </p:txBody>
            </p:sp>
          </mc:Choice>
          <mc:Fallback>
            <p:sp>
              <p:nvSpPr>
                <p:cNvPr id="119" name="椭圆 118"/>
                <p:cNvSpPr>
                  <a:spLocks noRot="1" noChangeAspect="1" noMove="1" noResize="1" noEditPoints="1" noAdjustHandles="1" noChangeArrowheads="1" noChangeShapeType="1" noTextEdit="1"/>
                </p:cNvSpPr>
                <p:nvPr/>
              </p:nvSpPr>
              <p:spPr>
                <a:xfrm>
                  <a:off x="2231121" y="4575521"/>
                  <a:ext cx="344214" cy="344214"/>
                </a:xfrm>
                <a:prstGeom prst="ellipse">
                  <a:avLst/>
                </a:prstGeom>
                <a:blipFill rotWithShape="1">
                  <a:blip r:embed="rId3"/>
                  <a:stretch>
                    <a:fillRect/>
                  </a:stretch>
                </a:blipFill>
                <a:ln>
                  <a:solidFill>
                    <a:schemeClr val="accent4">
                      <a:lumMod val="50000"/>
                    </a:schemeClr>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0" name="椭圆 119">
                  <a:extLst>
                    <a:ext uri="{FF2B5EF4-FFF2-40B4-BE49-F238E27FC236}">
                      <a14:artisticCrisscrossEtching id="{C771D944-F431-4A8E-9285-A150CC7E5872}"/>
                    </a:ext>
                  </a:extLst>
                </p:cNvPr>
                <p:cNvSpPr/>
                <p:nvPr/>
              </p:nvSpPr>
              <p:spPr>
                <a:xfrm>
                  <a:off x="2850646" y="5137063"/>
                  <a:ext cx="347042" cy="347042"/>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𝐷</m:t>
                        </m:r>
                      </m:oMath>
                    </m:oMathPara>
                  </a14:m>
                  <a:endParaRPr lang="en-US" sz="1600" dirty="0">
                    <a:solidFill>
                      <a:schemeClr val="bg1"/>
                    </a:solidFill>
                  </a:endParaRPr>
                </a:p>
              </p:txBody>
            </p:sp>
          </mc:Choice>
          <mc:Fallback>
            <p:sp>
              <p:nvSpPr>
                <p:cNvPr id="120" name="椭圆 119"/>
                <p:cNvSpPr>
                  <a:spLocks noRot="1" noChangeAspect="1" noMove="1" noResize="1" noEditPoints="1" noAdjustHandles="1" noChangeArrowheads="1" noChangeShapeType="1" noTextEdit="1"/>
                </p:cNvSpPr>
                <p:nvPr/>
              </p:nvSpPr>
              <p:spPr>
                <a:xfrm>
                  <a:off x="2850646" y="5137063"/>
                  <a:ext cx="347042" cy="347042"/>
                </a:xfrm>
                <a:prstGeom prst="ellipse">
                  <a:avLst/>
                </a:prstGeom>
                <a:blipFill rotWithShape="1">
                  <a:blip r:embed="rId4"/>
                  <a:stretch>
                    <a:fillRect/>
                  </a:stretch>
                </a:blipFill>
                <a:ln>
                  <a:solidFill>
                    <a:schemeClr val="tx1"/>
                  </a:solidFill>
                </a:ln>
              </p:spPr>
              <p:txBody>
                <a:bodyPr/>
                <a:lstStyle/>
                <a:p>
                  <a:r>
                    <a:rPr lang="en-US">
                      <a:noFill/>
                    </a:rPr>
                    <a:t> </a:t>
                  </a:r>
                  <a:endParaRPr lang="en-US">
                    <a:noFill/>
                  </a:endParaRPr>
                </a:p>
              </p:txBody>
            </p:sp>
          </mc:Fallback>
        </mc:AlternateContent>
        <p:cxnSp>
          <p:nvCxnSpPr>
            <p:cNvPr id="121" name="直接连接符 120"/>
            <p:cNvCxnSpPr>
              <a:stCxn id="119" idx="5"/>
              <a:endCxn id="120" idx="0"/>
            </p:cNvCxnSpPr>
            <p:nvPr/>
          </p:nvCxnSpPr>
          <p:spPr>
            <a:xfrm>
              <a:off x="2524926" y="4869326"/>
              <a:ext cx="499241" cy="2677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2" name="椭圆 121">
                  <a:extLst>
                    <a:ext uri="{FF2B5EF4-FFF2-40B4-BE49-F238E27FC236}">
                      <a14:artisticCrisscrossEtching id="{C94642F1-01BA-479A-9672-3048B59271DF}"/>
                    </a:ext>
                  </a:extLst>
                </p:cNvPr>
                <p:cNvSpPr/>
                <p:nvPr/>
              </p:nvSpPr>
              <p:spPr>
                <a:xfrm>
                  <a:off x="1611596" y="5137063"/>
                  <a:ext cx="344214" cy="344214"/>
                </a:xfrm>
                <a:prstGeom prst="ellipse">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𝐴</m:t>
                        </m:r>
                      </m:oMath>
                    </m:oMathPara>
                  </a14:m>
                  <a:endParaRPr lang="en-US" dirty="0">
                    <a:solidFill>
                      <a:schemeClr val="bg1"/>
                    </a:solidFill>
                  </a:endParaRPr>
                </a:p>
              </p:txBody>
            </p:sp>
          </mc:Choice>
          <mc:Fallback>
            <p:sp>
              <p:nvSpPr>
                <p:cNvPr id="122" name="椭圆 121"/>
                <p:cNvSpPr>
                  <a:spLocks noRot="1" noChangeAspect="1" noMove="1" noResize="1" noEditPoints="1" noAdjustHandles="1" noChangeArrowheads="1" noChangeShapeType="1" noTextEdit="1"/>
                </p:cNvSpPr>
                <p:nvPr/>
              </p:nvSpPr>
              <p:spPr>
                <a:xfrm>
                  <a:off x="1611596" y="5137063"/>
                  <a:ext cx="344214" cy="344214"/>
                </a:xfrm>
                <a:prstGeom prst="ellipse">
                  <a:avLst/>
                </a:prstGeom>
                <a:blipFill rotWithShape="1">
                  <a:blip r:embed="rId5"/>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3" name="椭圆 122">
                  <a:extLst>
                    <a:ext uri="{FF2B5EF4-FFF2-40B4-BE49-F238E27FC236}">
                      <a14:artisticCrisscrossEtching id="{A13B8DBC-BB99-434E-80EC-4DEE6CE248D5}"/>
                    </a:ext>
                  </a:extLst>
                </p:cNvPr>
                <p:cNvSpPr/>
                <p:nvPr/>
              </p:nvSpPr>
              <p:spPr>
                <a:xfrm>
                  <a:off x="2343572" y="5714027"/>
                  <a:ext cx="344214" cy="344214"/>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𝐶</m:t>
                        </m:r>
                      </m:oMath>
                    </m:oMathPara>
                  </a14:m>
                  <a:endParaRPr lang="en-US" dirty="0">
                    <a:solidFill>
                      <a:schemeClr val="bg1"/>
                    </a:solidFill>
                  </a:endParaRPr>
                </a:p>
              </p:txBody>
            </p:sp>
          </mc:Choice>
          <mc:Fallback>
            <p:sp>
              <p:nvSpPr>
                <p:cNvPr id="123" name="椭圆 122"/>
                <p:cNvSpPr>
                  <a:spLocks noRot="1" noChangeAspect="1" noMove="1" noResize="1" noEditPoints="1" noAdjustHandles="1" noChangeArrowheads="1" noChangeShapeType="1" noTextEdit="1"/>
                </p:cNvSpPr>
                <p:nvPr/>
              </p:nvSpPr>
              <p:spPr>
                <a:xfrm>
                  <a:off x="2343572" y="5714027"/>
                  <a:ext cx="344214" cy="344214"/>
                </a:xfrm>
                <a:prstGeom prst="ellipse">
                  <a:avLst/>
                </a:prstGeom>
                <a:blipFill rotWithShape="1">
                  <a:blip r:embed="rId6"/>
                  <a:stretch>
                    <a:fillRect/>
                  </a:stretch>
                </a:blipFill>
                <a:ln>
                  <a:solidFill>
                    <a:schemeClr val="accent4">
                      <a:lumMod val="50000"/>
                    </a:schemeClr>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4" name="椭圆 123">
                  <a:extLst>
                    <a:ext uri="{FF2B5EF4-FFF2-40B4-BE49-F238E27FC236}">
                      <a14:artisticCrisscrossEtching id="{83934536-E7DC-4E99-8263-82987D91365F}"/>
                    </a:ext>
                  </a:extLst>
                </p:cNvPr>
                <p:cNvSpPr/>
                <p:nvPr/>
              </p:nvSpPr>
              <p:spPr>
                <a:xfrm>
                  <a:off x="3360548" y="5708956"/>
                  <a:ext cx="344214" cy="344214"/>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𝐸</m:t>
                        </m:r>
                      </m:oMath>
                    </m:oMathPara>
                  </a14:m>
                  <a:endParaRPr lang="en-US" dirty="0">
                    <a:solidFill>
                      <a:schemeClr val="bg1"/>
                    </a:solidFill>
                  </a:endParaRPr>
                </a:p>
              </p:txBody>
            </p:sp>
          </mc:Choice>
          <mc:Fallback>
            <p:sp>
              <p:nvSpPr>
                <p:cNvPr id="124" name="椭圆 123"/>
                <p:cNvSpPr>
                  <a:spLocks noRot="1" noChangeAspect="1" noMove="1" noResize="1" noEditPoints="1" noAdjustHandles="1" noChangeArrowheads="1" noChangeShapeType="1" noTextEdit="1"/>
                </p:cNvSpPr>
                <p:nvPr/>
              </p:nvSpPr>
              <p:spPr>
                <a:xfrm>
                  <a:off x="3360548" y="5708956"/>
                  <a:ext cx="344214" cy="344214"/>
                </a:xfrm>
                <a:prstGeom prst="ellipse">
                  <a:avLst/>
                </a:prstGeom>
                <a:blipFill rotWithShape="1">
                  <a:blip r:embed="rId7"/>
                  <a:stretch>
                    <a:fillRect/>
                  </a:stretch>
                </a:blipFill>
                <a:ln>
                  <a:solidFill>
                    <a:srgbClr val="C00000"/>
                  </a:solidFill>
                </a:ln>
              </p:spPr>
              <p:txBody>
                <a:bodyPr/>
                <a:lstStyle/>
                <a:p>
                  <a:r>
                    <a:rPr lang="en-US">
                      <a:noFill/>
                    </a:rPr>
                    <a:t> </a:t>
                  </a:r>
                  <a:endParaRPr lang="en-US">
                    <a:noFill/>
                  </a:endParaRPr>
                </a:p>
              </p:txBody>
            </p:sp>
          </mc:Fallback>
        </mc:AlternateContent>
        <p:cxnSp>
          <p:nvCxnSpPr>
            <p:cNvPr id="125" name="直接连接符 124"/>
            <p:cNvCxnSpPr>
              <a:stCxn id="119" idx="3"/>
              <a:endCxn id="122" idx="0"/>
            </p:cNvCxnSpPr>
            <p:nvPr/>
          </p:nvCxnSpPr>
          <p:spPr>
            <a:xfrm flipH="1">
              <a:off x="1783703" y="4869326"/>
              <a:ext cx="497827" cy="2677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20" idx="5"/>
              <a:endCxn id="124" idx="0"/>
            </p:cNvCxnSpPr>
            <p:nvPr/>
          </p:nvCxnSpPr>
          <p:spPr>
            <a:xfrm>
              <a:off x="3146865" y="5433282"/>
              <a:ext cx="385790" cy="2756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20" idx="3"/>
              <a:endCxn id="123" idx="0"/>
            </p:cNvCxnSpPr>
            <p:nvPr/>
          </p:nvCxnSpPr>
          <p:spPr>
            <a:xfrm flipH="1">
              <a:off x="2515679" y="5433282"/>
              <a:ext cx="385790" cy="2807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8" name="文本框 127">
                  <a:extLst>
                    <a:ext uri="{FF2B5EF4-FFF2-40B4-BE49-F238E27FC236}">
                      <a14:artisticCrisscrossEtching id="{A6EE8D60-5739-412F-B110-DC9A0AA7582C}"/>
                    </a:ext>
                  </a:extLst>
                </p:cNvPr>
                <p:cNvSpPr txBox="1"/>
                <p:nvPr/>
              </p:nvSpPr>
              <p:spPr>
                <a:xfrm>
                  <a:off x="1392242" y="5571119"/>
                  <a:ext cx="219354"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𝛼</m:t>
                        </m:r>
                      </m:oMath>
                    </m:oMathPara>
                  </a14:m>
                  <a:endParaRPr lang="en-US" sz="2000" dirty="0"/>
                </a:p>
              </p:txBody>
            </p:sp>
          </mc:Choice>
          <mc:Fallback>
            <p:sp>
              <p:nvSpPr>
                <p:cNvPr id="128" name="文本框 127"/>
                <p:cNvSpPr txBox="1">
                  <a:spLocks noRot="1" noChangeAspect="1" noMove="1" noResize="1" noEditPoints="1" noAdjustHandles="1" noChangeArrowheads="1" noChangeShapeType="1" noTextEdit="1"/>
                </p:cNvSpPr>
                <p:nvPr/>
              </p:nvSpPr>
              <p:spPr>
                <a:xfrm>
                  <a:off x="1392242" y="5571119"/>
                  <a:ext cx="219354" cy="307777"/>
                </a:xfrm>
                <a:prstGeom prst="rect">
                  <a:avLst/>
                </a:prstGeom>
                <a:blipFill rotWithShape="1">
                  <a:blip r:embed="rId8"/>
                  <a:stretch>
                    <a:fillRect l="-13889" r="-13889"/>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9" name="文本框 128">
                  <a:extLst>
                    <a:ext uri="{FF2B5EF4-FFF2-40B4-BE49-F238E27FC236}">
                      <a14:artisticCrisscrossEtching id="{6A22DD80-284B-46A7-B0FC-0F821F692309}"/>
                    </a:ext>
                  </a:extLst>
                </p:cNvPr>
                <p:cNvSpPr txBox="1"/>
                <p:nvPr/>
              </p:nvSpPr>
              <p:spPr>
                <a:xfrm>
                  <a:off x="1959944" y="5571118"/>
                  <a:ext cx="220958"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𝛽</m:t>
                        </m:r>
                      </m:oMath>
                    </m:oMathPara>
                  </a14:m>
                  <a:endParaRPr lang="en-US" sz="2000" dirty="0"/>
                </a:p>
              </p:txBody>
            </p:sp>
          </mc:Choice>
          <mc:Fallback>
            <p:sp>
              <p:nvSpPr>
                <p:cNvPr id="129" name="文本框 128"/>
                <p:cNvSpPr txBox="1">
                  <a:spLocks noRot="1" noChangeAspect="1" noMove="1" noResize="1" noEditPoints="1" noAdjustHandles="1" noChangeArrowheads="1" noChangeShapeType="1" noTextEdit="1"/>
                </p:cNvSpPr>
                <p:nvPr/>
              </p:nvSpPr>
              <p:spPr>
                <a:xfrm>
                  <a:off x="1959944" y="5571118"/>
                  <a:ext cx="220958" cy="307777"/>
                </a:xfrm>
                <a:prstGeom prst="rect">
                  <a:avLst/>
                </a:prstGeom>
                <a:blipFill rotWithShape="1">
                  <a:blip r:embed="rId9"/>
                  <a:stretch>
                    <a:fillRect l="-37838" r="-35135" b="-34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0" name="文本框 129">
                  <a:extLst>
                    <a:ext uri="{FF2B5EF4-FFF2-40B4-BE49-F238E27FC236}">
                      <a14:artisticCrisscrossEtching id="{0150A76B-F710-42FC-B32C-97FC15CC080A}"/>
                    </a:ext>
                  </a:extLst>
                </p:cNvPr>
                <p:cNvSpPr txBox="1"/>
                <p:nvPr/>
              </p:nvSpPr>
              <p:spPr>
                <a:xfrm>
                  <a:off x="2121444" y="6185097"/>
                  <a:ext cx="19922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𝛾</m:t>
                        </m:r>
                      </m:oMath>
                    </m:oMathPara>
                  </a14:m>
                  <a:endParaRPr lang="en-US" sz="2000" dirty="0"/>
                </a:p>
              </p:txBody>
            </p:sp>
          </mc:Choice>
          <mc:Fallback>
            <p:sp>
              <p:nvSpPr>
                <p:cNvPr id="130" name="文本框 129"/>
                <p:cNvSpPr txBox="1">
                  <a:spLocks noRot="1" noChangeAspect="1" noMove="1" noResize="1" noEditPoints="1" noAdjustHandles="1" noChangeArrowheads="1" noChangeShapeType="1" noTextEdit="1"/>
                </p:cNvSpPr>
                <p:nvPr/>
              </p:nvSpPr>
              <p:spPr>
                <a:xfrm>
                  <a:off x="2121444" y="6185097"/>
                  <a:ext cx="199222" cy="307777"/>
                </a:xfrm>
                <a:prstGeom prst="rect">
                  <a:avLst/>
                </a:prstGeom>
                <a:blipFill rotWithShape="1">
                  <a:blip r:embed="rId10"/>
                  <a:stretch>
                    <a:fillRect l="-30303" r="-24242" b="-22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1" name="文本框 130">
                  <a:extLst>
                    <a:ext uri="{FF2B5EF4-FFF2-40B4-BE49-F238E27FC236}">
                      <a14:artisticCrisscrossEtching id="{2B2E9DA9-0BFA-4B89-ACDE-E5E59EC99F84}"/>
                    </a:ext>
                  </a:extLst>
                </p:cNvPr>
                <p:cNvSpPr txBox="1"/>
                <p:nvPr/>
              </p:nvSpPr>
              <p:spPr>
                <a:xfrm>
                  <a:off x="2692361" y="6185097"/>
                  <a:ext cx="2055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𝛿</m:t>
                        </m:r>
                      </m:oMath>
                    </m:oMathPara>
                  </a14:m>
                  <a:endParaRPr lang="en-US" sz="2000" dirty="0"/>
                </a:p>
              </p:txBody>
            </p:sp>
          </mc:Choice>
          <mc:Fallback>
            <p:sp>
              <p:nvSpPr>
                <p:cNvPr id="131" name="文本框 130"/>
                <p:cNvSpPr txBox="1">
                  <a:spLocks noRot="1" noChangeAspect="1" noMove="1" noResize="1" noEditPoints="1" noAdjustHandles="1" noChangeArrowheads="1" noChangeShapeType="1" noTextEdit="1"/>
                </p:cNvSpPr>
                <p:nvPr/>
              </p:nvSpPr>
              <p:spPr>
                <a:xfrm>
                  <a:off x="2692361" y="6185097"/>
                  <a:ext cx="205569" cy="307777"/>
                </a:xfrm>
                <a:prstGeom prst="rect">
                  <a:avLst/>
                </a:prstGeom>
                <a:blipFill rotWithShape="1">
                  <a:blip r:embed="rId11"/>
                  <a:stretch>
                    <a:fillRect l="-30303" r="-30303" b="-8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2" name="文本框 131">
                  <a:extLst>
                    <a:ext uri="{FF2B5EF4-FFF2-40B4-BE49-F238E27FC236}">
                      <a14:artisticCrisscrossEtching id="{B6B0FDD1-3196-4D69-BE41-6F8010D310AA}"/>
                    </a:ext>
                  </a:extLst>
                </p:cNvPr>
                <p:cNvSpPr txBox="1"/>
                <p:nvPr/>
              </p:nvSpPr>
              <p:spPr>
                <a:xfrm>
                  <a:off x="3141194" y="6185097"/>
                  <a:ext cx="18447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𝜖</m:t>
                        </m:r>
                      </m:oMath>
                    </m:oMathPara>
                  </a14:m>
                  <a:endParaRPr lang="en-US" sz="2000" dirty="0"/>
                </a:p>
              </p:txBody>
            </p:sp>
          </mc:Choice>
          <mc:Fallback>
            <p:sp>
              <p:nvSpPr>
                <p:cNvPr id="132" name="文本框 131"/>
                <p:cNvSpPr txBox="1">
                  <a:spLocks noRot="1" noChangeAspect="1" noMove="1" noResize="1" noEditPoints="1" noAdjustHandles="1" noChangeArrowheads="1" noChangeShapeType="1" noTextEdit="1"/>
                </p:cNvSpPr>
                <p:nvPr/>
              </p:nvSpPr>
              <p:spPr>
                <a:xfrm>
                  <a:off x="3141194" y="6185097"/>
                  <a:ext cx="184473" cy="307777"/>
                </a:xfrm>
                <a:prstGeom prst="rect">
                  <a:avLst/>
                </a:prstGeom>
                <a:blipFill rotWithShape="1">
                  <a:blip r:embed="rId12"/>
                  <a:stretch>
                    <a:fillRect l="-16667" r="-20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3" name="文本框 132">
                  <a:extLst>
                    <a:ext uri="{FF2B5EF4-FFF2-40B4-BE49-F238E27FC236}">
                      <a14:artisticCrisscrossEtching id="{4BCA57A3-7C02-4704-9496-B88B9227CC9C}"/>
                    </a:ext>
                  </a:extLst>
                </p:cNvPr>
                <p:cNvSpPr txBox="1"/>
                <p:nvPr/>
              </p:nvSpPr>
              <p:spPr>
                <a:xfrm>
                  <a:off x="3704762" y="6185097"/>
                  <a:ext cx="1895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𝜁</m:t>
                        </m:r>
                      </m:oMath>
                    </m:oMathPara>
                  </a14:m>
                  <a:endParaRPr lang="en-US" sz="2000" dirty="0"/>
                </a:p>
              </p:txBody>
            </p:sp>
          </mc:Choice>
          <mc:Fallback>
            <p:sp>
              <p:nvSpPr>
                <p:cNvPr id="133" name="文本框 132"/>
                <p:cNvSpPr txBox="1">
                  <a:spLocks noRot="1" noChangeAspect="1" noMove="1" noResize="1" noEditPoints="1" noAdjustHandles="1" noChangeArrowheads="1" noChangeShapeType="1" noTextEdit="1"/>
                </p:cNvSpPr>
                <p:nvPr/>
              </p:nvSpPr>
              <p:spPr>
                <a:xfrm>
                  <a:off x="3704762" y="6185097"/>
                  <a:ext cx="189539" cy="307777"/>
                </a:xfrm>
                <a:prstGeom prst="rect">
                  <a:avLst/>
                </a:prstGeom>
                <a:blipFill rotWithShape="1">
                  <a:blip r:embed="rId13"/>
                  <a:stretch>
                    <a:fillRect l="-45161" r="-41935" b="-34000"/>
                  </a:stretch>
                </a:blipFill>
              </p:spPr>
              <p:txBody>
                <a:bodyPr/>
                <a:lstStyle/>
                <a:p>
                  <a:r>
                    <a:rPr lang="en-US">
                      <a:noFill/>
                    </a:rPr>
                    <a:t> </a:t>
                  </a:r>
                  <a:endParaRPr lang="en-US">
                    <a:noFill/>
                  </a:endParaRPr>
                </a:p>
              </p:txBody>
            </p:sp>
          </mc:Fallback>
        </mc:AlternateContent>
        <p:cxnSp>
          <p:nvCxnSpPr>
            <p:cNvPr id="138" name="直接连接符 137"/>
            <p:cNvCxnSpPr>
              <a:stCxn id="122" idx="3"/>
              <a:endCxn id="128" idx="0"/>
            </p:cNvCxnSpPr>
            <p:nvPr/>
          </p:nvCxnSpPr>
          <p:spPr>
            <a:xfrm flipH="1">
              <a:off x="1501919" y="5430868"/>
              <a:ext cx="160086" cy="1402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122" idx="5"/>
              <a:endCxn id="129" idx="0"/>
            </p:cNvCxnSpPr>
            <p:nvPr/>
          </p:nvCxnSpPr>
          <p:spPr>
            <a:xfrm>
              <a:off x="1905401" y="5430868"/>
              <a:ext cx="165022" cy="1402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23" idx="3"/>
              <a:endCxn id="130" idx="0"/>
            </p:cNvCxnSpPr>
            <p:nvPr/>
          </p:nvCxnSpPr>
          <p:spPr>
            <a:xfrm flipH="1">
              <a:off x="2221055" y="6007832"/>
              <a:ext cx="172926" cy="1772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23" idx="5"/>
              <a:endCxn id="131" idx="0"/>
            </p:cNvCxnSpPr>
            <p:nvPr/>
          </p:nvCxnSpPr>
          <p:spPr>
            <a:xfrm>
              <a:off x="2637377" y="6007832"/>
              <a:ext cx="157769" cy="1772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24" idx="5"/>
              <a:endCxn id="133" idx="0"/>
            </p:cNvCxnSpPr>
            <p:nvPr/>
          </p:nvCxnSpPr>
          <p:spPr>
            <a:xfrm>
              <a:off x="3654353" y="6002761"/>
              <a:ext cx="145179" cy="1823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24" idx="3"/>
              <a:endCxn id="132" idx="0"/>
            </p:cNvCxnSpPr>
            <p:nvPr/>
          </p:nvCxnSpPr>
          <p:spPr>
            <a:xfrm flipH="1">
              <a:off x="3233431" y="6002761"/>
              <a:ext cx="177526" cy="1823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4" name="文本框 143">
                  <a:extLst>
                    <a:ext uri="{FF2B5EF4-FFF2-40B4-BE49-F238E27FC236}">
                      <a14:artisticCrisscrossEtching id="{6AEA5648-7801-41C6-92B2-769FC45B38B7}"/>
                    </a:ext>
                  </a:extLst>
                </p:cNvPr>
                <p:cNvSpPr txBox="1"/>
                <p:nvPr/>
              </p:nvSpPr>
              <p:spPr>
                <a:xfrm>
                  <a:off x="983063" y="5183366"/>
                  <a:ext cx="592855" cy="251607"/>
                </a:xfrm>
                <a:prstGeom prst="rect">
                  <a:avLst/>
                </a:prstGeom>
                <a:noFill/>
              </p:spPr>
              <p:txBody>
                <a:bodyPr wrap="none" lIns="0" tIns="0" rIns="0" bIns="0" rtlCol="0">
                  <a:spAutoFit/>
                </a:bodyPr>
                <a:lstStyle/>
                <a:p>
                  <a:pPr algn="ctr">
                    <a:lnSpc>
                      <a:spcPct val="80000"/>
                    </a:lnSpc>
                  </a:pPr>
                  <a14:m>
                    <m:oMath xmlns:m="http://schemas.openxmlformats.org/officeDocument/2006/math">
                      <m:r>
                        <a:rPr lang="en-US" sz="2000" b="0" i="1" smtClean="0">
                          <a:latin typeface="Cambria Math" panose="02040503050406030204" pitchFamily="18" charset="0"/>
                        </a:rPr>
                        <m:t>𝑥</m:t>
                      </m:r>
                    </m:oMath>
                  </a14:m>
                  <a:r>
                    <a:rPr lang="en-US" sz="2000" dirty="0"/>
                    <a:t> </a:t>
                  </a:r>
                  <a:r>
                    <a:rPr lang="en-US" dirty="0">
                      <a:solidFill>
                        <a:schemeClr val="tx1">
                          <a:lumMod val="50000"/>
                          <a:lumOff val="50000"/>
                        </a:schemeClr>
                      </a:solidFill>
                    </a:rPr>
                    <a:t>(BB)</a:t>
                  </a:r>
                </a:p>
              </p:txBody>
            </p:sp>
          </mc:Choice>
          <mc:Fallback>
            <p:sp>
              <p:nvSpPr>
                <p:cNvPr id="144" name="文本框 143"/>
                <p:cNvSpPr txBox="1">
                  <a:spLocks noRot="1" noChangeAspect="1" noMove="1" noResize="1" noEditPoints="1" noAdjustHandles="1" noChangeArrowheads="1" noChangeShapeType="1" noTextEdit="1"/>
                </p:cNvSpPr>
                <p:nvPr/>
              </p:nvSpPr>
              <p:spPr>
                <a:xfrm>
                  <a:off x="983063" y="5183366"/>
                  <a:ext cx="592855" cy="251607"/>
                </a:xfrm>
                <a:prstGeom prst="rect">
                  <a:avLst/>
                </a:prstGeom>
                <a:blipFill rotWithShape="1">
                  <a:blip r:embed="rId14"/>
                  <a:stretch>
                    <a:fillRect l="-10309" t="-42857" r="-25773" b="-5238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45" name="文本框 144">
                  <a:extLst>
                    <a:ext uri="{FF2B5EF4-FFF2-40B4-BE49-F238E27FC236}">
                      <a14:artisticCrisscrossEtching id="{90601C93-5410-4EB6-AA7B-FF2BABED1672}"/>
                    </a:ext>
                  </a:extLst>
                </p:cNvPr>
                <p:cNvSpPr txBox="1"/>
                <p:nvPr/>
              </p:nvSpPr>
              <p:spPr>
                <a:xfrm>
                  <a:off x="3233366" y="5219004"/>
                  <a:ext cx="254364" cy="246221"/>
                </a:xfrm>
                <a:prstGeom prst="rect">
                  <a:avLst/>
                </a:prstGeom>
                <a:noFill/>
              </p:spPr>
              <p:txBody>
                <a:bodyPr wrap="none" lIns="0" tIns="0" rIns="0" bIns="0" rtlCol="0">
                  <a:spAutoFit/>
                </a:bodyPr>
                <a:lstStyle/>
                <a:p>
                  <a:pPr>
                    <a:lnSpc>
                      <a:spcPct val="80000"/>
                    </a:lnSpc>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𝑤</m:t>
                        </m:r>
                      </m:oMath>
                    </m:oMathPara>
                  </a14:m>
                  <a:endParaRPr lang="en-US" dirty="0"/>
                </a:p>
              </p:txBody>
            </p:sp>
          </mc:Choice>
          <mc:Fallback>
            <p:sp>
              <p:nvSpPr>
                <p:cNvPr id="145" name="文本框 144"/>
                <p:cNvSpPr txBox="1">
                  <a:spLocks noRot="1" noChangeAspect="1" noMove="1" noResize="1" noEditPoints="1" noAdjustHandles="1" noChangeArrowheads="1" noChangeShapeType="1" noTextEdit="1"/>
                </p:cNvSpPr>
                <p:nvPr/>
              </p:nvSpPr>
              <p:spPr>
                <a:xfrm>
                  <a:off x="3233366" y="5219004"/>
                  <a:ext cx="254364" cy="246221"/>
                </a:xfrm>
                <a:prstGeom prst="rect">
                  <a:avLst/>
                </a:prstGeom>
                <a:blipFill rotWithShape="1">
                  <a:blip r:embed="rId15"/>
                  <a:stretch>
                    <a:fillRect l="-11905" r="-11905"/>
                  </a:stretch>
                </a:blipFill>
              </p:spPr>
              <p:txBody>
                <a:bodyPr/>
                <a:lstStyle/>
                <a:p>
                  <a:r>
                    <a:rPr lang="en-US">
                      <a:noFill/>
                    </a:rPr>
                    <a:t> </a:t>
                  </a:r>
                  <a:endParaRPr lang="en-US">
                    <a:noFill/>
                  </a:endParaRPr>
                </a:p>
              </p:txBody>
            </p:sp>
          </mc:Fallback>
        </mc:AlternateContent>
        <p:sp>
          <p:nvSpPr>
            <p:cNvPr id="4" name="矩形 3"/>
            <p:cNvSpPr/>
            <p:nvPr/>
          </p:nvSpPr>
          <p:spPr>
            <a:xfrm>
              <a:off x="2524926" y="4568323"/>
              <a:ext cx="883575" cy="369332"/>
            </a:xfrm>
            <a:prstGeom prst="rect">
              <a:avLst/>
            </a:prstGeom>
          </p:spPr>
          <p:txBody>
            <a:bodyPr wrap="none">
              <a:spAutoFit/>
            </a:bodyPr>
            <a:lstStyle/>
            <a:p>
              <a:pPr algn="ctr"/>
              <a:r>
                <a:rPr lang="en-US" dirty="0">
                  <a:solidFill>
                    <a:schemeClr val="tx1">
                      <a:lumMod val="50000"/>
                      <a:lumOff val="50000"/>
                    </a:schemeClr>
                  </a:solidFill>
                </a:rPr>
                <a:t>(R or B)</a:t>
              </a:r>
              <a:endParaRPr lang="en-US" dirty="0"/>
            </a:p>
          </p:txBody>
        </p:sp>
      </p:grpSp>
      <p:grpSp>
        <p:nvGrpSpPr>
          <p:cNvPr id="7" name="组合 6"/>
          <p:cNvGrpSpPr/>
          <p:nvPr/>
        </p:nvGrpSpPr>
        <p:grpSpPr>
          <a:xfrm>
            <a:off x="5503996" y="4541963"/>
            <a:ext cx="2602175" cy="1950911"/>
            <a:chOff x="5248284" y="4541963"/>
            <a:chExt cx="2602175" cy="1950911"/>
          </a:xfrm>
        </p:grpSpPr>
        <mc:AlternateContent xmlns:mc="http://schemas.openxmlformats.org/markup-compatibility/2006">
          <mc:Choice xmlns:a14="http://schemas.microsoft.com/office/drawing/2010/main" Requires="a14">
            <p:sp>
              <p:nvSpPr>
                <p:cNvPr id="56" name="椭圆 55">
                  <a:extLst>
                    <a:ext uri="{FF2B5EF4-FFF2-40B4-BE49-F238E27FC236}">
                      <a14:artisticCrisscrossEtching id="{6ABAF923-D8A1-4371-9276-EC9588928791}"/>
                    </a:ext>
                  </a:extLst>
                </p:cNvPr>
                <p:cNvSpPr/>
                <p:nvPr/>
              </p:nvSpPr>
              <p:spPr>
                <a:xfrm>
                  <a:off x="6023849" y="5138420"/>
                  <a:ext cx="344214" cy="344214"/>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𝐵</m:t>
                        </m:r>
                      </m:oMath>
                    </m:oMathPara>
                  </a14:m>
                  <a:endParaRPr lang="en-US" dirty="0">
                    <a:solidFill>
                      <a:schemeClr val="bg1"/>
                    </a:solidFill>
                  </a:endParaRPr>
                </a:p>
              </p:txBody>
            </p:sp>
          </mc:Choice>
          <mc:Fallback>
            <p:sp>
              <p:nvSpPr>
                <p:cNvPr id="56" name="椭圆 55"/>
                <p:cNvSpPr>
                  <a:spLocks noRot="1" noChangeAspect="1" noMove="1" noResize="1" noEditPoints="1" noAdjustHandles="1" noChangeArrowheads="1" noChangeShapeType="1" noTextEdit="1"/>
                </p:cNvSpPr>
                <p:nvPr/>
              </p:nvSpPr>
              <p:spPr>
                <a:xfrm>
                  <a:off x="6023849" y="5138420"/>
                  <a:ext cx="344214" cy="344214"/>
                </a:xfrm>
                <a:prstGeom prst="ellipse">
                  <a:avLst/>
                </a:prstGeom>
                <a:blipFill rotWithShape="1">
                  <a:blip r:embed="rId16"/>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5" name="椭圆 74">
                  <a:extLst>
                    <a:ext uri="{FF2B5EF4-FFF2-40B4-BE49-F238E27FC236}">
                      <a14:artisticCrisscrossEtching id="{21F8E692-67E3-417A-905E-BC890B8D5B10}"/>
                    </a:ext>
                  </a:extLst>
                </p:cNvPr>
                <p:cNvSpPr/>
                <p:nvPr/>
              </p:nvSpPr>
              <p:spPr>
                <a:xfrm>
                  <a:off x="6667456" y="4541963"/>
                  <a:ext cx="347042" cy="347042"/>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𝐷</m:t>
                        </m:r>
                      </m:oMath>
                    </m:oMathPara>
                  </a14:m>
                  <a:endParaRPr lang="en-US" sz="1600" dirty="0">
                    <a:solidFill>
                      <a:schemeClr val="bg1"/>
                    </a:solidFill>
                  </a:endParaRPr>
                </a:p>
              </p:txBody>
            </p:sp>
          </mc:Choice>
          <mc:Fallback>
            <p:sp>
              <p:nvSpPr>
                <p:cNvPr id="75" name="椭圆 74"/>
                <p:cNvSpPr>
                  <a:spLocks noRot="1" noChangeAspect="1" noMove="1" noResize="1" noEditPoints="1" noAdjustHandles="1" noChangeArrowheads="1" noChangeShapeType="1" noTextEdit="1"/>
                </p:cNvSpPr>
                <p:nvPr/>
              </p:nvSpPr>
              <p:spPr>
                <a:xfrm>
                  <a:off x="6667456" y="4541963"/>
                  <a:ext cx="347042" cy="347042"/>
                </a:xfrm>
                <a:prstGeom prst="ellipse">
                  <a:avLst/>
                </a:prstGeom>
                <a:blipFill rotWithShape="1">
                  <a:blip r:embed="rId17"/>
                  <a:stretch>
                    <a:fillRect l="-1695"/>
                  </a:stretch>
                </a:blipFill>
                <a:ln>
                  <a:solidFill>
                    <a:schemeClr val="accent4">
                      <a:lumMod val="50000"/>
                    </a:schemeClr>
                  </a:solidFill>
                </a:ln>
              </p:spPr>
              <p:txBody>
                <a:bodyPr/>
                <a:lstStyle/>
                <a:p>
                  <a:r>
                    <a:rPr lang="en-US">
                      <a:noFill/>
                    </a:rPr>
                    <a:t> </a:t>
                  </a:r>
                  <a:endParaRPr lang="en-US">
                    <a:noFill/>
                  </a:endParaRPr>
                </a:p>
              </p:txBody>
            </p:sp>
          </mc:Fallback>
        </mc:AlternateContent>
        <p:cxnSp>
          <p:nvCxnSpPr>
            <p:cNvPr id="81" name="直接连接符 80"/>
            <p:cNvCxnSpPr>
              <a:stCxn id="56" idx="0"/>
              <a:endCxn id="75" idx="3"/>
            </p:cNvCxnSpPr>
            <p:nvPr/>
          </p:nvCxnSpPr>
          <p:spPr>
            <a:xfrm flipV="1">
              <a:off x="6195956" y="4838182"/>
              <a:ext cx="522323" cy="3002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2" name="椭圆 81">
                  <a:extLst>
                    <a:ext uri="{FF2B5EF4-FFF2-40B4-BE49-F238E27FC236}">
                      <a14:artisticCrisscrossEtching id="{F1B1103E-8CC3-4361-A693-57E9964ACE1A}"/>
                    </a:ext>
                  </a:extLst>
                </p:cNvPr>
                <p:cNvSpPr/>
                <p:nvPr/>
              </p:nvSpPr>
              <p:spPr>
                <a:xfrm>
                  <a:off x="5467638" y="5714027"/>
                  <a:ext cx="344214" cy="344214"/>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𝐴</m:t>
                        </m:r>
                      </m:oMath>
                    </m:oMathPara>
                  </a14:m>
                  <a:endParaRPr lang="en-US" dirty="0">
                    <a:solidFill>
                      <a:schemeClr val="bg1"/>
                    </a:solidFill>
                  </a:endParaRPr>
                </a:p>
              </p:txBody>
            </p:sp>
          </mc:Choice>
          <mc:Fallback>
            <p:sp>
              <p:nvSpPr>
                <p:cNvPr id="82" name="椭圆 81"/>
                <p:cNvSpPr>
                  <a:spLocks noRot="1" noChangeAspect="1" noMove="1" noResize="1" noEditPoints="1" noAdjustHandles="1" noChangeArrowheads="1" noChangeShapeType="1" noTextEdit="1"/>
                </p:cNvSpPr>
                <p:nvPr/>
              </p:nvSpPr>
              <p:spPr>
                <a:xfrm>
                  <a:off x="5467638" y="5714027"/>
                  <a:ext cx="344214" cy="344214"/>
                </a:xfrm>
                <a:prstGeom prst="ellipse">
                  <a:avLst/>
                </a:prstGeom>
                <a:blipFill rotWithShape="1">
                  <a:blip r:embed="rId18"/>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3" name="椭圆 82">
                  <a:extLst>
                    <a:ext uri="{FF2B5EF4-FFF2-40B4-BE49-F238E27FC236}">
                      <a14:artisticCrisscrossEtching id="{C4218FEA-517D-4A12-81DC-0EEB12FF2DC4}"/>
                    </a:ext>
                  </a:extLst>
                </p:cNvPr>
                <p:cNvSpPr/>
                <p:nvPr/>
              </p:nvSpPr>
              <p:spPr>
                <a:xfrm>
                  <a:off x="6500364" y="5714027"/>
                  <a:ext cx="344214" cy="344214"/>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𝐶</m:t>
                        </m:r>
                      </m:oMath>
                    </m:oMathPara>
                  </a14:m>
                  <a:endParaRPr lang="en-US" dirty="0">
                    <a:solidFill>
                      <a:schemeClr val="bg1"/>
                    </a:solidFill>
                  </a:endParaRPr>
                </a:p>
              </p:txBody>
            </p:sp>
          </mc:Choice>
          <mc:Fallback>
            <p:sp>
              <p:nvSpPr>
                <p:cNvPr id="83" name="椭圆 82"/>
                <p:cNvSpPr>
                  <a:spLocks noRot="1" noChangeAspect="1" noMove="1" noResize="1" noEditPoints="1" noAdjustHandles="1" noChangeArrowheads="1" noChangeShapeType="1" noTextEdit="1"/>
                </p:cNvSpPr>
                <p:nvPr/>
              </p:nvSpPr>
              <p:spPr>
                <a:xfrm>
                  <a:off x="6500364" y="5714027"/>
                  <a:ext cx="344214" cy="344214"/>
                </a:xfrm>
                <a:prstGeom prst="ellipse">
                  <a:avLst/>
                </a:prstGeom>
                <a:blipFill rotWithShape="1">
                  <a:blip r:embed="rId19"/>
                  <a:stretch>
                    <a:fillRect/>
                  </a:stretch>
                </a:blipFill>
                <a:ln>
                  <a:solidFill>
                    <a:schemeClr val="accent4">
                      <a:lumMod val="50000"/>
                    </a:schemeClr>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4" name="椭圆 83">
                  <a:extLst>
                    <a:ext uri="{FF2B5EF4-FFF2-40B4-BE49-F238E27FC236}">
                      <a14:artisticCrisscrossEtching id="{1FFA6B21-F2C0-4CE6-9B9C-AD85420DC515}"/>
                    </a:ext>
                  </a:extLst>
                </p:cNvPr>
                <p:cNvSpPr/>
                <p:nvPr/>
              </p:nvSpPr>
              <p:spPr>
                <a:xfrm>
                  <a:off x="7316706" y="5135798"/>
                  <a:ext cx="344214" cy="344214"/>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2000" b="0" i="1" dirty="0" smtClean="0">
                            <a:solidFill>
                              <a:schemeClr val="bg1"/>
                            </a:solidFill>
                            <a:latin typeface="Cambria Math" panose="02040503050406030204" pitchFamily="18" charset="0"/>
                          </a:rPr>
                          <m:t>𝐸</m:t>
                        </m:r>
                      </m:oMath>
                    </m:oMathPara>
                  </a14:m>
                  <a:endParaRPr lang="en-US" dirty="0">
                    <a:solidFill>
                      <a:schemeClr val="bg1"/>
                    </a:solidFill>
                  </a:endParaRPr>
                </a:p>
              </p:txBody>
            </p:sp>
          </mc:Choice>
          <mc:Fallback>
            <p:sp>
              <p:nvSpPr>
                <p:cNvPr id="84" name="椭圆 83"/>
                <p:cNvSpPr>
                  <a:spLocks noRot="1" noChangeAspect="1" noMove="1" noResize="1" noEditPoints="1" noAdjustHandles="1" noChangeArrowheads="1" noChangeShapeType="1" noTextEdit="1"/>
                </p:cNvSpPr>
                <p:nvPr/>
              </p:nvSpPr>
              <p:spPr>
                <a:xfrm>
                  <a:off x="7316706" y="5135798"/>
                  <a:ext cx="344214" cy="344214"/>
                </a:xfrm>
                <a:prstGeom prst="ellipse">
                  <a:avLst/>
                </a:prstGeom>
                <a:blipFill rotWithShape="1">
                  <a:blip r:embed="rId20"/>
                  <a:stretch>
                    <a:fillRect/>
                  </a:stretch>
                </a:blipFill>
                <a:ln>
                  <a:solidFill>
                    <a:schemeClr val="tx1"/>
                  </a:solidFill>
                </a:ln>
              </p:spPr>
              <p:txBody>
                <a:bodyPr/>
                <a:lstStyle/>
                <a:p>
                  <a:r>
                    <a:rPr lang="en-US">
                      <a:noFill/>
                    </a:rPr>
                    <a:t> </a:t>
                  </a:r>
                  <a:endParaRPr lang="en-US">
                    <a:noFill/>
                  </a:endParaRPr>
                </a:p>
              </p:txBody>
            </p:sp>
          </mc:Fallback>
        </mc:AlternateContent>
        <p:cxnSp>
          <p:nvCxnSpPr>
            <p:cNvPr id="85" name="直接连接符 84"/>
            <p:cNvCxnSpPr>
              <a:stCxn id="56" idx="3"/>
              <a:endCxn id="82" idx="0"/>
            </p:cNvCxnSpPr>
            <p:nvPr/>
          </p:nvCxnSpPr>
          <p:spPr>
            <a:xfrm flipH="1">
              <a:off x="5639745" y="5432225"/>
              <a:ext cx="434513" cy="2818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75" idx="5"/>
              <a:endCxn id="84" idx="0"/>
            </p:cNvCxnSpPr>
            <p:nvPr/>
          </p:nvCxnSpPr>
          <p:spPr>
            <a:xfrm>
              <a:off x="6963675" y="4838182"/>
              <a:ext cx="525138" cy="2976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56" idx="5"/>
              <a:endCxn id="83" idx="0"/>
            </p:cNvCxnSpPr>
            <p:nvPr/>
          </p:nvCxnSpPr>
          <p:spPr>
            <a:xfrm>
              <a:off x="6317654" y="5432225"/>
              <a:ext cx="354817" cy="2818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9" name="文本框 88">
                  <a:extLst>
                    <a:ext uri="{FF2B5EF4-FFF2-40B4-BE49-F238E27FC236}">
                      <a14:artisticCrisscrossEtching id="{B7C53AD9-F95F-4CA3-892F-933E32EBF927}"/>
                    </a:ext>
                  </a:extLst>
                </p:cNvPr>
                <p:cNvSpPr txBox="1"/>
                <p:nvPr/>
              </p:nvSpPr>
              <p:spPr>
                <a:xfrm>
                  <a:off x="5248284" y="6148083"/>
                  <a:ext cx="219354"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𝛼</m:t>
                        </m:r>
                      </m:oMath>
                    </m:oMathPara>
                  </a14:m>
                  <a:endParaRPr lang="en-US" sz="2000" dirty="0"/>
                </a:p>
              </p:txBody>
            </p:sp>
          </mc:Choice>
          <mc:Fallback>
            <p:sp>
              <p:nvSpPr>
                <p:cNvPr id="89" name="文本框 88"/>
                <p:cNvSpPr txBox="1">
                  <a:spLocks noRot="1" noChangeAspect="1" noMove="1" noResize="1" noEditPoints="1" noAdjustHandles="1" noChangeArrowheads="1" noChangeShapeType="1" noTextEdit="1"/>
                </p:cNvSpPr>
                <p:nvPr/>
              </p:nvSpPr>
              <p:spPr>
                <a:xfrm>
                  <a:off x="5248284" y="6148083"/>
                  <a:ext cx="219354" cy="307777"/>
                </a:xfrm>
                <a:prstGeom prst="rect">
                  <a:avLst/>
                </a:prstGeom>
                <a:blipFill rotWithShape="1">
                  <a:blip r:embed="rId21"/>
                  <a:stretch>
                    <a:fillRect l="-16667" r="-1111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0" name="文本框 89">
                  <a:extLst>
                    <a:ext uri="{FF2B5EF4-FFF2-40B4-BE49-F238E27FC236}">
                      <a14:artisticCrisscrossEtching id="{0ADA05AC-A2D5-4C9C-9A1D-EA841CD7B9BA}"/>
                    </a:ext>
                  </a:extLst>
                </p:cNvPr>
                <p:cNvSpPr txBox="1"/>
                <p:nvPr/>
              </p:nvSpPr>
              <p:spPr>
                <a:xfrm>
                  <a:off x="5815986" y="6148082"/>
                  <a:ext cx="220958"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𝛽</m:t>
                        </m:r>
                      </m:oMath>
                    </m:oMathPara>
                  </a14:m>
                  <a:endParaRPr lang="en-US" sz="2000" dirty="0"/>
                </a:p>
              </p:txBody>
            </p:sp>
          </mc:Choice>
          <mc:Fallback>
            <p:sp>
              <p:nvSpPr>
                <p:cNvPr id="90" name="文本框 89"/>
                <p:cNvSpPr txBox="1">
                  <a:spLocks noRot="1" noChangeAspect="1" noMove="1" noResize="1" noEditPoints="1" noAdjustHandles="1" noChangeArrowheads="1" noChangeShapeType="1" noTextEdit="1"/>
                </p:cNvSpPr>
                <p:nvPr/>
              </p:nvSpPr>
              <p:spPr>
                <a:xfrm>
                  <a:off x="5815986" y="6148082"/>
                  <a:ext cx="220958" cy="307777"/>
                </a:xfrm>
                <a:prstGeom prst="rect">
                  <a:avLst/>
                </a:prstGeom>
                <a:blipFill rotWithShape="1">
                  <a:blip r:embed="rId22"/>
                  <a:stretch>
                    <a:fillRect l="-38889" r="-38889" b="-34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1" name="文本框 90">
                  <a:extLst>
                    <a:ext uri="{FF2B5EF4-FFF2-40B4-BE49-F238E27FC236}">
                      <a14:artisticCrisscrossEtching id="{CEDEB763-8FA5-4941-9516-01253DF0AFBA}"/>
                    </a:ext>
                  </a:extLst>
                </p:cNvPr>
                <p:cNvSpPr txBox="1"/>
                <p:nvPr/>
              </p:nvSpPr>
              <p:spPr>
                <a:xfrm>
                  <a:off x="6278236" y="6185097"/>
                  <a:ext cx="19922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𝛾</m:t>
                        </m:r>
                      </m:oMath>
                    </m:oMathPara>
                  </a14:m>
                  <a:endParaRPr lang="en-US" sz="2000" dirty="0"/>
                </a:p>
              </p:txBody>
            </p:sp>
          </mc:Choice>
          <mc:Fallback>
            <p:sp>
              <p:nvSpPr>
                <p:cNvPr id="91" name="文本框 90"/>
                <p:cNvSpPr txBox="1">
                  <a:spLocks noRot="1" noChangeAspect="1" noMove="1" noResize="1" noEditPoints="1" noAdjustHandles="1" noChangeArrowheads="1" noChangeShapeType="1" noTextEdit="1"/>
                </p:cNvSpPr>
                <p:nvPr/>
              </p:nvSpPr>
              <p:spPr>
                <a:xfrm>
                  <a:off x="6278236" y="6185097"/>
                  <a:ext cx="199222" cy="307777"/>
                </a:xfrm>
                <a:prstGeom prst="rect">
                  <a:avLst/>
                </a:prstGeom>
                <a:blipFill rotWithShape="1">
                  <a:blip r:embed="rId23"/>
                  <a:stretch>
                    <a:fillRect l="-30303" r="-24242" b="-22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2" name="文本框 91">
                  <a:extLst>
                    <a:ext uri="{FF2B5EF4-FFF2-40B4-BE49-F238E27FC236}">
                      <a14:artisticCrisscrossEtching id="{2B7F28E9-DD9B-4238-8293-FBA4D67EB2B3}"/>
                    </a:ext>
                  </a:extLst>
                </p:cNvPr>
                <p:cNvSpPr txBox="1"/>
                <p:nvPr/>
              </p:nvSpPr>
              <p:spPr>
                <a:xfrm>
                  <a:off x="6849153" y="6185097"/>
                  <a:ext cx="2055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𝛿</m:t>
                        </m:r>
                      </m:oMath>
                    </m:oMathPara>
                  </a14:m>
                  <a:endParaRPr lang="en-US" sz="2000" dirty="0"/>
                </a:p>
              </p:txBody>
            </p:sp>
          </mc:Choice>
          <mc:Fallback>
            <p:sp>
              <p:nvSpPr>
                <p:cNvPr id="92" name="文本框 91"/>
                <p:cNvSpPr txBox="1">
                  <a:spLocks noRot="1" noChangeAspect="1" noMove="1" noResize="1" noEditPoints="1" noAdjustHandles="1" noChangeArrowheads="1" noChangeShapeType="1" noTextEdit="1"/>
                </p:cNvSpPr>
                <p:nvPr/>
              </p:nvSpPr>
              <p:spPr>
                <a:xfrm>
                  <a:off x="6849153" y="6185097"/>
                  <a:ext cx="205569" cy="307777"/>
                </a:xfrm>
                <a:prstGeom prst="rect">
                  <a:avLst/>
                </a:prstGeom>
                <a:blipFill rotWithShape="1">
                  <a:blip r:embed="rId24"/>
                  <a:stretch>
                    <a:fillRect l="-29412" r="-26471" b="-8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3" name="文本框 92">
                  <a:extLst>
                    <a:ext uri="{FF2B5EF4-FFF2-40B4-BE49-F238E27FC236}">
                      <a14:artisticCrisscrossEtching id="{FC2ECE1B-9142-44C4-893A-F751BDBF4290}"/>
                    </a:ext>
                  </a:extLst>
                </p:cNvPr>
                <p:cNvSpPr txBox="1"/>
                <p:nvPr/>
              </p:nvSpPr>
              <p:spPr>
                <a:xfrm>
                  <a:off x="7097352" y="5611939"/>
                  <a:ext cx="18447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𝜖</m:t>
                        </m:r>
                      </m:oMath>
                    </m:oMathPara>
                  </a14:m>
                  <a:endParaRPr lang="en-US" sz="2000" dirty="0"/>
                </a:p>
              </p:txBody>
            </p:sp>
          </mc:Choice>
          <mc:Fallback>
            <p:sp>
              <p:nvSpPr>
                <p:cNvPr id="93" name="文本框 92"/>
                <p:cNvSpPr txBox="1">
                  <a:spLocks noRot="1" noChangeAspect="1" noMove="1" noResize="1" noEditPoints="1" noAdjustHandles="1" noChangeArrowheads="1" noChangeShapeType="1" noTextEdit="1"/>
                </p:cNvSpPr>
                <p:nvPr/>
              </p:nvSpPr>
              <p:spPr>
                <a:xfrm>
                  <a:off x="7097352" y="5611939"/>
                  <a:ext cx="184473" cy="307777"/>
                </a:xfrm>
                <a:prstGeom prst="rect">
                  <a:avLst/>
                </a:prstGeom>
                <a:blipFill rotWithShape="1">
                  <a:blip r:embed="rId25"/>
                  <a:stretch>
                    <a:fillRect l="-16667" r="-20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4" name="文本框 93">
                  <a:extLst>
                    <a:ext uri="{FF2B5EF4-FFF2-40B4-BE49-F238E27FC236}">
                      <a14:artisticCrisscrossEtching id="{CBF232E6-7CC7-45CF-B085-3477767D1E4D}"/>
                    </a:ext>
                  </a:extLst>
                </p:cNvPr>
                <p:cNvSpPr txBox="1"/>
                <p:nvPr/>
              </p:nvSpPr>
              <p:spPr>
                <a:xfrm>
                  <a:off x="7660920" y="5611939"/>
                  <a:ext cx="1895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𝜁</m:t>
                        </m:r>
                      </m:oMath>
                    </m:oMathPara>
                  </a14:m>
                  <a:endParaRPr lang="en-US" sz="2000" dirty="0"/>
                </a:p>
              </p:txBody>
            </p:sp>
          </mc:Choice>
          <mc:Fallback>
            <p:sp>
              <p:nvSpPr>
                <p:cNvPr id="94" name="文本框 93"/>
                <p:cNvSpPr txBox="1">
                  <a:spLocks noRot="1" noChangeAspect="1" noMove="1" noResize="1" noEditPoints="1" noAdjustHandles="1" noChangeArrowheads="1" noChangeShapeType="1" noTextEdit="1"/>
                </p:cNvSpPr>
                <p:nvPr/>
              </p:nvSpPr>
              <p:spPr>
                <a:xfrm>
                  <a:off x="7660920" y="5611939"/>
                  <a:ext cx="189539" cy="307777"/>
                </a:xfrm>
                <a:prstGeom prst="rect">
                  <a:avLst/>
                </a:prstGeom>
                <a:blipFill rotWithShape="1">
                  <a:blip r:embed="rId26"/>
                  <a:stretch>
                    <a:fillRect l="-45161" r="-41935" b="-34000"/>
                  </a:stretch>
                </a:blipFill>
              </p:spPr>
              <p:txBody>
                <a:bodyPr/>
                <a:lstStyle/>
                <a:p>
                  <a:r>
                    <a:rPr lang="en-US">
                      <a:noFill/>
                    </a:rPr>
                    <a:t> </a:t>
                  </a:r>
                  <a:endParaRPr lang="en-US">
                    <a:noFill/>
                  </a:endParaRPr>
                </a:p>
              </p:txBody>
            </p:sp>
          </mc:Fallback>
        </mc:AlternateContent>
        <p:cxnSp>
          <p:nvCxnSpPr>
            <p:cNvPr id="95" name="直接连接符 94"/>
            <p:cNvCxnSpPr>
              <a:stCxn id="82" idx="3"/>
              <a:endCxn id="89" idx="0"/>
            </p:cNvCxnSpPr>
            <p:nvPr/>
          </p:nvCxnSpPr>
          <p:spPr>
            <a:xfrm flipH="1">
              <a:off x="5357961" y="6007832"/>
              <a:ext cx="160086" cy="1402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82" idx="5"/>
              <a:endCxn id="90" idx="0"/>
            </p:cNvCxnSpPr>
            <p:nvPr/>
          </p:nvCxnSpPr>
          <p:spPr>
            <a:xfrm>
              <a:off x="5761443" y="6007832"/>
              <a:ext cx="165022" cy="1402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83" idx="3"/>
              <a:endCxn id="91" idx="0"/>
            </p:cNvCxnSpPr>
            <p:nvPr/>
          </p:nvCxnSpPr>
          <p:spPr>
            <a:xfrm flipH="1">
              <a:off x="6377847" y="6007832"/>
              <a:ext cx="172926" cy="1772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83" idx="5"/>
              <a:endCxn id="92" idx="0"/>
            </p:cNvCxnSpPr>
            <p:nvPr/>
          </p:nvCxnSpPr>
          <p:spPr>
            <a:xfrm>
              <a:off x="6794169" y="6007832"/>
              <a:ext cx="157769" cy="1772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84" idx="5"/>
              <a:endCxn id="94" idx="0"/>
            </p:cNvCxnSpPr>
            <p:nvPr/>
          </p:nvCxnSpPr>
          <p:spPr>
            <a:xfrm>
              <a:off x="7610511" y="5429603"/>
              <a:ext cx="145179" cy="1823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84" idx="3"/>
              <a:endCxn id="93" idx="0"/>
            </p:cNvCxnSpPr>
            <p:nvPr/>
          </p:nvCxnSpPr>
          <p:spPr>
            <a:xfrm flipH="1">
              <a:off x="7189589" y="5429603"/>
              <a:ext cx="177526" cy="1823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2" name="文本框 101">
                  <a:extLst>
                    <a:ext uri="{FF2B5EF4-FFF2-40B4-BE49-F238E27FC236}">
                      <a14:artisticCrisscrossEtching id="{4DA6838A-503D-4198-9304-FDDC7ED91CE6}"/>
                    </a:ext>
                  </a:extLst>
                </p:cNvPr>
                <p:cNvSpPr txBox="1"/>
                <p:nvPr/>
              </p:nvSpPr>
              <p:spPr>
                <a:xfrm>
                  <a:off x="5255177" y="5763023"/>
                  <a:ext cx="201722" cy="246221"/>
                </a:xfrm>
                <a:prstGeom prst="rect">
                  <a:avLst/>
                </a:prstGeom>
                <a:noFill/>
              </p:spPr>
              <p:txBody>
                <a:bodyPr wrap="none" lIns="0" tIns="0" rIns="0" bIns="0" rtlCol="0">
                  <a:spAutoFit/>
                </a:bodyPr>
                <a:lstStyle/>
                <a:p>
                  <a:pPr algn="ctr">
                    <a:lnSpc>
                      <a:spcPct val="80000"/>
                    </a:lnSpc>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𝑥</m:t>
                        </m:r>
                      </m:oMath>
                    </m:oMathPara>
                  </a14:m>
                  <a:endParaRPr lang="en-US" dirty="0">
                    <a:solidFill>
                      <a:schemeClr val="tx1">
                        <a:lumMod val="50000"/>
                        <a:lumOff val="50000"/>
                      </a:schemeClr>
                    </a:solidFill>
                  </a:endParaRPr>
                </a:p>
              </p:txBody>
            </p:sp>
          </mc:Choice>
          <mc:Fallback>
            <p:sp>
              <p:nvSpPr>
                <p:cNvPr id="102" name="文本框 101"/>
                <p:cNvSpPr txBox="1">
                  <a:spLocks noRot="1" noChangeAspect="1" noMove="1" noResize="1" noEditPoints="1" noAdjustHandles="1" noChangeArrowheads="1" noChangeShapeType="1" noTextEdit="1"/>
                </p:cNvSpPr>
                <p:nvPr/>
              </p:nvSpPr>
              <p:spPr>
                <a:xfrm>
                  <a:off x="5255177" y="5763023"/>
                  <a:ext cx="201722" cy="246221"/>
                </a:xfrm>
                <a:prstGeom prst="rect">
                  <a:avLst/>
                </a:prstGeom>
                <a:blipFill rotWithShape="1">
                  <a:blip r:embed="rId27"/>
                  <a:stretch>
                    <a:fillRect l="-30303"/>
                  </a:stretch>
                </a:blipFill>
              </p:spPr>
              <p:txBody>
                <a:bodyPr/>
                <a:lstStyle/>
                <a:p>
                  <a:r>
                    <a:rPr lang="en-US">
                      <a:noFill/>
                    </a:rPr>
                    <a:t> </a:t>
                  </a:r>
                  <a:endParaRPr lang="en-US">
                    <a:noFill/>
                  </a:endParaRPr>
                </a:p>
              </p:txBody>
            </p:sp>
          </mc:Fallback>
        </mc:AlternateContent>
      </p:grpSp>
      <p:sp>
        <p:nvSpPr>
          <p:cNvPr id="104" name="箭头: 右 103"/>
          <p:cNvSpPr/>
          <p:nvPr/>
        </p:nvSpPr>
        <p:spPr>
          <a:xfrm>
            <a:off x="3794868" y="4998737"/>
            <a:ext cx="1568535" cy="40871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5" name="箭头: 手杖形 104"/>
          <p:cNvSpPr/>
          <p:nvPr/>
        </p:nvSpPr>
        <p:spPr>
          <a:xfrm flipH="1">
            <a:off x="1833083" y="5017135"/>
            <a:ext cx="399631" cy="344202"/>
          </a:xfrm>
          <a:prstGeom prst="uturnArrow">
            <a:avLst>
              <a:gd name="adj1" fmla="val 25000"/>
              <a:gd name="adj2" fmla="val 25000"/>
              <a:gd name="adj3" fmla="val 25000"/>
              <a:gd name="adj4" fmla="val 43750"/>
              <a:gd name="adj5" fmla="val 100000"/>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4:artisticCrisscrossEtching id="{2EAF6C5B-9733-41E8-8279-3BC05F8783F1}"/>
                  </a:ext>
                </a:extLst>
              </p:cNvPr>
              <p:cNvSpPr>
                <a:spLocks noGrp="1"/>
              </p:cNvSpPr>
              <p:nvPr>
                <p:ph type="title"/>
              </p:nvPr>
            </p:nvSpPr>
            <p:spPr/>
            <p:txBody>
              <a:bodyPr/>
              <a:lstStyle/>
              <a:p>
                <a:r>
                  <a:rPr lang="en-US" b="1" dirty="0"/>
                  <a:t>Remove</a:t>
                </a:r>
                <a:r>
                  <a:rPr lang="en-US" dirty="0"/>
                  <a:t> node </a:t>
                </a:r>
                <a14:m>
                  <m:oMath xmlns:m="http://schemas.openxmlformats.org/officeDocument/2006/math">
                    <m:r>
                      <a:rPr lang="en-US" i="1" dirty="0" smtClean="0">
                        <a:latin typeface="Cambria Math" panose="02040503050406030204" pitchFamily="18" charset="0"/>
                      </a:rPr>
                      <m:t>𝑧</m:t>
                    </m:r>
                  </m:oMath>
                </a14:m>
                <a:r>
                  <a:rPr lang="en-US" dirty="0"/>
                  <a:t> from a RB-Tree</a:t>
                </a:r>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1"/>
                <a:stretch>
                  <a:fillRect l="-309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4:artisticCrisscrossEtching id="{91DD832F-031F-43C3-8694-737823A40154}"/>
                  </a:ext>
                </a:extLst>
              </p:cNvPr>
              <p:cNvSpPr>
                <a:spLocks noGrp="1"/>
              </p:cNvSpPr>
              <p:nvPr>
                <p:ph idx="1"/>
              </p:nvPr>
            </p:nvSpPr>
            <p:spPr>
              <a:xfrm>
                <a:off x="628650" y="1690689"/>
                <a:ext cx="8515350" cy="4802185"/>
              </a:xfrm>
            </p:spPr>
            <p:txBody>
              <a:bodyPr>
                <a:noAutofit/>
              </a:bodyPr>
              <a:lstStyle/>
              <a:p>
                <a:pPr>
                  <a:spcBef>
                    <a:spcPts val="600"/>
                  </a:spcBef>
                </a:pPr>
                <a:r>
                  <a:rPr lang="en-US" sz="2400" b="1" dirty="0"/>
                  <a:t>Step 1&amp;2:</a:t>
                </a:r>
                <a:r>
                  <a:rPr lang="en-US" sz="2400" dirty="0"/>
                  <a:t> Find &amp; apply structural deletion. </a:t>
                </a:r>
                <a:r>
                  <a:rPr lang="en-US" sz="2000" dirty="0">
                    <a:solidFill>
                      <a:schemeClr val="bg2">
                        <a:lumMod val="50000"/>
                      </a:schemeClr>
                    </a:solidFill>
                  </a:rPr>
                  <a:t>(Maintain BST property.)</a:t>
                </a:r>
              </a:p>
              <a:p>
                <a:pPr lvl="1">
                  <a:spcBef>
                    <a:spcPts val="300"/>
                  </a:spcBef>
                </a:pPr>
                <a:r>
                  <a:rPr lang="en-US" sz="2000" dirty="0">
                    <a:solidFill>
                      <a:schemeClr val="accent1">
                        <a:lumMod val="50000"/>
                      </a:schemeClr>
                    </a:solidFill>
                  </a:rPr>
                  <a:t>Let </a:t>
                </a:r>
                <a14:m>
                  <m:oMath xmlns:m="http://schemas.openxmlformats.org/officeDocument/2006/math">
                    <m:r>
                      <a:rPr lang="en-US" sz="2000" i="1" dirty="0">
                        <a:solidFill>
                          <a:schemeClr val="accent1">
                            <a:lumMod val="50000"/>
                          </a:schemeClr>
                        </a:solidFill>
                        <a:latin typeface="Cambria Math" panose="02040503050406030204" pitchFamily="18" charset="0"/>
                      </a:rPr>
                      <m:t>𝑦</m:t>
                    </m:r>
                  </m:oMath>
                </a14:m>
                <a:r>
                  <a:rPr lang="en-US" sz="2000" dirty="0">
                    <a:solidFill>
                      <a:schemeClr val="accent1">
                        <a:lumMod val="50000"/>
                      </a:schemeClr>
                    </a:solidFill>
                  </a:rPr>
                  <a:t> be the structurally removed node, and </a:t>
                </a:r>
                <a14:m>
                  <m:oMath xmlns:m="http://schemas.openxmlformats.org/officeDocument/2006/math">
                    <m:r>
                      <a:rPr lang="en-US" sz="2000" i="1">
                        <a:solidFill>
                          <a:schemeClr val="accent1">
                            <a:lumMod val="50000"/>
                          </a:schemeClr>
                        </a:solidFill>
                        <a:latin typeface="Cambria Math" panose="02040503050406030204" pitchFamily="18" charset="0"/>
                      </a:rPr>
                      <m:t>𝑥</m:t>
                    </m:r>
                  </m:oMath>
                </a14:m>
                <a:r>
                  <a:rPr lang="en-US" sz="2000" dirty="0">
                    <a:solidFill>
                      <a:schemeClr val="accent1">
                        <a:lumMod val="50000"/>
                      </a:schemeClr>
                    </a:solidFill>
                  </a:rPr>
                  <a:t> takes its place.</a:t>
                </a:r>
              </a:p>
              <a:p>
                <a:pPr>
                  <a:spcBef>
                    <a:spcPts val="600"/>
                  </a:spcBef>
                </a:pPr>
                <a:r>
                  <a:rPr lang="en-US" sz="2400" b="1" dirty="0"/>
                  <a:t>Step 3:</a:t>
                </a:r>
                <a:r>
                  <a:rPr lang="en-US" sz="2400" dirty="0"/>
                  <a:t> Repair violated RB-tree properties. </a:t>
                </a:r>
                <a:r>
                  <a:rPr lang="en-US" sz="2000" dirty="0">
                    <a:solidFill>
                      <a:schemeClr val="bg2">
                        <a:lumMod val="50000"/>
                      </a:schemeClr>
                    </a:solidFill>
                  </a:rPr>
                  <a:t>(Maintain BST property.)</a:t>
                </a:r>
              </a:p>
              <a:p>
                <a:pPr lvl="1">
                  <a:spcBef>
                    <a:spcPts val="300"/>
                  </a:spcBef>
                </a:pPr>
                <a:r>
                  <a:rPr lang="en-US" sz="2000" dirty="0">
                    <a:solidFill>
                      <a:schemeClr val="accent1">
                        <a:lumMod val="50000"/>
                      </a:schemeClr>
                    </a:solidFill>
                  </a:rPr>
                  <a:t>If </a:t>
                </a:r>
                <a14:m>
                  <m:oMath xmlns:m="http://schemas.openxmlformats.org/officeDocument/2006/math">
                    <m:r>
                      <a:rPr lang="en-US" sz="2000" i="1" dirty="0" smtClean="0">
                        <a:solidFill>
                          <a:schemeClr val="accent1">
                            <a:lumMod val="50000"/>
                          </a:schemeClr>
                        </a:solidFill>
                        <a:latin typeface="Cambria Math" panose="02040503050406030204" pitchFamily="18" charset="0"/>
                      </a:rPr>
                      <m:t>𝑥</m:t>
                    </m:r>
                  </m:oMath>
                </a14:m>
                <a:r>
                  <a:rPr lang="en-US" sz="2000" dirty="0">
                    <a:solidFill>
                      <a:schemeClr val="accent1">
                        <a:lumMod val="50000"/>
                      </a:schemeClr>
                    </a:solidFill>
                  </a:rPr>
                  <a:t> is not double-black: then done or easy fix.</a:t>
                </a:r>
              </a:p>
              <a:p>
                <a:pPr lvl="1">
                  <a:spcBef>
                    <a:spcPts val="300"/>
                  </a:spcBef>
                </a:pPr>
                <a:r>
                  <a:rPr lang="en-US" sz="2000" dirty="0">
                    <a:solidFill>
                      <a:schemeClr val="accent1">
                        <a:lumMod val="50000"/>
                      </a:schemeClr>
                    </a:solidFill>
                  </a:rPr>
                  <a:t>If </a:t>
                </a:r>
                <a14:m>
                  <m:oMath xmlns:m="http://schemas.openxmlformats.org/officeDocument/2006/math">
                    <m:r>
                      <a:rPr lang="en-US" sz="2000" i="1" dirty="0" smtClean="0">
                        <a:solidFill>
                          <a:schemeClr val="accent1">
                            <a:lumMod val="50000"/>
                          </a:schemeClr>
                        </a:solidFill>
                        <a:latin typeface="Cambria Math" panose="02040503050406030204" pitchFamily="18" charset="0"/>
                      </a:rPr>
                      <m:t>𝑥</m:t>
                    </m:r>
                  </m:oMath>
                </a14:m>
                <a:r>
                  <a:rPr lang="en-US" sz="2000" dirty="0">
                    <a:solidFill>
                      <a:schemeClr val="accent1">
                        <a:lumMod val="50000"/>
                      </a:schemeClr>
                    </a:solidFill>
                  </a:rPr>
                  <a:t> is double-black:</a:t>
                </a:r>
              </a:p>
              <a:p>
                <a:pPr marL="936000" lvl="2">
                  <a:spcBef>
                    <a:spcPts val="0"/>
                  </a:spcBef>
                </a:pPr>
                <a:r>
                  <a:rPr lang="en-US" sz="1800" b="1" dirty="0">
                    <a:solidFill>
                      <a:schemeClr val="accent2">
                        <a:lumMod val="50000"/>
                      </a:schemeClr>
                    </a:solidFill>
                  </a:rPr>
                  <a:t>Case 1:</a:t>
                </a:r>
                <a:r>
                  <a:rPr lang="en-US" sz="1800" dirty="0">
                    <a:solidFill>
                      <a:schemeClr val="accent2">
                        <a:lumMod val="50000"/>
                      </a:schemeClr>
                    </a:solidFill>
                  </a:rPr>
                  <a:t> rotate and recolor; transform to other cases.</a:t>
                </a:r>
              </a:p>
              <a:p>
                <a:pPr marL="936000" lvl="2">
                  <a:spcBef>
                    <a:spcPts val="0"/>
                  </a:spcBef>
                </a:pPr>
                <a:r>
                  <a:rPr lang="en-US" sz="1800" b="1" dirty="0">
                    <a:solidFill>
                      <a:schemeClr val="accent2">
                        <a:lumMod val="50000"/>
                      </a:schemeClr>
                    </a:solidFill>
                  </a:rPr>
                  <a:t>Case 2:</a:t>
                </a:r>
                <a:r>
                  <a:rPr lang="en-US" sz="1800" dirty="0">
                    <a:solidFill>
                      <a:schemeClr val="accent2">
                        <a:lumMod val="50000"/>
                      </a:schemeClr>
                    </a:solidFill>
                  </a:rPr>
                  <a:t> recolor and push-up violations; done or transform to other cases.</a:t>
                </a:r>
              </a:p>
              <a:p>
                <a:pPr marL="936000" lvl="2">
                  <a:spcBef>
                    <a:spcPts val="0"/>
                  </a:spcBef>
                </a:pPr>
                <a:r>
                  <a:rPr lang="en-US" sz="1800" b="1" dirty="0">
                    <a:solidFill>
                      <a:schemeClr val="accent2">
                        <a:lumMod val="50000"/>
                      </a:schemeClr>
                    </a:solidFill>
                  </a:rPr>
                  <a:t>Case 3:</a:t>
                </a:r>
                <a:r>
                  <a:rPr lang="en-US" sz="1800" dirty="0">
                    <a:solidFill>
                      <a:schemeClr val="accent2">
                        <a:lumMod val="50000"/>
                      </a:schemeClr>
                    </a:solidFill>
                  </a:rPr>
                  <a:t> rotate and recolor; transform to Case 4.</a:t>
                </a:r>
              </a:p>
              <a:p>
                <a:pPr marL="936000" lvl="2">
                  <a:spcBef>
                    <a:spcPts val="0"/>
                  </a:spcBef>
                </a:pPr>
                <a:r>
                  <a:rPr lang="en-US" sz="1800" b="1" dirty="0">
                    <a:solidFill>
                      <a:schemeClr val="accent2">
                        <a:lumMod val="50000"/>
                      </a:schemeClr>
                    </a:solidFill>
                  </a:rPr>
                  <a:t>Case 4:</a:t>
                </a:r>
                <a:r>
                  <a:rPr lang="en-US" sz="1800" dirty="0">
                    <a:solidFill>
                      <a:schemeClr val="accent2">
                        <a:lumMod val="50000"/>
                      </a:schemeClr>
                    </a:solidFill>
                  </a:rPr>
                  <a:t> rotate and recolor; then done.</a:t>
                </a:r>
              </a:p>
              <a:p>
                <a:pPr marL="21600">
                  <a:spcBef>
                    <a:spcPts val="600"/>
                  </a:spcBef>
                </a:pPr>
                <a:r>
                  <a:rPr lang="en-US" sz="2600" dirty="0">
                    <a:solidFill>
                      <a:srgbClr val="C00000"/>
                    </a:solidFill>
                  </a:rPr>
                  <a:t>Time complexity of </a:t>
                </a:r>
                <a:r>
                  <a:rPr lang="en-US" sz="2600" b="1" dirty="0">
                    <a:solidFill>
                      <a:srgbClr val="C00000"/>
                    </a:solidFill>
                  </a:rPr>
                  <a:t>Remove</a:t>
                </a:r>
                <a:r>
                  <a:rPr lang="en-US" sz="2600" dirty="0">
                    <a:solidFill>
                      <a:srgbClr val="C00000"/>
                    </a:solidFill>
                  </a:rPr>
                  <a:t> operation?</a:t>
                </a:r>
              </a:p>
              <a:p>
                <a:pPr lvl="1">
                  <a:spcBef>
                    <a:spcPts val="600"/>
                  </a:spcBef>
                </a:pPr>
                <a14:m>
                  <m:oMath xmlns:m="http://schemas.openxmlformats.org/officeDocument/2006/math">
                    <m:r>
                      <a:rPr lang="en-US" sz="2000" i="1">
                        <a:latin typeface="Cambria Math" panose="02040503050406030204" pitchFamily="18" charset="0"/>
                      </a:rPr>
                      <m:t>𝑂</m:t>
                    </m:r>
                    <m:d>
                      <m:dPr>
                        <m:ctrlPr>
                          <a:rPr lang="en-US" sz="2000" i="1">
                            <a:latin typeface="Cambria Math" panose="02040503050406030204" pitchFamily="18" charset="0"/>
                          </a:rPr>
                        </m:ctrlPr>
                      </m:dPr>
                      <m:e>
                        <m:r>
                          <a:rPr lang="en-US" sz="2000" i="1">
                            <a:latin typeface="Cambria Math" panose="02040503050406030204" pitchFamily="18" charset="0"/>
                          </a:rPr>
                          <m:t>h</m:t>
                        </m:r>
                      </m:e>
                    </m:d>
                    <m:r>
                      <a:rPr lang="en-US" sz="2000" i="1">
                        <a:latin typeface="Cambria Math" panose="02040503050406030204" pitchFamily="18" charset="0"/>
                      </a:rPr>
                      <m:t>=</m:t>
                    </m:r>
                    <m:r>
                      <a:rPr lang="en-US" sz="2000" i="1">
                        <a:latin typeface="Cambria Math" panose="02040503050406030204" pitchFamily="18" charset="0"/>
                      </a:rPr>
                      <m:t>𝑂</m:t>
                    </m:r>
                    <m:d>
                      <m:dPr>
                        <m:ctrlPr>
                          <a:rPr lang="en-US" sz="2000" i="1">
                            <a:latin typeface="Cambria Math" panose="02040503050406030204" pitchFamily="18" charset="0"/>
                          </a:rPr>
                        </m:ctrlPr>
                      </m:dPr>
                      <m:e>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r>
                              <a:rPr lang="en-US" sz="2000" i="1">
                                <a:latin typeface="Cambria Math" panose="02040503050406030204" pitchFamily="18" charset="0"/>
                              </a:rPr>
                              <m:t>𝑛</m:t>
                            </m:r>
                          </m:e>
                        </m:func>
                      </m:e>
                    </m:d>
                  </m:oMath>
                </a14:m>
                <a:r>
                  <a:rPr lang="en-US" sz="2000" dirty="0"/>
                  <a:t> time. </a:t>
                </a:r>
                <a:br>
                  <a:rPr lang="en-US" sz="2000" dirty="0"/>
                </a:br>
                <a:r>
                  <a:rPr lang="en-US" sz="1800" dirty="0">
                    <a:solidFill>
                      <a:schemeClr val="accent1">
                        <a:lumMod val="75000"/>
                      </a:schemeClr>
                    </a:solidFill>
                  </a:rPr>
                  <a:t>(For each case, in </a:t>
                </a:r>
                <a14:m>
                  <m:oMath xmlns:m="http://schemas.openxmlformats.org/officeDocument/2006/math">
                    <m:r>
                      <a:rPr lang="en-US" sz="1800" b="0" i="1" smtClean="0">
                        <a:solidFill>
                          <a:schemeClr val="accent1">
                            <a:lumMod val="75000"/>
                          </a:schemeClr>
                        </a:solidFill>
                        <a:latin typeface="Cambria Math" panose="02040503050406030204" pitchFamily="18" charset="0"/>
                      </a:rPr>
                      <m:t>𝑂</m:t>
                    </m:r>
                    <m:d>
                      <m:dPr>
                        <m:ctrlPr>
                          <a:rPr lang="en-US" sz="1800" b="0" i="1" smtClean="0">
                            <a:solidFill>
                              <a:schemeClr val="accent1">
                                <a:lumMod val="75000"/>
                              </a:schemeClr>
                            </a:solidFill>
                            <a:latin typeface="Cambria Math" panose="02040503050406030204" pitchFamily="18" charset="0"/>
                          </a:rPr>
                        </m:ctrlPr>
                      </m:dPr>
                      <m:e>
                        <m:r>
                          <a:rPr lang="en-US" sz="1800" b="0" i="1" smtClean="0">
                            <a:solidFill>
                              <a:schemeClr val="accent1">
                                <a:lumMod val="75000"/>
                              </a:schemeClr>
                            </a:solidFill>
                            <a:latin typeface="Cambria Math" panose="02040503050406030204" pitchFamily="18" charset="0"/>
                          </a:rPr>
                          <m:t>1</m:t>
                        </m:r>
                      </m:e>
                    </m:d>
                  </m:oMath>
                </a14:m>
                <a:r>
                  <a:rPr lang="en-US" sz="1800" dirty="0">
                    <a:solidFill>
                      <a:schemeClr val="accent1">
                        <a:lumMod val="75000"/>
                      </a:schemeClr>
                    </a:solidFill>
                  </a:rPr>
                  <a:t> time, either done or push-up violation.)</a:t>
                </a:r>
                <a:endParaRPr lang="en-US" sz="2000" dirty="0"/>
              </a:p>
              <a:p>
                <a:pPr lvl="1">
                  <a:spcBef>
                    <a:spcPts val="600"/>
                  </a:spcBef>
                </a:pPr>
                <a14:m>
                  <m:oMath xmlns:m="http://schemas.openxmlformats.org/officeDocument/2006/math">
                    <m:r>
                      <a:rPr lang="en-US" sz="2000" i="1">
                        <a:latin typeface="Cambria Math" panose="02040503050406030204" pitchFamily="18" charset="0"/>
                      </a:rPr>
                      <m:t>𝑂</m:t>
                    </m:r>
                    <m:d>
                      <m:dPr>
                        <m:ctrlPr>
                          <a:rPr lang="en-US" sz="2000" i="1">
                            <a:latin typeface="Cambria Math" panose="02040503050406030204" pitchFamily="18" charset="0"/>
                          </a:rPr>
                        </m:ctrlPr>
                      </m:dPr>
                      <m:e>
                        <m:r>
                          <a:rPr lang="en-US" sz="2000" i="1">
                            <a:latin typeface="Cambria Math" panose="02040503050406030204" pitchFamily="18" charset="0"/>
                          </a:rPr>
                          <m:t>1</m:t>
                        </m:r>
                      </m:e>
                    </m:d>
                  </m:oMath>
                </a14:m>
                <a:r>
                  <a:rPr lang="en-US" sz="2000" dirty="0"/>
                  <a:t> rotations. </a:t>
                </a:r>
                <a:r>
                  <a:rPr lang="en-US" sz="1800" dirty="0">
                    <a:solidFill>
                      <a:schemeClr val="bg2">
                        <a:lumMod val="50000"/>
                      </a:schemeClr>
                    </a:solidFill>
                  </a:rPr>
                  <a:t>[</a:t>
                </a:r>
                <a:r>
                  <a:rPr lang="en-US" sz="1800" b="1" dirty="0">
                    <a:solidFill>
                      <a:schemeClr val="bg2">
                        <a:lumMod val="50000"/>
                      </a:schemeClr>
                    </a:solidFill>
                  </a:rPr>
                  <a:t>Remove</a:t>
                </a:r>
                <a:r>
                  <a:rPr lang="en-US" sz="1800" dirty="0">
                    <a:solidFill>
                      <a:schemeClr val="bg2">
                        <a:lumMod val="50000"/>
                      </a:schemeClr>
                    </a:solidFill>
                  </a:rPr>
                  <a:t> has limited impact on tree shape.]</a:t>
                </a:r>
                <a:br>
                  <a:rPr lang="en-US" sz="1800" dirty="0">
                    <a:solidFill>
                      <a:schemeClr val="accent1">
                        <a:lumMod val="75000"/>
                      </a:schemeClr>
                    </a:solidFill>
                  </a:rPr>
                </a:br>
                <a:r>
                  <a:rPr lang="en-US" sz="1800" dirty="0">
                    <a:solidFill>
                      <a:schemeClr val="accent1">
                        <a:lumMod val="75000"/>
                      </a:schemeClr>
                    </a:solidFill>
                  </a:rPr>
                  <a:t>(Entering Case 2 from Case 1 will finish the fixing process.)</a:t>
                </a:r>
                <a:endParaRPr lang="en-US" sz="2000" dirty="0">
                  <a:solidFill>
                    <a:schemeClr val="accent1">
                      <a:lumMod val="75000"/>
                    </a:schemeClr>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8515350" cy="4802185"/>
              </a:xfrm>
              <a:blipFill rotWithShape="1">
                <a:blip r:embed="rId2"/>
                <a:stretch>
                  <a:fillRect l="-1074" t="-177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4:artisticCrisscrossEtching id="{A88BD9C1-B324-488A-9877-A3AB095C1848}"/>
                  </a:ext>
                </a:extLst>
              </p:cNvPr>
              <p:cNvSpPr txBox="1"/>
              <p:nvPr/>
            </p:nvSpPr>
            <p:spPr>
              <a:xfrm>
                <a:off x="6386050" y="1690689"/>
                <a:ext cx="2364660" cy="408623"/>
              </a:xfrm>
              <a:prstGeom prst="round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2">
                              <a:lumMod val="50000"/>
                            </a:schemeClr>
                          </a:solidFill>
                          <a:latin typeface="Cambria Math" panose="02040503050406030204" pitchFamily="18" charset="0"/>
                        </a:rPr>
                        <m:t>𝑂</m:t>
                      </m:r>
                      <m:d>
                        <m:dPr>
                          <m:ctrlPr>
                            <a:rPr lang="en-US" sz="2400" b="0" i="1" smtClean="0">
                              <a:solidFill>
                                <a:schemeClr val="accent2">
                                  <a:lumMod val="50000"/>
                                </a:schemeClr>
                              </a:solidFill>
                              <a:latin typeface="Cambria Math" panose="02040503050406030204" pitchFamily="18" charset="0"/>
                            </a:rPr>
                          </m:ctrlPr>
                        </m:dPr>
                        <m:e>
                          <m:r>
                            <a:rPr lang="en-US" sz="2400" b="0" i="1" smtClean="0">
                              <a:solidFill>
                                <a:schemeClr val="accent2">
                                  <a:lumMod val="50000"/>
                                </a:schemeClr>
                              </a:solidFill>
                              <a:latin typeface="Cambria Math" panose="02040503050406030204" pitchFamily="18" charset="0"/>
                            </a:rPr>
                            <m:t>h</m:t>
                          </m:r>
                        </m:e>
                      </m:d>
                      <m:r>
                        <a:rPr lang="en-US" sz="2400" b="0" i="1" smtClean="0">
                          <a:solidFill>
                            <a:schemeClr val="accent2">
                              <a:lumMod val="50000"/>
                            </a:schemeClr>
                          </a:solidFill>
                          <a:latin typeface="Cambria Math" panose="02040503050406030204" pitchFamily="18" charset="0"/>
                        </a:rPr>
                        <m:t>=</m:t>
                      </m:r>
                      <m:r>
                        <a:rPr lang="en-US" sz="2400" b="0" i="1" smtClean="0">
                          <a:solidFill>
                            <a:schemeClr val="accent2">
                              <a:lumMod val="50000"/>
                            </a:schemeClr>
                          </a:solidFill>
                          <a:latin typeface="Cambria Math" panose="02040503050406030204" pitchFamily="18" charset="0"/>
                        </a:rPr>
                        <m:t>𝑂</m:t>
                      </m:r>
                      <m:r>
                        <a:rPr lang="en-US" sz="2400" b="0" i="1" smtClean="0">
                          <a:solidFill>
                            <a:schemeClr val="accent2">
                              <a:lumMod val="50000"/>
                            </a:schemeClr>
                          </a:solidFill>
                          <a:latin typeface="Cambria Math" panose="02040503050406030204" pitchFamily="18" charset="0"/>
                        </a:rPr>
                        <m:t>(</m:t>
                      </m:r>
                      <m:func>
                        <m:funcPr>
                          <m:ctrlPr>
                            <a:rPr lang="en-US" sz="2400" b="0" i="1" smtClean="0">
                              <a:solidFill>
                                <a:schemeClr val="accent2">
                                  <a:lumMod val="50000"/>
                                </a:schemeClr>
                              </a:solidFill>
                              <a:latin typeface="Cambria Math" panose="02040503050406030204" pitchFamily="18" charset="0"/>
                            </a:rPr>
                          </m:ctrlPr>
                        </m:funcPr>
                        <m:fName>
                          <m:r>
                            <m:rPr>
                              <m:sty m:val="p"/>
                            </m:rPr>
                            <a:rPr lang="en-US" sz="2400" b="0" i="0" smtClean="0">
                              <a:solidFill>
                                <a:schemeClr val="accent2">
                                  <a:lumMod val="50000"/>
                                </a:schemeClr>
                              </a:solidFill>
                              <a:latin typeface="Cambria Math" panose="02040503050406030204" pitchFamily="18" charset="0"/>
                            </a:rPr>
                            <m:t>log</m:t>
                          </m:r>
                        </m:fName>
                        <m:e>
                          <m:r>
                            <a:rPr lang="en-US" sz="2400" b="0" i="1" smtClean="0">
                              <a:solidFill>
                                <a:schemeClr val="accent2">
                                  <a:lumMod val="50000"/>
                                </a:schemeClr>
                              </a:solidFill>
                              <a:latin typeface="Cambria Math" panose="02040503050406030204" pitchFamily="18" charset="0"/>
                            </a:rPr>
                            <m:t>𝑛</m:t>
                          </m:r>
                        </m:e>
                      </m:func>
                      <m:r>
                        <a:rPr lang="en-US" sz="2400" b="0" i="1" smtClean="0">
                          <a:solidFill>
                            <a:schemeClr val="accent2">
                              <a:lumMod val="50000"/>
                            </a:schemeClr>
                          </a:solidFill>
                          <a:latin typeface="Cambria Math" panose="02040503050406030204" pitchFamily="18" charset="0"/>
                        </a:rPr>
                        <m:t>)</m:t>
                      </m:r>
                    </m:oMath>
                  </m:oMathPara>
                </a14:m>
                <a:endParaRPr lang="en-US" sz="2400" dirty="0">
                  <a:solidFill>
                    <a:schemeClr val="accent2">
                      <a:lumMod val="50000"/>
                    </a:schemeClr>
                  </a:solidFill>
                </a:endParaRPr>
              </a:p>
            </p:txBody>
          </p:sp>
        </mc:Choice>
        <mc:Fallback>
          <p:sp>
            <p:nvSpPr>
              <p:cNvPr id="6" name="文本框 5"/>
              <p:cNvSpPr txBox="1">
                <a:spLocks noRot="1" noChangeAspect="1" noMove="1" noResize="1" noEditPoints="1" noAdjustHandles="1" noChangeArrowheads="1" noChangeShapeType="1" noTextEdit="1"/>
              </p:cNvSpPr>
              <p:nvPr/>
            </p:nvSpPr>
            <p:spPr>
              <a:xfrm>
                <a:off x="6386050" y="1690689"/>
                <a:ext cx="2364660" cy="408623"/>
              </a:xfrm>
              <a:prstGeom prst="roundRect">
                <a:avLst/>
              </a:prstGeom>
              <a:blipFill rotWithShape="1">
                <a:blip r:embed="rId3"/>
                <a:stretch>
                  <a:fillRect r="-1292" b="-26866"/>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5" name="文本框 54">
                <a:extLst>
                  <a:ext uri="{FF2B5EF4-FFF2-40B4-BE49-F238E27FC236}">
                    <a14:artisticCrisscrossEtching id="{0BCC765A-2AA8-4FE4-A71A-61FE7A295060}"/>
                  </a:ext>
                </a:extLst>
              </p:cNvPr>
              <p:cNvSpPr txBox="1"/>
              <p:nvPr/>
            </p:nvSpPr>
            <p:spPr>
              <a:xfrm>
                <a:off x="6312308" y="2403528"/>
                <a:ext cx="2364660" cy="408623"/>
              </a:xfrm>
              <a:prstGeom prst="round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2">
                              <a:lumMod val="50000"/>
                            </a:schemeClr>
                          </a:solidFill>
                          <a:latin typeface="Cambria Math" panose="02040503050406030204" pitchFamily="18" charset="0"/>
                        </a:rPr>
                        <m:t>𝑂</m:t>
                      </m:r>
                      <m:d>
                        <m:dPr>
                          <m:ctrlPr>
                            <a:rPr lang="en-US" sz="2400" b="0" i="1" smtClean="0">
                              <a:solidFill>
                                <a:schemeClr val="accent2">
                                  <a:lumMod val="50000"/>
                                </a:schemeClr>
                              </a:solidFill>
                              <a:latin typeface="Cambria Math" panose="02040503050406030204" pitchFamily="18" charset="0"/>
                            </a:rPr>
                          </m:ctrlPr>
                        </m:dPr>
                        <m:e>
                          <m:r>
                            <a:rPr lang="en-US" sz="2400" b="0" i="1" smtClean="0">
                              <a:solidFill>
                                <a:schemeClr val="accent2">
                                  <a:lumMod val="50000"/>
                                </a:schemeClr>
                              </a:solidFill>
                              <a:latin typeface="Cambria Math" panose="02040503050406030204" pitchFamily="18" charset="0"/>
                            </a:rPr>
                            <m:t>h</m:t>
                          </m:r>
                        </m:e>
                      </m:d>
                      <m:r>
                        <a:rPr lang="en-US" sz="2400" b="0" i="1" smtClean="0">
                          <a:solidFill>
                            <a:schemeClr val="accent2">
                              <a:lumMod val="50000"/>
                            </a:schemeClr>
                          </a:solidFill>
                          <a:latin typeface="Cambria Math" panose="02040503050406030204" pitchFamily="18" charset="0"/>
                        </a:rPr>
                        <m:t>=</m:t>
                      </m:r>
                      <m:r>
                        <a:rPr lang="en-US" sz="2400" b="0" i="1" smtClean="0">
                          <a:solidFill>
                            <a:schemeClr val="accent2">
                              <a:lumMod val="50000"/>
                            </a:schemeClr>
                          </a:solidFill>
                          <a:latin typeface="Cambria Math" panose="02040503050406030204" pitchFamily="18" charset="0"/>
                        </a:rPr>
                        <m:t>𝑂</m:t>
                      </m:r>
                      <m:r>
                        <a:rPr lang="en-US" sz="2400" b="0" i="1" smtClean="0">
                          <a:solidFill>
                            <a:schemeClr val="accent2">
                              <a:lumMod val="50000"/>
                            </a:schemeClr>
                          </a:solidFill>
                          <a:latin typeface="Cambria Math" panose="02040503050406030204" pitchFamily="18" charset="0"/>
                        </a:rPr>
                        <m:t>(</m:t>
                      </m:r>
                      <m:func>
                        <m:funcPr>
                          <m:ctrlPr>
                            <a:rPr lang="en-US" sz="2400" b="0" i="1" smtClean="0">
                              <a:solidFill>
                                <a:schemeClr val="accent2">
                                  <a:lumMod val="50000"/>
                                </a:schemeClr>
                              </a:solidFill>
                              <a:latin typeface="Cambria Math" panose="02040503050406030204" pitchFamily="18" charset="0"/>
                            </a:rPr>
                          </m:ctrlPr>
                        </m:funcPr>
                        <m:fName>
                          <m:r>
                            <m:rPr>
                              <m:sty m:val="p"/>
                            </m:rPr>
                            <a:rPr lang="en-US" sz="2400" b="0" i="0" smtClean="0">
                              <a:solidFill>
                                <a:schemeClr val="accent2">
                                  <a:lumMod val="50000"/>
                                </a:schemeClr>
                              </a:solidFill>
                              <a:latin typeface="Cambria Math" panose="02040503050406030204" pitchFamily="18" charset="0"/>
                            </a:rPr>
                            <m:t>log</m:t>
                          </m:r>
                        </m:fName>
                        <m:e>
                          <m:r>
                            <a:rPr lang="en-US" sz="2400" b="0" i="1" smtClean="0">
                              <a:solidFill>
                                <a:schemeClr val="accent2">
                                  <a:lumMod val="50000"/>
                                </a:schemeClr>
                              </a:solidFill>
                              <a:latin typeface="Cambria Math" panose="02040503050406030204" pitchFamily="18" charset="0"/>
                            </a:rPr>
                            <m:t>𝑛</m:t>
                          </m:r>
                        </m:e>
                      </m:func>
                      <m:r>
                        <a:rPr lang="en-US" sz="2400" b="0" i="1" smtClean="0">
                          <a:solidFill>
                            <a:schemeClr val="accent2">
                              <a:lumMod val="50000"/>
                            </a:schemeClr>
                          </a:solidFill>
                          <a:latin typeface="Cambria Math" panose="02040503050406030204" pitchFamily="18" charset="0"/>
                        </a:rPr>
                        <m:t>)</m:t>
                      </m:r>
                    </m:oMath>
                  </m:oMathPara>
                </a14:m>
                <a:endParaRPr lang="en-US" sz="2400" dirty="0">
                  <a:solidFill>
                    <a:schemeClr val="accent2">
                      <a:lumMod val="50000"/>
                    </a:schemeClr>
                  </a:solidFill>
                </a:endParaRPr>
              </a:p>
            </p:txBody>
          </p:sp>
        </mc:Choice>
        <mc:Fallback>
          <p:sp>
            <p:nvSpPr>
              <p:cNvPr id="55" name="文本框 54"/>
              <p:cNvSpPr txBox="1">
                <a:spLocks noRot="1" noChangeAspect="1" noMove="1" noResize="1" noEditPoints="1" noAdjustHandles="1" noChangeArrowheads="1" noChangeShapeType="1" noTextEdit="1"/>
              </p:cNvSpPr>
              <p:nvPr/>
            </p:nvSpPr>
            <p:spPr>
              <a:xfrm>
                <a:off x="6312308" y="2403528"/>
                <a:ext cx="2364660" cy="408623"/>
              </a:xfrm>
              <a:prstGeom prst="roundRect">
                <a:avLst/>
              </a:prstGeom>
              <a:blipFill rotWithShape="1">
                <a:blip r:embed="rId4"/>
                <a:stretch>
                  <a:fillRect r="-1289" b="-26866"/>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Efficient implementation of </a:t>
            </a:r>
            <a:r>
              <a:rPr lang="en-US" b="1" dirty="0" err="1"/>
              <a:t>OSet</a:t>
            </a:r>
            <a:endParaRPr lang="en-US" b="1" dirty="0"/>
          </a:p>
        </p:txBody>
      </p:sp>
      <p:graphicFrame>
        <p:nvGraphicFramePr>
          <p:cNvPr id="4" name="表格 4"/>
          <p:cNvGraphicFramePr>
            <a:graphicFrameLocks noGrp="1"/>
          </p:cNvGraphicFramePr>
          <p:nvPr>
            <p:ph idx="1"/>
          </p:nvPr>
        </p:nvGraphicFramePr>
        <p:xfrm>
          <a:off x="720000" y="1690689"/>
          <a:ext cx="7704000" cy="2908800"/>
        </p:xfrm>
        <a:graphic>
          <a:graphicData uri="http://schemas.openxmlformats.org/drawingml/2006/table">
            <a:tbl>
              <a:tblPr firstRow="1" bandRow="1">
                <a:tableStyleId>{C083E6E3-FA7D-4D7B-A595-EF9225AFEA82}</a:tableStyleId>
              </a:tblPr>
              <a:tblGrid>
                <a:gridCol w="2520000"/>
                <a:gridCol w="1728000"/>
                <a:gridCol w="1728000"/>
                <a:gridCol w="1728000"/>
              </a:tblGrid>
              <a:tr h="432000">
                <a:tc>
                  <a:txBody>
                    <a:bodyPr/>
                    <a:lstStyle/>
                    <a:p>
                      <a:endParaRPr lang="en-US" sz="2000"/>
                    </a:p>
                  </a:txBody>
                  <a:tcPr anchor="ctr"/>
                </a:tc>
                <a:tc>
                  <a:txBody>
                    <a:bodyPr/>
                    <a:lstStyle/>
                    <a:p>
                      <a:r>
                        <a:rPr lang="en-US" sz="1800" dirty="0">
                          <a:latin typeface="Courier New" pitchFamily="49" charset="0"/>
                          <a:cs typeface="Courier New" pitchFamily="49" charset="0"/>
                        </a:rPr>
                        <a:t>Search(</a:t>
                      </a:r>
                      <a:r>
                        <a:rPr lang="en-US" sz="1800" dirty="0" err="1">
                          <a:latin typeface="Courier New" pitchFamily="49" charset="0"/>
                          <a:cs typeface="Courier New" pitchFamily="49" charset="0"/>
                        </a:rPr>
                        <a:t>S,k</a:t>
                      </a:r>
                      <a:r>
                        <a:rPr lang="en-US" sz="1800" dirty="0">
                          <a:latin typeface="Courier New" pitchFamily="49" charset="0"/>
                          <a:cs typeface="Courier New" pitchFamily="49" charset="0"/>
                        </a:rPr>
                        <a:t>)</a:t>
                      </a:r>
                      <a:endParaRPr lang="en-US" sz="1800" b="1" dirty="0">
                        <a:latin typeface="Courier New" pitchFamily="49" charset="0"/>
                        <a:cs typeface="Courier New" pitchFamily="49" charset="0"/>
                      </a:endParaRPr>
                    </a:p>
                  </a:txBody>
                  <a:tcPr anchor="ctr"/>
                </a:tc>
                <a:tc>
                  <a:txBody>
                    <a:bodyPr/>
                    <a:lstStyle/>
                    <a:p>
                      <a:r>
                        <a:rPr lang="en-US" sz="1800" dirty="0">
                          <a:latin typeface="Courier New" pitchFamily="49" charset="0"/>
                          <a:cs typeface="Courier New" pitchFamily="49" charset="0"/>
                        </a:rPr>
                        <a:t>Insert(</a:t>
                      </a:r>
                      <a:r>
                        <a:rPr lang="en-US" sz="1800" dirty="0" err="1">
                          <a:latin typeface="Courier New" pitchFamily="49" charset="0"/>
                          <a:cs typeface="Courier New" pitchFamily="49" charset="0"/>
                        </a:rPr>
                        <a:t>S,x</a:t>
                      </a:r>
                      <a:r>
                        <a:rPr lang="en-US" sz="1800" dirty="0">
                          <a:latin typeface="Courier New" pitchFamily="49" charset="0"/>
                          <a:cs typeface="Courier New" pitchFamily="49" charset="0"/>
                        </a:rPr>
                        <a:t>)</a:t>
                      </a:r>
                      <a:endParaRPr lang="en-US" sz="1800" b="1" dirty="0">
                        <a:latin typeface="Courier New" pitchFamily="49" charset="0"/>
                        <a:cs typeface="Courier New" pitchFamily="49" charset="0"/>
                      </a:endParaRPr>
                    </a:p>
                  </a:txBody>
                  <a:tcPr anchor="ctr"/>
                </a:tc>
                <a:tc>
                  <a:txBody>
                    <a:bodyPr/>
                    <a:lstStyle/>
                    <a:p>
                      <a:r>
                        <a:rPr lang="en-US" sz="1800" dirty="0">
                          <a:latin typeface="Courier New" pitchFamily="49" charset="0"/>
                          <a:cs typeface="Courier New" pitchFamily="49" charset="0"/>
                        </a:rPr>
                        <a:t>Remove(</a:t>
                      </a:r>
                      <a:r>
                        <a:rPr lang="en-US" sz="1800" dirty="0" err="1">
                          <a:latin typeface="Courier New" pitchFamily="49" charset="0"/>
                          <a:cs typeface="Courier New" pitchFamily="49" charset="0"/>
                        </a:rPr>
                        <a:t>S,x</a:t>
                      </a:r>
                      <a:r>
                        <a:rPr lang="en-US" sz="1800" dirty="0">
                          <a:latin typeface="Courier New" pitchFamily="49" charset="0"/>
                          <a:cs typeface="Courier New" pitchFamily="49" charset="0"/>
                        </a:rPr>
                        <a:t>)</a:t>
                      </a:r>
                      <a:endParaRPr lang="en-US" sz="1800" b="1" dirty="0">
                        <a:latin typeface="Courier New" pitchFamily="49" charset="0"/>
                        <a:cs typeface="Courier New" pitchFamily="49" charset="0"/>
                      </a:endParaRPr>
                    </a:p>
                  </a:txBody>
                  <a:tcPr anchor="ctr"/>
                </a:tc>
              </a:tr>
              <a:tr h="825600">
                <a:tc>
                  <a:txBody>
                    <a:bodyPr/>
                    <a:lstStyle/>
                    <a:p>
                      <a:r>
                        <a:rPr lang="en-US" sz="1800" b="0" dirty="0" err="1">
                          <a:solidFill>
                            <a:schemeClr val="tx1"/>
                          </a:solidFill>
                          <a:latin typeface="Courier New" pitchFamily="49" charset="0"/>
                          <a:cs typeface="Courier New" pitchFamily="49" charset="0"/>
                        </a:rPr>
                        <a:t>BinarySearchTree</a:t>
                      </a:r>
                      <a:endParaRPr lang="en-US" sz="1800" b="0" dirty="0">
                        <a:solidFill>
                          <a:schemeClr val="tx1"/>
                        </a:solidFill>
                        <a:latin typeface="Courier New" pitchFamily="49" charset="0"/>
                        <a:cs typeface="Courier New" pitchFamily="49" charset="0"/>
                      </a:endParaRPr>
                    </a:p>
                  </a:txBody>
                  <a:tcPr marT="108000" marB="108000" anchor="ctr"/>
                </a:tc>
                <a:tc>
                  <a:txBody>
                    <a:bodyPr/>
                    <a:lstStyle/>
                    <a:p>
                      <a:endParaRPr lang="en-US"/>
                    </a:p>
                  </a:txBody>
                  <a:tcPr marT="108000" marB="108000" anchor="ctr">
                    <a:blipFill>
                      <a:blip r:embed="rId1"/>
                      <a:stretch>
                        <a:fillRect l="-145423" t="-52941" r="-200000" b="-204412"/>
                      </a:stretch>
                    </a:blipFill>
                  </a:tcPr>
                </a:tc>
                <a:tc>
                  <a:txBody>
                    <a:bodyPr/>
                    <a:lstStyle/>
                    <a:p>
                      <a:endParaRPr lang="en-US"/>
                    </a:p>
                  </a:txBody>
                  <a:tcPr marT="108000" marB="108000" anchor="ctr">
                    <a:blipFill>
                      <a:blip r:embed="rId1"/>
                      <a:stretch>
                        <a:fillRect l="-246290" t="-52941" r="-100707" b="-204412"/>
                      </a:stretch>
                    </a:blipFill>
                  </a:tcPr>
                </a:tc>
                <a:tc>
                  <a:txBody>
                    <a:bodyPr/>
                    <a:lstStyle/>
                    <a:p>
                      <a:endParaRPr lang="en-US"/>
                    </a:p>
                  </a:txBody>
                  <a:tcPr marT="108000" marB="108000" anchor="ctr">
                    <a:blipFill>
                      <a:blip r:embed="rId1"/>
                      <a:stretch>
                        <a:fillRect l="-345070" t="-52941" r="-352" b="-204412"/>
                      </a:stretch>
                    </a:blipFill>
                  </a:tcPr>
                </a:tc>
              </a:tr>
              <a:tr h="825600">
                <a:tc>
                  <a:txBody>
                    <a:bodyPr/>
                    <a:lstStyle/>
                    <a:p>
                      <a:r>
                        <a:rPr lang="en-US" sz="1800" b="0" dirty="0" err="1">
                          <a:solidFill>
                            <a:schemeClr val="tx1"/>
                          </a:solidFill>
                          <a:latin typeface="Courier New" pitchFamily="49" charset="0"/>
                          <a:cs typeface="Courier New" pitchFamily="49" charset="0"/>
                        </a:rPr>
                        <a:t>Treap</a:t>
                      </a:r>
                      <a:endParaRPr lang="en-US" sz="1800" b="0" dirty="0">
                        <a:solidFill>
                          <a:schemeClr val="tx1"/>
                        </a:solidFill>
                        <a:latin typeface="Courier New" pitchFamily="49" charset="0"/>
                        <a:cs typeface="Courier New" pitchFamily="49" charset="0"/>
                      </a:endParaRPr>
                    </a:p>
                  </a:txBody>
                  <a:tcPr marT="108000" marB="108000" anchor="ctr"/>
                </a:tc>
                <a:tc>
                  <a:txBody>
                    <a:bodyPr/>
                    <a:lstStyle/>
                    <a:p>
                      <a:endParaRPr lang="en-US"/>
                    </a:p>
                  </a:txBody>
                  <a:tcPr marT="108000" marB="108000" anchor="ctr">
                    <a:blipFill>
                      <a:blip r:embed="rId1"/>
                      <a:stretch>
                        <a:fillRect l="-145423" t="-154074" r="-200000" b="-105926"/>
                      </a:stretch>
                    </a:blipFill>
                  </a:tcPr>
                </a:tc>
                <a:tc>
                  <a:txBody>
                    <a:bodyPr/>
                    <a:lstStyle/>
                    <a:p>
                      <a:endParaRPr lang="en-US"/>
                    </a:p>
                  </a:txBody>
                  <a:tcPr marT="108000" marB="108000" anchor="ctr">
                    <a:blipFill>
                      <a:blip r:embed="rId1"/>
                      <a:stretch>
                        <a:fillRect l="-246290" t="-154074" r="-100707" b="-105926"/>
                      </a:stretch>
                    </a:blipFill>
                  </a:tcPr>
                </a:tc>
                <a:tc>
                  <a:txBody>
                    <a:bodyPr/>
                    <a:lstStyle/>
                    <a:p>
                      <a:endParaRPr lang="en-US"/>
                    </a:p>
                  </a:txBody>
                  <a:tcPr marT="108000" marB="108000" anchor="ctr">
                    <a:blipFill>
                      <a:blip r:embed="rId1"/>
                      <a:stretch>
                        <a:fillRect l="-345070" t="-154074" r="-352" b="-105926"/>
                      </a:stretch>
                    </a:blipFill>
                  </a:tcPr>
                </a:tc>
              </a:tr>
              <a:tr h="825600">
                <a:tc>
                  <a:txBody>
                    <a:bodyPr/>
                    <a:lstStyle/>
                    <a:p>
                      <a:r>
                        <a:rPr lang="en-US" sz="1800" b="0" dirty="0">
                          <a:solidFill>
                            <a:schemeClr val="tx1"/>
                          </a:solidFill>
                          <a:latin typeface="Courier New" pitchFamily="49" charset="0"/>
                          <a:cs typeface="Courier New" pitchFamily="49" charset="0"/>
                        </a:rPr>
                        <a:t>RB-Tree</a:t>
                      </a:r>
                      <a:endParaRPr lang="en-US" sz="1800" b="0" dirty="0">
                        <a:solidFill>
                          <a:schemeClr val="tx1"/>
                        </a:solidFill>
                        <a:latin typeface="Courier New" pitchFamily="49" charset="0"/>
                        <a:cs typeface="Courier New" pitchFamily="49" charset="0"/>
                      </a:endParaRPr>
                    </a:p>
                  </a:txBody>
                  <a:tcPr marT="108000" marB="108000" anchor="ctr"/>
                </a:tc>
                <a:tc>
                  <a:txBody>
                    <a:bodyPr/>
                    <a:lstStyle/>
                    <a:p>
                      <a:endParaRPr lang="en-US"/>
                    </a:p>
                  </a:txBody>
                  <a:tcPr marT="108000" marB="108000" anchor="ctr">
                    <a:blipFill>
                      <a:blip r:embed="rId1"/>
                      <a:stretch>
                        <a:fillRect l="-145423" t="-252206" r="-200000" b="-5147"/>
                      </a:stretch>
                    </a:blipFill>
                  </a:tcPr>
                </a:tc>
                <a:tc>
                  <a:txBody>
                    <a:bodyPr/>
                    <a:lstStyle/>
                    <a:p>
                      <a:endParaRPr lang="en-US"/>
                    </a:p>
                  </a:txBody>
                  <a:tcPr marT="108000" marB="108000" anchor="ctr">
                    <a:blipFill>
                      <a:blip r:embed="rId1"/>
                      <a:stretch>
                        <a:fillRect l="-246290" t="-252206" r="-100707" b="-5147"/>
                      </a:stretch>
                    </a:blipFill>
                  </a:tcPr>
                </a:tc>
                <a:tc>
                  <a:txBody>
                    <a:bodyPr/>
                    <a:lstStyle/>
                    <a:p>
                      <a:endParaRPr lang="en-US"/>
                    </a:p>
                  </a:txBody>
                  <a:tcPr marT="108000" marB="108000" anchor="ctr">
                    <a:blipFill>
                      <a:blip r:embed="rId1"/>
                      <a:stretch>
                        <a:fillRect l="-345070" t="-252206" r="-352" b="-5147"/>
                      </a:stretch>
                    </a:blipFill>
                  </a:tcPr>
                </a:tc>
              </a:tr>
            </a:tbl>
          </a:graphicData>
        </a:graphic>
      </p:graphicFrame>
      <p:sp>
        <p:nvSpPr>
          <p:cNvPr id="3" name="文本框 2"/>
          <p:cNvSpPr txBox="1"/>
          <p:nvPr/>
        </p:nvSpPr>
        <p:spPr>
          <a:xfrm>
            <a:off x="1993025" y="5160256"/>
            <a:ext cx="5157950" cy="646331"/>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3600" dirty="0">
                <a:solidFill>
                  <a:schemeClr val="bg1"/>
                </a:solidFill>
              </a:rPr>
              <a:t>Efficiency versus Simplicity</a:t>
            </a:r>
            <a:endParaRPr lang="en-US" sz="3600"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628650" y="4365659"/>
            <a:ext cx="3236768" cy="467591"/>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圆角 3"/>
          <p:cNvSpPr/>
          <p:nvPr/>
        </p:nvSpPr>
        <p:spPr>
          <a:xfrm>
            <a:off x="628650" y="2826886"/>
            <a:ext cx="4327814" cy="467591"/>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p:txBody>
          <a:bodyPr/>
          <a:lstStyle/>
          <a:p>
            <a:r>
              <a:rPr lang="en-US" dirty="0"/>
              <a:t>“Balanced” </a:t>
            </a:r>
            <a:r>
              <a:rPr lang="en-US" strike="sngStrike" dirty="0"/>
              <a:t>Binary</a:t>
            </a:r>
            <a:r>
              <a:rPr lang="en-US" dirty="0"/>
              <a:t> Search Trees</a:t>
            </a:r>
            <a:endParaRPr lang="en-US" dirty="0"/>
          </a:p>
        </p:txBody>
      </p:sp>
      <p:sp>
        <p:nvSpPr>
          <p:cNvPr id="3" name="内容占位符 2"/>
          <p:cNvSpPr>
            <a:spLocks noGrp="1"/>
          </p:cNvSpPr>
          <p:nvPr>
            <p:ph idx="1"/>
          </p:nvPr>
        </p:nvSpPr>
        <p:spPr/>
        <p:txBody>
          <a:bodyPr/>
          <a:lstStyle/>
          <a:p>
            <a:r>
              <a:rPr lang="en-US" dirty="0"/>
              <a:t>AVL tree </a:t>
            </a:r>
            <a:r>
              <a:rPr lang="en-US" sz="2400" dirty="0">
                <a:solidFill>
                  <a:schemeClr val="bg2">
                    <a:lumMod val="50000"/>
                  </a:schemeClr>
                </a:solidFill>
              </a:rPr>
              <a:t>(Adelson-</a:t>
            </a:r>
            <a:r>
              <a:rPr lang="en-US" sz="2400" dirty="0" err="1">
                <a:solidFill>
                  <a:schemeClr val="bg2">
                    <a:lumMod val="50000"/>
                  </a:schemeClr>
                </a:solidFill>
              </a:rPr>
              <a:t>Velsii</a:t>
            </a:r>
            <a:r>
              <a:rPr lang="en-US" sz="2400" dirty="0">
                <a:solidFill>
                  <a:schemeClr val="bg2">
                    <a:lumMod val="50000"/>
                  </a:schemeClr>
                </a:solidFill>
              </a:rPr>
              <a:t> &amp; Landis, 1962)</a:t>
            </a:r>
            <a:endParaRPr lang="en-US" dirty="0">
              <a:solidFill>
                <a:schemeClr val="bg2">
                  <a:lumMod val="50000"/>
                </a:schemeClr>
              </a:solidFill>
            </a:endParaRPr>
          </a:p>
          <a:p>
            <a:r>
              <a:rPr lang="en-US" dirty="0"/>
              <a:t>B-tree </a:t>
            </a:r>
            <a:r>
              <a:rPr lang="en-US" sz="2400" dirty="0">
                <a:solidFill>
                  <a:schemeClr val="bg2">
                    <a:lumMod val="50000"/>
                  </a:schemeClr>
                </a:solidFill>
              </a:rPr>
              <a:t>(Bayer &amp; McCreight, 1970)</a:t>
            </a:r>
            <a:endParaRPr lang="en-US" sz="2400" dirty="0">
              <a:solidFill>
                <a:schemeClr val="bg2">
                  <a:lumMod val="50000"/>
                </a:schemeClr>
              </a:solidFill>
            </a:endParaRPr>
          </a:p>
          <a:p>
            <a:r>
              <a:rPr lang="en-US" dirty="0"/>
              <a:t>Red-black tree </a:t>
            </a:r>
            <a:r>
              <a:rPr lang="en-US" sz="2400" dirty="0">
                <a:solidFill>
                  <a:schemeClr val="bg2">
                    <a:lumMod val="50000"/>
                  </a:schemeClr>
                </a:solidFill>
              </a:rPr>
              <a:t>(Bayer, 1972)</a:t>
            </a:r>
            <a:endParaRPr lang="en-US" sz="2400" dirty="0">
              <a:solidFill>
                <a:schemeClr val="bg2">
                  <a:lumMod val="50000"/>
                </a:schemeClr>
              </a:solidFill>
            </a:endParaRPr>
          </a:p>
          <a:p>
            <a:r>
              <a:rPr lang="en-US" dirty="0"/>
              <a:t>Splay tree </a:t>
            </a:r>
            <a:r>
              <a:rPr lang="en-US" sz="2400" dirty="0">
                <a:solidFill>
                  <a:schemeClr val="bg2">
                    <a:lumMod val="50000"/>
                  </a:schemeClr>
                </a:solidFill>
              </a:rPr>
              <a:t>(</a:t>
            </a:r>
            <a:r>
              <a:rPr lang="en-US" sz="2400" dirty="0" err="1">
                <a:solidFill>
                  <a:schemeClr val="bg2">
                    <a:lumMod val="50000"/>
                  </a:schemeClr>
                </a:solidFill>
              </a:rPr>
              <a:t>Sleator</a:t>
            </a:r>
            <a:r>
              <a:rPr lang="en-US" sz="2400" dirty="0">
                <a:solidFill>
                  <a:schemeClr val="bg2">
                    <a:lumMod val="50000"/>
                  </a:schemeClr>
                </a:solidFill>
              </a:rPr>
              <a:t> &amp; </a:t>
            </a:r>
            <a:r>
              <a:rPr lang="en-US" sz="2400" dirty="0" err="1">
                <a:solidFill>
                  <a:schemeClr val="bg2">
                    <a:lumMod val="50000"/>
                  </a:schemeClr>
                </a:solidFill>
              </a:rPr>
              <a:t>Tarjan</a:t>
            </a:r>
            <a:r>
              <a:rPr lang="en-US" sz="2400" dirty="0">
                <a:solidFill>
                  <a:schemeClr val="bg2">
                    <a:lumMod val="50000"/>
                  </a:schemeClr>
                </a:solidFill>
              </a:rPr>
              <a:t>, 1985)</a:t>
            </a:r>
            <a:endParaRPr lang="en-US" sz="2400" dirty="0">
              <a:solidFill>
                <a:schemeClr val="bg2">
                  <a:lumMod val="50000"/>
                </a:schemeClr>
              </a:solidFill>
            </a:endParaRPr>
          </a:p>
          <a:p>
            <a:r>
              <a:rPr lang="en-US" dirty="0" err="1"/>
              <a:t>Treap</a:t>
            </a:r>
            <a:r>
              <a:rPr lang="en-US" dirty="0"/>
              <a:t> </a:t>
            </a:r>
            <a:r>
              <a:rPr lang="en-US" sz="2400" dirty="0">
                <a:solidFill>
                  <a:schemeClr val="bg2">
                    <a:lumMod val="50000"/>
                  </a:schemeClr>
                </a:solidFill>
              </a:rPr>
              <a:t>(Seidel &amp; Aragon, 1996)</a:t>
            </a:r>
            <a:endParaRPr lang="en-US" sz="2400" dirty="0">
              <a:solidFill>
                <a:schemeClr val="bg2">
                  <a:lumMod val="50000"/>
                </a:schemeClr>
              </a:solidFill>
            </a:endParaRPr>
          </a:p>
          <a:p>
            <a:r>
              <a:rPr lang="en-US" dirty="0">
                <a:solidFill>
                  <a:schemeClr val="accent1">
                    <a:lumMod val="75000"/>
                  </a:schemeClr>
                </a:solidFill>
              </a:rPr>
              <a:t>Skip list</a:t>
            </a:r>
            <a:r>
              <a:rPr lang="en-US" dirty="0"/>
              <a:t> </a:t>
            </a:r>
            <a:r>
              <a:rPr lang="en-US" sz="2400" dirty="0">
                <a:solidFill>
                  <a:schemeClr val="bg2">
                    <a:lumMod val="50000"/>
                  </a:schemeClr>
                </a:solidFill>
              </a:rPr>
              <a:t>(Pugh, 1989)</a:t>
            </a:r>
            <a:r>
              <a:rPr lang="en-US" dirty="0"/>
              <a:t> </a:t>
            </a:r>
            <a:endParaRPr lang="en-US" dirty="0"/>
          </a:p>
          <a:p>
            <a:r>
              <a:rPr lang="en-US" dirty="0"/>
              <a:t>and so on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err="1"/>
              <a:t>SkipList</a:t>
            </a:r>
            <a:endParaRPr lang="en-US" dirty="0"/>
          </a:p>
        </p:txBody>
      </p:sp>
      <p:graphicFrame>
        <p:nvGraphicFramePr>
          <p:cNvPr id="5" name="表格 4"/>
          <p:cNvGraphicFramePr/>
          <p:nvPr/>
        </p:nvGraphicFramePr>
        <p:xfrm>
          <a:off x="720000" y="1686209"/>
          <a:ext cx="7704000" cy="864000"/>
        </p:xfrm>
        <a:graphic>
          <a:graphicData uri="http://schemas.openxmlformats.org/drawingml/2006/table">
            <a:tbl>
              <a:tblPr firstRow="1" bandRow="1">
                <a:tableStyleId>{C083E6E3-FA7D-4D7B-A595-EF9225AFEA82}</a:tableStyleId>
              </a:tblPr>
              <a:tblGrid>
                <a:gridCol w="2520000"/>
                <a:gridCol w="1728000"/>
                <a:gridCol w="1728000"/>
                <a:gridCol w="1728000"/>
              </a:tblGrid>
              <a:tr h="432000">
                <a:tc>
                  <a:txBody>
                    <a:bodyPr/>
                    <a:lstStyle/>
                    <a:p>
                      <a:endParaRPr lang="en-US" sz="2000" dirty="0"/>
                    </a:p>
                  </a:txBody>
                  <a:tcPr anchor="ctr"/>
                </a:tc>
                <a:tc>
                  <a:txBody>
                    <a:bodyPr/>
                    <a:lstStyle/>
                    <a:p>
                      <a:r>
                        <a:rPr lang="en-US" sz="1800" dirty="0">
                          <a:latin typeface="Courier New" pitchFamily="49" charset="0"/>
                          <a:cs typeface="Courier New" pitchFamily="49" charset="0"/>
                        </a:rPr>
                        <a:t>Search(</a:t>
                      </a:r>
                      <a:r>
                        <a:rPr lang="en-US" sz="1800" dirty="0" err="1">
                          <a:latin typeface="Courier New" pitchFamily="49" charset="0"/>
                          <a:cs typeface="Courier New" pitchFamily="49" charset="0"/>
                        </a:rPr>
                        <a:t>S,k</a:t>
                      </a:r>
                      <a:r>
                        <a:rPr lang="en-US" sz="1800" dirty="0">
                          <a:latin typeface="Courier New" pitchFamily="49" charset="0"/>
                          <a:cs typeface="Courier New" pitchFamily="49" charset="0"/>
                        </a:rPr>
                        <a:t>)</a:t>
                      </a:r>
                      <a:endParaRPr lang="en-US" sz="1800" b="1" dirty="0">
                        <a:latin typeface="Courier New" pitchFamily="49" charset="0"/>
                        <a:cs typeface="Courier New" pitchFamily="49" charset="0"/>
                      </a:endParaRPr>
                    </a:p>
                  </a:txBody>
                  <a:tcPr anchor="ctr"/>
                </a:tc>
                <a:tc>
                  <a:txBody>
                    <a:bodyPr/>
                    <a:lstStyle/>
                    <a:p>
                      <a:r>
                        <a:rPr lang="en-US" sz="1800" dirty="0">
                          <a:latin typeface="Courier New" pitchFamily="49" charset="0"/>
                          <a:cs typeface="Courier New" pitchFamily="49" charset="0"/>
                        </a:rPr>
                        <a:t>Insert(</a:t>
                      </a:r>
                      <a:r>
                        <a:rPr lang="en-US" sz="1800" dirty="0" err="1">
                          <a:latin typeface="Courier New" pitchFamily="49" charset="0"/>
                          <a:cs typeface="Courier New" pitchFamily="49" charset="0"/>
                        </a:rPr>
                        <a:t>S,x</a:t>
                      </a:r>
                      <a:r>
                        <a:rPr lang="en-US" sz="1800" dirty="0">
                          <a:latin typeface="Courier New" pitchFamily="49" charset="0"/>
                          <a:cs typeface="Courier New" pitchFamily="49" charset="0"/>
                        </a:rPr>
                        <a:t>)</a:t>
                      </a:r>
                      <a:endParaRPr lang="en-US" sz="1800" b="1" dirty="0">
                        <a:latin typeface="Courier New" pitchFamily="49" charset="0"/>
                        <a:cs typeface="Courier New" pitchFamily="49" charset="0"/>
                      </a:endParaRPr>
                    </a:p>
                  </a:txBody>
                  <a:tcPr anchor="ctr"/>
                </a:tc>
                <a:tc>
                  <a:txBody>
                    <a:bodyPr/>
                    <a:lstStyle/>
                    <a:p>
                      <a:r>
                        <a:rPr lang="en-US" sz="1800" dirty="0">
                          <a:latin typeface="Courier New" pitchFamily="49" charset="0"/>
                          <a:cs typeface="Courier New" pitchFamily="49" charset="0"/>
                        </a:rPr>
                        <a:t>Remove(</a:t>
                      </a:r>
                      <a:r>
                        <a:rPr lang="en-US" sz="1800" dirty="0" err="1">
                          <a:latin typeface="Courier New" pitchFamily="49" charset="0"/>
                          <a:cs typeface="Courier New" pitchFamily="49" charset="0"/>
                        </a:rPr>
                        <a:t>S,x</a:t>
                      </a:r>
                      <a:r>
                        <a:rPr lang="en-US" sz="1800" dirty="0">
                          <a:latin typeface="Courier New" pitchFamily="49" charset="0"/>
                          <a:cs typeface="Courier New" pitchFamily="49" charset="0"/>
                        </a:rPr>
                        <a:t>)</a:t>
                      </a:r>
                      <a:endParaRPr lang="en-US" sz="1800" b="1" dirty="0">
                        <a:latin typeface="Courier New" pitchFamily="49" charset="0"/>
                        <a:cs typeface="Courier New" pitchFamily="49" charset="0"/>
                      </a:endParaRPr>
                    </a:p>
                  </a:txBody>
                  <a:tcPr anchor="ctr"/>
                </a:tc>
              </a:tr>
              <a:tr h="432000">
                <a:tc>
                  <a:txBody>
                    <a:bodyPr/>
                    <a:lstStyle/>
                    <a:p>
                      <a:r>
                        <a:rPr lang="en-US" sz="1800" dirty="0" err="1">
                          <a:latin typeface="Courier New" pitchFamily="49" charset="0"/>
                          <a:cs typeface="Courier New" pitchFamily="49" charset="0"/>
                        </a:rPr>
                        <a:t>SortedLinkedList</a:t>
                      </a:r>
                      <a:endParaRPr lang="en-US" sz="1800" dirty="0">
                        <a:latin typeface="Courier New" pitchFamily="49" charset="0"/>
                        <a:cs typeface="Courier New" pitchFamily="49" charset="0"/>
                      </a:endParaRPr>
                    </a:p>
                  </a:txBody>
                  <a:tcPr anchor="ctr"/>
                </a:tc>
                <a:tc>
                  <a:txBody>
                    <a:bodyPr/>
                    <a:lstStyle/>
                    <a:p>
                      <a:endParaRPr lang="en-US"/>
                    </a:p>
                  </a:txBody>
                  <a:tcPr anchor="ctr">
                    <a:blipFill>
                      <a:blip r:embed="rId1"/>
                      <a:stretch>
                        <a:fillRect l="-145423" t="-102817" r="-200000" b="-14085"/>
                      </a:stretch>
                    </a:blipFill>
                  </a:tcPr>
                </a:tc>
                <a:tc>
                  <a:txBody>
                    <a:bodyPr/>
                    <a:lstStyle/>
                    <a:p>
                      <a:endParaRPr lang="en-US"/>
                    </a:p>
                  </a:txBody>
                  <a:tcPr anchor="ctr">
                    <a:blipFill>
                      <a:blip r:embed="rId1"/>
                      <a:stretch>
                        <a:fillRect l="-246290" t="-102817" r="-100707" b="-14085"/>
                      </a:stretch>
                    </a:blipFill>
                  </a:tcPr>
                </a:tc>
                <a:tc>
                  <a:txBody>
                    <a:bodyPr/>
                    <a:lstStyle/>
                    <a:p>
                      <a:endParaRPr lang="en-US"/>
                    </a:p>
                  </a:txBody>
                  <a:tcPr anchor="ctr">
                    <a:blipFill>
                      <a:blip r:embed="rId1"/>
                      <a:stretch>
                        <a:fillRect l="-345070" t="-102817" r="-352" b="-14085"/>
                      </a:stretch>
                    </a:blipFill>
                  </a:tcPr>
                </a:tc>
              </a:tr>
            </a:tbl>
          </a:graphicData>
        </a:graphic>
      </p:graphicFrame>
      <p:grpSp>
        <p:nvGrpSpPr>
          <p:cNvPr id="2062" name="组合 2061"/>
          <p:cNvGrpSpPr/>
          <p:nvPr/>
        </p:nvGrpSpPr>
        <p:grpSpPr>
          <a:xfrm>
            <a:off x="628650" y="5274265"/>
            <a:ext cx="7495465" cy="493096"/>
            <a:chOff x="628650" y="5680439"/>
            <a:chExt cx="7495465" cy="493096"/>
          </a:xfrm>
        </p:grpSpPr>
        <p:sp>
          <p:nvSpPr>
            <p:cNvPr id="6" name="椭圆 5"/>
            <p:cNvSpPr/>
            <p:nvPr/>
          </p:nvSpPr>
          <p:spPr>
            <a:xfrm>
              <a:off x="1826464" y="5743522"/>
              <a:ext cx="344214" cy="3442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7" name="椭圆 6"/>
            <p:cNvSpPr/>
            <p:nvPr/>
          </p:nvSpPr>
          <p:spPr>
            <a:xfrm>
              <a:off x="2676955" y="5743522"/>
              <a:ext cx="344214" cy="3442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b="1" dirty="0">
                <a:solidFill>
                  <a:schemeClr val="tx1"/>
                </a:solidFill>
              </a:endParaRPr>
            </a:p>
          </p:txBody>
        </p:sp>
        <p:sp>
          <p:nvSpPr>
            <p:cNvPr id="8" name="椭圆 7"/>
            <p:cNvSpPr/>
            <p:nvPr/>
          </p:nvSpPr>
          <p:spPr>
            <a:xfrm>
              <a:off x="3527446" y="5743522"/>
              <a:ext cx="344214" cy="3442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sp>
          <p:nvSpPr>
            <p:cNvPr id="9" name="椭圆 8"/>
            <p:cNvSpPr/>
            <p:nvPr/>
          </p:nvSpPr>
          <p:spPr>
            <a:xfrm>
              <a:off x="4377937" y="5743522"/>
              <a:ext cx="344214" cy="3442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sp>
          <p:nvSpPr>
            <p:cNvPr id="10" name="椭圆 9"/>
            <p:cNvSpPr/>
            <p:nvPr/>
          </p:nvSpPr>
          <p:spPr>
            <a:xfrm>
              <a:off x="5228428" y="5743522"/>
              <a:ext cx="344214" cy="3442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a:solidFill>
                  <a:schemeClr val="tx1"/>
                </a:solidFill>
              </a:endParaRPr>
            </a:p>
          </p:txBody>
        </p:sp>
        <p:sp>
          <p:nvSpPr>
            <p:cNvPr id="11" name="椭圆 10"/>
            <p:cNvSpPr/>
            <p:nvPr/>
          </p:nvSpPr>
          <p:spPr>
            <a:xfrm>
              <a:off x="6078919" y="5743522"/>
              <a:ext cx="344214" cy="3442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endParaRPr lang="en-US" dirty="0">
                <a:solidFill>
                  <a:schemeClr val="tx1"/>
                </a:solidFill>
              </a:endParaRPr>
            </a:p>
          </p:txBody>
        </p:sp>
        <p:sp>
          <p:nvSpPr>
            <p:cNvPr id="12" name="椭圆 11"/>
            <p:cNvSpPr/>
            <p:nvPr/>
          </p:nvSpPr>
          <p:spPr>
            <a:xfrm>
              <a:off x="6929410" y="5743522"/>
              <a:ext cx="344214" cy="3442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endParaRPr lang="en-US" dirty="0">
                <a:solidFill>
                  <a:schemeClr val="tx1"/>
                </a:solidFill>
              </a:endParaRPr>
            </a:p>
          </p:txBody>
        </p:sp>
        <p:sp>
          <p:nvSpPr>
            <p:cNvPr id="13" name="椭圆 12"/>
            <p:cNvSpPr/>
            <p:nvPr/>
          </p:nvSpPr>
          <p:spPr>
            <a:xfrm>
              <a:off x="7779901" y="5743522"/>
              <a:ext cx="344214" cy="3442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endParaRPr lang="en-US" dirty="0">
                <a:solidFill>
                  <a:schemeClr val="tx1"/>
                </a:solidFill>
              </a:endParaRPr>
            </a:p>
          </p:txBody>
        </p:sp>
        <p:pic>
          <p:nvPicPr>
            <p:cNvPr id="2050" name="Picture 2" descr="Image result for bus clipart"/>
            <p:cNvPicPr>
              <a:picLocks noChangeAspect="1" noChangeArrowheads="1"/>
            </p:cNvPicPr>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t="20072" b="16251"/>
            <a:stretch>
              <a:fillRect/>
            </a:stretch>
          </p:blipFill>
          <p:spPr bwMode="auto">
            <a:xfrm>
              <a:off x="628650" y="5680439"/>
              <a:ext cx="869546" cy="493096"/>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直接箭头连接符 15"/>
            <p:cNvCxnSpPr>
              <a:stCxn id="6" idx="6"/>
              <a:endCxn id="7" idx="2"/>
            </p:cNvCxnSpPr>
            <p:nvPr/>
          </p:nvCxnSpPr>
          <p:spPr>
            <a:xfrm>
              <a:off x="2170678" y="5915629"/>
              <a:ext cx="50627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8" idx="2"/>
            </p:cNvCxnSpPr>
            <p:nvPr/>
          </p:nvCxnSpPr>
          <p:spPr>
            <a:xfrm>
              <a:off x="3021169" y="5915629"/>
              <a:ext cx="50627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3871660" y="5915629"/>
              <a:ext cx="50627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4722151" y="5926987"/>
              <a:ext cx="50627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572642" y="5928513"/>
              <a:ext cx="50627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423133" y="5926987"/>
              <a:ext cx="50627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273624" y="5926987"/>
              <a:ext cx="50627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箭头: 上 18"/>
          <p:cNvSpPr/>
          <p:nvPr/>
        </p:nvSpPr>
        <p:spPr>
          <a:xfrm>
            <a:off x="6134330" y="5742486"/>
            <a:ext cx="233391" cy="344214"/>
          </a:xfrm>
          <a:prstGeom prst="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nvGrpSpPr>
          <p:cNvPr id="2061" name="组合 2060"/>
          <p:cNvGrpSpPr/>
          <p:nvPr/>
        </p:nvGrpSpPr>
        <p:grpSpPr>
          <a:xfrm>
            <a:off x="628650" y="4382753"/>
            <a:ext cx="7495465" cy="493096"/>
            <a:chOff x="628650" y="4788927"/>
            <a:chExt cx="7495465" cy="493096"/>
          </a:xfrm>
        </p:grpSpPr>
        <p:sp>
          <p:nvSpPr>
            <p:cNvPr id="26" name="椭圆 25"/>
            <p:cNvSpPr/>
            <p:nvPr/>
          </p:nvSpPr>
          <p:spPr>
            <a:xfrm>
              <a:off x="1826464" y="4852010"/>
              <a:ext cx="344214" cy="3442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28" name="椭圆 27"/>
            <p:cNvSpPr/>
            <p:nvPr/>
          </p:nvSpPr>
          <p:spPr>
            <a:xfrm>
              <a:off x="3527446" y="4852010"/>
              <a:ext cx="344214" cy="3442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sp>
          <p:nvSpPr>
            <p:cNvPr id="30" name="椭圆 29"/>
            <p:cNvSpPr/>
            <p:nvPr/>
          </p:nvSpPr>
          <p:spPr>
            <a:xfrm>
              <a:off x="5228428" y="4852010"/>
              <a:ext cx="344214" cy="3442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a:solidFill>
                  <a:schemeClr val="tx1"/>
                </a:solidFill>
              </a:endParaRPr>
            </a:p>
          </p:txBody>
        </p:sp>
        <p:sp>
          <p:nvSpPr>
            <p:cNvPr id="33" name="椭圆 32"/>
            <p:cNvSpPr/>
            <p:nvPr/>
          </p:nvSpPr>
          <p:spPr>
            <a:xfrm>
              <a:off x="7779901" y="4852010"/>
              <a:ext cx="344214" cy="3442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endParaRPr lang="en-US" dirty="0">
                <a:solidFill>
                  <a:schemeClr val="tx1"/>
                </a:solidFill>
              </a:endParaRPr>
            </a:p>
          </p:txBody>
        </p:sp>
        <p:cxnSp>
          <p:nvCxnSpPr>
            <p:cNvPr id="34" name="直接箭头连接符 33"/>
            <p:cNvCxnSpPr>
              <a:stCxn id="26" idx="6"/>
              <a:endCxn id="28" idx="2"/>
            </p:cNvCxnSpPr>
            <p:nvPr/>
          </p:nvCxnSpPr>
          <p:spPr>
            <a:xfrm>
              <a:off x="2170678" y="5024117"/>
              <a:ext cx="135676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30" idx="2"/>
            </p:cNvCxnSpPr>
            <p:nvPr/>
          </p:nvCxnSpPr>
          <p:spPr>
            <a:xfrm>
              <a:off x="3871660" y="5024117"/>
              <a:ext cx="135676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33" idx="2"/>
            </p:cNvCxnSpPr>
            <p:nvPr/>
          </p:nvCxnSpPr>
          <p:spPr>
            <a:xfrm flipV="1">
              <a:off x="5572642" y="5024117"/>
              <a:ext cx="2207259" cy="128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1" name="Picture 2" descr="Image result for bus clipart"/>
            <p:cNvPicPr>
              <a:picLocks noChangeAspect="1" noChangeArrowheads="1"/>
            </p:cNvPicPr>
            <p:nvPr/>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t="20072" b="16251"/>
            <a:stretch>
              <a:fillRect/>
            </a:stretch>
          </p:blipFill>
          <p:spPr bwMode="auto">
            <a:xfrm>
              <a:off x="628650" y="4788927"/>
              <a:ext cx="869546" cy="4930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63" name="组合 2062"/>
          <p:cNvGrpSpPr/>
          <p:nvPr/>
        </p:nvGrpSpPr>
        <p:grpSpPr>
          <a:xfrm>
            <a:off x="1998570" y="4798802"/>
            <a:ext cx="5953437" cy="547298"/>
            <a:chOff x="1998572" y="4778691"/>
            <a:chExt cx="5953437" cy="547298"/>
          </a:xfrm>
        </p:grpSpPr>
        <p:cxnSp>
          <p:nvCxnSpPr>
            <p:cNvPr id="42" name="直接箭头连接符 41"/>
            <p:cNvCxnSpPr>
              <a:stCxn id="28" idx="4"/>
              <a:endCxn id="8" idx="0"/>
            </p:cNvCxnSpPr>
            <p:nvPr/>
          </p:nvCxnSpPr>
          <p:spPr>
            <a:xfrm>
              <a:off x="3699554" y="4778691"/>
              <a:ext cx="0" cy="547298"/>
            </a:xfrm>
            <a:prstGeom prst="straightConnector1">
              <a:avLst/>
            </a:prstGeom>
            <a:ln w="762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0" idx="4"/>
              <a:endCxn id="10" idx="0"/>
            </p:cNvCxnSpPr>
            <p:nvPr/>
          </p:nvCxnSpPr>
          <p:spPr>
            <a:xfrm>
              <a:off x="5400536" y="4778691"/>
              <a:ext cx="0" cy="547298"/>
            </a:xfrm>
            <a:prstGeom prst="straightConnector1">
              <a:avLst/>
            </a:prstGeom>
            <a:ln w="762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3" idx="4"/>
              <a:endCxn id="13" idx="0"/>
            </p:cNvCxnSpPr>
            <p:nvPr/>
          </p:nvCxnSpPr>
          <p:spPr>
            <a:xfrm>
              <a:off x="7952009" y="4778691"/>
              <a:ext cx="0" cy="547298"/>
            </a:xfrm>
            <a:prstGeom prst="straightConnector1">
              <a:avLst/>
            </a:prstGeom>
            <a:ln w="762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26" idx="4"/>
              <a:endCxn id="6" idx="0"/>
            </p:cNvCxnSpPr>
            <p:nvPr/>
          </p:nvCxnSpPr>
          <p:spPr>
            <a:xfrm>
              <a:off x="1998572" y="4778691"/>
              <a:ext cx="0" cy="547298"/>
            </a:xfrm>
            <a:prstGeom prst="straightConnector1">
              <a:avLst/>
            </a:prstGeom>
            <a:ln w="762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64" name="文本框 2063"/>
          <p:cNvSpPr txBox="1"/>
          <p:nvPr/>
        </p:nvSpPr>
        <p:spPr>
          <a:xfrm>
            <a:off x="720000" y="2828797"/>
            <a:ext cx="6209410" cy="1015663"/>
          </a:xfrm>
          <a:prstGeom prst="rect">
            <a:avLst/>
          </a:prstGeom>
          <a:noFill/>
        </p:spPr>
        <p:txBody>
          <a:bodyPr wrap="square" rtlCol="0">
            <a:spAutoFit/>
          </a:bodyPr>
          <a:lstStyle/>
          <a:p>
            <a:r>
              <a:rPr lang="en-US" sz="2000" b="1" dirty="0">
                <a:solidFill>
                  <a:schemeClr val="accent1">
                    <a:lumMod val="75000"/>
                  </a:schemeClr>
                </a:solidFill>
              </a:rPr>
              <a:t>Q:</a:t>
            </a:r>
            <a:r>
              <a:rPr lang="en-US" sz="2000" dirty="0"/>
              <a:t> Why sorted linked-list is slow?</a:t>
            </a:r>
            <a:endParaRPr lang="en-US" sz="2000" dirty="0"/>
          </a:p>
          <a:p>
            <a:r>
              <a:rPr lang="en-US" sz="2000" b="1" dirty="0">
                <a:solidFill>
                  <a:schemeClr val="accent1">
                    <a:lumMod val="75000"/>
                  </a:schemeClr>
                </a:solidFill>
              </a:rPr>
              <a:t>A:</a:t>
            </a:r>
            <a:r>
              <a:rPr lang="en-US" sz="2000" dirty="0"/>
              <a:t> To reach an element, you have to move from </a:t>
            </a:r>
            <a:br>
              <a:rPr lang="en-US" sz="2000" dirty="0"/>
            </a:br>
            <a:r>
              <a:rPr lang="en-US" sz="2000" dirty="0"/>
              <a:t>current position to destination </a:t>
            </a:r>
            <a:r>
              <a:rPr lang="en-US" sz="2000" b="1" u="sng" dirty="0"/>
              <a:t>one element at a time</a:t>
            </a:r>
            <a:r>
              <a:rPr lang="en-US" sz="2000" dirty="0"/>
              <a: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6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err="1"/>
              <a:t>SkipList</a:t>
            </a:r>
            <a:endParaRPr lang="en-US" dirty="0"/>
          </a:p>
        </p:txBody>
      </p:sp>
      <p:graphicFrame>
        <p:nvGraphicFramePr>
          <p:cNvPr id="5" name="表格 4"/>
          <p:cNvGraphicFramePr/>
          <p:nvPr/>
        </p:nvGraphicFramePr>
        <p:xfrm>
          <a:off x="720000" y="1686209"/>
          <a:ext cx="7704000" cy="864000"/>
        </p:xfrm>
        <a:graphic>
          <a:graphicData uri="http://schemas.openxmlformats.org/drawingml/2006/table">
            <a:tbl>
              <a:tblPr firstRow="1" bandRow="1">
                <a:tableStyleId>{C083E6E3-FA7D-4D7B-A595-EF9225AFEA82}</a:tableStyleId>
              </a:tblPr>
              <a:tblGrid>
                <a:gridCol w="2520000"/>
                <a:gridCol w="1728000"/>
                <a:gridCol w="1728000"/>
                <a:gridCol w="1728000"/>
              </a:tblGrid>
              <a:tr h="432000">
                <a:tc>
                  <a:txBody>
                    <a:bodyPr/>
                    <a:lstStyle/>
                    <a:p>
                      <a:endParaRPr lang="en-US" sz="2000" dirty="0"/>
                    </a:p>
                  </a:txBody>
                  <a:tcPr anchor="ctr"/>
                </a:tc>
                <a:tc>
                  <a:txBody>
                    <a:bodyPr/>
                    <a:lstStyle/>
                    <a:p>
                      <a:r>
                        <a:rPr lang="en-US" sz="1800" dirty="0">
                          <a:latin typeface="Courier New" pitchFamily="49" charset="0"/>
                          <a:cs typeface="Courier New" pitchFamily="49" charset="0"/>
                        </a:rPr>
                        <a:t>Search(</a:t>
                      </a:r>
                      <a:r>
                        <a:rPr lang="en-US" sz="1800" dirty="0" err="1">
                          <a:latin typeface="Courier New" pitchFamily="49" charset="0"/>
                          <a:cs typeface="Courier New" pitchFamily="49" charset="0"/>
                        </a:rPr>
                        <a:t>S,k</a:t>
                      </a:r>
                      <a:r>
                        <a:rPr lang="en-US" sz="1800" dirty="0">
                          <a:latin typeface="Courier New" pitchFamily="49" charset="0"/>
                          <a:cs typeface="Courier New" pitchFamily="49" charset="0"/>
                        </a:rPr>
                        <a:t>)</a:t>
                      </a:r>
                      <a:endParaRPr lang="en-US" sz="1800" b="1" dirty="0">
                        <a:latin typeface="Courier New" pitchFamily="49" charset="0"/>
                        <a:cs typeface="Courier New" pitchFamily="49" charset="0"/>
                      </a:endParaRPr>
                    </a:p>
                  </a:txBody>
                  <a:tcPr anchor="ctr"/>
                </a:tc>
                <a:tc>
                  <a:txBody>
                    <a:bodyPr/>
                    <a:lstStyle/>
                    <a:p>
                      <a:r>
                        <a:rPr lang="en-US" sz="1800" dirty="0">
                          <a:latin typeface="Courier New" pitchFamily="49" charset="0"/>
                          <a:cs typeface="Courier New" pitchFamily="49" charset="0"/>
                        </a:rPr>
                        <a:t>Insert(</a:t>
                      </a:r>
                      <a:r>
                        <a:rPr lang="en-US" sz="1800" dirty="0" err="1">
                          <a:latin typeface="Courier New" pitchFamily="49" charset="0"/>
                          <a:cs typeface="Courier New" pitchFamily="49" charset="0"/>
                        </a:rPr>
                        <a:t>S,x</a:t>
                      </a:r>
                      <a:r>
                        <a:rPr lang="en-US" sz="1800" dirty="0">
                          <a:latin typeface="Courier New" pitchFamily="49" charset="0"/>
                          <a:cs typeface="Courier New" pitchFamily="49" charset="0"/>
                        </a:rPr>
                        <a:t>)</a:t>
                      </a:r>
                      <a:endParaRPr lang="en-US" sz="1800" b="1" dirty="0">
                        <a:latin typeface="Courier New" pitchFamily="49" charset="0"/>
                        <a:cs typeface="Courier New" pitchFamily="49" charset="0"/>
                      </a:endParaRPr>
                    </a:p>
                  </a:txBody>
                  <a:tcPr anchor="ctr"/>
                </a:tc>
                <a:tc>
                  <a:txBody>
                    <a:bodyPr/>
                    <a:lstStyle/>
                    <a:p>
                      <a:r>
                        <a:rPr lang="en-US" sz="1800" dirty="0">
                          <a:latin typeface="Courier New" pitchFamily="49" charset="0"/>
                          <a:cs typeface="Courier New" pitchFamily="49" charset="0"/>
                        </a:rPr>
                        <a:t>Remove(</a:t>
                      </a:r>
                      <a:r>
                        <a:rPr lang="en-US" sz="1800" dirty="0" err="1">
                          <a:latin typeface="Courier New" pitchFamily="49" charset="0"/>
                          <a:cs typeface="Courier New" pitchFamily="49" charset="0"/>
                        </a:rPr>
                        <a:t>S,x</a:t>
                      </a:r>
                      <a:r>
                        <a:rPr lang="en-US" sz="1800" dirty="0">
                          <a:latin typeface="Courier New" pitchFamily="49" charset="0"/>
                          <a:cs typeface="Courier New" pitchFamily="49" charset="0"/>
                        </a:rPr>
                        <a:t>)</a:t>
                      </a:r>
                      <a:endParaRPr lang="en-US" sz="1800" b="1" dirty="0">
                        <a:latin typeface="Courier New" pitchFamily="49" charset="0"/>
                        <a:cs typeface="Courier New" pitchFamily="49" charset="0"/>
                      </a:endParaRPr>
                    </a:p>
                  </a:txBody>
                  <a:tcPr anchor="ctr"/>
                </a:tc>
              </a:tr>
              <a:tr h="432000">
                <a:tc>
                  <a:txBody>
                    <a:bodyPr/>
                    <a:lstStyle/>
                    <a:p>
                      <a:r>
                        <a:rPr lang="en-US" sz="1800" dirty="0" err="1">
                          <a:latin typeface="Courier New" pitchFamily="49" charset="0"/>
                          <a:cs typeface="Courier New" pitchFamily="49" charset="0"/>
                        </a:rPr>
                        <a:t>SortedLinkedList</a:t>
                      </a:r>
                      <a:endParaRPr lang="en-US" sz="1800" dirty="0">
                        <a:latin typeface="Courier New" pitchFamily="49" charset="0"/>
                        <a:cs typeface="Courier New" pitchFamily="49" charset="0"/>
                      </a:endParaRPr>
                    </a:p>
                  </a:txBody>
                  <a:tcPr anchor="ctr"/>
                </a:tc>
                <a:tc>
                  <a:txBody>
                    <a:bodyPr/>
                    <a:lstStyle/>
                    <a:p>
                      <a:endParaRPr lang="en-US"/>
                    </a:p>
                  </a:txBody>
                  <a:tcPr anchor="ctr">
                    <a:blipFill>
                      <a:blip r:embed="rId1"/>
                      <a:stretch>
                        <a:fillRect l="-145423" t="-102817" r="-200000" b="-14085"/>
                      </a:stretch>
                    </a:blipFill>
                  </a:tcPr>
                </a:tc>
                <a:tc>
                  <a:txBody>
                    <a:bodyPr/>
                    <a:lstStyle/>
                    <a:p>
                      <a:endParaRPr lang="en-US"/>
                    </a:p>
                  </a:txBody>
                  <a:tcPr anchor="ctr">
                    <a:blipFill>
                      <a:blip r:embed="rId1"/>
                      <a:stretch>
                        <a:fillRect l="-246290" t="-102817" r="-100707" b="-14085"/>
                      </a:stretch>
                    </a:blipFill>
                  </a:tcPr>
                </a:tc>
                <a:tc>
                  <a:txBody>
                    <a:bodyPr/>
                    <a:lstStyle/>
                    <a:p>
                      <a:endParaRPr lang="en-US"/>
                    </a:p>
                  </a:txBody>
                  <a:tcPr anchor="ctr">
                    <a:blipFill>
                      <a:blip r:embed="rId1"/>
                      <a:stretch>
                        <a:fillRect l="-345070" t="-102817" r="-352" b="-14085"/>
                      </a:stretch>
                    </a:blipFill>
                  </a:tcPr>
                </a:tc>
              </a:tr>
            </a:tbl>
          </a:graphicData>
        </a:graphic>
      </p:graphicFrame>
      <p:sp>
        <p:nvSpPr>
          <p:cNvPr id="2064" name="文本框 2063"/>
          <p:cNvSpPr txBox="1"/>
          <p:nvPr/>
        </p:nvSpPr>
        <p:spPr>
          <a:xfrm>
            <a:off x="720000" y="2828797"/>
            <a:ext cx="6209410" cy="1015663"/>
          </a:xfrm>
          <a:prstGeom prst="rect">
            <a:avLst/>
          </a:prstGeom>
          <a:noFill/>
        </p:spPr>
        <p:txBody>
          <a:bodyPr wrap="square" rtlCol="0">
            <a:spAutoFit/>
          </a:bodyPr>
          <a:lstStyle/>
          <a:p>
            <a:r>
              <a:rPr lang="en-US" sz="2000" b="1" dirty="0">
                <a:solidFill>
                  <a:schemeClr val="accent1">
                    <a:lumMod val="75000"/>
                  </a:schemeClr>
                </a:solidFill>
              </a:rPr>
              <a:t>Q:</a:t>
            </a:r>
            <a:r>
              <a:rPr lang="en-US" sz="2000" dirty="0"/>
              <a:t> Why sorted linked-list is slow?</a:t>
            </a:r>
            <a:endParaRPr lang="en-US" sz="2000" dirty="0"/>
          </a:p>
          <a:p>
            <a:r>
              <a:rPr lang="en-US" sz="2000" b="1" dirty="0">
                <a:solidFill>
                  <a:schemeClr val="accent1">
                    <a:lumMod val="75000"/>
                  </a:schemeClr>
                </a:solidFill>
              </a:rPr>
              <a:t>A:</a:t>
            </a:r>
            <a:r>
              <a:rPr lang="en-US" sz="2000" dirty="0"/>
              <a:t> To reach an element, you have to move from </a:t>
            </a:r>
            <a:br>
              <a:rPr lang="en-US" sz="2000" dirty="0"/>
            </a:br>
            <a:r>
              <a:rPr lang="en-US" sz="2000" dirty="0"/>
              <a:t>current position to destination </a:t>
            </a:r>
            <a:r>
              <a:rPr lang="en-US" sz="2000" b="1" u="sng" dirty="0"/>
              <a:t>one element at a time</a:t>
            </a:r>
            <a:r>
              <a:rPr lang="en-US" sz="2000" dirty="0"/>
              <a:t>.</a:t>
            </a:r>
            <a:endParaRPr lang="en-US" sz="2000" dirty="0"/>
          </a:p>
        </p:txBody>
      </p:sp>
      <p:sp>
        <p:nvSpPr>
          <p:cNvPr id="2" name="文本框 1"/>
          <p:cNvSpPr txBox="1"/>
          <p:nvPr/>
        </p:nvSpPr>
        <p:spPr>
          <a:xfrm>
            <a:off x="720000" y="3892215"/>
            <a:ext cx="3692742" cy="461665"/>
          </a:xfrm>
          <a:prstGeom prst="rect">
            <a:avLst/>
          </a:prstGeom>
          <a:noFill/>
        </p:spPr>
        <p:txBody>
          <a:bodyPr wrap="none" rtlCol="0">
            <a:spAutoFit/>
          </a:bodyPr>
          <a:lstStyle/>
          <a:p>
            <a:r>
              <a:rPr lang="en-US" sz="2400" dirty="0">
                <a:solidFill>
                  <a:srgbClr val="C00000"/>
                </a:solidFill>
              </a:rPr>
              <a:t>Let’s build an “expressway”!</a:t>
            </a:r>
            <a:endParaRPr lang="en-US" sz="2400" dirty="0">
              <a:solidFill>
                <a:srgbClr val="C00000"/>
              </a:solidFill>
            </a:endParaRPr>
          </a:p>
        </p:txBody>
      </p:sp>
      <p:sp>
        <p:nvSpPr>
          <p:cNvPr id="3" name="矩形 2"/>
          <p:cNvSpPr/>
          <p:nvPr/>
        </p:nvSpPr>
        <p:spPr>
          <a:xfrm>
            <a:off x="720000"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43" name="矩形 42"/>
          <p:cNvSpPr/>
          <p:nvPr/>
        </p:nvSpPr>
        <p:spPr>
          <a:xfrm>
            <a:off x="1560658"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44" name="矩形 43"/>
          <p:cNvSpPr/>
          <p:nvPr/>
        </p:nvSpPr>
        <p:spPr>
          <a:xfrm>
            <a:off x="2401316" y="61782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46" name="矩形 45"/>
          <p:cNvSpPr/>
          <p:nvPr/>
        </p:nvSpPr>
        <p:spPr>
          <a:xfrm>
            <a:off x="3246890"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47" name="矩形 46"/>
          <p:cNvSpPr/>
          <p:nvPr/>
        </p:nvSpPr>
        <p:spPr>
          <a:xfrm>
            <a:off x="4087548" y="61782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49" name="矩形 48"/>
          <p:cNvSpPr/>
          <p:nvPr/>
        </p:nvSpPr>
        <p:spPr>
          <a:xfrm>
            <a:off x="4928206"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50" name="矩形 49"/>
          <p:cNvSpPr/>
          <p:nvPr/>
        </p:nvSpPr>
        <p:spPr>
          <a:xfrm>
            <a:off x="5768864" y="61782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51" name="矩形 50"/>
          <p:cNvSpPr/>
          <p:nvPr/>
        </p:nvSpPr>
        <p:spPr>
          <a:xfrm>
            <a:off x="6609522" y="61782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endParaRPr lang="en-US" dirty="0">
              <a:solidFill>
                <a:schemeClr val="tx1"/>
              </a:solidFill>
            </a:endParaRPr>
          </a:p>
        </p:txBody>
      </p:sp>
      <p:sp>
        <p:nvSpPr>
          <p:cNvPr id="52" name="矩形 51"/>
          <p:cNvSpPr/>
          <p:nvPr/>
        </p:nvSpPr>
        <p:spPr>
          <a:xfrm>
            <a:off x="7450180" y="617823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54" name="矩形 53"/>
          <p:cNvSpPr/>
          <p:nvPr/>
        </p:nvSpPr>
        <p:spPr>
          <a:xfrm>
            <a:off x="8289208" y="6178238"/>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55" name="矩形 54"/>
          <p:cNvSpPr/>
          <p:nvPr/>
        </p:nvSpPr>
        <p:spPr>
          <a:xfrm>
            <a:off x="720000" y="5511504"/>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57" name="矩形 56"/>
          <p:cNvSpPr/>
          <p:nvPr/>
        </p:nvSpPr>
        <p:spPr>
          <a:xfrm>
            <a:off x="2403561" y="5511503"/>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58" name="矩形 57"/>
          <p:cNvSpPr/>
          <p:nvPr/>
        </p:nvSpPr>
        <p:spPr>
          <a:xfrm>
            <a:off x="4087548" y="5511502"/>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59" name="矩形 58"/>
          <p:cNvSpPr/>
          <p:nvPr/>
        </p:nvSpPr>
        <p:spPr>
          <a:xfrm>
            <a:off x="5768864" y="551150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60" name="矩形 59"/>
          <p:cNvSpPr/>
          <p:nvPr/>
        </p:nvSpPr>
        <p:spPr>
          <a:xfrm>
            <a:off x="7450180" y="551150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61" name="矩形 60"/>
          <p:cNvSpPr/>
          <p:nvPr/>
        </p:nvSpPr>
        <p:spPr>
          <a:xfrm>
            <a:off x="8289208" y="551149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62" name="直接箭头连接符 61"/>
          <p:cNvCxnSpPr>
            <a:stCxn id="3" idx="3"/>
            <a:endCxn id="43" idx="1"/>
          </p:cNvCxnSpPr>
          <p:nvPr/>
        </p:nvCxnSpPr>
        <p:spPr>
          <a:xfrm>
            <a:off x="1172284"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2012942"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2853600"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3699174"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4539832"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5380490"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6221148" y="6324393"/>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7061806"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7902464"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55" idx="3"/>
            <a:endCxn id="57" idx="1"/>
          </p:cNvCxnSpPr>
          <p:nvPr/>
        </p:nvCxnSpPr>
        <p:spPr>
          <a:xfrm flipV="1">
            <a:off x="1172284" y="5668820"/>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V="1">
            <a:off x="2851355" y="5668815"/>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4538709" y="5674249"/>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V="1">
            <a:off x="6213774" y="5664417"/>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1" idx="1"/>
            <a:endCxn id="60" idx="3"/>
          </p:cNvCxnSpPr>
          <p:nvPr/>
        </p:nvCxnSpPr>
        <p:spPr>
          <a:xfrm flipH="1">
            <a:off x="7902464" y="5668816"/>
            <a:ext cx="386744"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57" idx="2"/>
            <a:endCxn id="44" idx="0"/>
          </p:cNvCxnSpPr>
          <p:nvPr/>
        </p:nvCxnSpPr>
        <p:spPr>
          <a:xfrm flipH="1">
            <a:off x="2627458" y="5826136"/>
            <a:ext cx="2245" cy="35210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58" idx="2"/>
            <a:endCxn id="47" idx="0"/>
          </p:cNvCxnSpPr>
          <p:nvPr/>
        </p:nvCxnSpPr>
        <p:spPr>
          <a:xfrm>
            <a:off x="4313690" y="5826135"/>
            <a:ext cx="0" cy="35210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59" idx="2"/>
            <a:endCxn id="50" idx="0"/>
          </p:cNvCxnSpPr>
          <p:nvPr/>
        </p:nvCxnSpPr>
        <p:spPr>
          <a:xfrm>
            <a:off x="5995006" y="5826134"/>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60" idx="2"/>
            <a:endCxn id="52" idx="0"/>
          </p:cNvCxnSpPr>
          <p:nvPr/>
        </p:nvCxnSpPr>
        <p:spPr>
          <a:xfrm>
            <a:off x="7676322" y="5826133"/>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55" idx="2"/>
            <a:endCxn id="3" idx="0"/>
          </p:cNvCxnSpPr>
          <p:nvPr/>
        </p:nvCxnSpPr>
        <p:spPr>
          <a:xfrm>
            <a:off x="946142" y="5826137"/>
            <a:ext cx="0" cy="35210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61" idx="2"/>
            <a:endCxn id="54" idx="0"/>
          </p:cNvCxnSpPr>
          <p:nvPr/>
        </p:nvCxnSpPr>
        <p:spPr>
          <a:xfrm>
            <a:off x="8515350" y="5826132"/>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65" name="文本框 2064"/>
          <p:cNvSpPr txBox="1"/>
          <p:nvPr/>
        </p:nvSpPr>
        <p:spPr>
          <a:xfrm>
            <a:off x="720000" y="4954077"/>
            <a:ext cx="2477922" cy="400110"/>
          </a:xfrm>
          <a:prstGeom prst="rect">
            <a:avLst/>
          </a:prstGeom>
          <a:noFill/>
        </p:spPr>
        <p:txBody>
          <a:bodyPr wrap="none" rtlCol="0">
            <a:spAutoFit/>
          </a:bodyPr>
          <a:lstStyle/>
          <a:p>
            <a:r>
              <a:rPr lang="en-US" sz="2000" i="1" u="sng" dirty="0">
                <a:solidFill>
                  <a:schemeClr val="accent6">
                    <a:lumMod val="50000"/>
                  </a:schemeClr>
                </a:solidFill>
              </a:rPr>
              <a:t>Example:</a:t>
            </a:r>
            <a:r>
              <a:rPr lang="en-US" sz="2000" dirty="0">
                <a:solidFill>
                  <a:schemeClr val="accent6">
                    <a:lumMod val="50000"/>
                  </a:schemeClr>
                </a:solidFill>
              </a:rPr>
              <a:t> search for 8.</a:t>
            </a:r>
            <a:endParaRPr lang="en-US" sz="2000" dirty="0">
              <a:solidFill>
                <a:schemeClr val="accent6">
                  <a:lumMod val="50000"/>
                </a:schemeClr>
              </a:solidFill>
            </a:endParaRPr>
          </a:p>
        </p:txBody>
      </p:sp>
      <p:sp>
        <p:nvSpPr>
          <p:cNvPr id="97" name="文本框 96"/>
          <p:cNvSpPr txBox="1"/>
          <p:nvPr/>
        </p:nvSpPr>
        <p:spPr>
          <a:xfrm>
            <a:off x="4420019" y="3892214"/>
            <a:ext cx="3967753" cy="461665"/>
          </a:xfrm>
          <a:prstGeom prst="rect">
            <a:avLst/>
          </a:prstGeom>
          <a:noFill/>
        </p:spPr>
        <p:txBody>
          <a:bodyPr wrap="none" rtlCol="0">
            <a:spAutoFit/>
          </a:bodyPr>
          <a:lstStyle/>
          <a:p>
            <a:r>
              <a:rPr lang="en-US" sz="2400" dirty="0">
                <a:solidFill>
                  <a:srgbClr val="C00000"/>
                </a:solidFill>
              </a:rPr>
              <a:t>Search cost is reduced by half!</a:t>
            </a:r>
            <a:endParaRPr lang="en-US" sz="2400" dirty="0">
              <a:solidFill>
                <a:srgbClr val="C00000"/>
              </a:solidFill>
            </a:endParaRPr>
          </a:p>
        </p:txBody>
      </p:sp>
      <p:sp>
        <p:nvSpPr>
          <p:cNvPr id="98" name="文本框 97"/>
          <p:cNvSpPr txBox="1"/>
          <p:nvPr/>
        </p:nvSpPr>
        <p:spPr>
          <a:xfrm>
            <a:off x="720000" y="4371139"/>
            <a:ext cx="5232907" cy="461665"/>
          </a:xfrm>
          <a:prstGeom prst="rect">
            <a:avLst/>
          </a:prstGeom>
          <a:noFill/>
        </p:spPr>
        <p:txBody>
          <a:bodyPr wrap="none" rtlCol="0">
            <a:spAutoFit/>
          </a:bodyPr>
          <a:lstStyle/>
          <a:p>
            <a:r>
              <a:rPr lang="en-US" sz="2400" dirty="0">
                <a:solidFill>
                  <a:srgbClr val="C00000"/>
                </a:solidFill>
              </a:rPr>
              <a:t>Why stop at one layer of “expressway”?!</a:t>
            </a:r>
            <a:endParaRPr lang="en-US" sz="2400" dirty="0">
              <a:solidFill>
                <a:srgbClr val="C00000"/>
              </a:solidFill>
            </a:endParaRPr>
          </a:p>
        </p:txBody>
      </p:sp>
      <p:sp>
        <p:nvSpPr>
          <p:cNvPr id="2066" name="矩形 2065"/>
          <p:cNvSpPr/>
          <p:nvPr/>
        </p:nvSpPr>
        <p:spPr>
          <a:xfrm>
            <a:off x="402508" y="5354187"/>
            <a:ext cx="8471199" cy="132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06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7" presetClass="emph" presetSubtype="1" nodeType="clickEffect">
                                  <p:stCondLst>
                                    <p:cond delay="0"/>
                                  </p:stCondLst>
                                  <p:childTnLst>
                                    <p:set>
                                      <p:cBhvr>
                                        <p:cTn id="14" dur="indefinite"/>
                                        <p:tgtEl>
                                          <p:spTgt spid="55"/>
                                        </p:tgtEl>
                                        <p:attrNameLst>
                                          <p:attrName>stroke.color</p:attrName>
                                        </p:attrNameLst>
                                      </p:cBhvr>
                                      <p:to>
                                        <p:clrVal>
                                          <a:srgbClr val="FF3300"/>
                                        </p:clrVal>
                                      </p:to>
                                    </p:set>
                                    <p:set>
                                      <p:cBhvr>
                                        <p:cTn id="15" dur="indefinite"/>
                                        <p:tgtEl>
                                          <p:spTgt spid="55"/>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1" nodeType="clickEffect">
                                  <p:stCondLst>
                                    <p:cond delay="0"/>
                                  </p:stCondLst>
                                  <p:childTnLst>
                                    <p:set>
                                      <p:cBhvr>
                                        <p:cTn id="19" dur="indefinite"/>
                                        <p:tgtEl>
                                          <p:spTgt spid="71"/>
                                        </p:tgtEl>
                                        <p:attrNameLst>
                                          <p:attrName>stroke.color</p:attrName>
                                        </p:attrNameLst>
                                      </p:cBhvr>
                                      <p:to>
                                        <p:clrVal>
                                          <a:schemeClr val="hlink"/>
                                        </p:clrVal>
                                      </p:to>
                                    </p:set>
                                    <p:set>
                                      <p:cBhvr>
                                        <p:cTn id="20" dur="indefinite"/>
                                        <p:tgtEl>
                                          <p:spTgt spid="71"/>
                                        </p:tgtEl>
                                        <p:attrNameLst>
                                          <p:attrName>stroke.on</p:attrName>
                                        </p:attrNameLst>
                                      </p:cBhvr>
                                      <p:to>
                                        <p:strVal val="true"/>
                                      </p:to>
                                    </p:set>
                                  </p:childTnLst>
                                </p:cTn>
                              </p:par>
                              <p:par>
                                <p:cTn id="21" presetID="7" presetClass="emph" presetSubtype="1" nodeType="withEffect">
                                  <p:stCondLst>
                                    <p:cond delay="0"/>
                                  </p:stCondLst>
                                  <p:childTnLst>
                                    <p:set>
                                      <p:cBhvr>
                                        <p:cTn id="22" dur="indefinite"/>
                                        <p:tgtEl>
                                          <p:spTgt spid="57"/>
                                        </p:tgtEl>
                                        <p:attrNameLst>
                                          <p:attrName>stroke.color</p:attrName>
                                        </p:attrNameLst>
                                      </p:cBhvr>
                                      <p:to>
                                        <p:clrVal>
                                          <a:schemeClr val="hlink"/>
                                        </p:clrVal>
                                      </p:to>
                                    </p:set>
                                    <p:set>
                                      <p:cBhvr>
                                        <p:cTn id="23" dur="indefinite"/>
                                        <p:tgtEl>
                                          <p:spTgt spid="57"/>
                                        </p:tgtEl>
                                        <p:attrNameLst>
                                          <p:attrName>stroke.on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7" presetClass="emph" presetSubtype="1" nodeType="clickEffect">
                                  <p:stCondLst>
                                    <p:cond delay="0"/>
                                  </p:stCondLst>
                                  <p:childTnLst>
                                    <p:set>
                                      <p:cBhvr>
                                        <p:cTn id="27" dur="indefinite"/>
                                        <p:tgtEl>
                                          <p:spTgt spid="71"/>
                                        </p:tgtEl>
                                        <p:attrNameLst>
                                          <p:attrName>stroke.color</p:attrName>
                                        </p:attrNameLst>
                                      </p:cBhvr>
                                      <p:to>
                                        <p:clrVal>
                                          <a:srgbClr val="FF3300"/>
                                        </p:clrVal>
                                      </p:to>
                                    </p:set>
                                    <p:set>
                                      <p:cBhvr>
                                        <p:cTn id="28" dur="indefinite"/>
                                        <p:tgtEl>
                                          <p:spTgt spid="71"/>
                                        </p:tgtEl>
                                        <p:attrNameLst>
                                          <p:attrName>stroke.on</p:attrName>
                                        </p:attrNameLst>
                                      </p:cBhvr>
                                      <p:to>
                                        <p:strVal val="true"/>
                                      </p:to>
                                    </p:set>
                                  </p:childTnLst>
                                </p:cTn>
                              </p:par>
                              <p:par>
                                <p:cTn id="29" presetID="7" presetClass="emph" presetSubtype="1" nodeType="withEffect">
                                  <p:stCondLst>
                                    <p:cond delay="0"/>
                                  </p:stCondLst>
                                  <p:childTnLst>
                                    <p:set>
                                      <p:cBhvr>
                                        <p:cTn id="30" dur="indefinite"/>
                                        <p:tgtEl>
                                          <p:spTgt spid="57"/>
                                        </p:tgtEl>
                                        <p:attrNameLst>
                                          <p:attrName>stroke.color</p:attrName>
                                        </p:attrNameLst>
                                      </p:cBhvr>
                                      <p:to>
                                        <p:clrVal>
                                          <a:srgbClr val="FF3300"/>
                                        </p:clrVal>
                                      </p:to>
                                    </p:set>
                                    <p:set>
                                      <p:cBhvr>
                                        <p:cTn id="31" dur="indefinite"/>
                                        <p:tgtEl>
                                          <p:spTgt spid="57"/>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7" presetClass="emph" presetSubtype="1" nodeType="clickEffect">
                                  <p:stCondLst>
                                    <p:cond delay="0"/>
                                  </p:stCondLst>
                                  <p:childTnLst>
                                    <p:set>
                                      <p:cBhvr>
                                        <p:cTn id="35" dur="indefinite"/>
                                        <p:tgtEl>
                                          <p:spTgt spid="72"/>
                                        </p:tgtEl>
                                        <p:attrNameLst>
                                          <p:attrName>stroke.color</p:attrName>
                                        </p:attrNameLst>
                                      </p:cBhvr>
                                      <p:to>
                                        <p:clrVal>
                                          <a:schemeClr val="hlink"/>
                                        </p:clrVal>
                                      </p:to>
                                    </p:set>
                                    <p:set>
                                      <p:cBhvr>
                                        <p:cTn id="36" dur="indefinite"/>
                                        <p:tgtEl>
                                          <p:spTgt spid="72"/>
                                        </p:tgtEl>
                                        <p:attrNameLst>
                                          <p:attrName>stroke.on</p:attrName>
                                        </p:attrNameLst>
                                      </p:cBhvr>
                                      <p:to>
                                        <p:strVal val="true"/>
                                      </p:to>
                                    </p:set>
                                  </p:childTnLst>
                                </p:cTn>
                              </p:par>
                              <p:par>
                                <p:cTn id="37" presetID="7" presetClass="emph" presetSubtype="1" nodeType="withEffect">
                                  <p:stCondLst>
                                    <p:cond delay="0"/>
                                  </p:stCondLst>
                                  <p:childTnLst>
                                    <p:set>
                                      <p:cBhvr>
                                        <p:cTn id="38" dur="indefinite"/>
                                        <p:tgtEl>
                                          <p:spTgt spid="58"/>
                                        </p:tgtEl>
                                        <p:attrNameLst>
                                          <p:attrName>stroke.color</p:attrName>
                                        </p:attrNameLst>
                                      </p:cBhvr>
                                      <p:to>
                                        <p:clrVal>
                                          <a:schemeClr val="hlink"/>
                                        </p:clrVal>
                                      </p:to>
                                    </p:set>
                                    <p:set>
                                      <p:cBhvr>
                                        <p:cTn id="39" dur="indefinite"/>
                                        <p:tgtEl>
                                          <p:spTgt spid="58"/>
                                        </p:tgtEl>
                                        <p:attrNameLst>
                                          <p:attrName>stroke.on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7" presetClass="emph" presetSubtype="1" nodeType="clickEffect">
                                  <p:stCondLst>
                                    <p:cond delay="0"/>
                                  </p:stCondLst>
                                  <p:childTnLst>
                                    <p:set>
                                      <p:cBhvr>
                                        <p:cTn id="43" dur="indefinite"/>
                                        <p:tgtEl>
                                          <p:spTgt spid="72"/>
                                        </p:tgtEl>
                                        <p:attrNameLst>
                                          <p:attrName>stroke.color</p:attrName>
                                        </p:attrNameLst>
                                      </p:cBhvr>
                                      <p:to>
                                        <p:clrVal>
                                          <a:srgbClr val="FF3300"/>
                                        </p:clrVal>
                                      </p:to>
                                    </p:set>
                                    <p:set>
                                      <p:cBhvr>
                                        <p:cTn id="44" dur="indefinite"/>
                                        <p:tgtEl>
                                          <p:spTgt spid="72"/>
                                        </p:tgtEl>
                                        <p:attrNameLst>
                                          <p:attrName>stroke.on</p:attrName>
                                        </p:attrNameLst>
                                      </p:cBhvr>
                                      <p:to>
                                        <p:strVal val="true"/>
                                      </p:to>
                                    </p:set>
                                  </p:childTnLst>
                                </p:cTn>
                              </p:par>
                              <p:par>
                                <p:cTn id="45" presetID="7" presetClass="emph" presetSubtype="1" nodeType="withEffect">
                                  <p:stCondLst>
                                    <p:cond delay="0"/>
                                  </p:stCondLst>
                                  <p:childTnLst>
                                    <p:set>
                                      <p:cBhvr>
                                        <p:cTn id="46" dur="indefinite"/>
                                        <p:tgtEl>
                                          <p:spTgt spid="58"/>
                                        </p:tgtEl>
                                        <p:attrNameLst>
                                          <p:attrName>stroke.color</p:attrName>
                                        </p:attrNameLst>
                                      </p:cBhvr>
                                      <p:to>
                                        <p:clrVal>
                                          <a:srgbClr val="FF3300"/>
                                        </p:clrVal>
                                      </p:to>
                                    </p:set>
                                    <p:set>
                                      <p:cBhvr>
                                        <p:cTn id="47" dur="indefinite"/>
                                        <p:tgtEl>
                                          <p:spTgt spid="58"/>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7" presetClass="emph" presetSubtype="1" nodeType="clickEffect">
                                  <p:stCondLst>
                                    <p:cond delay="0"/>
                                  </p:stCondLst>
                                  <p:childTnLst>
                                    <p:set>
                                      <p:cBhvr>
                                        <p:cTn id="51" dur="indefinite"/>
                                        <p:tgtEl>
                                          <p:spTgt spid="73"/>
                                        </p:tgtEl>
                                        <p:attrNameLst>
                                          <p:attrName>stroke.color</p:attrName>
                                        </p:attrNameLst>
                                      </p:cBhvr>
                                      <p:to>
                                        <p:clrVal>
                                          <a:srgbClr val="FF3300"/>
                                        </p:clrVal>
                                      </p:to>
                                    </p:set>
                                    <p:set>
                                      <p:cBhvr>
                                        <p:cTn id="52" dur="indefinite"/>
                                        <p:tgtEl>
                                          <p:spTgt spid="73"/>
                                        </p:tgtEl>
                                        <p:attrNameLst>
                                          <p:attrName>stroke.on</p:attrName>
                                        </p:attrNameLst>
                                      </p:cBhvr>
                                      <p:to>
                                        <p:strVal val="true"/>
                                      </p:to>
                                    </p:set>
                                  </p:childTnLst>
                                </p:cTn>
                              </p:par>
                              <p:par>
                                <p:cTn id="53" presetID="7" presetClass="emph" presetSubtype="1" nodeType="withEffect">
                                  <p:stCondLst>
                                    <p:cond delay="0"/>
                                  </p:stCondLst>
                                  <p:childTnLst>
                                    <p:set>
                                      <p:cBhvr>
                                        <p:cTn id="54" dur="indefinite"/>
                                        <p:tgtEl>
                                          <p:spTgt spid="59"/>
                                        </p:tgtEl>
                                        <p:attrNameLst>
                                          <p:attrName>stroke.color</p:attrName>
                                        </p:attrNameLst>
                                      </p:cBhvr>
                                      <p:to>
                                        <p:clrVal>
                                          <a:srgbClr val="FF3300"/>
                                        </p:clrVal>
                                      </p:to>
                                    </p:set>
                                    <p:set>
                                      <p:cBhvr>
                                        <p:cTn id="55" dur="indefinite"/>
                                        <p:tgtEl>
                                          <p:spTgt spid="59"/>
                                        </p:tgtEl>
                                        <p:attrNameLst>
                                          <p:attrName>stroke.on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7" presetClass="emph" presetSubtype="1" nodeType="clickEffect">
                                  <p:stCondLst>
                                    <p:cond delay="0"/>
                                  </p:stCondLst>
                                  <p:childTnLst>
                                    <p:set>
                                      <p:cBhvr>
                                        <p:cTn id="59" dur="indefinite"/>
                                        <p:tgtEl>
                                          <p:spTgt spid="73"/>
                                        </p:tgtEl>
                                        <p:attrNameLst>
                                          <p:attrName>stroke.color</p:attrName>
                                        </p:attrNameLst>
                                      </p:cBhvr>
                                      <p:to>
                                        <p:clrVal>
                                          <a:schemeClr val="tx1"/>
                                        </p:clrVal>
                                      </p:to>
                                    </p:set>
                                    <p:set>
                                      <p:cBhvr>
                                        <p:cTn id="60" dur="indefinite"/>
                                        <p:tgtEl>
                                          <p:spTgt spid="73"/>
                                        </p:tgtEl>
                                        <p:attrNameLst>
                                          <p:attrName>stroke.on</p:attrName>
                                        </p:attrNameLst>
                                      </p:cBhvr>
                                      <p:to>
                                        <p:strVal val="true"/>
                                      </p:to>
                                    </p:set>
                                  </p:childTnLst>
                                </p:cTn>
                              </p:par>
                              <p:par>
                                <p:cTn id="61" presetID="7" presetClass="emph" presetSubtype="1" nodeType="withEffect">
                                  <p:stCondLst>
                                    <p:cond delay="0"/>
                                  </p:stCondLst>
                                  <p:childTnLst>
                                    <p:set>
                                      <p:cBhvr>
                                        <p:cTn id="62" dur="indefinite"/>
                                        <p:tgtEl>
                                          <p:spTgt spid="59"/>
                                        </p:tgtEl>
                                        <p:attrNameLst>
                                          <p:attrName>stroke.color</p:attrName>
                                        </p:attrNameLst>
                                      </p:cBhvr>
                                      <p:to>
                                        <p:clrVal>
                                          <a:schemeClr val="tx1"/>
                                        </p:clrVal>
                                      </p:to>
                                    </p:set>
                                    <p:set>
                                      <p:cBhvr>
                                        <p:cTn id="63" dur="indefinite"/>
                                        <p:tgtEl>
                                          <p:spTgt spid="59"/>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7" presetClass="emph" presetSubtype="1" nodeType="clickEffect">
                                  <p:stCondLst>
                                    <p:cond delay="0"/>
                                  </p:stCondLst>
                                  <p:childTnLst>
                                    <p:set>
                                      <p:cBhvr>
                                        <p:cTn id="67" dur="indefinite"/>
                                        <p:tgtEl>
                                          <p:spTgt spid="81"/>
                                        </p:tgtEl>
                                        <p:attrNameLst>
                                          <p:attrName>stroke.color</p:attrName>
                                        </p:attrNameLst>
                                      </p:cBhvr>
                                      <p:to>
                                        <p:clrVal>
                                          <a:srgbClr val="FF3300"/>
                                        </p:clrVal>
                                      </p:to>
                                    </p:set>
                                    <p:set>
                                      <p:cBhvr>
                                        <p:cTn id="68" dur="indefinite"/>
                                        <p:tgtEl>
                                          <p:spTgt spid="81"/>
                                        </p:tgtEl>
                                        <p:attrNameLst>
                                          <p:attrName>stroke.on</p:attrName>
                                        </p:attrNameLst>
                                      </p:cBhvr>
                                      <p:to>
                                        <p:strVal val="true"/>
                                      </p:to>
                                    </p:set>
                                  </p:childTnLst>
                                </p:cTn>
                              </p:par>
                              <p:par>
                                <p:cTn id="69" presetID="7" presetClass="emph" presetSubtype="1" nodeType="withEffect">
                                  <p:stCondLst>
                                    <p:cond delay="0"/>
                                  </p:stCondLst>
                                  <p:childTnLst>
                                    <p:set>
                                      <p:cBhvr>
                                        <p:cTn id="70" dur="indefinite"/>
                                        <p:tgtEl>
                                          <p:spTgt spid="47"/>
                                        </p:tgtEl>
                                        <p:attrNameLst>
                                          <p:attrName>stroke.color</p:attrName>
                                        </p:attrNameLst>
                                      </p:cBhvr>
                                      <p:to>
                                        <p:clrVal>
                                          <a:srgbClr val="FF3300"/>
                                        </p:clrVal>
                                      </p:to>
                                    </p:set>
                                    <p:set>
                                      <p:cBhvr>
                                        <p:cTn id="71" dur="indefinite"/>
                                        <p:tgtEl>
                                          <p:spTgt spid="47"/>
                                        </p:tgtEl>
                                        <p:attrNameLst>
                                          <p:attrName>stroke.on</p:attrName>
                                        </p:attrNameLst>
                                      </p:cBhvr>
                                      <p:to>
                                        <p:strVal val="true"/>
                                      </p:to>
                                    </p:set>
                                  </p:childTnLst>
                                </p:cTn>
                              </p:par>
                            </p:childTnLst>
                          </p:cTn>
                        </p:par>
                      </p:childTnLst>
                    </p:cTn>
                  </p:par>
                  <p:par>
                    <p:cTn id="72" fill="hold">
                      <p:stCondLst>
                        <p:cond delay="indefinite"/>
                      </p:stCondLst>
                      <p:childTnLst>
                        <p:par>
                          <p:cTn id="73" fill="hold">
                            <p:stCondLst>
                              <p:cond delay="0"/>
                            </p:stCondLst>
                            <p:childTnLst>
                              <p:par>
                                <p:cTn id="74" presetID="7" presetClass="emph" presetSubtype="1" nodeType="clickEffect">
                                  <p:stCondLst>
                                    <p:cond delay="0"/>
                                  </p:stCondLst>
                                  <p:childTnLst>
                                    <p:set>
                                      <p:cBhvr>
                                        <p:cTn id="75" dur="indefinite"/>
                                        <p:tgtEl>
                                          <p:spTgt spid="66"/>
                                        </p:tgtEl>
                                        <p:attrNameLst>
                                          <p:attrName>stroke.color</p:attrName>
                                        </p:attrNameLst>
                                      </p:cBhvr>
                                      <p:to>
                                        <p:clrVal>
                                          <a:srgbClr val="FF3300"/>
                                        </p:clrVal>
                                      </p:to>
                                    </p:set>
                                    <p:set>
                                      <p:cBhvr>
                                        <p:cTn id="76" dur="indefinite"/>
                                        <p:tgtEl>
                                          <p:spTgt spid="66"/>
                                        </p:tgtEl>
                                        <p:attrNameLst>
                                          <p:attrName>stroke.on</p:attrName>
                                        </p:attrNameLst>
                                      </p:cBhvr>
                                      <p:to>
                                        <p:strVal val="true"/>
                                      </p:to>
                                    </p:set>
                                  </p:childTnLst>
                                </p:cTn>
                              </p:par>
                              <p:par>
                                <p:cTn id="77" presetID="7" presetClass="emph" presetSubtype="1" nodeType="withEffect">
                                  <p:stCondLst>
                                    <p:cond delay="0"/>
                                  </p:stCondLst>
                                  <p:childTnLst>
                                    <p:set>
                                      <p:cBhvr>
                                        <p:cTn id="78" dur="indefinite"/>
                                        <p:tgtEl>
                                          <p:spTgt spid="49"/>
                                        </p:tgtEl>
                                        <p:attrNameLst>
                                          <p:attrName>stroke.color</p:attrName>
                                        </p:attrNameLst>
                                      </p:cBhvr>
                                      <p:to>
                                        <p:clrVal>
                                          <a:srgbClr val="FF3300"/>
                                        </p:clrVal>
                                      </p:to>
                                    </p:set>
                                    <p:set>
                                      <p:cBhvr>
                                        <p:cTn id="79" dur="indefinite"/>
                                        <p:tgtEl>
                                          <p:spTgt spid="49"/>
                                        </p:tgtEl>
                                        <p:attrNameLst>
                                          <p:attrName>stroke.on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97"/>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5" grpId="0"/>
      <p:bldP spid="97" grpId="0"/>
      <p:bldP spid="98" grpId="0"/>
      <p:bldP spid="206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“Balanced” BST</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F05A74DE-734A-42C1-B18B-4A11E987BF7F}"/>
                  </a:ext>
                </a:extLst>
              </p:cNvPr>
              <p:cNvSpPr>
                <a:spLocks noGrp="1"/>
              </p:cNvSpPr>
              <p:nvPr>
                <p:ph idx="1"/>
              </p:nvPr>
            </p:nvSpPr>
            <p:spPr>
              <a:xfrm>
                <a:off x="628650" y="1690688"/>
                <a:ext cx="7886700" cy="1982567"/>
              </a:xfrm>
            </p:spPr>
            <p:txBody>
              <a:bodyPr>
                <a:normAutofit/>
              </a:bodyPr>
              <a:lstStyle/>
              <a:p>
                <a:pPr>
                  <a:spcBef>
                    <a:spcPts val="600"/>
                  </a:spcBef>
                </a:pPr>
                <a:r>
                  <a:rPr lang="en-US" sz="2400" dirty="0"/>
                  <a:t>What does it mean to be “balanced”?</a:t>
                </a:r>
              </a:p>
              <a:p>
                <a:pPr lvl="1">
                  <a:spcBef>
                    <a:spcPts val="600"/>
                  </a:spcBef>
                </a:pPr>
                <a:r>
                  <a:rPr lang="en-US" sz="2000" dirty="0">
                    <a:solidFill>
                      <a:schemeClr val="accent1">
                        <a:lumMod val="75000"/>
                      </a:schemeClr>
                    </a:solidFill>
                  </a:rPr>
                  <a:t>Perfectly Balanced.</a:t>
                </a:r>
                <a:r>
                  <a:rPr lang="en-US" sz="2000" dirty="0"/>
                  <a:t> </a:t>
                </a:r>
                <a:r>
                  <a:rPr lang="en-US" sz="1800" dirty="0">
                    <a:solidFill>
                      <a:schemeClr val="bg2">
                        <a:lumMod val="50000"/>
                      </a:schemeClr>
                    </a:solidFill>
                  </a:rPr>
                  <a:t>(For each node, two subtrees have same height.)</a:t>
                </a:r>
                <a:endParaRPr lang="en-US" sz="2000" dirty="0">
                  <a:solidFill>
                    <a:schemeClr val="bg2">
                      <a:lumMod val="50000"/>
                    </a:schemeClr>
                  </a:solidFill>
                </a:endParaRPr>
              </a:p>
              <a:p>
                <a:pPr lvl="1">
                  <a:spcBef>
                    <a:spcPts val="600"/>
                  </a:spcBef>
                </a:pPr>
                <a:r>
                  <a:rPr lang="en-US" sz="2000" dirty="0">
                    <a:solidFill>
                      <a:schemeClr val="accent1">
                        <a:lumMod val="75000"/>
                      </a:schemeClr>
                    </a:solidFill>
                  </a:rPr>
                  <a:t>Almost Perfectly Balanced.</a:t>
                </a:r>
              </a:p>
              <a:p>
                <a:pPr lvl="1">
                  <a:spcBef>
                    <a:spcPts val="600"/>
                  </a:spcBef>
                </a:pPr>
                <a:r>
                  <a:rPr lang="en-US" sz="2000" dirty="0">
                    <a:solidFill>
                      <a:schemeClr val="accent1">
                        <a:lumMod val="75000"/>
                      </a:schemeClr>
                    </a:solidFill>
                  </a:rPr>
                  <a:t>Not Perfectly Balanced.</a:t>
                </a:r>
              </a:p>
              <a:p>
                <a:pPr>
                  <a:spcBef>
                    <a:spcPts val="600"/>
                  </a:spcBef>
                </a:pPr>
                <a:r>
                  <a:rPr lang="en-US" sz="2400" dirty="0">
                    <a:solidFill>
                      <a:srgbClr val="C00000"/>
                    </a:solidFill>
                  </a:rPr>
                  <a:t>An </a:t>
                </a:r>
                <a14:m>
                  <m:oMath xmlns:m="http://schemas.openxmlformats.org/officeDocument/2006/math">
                    <m:r>
                      <a:rPr lang="en-US" sz="2400" i="1" dirty="0" smtClean="0">
                        <a:solidFill>
                          <a:srgbClr val="C00000"/>
                        </a:solidFill>
                        <a:latin typeface="Cambria Math" panose="02040503050406030204" pitchFamily="18" charset="0"/>
                      </a:rPr>
                      <m:t>𝑛</m:t>
                    </m:r>
                  </m:oMath>
                </a14:m>
                <a:r>
                  <a:rPr lang="en-US" sz="2400" dirty="0">
                    <a:solidFill>
                      <a:srgbClr val="C00000"/>
                    </a:solidFill>
                  </a:rPr>
                  <a:t>-node BST is “balanced” if it has height </a:t>
                </a:r>
                <a14:m>
                  <m:oMath xmlns:m="http://schemas.openxmlformats.org/officeDocument/2006/math">
                    <m:r>
                      <a:rPr lang="en-US" sz="2400" b="0" i="1" smtClean="0">
                        <a:solidFill>
                          <a:srgbClr val="C00000"/>
                        </a:solidFill>
                        <a:latin typeface="Cambria Math" panose="02040503050406030204" pitchFamily="18" charset="0"/>
                      </a:rPr>
                      <m:t>𝑂</m:t>
                    </m:r>
                    <m:d>
                      <m:dPr>
                        <m:ctrlPr>
                          <a:rPr lang="en-US" sz="2400" b="0" i="1" smtClean="0">
                            <a:solidFill>
                              <a:srgbClr val="C00000"/>
                            </a:solidFill>
                            <a:latin typeface="Cambria Math" panose="02040503050406030204" pitchFamily="18" charset="0"/>
                          </a:rPr>
                        </m:ctrlPr>
                      </m:dPr>
                      <m:e>
                        <m:func>
                          <m:funcPr>
                            <m:ctrlPr>
                              <a:rPr lang="en-US" sz="2400" b="0" i="1" smtClean="0">
                                <a:solidFill>
                                  <a:srgbClr val="C00000"/>
                                </a:solidFill>
                                <a:latin typeface="Cambria Math" panose="02040503050406030204" pitchFamily="18" charset="0"/>
                              </a:rPr>
                            </m:ctrlPr>
                          </m:funcPr>
                          <m:fName>
                            <m:r>
                              <m:rPr>
                                <m:sty m:val="p"/>
                              </m:rPr>
                              <a:rPr lang="en-US" sz="2400" b="0" i="0" smtClean="0">
                                <a:solidFill>
                                  <a:srgbClr val="C00000"/>
                                </a:solidFill>
                                <a:latin typeface="Cambria Math" panose="02040503050406030204" pitchFamily="18" charset="0"/>
                              </a:rPr>
                              <m:t>log</m:t>
                            </m:r>
                          </m:fName>
                          <m:e>
                            <m:r>
                              <a:rPr lang="en-US" sz="2400" b="0" i="1" smtClean="0">
                                <a:solidFill>
                                  <a:srgbClr val="C00000"/>
                                </a:solidFill>
                                <a:latin typeface="Cambria Math" panose="02040503050406030204" pitchFamily="18" charset="0"/>
                              </a:rPr>
                              <m:t>𝑛</m:t>
                            </m:r>
                          </m:e>
                        </m:func>
                      </m:e>
                    </m:d>
                  </m:oMath>
                </a14:m>
                <a:r>
                  <a:rPr lang="en-US" sz="2400" dirty="0">
                    <a:solidFill>
                      <a:srgbClr val="C00000"/>
                    </a:solidFill>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1982567"/>
              </a:xfrm>
              <a:blipFill rotWithShape="1">
                <a:blip r:embed="rId1"/>
                <a:stretch>
                  <a:fillRect l="-1005" t="-4294" b="-1534"/>
                </a:stretch>
              </a:blipFill>
            </p:spPr>
            <p:txBody>
              <a:bodyPr/>
              <a:lstStyle/>
              <a:p>
                <a:r>
                  <a:rPr lang="en-US">
                    <a:noFill/>
                  </a:rPr>
                  <a:t> </a:t>
                </a:r>
                <a:endParaRPr lang="en-US">
                  <a:noFill/>
                </a:endParaRPr>
              </a:p>
            </p:txBody>
          </p:sp>
        </mc:Fallback>
      </mc:AlternateContent>
      <p:grpSp>
        <p:nvGrpSpPr>
          <p:cNvPr id="79" name="组合 78"/>
          <p:cNvGrpSpPr/>
          <p:nvPr/>
        </p:nvGrpSpPr>
        <p:grpSpPr>
          <a:xfrm>
            <a:off x="168834" y="4107563"/>
            <a:ext cx="2940977" cy="1680403"/>
            <a:chOff x="448769" y="4411664"/>
            <a:chExt cx="2940977" cy="1680403"/>
          </a:xfrm>
        </p:grpSpPr>
        <mc:AlternateContent xmlns:mc="http://schemas.openxmlformats.org/markup-compatibility/2006">
          <mc:Choice xmlns:a14="http://schemas.microsoft.com/office/drawing/2010/main" Requires="a14">
            <p:sp>
              <p:nvSpPr>
                <p:cNvPr id="5" name="椭圆 4">
                  <a:extLst>
                    <a:ext uri="{FF2B5EF4-FFF2-40B4-BE49-F238E27FC236}">
                      <a14:artisticCrisscrossEtching id="{13B5F312-0EA7-41C3-AD79-CE274AF4FCAC}"/>
                    </a:ext>
                  </a:extLst>
                </p:cNvPr>
                <p:cNvSpPr/>
                <p:nvPr/>
              </p:nvSpPr>
              <p:spPr>
                <a:xfrm>
                  <a:off x="1782043" y="4411664"/>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41</m:t>
                        </m:r>
                      </m:oMath>
                    </m:oMathPara>
                  </a14:m>
                  <a:endParaRPr lang="en-US" sz="1600" dirty="0">
                    <a:solidFill>
                      <a:schemeClr val="tx1"/>
                    </a:solidFill>
                  </a:endParaRPr>
                </a:p>
              </p:txBody>
            </p:sp>
          </mc:Choice>
          <mc:Fallback>
            <p:sp>
              <p:nvSpPr>
                <p:cNvPr id="5" name="椭圆 4"/>
                <p:cNvSpPr>
                  <a:spLocks noRot="1" noChangeAspect="1" noMove="1" noResize="1" noEditPoints="1" noAdjustHandles="1" noChangeArrowheads="1" noChangeShapeType="1" noTextEdit="1"/>
                </p:cNvSpPr>
                <p:nvPr/>
              </p:nvSpPr>
              <p:spPr>
                <a:xfrm>
                  <a:off x="1782043" y="4411664"/>
                  <a:ext cx="270595" cy="270595"/>
                </a:xfrm>
                <a:prstGeom prst="ellipse">
                  <a:avLst/>
                </a:prstGeom>
                <a:blipFill rotWithShape="1">
                  <a:blip r:embed="rId2"/>
                  <a:stretch>
                    <a:fillRect l="-12766" r="-12766"/>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 name="椭圆 5">
                  <a:extLst>
                    <a:ext uri="{FF2B5EF4-FFF2-40B4-BE49-F238E27FC236}">
                      <a14:artisticCrisscrossEtching id="{E45D8183-8801-4F71-8013-D27156FF0349}"/>
                    </a:ext>
                  </a:extLst>
                </p:cNvPr>
                <p:cNvSpPr/>
                <p:nvPr/>
              </p:nvSpPr>
              <p:spPr>
                <a:xfrm>
                  <a:off x="1013755" y="4876036"/>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20</m:t>
                        </m:r>
                      </m:oMath>
                    </m:oMathPara>
                  </a14:m>
                  <a:endParaRPr lang="en-US" sz="1600" dirty="0">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1013755" y="4876036"/>
                  <a:ext cx="270595" cy="270595"/>
                </a:xfrm>
                <a:prstGeom prst="ellipse">
                  <a:avLst/>
                </a:prstGeom>
                <a:blipFill rotWithShape="1">
                  <a:blip r:embed="rId3"/>
                  <a:stretch>
                    <a:fillRect l="-12766" r="-12766"/>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 name="椭圆 6">
                  <a:extLst>
                    <a:ext uri="{FF2B5EF4-FFF2-40B4-BE49-F238E27FC236}">
                      <a14:artisticCrisscrossEtching id="{1D6A9E33-1A4E-4403-B66F-46485DD22AAA}"/>
                    </a:ext>
                  </a:extLst>
                </p:cNvPr>
                <p:cNvSpPr/>
                <p:nvPr/>
              </p:nvSpPr>
              <p:spPr>
                <a:xfrm>
                  <a:off x="2550971" y="4874486"/>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65</m:t>
                        </m:r>
                      </m:oMath>
                    </m:oMathPara>
                  </a14:m>
                  <a:endParaRPr lang="en-US" sz="1600" dirty="0">
                    <a:solidFill>
                      <a:schemeClr val="tx1"/>
                    </a:solidFill>
                  </a:endParaRPr>
                </a:p>
              </p:txBody>
            </p:sp>
          </mc:Choice>
          <mc:Fallback>
            <p:sp>
              <p:nvSpPr>
                <p:cNvPr id="7" name="椭圆 6"/>
                <p:cNvSpPr>
                  <a:spLocks noRot="1" noChangeAspect="1" noMove="1" noResize="1" noEditPoints="1" noAdjustHandles="1" noChangeArrowheads="1" noChangeShapeType="1" noTextEdit="1"/>
                </p:cNvSpPr>
                <p:nvPr/>
              </p:nvSpPr>
              <p:spPr>
                <a:xfrm>
                  <a:off x="2550971" y="4874486"/>
                  <a:ext cx="270595" cy="270595"/>
                </a:xfrm>
                <a:prstGeom prst="ellipse">
                  <a:avLst/>
                </a:prstGeom>
                <a:blipFill rotWithShape="1">
                  <a:blip r:embed="rId4"/>
                  <a:stretch>
                    <a:fillRect l="-15217" r="-1521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 name="椭圆 7">
                  <a:extLst>
                    <a:ext uri="{FF2B5EF4-FFF2-40B4-BE49-F238E27FC236}">
                      <a14:artisticCrisscrossEtching id="{04C445EF-1B92-4E04-93C2-499114157DBF}"/>
                    </a:ext>
                  </a:extLst>
                </p:cNvPr>
                <p:cNvSpPr/>
                <p:nvPr/>
              </p:nvSpPr>
              <p:spPr>
                <a:xfrm>
                  <a:off x="629291" y="5273785"/>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13</m:t>
                        </m:r>
                      </m:oMath>
                    </m:oMathPara>
                  </a14:m>
                  <a:endParaRPr lang="en-US" sz="1600" dirty="0">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629291" y="5273785"/>
                  <a:ext cx="270595" cy="270595"/>
                </a:xfrm>
                <a:prstGeom prst="ellipse">
                  <a:avLst/>
                </a:prstGeom>
                <a:blipFill rotWithShape="1">
                  <a:blip r:embed="rId5"/>
                  <a:stretch>
                    <a:fillRect l="-12766" r="-12766"/>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 name="椭圆 8">
                  <a:extLst>
                    <a:ext uri="{FF2B5EF4-FFF2-40B4-BE49-F238E27FC236}">
                      <a14:artisticCrisscrossEtching id="{2D1E657C-357E-4567-AD15-5C60F952EBDD}"/>
                    </a:ext>
                  </a:extLst>
                </p:cNvPr>
                <p:cNvSpPr/>
                <p:nvPr/>
              </p:nvSpPr>
              <p:spPr>
                <a:xfrm>
                  <a:off x="1398219" y="5273785"/>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32</m:t>
                        </m:r>
                      </m:oMath>
                    </m:oMathPara>
                  </a14:m>
                  <a:endParaRPr lang="en-US" sz="1600" dirty="0">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1398219" y="5273785"/>
                  <a:ext cx="270595" cy="270595"/>
                </a:xfrm>
                <a:prstGeom prst="ellipse">
                  <a:avLst/>
                </a:prstGeom>
                <a:blipFill rotWithShape="1">
                  <a:blip r:embed="rId6"/>
                  <a:stretch>
                    <a:fillRect l="-12766" r="-12766"/>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 name="椭圆 9">
                  <a:extLst>
                    <a:ext uri="{FF2B5EF4-FFF2-40B4-BE49-F238E27FC236}">
                      <a14:artisticCrisscrossEtching id="{5958695D-AAF5-4AB0-8D66-E3F40DBC0F1E}"/>
                    </a:ext>
                  </a:extLst>
                </p:cNvPr>
                <p:cNvSpPr/>
                <p:nvPr/>
              </p:nvSpPr>
              <p:spPr>
                <a:xfrm>
                  <a:off x="2166507" y="5273785"/>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50</m:t>
                        </m:r>
                      </m:oMath>
                    </m:oMathPara>
                  </a14:m>
                  <a:endParaRPr lang="en-US" sz="1600" dirty="0">
                    <a:solidFill>
                      <a:schemeClr val="tx1"/>
                    </a:solidFill>
                  </a:endParaRPr>
                </a:p>
              </p:txBody>
            </p:sp>
          </mc:Choice>
          <mc:Fallback>
            <p:sp>
              <p:nvSpPr>
                <p:cNvPr id="10" name="椭圆 9"/>
                <p:cNvSpPr>
                  <a:spLocks noRot="1" noChangeAspect="1" noMove="1" noResize="1" noEditPoints="1" noAdjustHandles="1" noChangeArrowheads="1" noChangeShapeType="1" noTextEdit="1"/>
                </p:cNvSpPr>
                <p:nvPr/>
              </p:nvSpPr>
              <p:spPr>
                <a:xfrm>
                  <a:off x="2166507" y="5273785"/>
                  <a:ext cx="270595" cy="270595"/>
                </a:xfrm>
                <a:prstGeom prst="ellipse">
                  <a:avLst/>
                </a:prstGeom>
                <a:blipFill rotWithShape="1">
                  <a:blip r:embed="rId7"/>
                  <a:stretch>
                    <a:fillRect l="-12766" r="-14894"/>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 name="椭圆 10">
                  <a:extLst>
                    <a:ext uri="{FF2B5EF4-FFF2-40B4-BE49-F238E27FC236}">
                      <a14:artisticCrisscrossEtching id="{6EE6E89B-7E14-40C8-898C-80DA86C7164D}"/>
                    </a:ext>
                  </a:extLst>
                </p:cNvPr>
                <p:cNvSpPr/>
                <p:nvPr/>
              </p:nvSpPr>
              <p:spPr>
                <a:xfrm>
                  <a:off x="2935435" y="5273785"/>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91</m:t>
                        </m:r>
                      </m:oMath>
                    </m:oMathPara>
                  </a14:m>
                  <a:endParaRPr lang="en-US" sz="1600" dirty="0">
                    <a:solidFill>
                      <a:schemeClr val="tx1"/>
                    </a:solidFill>
                  </a:endParaRPr>
                </a:p>
              </p:txBody>
            </p:sp>
          </mc:Choice>
          <mc:Fallback>
            <p:sp>
              <p:nvSpPr>
                <p:cNvPr id="11" name="椭圆 10"/>
                <p:cNvSpPr>
                  <a:spLocks noRot="1" noChangeAspect="1" noMove="1" noResize="1" noEditPoints="1" noAdjustHandles="1" noChangeArrowheads="1" noChangeShapeType="1" noTextEdit="1"/>
                </p:cNvSpPr>
                <p:nvPr/>
              </p:nvSpPr>
              <p:spPr>
                <a:xfrm>
                  <a:off x="2935435" y="5273785"/>
                  <a:ext cx="270595" cy="270595"/>
                </a:xfrm>
                <a:prstGeom prst="ellipse">
                  <a:avLst/>
                </a:prstGeom>
                <a:blipFill rotWithShape="1">
                  <a:blip r:embed="rId8"/>
                  <a:stretch>
                    <a:fillRect l="-13043" r="-15217"/>
                  </a:stretch>
                </a:blipFill>
                <a:ln>
                  <a:solidFill>
                    <a:schemeClr val="tx1"/>
                  </a:solidFill>
                </a:ln>
              </p:spPr>
              <p:txBody>
                <a:bodyPr/>
                <a:lstStyle/>
                <a:p>
                  <a:r>
                    <a:rPr lang="en-US">
                      <a:noFill/>
                    </a:rPr>
                    <a:t> </a:t>
                  </a:r>
                  <a:endParaRPr lang="en-US">
                    <a:noFill/>
                  </a:endParaRPr>
                </a:p>
              </p:txBody>
            </p:sp>
          </mc:Fallback>
        </mc:AlternateContent>
        <p:cxnSp>
          <p:nvCxnSpPr>
            <p:cNvPr id="12" name="直接连接符 11"/>
            <p:cNvCxnSpPr>
              <a:stCxn id="5" idx="3"/>
              <a:endCxn id="6" idx="0"/>
            </p:cNvCxnSpPr>
            <p:nvPr/>
          </p:nvCxnSpPr>
          <p:spPr>
            <a:xfrm flipH="1">
              <a:off x="1149053" y="4642631"/>
              <a:ext cx="672618" cy="2334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5"/>
              <a:endCxn id="7" idx="0"/>
            </p:cNvCxnSpPr>
            <p:nvPr/>
          </p:nvCxnSpPr>
          <p:spPr>
            <a:xfrm>
              <a:off x="2013010" y="4642631"/>
              <a:ext cx="673259" cy="2318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3"/>
              <a:endCxn id="8" idx="0"/>
            </p:cNvCxnSpPr>
            <p:nvPr/>
          </p:nvCxnSpPr>
          <p:spPr>
            <a:xfrm flipH="1">
              <a:off x="764589" y="5107003"/>
              <a:ext cx="288794" cy="1667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5"/>
              <a:endCxn id="9" idx="0"/>
            </p:cNvCxnSpPr>
            <p:nvPr/>
          </p:nvCxnSpPr>
          <p:spPr>
            <a:xfrm>
              <a:off x="1244722" y="5107003"/>
              <a:ext cx="288795" cy="1667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3"/>
              <a:endCxn id="10" idx="0"/>
            </p:cNvCxnSpPr>
            <p:nvPr/>
          </p:nvCxnSpPr>
          <p:spPr>
            <a:xfrm flipH="1">
              <a:off x="2301805" y="5105453"/>
              <a:ext cx="288794" cy="1683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7" idx="5"/>
              <a:endCxn id="11" idx="0"/>
            </p:cNvCxnSpPr>
            <p:nvPr/>
          </p:nvCxnSpPr>
          <p:spPr>
            <a:xfrm>
              <a:off x="2781938" y="5105453"/>
              <a:ext cx="288795" cy="1683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椭圆 44">
                  <a:extLst>
                    <a:ext uri="{FF2B5EF4-FFF2-40B4-BE49-F238E27FC236}">
                      <a14:artisticCrisscrossEtching id="{57B4FE20-7179-41EE-9C67-DAF56071EB58}"/>
                    </a:ext>
                  </a:extLst>
                </p:cNvPr>
                <p:cNvSpPr/>
                <p:nvPr/>
              </p:nvSpPr>
              <p:spPr>
                <a:xfrm>
                  <a:off x="448769" y="5821472"/>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9</m:t>
                        </m:r>
                      </m:oMath>
                    </m:oMathPara>
                  </a14:m>
                  <a:endParaRPr lang="en-US" sz="1600" dirty="0">
                    <a:solidFill>
                      <a:schemeClr val="tx1"/>
                    </a:solidFill>
                  </a:endParaRPr>
                </a:p>
              </p:txBody>
            </p:sp>
          </mc:Choice>
          <mc:Fallback>
            <p:sp>
              <p:nvSpPr>
                <p:cNvPr id="45" name="椭圆 44"/>
                <p:cNvSpPr>
                  <a:spLocks noRot="1" noChangeAspect="1" noMove="1" noResize="1" noEditPoints="1" noAdjustHandles="1" noChangeArrowheads="1" noChangeShapeType="1" noTextEdit="1"/>
                </p:cNvSpPr>
                <p:nvPr/>
              </p:nvSpPr>
              <p:spPr>
                <a:xfrm>
                  <a:off x="448769" y="5821472"/>
                  <a:ext cx="270595" cy="270595"/>
                </a:xfrm>
                <a:prstGeom prst="ellipse">
                  <a:avLst/>
                </a:prstGeom>
                <a:blipFill rotWithShape="1">
                  <a:blip r:embed="rId9"/>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6" name="椭圆 45">
                  <a:extLst>
                    <a:ext uri="{FF2B5EF4-FFF2-40B4-BE49-F238E27FC236}">
                      <a14:artisticCrisscrossEtching id="{15276E29-64DE-4890-BFC4-E67BED2CBBBB}"/>
                    </a:ext>
                  </a:extLst>
                </p:cNvPr>
                <p:cNvSpPr/>
                <p:nvPr/>
              </p:nvSpPr>
              <p:spPr>
                <a:xfrm>
                  <a:off x="791655" y="5821471"/>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15</m:t>
                        </m:r>
                      </m:oMath>
                    </m:oMathPara>
                  </a14:m>
                  <a:endParaRPr lang="en-US" sz="1600" dirty="0">
                    <a:solidFill>
                      <a:schemeClr val="tx1"/>
                    </a:solidFill>
                  </a:endParaRPr>
                </a:p>
              </p:txBody>
            </p:sp>
          </mc:Choice>
          <mc:Fallback>
            <p:sp>
              <p:nvSpPr>
                <p:cNvPr id="46" name="椭圆 45"/>
                <p:cNvSpPr>
                  <a:spLocks noRot="1" noChangeAspect="1" noMove="1" noResize="1" noEditPoints="1" noAdjustHandles="1" noChangeArrowheads="1" noChangeShapeType="1" noTextEdit="1"/>
                </p:cNvSpPr>
                <p:nvPr/>
              </p:nvSpPr>
              <p:spPr>
                <a:xfrm>
                  <a:off x="791655" y="5821471"/>
                  <a:ext cx="270595" cy="270595"/>
                </a:xfrm>
                <a:prstGeom prst="ellipse">
                  <a:avLst/>
                </a:prstGeom>
                <a:blipFill rotWithShape="1">
                  <a:blip r:embed="rId10"/>
                  <a:stretch>
                    <a:fillRect l="-15217" r="-1521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7" name="椭圆 46">
                  <a:extLst>
                    <a:ext uri="{FF2B5EF4-FFF2-40B4-BE49-F238E27FC236}">
                      <a14:artisticCrisscrossEtching id="{74D3FE0A-6DFA-498A-91C6-1CAFE505547F}"/>
                    </a:ext>
                  </a:extLst>
                </p:cNvPr>
                <p:cNvSpPr/>
                <p:nvPr/>
              </p:nvSpPr>
              <p:spPr>
                <a:xfrm>
                  <a:off x="1214199" y="5821471"/>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26</m:t>
                        </m:r>
                      </m:oMath>
                    </m:oMathPara>
                  </a14:m>
                  <a:endParaRPr lang="en-US" sz="1600" dirty="0">
                    <a:solidFill>
                      <a:schemeClr val="tx1"/>
                    </a:solidFill>
                  </a:endParaRPr>
                </a:p>
              </p:txBody>
            </p:sp>
          </mc:Choice>
          <mc:Fallback>
            <p:sp>
              <p:nvSpPr>
                <p:cNvPr id="47" name="椭圆 46"/>
                <p:cNvSpPr>
                  <a:spLocks noRot="1" noChangeAspect="1" noMove="1" noResize="1" noEditPoints="1" noAdjustHandles="1" noChangeArrowheads="1" noChangeShapeType="1" noTextEdit="1"/>
                </p:cNvSpPr>
                <p:nvPr/>
              </p:nvSpPr>
              <p:spPr>
                <a:xfrm>
                  <a:off x="1214199" y="5821471"/>
                  <a:ext cx="270595" cy="270595"/>
                </a:xfrm>
                <a:prstGeom prst="ellipse">
                  <a:avLst/>
                </a:prstGeom>
                <a:blipFill rotWithShape="1">
                  <a:blip r:embed="rId11"/>
                  <a:stretch>
                    <a:fillRect l="-12766" r="-12766"/>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8" name="椭圆 47">
                  <a:extLst>
                    <a:ext uri="{FF2B5EF4-FFF2-40B4-BE49-F238E27FC236}">
                      <a14:artisticCrisscrossEtching id="{A0F52CF8-35CD-425F-96B0-EFA148047E8D}"/>
                    </a:ext>
                  </a:extLst>
                </p:cNvPr>
                <p:cNvSpPr/>
                <p:nvPr/>
              </p:nvSpPr>
              <p:spPr>
                <a:xfrm>
                  <a:off x="1557085" y="5821471"/>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38</m:t>
                        </m:r>
                      </m:oMath>
                    </m:oMathPara>
                  </a14:m>
                  <a:endParaRPr lang="en-US" sz="1600" dirty="0">
                    <a:solidFill>
                      <a:schemeClr val="tx1"/>
                    </a:solidFill>
                  </a:endParaRPr>
                </a:p>
              </p:txBody>
            </p:sp>
          </mc:Choice>
          <mc:Fallback>
            <p:sp>
              <p:nvSpPr>
                <p:cNvPr id="48" name="椭圆 47"/>
                <p:cNvSpPr>
                  <a:spLocks noRot="1" noChangeAspect="1" noMove="1" noResize="1" noEditPoints="1" noAdjustHandles="1" noChangeArrowheads="1" noChangeShapeType="1" noTextEdit="1"/>
                </p:cNvSpPr>
                <p:nvPr/>
              </p:nvSpPr>
              <p:spPr>
                <a:xfrm>
                  <a:off x="1557085" y="5821471"/>
                  <a:ext cx="270595" cy="270595"/>
                </a:xfrm>
                <a:prstGeom prst="ellipse">
                  <a:avLst/>
                </a:prstGeom>
                <a:blipFill rotWithShape="1">
                  <a:blip r:embed="rId12"/>
                  <a:stretch>
                    <a:fillRect l="-13043" r="-1521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0" name="椭圆 49">
                  <a:extLst>
                    <a:ext uri="{FF2B5EF4-FFF2-40B4-BE49-F238E27FC236}">
                      <a14:artisticCrisscrossEtching id="{2399ED95-C9A4-448E-81E2-F8941466F3DA}"/>
                    </a:ext>
                  </a:extLst>
                </p:cNvPr>
                <p:cNvSpPr/>
                <p:nvPr/>
              </p:nvSpPr>
              <p:spPr>
                <a:xfrm>
                  <a:off x="2010835" y="5821471"/>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43</m:t>
                        </m:r>
                      </m:oMath>
                    </m:oMathPara>
                  </a14:m>
                  <a:endParaRPr lang="en-US" sz="1600" dirty="0">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2010835" y="5821471"/>
                  <a:ext cx="270595" cy="270595"/>
                </a:xfrm>
                <a:prstGeom prst="ellipse">
                  <a:avLst/>
                </a:prstGeom>
                <a:blipFill rotWithShape="1">
                  <a:blip r:embed="rId13"/>
                  <a:stretch>
                    <a:fillRect l="-13043" r="-1521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1" name="椭圆 50">
                  <a:extLst>
                    <a:ext uri="{FF2B5EF4-FFF2-40B4-BE49-F238E27FC236}">
                      <a14:artisticCrisscrossEtching id="{40975FD4-9C2A-44E5-9594-E1454A5134BD}"/>
                    </a:ext>
                  </a:extLst>
                </p:cNvPr>
                <p:cNvSpPr/>
                <p:nvPr/>
              </p:nvSpPr>
              <p:spPr>
                <a:xfrm>
                  <a:off x="2353721" y="5821470"/>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60</m:t>
                        </m:r>
                      </m:oMath>
                    </m:oMathPara>
                  </a14:m>
                  <a:endParaRPr lang="en-US" sz="1600" dirty="0">
                    <a:solidFill>
                      <a:schemeClr val="tx1"/>
                    </a:solidFill>
                  </a:endParaRPr>
                </a:p>
              </p:txBody>
            </p:sp>
          </mc:Choice>
          <mc:Fallback>
            <p:sp>
              <p:nvSpPr>
                <p:cNvPr id="51" name="椭圆 50"/>
                <p:cNvSpPr>
                  <a:spLocks noRot="1" noChangeAspect="1" noMove="1" noResize="1" noEditPoints="1" noAdjustHandles="1" noChangeArrowheads="1" noChangeShapeType="1" noTextEdit="1"/>
                </p:cNvSpPr>
                <p:nvPr/>
              </p:nvSpPr>
              <p:spPr>
                <a:xfrm>
                  <a:off x="2353721" y="5821470"/>
                  <a:ext cx="270595" cy="270595"/>
                </a:xfrm>
                <a:prstGeom prst="ellipse">
                  <a:avLst/>
                </a:prstGeom>
                <a:blipFill rotWithShape="1">
                  <a:blip r:embed="rId14"/>
                  <a:stretch>
                    <a:fillRect l="-12766" r="-12766"/>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2" name="椭圆 51">
                  <a:extLst>
                    <a:ext uri="{FF2B5EF4-FFF2-40B4-BE49-F238E27FC236}">
                      <a14:artisticCrisscrossEtching id="{21F6A5CD-CA1C-4994-8575-110F03F02EE6}"/>
                    </a:ext>
                  </a:extLst>
                </p:cNvPr>
                <p:cNvSpPr/>
                <p:nvPr/>
              </p:nvSpPr>
              <p:spPr>
                <a:xfrm>
                  <a:off x="2776265" y="5821470"/>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88</m:t>
                        </m:r>
                      </m:oMath>
                    </m:oMathPara>
                  </a14:m>
                  <a:endParaRPr lang="en-US" sz="1600" dirty="0">
                    <a:solidFill>
                      <a:schemeClr val="tx1"/>
                    </a:solidFill>
                  </a:endParaRPr>
                </a:p>
              </p:txBody>
            </p:sp>
          </mc:Choice>
          <mc:Fallback>
            <p:sp>
              <p:nvSpPr>
                <p:cNvPr id="52" name="椭圆 51"/>
                <p:cNvSpPr>
                  <a:spLocks noRot="1" noChangeAspect="1" noMove="1" noResize="1" noEditPoints="1" noAdjustHandles="1" noChangeArrowheads="1" noChangeShapeType="1" noTextEdit="1"/>
                </p:cNvSpPr>
                <p:nvPr/>
              </p:nvSpPr>
              <p:spPr>
                <a:xfrm>
                  <a:off x="2776265" y="5821470"/>
                  <a:ext cx="270595" cy="270595"/>
                </a:xfrm>
                <a:prstGeom prst="ellipse">
                  <a:avLst/>
                </a:prstGeom>
                <a:blipFill rotWithShape="1">
                  <a:blip r:embed="rId15"/>
                  <a:stretch>
                    <a:fillRect l="-13043" r="-1521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3" name="椭圆 52">
                  <a:extLst>
                    <a:ext uri="{FF2B5EF4-FFF2-40B4-BE49-F238E27FC236}">
                      <a14:artisticCrisscrossEtching id="{A5B932CD-D500-4548-9F7A-47221CD2A3DE}"/>
                    </a:ext>
                  </a:extLst>
                </p:cNvPr>
                <p:cNvSpPr/>
                <p:nvPr/>
              </p:nvSpPr>
              <p:spPr>
                <a:xfrm>
                  <a:off x="3119151" y="5821470"/>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92</m:t>
                        </m:r>
                      </m:oMath>
                    </m:oMathPara>
                  </a14:m>
                  <a:endParaRPr lang="en-US" sz="1600" dirty="0">
                    <a:solidFill>
                      <a:schemeClr val="tx1"/>
                    </a:solidFill>
                  </a:endParaRPr>
                </a:p>
              </p:txBody>
            </p:sp>
          </mc:Choice>
          <mc:Fallback>
            <p:sp>
              <p:nvSpPr>
                <p:cNvPr id="53" name="椭圆 52"/>
                <p:cNvSpPr>
                  <a:spLocks noRot="1" noChangeAspect="1" noMove="1" noResize="1" noEditPoints="1" noAdjustHandles="1" noChangeArrowheads="1" noChangeShapeType="1" noTextEdit="1"/>
                </p:cNvSpPr>
                <p:nvPr/>
              </p:nvSpPr>
              <p:spPr>
                <a:xfrm>
                  <a:off x="3119151" y="5821470"/>
                  <a:ext cx="270595" cy="270595"/>
                </a:xfrm>
                <a:prstGeom prst="ellipse">
                  <a:avLst/>
                </a:prstGeom>
                <a:blipFill rotWithShape="1">
                  <a:blip r:embed="rId16"/>
                  <a:stretch>
                    <a:fillRect l="-13043" r="-15217"/>
                  </a:stretch>
                </a:blipFill>
                <a:ln>
                  <a:solidFill>
                    <a:schemeClr val="tx1"/>
                  </a:solidFill>
                </a:ln>
              </p:spPr>
              <p:txBody>
                <a:bodyPr/>
                <a:lstStyle/>
                <a:p>
                  <a:r>
                    <a:rPr lang="en-US">
                      <a:noFill/>
                    </a:rPr>
                    <a:t> </a:t>
                  </a:r>
                  <a:endParaRPr lang="en-US">
                    <a:noFill/>
                  </a:endParaRPr>
                </a:p>
              </p:txBody>
            </p:sp>
          </mc:Fallback>
        </mc:AlternateContent>
        <p:cxnSp>
          <p:nvCxnSpPr>
            <p:cNvPr id="54" name="直接连接符 53"/>
            <p:cNvCxnSpPr>
              <a:stCxn id="8" idx="3"/>
              <a:endCxn id="45" idx="0"/>
            </p:cNvCxnSpPr>
            <p:nvPr/>
          </p:nvCxnSpPr>
          <p:spPr>
            <a:xfrm flipH="1">
              <a:off x="584067" y="5504752"/>
              <a:ext cx="84852" cy="316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8" idx="5"/>
              <a:endCxn id="46" idx="0"/>
            </p:cNvCxnSpPr>
            <p:nvPr/>
          </p:nvCxnSpPr>
          <p:spPr>
            <a:xfrm>
              <a:off x="860258" y="5504752"/>
              <a:ext cx="66695" cy="3167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9" idx="3"/>
              <a:endCxn id="47" idx="0"/>
            </p:cNvCxnSpPr>
            <p:nvPr/>
          </p:nvCxnSpPr>
          <p:spPr>
            <a:xfrm flipH="1">
              <a:off x="1349497" y="5504752"/>
              <a:ext cx="88350" cy="3167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9" idx="5"/>
              <a:endCxn id="48" idx="0"/>
            </p:cNvCxnSpPr>
            <p:nvPr/>
          </p:nvCxnSpPr>
          <p:spPr>
            <a:xfrm>
              <a:off x="1629186" y="5504752"/>
              <a:ext cx="63197" cy="3167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10" idx="3"/>
              <a:endCxn id="50" idx="0"/>
            </p:cNvCxnSpPr>
            <p:nvPr/>
          </p:nvCxnSpPr>
          <p:spPr>
            <a:xfrm flipH="1">
              <a:off x="2146133" y="5504752"/>
              <a:ext cx="60002" cy="3167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0" idx="5"/>
              <a:endCxn id="51" idx="0"/>
            </p:cNvCxnSpPr>
            <p:nvPr/>
          </p:nvCxnSpPr>
          <p:spPr>
            <a:xfrm>
              <a:off x="2397474" y="5504752"/>
              <a:ext cx="91545" cy="3167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11" idx="5"/>
              <a:endCxn id="53" idx="0"/>
            </p:cNvCxnSpPr>
            <p:nvPr/>
          </p:nvCxnSpPr>
          <p:spPr>
            <a:xfrm>
              <a:off x="3166402" y="5504752"/>
              <a:ext cx="88047" cy="3167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11" idx="3"/>
              <a:endCxn id="52" idx="0"/>
            </p:cNvCxnSpPr>
            <p:nvPr/>
          </p:nvCxnSpPr>
          <p:spPr>
            <a:xfrm flipH="1">
              <a:off x="2911563" y="5504752"/>
              <a:ext cx="63500" cy="3167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0" name="组合 109"/>
          <p:cNvGrpSpPr/>
          <p:nvPr/>
        </p:nvGrpSpPr>
        <p:grpSpPr>
          <a:xfrm>
            <a:off x="3417026" y="4107563"/>
            <a:ext cx="2757261" cy="1680403"/>
            <a:chOff x="3428930" y="4812469"/>
            <a:chExt cx="2757261" cy="1680403"/>
          </a:xfrm>
        </p:grpSpPr>
        <mc:AlternateContent xmlns:mc="http://schemas.openxmlformats.org/markup-compatibility/2006">
          <mc:Choice xmlns:a14="http://schemas.microsoft.com/office/drawing/2010/main" Requires="a14">
            <p:sp>
              <p:nvSpPr>
                <p:cNvPr id="81" name="椭圆 80">
                  <a:extLst>
                    <a:ext uri="{FF2B5EF4-FFF2-40B4-BE49-F238E27FC236}">
                      <a14:artisticCrisscrossEtching id="{C87B80CE-B26A-4643-BEA5-89EA69D4D364}"/>
                    </a:ext>
                  </a:extLst>
                </p:cNvPr>
                <p:cNvSpPr/>
                <p:nvPr/>
              </p:nvSpPr>
              <p:spPr>
                <a:xfrm>
                  <a:off x="4762204" y="4812469"/>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41</m:t>
                        </m:r>
                      </m:oMath>
                    </m:oMathPara>
                  </a14:m>
                  <a:endParaRPr lang="en-US" sz="1600" dirty="0">
                    <a:solidFill>
                      <a:schemeClr val="tx1"/>
                    </a:solidFill>
                  </a:endParaRPr>
                </a:p>
              </p:txBody>
            </p:sp>
          </mc:Choice>
          <mc:Fallback>
            <p:sp>
              <p:nvSpPr>
                <p:cNvPr id="81" name="椭圆 80"/>
                <p:cNvSpPr>
                  <a:spLocks noRot="1" noChangeAspect="1" noMove="1" noResize="1" noEditPoints="1" noAdjustHandles="1" noChangeArrowheads="1" noChangeShapeType="1" noTextEdit="1"/>
                </p:cNvSpPr>
                <p:nvPr/>
              </p:nvSpPr>
              <p:spPr>
                <a:xfrm>
                  <a:off x="4762204" y="4812469"/>
                  <a:ext cx="270595" cy="270595"/>
                </a:xfrm>
                <a:prstGeom prst="ellipse">
                  <a:avLst/>
                </a:prstGeom>
                <a:blipFill rotWithShape="1">
                  <a:blip r:embed="rId17"/>
                  <a:stretch>
                    <a:fillRect l="-12766" r="-12766"/>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2" name="椭圆 81">
                  <a:extLst>
                    <a:ext uri="{FF2B5EF4-FFF2-40B4-BE49-F238E27FC236}">
                      <a14:artisticCrisscrossEtching id="{422F0ECB-25A8-4C2A-8870-91A3BA5C4A2C}"/>
                    </a:ext>
                  </a:extLst>
                </p:cNvPr>
                <p:cNvSpPr/>
                <p:nvPr/>
              </p:nvSpPr>
              <p:spPr>
                <a:xfrm>
                  <a:off x="3993916" y="5276841"/>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20</m:t>
                        </m:r>
                      </m:oMath>
                    </m:oMathPara>
                  </a14:m>
                  <a:endParaRPr lang="en-US" sz="1600" dirty="0">
                    <a:solidFill>
                      <a:schemeClr val="tx1"/>
                    </a:solidFill>
                  </a:endParaRPr>
                </a:p>
              </p:txBody>
            </p:sp>
          </mc:Choice>
          <mc:Fallback>
            <p:sp>
              <p:nvSpPr>
                <p:cNvPr id="82" name="椭圆 81"/>
                <p:cNvSpPr>
                  <a:spLocks noRot="1" noChangeAspect="1" noMove="1" noResize="1" noEditPoints="1" noAdjustHandles="1" noChangeArrowheads="1" noChangeShapeType="1" noTextEdit="1"/>
                </p:cNvSpPr>
                <p:nvPr/>
              </p:nvSpPr>
              <p:spPr>
                <a:xfrm>
                  <a:off x="3993916" y="5276841"/>
                  <a:ext cx="270595" cy="270595"/>
                </a:xfrm>
                <a:prstGeom prst="ellipse">
                  <a:avLst/>
                </a:prstGeom>
                <a:blipFill rotWithShape="1">
                  <a:blip r:embed="rId18"/>
                  <a:stretch>
                    <a:fillRect l="-12766" r="-12766"/>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3" name="椭圆 82">
                  <a:extLst>
                    <a:ext uri="{FF2B5EF4-FFF2-40B4-BE49-F238E27FC236}">
                      <a14:artisticCrisscrossEtching id="{02C3969C-C709-447F-BCE8-2434B8F14E51}"/>
                    </a:ext>
                  </a:extLst>
                </p:cNvPr>
                <p:cNvSpPr/>
                <p:nvPr/>
              </p:nvSpPr>
              <p:spPr>
                <a:xfrm>
                  <a:off x="5531132" y="5275291"/>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65</m:t>
                        </m:r>
                      </m:oMath>
                    </m:oMathPara>
                  </a14:m>
                  <a:endParaRPr lang="en-US" sz="1600" dirty="0">
                    <a:solidFill>
                      <a:schemeClr val="tx1"/>
                    </a:solidFill>
                  </a:endParaRPr>
                </a:p>
              </p:txBody>
            </p:sp>
          </mc:Choice>
          <mc:Fallback>
            <p:sp>
              <p:nvSpPr>
                <p:cNvPr id="83" name="椭圆 82"/>
                <p:cNvSpPr>
                  <a:spLocks noRot="1" noChangeAspect="1" noMove="1" noResize="1" noEditPoints="1" noAdjustHandles="1" noChangeArrowheads="1" noChangeShapeType="1" noTextEdit="1"/>
                </p:cNvSpPr>
                <p:nvPr/>
              </p:nvSpPr>
              <p:spPr>
                <a:xfrm>
                  <a:off x="5531132" y="5275291"/>
                  <a:ext cx="270595" cy="270595"/>
                </a:xfrm>
                <a:prstGeom prst="ellipse">
                  <a:avLst/>
                </a:prstGeom>
                <a:blipFill rotWithShape="1">
                  <a:blip r:embed="rId19"/>
                  <a:stretch>
                    <a:fillRect l="-12766" r="-14894"/>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4" name="椭圆 83">
                  <a:extLst>
                    <a:ext uri="{FF2B5EF4-FFF2-40B4-BE49-F238E27FC236}">
                      <a14:artisticCrisscrossEtching id="{181B174B-8CAF-4A0A-9021-ADFC7B94ABDF}"/>
                    </a:ext>
                  </a:extLst>
                </p:cNvPr>
                <p:cNvSpPr/>
                <p:nvPr/>
              </p:nvSpPr>
              <p:spPr>
                <a:xfrm>
                  <a:off x="3609452" y="5674590"/>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13</m:t>
                        </m:r>
                      </m:oMath>
                    </m:oMathPara>
                  </a14:m>
                  <a:endParaRPr lang="en-US" sz="1600" dirty="0">
                    <a:solidFill>
                      <a:schemeClr val="tx1"/>
                    </a:solidFill>
                  </a:endParaRPr>
                </a:p>
              </p:txBody>
            </p:sp>
          </mc:Choice>
          <mc:Fallback>
            <p:sp>
              <p:nvSpPr>
                <p:cNvPr id="84" name="椭圆 83"/>
                <p:cNvSpPr>
                  <a:spLocks noRot="1" noChangeAspect="1" noMove="1" noResize="1" noEditPoints="1" noAdjustHandles="1" noChangeArrowheads="1" noChangeShapeType="1" noTextEdit="1"/>
                </p:cNvSpPr>
                <p:nvPr/>
              </p:nvSpPr>
              <p:spPr>
                <a:xfrm>
                  <a:off x="3609452" y="5674590"/>
                  <a:ext cx="270595" cy="270595"/>
                </a:xfrm>
                <a:prstGeom prst="ellipse">
                  <a:avLst/>
                </a:prstGeom>
                <a:blipFill rotWithShape="1">
                  <a:blip r:embed="rId20"/>
                  <a:stretch>
                    <a:fillRect l="-12766" r="-12766"/>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5" name="椭圆 84">
                  <a:extLst>
                    <a:ext uri="{FF2B5EF4-FFF2-40B4-BE49-F238E27FC236}">
                      <a14:artisticCrisscrossEtching id="{AC3B3BE2-2089-4AF2-8EEA-9ADA6355B54D}"/>
                    </a:ext>
                  </a:extLst>
                </p:cNvPr>
                <p:cNvSpPr/>
                <p:nvPr/>
              </p:nvSpPr>
              <p:spPr>
                <a:xfrm>
                  <a:off x="4378380" y="5674590"/>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32</m:t>
                        </m:r>
                      </m:oMath>
                    </m:oMathPara>
                  </a14:m>
                  <a:endParaRPr lang="en-US" sz="1600" dirty="0">
                    <a:solidFill>
                      <a:schemeClr val="tx1"/>
                    </a:solidFill>
                  </a:endParaRPr>
                </a:p>
              </p:txBody>
            </p:sp>
          </mc:Choice>
          <mc:Fallback>
            <p:sp>
              <p:nvSpPr>
                <p:cNvPr id="85" name="椭圆 84"/>
                <p:cNvSpPr>
                  <a:spLocks noRot="1" noChangeAspect="1" noMove="1" noResize="1" noEditPoints="1" noAdjustHandles="1" noChangeArrowheads="1" noChangeShapeType="1" noTextEdit="1"/>
                </p:cNvSpPr>
                <p:nvPr/>
              </p:nvSpPr>
              <p:spPr>
                <a:xfrm>
                  <a:off x="4378380" y="5674590"/>
                  <a:ext cx="270595" cy="270595"/>
                </a:xfrm>
                <a:prstGeom prst="ellipse">
                  <a:avLst/>
                </a:prstGeom>
                <a:blipFill rotWithShape="1">
                  <a:blip r:embed="rId21"/>
                  <a:stretch>
                    <a:fillRect l="-12766" r="-12766"/>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6" name="椭圆 85">
                  <a:extLst>
                    <a:ext uri="{FF2B5EF4-FFF2-40B4-BE49-F238E27FC236}">
                      <a14:artisticCrisscrossEtching id="{3E4E91C2-583E-4414-8246-1BF507B2040B}"/>
                    </a:ext>
                  </a:extLst>
                </p:cNvPr>
                <p:cNvSpPr/>
                <p:nvPr/>
              </p:nvSpPr>
              <p:spPr>
                <a:xfrm>
                  <a:off x="5146668" y="5674590"/>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50</m:t>
                        </m:r>
                      </m:oMath>
                    </m:oMathPara>
                  </a14:m>
                  <a:endParaRPr lang="en-US" sz="1600" dirty="0">
                    <a:solidFill>
                      <a:schemeClr val="tx1"/>
                    </a:solidFill>
                  </a:endParaRPr>
                </a:p>
              </p:txBody>
            </p:sp>
          </mc:Choice>
          <mc:Fallback>
            <p:sp>
              <p:nvSpPr>
                <p:cNvPr id="86" name="椭圆 85"/>
                <p:cNvSpPr>
                  <a:spLocks noRot="1" noChangeAspect="1" noMove="1" noResize="1" noEditPoints="1" noAdjustHandles="1" noChangeArrowheads="1" noChangeShapeType="1" noTextEdit="1"/>
                </p:cNvSpPr>
                <p:nvPr/>
              </p:nvSpPr>
              <p:spPr>
                <a:xfrm>
                  <a:off x="5146668" y="5674590"/>
                  <a:ext cx="270595" cy="270595"/>
                </a:xfrm>
                <a:prstGeom prst="ellipse">
                  <a:avLst/>
                </a:prstGeom>
                <a:blipFill rotWithShape="1">
                  <a:blip r:embed="rId22"/>
                  <a:stretch>
                    <a:fillRect l="-12766" r="-14894"/>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7" name="椭圆 86">
                  <a:extLst>
                    <a:ext uri="{FF2B5EF4-FFF2-40B4-BE49-F238E27FC236}">
                      <a14:artisticCrisscrossEtching id="{56F783F9-1379-497E-8870-EE8744DDEAA6}"/>
                    </a:ext>
                  </a:extLst>
                </p:cNvPr>
                <p:cNvSpPr/>
                <p:nvPr/>
              </p:nvSpPr>
              <p:spPr>
                <a:xfrm>
                  <a:off x="5915596" y="5674590"/>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91</m:t>
                        </m:r>
                      </m:oMath>
                    </m:oMathPara>
                  </a14:m>
                  <a:endParaRPr lang="en-US" sz="1600" dirty="0">
                    <a:solidFill>
                      <a:schemeClr val="tx1"/>
                    </a:solidFill>
                  </a:endParaRPr>
                </a:p>
              </p:txBody>
            </p:sp>
          </mc:Choice>
          <mc:Fallback>
            <p:sp>
              <p:nvSpPr>
                <p:cNvPr id="87" name="椭圆 86"/>
                <p:cNvSpPr>
                  <a:spLocks noRot="1" noChangeAspect="1" noMove="1" noResize="1" noEditPoints="1" noAdjustHandles="1" noChangeArrowheads="1" noChangeShapeType="1" noTextEdit="1"/>
                </p:cNvSpPr>
                <p:nvPr/>
              </p:nvSpPr>
              <p:spPr>
                <a:xfrm>
                  <a:off x="5915596" y="5674590"/>
                  <a:ext cx="270595" cy="270595"/>
                </a:xfrm>
                <a:prstGeom prst="ellipse">
                  <a:avLst/>
                </a:prstGeom>
                <a:blipFill rotWithShape="1">
                  <a:blip r:embed="rId23"/>
                  <a:stretch>
                    <a:fillRect l="-12766" r="-12766"/>
                  </a:stretch>
                </a:blipFill>
                <a:ln>
                  <a:solidFill>
                    <a:schemeClr val="tx1"/>
                  </a:solidFill>
                </a:ln>
              </p:spPr>
              <p:txBody>
                <a:bodyPr/>
                <a:lstStyle/>
                <a:p>
                  <a:r>
                    <a:rPr lang="en-US">
                      <a:noFill/>
                    </a:rPr>
                    <a:t> </a:t>
                  </a:r>
                  <a:endParaRPr lang="en-US">
                    <a:noFill/>
                  </a:endParaRPr>
                </a:p>
              </p:txBody>
            </p:sp>
          </mc:Fallback>
        </mc:AlternateContent>
        <p:cxnSp>
          <p:nvCxnSpPr>
            <p:cNvPr id="88" name="直接连接符 87"/>
            <p:cNvCxnSpPr>
              <a:stCxn id="81" idx="3"/>
              <a:endCxn id="82" idx="0"/>
            </p:cNvCxnSpPr>
            <p:nvPr/>
          </p:nvCxnSpPr>
          <p:spPr>
            <a:xfrm flipH="1">
              <a:off x="4129214" y="5043436"/>
              <a:ext cx="672618" cy="2334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1" idx="5"/>
              <a:endCxn id="83" idx="0"/>
            </p:cNvCxnSpPr>
            <p:nvPr/>
          </p:nvCxnSpPr>
          <p:spPr>
            <a:xfrm>
              <a:off x="4993171" y="5043436"/>
              <a:ext cx="673259" cy="2318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2" idx="3"/>
              <a:endCxn id="84" idx="0"/>
            </p:cNvCxnSpPr>
            <p:nvPr/>
          </p:nvCxnSpPr>
          <p:spPr>
            <a:xfrm flipH="1">
              <a:off x="3744750" y="5507808"/>
              <a:ext cx="288794" cy="1667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2" idx="5"/>
              <a:endCxn id="85" idx="0"/>
            </p:cNvCxnSpPr>
            <p:nvPr/>
          </p:nvCxnSpPr>
          <p:spPr>
            <a:xfrm>
              <a:off x="4224883" y="5507808"/>
              <a:ext cx="288795" cy="1667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3" idx="3"/>
              <a:endCxn id="86" idx="0"/>
            </p:cNvCxnSpPr>
            <p:nvPr/>
          </p:nvCxnSpPr>
          <p:spPr>
            <a:xfrm flipH="1">
              <a:off x="5281966" y="5506258"/>
              <a:ext cx="288794" cy="1683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3" idx="5"/>
              <a:endCxn id="87" idx="0"/>
            </p:cNvCxnSpPr>
            <p:nvPr/>
          </p:nvCxnSpPr>
          <p:spPr>
            <a:xfrm>
              <a:off x="5762099" y="5506258"/>
              <a:ext cx="288795" cy="1683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4" name="椭圆 93">
                  <a:extLst>
                    <a:ext uri="{FF2B5EF4-FFF2-40B4-BE49-F238E27FC236}">
                      <a14:artisticCrisscrossEtching id="{C814ABFD-066B-4FDE-908F-B411ACDFD8FB}"/>
                    </a:ext>
                  </a:extLst>
                </p:cNvPr>
                <p:cNvSpPr/>
                <p:nvPr/>
              </p:nvSpPr>
              <p:spPr>
                <a:xfrm>
                  <a:off x="3428930" y="6222277"/>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9</m:t>
                        </m:r>
                      </m:oMath>
                    </m:oMathPara>
                  </a14:m>
                  <a:endParaRPr lang="en-US" sz="1600" dirty="0">
                    <a:solidFill>
                      <a:schemeClr val="tx1"/>
                    </a:solidFill>
                  </a:endParaRPr>
                </a:p>
              </p:txBody>
            </p:sp>
          </mc:Choice>
          <mc:Fallback>
            <p:sp>
              <p:nvSpPr>
                <p:cNvPr id="94" name="椭圆 93"/>
                <p:cNvSpPr>
                  <a:spLocks noRot="1" noChangeAspect="1" noMove="1" noResize="1" noEditPoints="1" noAdjustHandles="1" noChangeArrowheads="1" noChangeShapeType="1" noTextEdit="1"/>
                </p:cNvSpPr>
                <p:nvPr/>
              </p:nvSpPr>
              <p:spPr>
                <a:xfrm>
                  <a:off x="3428930" y="6222277"/>
                  <a:ext cx="270595" cy="270595"/>
                </a:xfrm>
                <a:prstGeom prst="ellipse">
                  <a:avLst/>
                </a:prstGeom>
                <a:blipFill rotWithShape="1">
                  <a:blip r:embed="rId24"/>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5" name="椭圆 94">
                  <a:extLst>
                    <a:ext uri="{FF2B5EF4-FFF2-40B4-BE49-F238E27FC236}">
                      <a14:artisticCrisscrossEtching id="{46A2C4D1-E120-493C-9B81-2F220CD0FCC9}"/>
                    </a:ext>
                  </a:extLst>
                </p:cNvPr>
                <p:cNvSpPr/>
                <p:nvPr/>
              </p:nvSpPr>
              <p:spPr>
                <a:xfrm>
                  <a:off x="3771816" y="6222276"/>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15</m:t>
                        </m:r>
                      </m:oMath>
                    </m:oMathPara>
                  </a14:m>
                  <a:endParaRPr lang="en-US" sz="1600" dirty="0">
                    <a:solidFill>
                      <a:schemeClr val="tx1"/>
                    </a:solidFill>
                  </a:endParaRPr>
                </a:p>
              </p:txBody>
            </p:sp>
          </mc:Choice>
          <mc:Fallback>
            <p:sp>
              <p:nvSpPr>
                <p:cNvPr id="95" name="椭圆 94"/>
                <p:cNvSpPr>
                  <a:spLocks noRot="1" noChangeAspect="1" noMove="1" noResize="1" noEditPoints="1" noAdjustHandles="1" noChangeArrowheads="1" noChangeShapeType="1" noTextEdit="1"/>
                </p:cNvSpPr>
                <p:nvPr/>
              </p:nvSpPr>
              <p:spPr>
                <a:xfrm>
                  <a:off x="3771816" y="6222276"/>
                  <a:ext cx="270595" cy="270595"/>
                </a:xfrm>
                <a:prstGeom prst="ellipse">
                  <a:avLst/>
                </a:prstGeom>
                <a:blipFill rotWithShape="1">
                  <a:blip r:embed="rId25"/>
                  <a:stretch>
                    <a:fillRect l="-15217" r="-1521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7" name="椭圆 96">
                  <a:extLst>
                    <a:ext uri="{FF2B5EF4-FFF2-40B4-BE49-F238E27FC236}">
                      <a14:artisticCrisscrossEtching id="{3EB0D79D-8057-4A2E-A87A-781578725748}"/>
                    </a:ext>
                  </a:extLst>
                </p:cNvPr>
                <p:cNvSpPr/>
                <p:nvPr/>
              </p:nvSpPr>
              <p:spPr>
                <a:xfrm>
                  <a:off x="4537246" y="6222276"/>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38</m:t>
                        </m:r>
                      </m:oMath>
                    </m:oMathPara>
                  </a14:m>
                  <a:endParaRPr lang="en-US" sz="1600" dirty="0">
                    <a:solidFill>
                      <a:schemeClr val="tx1"/>
                    </a:solidFill>
                  </a:endParaRPr>
                </a:p>
              </p:txBody>
            </p:sp>
          </mc:Choice>
          <mc:Fallback>
            <p:sp>
              <p:nvSpPr>
                <p:cNvPr id="97" name="椭圆 96"/>
                <p:cNvSpPr>
                  <a:spLocks noRot="1" noChangeAspect="1" noMove="1" noResize="1" noEditPoints="1" noAdjustHandles="1" noChangeArrowheads="1" noChangeShapeType="1" noTextEdit="1"/>
                </p:cNvSpPr>
                <p:nvPr/>
              </p:nvSpPr>
              <p:spPr>
                <a:xfrm>
                  <a:off x="4537246" y="6222276"/>
                  <a:ext cx="270595" cy="270595"/>
                </a:xfrm>
                <a:prstGeom prst="ellipse">
                  <a:avLst/>
                </a:prstGeom>
                <a:blipFill rotWithShape="1">
                  <a:blip r:embed="rId26"/>
                  <a:stretch>
                    <a:fillRect l="-12766" r="-12766"/>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8" name="椭圆 97">
                  <a:extLst>
                    <a:ext uri="{FF2B5EF4-FFF2-40B4-BE49-F238E27FC236}">
                      <a14:artisticCrisscrossEtching id="{44B73FFF-61B1-435E-82B7-DC83D56B95D7}"/>
                    </a:ext>
                  </a:extLst>
                </p:cNvPr>
                <p:cNvSpPr/>
                <p:nvPr/>
              </p:nvSpPr>
              <p:spPr>
                <a:xfrm>
                  <a:off x="4990996" y="6222276"/>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43</m:t>
                        </m:r>
                      </m:oMath>
                    </m:oMathPara>
                  </a14:m>
                  <a:endParaRPr lang="en-US" sz="1600" dirty="0">
                    <a:solidFill>
                      <a:schemeClr val="tx1"/>
                    </a:solidFill>
                  </a:endParaRPr>
                </a:p>
              </p:txBody>
            </p:sp>
          </mc:Choice>
          <mc:Fallback>
            <p:sp>
              <p:nvSpPr>
                <p:cNvPr id="98" name="椭圆 97"/>
                <p:cNvSpPr>
                  <a:spLocks noRot="1" noChangeAspect="1" noMove="1" noResize="1" noEditPoints="1" noAdjustHandles="1" noChangeArrowheads="1" noChangeShapeType="1" noTextEdit="1"/>
                </p:cNvSpPr>
                <p:nvPr/>
              </p:nvSpPr>
              <p:spPr>
                <a:xfrm>
                  <a:off x="4990996" y="6222276"/>
                  <a:ext cx="270595" cy="270595"/>
                </a:xfrm>
                <a:prstGeom prst="ellipse">
                  <a:avLst/>
                </a:prstGeom>
                <a:blipFill rotWithShape="1">
                  <a:blip r:embed="rId27"/>
                  <a:stretch>
                    <a:fillRect l="-13043" r="-1521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9" name="椭圆 98">
                  <a:extLst>
                    <a:ext uri="{FF2B5EF4-FFF2-40B4-BE49-F238E27FC236}">
                      <a14:artisticCrisscrossEtching id="{B44816C7-5D54-43BD-9456-5E4FB38C9A46}"/>
                    </a:ext>
                  </a:extLst>
                </p:cNvPr>
                <p:cNvSpPr/>
                <p:nvPr/>
              </p:nvSpPr>
              <p:spPr>
                <a:xfrm>
                  <a:off x="5333882" y="6222275"/>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60</m:t>
                        </m:r>
                      </m:oMath>
                    </m:oMathPara>
                  </a14:m>
                  <a:endParaRPr lang="en-US" sz="1600" dirty="0">
                    <a:solidFill>
                      <a:schemeClr val="tx1"/>
                    </a:solidFill>
                  </a:endParaRPr>
                </a:p>
              </p:txBody>
            </p:sp>
          </mc:Choice>
          <mc:Fallback>
            <p:sp>
              <p:nvSpPr>
                <p:cNvPr id="99" name="椭圆 98"/>
                <p:cNvSpPr>
                  <a:spLocks noRot="1" noChangeAspect="1" noMove="1" noResize="1" noEditPoints="1" noAdjustHandles="1" noChangeArrowheads="1" noChangeShapeType="1" noTextEdit="1"/>
                </p:cNvSpPr>
                <p:nvPr/>
              </p:nvSpPr>
              <p:spPr>
                <a:xfrm>
                  <a:off x="5333882" y="6222275"/>
                  <a:ext cx="270595" cy="270595"/>
                </a:xfrm>
                <a:prstGeom prst="ellipse">
                  <a:avLst/>
                </a:prstGeom>
                <a:blipFill rotWithShape="1">
                  <a:blip r:embed="rId28"/>
                  <a:stretch>
                    <a:fillRect l="-13043" r="-1521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0" name="椭圆 99">
                  <a:extLst>
                    <a:ext uri="{FF2B5EF4-FFF2-40B4-BE49-F238E27FC236}">
                      <a14:artisticCrisscrossEtching id="{5758B583-DDE0-404A-A0BE-F693399F65E2}"/>
                    </a:ext>
                  </a:extLst>
                </p:cNvPr>
                <p:cNvSpPr/>
                <p:nvPr/>
              </p:nvSpPr>
              <p:spPr>
                <a:xfrm>
                  <a:off x="5756426" y="6222275"/>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88</m:t>
                        </m:r>
                      </m:oMath>
                    </m:oMathPara>
                  </a14:m>
                  <a:endParaRPr lang="en-US" sz="1600" dirty="0">
                    <a:solidFill>
                      <a:schemeClr val="tx1"/>
                    </a:solidFill>
                  </a:endParaRPr>
                </a:p>
              </p:txBody>
            </p:sp>
          </mc:Choice>
          <mc:Fallback>
            <p:sp>
              <p:nvSpPr>
                <p:cNvPr id="100" name="椭圆 99"/>
                <p:cNvSpPr>
                  <a:spLocks noRot="1" noChangeAspect="1" noMove="1" noResize="1" noEditPoints="1" noAdjustHandles="1" noChangeArrowheads="1" noChangeShapeType="1" noTextEdit="1"/>
                </p:cNvSpPr>
                <p:nvPr/>
              </p:nvSpPr>
              <p:spPr>
                <a:xfrm>
                  <a:off x="5756426" y="6222275"/>
                  <a:ext cx="270595" cy="270595"/>
                </a:xfrm>
                <a:prstGeom prst="ellipse">
                  <a:avLst/>
                </a:prstGeom>
                <a:blipFill rotWithShape="1">
                  <a:blip r:embed="rId29"/>
                  <a:stretch>
                    <a:fillRect l="-12766" r="-12766"/>
                  </a:stretch>
                </a:blipFill>
                <a:ln>
                  <a:solidFill>
                    <a:schemeClr val="tx1"/>
                  </a:solidFill>
                </a:ln>
              </p:spPr>
              <p:txBody>
                <a:bodyPr/>
                <a:lstStyle/>
                <a:p>
                  <a:r>
                    <a:rPr lang="en-US">
                      <a:noFill/>
                    </a:rPr>
                    <a:t> </a:t>
                  </a:r>
                  <a:endParaRPr lang="en-US">
                    <a:noFill/>
                  </a:endParaRPr>
                </a:p>
              </p:txBody>
            </p:sp>
          </mc:Fallback>
        </mc:AlternateContent>
        <p:cxnSp>
          <p:nvCxnSpPr>
            <p:cNvPr id="102" name="直接连接符 101"/>
            <p:cNvCxnSpPr>
              <a:stCxn id="84" idx="3"/>
              <a:endCxn id="94" idx="0"/>
            </p:cNvCxnSpPr>
            <p:nvPr/>
          </p:nvCxnSpPr>
          <p:spPr>
            <a:xfrm flipH="1">
              <a:off x="3564228" y="5905557"/>
              <a:ext cx="84852" cy="316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84" idx="5"/>
              <a:endCxn id="95" idx="0"/>
            </p:cNvCxnSpPr>
            <p:nvPr/>
          </p:nvCxnSpPr>
          <p:spPr>
            <a:xfrm>
              <a:off x="3840419" y="5905557"/>
              <a:ext cx="66695" cy="3167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85" idx="5"/>
              <a:endCxn id="97" idx="0"/>
            </p:cNvCxnSpPr>
            <p:nvPr/>
          </p:nvCxnSpPr>
          <p:spPr>
            <a:xfrm>
              <a:off x="4609347" y="5905557"/>
              <a:ext cx="63197" cy="3167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86" idx="3"/>
              <a:endCxn id="98" idx="0"/>
            </p:cNvCxnSpPr>
            <p:nvPr/>
          </p:nvCxnSpPr>
          <p:spPr>
            <a:xfrm flipH="1">
              <a:off x="5126294" y="5905557"/>
              <a:ext cx="60002" cy="3167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86" idx="5"/>
              <a:endCxn id="99" idx="0"/>
            </p:cNvCxnSpPr>
            <p:nvPr/>
          </p:nvCxnSpPr>
          <p:spPr>
            <a:xfrm>
              <a:off x="5377635" y="5905557"/>
              <a:ext cx="91545" cy="3167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87" idx="3"/>
              <a:endCxn id="100" idx="0"/>
            </p:cNvCxnSpPr>
            <p:nvPr/>
          </p:nvCxnSpPr>
          <p:spPr>
            <a:xfrm flipH="1">
              <a:off x="5891724" y="5905557"/>
              <a:ext cx="63500" cy="3167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7" name="组合 136"/>
          <p:cNvGrpSpPr/>
          <p:nvPr/>
        </p:nvGrpSpPr>
        <p:grpSpPr>
          <a:xfrm>
            <a:off x="6469295" y="4107561"/>
            <a:ext cx="2372797" cy="1680403"/>
            <a:chOff x="6522679" y="4812467"/>
            <a:chExt cx="2372797" cy="1680403"/>
          </a:xfrm>
        </p:grpSpPr>
        <mc:AlternateContent xmlns:mc="http://schemas.openxmlformats.org/markup-compatibility/2006">
          <mc:Choice xmlns:a14="http://schemas.microsoft.com/office/drawing/2010/main" Requires="a14">
            <p:sp>
              <p:nvSpPr>
                <p:cNvPr id="112" name="椭圆 111">
                  <a:extLst>
                    <a:ext uri="{FF2B5EF4-FFF2-40B4-BE49-F238E27FC236}">
                      <a14:artisticCrisscrossEtching id="{B0A9D775-EF21-4EA3-9B11-308DBC8A88AF}"/>
                    </a:ext>
                  </a:extLst>
                </p:cNvPr>
                <p:cNvSpPr/>
                <p:nvPr/>
              </p:nvSpPr>
              <p:spPr>
                <a:xfrm>
                  <a:off x="7855953" y="4812467"/>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41</m:t>
                        </m:r>
                      </m:oMath>
                    </m:oMathPara>
                  </a14:m>
                  <a:endParaRPr lang="en-US" sz="1600" dirty="0">
                    <a:solidFill>
                      <a:schemeClr val="tx1"/>
                    </a:solidFill>
                  </a:endParaRPr>
                </a:p>
              </p:txBody>
            </p:sp>
          </mc:Choice>
          <mc:Fallback>
            <p:sp>
              <p:nvSpPr>
                <p:cNvPr id="112" name="椭圆 111"/>
                <p:cNvSpPr>
                  <a:spLocks noRot="1" noChangeAspect="1" noMove="1" noResize="1" noEditPoints="1" noAdjustHandles="1" noChangeArrowheads="1" noChangeShapeType="1" noTextEdit="1"/>
                </p:cNvSpPr>
                <p:nvPr/>
              </p:nvSpPr>
              <p:spPr>
                <a:xfrm>
                  <a:off x="7855953" y="4812467"/>
                  <a:ext cx="270595" cy="270595"/>
                </a:xfrm>
                <a:prstGeom prst="ellipse">
                  <a:avLst/>
                </a:prstGeom>
                <a:blipFill rotWithShape="1">
                  <a:blip r:embed="rId30"/>
                  <a:stretch>
                    <a:fillRect l="-13043" r="-1521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3" name="椭圆 112">
                  <a:extLst>
                    <a:ext uri="{FF2B5EF4-FFF2-40B4-BE49-F238E27FC236}">
                      <a14:artisticCrisscrossEtching id="{5D553B72-5898-4282-9DBD-DD2E15A55744}"/>
                    </a:ext>
                  </a:extLst>
                </p:cNvPr>
                <p:cNvSpPr/>
                <p:nvPr/>
              </p:nvSpPr>
              <p:spPr>
                <a:xfrm>
                  <a:off x="7087665" y="5276839"/>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20</m:t>
                        </m:r>
                      </m:oMath>
                    </m:oMathPara>
                  </a14:m>
                  <a:endParaRPr lang="en-US" sz="1600" dirty="0">
                    <a:solidFill>
                      <a:schemeClr val="tx1"/>
                    </a:solidFill>
                  </a:endParaRPr>
                </a:p>
              </p:txBody>
            </p:sp>
          </mc:Choice>
          <mc:Fallback>
            <p:sp>
              <p:nvSpPr>
                <p:cNvPr id="113" name="椭圆 112"/>
                <p:cNvSpPr>
                  <a:spLocks noRot="1" noChangeAspect="1" noMove="1" noResize="1" noEditPoints="1" noAdjustHandles="1" noChangeArrowheads="1" noChangeShapeType="1" noTextEdit="1"/>
                </p:cNvSpPr>
                <p:nvPr/>
              </p:nvSpPr>
              <p:spPr>
                <a:xfrm>
                  <a:off x="7087665" y="5276839"/>
                  <a:ext cx="270595" cy="270595"/>
                </a:xfrm>
                <a:prstGeom prst="ellipse">
                  <a:avLst/>
                </a:prstGeom>
                <a:blipFill rotWithShape="1">
                  <a:blip r:embed="rId31"/>
                  <a:stretch>
                    <a:fillRect l="-13043" r="-1521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4" name="椭圆 113">
                  <a:extLst>
                    <a:ext uri="{FF2B5EF4-FFF2-40B4-BE49-F238E27FC236}">
                      <a14:artisticCrisscrossEtching id="{F47F465D-2053-4D9F-AA40-897A8DC8FB8C}"/>
                    </a:ext>
                  </a:extLst>
                </p:cNvPr>
                <p:cNvSpPr/>
                <p:nvPr/>
              </p:nvSpPr>
              <p:spPr>
                <a:xfrm>
                  <a:off x="8624881" y="5275289"/>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65</m:t>
                        </m:r>
                      </m:oMath>
                    </m:oMathPara>
                  </a14:m>
                  <a:endParaRPr lang="en-US" sz="1600" dirty="0">
                    <a:solidFill>
                      <a:schemeClr val="tx1"/>
                    </a:solidFill>
                  </a:endParaRPr>
                </a:p>
              </p:txBody>
            </p:sp>
          </mc:Choice>
          <mc:Fallback>
            <p:sp>
              <p:nvSpPr>
                <p:cNvPr id="114" name="椭圆 113"/>
                <p:cNvSpPr>
                  <a:spLocks noRot="1" noChangeAspect="1" noMove="1" noResize="1" noEditPoints="1" noAdjustHandles="1" noChangeArrowheads="1" noChangeShapeType="1" noTextEdit="1"/>
                </p:cNvSpPr>
                <p:nvPr/>
              </p:nvSpPr>
              <p:spPr>
                <a:xfrm>
                  <a:off x="8624881" y="5275289"/>
                  <a:ext cx="270595" cy="270595"/>
                </a:xfrm>
                <a:prstGeom prst="ellipse">
                  <a:avLst/>
                </a:prstGeom>
                <a:blipFill rotWithShape="1">
                  <a:blip r:embed="rId32"/>
                  <a:stretch>
                    <a:fillRect l="-13043" r="-17391"/>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5" name="椭圆 114">
                  <a:extLst>
                    <a:ext uri="{FF2B5EF4-FFF2-40B4-BE49-F238E27FC236}">
                      <a14:artisticCrisscrossEtching id="{46BFECA4-8BE4-44FA-8882-B789CE5FF1C0}"/>
                    </a:ext>
                  </a:extLst>
                </p:cNvPr>
                <p:cNvSpPr/>
                <p:nvPr/>
              </p:nvSpPr>
              <p:spPr>
                <a:xfrm>
                  <a:off x="6703201" y="5674588"/>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13</m:t>
                        </m:r>
                      </m:oMath>
                    </m:oMathPara>
                  </a14:m>
                  <a:endParaRPr lang="en-US" sz="1600" dirty="0">
                    <a:solidFill>
                      <a:schemeClr val="tx1"/>
                    </a:solidFill>
                  </a:endParaRPr>
                </a:p>
              </p:txBody>
            </p:sp>
          </mc:Choice>
          <mc:Fallback>
            <p:sp>
              <p:nvSpPr>
                <p:cNvPr id="115" name="椭圆 114"/>
                <p:cNvSpPr>
                  <a:spLocks noRot="1" noChangeAspect="1" noMove="1" noResize="1" noEditPoints="1" noAdjustHandles="1" noChangeArrowheads="1" noChangeShapeType="1" noTextEdit="1"/>
                </p:cNvSpPr>
                <p:nvPr/>
              </p:nvSpPr>
              <p:spPr>
                <a:xfrm>
                  <a:off x="6703201" y="5674588"/>
                  <a:ext cx="270595" cy="270595"/>
                </a:xfrm>
                <a:prstGeom prst="ellipse">
                  <a:avLst/>
                </a:prstGeom>
                <a:blipFill rotWithShape="1">
                  <a:blip r:embed="rId33"/>
                  <a:stretch>
                    <a:fillRect l="-13043" r="-1521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6" name="椭圆 115">
                  <a:extLst>
                    <a:ext uri="{FF2B5EF4-FFF2-40B4-BE49-F238E27FC236}">
                      <a14:artisticCrisscrossEtching id="{730AB29D-A842-46B9-A97E-326079B6EAAD}"/>
                    </a:ext>
                  </a:extLst>
                </p:cNvPr>
                <p:cNvSpPr/>
                <p:nvPr/>
              </p:nvSpPr>
              <p:spPr>
                <a:xfrm>
                  <a:off x="7472129" y="5674588"/>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32</m:t>
                        </m:r>
                      </m:oMath>
                    </m:oMathPara>
                  </a14:m>
                  <a:endParaRPr lang="en-US" sz="1600" dirty="0">
                    <a:solidFill>
                      <a:schemeClr val="tx1"/>
                    </a:solidFill>
                  </a:endParaRPr>
                </a:p>
              </p:txBody>
            </p:sp>
          </mc:Choice>
          <mc:Fallback>
            <p:sp>
              <p:nvSpPr>
                <p:cNvPr id="116" name="椭圆 115"/>
                <p:cNvSpPr>
                  <a:spLocks noRot="1" noChangeAspect="1" noMove="1" noResize="1" noEditPoints="1" noAdjustHandles="1" noChangeArrowheads="1" noChangeShapeType="1" noTextEdit="1"/>
                </p:cNvSpPr>
                <p:nvPr/>
              </p:nvSpPr>
              <p:spPr>
                <a:xfrm>
                  <a:off x="7472129" y="5674588"/>
                  <a:ext cx="270595" cy="270595"/>
                </a:xfrm>
                <a:prstGeom prst="ellipse">
                  <a:avLst/>
                </a:prstGeom>
                <a:blipFill rotWithShape="1">
                  <a:blip r:embed="rId34"/>
                  <a:stretch>
                    <a:fillRect l="-13043" r="-15217"/>
                  </a:stretch>
                </a:blipFill>
                <a:ln>
                  <a:solidFill>
                    <a:schemeClr val="tx1"/>
                  </a:solidFill>
                </a:ln>
              </p:spPr>
              <p:txBody>
                <a:bodyPr/>
                <a:lstStyle/>
                <a:p>
                  <a:r>
                    <a:rPr lang="en-US">
                      <a:noFill/>
                    </a:rPr>
                    <a:t> </a:t>
                  </a:r>
                  <a:endParaRPr lang="en-US">
                    <a:noFill/>
                  </a:endParaRPr>
                </a:p>
              </p:txBody>
            </p:sp>
          </mc:Fallback>
        </mc:AlternateContent>
        <p:cxnSp>
          <p:nvCxnSpPr>
            <p:cNvPr id="119" name="直接连接符 118"/>
            <p:cNvCxnSpPr>
              <a:stCxn id="112" idx="3"/>
              <a:endCxn id="113" idx="0"/>
            </p:cNvCxnSpPr>
            <p:nvPr/>
          </p:nvCxnSpPr>
          <p:spPr>
            <a:xfrm flipH="1">
              <a:off x="7222963" y="5043434"/>
              <a:ext cx="672618" cy="2334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12" idx="5"/>
              <a:endCxn id="114" idx="0"/>
            </p:cNvCxnSpPr>
            <p:nvPr/>
          </p:nvCxnSpPr>
          <p:spPr>
            <a:xfrm>
              <a:off x="8086920" y="5043434"/>
              <a:ext cx="673259" cy="2318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13" idx="3"/>
              <a:endCxn id="115" idx="0"/>
            </p:cNvCxnSpPr>
            <p:nvPr/>
          </p:nvCxnSpPr>
          <p:spPr>
            <a:xfrm flipH="1">
              <a:off x="6838499" y="5507806"/>
              <a:ext cx="288794" cy="1667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13" idx="5"/>
              <a:endCxn id="116" idx="0"/>
            </p:cNvCxnSpPr>
            <p:nvPr/>
          </p:nvCxnSpPr>
          <p:spPr>
            <a:xfrm>
              <a:off x="7318632" y="5507806"/>
              <a:ext cx="288795" cy="1667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5" name="椭圆 124">
                  <a:extLst>
                    <a:ext uri="{FF2B5EF4-FFF2-40B4-BE49-F238E27FC236}">
                      <a14:artisticCrisscrossEtching id="{28399771-B576-4799-9DAE-7C6C167D9F66}"/>
                    </a:ext>
                  </a:extLst>
                </p:cNvPr>
                <p:cNvSpPr/>
                <p:nvPr/>
              </p:nvSpPr>
              <p:spPr>
                <a:xfrm>
                  <a:off x="6522679" y="6222275"/>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9</m:t>
                        </m:r>
                      </m:oMath>
                    </m:oMathPara>
                  </a14:m>
                  <a:endParaRPr lang="en-US" sz="1600" dirty="0">
                    <a:solidFill>
                      <a:schemeClr val="tx1"/>
                    </a:solidFill>
                  </a:endParaRPr>
                </a:p>
              </p:txBody>
            </p:sp>
          </mc:Choice>
          <mc:Fallback>
            <p:sp>
              <p:nvSpPr>
                <p:cNvPr id="125" name="椭圆 124"/>
                <p:cNvSpPr>
                  <a:spLocks noRot="1" noChangeAspect="1" noMove="1" noResize="1" noEditPoints="1" noAdjustHandles="1" noChangeArrowheads="1" noChangeShapeType="1" noTextEdit="1"/>
                </p:cNvSpPr>
                <p:nvPr/>
              </p:nvSpPr>
              <p:spPr>
                <a:xfrm>
                  <a:off x="6522679" y="6222275"/>
                  <a:ext cx="270595" cy="270595"/>
                </a:xfrm>
                <a:prstGeom prst="ellipse">
                  <a:avLst/>
                </a:prstGeom>
                <a:blipFill rotWithShape="1">
                  <a:blip r:embed="rId35"/>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6" name="椭圆 125">
                  <a:extLst>
                    <a:ext uri="{FF2B5EF4-FFF2-40B4-BE49-F238E27FC236}">
                      <a14:artisticCrisscrossEtching id="{24C2ED7A-6C07-4F83-937B-A20F172E3FDA}"/>
                    </a:ext>
                  </a:extLst>
                </p:cNvPr>
                <p:cNvSpPr/>
                <p:nvPr/>
              </p:nvSpPr>
              <p:spPr>
                <a:xfrm>
                  <a:off x="6865565" y="6222274"/>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15</m:t>
                        </m:r>
                      </m:oMath>
                    </m:oMathPara>
                  </a14:m>
                  <a:endParaRPr lang="en-US" sz="1600" dirty="0">
                    <a:solidFill>
                      <a:schemeClr val="tx1"/>
                    </a:solidFill>
                  </a:endParaRPr>
                </a:p>
              </p:txBody>
            </p:sp>
          </mc:Choice>
          <mc:Fallback>
            <p:sp>
              <p:nvSpPr>
                <p:cNvPr id="126" name="椭圆 125"/>
                <p:cNvSpPr>
                  <a:spLocks noRot="1" noChangeAspect="1" noMove="1" noResize="1" noEditPoints="1" noAdjustHandles="1" noChangeArrowheads="1" noChangeShapeType="1" noTextEdit="1"/>
                </p:cNvSpPr>
                <p:nvPr/>
              </p:nvSpPr>
              <p:spPr>
                <a:xfrm>
                  <a:off x="6865565" y="6222274"/>
                  <a:ext cx="270595" cy="270595"/>
                </a:xfrm>
                <a:prstGeom prst="ellipse">
                  <a:avLst/>
                </a:prstGeom>
                <a:blipFill rotWithShape="1">
                  <a:blip r:embed="rId36"/>
                  <a:stretch>
                    <a:fillRect l="-12766" r="-14894"/>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7" name="椭圆 126">
                  <a:extLst>
                    <a:ext uri="{FF2B5EF4-FFF2-40B4-BE49-F238E27FC236}">
                      <a14:artisticCrisscrossEtching id="{1A192A90-4B12-40E1-8331-D73127C5C4B5}"/>
                    </a:ext>
                  </a:extLst>
                </p:cNvPr>
                <p:cNvSpPr/>
                <p:nvPr/>
              </p:nvSpPr>
              <p:spPr>
                <a:xfrm>
                  <a:off x="7630995" y="6222274"/>
                  <a:ext cx="270595" cy="270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38</m:t>
                        </m:r>
                      </m:oMath>
                    </m:oMathPara>
                  </a14:m>
                  <a:endParaRPr lang="en-US" sz="1600" dirty="0">
                    <a:solidFill>
                      <a:schemeClr val="tx1"/>
                    </a:solidFill>
                  </a:endParaRPr>
                </a:p>
              </p:txBody>
            </p:sp>
          </mc:Choice>
          <mc:Fallback>
            <p:sp>
              <p:nvSpPr>
                <p:cNvPr id="127" name="椭圆 126"/>
                <p:cNvSpPr>
                  <a:spLocks noRot="1" noChangeAspect="1" noMove="1" noResize="1" noEditPoints="1" noAdjustHandles="1" noChangeArrowheads="1" noChangeShapeType="1" noTextEdit="1"/>
                </p:cNvSpPr>
                <p:nvPr/>
              </p:nvSpPr>
              <p:spPr>
                <a:xfrm>
                  <a:off x="7630995" y="6222274"/>
                  <a:ext cx="270595" cy="270595"/>
                </a:xfrm>
                <a:prstGeom prst="ellipse">
                  <a:avLst/>
                </a:prstGeom>
                <a:blipFill rotWithShape="1">
                  <a:blip r:embed="rId37"/>
                  <a:stretch>
                    <a:fillRect l="-13043" r="-15217"/>
                  </a:stretch>
                </a:blipFill>
                <a:ln>
                  <a:solidFill>
                    <a:schemeClr val="tx1"/>
                  </a:solidFill>
                </a:ln>
              </p:spPr>
              <p:txBody>
                <a:bodyPr/>
                <a:lstStyle/>
                <a:p>
                  <a:r>
                    <a:rPr lang="en-US">
                      <a:noFill/>
                    </a:rPr>
                    <a:t> </a:t>
                  </a:r>
                  <a:endParaRPr lang="en-US">
                    <a:noFill/>
                  </a:endParaRPr>
                </a:p>
              </p:txBody>
            </p:sp>
          </mc:Fallback>
        </mc:AlternateContent>
        <p:cxnSp>
          <p:nvCxnSpPr>
            <p:cNvPr id="131" name="直接连接符 130"/>
            <p:cNvCxnSpPr>
              <a:stCxn id="115" idx="3"/>
              <a:endCxn id="125" idx="0"/>
            </p:cNvCxnSpPr>
            <p:nvPr/>
          </p:nvCxnSpPr>
          <p:spPr>
            <a:xfrm flipH="1">
              <a:off x="6657977" y="5905555"/>
              <a:ext cx="84852" cy="316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15" idx="5"/>
              <a:endCxn id="126" idx="0"/>
            </p:cNvCxnSpPr>
            <p:nvPr/>
          </p:nvCxnSpPr>
          <p:spPr>
            <a:xfrm>
              <a:off x="6934168" y="5905555"/>
              <a:ext cx="66695" cy="3167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16" idx="5"/>
              <a:endCxn id="127" idx="0"/>
            </p:cNvCxnSpPr>
            <p:nvPr/>
          </p:nvCxnSpPr>
          <p:spPr>
            <a:xfrm>
              <a:off x="7703096" y="5905555"/>
              <a:ext cx="63197" cy="3167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4" name="矩形 163"/>
          <p:cNvSpPr/>
          <p:nvPr/>
        </p:nvSpPr>
        <p:spPr>
          <a:xfrm>
            <a:off x="676793" y="5868995"/>
            <a:ext cx="1915140" cy="369332"/>
          </a:xfrm>
          <a:prstGeom prst="rect">
            <a:avLst/>
          </a:prstGeom>
        </p:spPr>
        <p:txBody>
          <a:bodyPr wrap="none">
            <a:spAutoFit/>
          </a:bodyPr>
          <a:lstStyle/>
          <a:p>
            <a:pPr algn="ctr"/>
            <a:r>
              <a:rPr lang="en-US" dirty="0">
                <a:solidFill>
                  <a:schemeClr val="accent1">
                    <a:lumMod val="75000"/>
                  </a:schemeClr>
                </a:solidFill>
              </a:rPr>
              <a:t>Perfectly Balanced</a:t>
            </a:r>
            <a:endParaRPr lang="en-US" dirty="0">
              <a:solidFill>
                <a:schemeClr val="accent1">
                  <a:lumMod val="75000"/>
                </a:schemeClr>
              </a:solidFill>
            </a:endParaRPr>
          </a:p>
        </p:txBody>
      </p:sp>
      <p:sp>
        <p:nvSpPr>
          <p:cNvPr id="165" name="矩形 164"/>
          <p:cNvSpPr/>
          <p:nvPr/>
        </p:nvSpPr>
        <p:spPr>
          <a:xfrm>
            <a:off x="3573443" y="5868995"/>
            <a:ext cx="2624308" cy="369332"/>
          </a:xfrm>
          <a:prstGeom prst="rect">
            <a:avLst/>
          </a:prstGeom>
        </p:spPr>
        <p:txBody>
          <a:bodyPr wrap="none">
            <a:spAutoFit/>
          </a:bodyPr>
          <a:lstStyle/>
          <a:p>
            <a:pPr algn="ctr"/>
            <a:r>
              <a:rPr lang="en-US" dirty="0">
                <a:solidFill>
                  <a:schemeClr val="accent1">
                    <a:lumMod val="75000"/>
                  </a:schemeClr>
                </a:solidFill>
              </a:rPr>
              <a:t>Almost Perfectly Balanced</a:t>
            </a:r>
            <a:endParaRPr lang="en-US" dirty="0">
              <a:solidFill>
                <a:schemeClr val="accent1">
                  <a:lumMod val="75000"/>
                </a:schemeClr>
              </a:solidFill>
            </a:endParaRPr>
          </a:p>
        </p:txBody>
      </p:sp>
      <p:sp>
        <p:nvSpPr>
          <p:cNvPr id="166" name="矩形 165"/>
          <p:cNvSpPr/>
          <p:nvPr/>
        </p:nvSpPr>
        <p:spPr>
          <a:xfrm>
            <a:off x="6779922" y="5868993"/>
            <a:ext cx="2315890" cy="369332"/>
          </a:xfrm>
          <a:prstGeom prst="rect">
            <a:avLst/>
          </a:prstGeom>
        </p:spPr>
        <p:txBody>
          <a:bodyPr wrap="none">
            <a:spAutoFit/>
          </a:bodyPr>
          <a:lstStyle/>
          <a:p>
            <a:pPr algn="ctr"/>
            <a:r>
              <a:rPr lang="en-US" dirty="0">
                <a:solidFill>
                  <a:schemeClr val="accent1">
                    <a:lumMod val="75000"/>
                  </a:schemeClr>
                </a:solidFill>
              </a:rPr>
              <a:t>Not Perfectly Balanced</a:t>
            </a:r>
            <a:endParaRPr lang="en-US" dirty="0">
              <a:solidFill>
                <a:schemeClr val="accent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P spid="165" grpId="0"/>
      <p:bldP spid="16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err="1"/>
              <a:t>SkipList</a:t>
            </a:r>
            <a:endParaRPr lang="en-US" dirty="0"/>
          </a:p>
        </p:txBody>
      </p:sp>
      <p:sp>
        <p:nvSpPr>
          <p:cNvPr id="2" name="文本框 1"/>
          <p:cNvSpPr txBox="1"/>
          <p:nvPr/>
        </p:nvSpPr>
        <p:spPr>
          <a:xfrm>
            <a:off x="628650" y="1754484"/>
            <a:ext cx="6342314" cy="830997"/>
          </a:xfrm>
          <a:prstGeom prst="rect">
            <a:avLst/>
          </a:prstGeom>
          <a:noFill/>
        </p:spPr>
        <p:txBody>
          <a:bodyPr wrap="none" rtlCol="0">
            <a:spAutoFit/>
          </a:bodyPr>
          <a:lstStyle/>
          <a:p>
            <a:r>
              <a:rPr lang="en-US" sz="2400" dirty="0">
                <a:solidFill>
                  <a:srgbClr val="C00000"/>
                </a:solidFill>
              </a:rPr>
              <a:t>Build multiple “expressways”:</a:t>
            </a:r>
            <a:endParaRPr lang="en-US" sz="2400" dirty="0">
              <a:solidFill>
                <a:srgbClr val="C00000"/>
              </a:solidFill>
            </a:endParaRPr>
          </a:p>
          <a:p>
            <a:r>
              <a:rPr lang="en-US" sz="2400" dirty="0">
                <a:solidFill>
                  <a:srgbClr val="C00000"/>
                </a:solidFill>
              </a:rPr>
              <a:t>Reduce number of elements by half at each level.</a:t>
            </a:r>
            <a:endParaRPr lang="en-US" sz="2400" dirty="0">
              <a:solidFill>
                <a:srgbClr val="C00000"/>
              </a:solidFill>
            </a:endParaRPr>
          </a:p>
        </p:txBody>
      </p:sp>
      <p:sp>
        <p:nvSpPr>
          <p:cNvPr id="3" name="矩形 2"/>
          <p:cNvSpPr/>
          <p:nvPr/>
        </p:nvSpPr>
        <p:spPr>
          <a:xfrm>
            <a:off x="720000"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43" name="矩形 42"/>
          <p:cNvSpPr/>
          <p:nvPr/>
        </p:nvSpPr>
        <p:spPr>
          <a:xfrm>
            <a:off x="1560658"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44" name="矩形 43"/>
          <p:cNvSpPr/>
          <p:nvPr/>
        </p:nvSpPr>
        <p:spPr>
          <a:xfrm>
            <a:off x="2401316" y="61782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46" name="矩形 45"/>
          <p:cNvSpPr/>
          <p:nvPr/>
        </p:nvSpPr>
        <p:spPr>
          <a:xfrm>
            <a:off x="3246890"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47" name="矩形 46"/>
          <p:cNvSpPr/>
          <p:nvPr/>
        </p:nvSpPr>
        <p:spPr>
          <a:xfrm>
            <a:off x="4087548" y="61782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49" name="矩形 48"/>
          <p:cNvSpPr/>
          <p:nvPr/>
        </p:nvSpPr>
        <p:spPr>
          <a:xfrm>
            <a:off x="4928206"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50" name="矩形 49"/>
          <p:cNvSpPr/>
          <p:nvPr/>
        </p:nvSpPr>
        <p:spPr>
          <a:xfrm>
            <a:off x="5768864" y="61782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51" name="矩形 50"/>
          <p:cNvSpPr/>
          <p:nvPr/>
        </p:nvSpPr>
        <p:spPr>
          <a:xfrm>
            <a:off x="6609522" y="61782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endParaRPr lang="en-US" dirty="0">
              <a:solidFill>
                <a:schemeClr val="tx1"/>
              </a:solidFill>
            </a:endParaRPr>
          </a:p>
        </p:txBody>
      </p:sp>
      <p:sp>
        <p:nvSpPr>
          <p:cNvPr id="52" name="矩形 51"/>
          <p:cNvSpPr/>
          <p:nvPr/>
        </p:nvSpPr>
        <p:spPr>
          <a:xfrm>
            <a:off x="7450180" y="617823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54" name="矩形 53"/>
          <p:cNvSpPr/>
          <p:nvPr/>
        </p:nvSpPr>
        <p:spPr>
          <a:xfrm>
            <a:off x="8289208" y="6178238"/>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55" name="矩形 54"/>
          <p:cNvSpPr/>
          <p:nvPr/>
        </p:nvSpPr>
        <p:spPr>
          <a:xfrm>
            <a:off x="720000" y="5511504"/>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57" name="矩形 56"/>
          <p:cNvSpPr/>
          <p:nvPr/>
        </p:nvSpPr>
        <p:spPr>
          <a:xfrm>
            <a:off x="2403561" y="5511503"/>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58" name="矩形 57"/>
          <p:cNvSpPr/>
          <p:nvPr/>
        </p:nvSpPr>
        <p:spPr>
          <a:xfrm>
            <a:off x="4087548" y="5511502"/>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59" name="矩形 58"/>
          <p:cNvSpPr/>
          <p:nvPr/>
        </p:nvSpPr>
        <p:spPr>
          <a:xfrm>
            <a:off x="5768864" y="551150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60" name="矩形 59"/>
          <p:cNvSpPr/>
          <p:nvPr/>
        </p:nvSpPr>
        <p:spPr>
          <a:xfrm>
            <a:off x="7450180" y="551150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61" name="矩形 60"/>
          <p:cNvSpPr/>
          <p:nvPr/>
        </p:nvSpPr>
        <p:spPr>
          <a:xfrm>
            <a:off x="8289208" y="551149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62" name="直接箭头连接符 61"/>
          <p:cNvCxnSpPr>
            <a:stCxn id="3" idx="3"/>
            <a:endCxn id="43" idx="1"/>
          </p:cNvCxnSpPr>
          <p:nvPr/>
        </p:nvCxnSpPr>
        <p:spPr>
          <a:xfrm>
            <a:off x="1172284"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2012942"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2853600"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3699174"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4539832"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5380490"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6221148" y="6324393"/>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7061806"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7902464"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55" idx="3"/>
            <a:endCxn id="57" idx="1"/>
          </p:cNvCxnSpPr>
          <p:nvPr/>
        </p:nvCxnSpPr>
        <p:spPr>
          <a:xfrm flipV="1">
            <a:off x="1172284" y="5668820"/>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V="1">
            <a:off x="2851355" y="5668815"/>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4538709" y="5674249"/>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V="1">
            <a:off x="6213774" y="5664417"/>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1" idx="1"/>
            <a:endCxn id="60" idx="3"/>
          </p:cNvCxnSpPr>
          <p:nvPr/>
        </p:nvCxnSpPr>
        <p:spPr>
          <a:xfrm flipH="1">
            <a:off x="7902464" y="5668816"/>
            <a:ext cx="386744"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57" idx="2"/>
            <a:endCxn id="44" idx="0"/>
          </p:cNvCxnSpPr>
          <p:nvPr/>
        </p:nvCxnSpPr>
        <p:spPr>
          <a:xfrm flipH="1">
            <a:off x="2627458" y="5826136"/>
            <a:ext cx="2245" cy="35210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58" idx="2"/>
            <a:endCxn id="47" idx="0"/>
          </p:cNvCxnSpPr>
          <p:nvPr/>
        </p:nvCxnSpPr>
        <p:spPr>
          <a:xfrm>
            <a:off x="4313690" y="5826135"/>
            <a:ext cx="0" cy="35210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59" idx="2"/>
            <a:endCxn id="50" idx="0"/>
          </p:cNvCxnSpPr>
          <p:nvPr/>
        </p:nvCxnSpPr>
        <p:spPr>
          <a:xfrm>
            <a:off x="5995006" y="5826134"/>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60" idx="2"/>
            <a:endCxn id="52" idx="0"/>
          </p:cNvCxnSpPr>
          <p:nvPr/>
        </p:nvCxnSpPr>
        <p:spPr>
          <a:xfrm>
            <a:off x="7676322" y="5826133"/>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55" idx="2"/>
            <a:endCxn id="3" idx="0"/>
          </p:cNvCxnSpPr>
          <p:nvPr/>
        </p:nvCxnSpPr>
        <p:spPr>
          <a:xfrm>
            <a:off x="946142" y="5826137"/>
            <a:ext cx="0" cy="35210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61" idx="2"/>
            <a:endCxn id="54" idx="0"/>
          </p:cNvCxnSpPr>
          <p:nvPr/>
        </p:nvCxnSpPr>
        <p:spPr>
          <a:xfrm>
            <a:off x="8515350" y="5826132"/>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65" name="文本框 2064"/>
          <p:cNvSpPr txBox="1"/>
          <p:nvPr/>
        </p:nvSpPr>
        <p:spPr>
          <a:xfrm>
            <a:off x="628650" y="3617628"/>
            <a:ext cx="3087064" cy="400110"/>
          </a:xfrm>
          <a:prstGeom prst="rect">
            <a:avLst/>
          </a:prstGeom>
          <a:noFill/>
        </p:spPr>
        <p:txBody>
          <a:bodyPr wrap="none" rtlCol="0">
            <a:spAutoFit/>
          </a:bodyPr>
          <a:lstStyle/>
          <a:p>
            <a:r>
              <a:rPr lang="en-US" sz="2000" i="1" u="sng" dirty="0">
                <a:solidFill>
                  <a:schemeClr val="accent6">
                    <a:lumMod val="50000"/>
                  </a:schemeClr>
                </a:solidFill>
              </a:rPr>
              <a:t>Example One:</a:t>
            </a:r>
            <a:r>
              <a:rPr lang="en-US" sz="2000" dirty="0">
                <a:solidFill>
                  <a:schemeClr val="accent6">
                    <a:lumMod val="50000"/>
                  </a:schemeClr>
                </a:solidFill>
              </a:rPr>
              <a:t> search for 15.</a:t>
            </a:r>
            <a:endParaRPr lang="en-US" sz="2000" dirty="0">
              <a:solidFill>
                <a:schemeClr val="accent6">
                  <a:lumMod val="50000"/>
                </a:schemeClr>
              </a:solidFill>
            </a:endParaRPr>
          </a:p>
        </p:txBody>
      </p:sp>
      <p:sp>
        <p:nvSpPr>
          <p:cNvPr id="48" name="矩形 47"/>
          <p:cNvSpPr/>
          <p:nvPr/>
        </p:nvSpPr>
        <p:spPr>
          <a:xfrm>
            <a:off x="4082632" y="4844756"/>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53" name="矩形 52"/>
          <p:cNvSpPr/>
          <p:nvPr/>
        </p:nvSpPr>
        <p:spPr>
          <a:xfrm>
            <a:off x="7445051" y="484620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56" name="矩形 55"/>
          <p:cNvSpPr/>
          <p:nvPr/>
        </p:nvSpPr>
        <p:spPr>
          <a:xfrm>
            <a:off x="720000" y="484475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76" name="矩形 75"/>
          <p:cNvSpPr/>
          <p:nvPr/>
        </p:nvSpPr>
        <p:spPr>
          <a:xfrm>
            <a:off x="8289208" y="484475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77" name="矩形 76"/>
          <p:cNvSpPr/>
          <p:nvPr/>
        </p:nvSpPr>
        <p:spPr>
          <a:xfrm>
            <a:off x="7445051" y="417506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79" name="矩形 78"/>
          <p:cNvSpPr/>
          <p:nvPr/>
        </p:nvSpPr>
        <p:spPr>
          <a:xfrm>
            <a:off x="8289208" y="417505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80" name="矩形 79"/>
          <p:cNvSpPr/>
          <p:nvPr/>
        </p:nvSpPr>
        <p:spPr>
          <a:xfrm>
            <a:off x="720000" y="4175058"/>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82" name="直接箭头连接符 81"/>
          <p:cNvCxnSpPr>
            <a:stCxn id="56" idx="3"/>
            <a:endCxn id="48" idx="1"/>
          </p:cNvCxnSpPr>
          <p:nvPr/>
        </p:nvCxnSpPr>
        <p:spPr>
          <a:xfrm>
            <a:off x="1172284" y="5002072"/>
            <a:ext cx="2910348"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48" idx="3"/>
            <a:endCxn id="53" idx="1"/>
          </p:cNvCxnSpPr>
          <p:nvPr/>
        </p:nvCxnSpPr>
        <p:spPr>
          <a:xfrm>
            <a:off x="4534916" y="5002073"/>
            <a:ext cx="2910135" cy="144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53" idx="3"/>
            <a:endCxn id="76" idx="1"/>
          </p:cNvCxnSpPr>
          <p:nvPr/>
        </p:nvCxnSpPr>
        <p:spPr>
          <a:xfrm flipV="1">
            <a:off x="7897335" y="5002072"/>
            <a:ext cx="391873" cy="144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80" idx="3"/>
            <a:endCxn id="77" idx="1"/>
          </p:cNvCxnSpPr>
          <p:nvPr/>
        </p:nvCxnSpPr>
        <p:spPr>
          <a:xfrm>
            <a:off x="1172284" y="4332375"/>
            <a:ext cx="6272767" cy="2"/>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V="1">
            <a:off x="7897334" y="4339726"/>
            <a:ext cx="391873" cy="144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515350" y="5159388"/>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a:off x="8515350" y="4489691"/>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946142" y="5159388"/>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80" idx="2"/>
            <a:endCxn id="56" idx="0"/>
          </p:cNvCxnSpPr>
          <p:nvPr/>
        </p:nvCxnSpPr>
        <p:spPr>
          <a:xfrm>
            <a:off x="946142" y="4489691"/>
            <a:ext cx="0" cy="35506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7676322" y="4489691"/>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7676322" y="5159388"/>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a:off x="4313690" y="5159388"/>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4082632" y="3617628"/>
            <a:ext cx="3093283" cy="400110"/>
          </a:xfrm>
          <a:prstGeom prst="rect">
            <a:avLst/>
          </a:prstGeom>
          <a:noFill/>
        </p:spPr>
        <p:txBody>
          <a:bodyPr wrap="none" rtlCol="0">
            <a:spAutoFit/>
          </a:bodyPr>
          <a:lstStyle/>
          <a:p>
            <a:r>
              <a:rPr lang="en-US" sz="2000" i="1" u="sng" dirty="0">
                <a:solidFill>
                  <a:schemeClr val="accent6">
                    <a:lumMod val="50000"/>
                  </a:schemeClr>
                </a:solidFill>
              </a:rPr>
              <a:t>Example Two:</a:t>
            </a:r>
            <a:r>
              <a:rPr lang="en-US" sz="2000" dirty="0">
                <a:solidFill>
                  <a:schemeClr val="accent6">
                    <a:lumMod val="50000"/>
                  </a:schemeClr>
                </a:solidFill>
              </a:rPr>
              <a:t> search for 14.</a:t>
            </a:r>
            <a:endParaRPr lang="en-US" sz="2000" dirty="0">
              <a:solidFill>
                <a:schemeClr val="accent6">
                  <a:lumMod val="50000"/>
                </a:schemeClr>
              </a:solidFill>
            </a:endParaRPr>
          </a:p>
        </p:txBody>
      </p:sp>
      <p:sp>
        <p:nvSpPr>
          <p:cNvPr id="16" name="文本框 15"/>
          <p:cNvSpPr txBox="1"/>
          <p:nvPr/>
        </p:nvSpPr>
        <p:spPr>
          <a:xfrm>
            <a:off x="628650" y="2652865"/>
            <a:ext cx="7138364" cy="400110"/>
          </a:xfrm>
          <a:prstGeom prst="rect">
            <a:avLst/>
          </a:prstGeom>
          <a:noFill/>
        </p:spPr>
        <p:txBody>
          <a:bodyPr wrap="none" rtlCol="0">
            <a:spAutoFit/>
          </a:bodyPr>
          <a:lstStyle/>
          <a:p>
            <a:r>
              <a:rPr lang="en-US" sz="2000" dirty="0">
                <a:solidFill>
                  <a:schemeClr val="accent1">
                    <a:lumMod val="75000"/>
                  </a:schemeClr>
                </a:solidFill>
              </a:rPr>
              <a:t>This is just binary search: reduce search range by half at each level.</a:t>
            </a:r>
            <a:endParaRPr lang="en-US" sz="2000" dirty="0">
              <a:solidFill>
                <a:schemeClr val="accent1">
                  <a:lumMod val="75000"/>
                </a:schemeClr>
              </a:solidFill>
            </a:endParaRPr>
          </a:p>
        </p:txBody>
      </p:sp>
      <mc:AlternateContent xmlns:mc="http://schemas.openxmlformats.org/markup-compatibility/2006">
        <mc:Choice xmlns:a14="http://schemas.microsoft.com/office/drawing/2010/main" Requires="a14">
          <p:sp>
            <p:nvSpPr>
              <p:cNvPr id="101" name="文本框 100">
                <a:extLst>
                  <a:ext uri="{FF2B5EF4-FFF2-40B4-BE49-F238E27FC236}">
                    <a14:artisticCrisscrossEtching id="{65FB4246-1656-4255-9657-82964945B65F}"/>
                  </a:ext>
                </a:extLst>
              </p:cNvPr>
              <p:cNvSpPr txBox="1"/>
              <p:nvPr/>
            </p:nvSpPr>
            <p:spPr>
              <a:xfrm>
                <a:off x="628650" y="3009885"/>
                <a:ext cx="8428782" cy="400110"/>
              </a:xfrm>
              <a:prstGeom prst="rect">
                <a:avLst/>
              </a:prstGeom>
              <a:noFill/>
            </p:spPr>
            <p:txBody>
              <a:bodyPr wrap="none" rtlCol="0">
                <a:spAutoFit/>
              </a:bodyPr>
              <a:lstStyle/>
              <a:p>
                <a:r>
                  <a:rPr lang="en-US" sz="2000" dirty="0">
                    <a:solidFill>
                      <a:schemeClr val="accent1">
                        <a:lumMod val="75000"/>
                      </a:schemeClr>
                    </a:solidFill>
                  </a:rPr>
                  <a:t>This is very efficient: spend </a:t>
                </a:r>
                <a14:m>
                  <m:oMath xmlns:m="http://schemas.openxmlformats.org/officeDocument/2006/math">
                    <m:r>
                      <a:rPr lang="en-US" sz="2000" b="0" i="1" smtClean="0">
                        <a:solidFill>
                          <a:schemeClr val="accent1">
                            <a:lumMod val="75000"/>
                          </a:schemeClr>
                        </a:solidFill>
                        <a:latin typeface="Cambria Math" panose="02040503050406030204" pitchFamily="18" charset="0"/>
                      </a:rPr>
                      <m:t>𝑂</m:t>
                    </m:r>
                    <m:d>
                      <m:dPr>
                        <m:ctrlPr>
                          <a:rPr lang="en-US" sz="2000" b="0" i="1" smtClean="0">
                            <a:solidFill>
                              <a:schemeClr val="accent1">
                                <a:lumMod val="75000"/>
                              </a:schemeClr>
                            </a:solidFill>
                            <a:latin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rPr>
                          <m:t>1</m:t>
                        </m:r>
                      </m:e>
                    </m:d>
                  </m:oMath>
                </a14:m>
                <a:r>
                  <a:rPr lang="en-US" sz="2000" dirty="0">
                    <a:solidFill>
                      <a:schemeClr val="accent1">
                        <a:lumMod val="75000"/>
                      </a:schemeClr>
                    </a:solidFill>
                  </a:rPr>
                  <a:t> time at each level, and </a:t>
                </a:r>
                <a14:m>
                  <m:oMath xmlns:m="http://schemas.openxmlformats.org/officeDocument/2006/math">
                    <m:r>
                      <a:rPr lang="en-US" sz="2000" b="0" i="1" smtClean="0">
                        <a:solidFill>
                          <a:schemeClr val="accent1">
                            <a:lumMod val="75000"/>
                          </a:schemeClr>
                        </a:solidFill>
                        <a:latin typeface="Cambria Math" panose="02040503050406030204" pitchFamily="18" charset="0"/>
                      </a:rPr>
                      <m:t>𝑂</m:t>
                    </m:r>
                    <m:d>
                      <m:dPr>
                        <m:ctrlPr>
                          <a:rPr lang="en-US" sz="2000" b="0" i="1" smtClean="0">
                            <a:solidFill>
                              <a:schemeClr val="accent1">
                                <a:lumMod val="75000"/>
                              </a:schemeClr>
                            </a:solidFill>
                            <a:latin typeface="Cambria Math" panose="02040503050406030204" pitchFamily="18" charset="0"/>
                          </a:rPr>
                        </m:ctrlPr>
                      </m:dPr>
                      <m:e>
                        <m:func>
                          <m:funcPr>
                            <m:ctrlPr>
                              <a:rPr lang="en-US" sz="2000" b="0" i="1" smtClean="0">
                                <a:solidFill>
                                  <a:schemeClr val="accent1">
                                    <a:lumMod val="75000"/>
                                  </a:schemeClr>
                                </a:solidFill>
                                <a:latin typeface="Cambria Math" panose="02040503050406030204" pitchFamily="18" charset="0"/>
                              </a:rPr>
                            </m:ctrlPr>
                          </m:funcPr>
                          <m:fName>
                            <m:r>
                              <m:rPr>
                                <m:sty m:val="p"/>
                              </m:rPr>
                              <a:rPr lang="en-US" sz="2000" b="0" i="0" smtClean="0">
                                <a:solidFill>
                                  <a:schemeClr val="accent1">
                                    <a:lumMod val="75000"/>
                                  </a:schemeClr>
                                </a:solidFill>
                                <a:latin typeface="Cambria Math" panose="02040503050406030204" pitchFamily="18" charset="0"/>
                              </a:rPr>
                              <m:t>log</m:t>
                            </m:r>
                          </m:fName>
                          <m:e>
                            <m:r>
                              <a:rPr lang="en-US" sz="2000" b="0" i="1" smtClean="0">
                                <a:solidFill>
                                  <a:schemeClr val="accent1">
                                    <a:lumMod val="75000"/>
                                  </a:schemeClr>
                                </a:solidFill>
                                <a:latin typeface="Cambria Math" panose="02040503050406030204" pitchFamily="18" charset="0"/>
                              </a:rPr>
                              <m:t>𝑛</m:t>
                            </m:r>
                          </m:e>
                        </m:func>
                      </m:e>
                    </m:d>
                  </m:oMath>
                </a14:m>
                <a:r>
                  <a:rPr lang="en-US" sz="2000" dirty="0">
                    <a:solidFill>
                      <a:schemeClr val="accent1">
                        <a:lumMod val="75000"/>
                      </a:schemeClr>
                    </a:solidFill>
                  </a:rPr>
                  <a:t> levels in total.</a:t>
                </a:r>
              </a:p>
            </p:txBody>
          </p:sp>
        </mc:Choice>
        <mc:Fallback>
          <p:sp>
            <p:nvSpPr>
              <p:cNvPr id="101" name="文本框 100"/>
              <p:cNvSpPr txBox="1">
                <a:spLocks noRot="1" noChangeAspect="1" noMove="1" noResize="1" noEditPoints="1" noAdjustHandles="1" noChangeArrowheads="1" noChangeShapeType="1" noTextEdit="1"/>
              </p:cNvSpPr>
              <p:nvPr/>
            </p:nvSpPr>
            <p:spPr>
              <a:xfrm>
                <a:off x="628650" y="3009900"/>
                <a:ext cx="8428990" cy="683260"/>
              </a:xfrm>
              <a:prstGeom prst="rect">
                <a:avLst/>
              </a:prstGeom>
              <a:blipFill rotWithShape="1">
                <a:blip r:embed="rId1"/>
                <a:stretch>
                  <a:fillRect l="-723" t="-9231" r="-578" b="-27692"/>
                </a:stretch>
              </a:blipFill>
            </p:spPr>
            <p:txBody>
              <a:bodyPr/>
              <a:lstStyle/>
              <a:p>
                <a:r>
                  <a:rPr lang="en-US">
                    <a:noFill/>
                  </a:rPr>
                  <a:t> </a:t>
                </a:r>
                <a:endParaRPr lang="en-US">
                  <a:noFill/>
                </a:endParaRPr>
              </a:p>
            </p:txBody>
          </p:sp>
        </mc:Fallback>
      </mc:AlternateContent>
      <p:sp>
        <p:nvSpPr>
          <p:cNvPr id="102" name="矩形: 圆角 101"/>
          <p:cNvSpPr/>
          <p:nvPr/>
        </p:nvSpPr>
        <p:spPr>
          <a:xfrm>
            <a:off x="1184969" y="4098575"/>
            <a:ext cx="6260079" cy="467591"/>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矩形: 圆角 102"/>
          <p:cNvSpPr/>
          <p:nvPr/>
        </p:nvSpPr>
        <p:spPr>
          <a:xfrm>
            <a:off x="4534917" y="4773707"/>
            <a:ext cx="2910132" cy="467591"/>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矩形: 圆角 103"/>
          <p:cNvSpPr/>
          <p:nvPr/>
        </p:nvSpPr>
        <p:spPr>
          <a:xfrm>
            <a:off x="6232514" y="5430621"/>
            <a:ext cx="1212534" cy="467591"/>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文本框 16">
                <a:extLst>
                  <a:ext uri="{FF2B5EF4-FFF2-40B4-BE49-F238E27FC236}">
                    <a14:artisticCrisscrossEtching id="{35E90012-0E86-41F5-AFFE-F60983DA628B}"/>
                  </a:ext>
                </a:extLst>
              </p:cNvPr>
              <p:cNvSpPr txBox="1"/>
              <p:nvPr/>
            </p:nvSpPr>
            <p:spPr>
              <a:xfrm>
                <a:off x="3150794" y="360723"/>
                <a:ext cx="5590698" cy="52322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2800" dirty="0"/>
                  <a:t>Search can be done in </a:t>
                </a:r>
                <a14:m>
                  <m:oMath xmlns:m="http://schemas.openxmlformats.org/officeDocument/2006/math">
                    <m:r>
                      <a:rPr lang="en-US" sz="2800" b="0" i="1" smtClean="0">
                        <a:latin typeface="Cambria Math" panose="02040503050406030204" pitchFamily="18" charset="0"/>
                      </a:rPr>
                      <m:t>𝑂</m:t>
                    </m:r>
                    <m:d>
                      <m:dPr>
                        <m:ctrlPr>
                          <a:rPr lang="en-US" sz="2800" b="0" i="1" smtClean="0">
                            <a:latin typeface="Cambria Math" panose="02040503050406030204" pitchFamily="18" charset="0"/>
                          </a:rPr>
                        </m:ctrlPr>
                      </m:dPr>
                      <m:e>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r>
                              <a:rPr lang="en-US" sz="2800" b="0" i="1" smtClean="0">
                                <a:latin typeface="Cambria Math" panose="02040503050406030204" pitchFamily="18" charset="0"/>
                              </a:rPr>
                              <m:t>𝑛</m:t>
                            </m:r>
                          </m:e>
                        </m:func>
                      </m:e>
                    </m:d>
                  </m:oMath>
                </a14:m>
                <a:r>
                  <a:rPr lang="en-US" sz="2800" dirty="0"/>
                  <a:t> time.</a:t>
                </a:r>
              </a:p>
            </p:txBody>
          </p:sp>
        </mc:Choice>
        <mc:Fallback>
          <p:sp>
            <p:nvSpPr>
              <p:cNvPr id="17" name="文本框 16"/>
              <p:cNvSpPr txBox="1">
                <a:spLocks noRot="1" noChangeAspect="1" noMove="1" noResize="1" noEditPoints="1" noAdjustHandles="1" noChangeArrowheads="1" noChangeShapeType="1" noTextEdit="1"/>
              </p:cNvSpPr>
              <p:nvPr/>
            </p:nvSpPr>
            <p:spPr>
              <a:xfrm>
                <a:off x="3150794" y="360723"/>
                <a:ext cx="5590698" cy="523220"/>
              </a:xfrm>
              <a:prstGeom prst="rect">
                <a:avLst/>
              </a:prstGeom>
              <a:blipFill rotWithShape="1">
                <a:blip r:embed="rId2"/>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5" name="文本框 104">
                <a:extLst>
                  <a:ext uri="{FF2B5EF4-FFF2-40B4-BE49-F238E27FC236}">
                    <a14:artisticCrisscrossEtching id="{B93F5897-FF01-4847-AECA-2C71585088F3}"/>
                  </a:ext>
                </a:extLst>
              </p:cNvPr>
              <p:cNvSpPr txBox="1"/>
              <p:nvPr/>
            </p:nvSpPr>
            <p:spPr>
              <a:xfrm>
                <a:off x="3150794" y="1052754"/>
                <a:ext cx="3568349" cy="52322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2800" dirty="0"/>
                  <a:t>Space complexity </a:t>
                </a:r>
                <a14:m>
                  <m:oMath xmlns:m="http://schemas.openxmlformats.org/officeDocument/2006/math">
                    <m:r>
                      <a:rPr lang="en-US" sz="2800" b="0" i="1" smtClean="0">
                        <a:latin typeface="Cambria Math" panose="02040503050406030204" pitchFamily="18" charset="0"/>
                      </a:rPr>
                      <m:t>≈2</m:t>
                    </m:r>
                    <m:r>
                      <a:rPr lang="en-US" sz="2800" b="0" i="1" smtClean="0">
                        <a:latin typeface="Cambria Math" panose="02040503050406030204" pitchFamily="18" charset="0"/>
                      </a:rPr>
                      <m:t>𝑛</m:t>
                    </m:r>
                  </m:oMath>
                </a14:m>
                <a:endParaRPr lang="en-US" sz="2800" dirty="0"/>
              </a:p>
            </p:txBody>
          </p:sp>
        </mc:Choice>
        <mc:Fallback>
          <p:sp>
            <p:nvSpPr>
              <p:cNvPr id="105" name="文本框 104"/>
              <p:cNvSpPr txBox="1">
                <a:spLocks noRot="1" noChangeAspect="1" noMove="1" noResize="1" noEditPoints="1" noAdjustHandles="1" noChangeArrowheads="1" noChangeShapeType="1" noTextEdit="1"/>
              </p:cNvSpPr>
              <p:nvPr/>
            </p:nvSpPr>
            <p:spPr>
              <a:xfrm>
                <a:off x="3150794" y="1052754"/>
                <a:ext cx="3568349" cy="523220"/>
              </a:xfrm>
              <a:prstGeom prst="rect">
                <a:avLst/>
              </a:prstGeom>
              <a:blipFill rotWithShape="1">
                <a:blip r:embed="rId3"/>
                <a:stretch>
                  <a:fillRect/>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mph" presetSubtype="1" nodeType="clickEffect">
                                  <p:stCondLst>
                                    <p:cond delay="0"/>
                                  </p:stCondLst>
                                  <p:childTnLst>
                                    <p:set>
                                      <p:cBhvr>
                                        <p:cTn id="10" dur="indefinite"/>
                                        <p:tgtEl>
                                          <p:spTgt spid="80"/>
                                        </p:tgtEl>
                                        <p:attrNameLst>
                                          <p:attrName>stroke.color</p:attrName>
                                        </p:attrNameLst>
                                      </p:cBhvr>
                                      <p:to>
                                        <p:clrVal>
                                          <a:srgbClr val="FF3300"/>
                                        </p:clrVal>
                                      </p:to>
                                    </p:set>
                                    <p:set>
                                      <p:cBhvr>
                                        <p:cTn id="11" dur="indefinite"/>
                                        <p:tgtEl>
                                          <p:spTgt spid="80"/>
                                        </p:tgtEl>
                                        <p:attrNameLst>
                                          <p:attrName>stroke.on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7" presetClass="emph" presetSubtype="1" nodeType="clickEffect">
                                  <p:stCondLst>
                                    <p:cond delay="0"/>
                                  </p:stCondLst>
                                  <p:childTnLst>
                                    <p:set>
                                      <p:cBhvr>
                                        <p:cTn id="15" dur="indefinite"/>
                                        <p:tgtEl>
                                          <p:spTgt spid="94"/>
                                        </p:tgtEl>
                                        <p:attrNameLst>
                                          <p:attrName>stroke.color</p:attrName>
                                        </p:attrNameLst>
                                      </p:cBhvr>
                                      <p:to>
                                        <p:clrVal>
                                          <a:srgbClr val="FF3300"/>
                                        </p:clrVal>
                                      </p:to>
                                    </p:set>
                                    <p:set>
                                      <p:cBhvr>
                                        <p:cTn id="16" dur="indefinite"/>
                                        <p:tgtEl>
                                          <p:spTgt spid="94"/>
                                        </p:tgtEl>
                                        <p:attrNameLst>
                                          <p:attrName>stroke.on</p:attrName>
                                        </p:attrNameLst>
                                      </p:cBhvr>
                                      <p:to>
                                        <p:strVal val="true"/>
                                      </p:to>
                                    </p:set>
                                  </p:childTnLst>
                                </p:cTn>
                              </p:par>
                              <p:par>
                                <p:cTn id="17" presetID="7" presetClass="emph" presetSubtype="1" nodeType="withEffect">
                                  <p:stCondLst>
                                    <p:cond delay="0"/>
                                  </p:stCondLst>
                                  <p:childTnLst>
                                    <p:set>
                                      <p:cBhvr>
                                        <p:cTn id="18" dur="indefinite"/>
                                        <p:tgtEl>
                                          <p:spTgt spid="56"/>
                                        </p:tgtEl>
                                        <p:attrNameLst>
                                          <p:attrName>stroke.color</p:attrName>
                                        </p:attrNameLst>
                                      </p:cBhvr>
                                      <p:to>
                                        <p:clrVal>
                                          <a:srgbClr val="FF3300"/>
                                        </p:clrVal>
                                      </p:to>
                                    </p:set>
                                    <p:set>
                                      <p:cBhvr>
                                        <p:cTn id="19" dur="indefinite"/>
                                        <p:tgtEl>
                                          <p:spTgt spid="56"/>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1" nodeType="clickEffect">
                                  <p:stCondLst>
                                    <p:cond delay="0"/>
                                  </p:stCondLst>
                                  <p:childTnLst>
                                    <p:set>
                                      <p:cBhvr>
                                        <p:cTn id="23" dur="indefinite"/>
                                        <p:tgtEl>
                                          <p:spTgt spid="82"/>
                                        </p:tgtEl>
                                        <p:attrNameLst>
                                          <p:attrName>stroke.color</p:attrName>
                                        </p:attrNameLst>
                                      </p:cBhvr>
                                      <p:to>
                                        <p:clrVal>
                                          <a:srgbClr val="FF3300"/>
                                        </p:clrVal>
                                      </p:to>
                                    </p:set>
                                    <p:set>
                                      <p:cBhvr>
                                        <p:cTn id="24" dur="indefinite"/>
                                        <p:tgtEl>
                                          <p:spTgt spid="82"/>
                                        </p:tgtEl>
                                        <p:attrNameLst>
                                          <p:attrName>stroke.on</p:attrName>
                                        </p:attrNameLst>
                                      </p:cBhvr>
                                      <p:to>
                                        <p:strVal val="true"/>
                                      </p:to>
                                    </p:set>
                                  </p:childTnLst>
                                </p:cTn>
                              </p:par>
                              <p:par>
                                <p:cTn id="25" presetID="7" presetClass="emph" presetSubtype="1" nodeType="withEffect">
                                  <p:stCondLst>
                                    <p:cond delay="0"/>
                                  </p:stCondLst>
                                  <p:childTnLst>
                                    <p:set>
                                      <p:cBhvr>
                                        <p:cTn id="26" dur="indefinite"/>
                                        <p:tgtEl>
                                          <p:spTgt spid="48"/>
                                        </p:tgtEl>
                                        <p:attrNameLst>
                                          <p:attrName>stroke.color</p:attrName>
                                        </p:attrNameLst>
                                      </p:cBhvr>
                                      <p:to>
                                        <p:clrVal>
                                          <a:srgbClr val="FF3300"/>
                                        </p:clrVal>
                                      </p:to>
                                    </p:set>
                                    <p:set>
                                      <p:cBhvr>
                                        <p:cTn id="27" dur="indefinite"/>
                                        <p:tgtEl>
                                          <p:spTgt spid="48"/>
                                        </p:tgtEl>
                                        <p:attrNameLst>
                                          <p:attrName>stroke.on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7" presetClass="emph" presetSubtype="1" nodeType="clickEffect">
                                  <p:stCondLst>
                                    <p:cond delay="0"/>
                                  </p:stCondLst>
                                  <p:childTnLst>
                                    <p:set>
                                      <p:cBhvr>
                                        <p:cTn id="31" dur="indefinite"/>
                                        <p:tgtEl>
                                          <p:spTgt spid="99"/>
                                        </p:tgtEl>
                                        <p:attrNameLst>
                                          <p:attrName>stroke.color</p:attrName>
                                        </p:attrNameLst>
                                      </p:cBhvr>
                                      <p:to>
                                        <p:clrVal>
                                          <a:srgbClr val="FF3300"/>
                                        </p:clrVal>
                                      </p:to>
                                    </p:set>
                                    <p:set>
                                      <p:cBhvr>
                                        <p:cTn id="32" dur="indefinite"/>
                                        <p:tgtEl>
                                          <p:spTgt spid="99"/>
                                        </p:tgtEl>
                                        <p:attrNameLst>
                                          <p:attrName>stroke.on</p:attrName>
                                        </p:attrNameLst>
                                      </p:cBhvr>
                                      <p:to>
                                        <p:strVal val="true"/>
                                      </p:to>
                                    </p:set>
                                  </p:childTnLst>
                                </p:cTn>
                              </p:par>
                              <p:par>
                                <p:cTn id="33" presetID="7" presetClass="emph" presetSubtype="1" nodeType="withEffect">
                                  <p:stCondLst>
                                    <p:cond delay="0"/>
                                  </p:stCondLst>
                                  <p:childTnLst>
                                    <p:set>
                                      <p:cBhvr>
                                        <p:cTn id="34" dur="indefinite"/>
                                        <p:tgtEl>
                                          <p:spTgt spid="58"/>
                                        </p:tgtEl>
                                        <p:attrNameLst>
                                          <p:attrName>stroke.color</p:attrName>
                                        </p:attrNameLst>
                                      </p:cBhvr>
                                      <p:to>
                                        <p:clrVal>
                                          <a:srgbClr val="FF3300"/>
                                        </p:clrVal>
                                      </p:to>
                                    </p:set>
                                    <p:set>
                                      <p:cBhvr>
                                        <p:cTn id="35" dur="indefinite"/>
                                        <p:tgtEl>
                                          <p:spTgt spid="58"/>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1" nodeType="clickEffect">
                                  <p:stCondLst>
                                    <p:cond delay="0"/>
                                  </p:stCondLst>
                                  <p:childTnLst>
                                    <p:set>
                                      <p:cBhvr>
                                        <p:cTn id="39" dur="indefinite"/>
                                        <p:tgtEl>
                                          <p:spTgt spid="73"/>
                                        </p:tgtEl>
                                        <p:attrNameLst>
                                          <p:attrName>stroke.color</p:attrName>
                                        </p:attrNameLst>
                                      </p:cBhvr>
                                      <p:to>
                                        <p:clrVal>
                                          <a:srgbClr val="FF3300"/>
                                        </p:clrVal>
                                      </p:to>
                                    </p:set>
                                    <p:set>
                                      <p:cBhvr>
                                        <p:cTn id="40" dur="indefinite"/>
                                        <p:tgtEl>
                                          <p:spTgt spid="73"/>
                                        </p:tgtEl>
                                        <p:attrNameLst>
                                          <p:attrName>stroke.on</p:attrName>
                                        </p:attrNameLst>
                                      </p:cBhvr>
                                      <p:to>
                                        <p:strVal val="true"/>
                                      </p:to>
                                    </p:set>
                                  </p:childTnLst>
                                </p:cTn>
                              </p:par>
                              <p:par>
                                <p:cTn id="41" presetID="7" presetClass="emph" presetSubtype="1" nodeType="withEffect">
                                  <p:stCondLst>
                                    <p:cond delay="0"/>
                                  </p:stCondLst>
                                  <p:childTnLst>
                                    <p:set>
                                      <p:cBhvr>
                                        <p:cTn id="42" dur="indefinite"/>
                                        <p:tgtEl>
                                          <p:spTgt spid="59"/>
                                        </p:tgtEl>
                                        <p:attrNameLst>
                                          <p:attrName>stroke.color</p:attrName>
                                        </p:attrNameLst>
                                      </p:cBhvr>
                                      <p:to>
                                        <p:clrVal>
                                          <a:srgbClr val="FF3300"/>
                                        </p:clrVal>
                                      </p:to>
                                    </p:set>
                                    <p:set>
                                      <p:cBhvr>
                                        <p:cTn id="43" dur="indefinite"/>
                                        <p:tgtEl>
                                          <p:spTgt spid="59"/>
                                        </p:tgtEl>
                                        <p:attrNameLst>
                                          <p:attrName>stroke.on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7" presetClass="emph" presetSubtype="1" nodeType="clickEffect">
                                  <p:stCondLst>
                                    <p:cond delay="0"/>
                                  </p:stCondLst>
                                  <p:childTnLst>
                                    <p:set>
                                      <p:cBhvr>
                                        <p:cTn id="47" dur="indefinite"/>
                                        <p:tgtEl>
                                          <p:spTgt spid="84"/>
                                        </p:tgtEl>
                                        <p:attrNameLst>
                                          <p:attrName>stroke.color</p:attrName>
                                        </p:attrNameLst>
                                      </p:cBhvr>
                                      <p:to>
                                        <p:clrVal>
                                          <a:srgbClr val="FF3300"/>
                                        </p:clrVal>
                                      </p:to>
                                    </p:set>
                                    <p:set>
                                      <p:cBhvr>
                                        <p:cTn id="48" dur="indefinite"/>
                                        <p:tgtEl>
                                          <p:spTgt spid="84"/>
                                        </p:tgtEl>
                                        <p:attrNameLst>
                                          <p:attrName>stroke.on</p:attrName>
                                        </p:attrNameLst>
                                      </p:cBhvr>
                                      <p:to>
                                        <p:strVal val="true"/>
                                      </p:to>
                                    </p:set>
                                  </p:childTnLst>
                                </p:cTn>
                              </p:par>
                              <p:par>
                                <p:cTn id="49" presetID="7" presetClass="emph" presetSubtype="1" nodeType="withEffect">
                                  <p:stCondLst>
                                    <p:cond delay="0"/>
                                  </p:stCondLst>
                                  <p:childTnLst>
                                    <p:set>
                                      <p:cBhvr>
                                        <p:cTn id="50" dur="indefinite"/>
                                        <p:tgtEl>
                                          <p:spTgt spid="50"/>
                                        </p:tgtEl>
                                        <p:attrNameLst>
                                          <p:attrName>stroke.color</p:attrName>
                                        </p:attrNameLst>
                                      </p:cBhvr>
                                      <p:to>
                                        <p:clrVal>
                                          <a:srgbClr val="FF3300"/>
                                        </p:clrVal>
                                      </p:to>
                                    </p:set>
                                    <p:set>
                                      <p:cBhvr>
                                        <p:cTn id="51" dur="indefinite"/>
                                        <p:tgtEl>
                                          <p:spTgt spid="50"/>
                                        </p:tgtEl>
                                        <p:attrNameLst>
                                          <p:attrName>stroke.on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7" presetClass="emph" presetSubtype="1" nodeType="clickEffect">
                                  <p:stCondLst>
                                    <p:cond delay="0"/>
                                  </p:stCondLst>
                                  <p:childTnLst>
                                    <p:set>
                                      <p:cBhvr>
                                        <p:cTn id="55" dur="indefinite"/>
                                        <p:tgtEl>
                                          <p:spTgt spid="68"/>
                                        </p:tgtEl>
                                        <p:attrNameLst>
                                          <p:attrName>stroke.color</p:attrName>
                                        </p:attrNameLst>
                                      </p:cBhvr>
                                      <p:to>
                                        <p:clrVal>
                                          <a:srgbClr val="FF3300"/>
                                        </p:clrVal>
                                      </p:to>
                                    </p:set>
                                    <p:set>
                                      <p:cBhvr>
                                        <p:cTn id="56" dur="indefinite"/>
                                        <p:tgtEl>
                                          <p:spTgt spid="68"/>
                                        </p:tgtEl>
                                        <p:attrNameLst>
                                          <p:attrName>stroke.on</p:attrName>
                                        </p:attrNameLst>
                                      </p:cBhvr>
                                      <p:to>
                                        <p:strVal val="true"/>
                                      </p:to>
                                    </p:set>
                                  </p:childTnLst>
                                </p:cTn>
                              </p:par>
                              <p:par>
                                <p:cTn id="57" presetID="7" presetClass="emph" presetSubtype="1" nodeType="withEffect">
                                  <p:stCondLst>
                                    <p:cond delay="0"/>
                                  </p:stCondLst>
                                  <p:childTnLst>
                                    <p:set>
                                      <p:cBhvr>
                                        <p:cTn id="58" dur="indefinite"/>
                                        <p:tgtEl>
                                          <p:spTgt spid="51"/>
                                        </p:tgtEl>
                                        <p:attrNameLst>
                                          <p:attrName>stroke.color</p:attrName>
                                        </p:attrNameLst>
                                      </p:cBhvr>
                                      <p:to>
                                        <p:clrVal>
                                          <a:srgbClr val="FF3300"/>
                                        </p:clrVal>
                                      </p:to>
                                    </p:set>
                                    <p:set>
                                      <p:cBhvr>
                                        <p:cTn id="59" dur="indefinite"/>
                                        <p:tgtEl>
                                          <p:spTgt spid="51"/>
                                        </p:tgtEl>
                                        <p:attrNameLst>
                                          <p:attrName>stroke.on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0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02"/>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03"/>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0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0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7"/>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5" grpId="0"/>
      <p:bldP spid="100" grpId="0"/>
      <p:bldP spid="16" grpId="0"/>
      <p:bldP spid="101" grpId="0"/>
      <p:bldP spid="102" grpId="0" animBg="1"/>
      <p:bldP spid="103" grpId="0" animBg="1"/>
      <p:bldP spid="104" grpId="0" animBg="1"/>
      <p:bldP spid="17" grpId="0" animBg="1"/>
      <p:bldP spid="10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err="1"/>
              <a:t>SkipList</a:t>
            </a:r>
            <a:endParaRPr lang="en-US" dirty="0"/>
          </a:p>
        </p:txBody>
      </p:sp>
      <p:sp>
        <p:nvSpPr>
          <p:cNvPr id="3" name="矩形 2"/>
          <p:cNvSpPr/>
          <p:nvPr/>
        </p:nvSpPr>
        <p:spPr>
          <a:xfrm>
            <a:off x="720000"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43" name="矩形 42"/>
          <p:cNvSpPr/>
          <p:nvPr/>
        </p:nvSpPr>
        <p:spPr>
          <a:xfrm>
            <a:off x="1560658"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44" name="矩形 43"/>
          <p:cNvSpPr/>
          <p:nvPr/>
        </p:nvSpPr>
        <p:spPr>
          <a:xfrm>
            <a:off x="2401316" y="61782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46" name="矩形 45"/>
          <p:cNvSpPr/>
          <p:nvPr/>
        </p:nvSpPr>
        <p:spPr>
          <a:xfrm>
            <a:off x="3246890"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47" name="矩形 46"/>
          <p:cNvSpPr/>
          <p:nvPr/>
        </p:nvSpPr>
        <p:spPr>
          <a:xfrm>
            <a:off x="4087548" y="61782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49" name="矩形 48"/>
          <p:cNvSpPr/>
          <p:nvPr/>
        </p:nvSpPr>
        <p:spPr>
          <a:xfrm>
            <a:off x="4928206"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50" name="矩形 49"/>
          <p:cNvSpPr/>
          <p:nvPr/>
        </p:nvSpPr>
        <p:spPr>
          <a:xfrm>
            <a:off x="5768864" y="61782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51" name="矩形 50"/>
          <p:cNvSpPr/>
          <p:nvPr/>
        </p:nvSpPr>
        <p:spPr>
          <a:xfrm>
            <a:off x="6609522" y="61782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endParaRPr lang="en-US" dirty="0">
              <a:solidFill>
                <a:schemeClr val="tx1"/>
              </a:solidFill>
            </a:endParaRPr>
          </a:p>
        </p:txBody>
      </p:sp>
      <p:sp>
        <p:nvSpPr>
          <p:cNvPr id="52" name="矩形 51"/>
          <p:cNvSpPr/>
          <p:nvPr/>
        </p:nvSpPr>
        <p:spPr>
          <a:xfrm>
            <a:off x="7450180" y="617823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54" name="矩形 53"/>
          <p:cNvSpPr/>
          <p:nvPr/>
        </p:nvSpPr>
        <p:spPr>
          <a:xfrm>
            <a:off x="8289208" y="6178238"/>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55" name="矩形 54"/>
          <p:cNvSpPr/>
          <p:nvPr/>
        </p:nvSpPr>
        <p:spPr>
          <a:xfrm>
            <a:off x="720000" y="5511504"/>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57" name="矩形 56"/>
          <p:cNvSpPr/>
          <p:nvPr/>
        </p:nvSpPr>
        <p:spPr>
          <a:xfrm>
            <a:off x="2403561" y="5511503"/>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58" name="矩形 57"/>
          <p:cNvSpPr/>
          <p:nvPr/>
        </p:nvSpPr>
        <p:spPr>
          <a:xfrm>
            <a:off x="4087548" y="5511502"/>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59" name="矩形 58"/>
          <p:cNvSpPr/>
          <p:nvPr/>
        </p:nvSpPr>
        <p:spPr>
          <a:xfrm>
            <a:off x="5768864" y="551150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60" name="矩形 59"/>
          <p:cNvSpPr/>
          <p:nvPr/>
        </p:nvSpPr>
        <p:spPr>
          <a:xfrm>
            <a:off x="7450180" y="551150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61" name="矩形 60"/>
          <p:cNvSpPr/>
          <p:nvPr/>
        </p:nvSpPr>
        <p:spPr>
          <a:xfrm>
            <a:off x="8289208" y="551149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62" name="直接箭头连接符 61"/>
          <p:cNvCxnSpPr>
            <a:stCxn id="3" idx="3"/>
            <a:endCxn id="43" idx="1"/>
          </p:cNvCxnSpPr>
          <p:nvPr/>
        </p:nvCxnSpPr>
        <p:spPr>
          <a:xfrm>
            <a:off x="1172284"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2012942"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2853600"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3699174"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4539832"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5380490"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6221148" y="6324393"/>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7061806"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7902464"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55" idx="3"/>
            <a:endCxn id="57" idx="1"/>
          </p:cNvCxnSpPr>
          <p:nvPr/>
        </p:nvCxnSpPr>
        <p:spPr>
          <a:xfrm flipV="1">
            <a:off x="1172284" y="5668820"/>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V="1">
            <a:off x="2851355" y="5668815"/>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4538709" y="5674249"/>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V="1">
            <a:off x="6213774" y="5664417"/>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1" idx="1"/>
            <a:endCxn id="60" idx="3"/>
          </p:cNvCxnSpPr>
          <p:nvPr/>
        </p:nvCxnSpPr>
        <p:spPr>
          <a:xfrm flipH="1">
            <a:off x="7902464" y="5668816"/>
            <a:ext cx="386744"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57" idx="2"/>
            <a:endCxn id="44" idx="0"/>
          </p:cNvCxnSpPr>
          <p:nvPr/>
        </p:nvCxnSpPr>
        <p:spPr>
          <a:xfrm flipH="1">
            <a:off x="2627458" y="5826136"/>
            <a:ext cx="2245" cy="35210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58" idx="2"/>
            <a:endCxn id="47" idx="0"/>
          </p:cNvCxnSpPr>
          <p:nvPr/>
        </p:nvCxnSpPr>
        <p:spPr>
          <a:xfrm>
            <a:off x="4313690" y="5826135"/>
            <a:ext cx="0" cy="35210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59" idx="2"/>
            <a:endCxn id="50" idx="0"/>
          </p:cNvCxnSpPr>
          <p:nvPr/>
        </p:nvCxnSpPr>
        <p:spPr>
          <a:xfrm>
            <a:off x="5995006" y="5826134"/>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60" idx="2"/>
            <a:endCxn id="52" idx="0"/>
          </p:cNvCxnSpPr>
          <p:nvPr/>
        </p:nvCxnSpPr>
        <p:spPr>
          <a:xfrm>
            <a:off x="7676322" y="5826133"/>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55" idx="2"/>
            <a:endCxn id="3" idx="0"/>
          </p:cNvCxnSpPr>
          <p:nvPr/>
        </p:nvCxnSpPr>
        <p:spPr>
          <a:xfrm>
            <a:off x="946142" y="5826137"/>
            <a:ext cx="0" cy="35210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61" idx="2"/>
            <a:endCxn id="54" idx="0"/>
          </p:cNvCxnSpPr>
          <p:nvPr/>
        </p:nvCxnSpPr>
        <p:spPr>
          <a:xfrm>
            <a:off x="8515350" y="5826132"/>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4082632" y="4844756"/>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53" name="矩形 52"/>
          <p:cNvSpPr/>
          <p:nvPr/>
        </p:nvSpPr>
        <p:spPr>
          <a:xfrm>
            <a:off x="7445051" y="484620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56" name="矩形 55"/>
          <p:cNvSpPr/>
          <p:nvPr/>
        </p:nvSpPr>
        <p:spPr>
          <a:xfrm>
            <a:off x="720000" y="484475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76" name="矩形 75"/>
          <p:cNvSpPr/>
          <p:nvPr/>
        </p:nvSpPr>
        <p:spPr>
          <a:xfrm>
            <a:off x="8289208" y="484475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77" name="矩形 76"/>
          <p:cNvSpPr/>
          <p:nvPr/>
        </p:nvSpPr>
        <p:spPr>
          <a:xfrm>
            <a:off x="7445051" y="417506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79" name="矩形 78"/>
          <p:cNvSpPr/>
          <p:nvPr/>
        </p:nvSpPr>
        <p:spPr>
          <a:xfrm>
            <a:off x="8289208" y="417505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80" name="矩形 79"/>
          <p:cNvSpPr/>
          <p:nvPr/>
        </p:nvSpPr>
        <p:spPr>
          <a:xfrm>
            <a:off x="720000" y="4175058"/>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82" name="直接箭头连接符 81"/>
          <p:cNvCxnSpPr>
            <a:stCxn id="56" idx="3"/>
            <a:endCxn id="48" idx="1"/>
          </p:cNvCxnSpPr>
          <p:nvPr/>
        </p:nvCxnSpPr>
        <p:spPr>
          <a:xfrm>
            <a:off x="1172284" y="5002072"/>
            <a:ext cx="2910348"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48" idx="3"/>
            <a:endCxn id="53" idx="1"/>
          </p:cNvCxnSpPr>
          <p:nvPr/>
        </p:nvCxnSpPr>
        <p:spPr>
          <a:xfrm>
            <a:off x="4534916" y="5002073"/>
            <a:ext cx="2910135" cy="144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53" idx="3"/>
            <a:endCxn id="76" idx="1"/>
          </p:cNvCxnSpPr>
          <p:nvPr/>
        </p:nvCxnSpPr>
        <p:spPr>
          <a:xfrm flipV="1">
            <a:off x="7897335" y="5002072"/>
            <a:ext cx="391873" cy="144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80" idx="3"/>
            <a:endCxn id="77" idx="1"/>
          </p:cNvCxnSpPr>
          <p:nvPr/>
        </p:nvCxnSpPr>
        <p:spPr>
          <a:xfrm>
            <a:off x="1172284" y="4332375"/>
            <a:ext cx="6272767" cy="2"/>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V="1">
            <a:off x="7897334" y="4339726"/>
            <a:ext cx="391873" cy="144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515350" y="5159388"/>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a:off x="8515350" y="4489691"/>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946142" y="5159388"/>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80" idx="2"/>
            <a:endCxn id="56" idx="0"/>
          </p:cNvCxnSpPr>
          <p:nvPr/>
        </p:nvCxnSpPr>
        <p:spPr>
          <a:xfrm>
            <a:off x="946142" y="4489691"/>
            <a:ext cx="0" cy="35506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7676322" y="4489691"/>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7676322" y="5159388"/>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a:off x="4313690" y="5159388"/>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97" name="表格 96"/>
          <p:cNvGraphicFramePr/>
          <p:nvPr/>
        </p:nvGraphicFramePr>
        <p:xfrm>
          <a:off x="720000" y="1686209"/>
          <a:ext cx="7704000" cy="1296000"/>
        </p:xfrm>
        <a:graphic>
          <a:graphicData uri="http://schemas.openxmlformats.org/drawingml/2006/table">
            <a:tbl>
              <a:tblPr firstRow="1" bandRow="1">
                <a:tableStyleId>{C083E6E3-FA7D-4D7B-A595-EF9225AFEA82}</a:tableStyleId>
              </a:tblPr>
              <a:tblGrid>
                <a:gridCol w="2520000"/>
                <a:gridCol w="1728000"/>
                <a:gridCol w="1728000"/>
                <a:gridCol w="1728000"/>
              </a:tblGrid>
              <a:tr h="432000">
                <a:tc>
                  <a:txBody>
                    <a:bodyPr/>
                    <a:lstStyle/>
                    <a:p>
                      <a:endParaRPr lang="en-US" sz="2000" dirty="0"/>
                    </a:p>
                  </a:txBody>
                  <a:tcPr anchor="ctr"/>
                </a:tc>
                <a:tc>
                  <a:txBody>
                    <a:bodyPr/>
                    <a:lstStyle/>
                    <a:p>
                      <a:r>
                        <a:rPr lang="en-US" sz="1800" dirty="0">
                          <a:latin typeface="Courier New" pitchFamily="49" charset="0"/>
                          <a:cs typeface="Courier New" pitchFamily="49" charset="0"/>
                        </a:rPr>
                        <a:t>Search(</a:t>
                      </a:r>
                      <a:r>
                        <a:rPr lang="en-US" sz="1800" dirty="0" err="1">
                          <a:latin typeface="Courier New" pitchFamily="49" charset="0"/>
                          <a:cs typeface="Courier New" pitchFamily="49" charset="0"/>
                        </a:rPr>
                        <a:t>S,k</a:t>
                      </a:r>
                      <a:r>
                        <a:rPr lang="en-US" sz="1800" dirty="0">
                          <a:latin typeface="Courier New" pitchFamily="49" charset="0"/>
                          <a:cs typeface="Courier New" pitchFamily="49" charset="0"/>
                        </a:rPr>
                        <a:t>)</a:t>
                      </a:r>
                      <a:endParaRPr lang="en-US" sz="1800" b="1" dirty="0">
                        <a:latin typeface="Courier New" pitchFamily="49" charset="0"/>
                        <a:cs typeface="Courier New" pitchFamily="49" charset="0"/>
                      </a:endParaRPr>
                    </a:p>
                  </a:txBody>
                  <a:tcPr anchor="ctr"/>
                </a:tc>
                <a:tc>
                  <a:txBody>
                    <a:bodyPr/>
                    <a:lstStyle/>
                    <a:p>
                      <a:r>
                        <a:rPr lang="en-US" sz="1800" dirty="0">
                          <a:latin typeface="Courier New" pitchFamily="49" charset="0"/>
                          <a:cs typeface="Courier New" pitchFamily="49" charset="0"/>
                        </a:rPr>
                        <a:t>Insert(</a:t>
                      </a:r>
                      <a:r>
                        <a:rPr lang="en-US" sz="1800" dirty="0" err="1">
                          <a:latin typeface="Courier New" pitchFamily="49" charset="0"/>
                          <a:cs typeface="Courier New" pitchFamily="49" charset="0"/>
                        </a:rPr>
                        <a:t>S,x</a:t>
                      </a:r>
                      <a:r>
                        <a:rPr lang="en-US" sz="1800" dirty="0">
                          <a:latin typeface="Courier New" pitchFamily="49" charset="0"/>
                          <a:cs typeface="Courier New" pitchFamily="49" charset="0"/>
                        </a:rPr>
                        <a:t>)</a:t>
                      </a:r>
                      <a:endParaRPr lang="en-US" sz="1800" b="1" dirty="0">
                        <a:latin typeface="Courier New" pitchFamily="49" charset="0"/>
                        <a:cs typeface="Courier New" pitchFamily="49" charset="0"/>
                      </a:endParaRPr>
                    </a:p>
                  </a:txBody>
                  <a:tcPr anchor="ctr"/>
                </a:tc>
                <a:tc>
                  <a:txBody>
                    <a:bodyPr/>
                    <a:lstStyle/>
                    <a:p>
                      <a:r>
                        <a:rPr lang="en-US" sz="1800" dirty="0">
                          <a:latin typeface="Courier New" pitchFamily="49" charset="0"/>
                          <a:cs typeface="Courier New" pitchFamily="49" charset="0"/>
                        </a:rPr>
                        <a:t>Remove(</a:t>
                      </a:r>
                      <a:r>
                        <a:rPr lang="en-US" sz="1800" dirty="0" err="1">
                          <a:latin typeface="Courier New" pitchFamily="49" charset="0"/>
                          <a:cs typeface="Courier New" pitchFamily="49" charset="0"/>
                        </a:rPr>
                        <a:t>S,x</a:t>
                      </a:r>
                      <a:r>
                        <a:rPr lang="en-US" sz="1800" dirty="0">
                          <a:latin typeface="Courier New" pitchFamily="49" charset="0"/>
                          <a:cs typeface="Courier New" pitchFamily="49" charset="0"/>
                        </a:rPr>
                        <a:t>)</a:t>
                      </a:r>
                      <a:endParaRPr lang="en-US" sz="1800" b="1" dirty="0">
                        <a:latin typeface="Courier New" pitchFamily="49" charset="0"/>
                        <a:cs typeface="Courier New" pitchFamily="49" charset="0"/>
                      </a:endParaRPr>
                    </a:p>
                  </a:txBody>
                  <a:tcPr anchor="ctr"/>
                </a:tc>
              </a:tr>
              <a:tr h="432000">
                <a:tc>
                  <a:txBody>
                    <a:bodyPr/>
                    <a:lstStyle/>
                    <a:p>
                      <a:r>
                        <a:rPr lang="en-US" sz="1800" dirty="0" err="1">
                          <a:latin typeface="Courier New" pitchFamily="49" charset="0"/>
                          <a:cs typeface="Courier New" pitchFamily="49" charset="0"/>
                        </a:rPr>
                        <a:t>SortedLinkedList</a:t>
                      </a:r>
                      <a:endParaRPr lang="en-US" sz="1800" dirty="0">
                        <a:latin typeface="Courier New" pitchFamily="49" charset="0"/>
                        <a:cs typeface="Courier New" pitchFamily="49" charset="0"/>
                      </a:endParaRPr>
                    </a:p>
                  </a:txBody>
                  <a:tcPr anchor="ctr"/>
                </a:tc>
                <a:tc>
                  <a:txBody>
                    <a:bodyPr/>
                    <a:lstStyle/>
                    <a:p>
                      <a:endParaRPr lang="en-US"/>
                    </a:p>
                  </a:txBody>
                  <a:tcPr anchor="ctr">
                    <a:blipFill>
                      <a:blip r:embed="rId1"/>
                      <a:stretch>
                        <a:fillRect l="-145423" t="-100000" r="-200000" b="-118056"/>
                      </a:stretch>
                    </a:blipFill>
                  </a:tcPr>
                </a:tc>
                <a:tc>
                  <a:txBody>
                    <a:bodyPr/>
                    <a:lstStyle/>
                    <a:p>
                      <a:endParaRPr lang="en-US"/>
                    </a:p>
                  </a:txBody>
                  <a:tcPr anchor="ctr">
                    <a:blipFill>
                      <a:blip r:embed="rId1"/>
                      <a:stretch>
                        <a:fillRect l="-246290" t="-100000" r="-100707" b="-118056"/>
                      </a:stretch>
                    </a:blipFill>
                  </a:tcPr>
                </a:tc>
                <a:tc>
                  <a:txBody>
                    <a:bodyPr/>
                    <a:lstStyle/>
                    <a:p>
                      <a:endParaRPr lang="en-US"/>
                    </a:p>
                  </a:txBody>
                  <a:tcPr anchor="ctr">
                    <a:blipFill>
                      <a:blip r:embed="rId1"/>
                      <a:stretch>
                        <a:fillRect l="-345070" t="-100000" r="-352" b="-118056"/>
                      </a:stretch>
                    </a:blipFill>
                  </a:tcPr>
                </a:tc>
              </a:tr>
              <a:tr h="432000">
                <a:tc>
                  <a:txBody>
                    <a:bodyPr/>
                    <a:lstStyle/>
                    <a:p>
                      <a:r>
                        <a:rPr lang="en-US" sz="1800" dirty="0">
                          <a:latin typeface="Courier New" pitchFamily="49" charset="0"/>
                          <a:cs typeface="Courier New" pitchFamily="49" charset="0"/>
                        </a:rPr>
                        <a:t>Static-</a:t>
                      </a:r>
                      <a:r>
                        <a:rPr lang="en-US" sz="1800" dirty="0" err="1">
                          <a:latin typeface="Courier New" pitchFamily="49" charset="0"/>
                          <a:cs typeface="Courier New" pitchFamily="49" charset="0"/>
                        </a:rPr>
                        <a:t>SkipList</a:t>
                      </a:r>
                      <a:endParaRPr lang="en-US" sz="1800" dirty="0">
                        <a:latin typeface="Courier New" pitchFamily="49" charset="0"/>
                        <a:cs typeface="Courier New" pitchFamily="49" charset="0"/>
                      </a:endParaRPr>
                    </a:p>
                  </a:txBody>
                  <a:tcPr anchor="ctr"/>
                </a:tc>
                <a:tc>
                  <a:txBody>
                    <a:bodyPr/>
                    <a:lstStyle/>
                    <a:p>
                      <a:endParaRPr lang="en-US"/>
                    </a:p>
                  </a:txBody>
                  <a:tcPr anchor="ctr">
                    <a:blipFill>
                      <a:blip r:embed="rId1"/>
                      <a:stretch>
                        <a:fillRect l="-145423" t="-202817" r="-200000" b="-1971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t>???</a:t>
                      </a:r>
                      <a:endParaRPr lang="en-US" sz="2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t>???</a:t>
                      </a:r>
                      <a:endParaRPr lang="en-US" sz="2000" dirty="0"/>
                    </a:p>
                  </a:txBody>
                  <a:tcPr anchor="ctr"/>
                </a:tc>
              </a:tr>
            </a:tbl>
          </a:graphicData>
        </a:graphic>
      </p:graphicFrame>
      <p:sp>
        <p:nvSpPr>
          <p:cNvPr id="5" name="文本框 4"/>
          <p:cNvSpPr txBox="1"/>
          <p:nvPr/>
        </p:nvSpPr>
        <p:spPr>
          <a:xfrm>
            <a:off x="720000" y="3108352"/>
            <a:ext cx="4869731" cy="707886"/>
          </a:xfrm>
          <a:prstGeom prst="rect">
            <a:avLst/>
          </a:prstGeom>
          <a:noFill/>
        </p:spPr>
        <p:txBody>
          <a:bodyPr wrap="none" rtlCol="0">
            <a:spAutoFit/>
          </a:bodyPr>
          <a:lstStyle/>
          <a:p>
            <a:r>
              <a:rPr lang="en-US" sz="2000" dirty="0">
                <a:solidFill>
                  <a:srgbClr val="C00000"/>
                </a:solidFill>
              </a:rPr>
              <a:t>Efficient </a:t>
            </a:r>
            <a:r>
              <a:rPr lang="en-US" sz="2000" b="1" dirty="0">
                <a:solidFill>
                  <a:srgbClr val="C00000"/>
                </a:solidFill>
              </a:rPr>
              <a:t>Search</a:t>
            </a:r>
            <a:r>
              <a:rPr lang="en-US" sz="2000" dirty="0">
                <a:solidFill>
                  <a:srgbClr val="C00000"/>
                </a:solidFill>
              </a:rPr>
              <a:t> with limited space overhead.</a:t>
            </a:r>
            <a:endParaRPr lang="en-US" sz="2000" dirty="0">
              <a:solidFill>
                <a:srgbClr val="C00000"/>
              </a:solidFill>
            </a:endParaRPr>
          </a:p>
          <a:p>
            <a:r>
              <a:rPr lang="en-US" sz="2000" dirty="0">
                <a:solidFill>
                  <a:srgbClr val="C00000"/>
                </a:solidFill>
              </a:rPr>
              <a:t>But how to implement </a:t>
            </a:r>
            <a:r>
              <a:rPr lang="en-US" sz="2000" b="1" dirty="0">
                <a:solidFill>
                  <a:srgbClr val="C00000"/>
                </a:solidFill>
              </a:rPr>
              <a:t>Insert</a:t>
            </a:r>
            <a:r>
              <a:rPr lang="en-US" sz="2000" dirty="0">
                <a:solidFill>
                  <a:srgbClr val="C00000"/>
                </a:solidFill>
              </a:rPr>
              <a:t> and </a:t>
            </a:r>
            <a:r>
              <a:rPr lang="en-US" sz="2000" b="1" dirty="0">
                <a:solidFill>
                  <a:srgbClr val="C00000"/>
                </a:solidFill>
              </a:rPr>
              <a:t>Remove</a:t>
            </a:r>
            <a:r>
              <a:rPr lang="en-US" sz="2000" dirty="0">
                <a:solidFill>
                  <a:srgbClr val="C00000"/>
                </a:solidFill>
              </a:rPr>
              <a:t>?</a:t>
            </a:r>
            <a:endParaRPr lang="en-US" sz="2000" dirty="0">
              <a:solidFill>
                <a:srgbClr val="C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a:t>The real </a:t>
            </a:r>
            <a:r>
              <a:rPr lang="en-US" b="1" dirty="0" err="1"/>
              <a:t>SkipList</a:t>
            </a:r>
            <a:endParaRPr lang="en-US" b="1" dirty="0"/>
          </a:p>
        </p:txBody>
      </p:sp>
      <p:sp>
        <p:nvSpPr>
          <p:cNvPr id="5" name="矩形 4"/>
          <p:cNvSpPr/>
          <p:nvPr/>
        </p:nvSpPr>
        <p:spPr>
          <a:xfrm>
            <a:off x="628650" y="1698612"/>
            <a:ext cx="4739763" cy="173037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a:solidFill>
                  <a:schemeClr val="tx1"/>
                </a:solidFill>
              </a:rPr>
              <a:t>Insert(</a:t>
            </a:r>
            <a:r>
              <a:rPr lang="en-GB" sz="1600" b="1" u="sng" dirty="0" err="1">
                <a:solidFill>
                  <a:schemeClr val="tx1"/>
                </a:solidFill>
              </a:rPr>
              <a:t>L,x</a:t>
            </a:r>
            <a:r>
              <a:rPr lang="en-GB" sz="1600" b="1" u="sng" dirty="0">
                <a:solidFill>
                  <a:schemeClr val="tx1"/>
                </a:solidFill>
              </a:rPr>
              <a:t>):</a:t>
            </a:r>
            <a:endParaRPr lang="en-GB" sz="1600" b="1" u="sng" dirty="0">
              <a:solidFill>
                <a:schemeClr val="tx1"/>
              </a:solidFill>
            </a:endParaRPr>
          </a:p>
          <a:p>
            <a:pPr>
              <a:lnSpc>
                <a:spcPct val="90000"/>
              </a:lnSpc>
            </a:pPr>
            <a:r>
              <a:rPr lang="en-GB" sz="1600" dirty="0">
                <a:solidFill>
                  <a:schemeClr val="tx1"/>
                </a:solidFill>
                <a:latin typeface="Courier New" pitchFamily="49" charset="0"/>
                <a:cs typeface="Courier New" pitchFamily="49" charset="0"/>
              </a:rPr>
              <a:t>level = 1, done = false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while (!done)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Insert x into level k list.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Flip a fair coin:</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With probability 1/2: done = true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With probability 1/2: k = k+1</a:t>
            </a:r>
            <a:endParaRPr lang="en-GB" sz="1600" dirty="0">
              <a:solidFill>
                <a:schemeClr val="tx1"/>
              </a:solidFill>
              <a:latin typeface="Courier New" pitchFamily="49" charset="0"/>
              <a:cs typeface="Courier New" pitchFamily="49" charset="0"/>
            </a:endParaRPr>
          </a:p>
        </p:txBody>
      </p:sp>
      <p:sp>
        <p:nvSpPr>
          <p:cNvPr id="6" name="矩形 5"/>
          <p:cNvSpPr/>
          <p:nvPr/>
        </p:nvSpPr>
        <p:spPr>
          <a:xfrm>
            <a:off x="628650"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7" name="矩形 6"/>
          <p:cNvSpPr/>
          <p:nvPr/>
        </p:nvSpPr>
        <p:spPr>
          <a:xfrm>
            <a:off x="1469308"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8" name="矩形 7"/>
          <p:cNvSpPr/>
          <p:nvPr/>
        </p:nvSpPr>
        <p:spPr>
          <a:xfrm>
            <a:off x="2309966" y="61782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9" name="矩形 8"/>
          <p:cNvSpPr/>
          <p:nvPr/>
        </p:nvSpPr>
        <p:spPr>
          <a:xfrm>
            <a:off x="3155540"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11" name="矩形 10"/>
          <p:cNvSpPr/>
          <p:nvPr/>
        </p:nvSpPr>
        <p:spPr>
          <a:xfrm>
            <a:off x="4836856"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12" name="矩形 11"/>
          <p:cNvSpPr/>
          <p:nvPr/>
        </p:nvSpPr>
        <p:spPr>
          <a:xfrm>
            <a:off x="5677514" y="61782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13" name="矩形 12"/>
          <p:cNvSpPr/>
          <p:nvPr/>
        </p:nvSpPr>
        <p:spPr>
          <a:xfrm>
            <a:off x="6518172" y="61782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endParaRPr lang="en-US" dirty="0">
              <a:solidFill>
                <a:schemeClr val="tx1"/>
              </a:solidFill>
            </a:endParaRPr>
          </a:p>
        </p:txBody>
      </p:sp>
      <p:sp>
        <p:nvSpPr>
          <p:cNvPr id="14" name="矩形 13"/>
          <p:cNvSpPr/>
          <p:nvPr/>
        </p:nvSpPr>
        <p:spPr>
          <a:xfrm>
            <a:off x="7358830" y="617823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15" name="矩形 14"/>
          <p:cNvSpPr/>
          <p:nvPr/>
        </p:nvSpPr>
        <p:spPr>
          <a:xfrm>
            <a:off x="8197858" y="6178238"/>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6" name="矩形 15"/>
          <p:cNvSpPr/>
          <p:nvPr/>
        </p:nvSpPr>
        <p:spPr>
          <a:xfrm>
            <a:off x="628650" y="5511504"/>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7" name="矩形 16"/>
          <p:cNvSpPr/>
          <p:nvPr/>
        </p:nvSpPr>
        <p:spPr>
          <a:xfrm>
            <a:off x="2312211" y="5511503"/>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19" name="矩形 18"/>
          <p:cNvSpPr/>
          <p:nvPr/>
        </p:nvSpPr>
        <p:spPr>
          <a:xfrm>
            <a:off x="5677514" y="551150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20" name="矩形 19"/>
          <p:cNvSpPr/>
          <p:nvPr/>
        </p:nvSpPr>
        <p:spPr>
          <a:xfrm>
            <a:off x="7358830" y="551150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21" name="矩形 20"/>
          <p:cNvSpPr/>
          <p:nvPr/>
        </p:nvSpPr>
        <p:spPr>
          <a:xfrm>
            <a:off x="8197858" y="551149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22" name="直接箭头连接符 21"/>
          <p:cNvCxnSpPr>
            <a:stCxn id="6" idx="3"/>
            <a:endCxn id="7" idx="1"/>
          </p:cNvCxnSpPr>
          <p:nvPr/>
        </p:nvCxnSpPr>
        <p:spPr>
          <a:xfrm>
            <a:off x="1080934"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921592"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2762250"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3"/>
            <a:endCxn id="11" idx="1"/>
          </p:cNvCxnSpPr>
          <p:nvPr/>
        </p:nvCxnSpPr>
        <p:spPr>
          <a:xfrm>
            <a:off x="3607824" y="6335558"/>
            <a:ext cx="1229032"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5289140"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6129798" y="6324393"/>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6970456"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811114"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3"/>
            <a:endCxn id="17" idx="1"/>
          </p:cNvCxnSpPr>
          <p:nvPr/>
        </p:nvCxnSpPr>
        <p:spPr>
          <a:xfrm flipV="1">
            <a:off x="1080934" y="5668820"/>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7" idx="3"/>
            <a:endCxn id="19" idx="1"/>
          </p:cNvCxnSpPr>
          <p:nvPr/>
        </p:nvCxnSpPr>
        <p:spPr>
          <a:xfrm flipV="1">
            <a:off x="2764495" y="5668818"/>
            <a:ext cx="2913019" cy="2"/>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6122424" y="5664417"/>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1" idx="1"/>
            <a:endCxn id="20" idx="3"/>
          </p:cNvCxnSpPr>
          <p:nvPr/>
        </p:nvCxnSpPr>
        <p:spPr>
          <a:xfrm flipH="1">
            <a:off x="7811114" y="5668816"/>
            <a:ext cx="386744"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7" idx="2"/>
            <a:endCxn id="8" idx="0"/>
          </p:cNvCxnSpPr>
          <p:nvPr/>
        </p:nvCxnSpPr>
        <p:spPr>
          <a:xfrm flipH="1">
            <a:off x="2536108" y="5826136"/>
            <a:ext cx="2245" cy="35210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9" idx="2"/>
            <a:endCxn id="12" idx="0"/>
          </p:cNvCxnSpPr>
          <p:nvPr/>
        </p:nvCxnSpPr>
        <p:spPr>
          <a:xfrm>
            <a:off x="5903656" y="5826134"/>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0" idx="2"/>
            <a:endCxn id="14" idx="0"/>
          </p:cNvCxnSpPr>
          <p:nvPr/>
        </p:nvCxnSpPr>
        <p:spPr>
          <a:xfrm>
            <a:off x="7584972" y="5826133"/>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2"/>
            <a:endCxn id="6" idx="0"/>
          </p:cNvCxnSpPr>
          <p:nvPr/>
        </p:nvCxnSpPr>
        <p:spPr>
          <a:xfrm>
            <a:off x="854792" y="5826137"/>
            <a:ext cx="0" cy="35210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1" idx="2"/>
            <a:endCxn id="15" idx="0"/>
          </p:cNvCxnSpPr>
          <p:nvPr/>
        </p:nvCxnSpPr>
        <p:spPr>
          <a:xfrm>
            <a:off x="8424000" y="5826132"/>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353701" y="484620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44" name="矩形 43"/>
          <p:cNvSpPr/>
          <p:nvPr/>
        </p:nvSpPr>
        <p:spPr>
          <a:xfrm>
            <a:off x="628650" y="484475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45" name="矩形 44"/>
          <p:cNvSpPr/>
          <p:nvPr/>
        </p:nvSpPr>
        <p:spPr>
          <a:xfrm>
            <a:off x="8197858" y="484475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46" name="矩形 45"/>
          <p:cNvSpPr/>
          <p:nvPr/>
        </p:nvSpPr>
        <p:spPr>
          <a:xfrm>
            <a:off x="7353701" y="417506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47" name="矩形 46"/>
          <p:cNvSpPr/>
          <p:nvPr/>
        </p:nvSpPr>
        <p:spPr>
          <a:xfrm>
            <a:off x="8197858" y="417505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48" name="矩形 47"/>
          <p:cNvSpPr/>
          <p:nvPr/>
        </p:nvSpPr>
        <p:spPr>
          <a:xfrm>
            <a:off x="628650" y="4175058"/>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49" name="直接箭头连接符 48"/>
          <p:cNvCxnSpPr>
            <a:stCxn id="44" idx="3"/>
            <a:endCxn id="43" idx="1"/>
          </p:cNvCxnSpPr>
          <p:nvPr/>
        </p:nvCxnSpPr>
        <p:spPr>
          <a:xfrm>
            <a:off x="1080934" y="5002072"/>
            <a:ext cx="6272767" cy="144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3" idx="3"/>
            <a:endCxn id="45" idx="1"/>
          </p:cNvCxnSpPr>
          <p:nvPr/>
        </p:nvCxnSpPr>
        <p:spPr>
          <a:xfrm flipV="1">
            <a:off x="7805985" y="5002072"/>
            <a:ext cx="391873" cy="144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8" idx="3"/>
            <a:endCxn id="46" idx="1"/>
          </p:cNvCxnSpPr>
          <p:nvPr/>
        </p:nvCxnSpPr>
        <p:spPr>
          <a:xfrm>
            <a:off x="1080934" y="4332375"/>
            <a:ext cx="6272767" cy="2"/>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7805984" y="4339726"/>
            <a:ext cx="391873" cy="144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8424000" y="5159388"/>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8424000" y="4489691"/>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854792" y="5159388"/>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8" idx="2"/>
            <a:endCxn id="44" idx="0"/>
          </p:cNvCxnSpPr>
          <p:nvPr/>
        </p:nvCxnSpPr>
        <p:spPr>
          <a:xfrm>
            <a:off x="854792" y="4489691"/>
            <a:ext cx="0" cy="35506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7584972" y="4489691"/>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7584972" y="5159388"/>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6610288" y="3261125"/>
            <a:ext cx="2039854" cy="400110"/>
          </a:xfrm>
          <a:prstGeom prst="rect">
            <a:avLst/>
          </a:prstGeom>
          <a:noFill/>
        </p:spPr>
        <p:txBody>
          <a:bodyPr wrap="none" rtlCol="0">
            <a:spAutoFit/>
          </a:bodyPr>
          <a:lstStyle/>
          <a:p>
            <a:r>
              <a:rPr lang="en-US" sz="2000" i="1" u="sng" dirty="0">
                <a:solidFill>
                  <a:schemeClr val="accent6">
                    <a:lumMod val="50000"/>
                  </a:schemeClr>
                </a:solidFill>
              </a:rPr>
              <a:t>Example:</a:t>
            </a:r>
            <a:r>
              <a:rPr lang="en-US" sz="2000" dirty="0">
                <a:solidFill>
                  <a:schemeClr val="accent6">
                    <a:lumMod val="50000"/>
                  </a:schemeClr>
                </a:solidFill>
              </a:rPr>
              <a:t> insert 7.</a:t>
            </a:r>
            <a:endParaRPr lang="en-US" sz="2000" dirty="0">
              <a:solidFill>
                <a:schemeClr val="accent6">
                  <a:lumMod val="50000"/>
                </a:schemeClr>
              </a:solidFill>
            </a:endParaRPr>
          </a:p>
        </p:txBody>
      </p:sp>
      <p:sp>
        <p:nvSpPr>
          <p:cNvPr id="67" name="文本框 66"/>
          <p:cNvSpPr txBox="1"/>
          <p:nvPr/>
        </p:nvSpPr>
        <p:spPr>
          <a:xfrm>
            <a:off x="135373" y="3805405"/>
            <a:ext cx="493277" cy="369332"/>
          </a:xfrm>
          <a:prstGeom prst="rect">
            <a:avLst/>
          </a:prstGeom>
          <a:noFill/>
        </p:spPr>
        <p:txBody>
          <a:bodyPr wrap="none" rtlCol="0">
            <a:spAutoFit/>
          </a:bodyPr>
          <a:lstStyle/>
          <a:p>
            <a:r>
              <a:rPr lang="en-US" dirty="0" err="1">
                <a:solidFill>
                  <a:schemeClr val="accent2">
                    <a:lumMod val="50000"/>
                  </a:schemeClr>
                </a:solidFill>
              </a:rPr>
              <a:t>Lvl</a:t>
            </a:r>
            <a:r>
              <a:rPr lang="en-US" dirty="0">
                <a:solidFill>
                  <a:schemeClr val="accent2">
                    <a:lumMod val="50000"/>
                  </a:schemeClr>
                </a:solidFill>
              </a:rPr>
              <a:t>:</a:t>
            </a:r>
            <a:endParaRPr lang="en-US" dirty="0">
              <a:solidFill>
                <a:schemeClr val="accent2">
                  <a:lumMod val="50000"/>
                </a:schemeClr>
              </a:solidFill>
            </a:endParaRPr>
          </a:p>
        </p:txBody>
      </p:sp>
      <p:sp>
        <p:nvSpPr>
          <p:cNvPr id="68" name="文本框 67"/>
          <p:cNvSpPr txBox="1"/>
          <p:nvPr/>
        </p:nvSpPr>
        <p:spPr>
          <a:xfrm>
            <a:off x="226253" y="6123539"/>
            <a:ext cx="301685" cy="369332"/>
          </a:xfrm>
          <a:prstGeom prst="rect">
            <a:avLst/>
          </a:prstGeom>
          <a:noFill/>
        </p:spPr>
        <p:txBody>
          <a:bodyPr wrap="none" rtlCol="0">
            <a:spAutoFit/>
          </a:bodyPr>
          <a:lstStyle/>
          <a:p>
            <a:pPr algn="ctr"/>
            <a:r>
              <a:rPr lang="en-US" dirty="0">
                <a:solidFill>
                  <a:schemeClr val="accent2">
                    <a:lumMod val="50000"/>
                  </a:schemeClr>
                </a:solidFill>
              </a:rPr>
              <a:t>1</a:t>
            </a:r>
            <a:endParaRPr lang="en-US" dirty="0">
              <a:solidFill>
                <a:schemeClr val="accent2">
                  <a:lumMod val="50000"/>
                </a:schemeClr>
              </a:solidFill>
            </a:endParaRPr>
          </a:p>
        </p:txBody>
      </p:sp>
      <p:sp>
        <p:nvSpPr>
          <p:cNvPr id="69" name="文本框 68"/>
          <p:cNvSpPr txBox="1"/>
          <p:nvPr/>
        </p:nvSpPr>
        <p:spPr>
          <a:xfrm>
            <a:off x="228907" y="5456800"/>
            <a:ext cx="301685" cy="369332"/>
          </a:xfrm>
          <a:prstGeom prst="rect">
            <a:avLst/>
          </a:prstGeom>
          <a:noFill/>
        </p:spPr>
        <p:txBody>
          <a:bodyPr wrap="none" rtlCol="0">
            <a:spAutoFit/>
          </a:bodyPr>
          <a:lstStyle/>
          <a:p>
            <a:pPr algn="ctr"/>
            <a:r>
              <a:rPr lang="en-US" dirty="0">
                <a:solidFill>
                  <a:schemeClr val="accent2">
                    <a:lumMod val="50000"/>
                  </a:schemeClr>
                </a:solidFill>
              </a:rPr>
              <a:t>2</a:t>
            </a:r>
            <a:endParaRPr lang="en-US" dirty="0">
              <a:solidFill>
                <a:schemeClr val="accent2">
                  <a:lumMod val="50000"/>
                </a:schemeClr>
              </a:solidFill>
            </a:endParaRPr>
          </a:p>
        </p:txBody>
      </p:sp>
      <p:sp>
        <p:nvSpPr>
          <p:cNvPr id="70" name="文本框 69"/>
          <p:cNvSpPr txBox="1"/>
          <p:nvPr/>
        </p:nvSpPr>
        <p:spPr>
          <a:xfrm>
            <a:off x="227197" y="4790056"/>
            <a:ext cx="301685" cy="369332"/>
          </a:xfrm>
          <a:prstGeom prst="rect">
            <a:avLst/>
          </a:prstGeom>
          <a:noFill/>
        </p:spPr>
        <p:txBody>
          <a:bodyPr wrap="none" rtlCol="0">
            <a:spAutoFit/>
          </a:bodyPr>
          <a:lstStyle/>
          <a:p>
            <a:pPr algn="ctr"/>
            <a:r>
              <a:rPr lang="en-US" dirty="0">
                <a:solidFill>
                  <a:schemeClr val="accent2">
                    <a:lumMod val="50000"/>
                  </a:schemeClr>
                </a:solidFill>
              </a:rPr>
              <a:t>3</a:t>
            </a:r>
            <a:endParaRPr lang="en-US" dirty="0">
              <a:solidFill>
                <a:schemeClr val="accent2">
                  <a:lumMod val="50000"/>
                </a:schemeClr>
              </a:solidFill>
            </a:endParaRPr>
          </a:p>
        </p:txBody>
      </p:sp>
      <p:sp>
        <p:nvSpPr>
          <p:cNvPr id="71" name="文本框 70"/>
          <p:cNvSpPr txBox="1"/>
          <p:nvPr/>
        </p:nvSpPr>
        <p:spPr>
          <a:xfrm>
            <a:off x="232132" y="4123315"/>
            <a:ext cx="301685" cy="369332"/>
          </a:xfrm>
          <a:prstGeom prst="rect">
            <a:avLst/>
          </a:prstGeom>
          <a:noFill/>
        </p:spPr>
        <p:txBody>
          <a:bodyPr wrap="none" rtlCol="0">
            <a:spAutoFit/>
          </a:bodyPr>
          <a:lstStyle/>
          <a:p>
            <a:pPr algn="ctr"/>
            <a:r>
              <a:rPr lang="en-US" dirty="0">
                <a:solidFill>
                  <a:schemeClr val="accent2">
                    <a:lumMod val="50000"/>
                  </a:schemeClr>
                </a:solidFill>
              </a:rPr>
              <a:t>4</a:t>
            </a:r>
            <a:endParaRPr lang="en-US" dirty="0">
              <a:solidFill>
                <a:schemeClr val="accent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mph" presetSubtype="1" nodeType="clickEffect">
                                  <p:stCondLst>
                                    <p:cond delay="0"/>
                                  </p:stCondLst>
                                  <p:childTnLst>
                                    <p:set>
                                      <p:cBhvr>
                                        <p:cTn id="10" dur="indefinite"/>
                                        <p:tgtEl>
                                          <p:spTgt spid="48"/>
                                        </p:tgtEl>
                                        <p:attrNameLst>
                                          <p:attrName>stroke.color</p:attrName>
                                        </p:attrNameLst>
                                      </p:cBhvr>
                                      <p:to>
                                        <p:clrVal>
                                          <a:srgbClr val="FF3300"/>
                                        </p:clrVal>
                                      </p:to>
                                    </p:set>
                                    <p:set>
                                      <p:cBhvr>
                                        <p:cTn id="11" dur="indefinite"/>
                                        <p:tgtEl>
                                          <p:spTgt spid="48"/>
                                        </p:tgtEl>
                                        <p:attrNameLst>
                                          <p:attrName>stroke.on</p:attrName>
                                        </p:attrNameLst>
                                      </p:cBhvr>
                                      <p:to>
                                        <p:strVal val="true"/>
                                      </p:to>
                                    </p:set>
                                  </p:childTnLst>
                                </p:cTn>
                              </p:par>
                              <p:par>
                                <p:cTn id="12" presetID="7" presetClass="emph" presetSubtype="1" nodeType="withEffect">
                                  <p:stCondLst>
                                    <p:cond delay="0"/>
                                  </p:stCondLst>
                                  <p:childTnLst>
                                    <p:set>
                                      <p:cBhvr>
                                        <p:cTn id="13" dur="indefinite"/>
                                        <p:tgtEl>
                                          <p:spTgt spid="57"/>
                                        </p:tgtEl>
                                        <p:attrNameLst>
                                          <p:attrName>stroke.color</p:attrName>
                                        </p:attrNameLst>
                                      </p:cBhvr>
                                      <p:to>
                                        <p:clrVal>
                                          <a:srgbClr val="FF3300"/>
                                        </p:clrVal>
                                      </p:to>
                                    </p:set>
                                    <p:set>
                                      <p:cBhvr>
                                        <p:cTn id="14" dur="indefinite"/>
                                        <p:tgtEl>
                                          <p:spTgt spid="57"/>
                                        </p:tgtEl>
                                        <p:attrNameLst>
                                          <p:attrName>stroke.on</p:attrName>
                                        </p:attrNameLst>
                                      </p:cBhvr>
                                      <p:to>
                                        <p:strVal val="true"/>
                                      </p:to>
                                    </p:set>
                                  </p:childTnLst>
                                </p:cTn>
                              </p:par>
                              <p:par>
                                <p:cTn id="15" presetID="7" presetClass="emph" presetSubtype="1" nodeType="withEffect">
                                  <p:stCondLst>
                                    <p:cond delay="0"/>
                                  </p:stCondLst>
                                  <p:childTnLst>
                                    <p:set>
                                      <p:cBhvr>
                                        <p:cTn id="16" dur="indefinite"/>
                                        <p:tgtEl>
                                          <p:spTgt spid="44"/>
                                        </p:tgtEl>
                                        <p:attrNameLst>
                                          <p:attrName>stroke.color</p:attrName>
                                        </p:attrNameLst>
                                      </p:cBhvr>
                                      <p:to>
                                        <p:clrVal>
                                          <a:srgbClr val="FF3300"/>
                                        </p:clrVal>
                                      </p:to>
                                    </p:set>
                                    <p:set>
                                      <p:cBhvr>
                                        <p:cTn id="17" dur="indefinite"/>
                                        <p:tgtEl>
                                          <p:spTgt spid="44"/>
                                        </p:tgtEl>
                                        <p:attrNameLst>
                                          <p:attrName>stroke.on</p:attrName>
                                        </p:attrNameLst>
                                      </p:cBhvr>
                                      <p:to>
                                        <p:strVal val="true"/>
                                      </p:to>
                                    </p:set>
                                  </p:childTnLst>
                                </p:cTn>
                              </p:par>
                              <p:par>
                                <p:cTn id="18" presetID="7" presetClass="emph" presetSubtype="1" nodeType="withEffect">
                                  <p:stCondLst>
                                    <p:cond delay="0"/>
                                  </p:stCondLst>
                                  <p:childTnLst>
                                    <p:set>
                                      <p:cBhvr>
                                        <p:cTn id="19" dur="indefinite"/>
                                        <p:tgtEl>
                                          <p:spTgt spid="56"/>
                                        </p:tgtEl>
                                        <p:attrNameLst>
                                          <p:attrName>stroke.color</p:attrName>
                                        </p:attrNameLst>
                                      </p:cBhvr>
                                      <p:to>
                                        <p:clrVal>
                                          <a:srgbClr val="FF3300"/>
                                        </p:clrVal>
                                      </p:to>
                                    </p:set>
                                    <p:set>
                                      <p:cBhvr>
                                        <p:cTn id="20" dur="indefinite"/>
                                        <p:tgtEl>
                                          <p:spTgt spid="56"/>
                                        </p:tgtEl>
                                        <p:attrNameLst>
                                          <p:attrName>stroke.on</p:attrName>
                                        </p:attrNameLst>
                                      </p:cBhvr>
                                      <p:to>
                                        <p:strVal val="true"/>
                                      </p:to>
                                    </p:set>
                                  </p:childTnLst>
                                </p:cTn>
                              </p:par>
                              <p:par>
                                <p:cTn id="21" presetID="7" presetClass="emph" presetSubtype="1" nodeType="withEffect">
                                  <p:stCondLst>
                                    <p:cond delay="0"/>
                                  </p:stCondLst>
                                  <p:childTnLst>
                                    <p:set>
                                      <p:cBhvr>
                                        <p:cTn id="22" dur="indefinite"/>
                                        <p:tgtEl>
                                          <p:spTgt spid="16"/>
                                        </p:tgtEl>
                                        <p:attrNameLst>
                                          <p:attrName>stroke.color</p:attrName>
                                        </p:attrNameLst>
                                      </p:cBhvr>
                                      <p:to>
                                        <p:clrVal>
                                          <a:srgbClr val="FF3300"/>
                                        </p:clrVal>
                                      </p:to>
                                    </p:set>
                                    <p:set>
                                      <p:cBhvr>
                                        <p:cTn id="23" dur="indefinite"/>
                                        <p:tgtEl>
                                          <p:spTgt spid="16"/>
                                        </p:tgtEl>
                                        <p:attrNameLst>
                                          <p:attrName>stroke.on</p:attrName>
                                        </p:attrNameLst>
                                      </p:cBhvr>
                                      <p:to>
                                        <p:strVal val="true"/>
                                      </p:to>
                                    </p:set>
                                  </p:childTnLst>
                                </p:cTn>
                              </p:par>
                              <p:par>
                                <p:cTn id="24" presetID="7" presetClass="emph" presetSubtype="1" nodeType="withEffect">
                                  <p:stCondLst>
                                    <p:cond delay="0"/>
                                  </p:stCondLst>
                                  <p:childTnLst>
                                    <p:set>
                                      <p:cBhvr>
                                        <p:cTn id="25" dur="indefinite"/>
                                        <p:tgtEl>
                                          <p:spTgt spid="31"/>
                                        </p:tgtEl>
                                        <p:attrNameLst>
                                          <p:attrName>stroke.color</p:attrName>
                                        </p:attrNameLst>
                                      </p:cBhvr>
                                      <p:to>
                                        <p:clrVal>
                                          <a:srgbClr val="FF3300"/>
                                        </p:clrVal>
                                      </p:to>
                                    </p:set>
                                    <p:set>
                                      <p:cBhvr>
                                        <p:cTn id="26" dur="indefinite"/>
                                        <p:tgtEl>
                                          <p:spTgt spid="31"/>
                                        </p:tgtEl>
                                        <p:attrNameLst>
                                          <p:attrName>stroke.on</p:attrName>
                                        </p:attrNameLst>
                                      </p:cBhvr>
                                      <p:to>
                                        <p:strVal val="true"/>
                                      </p:to>
                                    </p:set>
                                  </p:childTnLst>
                                </p:cTn>
                              </p:par>
                              <p:par>
                                <p:cTn id="27" presetID="7" presetClass="emph" presetSubtype="1" nodeType="withEffect">
                                  <p:stCondLst>
                                    <p:cond delay="0"/>
                                  </p:stCondLst>
                                  <p:childTnLst>
                                    <p:set>
                                      <p:cBhvr>
                                        <p:cTn id="28" dur="indefinite"/>
                                        <p:tgtEl>
                                          <p:spTgt spid="17"/>
                                        </p:tgtEl>
                                        <p:attrNameLst>
                                          <p:attrName>stroke.color</p:attrName>
                                        </p:attrNameLst>
                                      </p:cBhvr>
                                      <p:to>
                                        <p:clrVal>
                                          <a:srgbClr val="FF3300"/>
                                        </p:clrVal>
                                      </p:to>
                                    </p:set>
                                    <p:set>
                                      <p:cBhvr>
                                        <p:cTn id="29" dur="indefinite"/>
                                        <p:tgtEl>
                                          <p:spTgt spid="17"/>
                                        </p:tgtEl>
                                        <p:attrNameLst>
                                          <p:attrName>stroke.on</p:attrName>
                                        </p:attrNameLst>
                                      </p:cBhvr>
                                      <p:to>
                                        <p:strVal val="true"/>
                                      </p:to>
                                    </p:set>
                                  </p:childTnLst>
                                </p:cTn>
                              </p:par>
                              <p:par>
                                <p:cTn id="30" presetID="7" presetClass="emph" presetSubtype="1" nodeType="withEffect">
                                  <p:stCondLst>
                                    <p:cond delay="0"/>
                                  </p:stCondLst>
                                  <p:childTnLst>
                                    <p:set>
                                      <p:cBhvr>
                                        <p:cTn id="31" dur="indefinite"/>
                                        <p:tgtEl>
                                          <p:spTgt spid="36"/>
                                        </p:tgtEl>
                                        <p:attrNameLst>
                                          <p:attrName>stroke.color</p:attrName>
                                        </p:attrNameLst>
                                      </p:cBhvr>
                                      <p:to>
                                        <p:clrVal>
                                          <a:srgbClr val="FF3300"/>
                                        </p:clrVal>
                                      </p:to>
                                    </p:set>
                                    <p:set>
                                      <p:cBhvr>
                                        <p:cTn id="32" dur="indefinite"/>
                                        <p:tgtEl>
                                          <p:spTgt spid="36"/>
                                        </p:tgtEl>
                                        <p:attrNameLst>
                                          <p:attrName>stroke.on</p:attrName>
                                        </p:attrNameLst>
                                      </p:cBhvr>
                                      <p:to>
                                        <p:strVal val="true"/>
                                      </p:to>
                                    </p:set>
                                  </p:childTnLst>
                                </p:cTn>
                              </p:par>
                              <p:par>
                                <p:cTn id="33" presetID="7" presetClass="emph" presetSubtype="1" nodeType="withEffect">
                                  <p:stCondLst>
                                    <p:cond delay="0"/>
                                  </p:stCondLst>
                                  <p:childTnLst>
                                    <p:set>
                                      <p:cBhvr>
                                        <p:cTn id="34" dur="indefinite"/>
                                        <p:tgtEl>
                                          <p:spTgt spid="8"/>
                                        </p:tgtEl>
                                        <p:attrNameLst>
                                          <p:attrName>stroke.color</p:attrName>
                                        </p:attrNameLst>
                                      </p:cBhvr>
                                      <p:to>
                                        <p:clrVal>
                                          <a:srgbClr val="FF3300"/>
                                        </p:clrVal>
                                      </p:to>
                                    </p:set>
                                    <p:set>
                                      <p:cBhvr>
                                        <p:cTn id="35" dur="indefinite"/>
                                        <p:tgtEl>
                                          <p:spTgt spid="8"/>
                                        </p:tgtEl>
                                        <p:attrNameLst>
                                          <p:attrName>stroke.on</p:attrName>
                                        </p:attrNameLst>
                                      </p:cBhvr>
                                      <p:to>
                                        <p:strVal val="true"/>
                                      </p:to>
                                    </p:set>
                                  </p:childTnLst>
                                </p:cTn>
                              </p:par>
                              <p:par>
                                <p:cTn id="36" presetID="7" presetClass="emph" presetSubtype="1" nodeType="withEffect">
                                  <p:stCondLst>
                                    <p:cond delay="0"/>
                                  </p:stCondLst>
                                  <p:childTnLst>
                                    <p:set>
                                      <p:cBhvr>
                                        <p:cTn id="37" dur="indefinite"/>
                                        <p:tgtEl>
                                          <p:spTgt spid="24"/>
                                        </p:tgtEl>
                                        <p:attrNameLst>
                                          <p:attrName>stroke.color</p:attrName>
                                        </p:attrNameLst>
                                      </p:cBhvr>
                                      <p:to>
                                        <p:clrVal>
                                          <a:srgbClr val="FF3300"/>
                                        </p:clrVal>
                                      </p:to>
                                    </p:set>
                                    <p:set>
                                      <p:cBhvr>
                                        <p:cTn id="38" dur="indefinite"/>
                                        <p:tgtEl>
                                          <p:spTgt spid="24"/>
                                        </p:tgtEl>
                                        <p:attrNameLst>
                                          <p:attrName>stroke.on</p:attrName>
                                        </p:attrNameLst>
                                      </p:cBhvr>
                                      <p:to>
                                        <p:strVal val="true"/>
                                      </p:to>
                                    </p:set>
                                  </p:childTnLst>
                                </p:cTn>
                              </p:par>
                              <p:par>
                                <p:cTn id="39" presetID="7" presetClass="emph" presetSubtype="1" nodeType="withEffect">
                                  <p:stCondLst>
                                    <p:cond delay="0"/>
                                  </p:stCondLst>
                                  <p:childTnLst>
                                    <p:set>
                                      <p:cBhvr>
                                        <p:cTn id="40" dur="indefinite"/>
                                        <p:tgtEl>
                                          <p:spTgt spid="9"/>
                                        </p:tgtEl>
                                        <p:attrNameLst>
                                          <p:attrName>stroke.color</p:attrName>
                                        </p:attrNameLst>
                                      </p:cBhvr>
                                      <p:to>
                                        <p:clrVal>
                                          <a:srgbClr val="FF3300"/>
                                        </p:clrVal>
                                      </p:to>
                                    </p:set>
                                    <p:set>
                                      <p:cBhvr>
                                        <p:cTn id="41" dur="indefinite"/>
                                        <p:tgtEl>
                                          <p:spTgt spid="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a:t>The real </a:t>
            </a:r>
            <a:r>
              <a:rPr lang="en-US" b="1" dirty="0" err="1"/>
              <a:t>SkipList</a:t>
            </a:r>
            <a:endParaRPr lang="en-US" b="1" dirty="0"/>
          </a:p>
        </p:txBody>
      </p:sp>
      <p:sp>
        <p:nvSpPr>
          <p:cNvPr id="6" name="矩形 5"/>
          <p:cNvSpPr/>
          <p:nvPr/>
        </p:nvSpPr>
        <p:spPr>
          <a:xfrm>
            <a:off x="628650"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7" name="矩形 6"/>
          <p:cNvSpPr/>
          <p:nvPr/>
        </p:nvSpPr>
        <p:spPr>
          <a:xfrm>
            <a:off x="1469308"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8" name="矩形 7"/>
          <p:cNvSpPr/>
          <p:nvPr/>
        </p:nvSpPr>
        <p:spPr>
          <a:xfrm>
            <a:off x="2309966" y="6178240"/>
            <a:ext cx="452284" cy="3146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9" name="矩形 8"/>
          <p:cNvSpPr/>
          <p:nvPr/>
        </p:nvSpPr>
        <p:spPr>
          <a:xfrm>
            <a:off x="3155540" y="6178241"/>
            <a:ext cx="452284" cy="3146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11" name="矩形 10"/>
          <p:cNvSpPr/>
          <p:nvPr/>
        </p:nvSpPr>
        <p:spPr>
          <a:xfrm>
            <a:off x="4836856"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12" name="矩形 11"/>
          <p:cNvSpPr/>
          <p:nvPr/>
        </p:nvSpPr>
        <p:spPr>
          <a:xfrm>
            <a:off x="5677514" y="61782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13" name="矩形 12"/>
          <p:cNvSpPr/>
          <p:nvPr/>
        </p:nvSpPr>
        <p:spPr>
          <a:xfrm>
            <a:off x="6518172" y="61782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endParaRPr lang="en-US" dirty="0">
              <a:solidFill>
                <a:schemeClr val="tx1"/>
              </a:solidFill>
            </a:endParaRPr>
          </a:p>
        </p:txBody>
      </p:sp>
      <p:sp>
        <p:nvSpPr>
          <p:cNvPr id="14" name="矩形 13"/>
          <p:cNvSpPr/>
          <p:nvPr/>
        </p:nvSpPr>
        <p:spPr>
          <a:xfrm>
            <a:off x="7358830" y="617823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15" name="矩形 14"/>
          <p:cNvSpPr/>
          <p:nvPr/>
        </p:nvSpPr>
        <p:spPr>
          <a:xfrm>
            <a:off x="8197858" y="6178238"/>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6" name="矩形 15"/>
          <p:cNvSpPr/>
          <p:nvPr/>
        </p:nvSpPr>
        <p:spPr>
          <a:xfrm>
            <a:off x="628650" y="5511504"/>
            <a:ext cx="452284" cy="3146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7" name="矩形 16"/>
          <p:cNvSpPr/>
          <p:nvPr/>
        </p:nvSpPr>
        <p:spPr>
          <a:xfrm>
            <a:off x="2312211" y="5511503"/>
            <a:ext cx="452284" cy="3146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19" name="矩形 18"/>
          <p:cNvSpPr/>
          <p:nvPr/>
        </p:nvSpPr>
        <p:spPr>
          <a:xfrm>
            <a:off x="5677514" y="551150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20" name="矩形 19"/>
          <p:cNvSpPr/>
          <p:nvPr/>
        </p:nvSpPr>
        <p:spPr>
          <a:xfrm>
            <a:off x="7358830" y="551150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21" name="矩形 20"/>
          <p:cNvSpPr/>
          <p:nvPr/>
        </p:nvSpPr>
        <p:spPr>
          <a:xfrm>
            <a:off x="8197858" y="551149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22" name="直接箭头连接符 21"/>
          <p:cNvCxnSpPr>
            <a:stCxn id="6" idx="3"/>
            <a:endCxn id="7" idx="1"/>
          </p:cNvCxnSpPr>
          <p:nvPr/>
        </p:nvCxnSpPr>
        <p:spPr>
          <a:xfrm>
            <a:off x="1080934"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921592"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2762250" y="6335558"/>
            <a:ext cx="388374"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3"/>
            <a:endCxn id="60" idx="1"/>
          </p:cNvCxnSpPr>
          <p:nvPr/>
        </p:nvCxnSpPr>
        <p:spPr>
          <a:xfrm>
            <a:off x="3607824" y="6335558"/>
            <a:ext cx="396977" cy="3578"/>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5289140"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6129798" y="6324393"/>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6970456"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811114"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3"/>
            <a:endCxn id="17" idx="1"/>
          </p:cNvCxnSpPr>
          <p:nvPr/>
        </p:nvCxnSpPr>
        <p:spPr>
          <a:xfrm flipV="1">
            <a:off x="1080934" y="5668820"/>
            <a:ext cx="1231277" cy="1"/>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7" idx="3"/>
            <a:endCxn id="19" idx="1"/>
          </p:cNvCxnSpPr>
          <p:nvPr/>
        </p:nvCxnSpPr>
        <p:spPr>
          <a:xfrm flipV="1">
            <a:off x="2764495" y="5668818"/>
            <a:ext cx="2913019" cy="2"/>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6122424" y="5664417"/>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1" idx="1"/>
            <a:endCxn id="20" idx="3"/>
          </p:cNvCxnSpPr>
          <p:nvPr/>
        </p:nvCxnSpPr>
        <p:spPr>
          <a:xfrm flipH="1">
            <a:off x="7811114" y="5668816"/>
            <a:ext cx="386744"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7" idx="2"/>
            <a:endCxn id="8" idx="0"/>
          </p:cNvCxnSpPr>
          <p:nvPr/>
        </p:nvCxnSpPr>
        <p:spPr>
          <a:xfrm flipH="1">
            <a:off x="2536108" y="5826136"/>
            <a:ext cx="2245" cy="352104"/>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9" idx="2"/>
            <a:endCxn id="12" idx="0"/>
          </p:cNvCxnSpPr>
          <p:nvPr/>
        </p:nvCxnSpPr>
        <p:spPr>
          <a:xfrm>
            <a:off x="5903656" y="5826134"/>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0" idx="2"/>
            <a:endCxn id="14" idx="0"/>
          </p:cNvCxnSpPr>
          <p:nvPr/>
        </p:nvCxnSpPr>
        <p:spPr>
          <a:xfrm>
            <a:off x="7584972" y="5826133"/>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2"/>
            <a:endCxn id="6" idx="0"/>
          </p:cNvCxnSpPr>
          <p:nvPr/>
        </p:nvCxnSpPr>
        <p:spPr>
          <a:xfrm>
            <a:off x="854792" y="5826137"/>
            <a:ext cx="0" cy="35210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1" idx="2"/>
            <a:endCxn id="15" idx="0"/>
          </p:cNvCxnSpPr>
          <p:nvPr/>
        </p:nvCxnSpPr>
        <p:spPr>
          <a:xfrm>
            <a:off x="8424000" y="5826132"/>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353701" y="484620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44" name="矩形 43"/>
          <p:cNvSpPr/>
          <p:nvPr/>
        </p:nvSpPr>
        <p:spPr>
          <a:xfrm>
            <a:off x="628650" y="4844755"/>
            <a:ext cx="452284" cy="3146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45" name="矩形 44"/>
          <p:cNvSpPr/>
          <p:nvPr/>
        </p:nvSpPr>
        <p:spPr>
          <a:xfrm>
            <a:off x="8197858" y="484475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46" name="矩形 45"/>
          <p:cNvSpPr/>
          <p:nvPr/>
        </p:nvSpPr>
        <p:spPr>
          <a:xfrm>
            <a:off x="7353701" y="417506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47" name="矩形 46"/>
          <p:cNvSpPr/>
          <p:nvPr/>
        </p:nvSpPr>
        <p:spPr>
          <a:xfrm>
            <a:off x="8197858" y="417505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48" name="矩形 47"/>
          <p:cNvSpPr/>
          <p:nvPr/>
        </p:nvSpPr>
        <p:spPr>
          <a:xfrm>
            <a:off x="628650" y="4175058"/>
            <a:ext cx="452284" cy="3146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49" name="直接箭头连接符 48"/>
          <p:cNvCxnSpPr>
            <a:stCxn id="44" idx="3"/>
            <a:endCxn id="43" idx="1"/>
          </p:cNvCxnSpPr>
          <p:nvPr/>
        </p:nvCxnSpPr>
        <p:spPr>
          <a:xfrm>
            <a:off x="1080934" y="5002072"/>
            <a:ext cx="6272767" cy="144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3" idx="3"/>
            <a:endCxn id="45" idx="1"/>
          </p:cNvCxnSpPr>
          <p:nvPr/>
        </p:nvCxnSpPr>
        <p:spPr>
          <a:xfrm flipV="1">
            <a:off x="7805985" y="5002072"/>
            <a:ext cx="391873" cy="144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8" idx="3"/>
            <a:endCxn id="46" idx="1"/>
          </p:cNvCxnSpPr>
          <p:nvPr/>
        </p:nvCxnSpPr>
        <p:spPr>
          <a:xfrm>
            <a:off x="1080934" y="4332375"/>
            <a:ext cx="6272767" cy="2"/>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7805984" y="4339726"/>
            <a:ext cx="391873" cy="144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8424000" y="5159388"/>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8424000" y="4489691"/>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854792" y="5159388"/>
            <a:ext cx="0" cy="352106"/>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8" idx="2"/>
            <a:endCxn id="44" idx="0"/>
          </p:cNvCxnSpPr>
          <p:nvPr/>
        </p:nvCxnSpPr>
        <p:spPr>
          <a:xfrm>
            <a:off x="854792" y="4489691"/>
            <a:ext cx="0" cy="355064"/>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7584972" y="4489691"/>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7584972" y="5159388"/>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6610288" y="3261125"/>
            <a:ext cx="2039854" cy="400110"/>
          </a:xfrm>
          <a:prstGeom prst="rect">
            <a:avLst/>
          </a:prstGeom>
          <a:noFill/>
        </p:spPr>
        <p:txBody>
          <a:bodyPr wrap="none" rtlCol="0">
            <a:spAutoFit/>
          </a:bodyPr>
          <a:lstStyle/>
          <a:p>
            <a:r>
              <a:rPr lang="en-US" sz="2000" i="1" u="sng" dirty="0">
                <a:solidFill>
                  <a:schemeClr val="accent6">
                    <a:lumMod val="50000"/>
                  </a:schemeClr>
                </a:solidFill>
              </a:rPr>
              <a:t>Example:</a:t>
            </a:r>
            <a:r>
              <a:rPr lang="en-US" sz="2000" dirty="0">
                <a:solidFill>
                  <a:schemeClr val="accent6">
                    <a:lumMod val="50000"/>
                  </a:schemeClr>
                </a:solidFill>
              </a:rPr>
              <a:t> insert 7.</a:t>
            </a:r>
            <a:endParaRPr lang="en-US" sz="2000" dirty="0">
              <a:solidFill>
                <a:schemeClr val="accent6">
                  <a:lumMod val="50000"/>
                </a:schemeClr>
              </a:solidFill>
            </a:endParaRPr>
          </a:p>
        </p:txBody>
      </p:sp>
      <p:sp>
        <p:nvSpPr>
          <p:cNvPr id="60" name="矩形 59"/>
          <p:cNvSpPr/>
          <p:nvPr/>
        </p:nvSpPr>
        <p:spPr>
          <a:xfrm>
            <a:off x="4004801" y="6181819"/>
            <a:ext cx="452284" cy="31463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cxnSp>
        <p:nvCxnSpPr>
          <p:cNvPr id="61" name="直接箭头连接符 60"/>
          <p:cNvCxnSpPr>
            <a:stCxn id="60" idx="3"/>
            <a:endCxn id="11" idx="1"/>
          </p:cNvCxnSpPr>
          <p:nvPr/>
        </p:nvCxnSpPr>
        <p:spPr>
          <a:xfrm flipV="1">
            <a:off x="4457085" y="6335558"/>
            <a:ext cx="379771" cy="3578"/>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3" name="Picture 8" descr="Image result for 硬币"/>
          <p:cNvPicPr>
            <a:picLocks noChangeAspect="1" noChangeArrowheads="1"/>
          </p:cNvPicPr>
          <p:nvPr/>
        </p:nvPicPr>
        <p:blipFill rotWithShape="1">
          <a:blip r:embed="rId1">
            <a:extLst>
              <a:ext uri="{28A0092B-C50C-407E-A947-70E740481C1C}">
                <a14:useLocalDpi xmlns:a14="http://schemas.microsoft.com/office/drawing/2010/main" val="0"/>
              </a:ext>
            </a:extLst>
          </a:blip>
          <a:srcRect l="1222" t="6021" r="49920" b="3591"/>
          <a:stretch>
            <a:fillRect/>
          </a:stretch>
        </p:blipFill>
        <p:spPr bwMode="auto">
          <a:xfrm>
            <a:off x="3524205" y="5718263"/>
            <a:ext cx="448428" cy="447671"/>
          </a:xfrm>
          <a:prstGeom prst="rect">
            <a:avLst/>
          </a:prstGeom>
          <a:noFill/>
          <a:extLst>
            <a:ext uri="{909E8E84-426E-40DD-AFC4-6F175D3DCCD1}">
              <a14:hiddenFill xmlns:a14="http://schemas.microsoft.com/office/drawing/2010/main">
                <a:solidFill>
                  <a:srgbClr val="FFFFFF"/>
                </a:solidFill>
              </a14:hiddenFill>
            </a:ext>
          </a:extLst>
        </p:spPr>
      </p:pic>
      <p:sp>
        <p:nvSpPr>
          <p:cNvPr id="64" name="文本框 63"/>
          <p:cNvSpPr txBox="1"/>
          <p:nvPr/>
        </p:nvSpPr>
        <p:spPr>
          <a:xfrm>
            <a:off x="135373" y="3805405"/>
            <a:ext cx="493277" cy="369332"/>
          </a:xfrm>
          <a:prstGeom prst="rect">
            <a:avLst/>
          </a:prstGeom>
          <a:noFill/>
        </p:spPr>
        <p:txBody>
          <a:bodyPr wrap="none" rtlCol="0">
            <a:spAutoFit/>
          </a:bodyPr>
          <a:lstStyle/>
          <a:p>
            <a:r>
              <a:rPr lang="en-US" dirty="0" err="1">
                <a:solidFill>
                  <a:schemeClr val="accent2">
                    <a:lumMod val="50000"/>
                  </a:schemeClr>
                </a:solidFill>
              </a:rPr>
              <a:t>Lvl</a:t>
            </a:r>
            <a:r>
              <a:rPr lang="en-US" dirty="0">
                <a:solidFill>
                  <a:schemeClr val="accent2">
                    <a:lumMod val="50000"/>
                  </a:schemeClr>
                </a:solidFill>
              </a:rPr>
              <a:t>:</a:t>
            </a:r>
            <a:endParaRPr lang="en-US" dirty="0">
              <a:solidFill>
                <a:schemeClr val="accent2">
                  <a:lumMod val="50000"/>
                </a:schemeClr>
              </a:solidFill>
            </a:endParaRPr>
          </a:p>
        </p:txBody>
      </p:sp>
      <p:sp>
        <p:nvSpPr>
          <p:cNvPr id="65" name="文本框 64"/>
          <p:cNvSpPr txBox="1"/>
          <p:nvPr/>
        </p:nvSpPr>
        <p:spPr>
          <a:xfrm>
            <a:off x="226253" y="6123539"/>
            <a:ext cx="301685" cy="369332"/>
          </a:xfrm>
          <a:prstGeom prst="rect">
            <a:avLst/>
          </a:prstGeom>
          <a:noFill/>
        </p:spPr>
        <p:txBody>
          <a:bodyPr wrap="none" rtlCol="0">
            <a:spAutoFit/>
          </a:bodyPr>
          <a:lstStyle/>
          <a:p>
            <a:pPr algn="ctr"/>
            <a:r>
              <a:rPr lang="en-US" dirty="0">
                <a:solidFill>
                  <a:schemeClr val="accent2">
                    <a:lumMod val="50000"/>
                  </a:schemeClr>
                </a:solidFill>
              </a:rPr>
              <a:t>1</a:t>
            </a:r>
            <a:endParaRPr lang="en-US" dirty="0">
              <a:solidFill>
                <a:schemeClr val="accent2">
                  <a:lumMod val="50000"/>
                </a:schemeClr>
              </a:solidFill>
            </a:endParaRPr>
          </a:p>
        </p:txBody>
      </p:sp>
      <p:sp>
        <p:nvSpPr>
          <p:cNvPr id="67" name="文本框 66"/>
          <p:cNvSpPr txBox="1"/>
          <p:nvPr/>
        </p:nvSpPr>
        <p:spPr>
          <a:xfrm>
            <a:off x="228907" y="5456800"/>
            <a:ext cx="301685" cy="369332"/>
          </a:xfrm>
          <a:prstGeom prst="rect">
            <a:avLst/>
          </a:prstGeom>
          <a:noFill/>
        </p:spPr>
        <p:txBody>
          <a:bodyPr wrap="none" rtlCol="0">
            <a:spAutoFit/>
          </a:bodyPr>
          <a:lstStyle/>
          <a:p>
            <a:pPr algn="ctr"/>
            <a:r>
              <a:rPr lang="en-US" dirty="0">
                <a:solidFill>
                  <a:schemeClr val="accent2">
                    <a:lumMod val="50000"/>
                  </a:schemeClr>
                </a:solidFill>
              </a:rPr>
              <a:t>2</a:t>
            </a:r>
            <a:endParaRPr lang="en-US" dirty="0">
              <a:solidFill>
                <a:schemeClr val="accent2">
                  <a:lumMod val="50000"/>
                </a:schemeClr>
              </a:solidFill>
            </a:endParaRPr>
          </a:p>
        </p:txBody>
      </p:sp>
      <p:sp>
        <p:nvSpPr>
          <p:cNvPr id="68" name="文本框 67"/>
          <p:cNvSpPr txBox="1"/>
          <p:nvPr/>
        </p:nvSpPr>
        <p:spPr>
          <a:xfrm>
            <a:off x="227197" y="4790056"/>
            <a:ext cx="301685" cy="369332"/>
          </a:xfrm>
          <a:prstGeom prst="rect">
            <a:avLst/>
          </a:prstGeom>
          <a:noFill/>
        </p:spPr>
        <p:txBody>
          <a:bodyPr wrap="none" rtlCol="0">
            <a:spAutoFit/>
          </a:bodyPr>
          <a:lstStyle/>
          <a:p>
            <a:pPr algn="ctr"/>
            <a:r>
              <a:rPr lang="en-US" dirty="0">
                <a:solidFill>
                  <a:schemeClr val="accent2">
                    <a:lumMod val="50000"/>
                  </a:schemeClr>
                </a:solidFill>
              </a:rPr>
              <a:t>3</a:t>
            </a:r>
            <a:endParaRPr lang="en-US" dirty="0">
              <a:solidFill>
                <a:schemeClr val="accent2">
                  <a:lumMod val="50000"/>
                </a:schemeClr>
              </a:solidFill>
            </a:endParaRPr>
          </a:p>
        </p:txBody>
      </p:sp>
      <p:sp>
        <p:nvSpPr>
          <p:cNvPr id="69" name="文本框 68"/>
          <p:cNvSpPr txBox="1"/>
          <p:nvPr/>
        </p:nvSpPr>
        <p:spPr>
          <a:xfrm>
            <a:off x="232132" y="4123315"/>
            <a:ext cx="301685" cy="369332"/>
          </a:xfrm>
          <a:prstGeom prst="rect">
            <a:avLst/>
          </a:prstGeom>
          <a:noFill/>
        </p:spPr>
        <p:txBody>
          <a:bodyPr wrap="none" rtlCol="0">
            <a:spAutoFit/>
          </a:bodyPr>
          <a:lstStyle/>
          <a:p>
            <a:pPr algn="ctr"/>
            <a:r>
              <a:rPr lang="en-US" dirty="0">
                <a:solidFill>
                  <a:schemeClr val="accent2">
                    <a:lumMod val="50000"/>
                  </a:schemeClr>
                </a:solidFill>
              </a:rPr>
              <a:t>4</a:t>
            </a:r>
            <a:endParaRPr lang="en-US" dirty="0">
              <a:solidFill>
                <a:schemeClr val="accent2">
                  <a:lumMod val="50000"/>
                </a:schemeClr>
              </a:solidFill>
            </a:endParaRPr>
          </a:p>
        </p:txBody>
      </p:sp>
      <p:sp>
        <p:nvSpPr>
          <p:cNvPr id="70" name="矩形 69"/>
          <p:cNvSpPr/>
          <p:nvPr/>
        </p:nvSpPr>
        <p:spPr>
          <a:xfrm>
            <a:off x="628650" y="1698612"/>
            <a:ext cx="4739763" cy="173037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a:solidFill>
                  <a:schemeClr val="tx1"/>
                </a:solidFill>
              </a:rPr>
              <a:t>Insert(</a:t>
            </a:r>
            <a:r>
              <a:rPr lang="en-GB" sz="1600" b="1" u="sng" dirty="0" err="1">
                <a:solidFill>
                  <a:schemeClr val="tx1"/>
                </a:solidFill>
              </a:rPr>
              <a:t>L,x</a:t>
            </a:r>
            <a:r>
              <a:rPr lang="en-GB" sz="1600" b="1" u="sng" dirty="0">
                <a:solidFill>
                  <a:schemeClr val="tx1"/>
                </a:solidFill>
              </a:rPr>
              <a:t>):</a:t>
            </a:r>
            <a:endParaRPr lang="en-GB" sz="1600" b="1" u="sng" dirty="0">
              <a:solidFill>
                <a:schemeClr val="tx1"/>
              </a:solidFill>
            </a:endParaRPr>
          </a:p>
          <a:p>
            <a:pPr>
              <a:lnSpc>
                <a:spcPct val="90000"/>
              </a:lnSpc>
            </a:pPr>
            <a:r>
              <a:rPr lang="en-GB" sz="1600" dirty="0">
                <a:solidFill>
                  <a:schemeClr val="tx1"/>
                </a:solidFill>
                <a:latin typeface="Courier New" pitchFamily="49" charset="0"/>
                <a:cs typeface="Courier New" pitchFamily="49" charset="0"/>
              </a:rPr>
              <a:t>level = 1, done = false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while (!done)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Insert x into level k list.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Flip a fair coin:</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With probability 1/2: done = true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With probability 1/2: k = k+1</a:t>
            </a:r>
            <a:endParaRPr lang="en-GB" sz="1600"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a:t>The real </a:t>
            </a:r>
            <a:r>
              <a:rPr lang="en-US" b="1" dirty="0" err="1"/>
              <a:t>SkipList</a:t>
            </a:r>
            <a:endParaRPr lang="en-US" b="1" dirty="0"/>
          </a:p>
        </p:txBody>
      </p:sp>
      <p:sp>
        <p:nvSpPr>
          <p:cNvPr id="6" name="矩形 5"/>
          <p:cNvSpPr/>
          <p:nvPr/>
        </p:nvSpPr>
        <p:spPr>
          <a:xfrm>
            <a:off x="628650"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7" name="矩形 6"/>
          <p:cNvSpPr/>
          <p:nvPr/>
        </p:nvSpPr>
        <p:spPr>
          <a:xfrm>
            <a:off x="1469308"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8" name="矩形 7"/>
          <p:cNvSpPr/>
          <p:nvPr/>
        </p:nvSpPr>
        <p:spPr>
          <a:xfrm>
            <a:off x="2309966" y="6178240"/>
            <a:ext cx="452284" cy="3146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9" name="矩形 8"/>
          <p:cNvSpPr/>
          <p:nvPr/>
        </p:nvSpPr>
        <p:spPr>
          <a:xfrm>
            <a:off x="3155540" y="6178241"/>
            <a:ext cx="452284" cy="3146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11" name="矩形 10"/>
          <p:cNvSpPr/>
          <p:nvPr/>
        </p:nvSpPr>
        <p:spPr>
          <a:xfrm>
            <a:off x="4836856"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12" name="矩形 11"/>
          <p:cNvSpPr/>
          <p:nvPr/>
        </p:nvSpPr>
        <p:spPr>
          <a:xfrm>
            <a:off x="5677514" y="61782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13" name="矩形 12"/>
          <p:cNvSpPr/>
          <p:nvPr/>
        </p:nvSpPr>
        <p:spPr>
          <a:xfrm>
            <a:off x="6518172" y="61782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endParaRPr lang="en-US" dirty="0">
              <a:solidFill>
                <a:schemeClr val="tx1"/>
              </a:solidFill>
            </a:endParaRPr>
          </a:p>
        </p:txBody>
      </p:sp>
      <p:sp>
        <p:nvSpPr>
          <p:cNvPr id="14" name="矩形 13"/>
          <p:cNvSpPr/>
          <p:nvPr/>
        </p:nvSpPr>
        <p:spPr>
          <a:xfrm>
            <a:off x="7358830" y="617823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15" name="矩形 14"/>
          <p:cNvSpPr/>
          <p:nvPr/>
        </p:nvSpPr>
        <p:spPr>
          <a:xfrm>
            <a:off x="8197858" y="6178238"/>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6" name="矩形 15"/>
          <p:cNvSpPr/>
          <p:nvPr/>
        </p:nvSpPr>
        <p:spPr>
          <a:xfrm>
            <a:off x="628650" y="5511504"/>
            <a:ext cx="452284" cy="3146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7" name="矩形 16"/>
          <p:cNvSpPr/>
          <p:nvPr/>
        </p:nvSpPr>
        <p:spPr>
          <a:xfrm>
            <a:off x="2312211" y="5511503"/>
            <a:ext cx="452284" cy="3146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19" name="矩形 18"/>
          <p:cNvSpPr/>
          <p:nvPr/>
        </p:nvSpPr>
        <p:spPr>
          <a:xfrm>
            <a:off x="5677514" y="551150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20" name="矩形 19"/>
          <p:cNvSpPr/>
          <p:nvPr/>
        </p:nvSpPr>
        <p:spPr>
          <a:xfrm>
            <a:off x="7358830" y="551150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21" name="矩形 20"/>
          <p:cNvSpPr/>
          <p:nvPr/>
        </p:nvSpPr>
        <p:spPr>
          <a:xfrm>
            <a:off x="8197858" y="551149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22" name="直接箭头连接符 21"/>
          <p:cNvCxnSpPr>
            <a:stCxn id="6" idx="3"/>
            <a:endCxn id="7" idx="1"/>
          </p:cNvCxnSpPr>
          <p:nvPr/>
        </p:nvCxnSpPr>
        <p:spPr>
          <a:xfrm>
            <a:off x="1080934"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921592"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2762250" y="6335558"/>
            <a:ext cx="388374"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3"/>
            <a:endCxn id="60" idx="1"/>
          </p:cNvCxnSpPr>
          <p:nvPr/>
        </p:nvCxnSpPr>
        <p:spPr>
          <a:xfrm>
            <a:off x="3607824" y="6335558"/>
            <a:ext cx="396977" cy="3578"/>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5289140"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6129798" y="6324393"/>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6970456"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811114"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3"/>
            <a:endCxn id="17" idx="1"/>
          </p:cNvCxnSpPr>
          <p:nvPr/>
        </p:nvCxnSpPr>
        <p:spPr>
          <a:xfrm flipV="1">
            <a:off x="1080934" y="5668820"/>
            <a:ext cx="1231277" cy="1"/>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6122424" y="5664417"/>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1" idx="1"/>
            <a:endCxn id="20" idx="3"/>
          </p:cNvCxnSpPr>
          <p:nvPr/>
        </p:nvCxnSpPr>
        <p:spPr>
          <a:xfrm flipH="1">
            <a:off x="7811114" y="5668816"/>
            <a:ext cx="386744"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7" idx="2"/>
            <a:endCxn id="8" idx="0"/>
          </p:cNvCxnSpPr>
          <p:nvPr/>
        </p:nvCxnSpPr>
        <p:spPr>
          <a:xfrm flipH="1">
            <a:off x="2536108" y="5826136"/>
            <a:ext cx="2245" cy="352104"/>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9" idx="2"/>
            <a:endCxn id="12" idx="0"/>
          </p:cNvCxnSpPr>
          <p:nvPr/>
        </p:nvCxnSpPr>
        <p:spPr>
          <a:xfrm>
            <a:off x="5903656" y="5826134"/>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0" idx="2"/>
            <a:endCxn id="14" idx="0"/>
          </p:cNvCxnSpPr>
          <p:nvPr/>
        </p:nvCxnSpPr>
        <p:spPr>
          <a:xfrm>
            <a:off x="7584972" y="5826133"/>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2"/>
            <a:endCxn id="6" idx="0"/>
          </p:cNvCxnSpPr>
          <p:nvPr/>
        </p:nvCxnSpPr>
        <p:spPr>
          <a:xfrm>
            <a:off x="854792" y="5826137"/>
            <a:ext cx="0" cy="35210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1" idx="2"/>
            <a:endCxn id="15" idx="0"/>
          </p:cNvCxnSpPr>
          <p:nvPr/>
        </p:nvCxnSpPr>
        <p:spPr>
          <a:xfrm>
            <a:off x="8424000" y="5826132"/>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353701" y="484620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44" name="矩形 43"/>
          <p:cNvSpPr/>
          <p:nvPr/>
        </p:nvSpPr>
        <p:spPr>
          <a:xfrm>
            <a:off x="628650" y="4844755"/>
            <a:ext cx="452284" cy="3146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45" name="矩形 44"/>
          <p:cNvSpPr/>
          <p:nvPr/>
        </p:nvSpPr>
        <p:spPr>
          <a:xfrm>
            <a:off x="8197858" y="484475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46" name="矩形 45"/>
          <p:cNvSpPr/>
          <p:nvPr/>
        </p:nvSpPr>
        <p:spPr>
          <a:xfrm>
            <a:off x="7353701" y="417506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47" name="矩形 46"/>
          <p:cNvSpPr/>
          <p:nvPr/>
        </p:nvSpPr>
        <p:spPr>
          <a:xfrm>
            <a:off x="8197858" y="417505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48" name="矩形 47"/>
          <p:cNvSpPr/>
          <p:nvPr/>
        </p:nvSpPr>
        <p:spPr>
          <a:xfrm>
            <a:off x="628650" y="4175058"/>
            <a:ext cx="452284" cy="3146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49" name="直接箭头连接符 48"/>
          <p:cNvCxnSpPr>
            <a:stCxn id="44" idx="3"/>
            <a:endCxn id="43" idx="1"/>
          </p:cNvCxnSpPr>
          <p:nvPr/>
        </p:nvCxnSpPr>
        <p:spPr>
          <a:xfrm>
            <a:off x="1080934" y="5002072"/>
            <a:ext cx="6272767" cy="144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3" idx="3"/>
            <a:endCxn id="45" idx="1"/>
          </p:cNvCxnSpPr>
          <p:nvPr/>
        </p:nvCxnSpPr>
        <p:spPr>
          <a:xfrm flipV="1">
            <a:off x="7805985" y="5002072"/>
            <a:ext cx="391873" cy="144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8" idx="3"/>
            <a:endCxn id="46" idx="1"/>
          </p:cNvCxnSpPr>
          <p:nvPr/>
        </p:nvCxnSpPr>
        <p:spPr>
          <a:xfrm>
            <a:off x="1080934" y="4332375"/>
            <a:ext cx="6272767" cy="2"/>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7805984" y="4339726"/>
            <a:ext cx="391873" cy="144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8424000" y="5159388"/>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8424000" y="4489691"/>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854792" y="5159388"/>
            <a:ext cx="0" cy="352106"/>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8" idx="2"/>
            <a:endCxn id="44" idx="0"/>
          </p:cNvCxnSpPr>
          <p:nvPr/>
        </p:nvCxnSpPr>
        <p:spPr>
          <a:xfrm>
            <a:off x="854792" y="4489691"/>
            <a:ext cx="0" cy="355064"/>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7584972" y="4489691"/>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7584972" y="5159388"/>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6610288" y="3261125"/>
            <a:ext cx="2039854" cy="400110"/>
          </a:xfrm>
          <a:prstGeom prst="rect">
            <a:avLst/>
          </a:prstGeom>
          <a:noFill/>
        </p:spPr>
        <p:txBody>
          <a:bodyPr wrap="none" rtlCol="0">
            <a:spAutoFit/>
          </a:bodyPr>
          <a:lstStyle/>
          <a:p>
            <a:r>
              <a:rPr lang="en-US" sz="2000" i="1" u="sng" dirty="0">
                <a:solidFill>
                  <a:schemeClr val="accent6">
                    <a:lumMod val="50000"/>
                  </a:schemeClr>
                </a:solidFill>
              </a:rPr>
              <a:t>Example:</a:t>
            </a:r>
            <a:r>
              <a:rPr lang="en-US" sz="2000" dirty="0">
                <a:solidFill>
                  <a:schemeClr val="accent6">
                    <a:lumMod val="50000"/>
                  </a:schemeClr>
                </a:solidFill>
              </a:rPr>
              <a:t> insert 7.</a:t>
            </a:r>
            <a:endParaRPr lang="en-US" sz="2000" dirty="0">
              <a:solidFill>
                <a:schemeClr val="accent6">
                  <a:lumMod val="50000"/>
                </a:schemeClr>
              </a:solidFill>
            </a:endParaRPr>
          </a:p>
        </p:txBody>
      </p:sp>
      <p:sp>
        <p:nvSpPr>
          <p:cNvPr id="60" name="矩形 59"/>
          <p:cNvSpPr/>
          <p:nvPr/>
        </p:nvSpPr>
        <p:spPr>
          <a:xfrm>
            <a:off x="4004801" y="6181819"/>
            <a:ext cx="452284" cy="31463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cxnSp>
        <p:nvCxnSpPr>
          <p:cNvPr id="61" name="直接箭头连接符 60"/>
          <p:cNvCxnSpPr>
            <a:stCxn id="60" idx="3"/>
            <a:endCxn id="11" idx="1"/>
          </p:cNvCxnSpPr>
          <p:nvPr/>
        </p:nvCxnSpPr>
        <p:spPr>
          <a:xfrm flipV="1">
            <a:off x="4457085" y="6335558"/>
            <a:ext cx="379771" cy="3578"/>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32" name="Picture 8" descr="Image result for 硬币"/>
          <p:cNvPicPr>
            <a:picLocks noChangeAspect="1" noChangeArrowheads="1"/>
          </p:cNvPicPr>
          <p:nvPr/>
        </p:nvPicPr>
        <p:blipFill rotWithShape="1">
          <a:blip r:embed="rId1">
            <a:extLst>
              <a:ext uri="{28A0092B-C50C-407E-A947-70E740481C1C}">
                <a14:useLocalDpi xmlns:a14="http://schemas.microsoft.com/office/drawing/2010/main" val="0"/>
              </a:ext>
            </a:extLst>
          </a:blip>
          <a:srcRect l="1222" t="6021" r="49920" b="3591"/>
          <a:stretch>
            <a:fillRect/>
          </a:stretch>
        </p:blipFill>
        <p:spPr bwMode="auto">
          <a:xfrm>
            <a:off x="3524205" y="5718263"/>
            <a:ext cx="448428" cy="447671"/>
          </a:xfrm>
          <a:prstGeom prst="rect">
            <a:avLst/>
          </a:prstGeom>
          <a:noFill/>
          <a:extLst>
            <a:ext uri="{909E8E84-426E-40DD-AFC4-6F175D3DCCD1}">
              <a14:hiddenFill xmlns:a14="http://schemas.microsoft.com/office/drawing/2010/main">
                <a:solidFill>
                  <a:srgbClr val="FFFFFF"/>
                </a:solidFill>
              </a14:hiddenFill>
            </a:ext>
          </a:extLst>
        </p:spPr>
      </p:pic>
      <p:sp>
        <p:nvSpPr>
          <p:cNvPr id="62" name="矩形 61"/>
          <p:cNvSpPr/>
          <p:nvPr/>
        </p:nvSpPr>
        <p:spPr>
          <a:xfrm>
            <a:off x="4004801" y="5507100"/>
            <a:ext cx="452284" cy="31463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cxnSp>
        <p:nvCxnSpPr>
          <p:cNvPr id="63" name="直接箭头连接符 62"/>
          <p:cNvCxnSpPr>
            <a:stCxn id="17" idx="3"/>
            <a:endCxn id="62" idx="1"/>
          </p:cNvCxnSpPr>
          <p:nvPr/>
        </p:nvCxnSpPr>
        <p:spPr>
          <a:xfrm flipV="1">
            <a:off x="2764495" y="5664417"/>
            <a:ext cx="1240306" cy="4403"/>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62" idx="3"/>
            <a:endCxn id="19" idx="1"/>
          </p:cNvCxnSpPr>
          <p:nvPr/>
        </p:nvCxnSpPr>
        <p:spPr>
          <a:xfrm>
            <a:off x="4457085" y="5664417"/>
            <a:ext cx="1220429" cy="440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62" idx="2"/>
            <a:endCxn id="60" idx="0"/>
          </p:cNvCxnSpPr>
          <p:nvPr/>
        </p:nvCxnSpPr>
        <p:spPr>
          <a:xfrm>
            <a:off x="4230943" y="5821733"/>
            <a:ext cx="0" cy="36008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1" name="Picture 8" descr="Image result for 硬币"/>
          <p:cNvPicPr>
            <a:picLocks noChangeAspect="1" noChangeArrowheads="1"/>
          </p:cNvPicPr>
          <p:nvPr/>
        </p:nvPicPr>
        <p:blipFill rotWithShape="1">
          <a:blip r:embed="rId1">
            <a:extLst>
              <a:ext uri="{28A0092B-C50C-407E-A947-70E740481C1C}">
                <a14:useLocalDpi xmlns:a14="http://schemas.microsoft.com/office/drawing/2010/main" val="0"/>
              </a:ext>
            </a:extLst>
          </a:blip>
          <a:srcRect l="1222" t="6021" r="49920" b="3591"/>
          <a:stretch>
            <a:fillRect/>
          </a:stretch>
        </p:blipFill>
        <p:spPr bwMode="auto">
          <a:xfrm>
            <a:off x="3524205" y="5052960"/>
            <a:ext cx="448428" cy="447671"/>
          </a:xfrm>
          <a:prstGeom prst="rect">
            <a:avLst/>
          </a:prstGeom>
          <a:noFill/>
          <a:extLst>
            <a:ext uri="{909E8E84-426E-40DD-AFC4-6F175D3DCCD1}">
              <a14:hiddenFill xmlns:a14="http://schemas.microsoft.com/office/drawing/2010/main">
                <a:solidFill>
                  <a:srgbClr val="FFFFFF"/>
                </a:solidFill>
              </a14:hiddenFill>
            </a:ext>
          </a:extLst>
        </p:spPr>
      </p:pic>
      <p:sp>
        <p:nvSpPr>
          <p:cNvPr id="72" name="文本框 71"/>
          <p:cNvSpPr txBox="1"/>
          <p:nvPr/>
        </p:nvSpPr>
        <p:spPr>
          <a:xfrm>
            <a:off x="135373" y="3805405"/>
            <a:ext cx="493277" cy="369332"/>
          </a:xfrm>
          <a:prstGeom prst="rect">
            <a:avLst/>
          </a:prstGeom>
          <a:noFill/>
        </p:spPr>
        <p:txBody>
          <a:bodyPr wrap="none" rtlCol="0">
            <a:spAutoFit/>
          </a:bodyPr>
          <a:lstStyle/>
          <a:p>
            <a:r>
              <a:rPr lang="en-US" dirty="0" err="1">
                <a:solidFill>
                  <a:schemeClr val="accent2">
                    <a:lumMod val="50000"/>
                  </a:schemeClr>
                </a:solidFill>
              </a:rPr>
              <a:t>Lvl</a:t>
            </a:r>
            <a:r>
              <a:rPr lang="en-US" dirty="0">
                <a:solidFill>
                  <a:schemeClr val="accent2">
                    <a:lumMod val="50000"/>
                  </a:schemeClr>
                </a:solidFill>
              </a:rPr>
              <a:t>:</a:t>
            </a:r>
            <a:endParaRPr lang="en-US" dirty="0">
              <a:solidFill>
                <a:schemeClr val="accent2">
                  <a:lumMod val="50000"/>
                </a:schemeClr>
              </a:solidFill>
            </a:endParaRPr>
          </a:p>
        </p:txBody>
      </p:sp>
      <p:sp>
        <p:nvSpPr>
          <p:cNvPr id="73" name="文本框 72"/>
          <p:cNvSpPr txBox="1"/>
          <p:nvPr/>
        </p:nvSpPr>
        <p:spPr>
          <a:xfrm>
            <a:off x="226253" y="6123539"/>
            <a:ext cx="301685" cy="369332"/>
          </a:xfrm>
          <a:prstGeom prst="rect">
            <a:avLst/>
          </a:prstGeom>
          <a:noFill/>
        </p:spPr>
        <p:txBody>
          <a:bodyPr wrap="none" rtlCol="0">
            <a:spAutoFit/>
          </a:bodyPr>
          <a:lstStyle/>
          <a:p>
            <a:pPr algn="ctr"/>
            <a:r>
              <a:rPr lang="en-US" dirty="0">
                <a:solidFill>
                  <a:schemeClr val="accent2">
                    <a:lumMod val="50000"/>
                  </a:schemeClr>
                </a:solidFill>
              </a:rPr>
              <a:t>1</a:t>
            </a:r>
            <a:endParaRPr lang="en-US" dirty="0">
              <a:solidFill>
                <a:schemeClr val="accent2">
                  <a:lumMod val="50000"/>
                </a:schemeClr>
              </a:solidFill>
            </a:endParaRPr>
          </a:p>
        </p:txBody>
      </p:sp>
      <p:sp>
        <p:nvSpPr>
          <p:cNvPr id="74" name="文本框 73"/>
          <p:cNvSpPr txBox="1"/>
          <p:nvPr/>
        </p:nvSpPr>
        <p:spPr>
          <a:xfrm>
            <a:off x="228907" y="5456800"/>
            <a:ext cx="301685" cy="369332"/>
          </a:xfrm>
          <a:prstGeom prst="rect">
            <a:avLst/>
          </a:prstGeom>
          <a:noFill/>
        </p:spPr>
        <p:txBody>
          <a:bodyPr wrap="none" rtlCol="0">
            <a:spAutoFit/>
          </a:bodyPr>
          <a:lstStyle/>
          <a:p>
            <a:pPr algn="ctr"/>
            <a:r>
              <a:rPr lang="en-US" dirty="0">
                <a:solidFill>
                  <a:schemeClr val="accent2">
                    <a:lumMod val="50000"/>
                  </a:schemeClr>
                </a:solidFill>
              </a:rPr>
              <a:t>2</a:t>
            </a:r>
            <a:endParaRPr lang="en-US" dirty="0">
              <a:solidFill>
                <a:schemeClr val="accent2">
                  <a:lumMod val="50000"/>
                </a:schemeClr>
              </a:solidFill>
            </a:endParaRPr>
          </a:p>
        </p:txBody>
      </p:sp>
      <p:sp>
        <p:nvSpPr>
          <p:cNvPr id="75" name="文本框 74"/>
          <p:cNvSpPr txBox="1"/>
          <p:nvPr/>
        </p:nvSpPr>
        <p:spPr>
          <a:xfrm>
            <a:off x="227197" y="4790056"/>
            <a:ext cx="301685" cy="369332"/>
          </a:xfrm>
          <a:prstGeom prst="rect">
            <a:avLst/>
          </a:prstGeom>
          <a:noFill/>
        </p:spPr>
        <p:txBody>
          <a:bodyPr wrap="none" rtlCol="0">
            <a:spAutoFit/>
          </a:bodyPr>
          <a:lstStyle/>
          <a:p>
            <a:pPr algn="ctr"/>
            <a:r>
              <a:rPr lang="en-US" dirty="0">
                <a:solidFill>
                  <a:schemeClr val="accent2">
                    <a:lumMod val="50000"/>
                  </a:schemeClr>
                </a:solidFill>
              </a:rPr>
              <a:t>3</a:t>
            </a:r>
            <a:endParaRPr lang="en-US" dirty="0">
              <a:solidFill>
                <a:schemeClr val="accent2">
                  <a:lumMod val="50000"/>
                </a:schemeClr>
              </a:solidFill>
            </a:endParaRPr>
          </a:p>
        </p:txBody>
      </p:sp>
      <p:sp>
        <p:nvSpPr>
          <p:cNvPr id="76" name="文本框 75"/>
          <p:cNvSpPr txBox="1"/>
          <p:nvPr/>
        </p:nvSpPr>
        <p:spPr>
          <a:xfrm>
            <a:off x="232132" y="4123315"/>
            <a:ext cx="301685" cy="369332"/>
          </a:xfrm>
          <a:prstGeom prst="rect">
            <a:avLst/>
          </a:prstGeom>
          <a:noFill/>
        </p:spPr>
        <p:txBody>
          <a:bodyPr wrap="none" rtlCol="0">
            <a:spAutoFit/>
          </a:bodyPr>
          <a:lstStyle/>
          <a:p>
            <a:pPr algn="ctr"/>
            <a:r>
              <a:rPr lang="en-US" dirty="0">
                <a:solidFill>
                  <a:schemeClr val="accent2">
                    <a:lumMod val="50000"/>
                  </a:schemeClr>
                </a:solidFill>
              </a:rPr>
              <a:t>4</a:t>
            </a:r>
            <a:endParaRPr lang="en-US" dirty="0">
              <a:solidFill>
                <a:schemeClr val="accent2">
                  <a:lumMod val="50000"/>
                </a:schemeClr>
              </a:solidFill>
            </a:endParaRPr>
          </a:p>
        </p:txBody>
      </p:sp>
      <p:sp>
        <p:nvSpPr>
          <p:cNvPr id="77" name="矩形 76"/>
          <p:cNvSpPr/>
          <p:nvPr/>
        </p:nvSpPr>
        <p:spPr>
          <a:xfrm>
            <a:off x="628650" y="1698612"/>
            <a:ext cx="4739763" cy="173037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a:solidFill>
                  <a:schemeClr val="tx1"/>
                </a:solidFill>
              </a:rPr>
              <a:t>Insert(</a:t>
            </a:r>
            <a:r>
              <a:rPr lang="en-GB" sz="1600" b="1" u="sng" dirty="0" err="1">
                <a:solidFill>
                  <a:schemeClr val="tx1"/>
                </a:solidFill>
              </a:rPr>
              <a:t>L,x</a:t>
            </a:r>
            <a:r>
              <a:rPr lang="en-GB" sz="1600" b="1" u="sng" dirty="0">
                <a:solidFill>
                  <a:schemeClr val="tx1"/>
                </a:solidFill>
              </a:rPr>
              <a:t>):</a:t>
            </a:r>
            <a:endParaRPr lang="en-GB" sz="1600" b="1" u="sng" dirty="0">
              <a:solidFill>
                <a:schemeClr val="tx1"/>
              </a:solidFill>
            </a:endParaRPr>
          </a:p>
          <a:p>
            <a:pPr>
              <a:lnSpc>
                <a:spcPct val="90000"/>
              </a:lnSpc>
            </a:pPr>
            <a:r>
              <a:rPr lang="en-GB" sz="1600" dirty="0">
                <a:solidFill>
                  <a:schemeClr val="tx1"/>
                </a:solidFill>
                <a:latin typeface="Courier New" pitchFamily="49" charset="0"/>
                <a:cs typeface="Courier New" pitchFamily="49" charset="0"/>
              </a:rPr>
              <a:t>level = 1, done = false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while (!done)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Insert x into level k list.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Flip a fair coin:</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With probability 1/2: done = true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With probability 1/2: k = k+1</a:t>
            </a:r>
            <a:endParaRPr lang="en-GB" sz="1600"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28650" y="365126"/>
            <a:ext cx="7886700" cy="1325563"/>
          </a:xfrm>
        </p:spPr>
        <p:txBody>
          <a:bodyPr/>
          <a:lstStyle/>
          <a:p>
            <a:r>
              <a:rPr lang="en-US" dirty="0"/>
              <a:t>The real </a:t>
            </a:r>
            <a:r>
              <a:rPr lang="en-US" b="1" dirty="0" err="1"/>
              <a:t>SkipList</a:t>
            </a:r>
            <a:endParaRPr lang="en-US" b="1" dirty="0"/>
          </a:p>
        </p:txBody>
      </p:sp>
      <p:sp>
        <p:nvSpPr>
          <p:cNvPr id="6" name="矩形 5"/>
          <p:cNvSpPr/>
          <p:nvPr/>
        </p:nvSpPr>
        <p:spPr>
          <a:xfrm>
            <a:off x="628650"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7" name="矩形 6"/>
          <p:cNvSpPr/>
          <p:nvPr/>
        </p:nvSpPr>
        <p:spPr>
          <a:xfrm>
            <a:off x="1469308"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solidFill>
                <a:schemeClr val="tx1"/>
              </a:solidFill>
            </a:endParaRPr>
          </a:p>
        </p:txBody>
      </p:sp>
      <p:sp>
        <p:nvSpPr>
          <p:cNvPr id="8" name="矩形 7"/>
          <p:cNvSpPr/>
          <p:nvPr/>
        </p:nvSpPr>
        <p:spPr>
          <a:xfrm>
            <a:off x="2309966" y="6178240"/>
            <a:ext cx="452284" cy="3146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9" name="矩形 8"/>
          <p:cNvSpPr/>
          <p:nvPr/>
        </p:nvSpPr>
        <p:spPr>
          <a:xfrm>
            <a:off x="3155540" y="6178241"/>
            <a:ext cx="452284" cy="3146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solidFill>
                <a:schemeClr val="tx1"/>
              </a:solidFill>
            </a:endParaRPr>
          </a:p>
        </p:txBody>
      </p:sp>
      <p:sp>
        <p:nvSpPr>
          <p:cNvPr id="11" name="矩形 10"/>
          <p:cNvSpPr/>
          <p:nvPr/>
        </p:nvSpPr>
        <p:spPr>
          <a:xfrm>
            <a:off x="4836856" y="617824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US" dirty="0">
              <a:solidFill>
                <a:schemeClr val="tx1"/>
              </a:solidFill>
            </a:endParaRPr>
          </a:p>
        </p:txBody>
      </p:sp>
      <p:sp>
        <p:nvSpPr>
          <p:cNvPr id="12" name="矩形 11"/>
          <p:cNvSpPr/>
          <p:nvPr/>
        </p:nvSpPr>
        <p:spPr>
          <a:xfrm>
            <a:off x="5677514" y="61782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13" name="矩形 12"/>
          <p:cNvSpPr/>
          <p:nvPr/>
        </p:nvSpPr>
        <p:spPr>
          <a:xfrm>
            <a:off x="6518172" y="61782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endParaRPr lang="en-US" dirty="0">
              <a:solidFill>
                <a:schemeClr val="tx1"/>
              </a:solidFill>
            </a:endParaRPr>
          </a:p>
        </p:txBody>
      </p:sp>
      <p:sp>
        <p:nvSpPr>
          <p:cNvPr id="14" name="矩形 13"/>
          <p:cNvSpPr/>
          <p:nvPr/>
        </p:nvSpPr>
        <p:spPr>
          <a:xfrm>
            <a:off x="7358830" y="617823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15" name="矩形 14"/>
          <p:cNvSpPr/>
          <p:nvPr/>
        </p:nvSpPr>
        <p:spPr>
          <a:xfrm>
            <a:off x="8197858" y="6178238"/>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6" name="矩形 15"/>
          <p:cNvSpPr/>
          <p:nvPr/>
        </p:nvSpPr>
        <p:spPr>
          <a:xfrm>
            <a:off x="628650" y="5511504"/>
            <a:ext cx="452284" cy="3146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7" name="矩形 16"/>
          <p:cNvSpPr/>
          <p:nvPr/>
        </p:nvSpPr>
        <p:spPr>
          <a:xfrm>
            <a:off x="2312211" y="5511503"/>
            <a:ext cx="452284" cy="3146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US" dirty="0">
              <a:solidFill>
                <a:schemeClr val="tx1"/>
              </a:solidFill>
            </a:endParaRPr>
          </a:p>
        </p:txBody>
      </p:sp>
      <p:sp>
        <p:nvSpPr>
          <p:cNvPr id="19" name="矩形 18"/>
          <p:cNvSpPr/>
          <p:nvPr/>
        </p:nvSpPr>
        <p:spPr>
          <a:xfrm>
            <a:off x="5677514" y="551150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US" dirty="0">
              <a:solidFill>
                <a:schemeClr val="tx1"/>
              </a:solidFill>
            </a:endParaRPr>
          </a:p>
        </p:txBody>
      </p:sp>
      <p:sp>
        <p:nvSpPr>
          <p:cNvPr id="20" name="矩形 19"/>
          <p:cNvSpPr/>
          <p:nvPr/>
        </p:nvSpPr>
        <p:spPr>
          <a:xfrm>
            <a:off x="7358830" y="551150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21" name="矩形 20"/>
          <p:cNvSpPr/>
          <p:nvPr/>
        </p:nvSpPr>
        <p:spPr>
          <a:xfrm>
            <a:off x="8197858" y="551149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22" name="直接箭头连接符 21"/>
          <p:cNvCxnSpPr>
            <a:stCxn id="6" idx="3"/>
            <a:endCxn id="7" idx="1"/>
          </p:cNvCxnSpPr>
          <p:nvPr/>
        </p:nvCxnSpPr>
        <p:spPr>
          <a:xfrm>
            <a:off x="1080934"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921592"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2762250" y="6335558"/>
            <a:ext cx="388374"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3"/>
            <a:endCxn id="60" idx="1"/>
          </p:cNvCxnSpPr>
          <p:nvPr/>
        </p:nvCxnSpPr>
        <p:spPr>
          <a:xfrm>
            <a:off x="3607824" y="6335558"/>
            <a:ext cx="396977" cy="3578"/>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5289140"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6129798" y="6324393"/>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6970456"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811114" y="6335558"/>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3"/>
            <a:endCxn id="17" idx="1"/>
          </p:cNvCxnSpPr>
          <p:nvPr/>
        </p:nvCxnSpPr>
        <p:spPr>
          <a:xfrm flipV="1">
            <a:off x="1080934" y="5668820"/>
            <a:ext cx="1231277" cy="1"/>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6122424" y="5664417"/>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1" idx="1"/>
            <a:endCxn id="20" idx="3"/>
          </p:cNvCxnSpPr>
          <p:nvPr/>
        </p:nvCxnSpPr>
        <p:spPr>
          <a:xfrm flipH="1">
            <a:off x="7811114" y="5668816"/>
            <a:ext cx="386744"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7" idx="2"/>
            <a:endCxn id="8" idx="0"/>
          </p:cNvCxnSpPr>
          <p:nvPr/>
        </p:nvCxnSpPr>
        <p:spPr>
          <a:xfrm flipH="1">
            <a:off x="2536108" y="5826136"/>
            <a:ext cx="2245" cy="352104"/>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9" idx="2"/>
            <a:endCxn id="12" idx="0"/>
          </p:cNvCxnSpPr>
          <p:nvPr/>
        </p:nvCxnSpPr>
        <p:spPr>
          <a:xfrm>
            <a:off x="5903656" y="5826134"/>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0" idx="2"/>
            <a:endCxn id="14" idx="0"/>
          </p:cNvCxnSpPr>
          <p:nvPr/>
        </p:nvCxnSpPr>
        <p:spPr>
          <a:xfrm>
            <a:off x="7584972" y="5826133"/>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2"/>
            <a:endCxn id="6" idx="0"/>
          </p:cNvCxnSpPr>
          <p:nvPr/>
        </p:nvCxnSpPr>
        <p:spPr>
          <a:xfrm>
            <a:off x="854792" y="5826137"/>
            <a:ext cx="0" cy="35210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1" idx="2"/>
            <a:endCxn id="15" idx="0"/>
          </p:cNvCxnSpPr>
          <p:nvPr/>
        </p:nvCxnSpPr>
        <p:spPr>
          <a:xfrm>
            <a:off x="8424000" y="5826132"/>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353701" y="484620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44" name="矩形 43"/>
          <p:cNvSpPr/>
          <p:nvPr/>
        </p:nvSpPr>
        <p:spPr>
          <a:xfrm>
            <a:off x="628650" y="4844755"/>
            <a:ext cx="452284" cy="3146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45" name="矩形 44"/>
          <p:cNvSpPr/>
          <p:nvPr/>
        </p:nvSpPr>
        <p:spPr>
          <a:xfrm>
            <a:off x="8197858" y="484475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46" name="矩形 45"/>
          <p:cNvSpPr/>
          <p:nvPr/>
        </p:nvSpPr>
        <p:spPr>
          <a:xfrm>
            <a:off x="7353701" y="417506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US" dirty="0">
              <a:solidFill>
                <a:schemeClr val="tx1"/>
              </a:solidFill>
            </a:endParaRPr>
          </a:p>
        </p:txBody>
      </p:sp>
      <p:sp>
        <p:nvSpPr>
          <p:cNvPr id="47" name="矩形 46"/>
          <p:cNvSpPr/>
          <p:nvPr/>
        </p:nvSpPr>
        <p:spPr>
          <a:xfrm>
            <a:off x="8197858" y="417505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48" name="矩形 47"/>
          <p:cNvSpPr/>
          <p:nvPr/>
        </p:nvSpPr>
        <p:spPr>
          <a:xfrm>
            <a:off x="628650" y="4175058"/>
            <a:ext cx="452284" cy="3146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51" name="直接箭头连接符 50"/>
          <p:cNvCxnSpPr>
            <a:stCxn id="43" idx="3"/>
            <a:endCxn id="45" idx="1"/>
          </p:cNvCxnSpPr>
          <p:nvPr/>
        </p:nvCxnSpPr>
        <p:spPr>
          <a:xfrm flipV="1">
            <a:off x="7805985" y="5002072"/>
            <a:ext cx="391873" cy="144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8" idx="3"/>
            <a:endCxn id="46" idx="1"/>
          </p:cNvCxnSpPr>
          <p:nvPr/>
        </p:nvCxnSpPr>
        <p:spPr>
          <a:xfrm>
            <a:off x="1080934" y="4332375"/>
            <a:ext cx="6272767" cy="2"/>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7805984" y="4339726"/>
            <a:ext cx="391873" cy="144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8424000" y="5159388"/>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8424000" y="4489691"/>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854792" y="5159388"/>
            <a:ext cx="0" cy="352106"/>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8" idx="2"/>
            <a:endCxn id="44" idx="0"/>
          </p:cNvCxnSpPr>
          <p:nvPr/>
        </p:nvCxnSpPr>
        <p:spPr>
          <a:xfrm>
            <a:off x="854792" y="4489691"/>
            <a:ext cx="0" cy="355064"/>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7584972" y="4489691"/>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7584972" y="5159388"/>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6610288" y="3261125"/>
            <a:ext cx="2039854" cy="400110"/>
          </a:xfrm>
          <a:prstGeom prst="rect">
            <a:avLst/>
          </a:prstGeom>
          <a:noFill/>
        </p:spPr>
        <p:txBody>
          <a:bodyPr wrap="none" rtlCol="0">
            <a:spAutoFit/>
          </a:bodyPr>
          <a:lstStyle/>
          <a:p>
            <a:r>
              <a:rPr lang="en-US" sz="2000" i="1" u="sng" dirty="0">
                <a:solidFill>
                  <a:schemeClr val="accent6">
                    <a:lumMod val="50000"/>
                  </a:schemeClr>
                </a:solidFill>
              </a:rPr>
              <a:t>Example:</a:t>
            </a:r>
            <a:r>
              <a:rPr lang="en-US" sz="2000" dirty="0">
                <a:solidFill>
                  <a:schemeClr val="accent6">
                    <a:lumMod val="50000"/>
                  </a:schemeClr>
                </a:solidFill>
              </a:rPr>
              <a:t> insert 7.</a:t>
            </a:r>
            <a:endParaRPr lang="en-US" sz="2000" dirty="0">
              <a:solidFill>
                <a:schemeClr val="accent6">
                  <a:lumMod val="50000"/>
                </a:schemeClr>
              </a:solidFill>
            </a:endParaRPr>
          </a:p>
        </p:txBody>
      </p:sp>
      <p:sp>
        <p:nvSpPr>
          <p:cNvPr id="60" name="矩形 59"/>
          <p:cNvSpPr/>
          <p:nvPr/>
        </p:nvSpPr>
        <p:spPr>
          <a:xfrm>
            <a:off x="4004801" y="6181819"/>
            <a:ext cx="452284" cy="31463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cxnSp>
        <p:nvCxnSpPr>
          <p:cNvPr id="61" name="直接箭头连接符 60"/>
          <p:cNvCxnSpPr>
            <a:stCxn id="60" idx="3"/>
            <a:endCxn id="11" idx="1"/>
          </p:cNvCxnSpPr>
          <p:nvPr/>
        </p:nvCxnSpPr>
        <p:spPr>
          <a:xfrm flipV="1">
            <a:off x="4457085" y="6335558"/>
            <a:ext cx="379771" cy="3578"/>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32" name="Picture 8" descr="Image result for 硬币"/>
          <p:cNvPicPr>
            <a:picLocks noChangeAspect="1" noChangeArrowheads="1"/>
          </p:cNvPicPr>
          <p:nvPr/>
        </p:nvPicPr>
        <p:blipFill rotWithShape="1">
          <a:blip r:embed="rId1">
            <a:extLst>
              <a:ext uri="{28A0092B-C50C-407E-A947-70E740481C1C}">
                <a14:useLocalDpi xmlns:a14="http://schemas.microsoft.com/office/drawing/2010/main" val="0"/>
              </a:ext>
            </a:extLst>
          </a:blip>
          <a:srcRect l="1222" t="6021" r="49920" b="3591"/>
          <a:stretch>
            <a:fillRect/>
          </a:stretch>
        </p:blipFill>
        <p:spPr bwMode="auto">
          <a:xfrm>
            <a:off x="3524205" y="5718263"/>
            <a:ext cx="448428" cy="447671"/>
          </a:xfrm>
          <a:prstGeom prst="rect">
            <a:avLst/>
          </a:prstGeom>
          <a:noFill/>
          <a:extLst>
            <a:ext uri="{909E8E84-426E-40DD-AFC4-6F175D3DCCD1}">
              <a14:hiddenFill xmlns:a14="http://schemas.microsoft.com/office/drawing/2010/main">
                <a:solidFill>
                  <a:srgbClr val="FFFFFF"/>
                </a:solidFill>
              </a14:hiddenFill>
            </a:ext>
          </a:extLst>
        </p:spPr>
      </p:pic>
      <p:sp>
        <p:nvSpPr>
          <p:cNvPr id="62" name="矩形 61"/>
          <p:cNvSpPr/>
          <p:nvPr/>
        </p:nvSpPr>
        <p:spPr>
          <a:xfrm>
            <a:off x="4004801" y="5507100"/>
            <a:ext cx="452284" cy="31463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cxnSp>
        <p:nvCxnSpPr>
          <p:cNvPr id="63" name="直接箭头连接符 62"/>
          <p:cNvCxnSpPr>
            <a:stCxn id="17" idx="3"/>
            <a:endCxn id="62" idx="1"/>
          </p:cNvCxnSpPr>
          <p:nvPr/>
        </p:nvCxnSpPr>
        <p:spPr>
          <a:xfrm flipV="1">
            <a:off x="2764495" y="5664417"/>
            <a:ext cx="1240306" cy="4403"/>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62" idx="3"/>
            <a:endCxn id="19" idx="1"/>
          </p:cNvCxnSpPr>
          <p:nvPr/>
        </p:nvCxnSpPr>
        <p:spPr>
          <a:xfrm>
            <a:off x="4457085" y="5664417"/>
            <a:ext cx="1220429" cy="440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62" idx="2"/>
            <a:endCxn id="60" idx="0"/>
          </p:cNvCxnSpPr>
          <p:nvPr/>
        </p:nvCxnSpPr>
        <p:spPr>
          <a:xfrm>
            <a:off x="4230943" y="5821733"/>
            <a:ext cx="0" cy="36008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1" name="Picture 8" descr="Image result for 硬币"/>
          <p:cNvPicPr>
            <a:picLocks noChangeAspect="1" noChangeArrowheads="1"/>
          </p:cNvPicPr>
          <p:nvPr/>
        </p:nvPicPr>
        <p:blipFill rotWithShape="1">
          <a:blip r:embed="rId1">
            <a:extLst>
              <a:ext uri="{28A0092B-C50C-407E-A947-70E740481C1C}">
                <a14:useLocalDpi xmlns:a14="http://schemas.microsoft.com/office/drawing/2010/main" val="0"/>
              </a:ext>
            </a:extLst>
          </a:blip>
          <a:srcRect l="1222" t="6021" r="49920" b="3591"/>
          <a:stretch>
            <a:fillRect/>
          </a:stretch>
        </p:blipFill>
        <p:spPr bwMode="auto">
          <a:xfrm>
            <a:off x="3524205" y="5052960"/>
            <a:ext cx="448428" cy="447671"/>
          </a:xfrm>
          <a:prstGeom prst="rect">
            <a:avLst/>
          </a:prstGeom>
          <a:noFill/>
          <a:extLst>
            <a:ext uri="{909E8E84-426E-40DD-AFC4-6F175D3DCCD1}">
              <a14:hiddenFill xmlns:a14="http://schemas.microsoft.com/office/drawing/2010/main">
                <a:solidFill>
                  <a:srgbClr val="FFFFFF"/>
                </a:solidFill>
              </a14:hiddenFill>
            </a:ext>
          </a:extLst>
        </p:spPr>
      </p:pic>
      <p:sp>
        <p:nvSpPr>
          <p:cNvPr id="67" name="矩形 66"/>
          <p:cNvSpPr/>
          <p:nvPr/>
        </p:nvSpPr>
        <p:spPr>
          <a:xfrm>
            <a:off x="4003786" y="4844754"/>
            <a:ext cx="452284" cy="31463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US" dirty="0">
              <a:solidFill>
                <a:schemeClr val="tx1"/>
              </a:solidFill>
            </a:endParaRPr>
          </a:p>
        </p:txBody>
      </p:sp>
      <p:cxnSp>
        <p:nvCxnSpPr>
          <p:cNvPr id="68" name="直接箭头连接符 67"/>
          <p:cNvCxnSpPr>
            <a:stCxn id="44" idx="3"/>
            <a:endCxn id="67" idx="1"/>
          </p:cNvCxnSpPr>
          <p:nvPr/>
        </p:nvCxnSpPr>
        <p:spPr>
          <a:xfrm flipV="1">
            <a:off x="1080934" y="5002071"/>
            <a:ext cx="2922852"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67" idx="3"/>
            <a:endCxn id="43" idx="1"/>
          </p:cNvCxnSpPr>
          <p:nvPr/>
        </p:nvCxnSpPr>
        <p:spPr>
          <a:xfrm>
            <a:off x="4456070" y="5002071"/>
            <a:ext cx="2897631" cy="144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7" idx="2"/>
            <a:endCxn id="62" idx="0"/>
          </p:cNvCxnSpPr>
          <p:nvPr/>
        </p:nvCxnSpPr>
        <p:spPr>
          <a:xfrm>
            <a:off x="4229928" y="5159387"/>
            <a:ext cx="1015" cy="347713"/>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5" name="Picture 8" descr="Image result for 硬币"/>
          <p:cNvPicPr>
            <a:picLocks noChangeAspect="1" noChangeArrowheads="1"/>
          </p:cNvPicPr>
          <p:nvPr/>
        </p:nvPicPr>
        <p:blipFill rotWithShape="1">
          <a:blip r:embed="rId1">
            <a:extLst>
              <a:ext uri="{28A0092B-C50C-407E-A947-70E740481C1C}">
                <a14:useLocalDpi xmlns:a14="http://schemas.microsoft.com/office/drawing/2010/main" val="0"/>
              </a:ext>
            </a:extLst>
          </a:blip>
          <a:srcRect l="49937" t="6531" r="1205" b="3080"/>
          <a:stretch>
            <a:fillRect/>
          </a:stretch>
        </p:blipFill>
        <p:spPr bwMode="auto">
          <a:xfrm>
            <a:off x="3524205" y="4381820"/>
            <a:ext cx="448428" cy="447671"/>
          </a:xfrm>
          <a:prstGeom prst="rect">
            <a:avLst/>
          </a:prstGeom>
          <a:noFill/>
          <a:extLst>
            <a:ext uri="{909E8E84-426E-40DD-AFC4-6F175D3DCCD1}">
              <a14:hiddenFill xmlns:a14="http://schemas.microsoft.com/office/drawing/2010/main">
                <a:solidFill>
                  <a:srgbClr val="FFFFFF"/>
                </a:solidFill>
              </a14:hiddenFill>
            </a:ext>
          </a:extLst>
        </p:spPr>
      </p:pic>
      <p:sp>
        <p:nvSpPr>
          <p:cNvPr id="76" name="文本框 75"/>
          <p:cNvSpPr txBox="1"/>
          <p:nvPr/>
        </p:nvSpPr>
        <p:spPr>
          <a:xfrm>
            <a:off x="135373" y="3805405"/>
            <a:ext cx="493277" cy="369332"/>
          </a:xfrm>
          <a:prstGeom prst="rect">
            <a:avLst/>
          </a:prstGeom>
          <a:noFill/>
        </p:spPr>
        <p:txBody>
          <a:bodyPr wrap="none" rtlCol="0">
            <a:spAutoFit/>
          </a:bodyPr>
          <a:lstStyle/>
          <a:p>
            <a:r>
              <a:rPr lang="en-US" dirty="0" err="1">
                <a:solidFill>
                  <a:schemeClr val="accent2">
                    <a:lumMod val="50000"/>
                  </a:schemeClr>
                </a:solidFill>
              </a:rPr>
              <a:t>Lvl</a:t>
            </a:r>
            <a:r>
              <a:rPr lang="en-US" dirty="0">
                <a:solidFill>
                  <a:schemeClr val="accent2">
                    <a:lumMod val="50000"/>
                  </a:schemeClr>
                </a:solidFill>
              </a:rPr>
              <a:t>:</a:t>
            </a:r>
            <a:endParaRPr lang="en-US" dirty="0">
              <a:solidFill>
                <a:schemeClr val="accent2">
                  <a:lumMod val="50000"/>
                </a:schemeClr>
              </a:solidFill>
            </a:endParaRPr>
          </a:p>
        </p:txBody>
      </p:sp>
      <p:sp>
        <p:nvSpPr>
          <p:cNvPr id="77" name="文本框 76"/>
          <p:cNvSpPr txBox="1"/>
          <p:nvPr/>
        </p:nvSpPr>
        <p:spPr>
          <a:xfrm>
            <a:off x="226253" y="6123539"/>
            <a:ext cx="301685" cy="369332"/>
          </a:xfrm>
          <a:prstGeom prst="rect">
            <a:avLst/>
          </a:prstGeom>
          <a:noFill/>
        </p:spPr>
        <p:txBody>
          <a:bodyPr wrap="none" rtlCol="0">
            <a:spAutoFit/>
          </a:bodyPr>
          <a:lstStyle/>
          <a:p>
            <a:pPr algn="ctr"/>
            <a:r>
              <a:rPr lang="en-US" dirty="0">
                <a:solidFill>
                  <a:schemeClr val="accent2">
                    <a:lumMod val="50000"/>
                  </a:schemeClr>
                </a:solidFill>
              </a:rPr>
              <a:t>1</a:t>
            </a:r>
            <a:endParaRPr lang="en-US" dirty="0">
              <a:solidFill>
                <a:schemeClr val="accent2">
                  <a:lumMod val="50000"/>
                </a:schemeClr>
              </a:solidFill>
            </a:endParaRPr>
          </a:p>
        </p:txBody>
      </p:sp>
      <p:sp>
        <p:nvSpPr>
          <p:cNvPr id="78" name="文本框 77"/>
          <p:cNvSpPr txBox="1"/>
          <p:nvPr/>
        </p:nvSpPr>
        <p:spPr>
          <a:xfrm>
            <a:off x="228907" y="5456800"/>
            <a:ext cx="301685" cy="369332"/>
          </a:xfrm>
          <a:prstGeom prst="rect">
            <a:avLst/>
          </a:prstGeom>
          <a:noFill/>
        </p:spPr>
        <p:txBody>
          <a:bodyPr wrap="none" rtlCol="0">
            <a:spAutoFit/>
          </a:bodyPr>
          <a:lstStyle/>
          <a:p>
            <a:pPr algn="ctr"/>
            <a:r>
              <a:rPr lang="en-US" dirty="0">
                <a:solidFill>
                  <a:schemeClr val="accent2">
                    <a:lumMod val="50000"/>
                  </a:schemeClr>
                </a:solidFill>
              </a:rPr>
              <a:t>2</a:t>
            </a:r>
            <a:endParaRPr lang="en-US" dirty="0">
              <a:solidFill>
                <a:schemeClr val="accent2">
                  <a:lumMod val="50000"/>
                </a:schemeClr>
              </a:solidFill>
            </a:endParaRPr>
          </a:p>
        </p:txBody>
      </p:sp>
      <p:sp>
        <p:nvSpPr>
          <p:cNvPr id="79" name="文本框 78"/>
          <p:cNvSpPr txBox="1"/>
          <p:nvPr/>
        </p:nvSpPr>
        <p:spPr>
          <a:xfrm>
            <a:off x="227197" y="4790056"/>
            <a:ext cx="301685" cy="369332"/>
          </a:xfrm>
          <a:prstGeom prst="rect">
            <a:avLst/>
          </a:prstGeom>
          <a:noFill/>
        </p:spPr>
        <p:txBody>
          <a:bodyPr wrap="none" rtlCol="0">
            <a:spAutoFit/>
          </a:bodyPr>
          <a:lstStyle/>
          <a:p>
            <a:pPr algn="ctr"/>
            <a:r>
              <a:rPr lang="en-US" dirty="0">
                <a:solidFill>
                  <a:schemeClr val="accent2">
                    <a:lumMod val="50000"/>
                  </a:schemeClr>
                </a:solidFill>
              </a:rPr>
              <a:t>3</a:t>
            </a:r>
            <a:endParaRPr lang="en-US" dirty="0">
              <a:solidFill>
                <a:schemeClr val="accent2">
                  <a:lumMod val="50000"/>
                </a:schemeClr>
              </a:solidFill>
            </a:endParaRPr>
          </a:p>
        </p:txBody>
      </p:sp>
      <p:sp>
        <p:nvSpPr>
          <p:cNvPr id="80" name="文本框 79"/>
          <p:cNvSpPr txBox="1"/>
          <p:nvPr/>
        </p:nvSpPr>
        <p:spPr>
          <a:xfrm>
            <a:off x="232132" y="4123315"/>
            <a:ext cx="301685" cy="369332"/>
          </a:xfrm>
          <a:prstGeom prst="rect">
            <a:avLst/>
          </a:prstGeom>
          <a:noFill/>
        </p:spPr>
        <p:txBody>
          <a:bodyPr wrap="none" rtlCol="0">
            <a:spAutoFit/>
          </a:bodyPr>
          <a:lstStyle/>
          <a:p>
            <a:pPr algn="ctr"/>
            <a:r>
              <a:rPr lang="en-US" dirty="0">
                <a:solidFill>
                  <a:schemeClr val="accent2">
                    <a:lumMod val="50000"/>
                  </a:schemeClr>
                </a:solidFill>
              </a:rPr>
              <a:t>4</a:t>
            </a:r>
            <a:endParaRPr lang="en-US" dirty="0">
              <a:solidFill>
                <a:schemeClr val="accent2">
                  <a:lumMod val="50000"/>
                </a:schemeClr>
              </a:solidFill>
            </a:endParaRPr>
          </a:p>
        </p:txBody>
      </p:sp>
      <mc:AlternateContent xmlns:mc="http://schemas.openxmlformats.org/markup-compatibility/2006">
        <mc:Choice xmlns:a14="http://schemas.microsoft.com/office/drawing/2010/main" Requires="a14">
          <p:sp>
            <p:nvSpPr>
              <p:cNvPr id="74" name="文本框 73">
                <a:extLst>
                  <a:ext uri="{FF2B5EF4-FFF2-40B4-BE49-F238E27FC236}">
                    <a14:artisticCrisscrossEtching id="{D8FDF5F3-A696-4630-B896-C1701712CC99}"/>
                  </a:ext>
                </a:extLst>
              </p:cNvPr>
              <p:cNvSpPr txBox="1"/>
              <p:nvPr/>
            </p:nvSpPr>
            <p:spPr>
              <a:xfrm>
                <a:off x="5392202" y="1605879"/>
                <a:ext cx="3544881" cy="1344342"/>
              </a:xfrm>
              <a:prstGeom prst="rect">
                <a:avLst/>
              </a:prstGeom>
              <a:noFill/>
            </p:spPr>
            <p:txBody>
              <a:bodyPr wrap="none" rtlCol="0">
                <a:spAutoFit/>
              </a:bodyPr>
              <a:lstStyle/>
              <a:p>
                <a:r>
                  <a:rPr lang="en-US" sz="2000" dirty="0"/>
                  <a:t>Time complexity of </a:t>
                </a:r>
                <a:r>
                  <a:rPr lang="en-US" sz="2000" b="1" dirty="0"/>
                  <a:t>Insert</a:t>
                </a:r>
                <a:r>
                  <a:rPr lang="en-US" sz="2000" dirty="0"/>
                  <a:t>:</a:t>
                </a:r>
              </a:p>
              <a:p>
                <a:pPr marL="180000" indent="-1800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𝑂</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oMath>
                </a14:m>
                <a:r>
                  <a:rPr lang="en-US" sz="2000" dirty="0"/>
                  <a:t> in expectation.</a:t>
                </a:r>
              </a:p>
              <a:p>
                <a:pPr marL="180000" indent="-180000">
                  <a:buFont typeface="Arial" panose="020B0604020202020204" pitchFamily="34" charset="0"/>
                  <a:buChar char="•"/>
                </a:pPr>
                <a14:m>
                  <m:oMath xmlns:m="http://schemas.openxmlformats.org/officeDocument/2006/math">
                    <m:r>
                      <a:rPr lang="en-US" sz="2000" b="0" i="1" smtClean="0">
                        <a:solidFill>
                          <a:srgbClr val="C00000"/>
                        </a:solidFill>
                        <a:latin typeface="Cambria Math" panose="02040503050406030204" pitchFamily="18" charset="0"/>
                      </a:rPr>
                      <m:t>𝑂</m:t>
                    </m:r>
                    <m:d>
                      <m:dPr>
                        <m:ctrlPr>
                          <a:rPr lang="en-US" sz="2000" b="0" i="1" smtClean="0">
                            <a:solidFill>
                              <a:srgbClr val="C00000"/>
                            </a:solidFill>
                            <a:latin typeface="Cambria Math" panose="02040503050406030204" pitchFamily="18" charset="0"/>
                          </a:rPr>
                        </m:ctrlPr>
                      </m:dPr>
                      <m:e>
                        <m:func>
                          <m:funcPr>
                            <m:ctrlPr>
                              <a:rPr lang="en-US" sz="2000" b="0" i="1" smtClean="0">
                                <a:solidFill>
                                  <a:srgbClr val="C00000"/>
                                </a:solidFill>
                                <a:latin typeface="Cambria Math" panose="02040503050406030204" pitchFamily="18" charset="0"/>
                              </a:rPr>
                            </m:ctrlPr>
                          </m:funcPr>
                          <m:fName>
                            <m:r>
                              <m:rPr>
                                <m:sty m:val="p"/>
                              </m:rPr>
                              <a:rPr lang="en-US" sz="2000" b="0" i="0" smtClean="0">
                                <a:solidFill>
                                  <a:srgbClr val="C00000"/>
                                </a:solidFill>
                                <a:latin typeface="Cambria Math" panose="02040503050406030204" pitchFamily="18" charset="0"/>
                              </a:rPr>
                              <m:t>log</m:t>
                            </m:r>
                          </m:fName>
                          <m:e>
                            <m:r>
                              <a:rPr lang="en-US" sz="2000" b="0" i="1" smtClean="0">
                                <a:solidFill>
                                  <a:srgbClr val="C00000"/>
                                </a:solidFill>
                                <a:latin typeface="Cambria Math" panose="02040503050406030204" pitchFamily="18" charset="0"/>
                              </a:rPr>
                              <m:t>𝑛</m:t>
                            </m:r>
                          </m:e>
                        </m:func>
                      </m:e>
                    </m:d>
                  </m:oMath>
                </a14:m>
                <a:r>
                  <a:rPr lang="en-US" sz="2000" dirty="0">
                    <a:solidFill>
                      <a:srgbClr val="C00000"/>
                    </a:solidFill>
                  </a:rPr>
                  <a:t> with high probability.</a:t>
                </a:r>
                <a:br>
                  <a:rPr lang="en-US" sz="2000" dirty="0">
                    <a:solidFill>
                      <a:srgbClr val="C00000"/>
                    </a:solidFill>
                  </a:rPr>
                </a:br>
                <a:r>
                  <a:rPr lang="en-US" dirty="0">
                    <a:solidFill>
                      <a:schemeClr val="tx1">
                        <a:lumMod val="65000"/>
                        <a:lumOff val="35000"/>
                      </a:schemeClr>
                    </a:solidFill>
                  </a:rPr>
                  <a:t>(with prob. </a:t>
                </a:r>
                <a14:m>
                  <m:oMath xmlns:m="http://schemas.openxmlformats.org/officeDocument/2006/math">
                    <m:r>
                      <a:rPr lang="en-US" b="0" i="1" smtClean="0">
                        <a:solidFill>
                          <a:schemeClr val="tx1">
                            <a:lumMod val="65000"/>
                            <a:lumOff val="35000"/>
                          </a:schemeClr>
                        </a:solidFill>
                        <a:latin typeface="Cambria Math" panose="02040503050406030204" pitchFamily="18" charset="0"/>
                      </a:rPr>
                      <m:t>≥1−</m:t>
                    </m:r>
                    <m:f>
                      <m:fPr>
                        <m:type m:val="lin"/>
                        <m:ctrlPr>
                          <a:rPr lang="en-US" b="0" i="1" smtClean="0">
                            <a:solidFill>
                              <a:schemeClr val="tx1">
                                <a:lumMod val="65000"/>
                                <a:lumOff val="35000"/>
                              </a:schemeClr>
                            </a:solidFill>
                            <a:latin typeface="Cambria Math" panose="02040503050406030204" pitchFamily="18" charset="0"/>
                          </a:rPr>
                        </m:ctrlPr>
                      </m:fPr>
                      <m:num>
                        <m:r>
                          <a:rPr lang="en-US" b="0" i="1" smtClean="0">
                            <a:solidFill>
                              <a:schemeClr val="tx1">
                                <a:lumMod val="65000"/>
                                <a:lumOff val="35000"/>
                              </a:schemeClr>
                            </a:solidFill>
                            <a:latin typeface="Cambria Math" panose="02040503050406030204" pitchFamily="18" charset="0"/>
                          </a:rPr>
                          <m:t>1</m:t>
                        </m:r>
                      </m:num>
                      <m:den>
                        <m:sSup>
                          <m:sSupPr>
                            <m:ctrlPr>
                              <a:rPr lang="en-US" b="0" i="1" smtClean="0">
                                <a:solidFill>
                                  <a:schemeClr val="tx1">
                                    <a:lumMod val="65000"/>
                                    <a:lumOff val="35000"/>
                                  </a:schemeClr>
                                </a:solidFill>
                                <a:latin typeface="Cambria Math" panose="02040503050406030204" pitchFamily="18" charset="0"/>
                              </a:rPr>
                            </m:ctrlPr>
                          </m:sSupPr>
                          <m:e>
                            <m:r>
                              <a:rPr lang="en-US" b="0" i="1" smtClean="0">
                                <a:solidFill>
                                  <a:schemeClr val="tx1">
                                    <a:lumMod val="65000"/>
                                    <a:lumOff val="35000"/>
                                  </a:schemeClr>
                                </a:solidFill>
                                <a:latin typeface="Cambria Math" panose="02040503050406030204" pitchFamily="18" charset="0"/>
                              </a:rPr>
                              <m:t>𝑛</m:t>
                            </m:r>
                          </m:e>
                          <m:sup>
                            <m:r>
                              <m:rPr>
                                <m:sty m:val="p"/>
                              </m:rPr>
                              <a:rPr lang="en-US" b="0" i="0" smtClean="0">
                                <a:solidFill>
                                  <a:schemeClr val="tx1">
                                    <a:lumMod val="65000"/>
                                    <a:lumOff val="35000"/>
                                  </a:schemeClr>
                                </a:solidFill>
                                <a:latin typeface="Cambria Math" panose="02040503050406030204" pitchFamily="18" charset="0"/>
                              </a:rPr>
                              <m:t>Θ</m:t>
                            </m:r>
                            <m:d>
                              <m:dPr>
                                <m:ctrlPr>
                                  <a:rPr lang="en-US" b="0" i="1" smtClean="0">
                                    <a:solidFill>
                                      <a:schemeClr val="tx1">
                                        <a:lumMod val="65000"/>
                                        <a:lumOff val="35000"/>
                                      </a:schemeClr>
                                    </a:solidFill>
                                    <a:latin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rPr>
                                  <m:t>1</m:t>
                                </m:r>
                              </m:e>
                            </m:d>
                          </m:sup>
                        </m:sSup>
                      </m:den>
                    </m:f>
                  </m:oMath>
                </a14:m>
                <a:r>
                  <a:rPr lang="en-US" dirty="0">
                    <a:solidFill>
                      <a:schemeClr val="tx1">
                        <a:lumMod val="65000"/>
                        <a:lumOff val="35000"/>
                      </a:schemeClr>
                    </a:solidFill>
                  </a:rPr>
                  <a:t>)</a:t>
                </a:r>
                <a:endParaRPr lang="en-US" sz="2000" dirty="0"/>
              </a:p>
            </p:txBody>
          </p:sp>
        </mc:Choice>
        <mc:Fallback>
          <p:sp>
            <p:nvSpPr>
              <p:cNvPr id="74" name="文本框 73"/>
              <p:cNvSpPr txBox="1">
                <a:spLocks noRot="1" noChangeAspect="1" noMove="1" noResize="1" noEditPoints="1" noAdjustHandles="1" noChangeArrowheads="1" noChangeShapeType="1" noTextEdit="1"/>
              </p:cNvSpPr>
              <p:nvPr/>
            </p:nvSpPr>
            <p:spPr>
              <a:xfrm>
                <a:off x="5392202" y="1605879"/>
                <a:ext cx="3544881" cy="1344342"/>
              </a:xfrm>
              <a:prstGeom prst="rect">
                <a:avLst/>
              </a:prstGeom>
              <a:blipFill rotWithShape="1">
                <a:blip r:embed="rId2"/>
                <a:stretch>
                  <a:fillRect l="-1893" t="-2262" r="-1033" b="-45249"/>
                </a:stretch>
              </a:blipFill>
            </p:spPr>
            <p:txBody>
              <a:bodyPr/>
              <a:lstStyle/>
              <a:p>
                <a:r>
                  <a:rPr lang="en-US">
                    <a:noFill/>
                  </a:rPr>
                  <a:t> </a:t>
                </a:r>
                <a:endParaRPr lang="en-US">
                  <a:noFill/>
                </a:endParaRPr>
              </a:p>
            </p:txBody>
          </p:sp>
        </mc:Fallback>
      </mc:AlternateContent>
      <p:sp>
        <p:nvSpPr>
          <p:cNvPr id="82" name="矩形 81"/>
          <p:cNvSpPr/>
          <p:nvPr/>
        </p:nvSpPr>
        <p:spPr>
          <a:xfrm>
            <a:off x="628650" y="1698612"/>
            <a:ext cx="4739763" cy="173037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a:solidFill>
                  <a:schemeClr val="tx1"/>
                </a:solidFill>
              </a:rPr>
              <a:t>Insert(</a:t>
            </a:r>
            <a:r>
              <a:rPr lang="en-GB" sz="1600" b="1" u="sng" dirty="0" err="1">
                <a:solidFill>
                  <a:schemeClr val="tx1"/>
                </a:solidFill>
              </a:rPr>
              <a:t>L,x</a:t>
            </a:r>
            <a:r>
              <a:rPr lang="en-GB" sz="1600" b="1" u="sng" dirty="0">
                <a:solidFill>
                  <a:schemeClr val="tx1"/>
                </a:solidFill>
              </a:rPr>
              <a:t>):</a:t>
            </a:r>
            <a:endParaRPr lang="en-GB" sz="1600" b="1" u="sng" dirty="0">
              <a:solidFill>
                <a:schemeClr val="tx1"/>
              </a:solidFill>
            </a:endParaRPr>
          </a:p>
          <a:p>
            <a:pPr>
              <a:lnSpc>
                <a:spcPct val="90000"/>
              </a:lnSpc>
            </a:pPr>
            <a:r>
              <a:rPr lang="en-GB" sz="1600" dirty="0">
                <a:solidFill>
                  <a:schemeClr val="tx1"/>
                </a:solidFill>
                <a:latin typeface="Courier New" pitchFamily="49" charset="0"/>
                <a:cs typeface="Courier New" pitchFamily="49" charset="0"/>
              </a:rPr>
              <a:t>level = 1, done = false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while (!done)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Insert x into level k list.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Flip a fair coin:</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With probability 1/2: done = true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With probability 1/2: k = k+1</a:t>
            </a:r>
            <a:endParaRPr lang="en-GB" sz="1600"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81" name="文本框 80">
                <a:extLst>
                  <a:ext uri="{FF2B5EF4-FFF2-40B4-BE49-F238E27FC236}">
                    <a14:artisticCrisscrossEtching id="{6A99899A-A846-4F22-8D18-1E96BDCC8AAB}"/>
                  </a:ext>
                </a:extLst>
              </p:cNvPr>
              <p:cNvSpPr txBox="1"/>
              <p:nvPr/>
            </p:nvSpPr>
            <p:spPr>
              <a:xfrm>
                <a:off x="5368413" y="3007685"/>
                <a:ext cx="3581430" cy="707886"/>
              </a:xfrm>
              <a:prstGeom prst="rect">
                <a:avLst/>
              </a:prstGeom>
              <a:noFill/>
            </p:spPr>
            <p:txBody>
              <a:bodyPr wrap="none" rtlCol="0">
                <a:spAutoFit/>
              </a:bodyPr>
              <a:lstStyle/>
              <a:p>
                <a:r>
                  <a:rPr lang="en-US" sz="2000" dirty="0">
                    <a:solidFill>
                      <a:srgbClr val="C00000"/>
                    </a:solidFill>
                  </a:rPr>
                  <a:t>Max level of </a:t>
                </a:r>
                <a14:m>
                  <m:oMath xmlns:m="http://schemas.openxmlformats.org/officeDocument/2006/math">
                    <m:r>
                      <a:rPr lang="en-US" sz="2000" i="1" dirty="0" smtClean="0">
                        <a:solidFill>
                          <a:srgbClr val="C00000"/>
                        </a:solidFill>
                        <a:latin typeface="Cambria Math" panose="02040503050406030204" pitchFamily="18" charset="0"/>
                      </a:rPr>
                      <m:t>𝑛</m:t>
                    </m:r>
                  </m:oMath>
                </a14:m>
                <a:r>
                  <a:rPr lang="en-US" sz="2000" dirty="0">
                    <a:solidFill>
                      <a:srgbClr val="C00000"/>
                    </a:solidFill>
                  </a:rPr>
                  <a:t>-element </a:t>
                </a:r>
                <a:r>
                  <a:rPr lang="en-US" sz="2000" b="1" dirty="0" err="1">
                    <a:solidFill>
                      <a:srgbClr val="C00000"/>
                    </a:solidFill>
                  </a:rPr>
                  <a:t>SkipList</a:t>
                </a:r>
                <a:br>
                  <a:rPr lang="en-US" sz="2000" dirty="0">
                    <a:solidFill>
                      <a:srgbClr val="C00000"/>
                    </a:solidFill>
                  </a:rPr>
                </a:br>
                <a:r>
                  <a:rPr lang="en-US" sz="2000" dirty="0">
                    <a:solidFill>
                      <a:srgbClr val="C00000"/>
                    </a:solidFill>
                  </a:rPr>
                  <a:t>is </a:t>
                </a:r>
                <a14:m>
                  <m:oMath xmlns:m="http://schemas.openxmlformats.org/officeDocument/2006/math">
                    <m:r>
                      <a:rPr lang="en-US" sz="2000" b="0" i="1" smtClean="0">
                        <a:solidFill>
                          <a:srgbClr val="C00000"/>
                        </a:solidFill>
                        <a:latin typeface="Cambria Math" panose="02040503050406030204" pitchFamily="18" charset="0"/>
                      </a:rPr>
                      <m:t>𝑂</m:t>
                    </m:r>
                    <m:d>
                      <m:dPr>
                        <m:ctrlPr>
                          <a:rPr lang="en-US" sz="2000" b="0" i="1" smtClean="0">
                            <a:solidFill>
                              <a:srgbClr val="C00000"/>
                            </a:solidFill>
                            <a:latin typeface="Cambria Math" panose="02040503050406030204" pitchFamily="18" charset="0"/>
                          </a:rPr>
                        </m:ctrlPr>
                      </m:dPr>
                      <m:e>
                        <m:func>
                          <m:funcPr>
                            <m:ctrlPr>
                              <a:rPr lang="en-US" sz="2000" b="0" i="1" smtClean="0">
                                <a:solidFill>
                                  <a:srgbClr val="C00000"/>
                                </a:solidFill>
                                <a:latin typeface="Cambria Math" panose="02040503050406030204" pitchFamily="18" charset="0"/>
                              </a:rPr>
                            </m:ctrlPr>
                          </m:funcPr>
                          <m:fName>
                            <m:r>
                              <m:rPr>
                                <m:sty m:val="p"/>
                              </m:rPr>
                              <a:rPr lang="en-US" sz="2000" b="0" i="0" smtClean="0">
                                <a:solidFill>
                                  <a:srgbClr val="C00000"/>
                                </a:solidFill>
                                <a:latin typeface="Cambria Math" panose="02040503050406030204" pitchFamily="18" charset="0"/>
                              </a:rPr>
                              <m:t>log</m:t>
                            </m:r>
                          </m:fName>
                          <m:e>
                            <m:r>
                              <a:rPr lang="en-US" sz="2000" b="0" i="1" smtClean="0">
                                <a:solidFill>
                                  <a:srgbClr val="C00000"/>
                                </a:solidFill>
                                <a:latin typeface="Cambria Math" panose="02040503050406030204" pitchFamily="18" charset="0"/>
                              </a:rPr>
                              <m:t>𝑛</m:t>
                            </m:r>
                          </m:e>
                        </m:func>
                      </m:e>
                    </m:d>
                  </m:oMath>
                </a14:m>
                <a:r>
                  <a:rPr lang="en-US" sz="2000" dirty="0">
                    <a:solidFill>
                      <a:srgbClr val="C00000"/>
                    </a:solidFill>
                  </a:rPr>
                  <a:t> with high probability.</a:t>
                </a:r>
              </a:p>
            </p:txBody>
          </p:sp>
        </mc:Choice>
        <mc:Fallback>
          <p:sp>
            <p:nvSpPr>
              <p:cNvPr id="81" name="文本框 80"/>
              <p:cNvSpPr txBox="1">
                <a:spLocks noRot="1" noChangeAspect="1" noMove="1" noResize="1" noEditPoints="1" noAdjustHandles="1" noChangeArrowheads="1" noChangeShapeType="1" noTextEdit="1"/>
              </p:cNvSpPr>
              <p:nvPr/>
            </p:nvSpPr>
            <p:spPr>
              <a:xfrm>
                <a:off x="5368413" y="3007685"/>
                <a:ext cx="3581430" cy="707886"/>
              </a:xfrm>
              <a:prstGeom prst="rect">
                <a:avLst/>
              </a:prstGeom>
              <a:blipFill rotWithShape="1">
                <a:blip r:embed="rId3"/>
                <a:stretch>
                  <a:fillRect l="-1874" t="-4274" r="-1193" b="-13675"/>
                </a:stretch>
              </a:blipFill>
            </p:spPr>
            <p:txBody>
              <a:bodyPr/>
              <a:lstStyle/>
              <a:p>
                <a:r>
                  <a:rPr lang="en-US">
                    <a:noFill/>
                  </a:rPr>
                  <a:t> </a:t>
                </a:r>
                <a:endParaRPr lang="en-US">
                  <a:noFill/>
                </a:endParaRPr>
              </a:p>
            </p:txBody>
          </p:sp>
        </mc:Fallback>
      </mc:AlternateContent>
      <p:sp>
        <p:nvSpPr>
          <p:cNvPr id="83" name="文本框 82"/>
          <p:cNvSpPr txBox="1"/>
          <p:nvPr/>
        </p:nvSpPr>
        <p:spPr>
          <a:xfrm>
            <a:off x="3067527" y="3891528"/>
            <a:ext cx="5672258" cy="830997"/>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2400" dirty="0"/>
              <a:t>But search time is affected with such </a:t>
            </a:r>
            <a:r>
              <a:rPr lang="en-US" sz="2400" b="1" dirty="0"/>
              <a:t>Insert</a:t>
            </a:r>
            <a:r>
              <a:rPr lang="en-US" sz="2400" dirty="0"/>
              <a:t>!</a:t>
            </a:r>
            <a:endParaRPr lang="en-US" sz="2400" dirty="0"/>
          </a:p>
          <a:p>
            <a:r>
              <a:rPr lang="en-US" sz="2400" dirty="0"/>
              <a:t>(“</a:t>
            </a:r>
            <a:r>
              <a:rPr lang="en-US" sz="2400" strike="sngStrike" dirty="0"/>
              <a:t>Every level reduce # of elements by half</a:t>
            </a:r>
            <a:r>
              <a:rPr lang="en-US" sz="2400" dirty="0"/>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0" end="0"/>
                                            </p:txEl>
                                          </p:spTgt>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81" grpId="0"/>
      <p:bldP spid="8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28650" y="365126"/>
            <a:ext cx="7886700" cy="1325563"/>
          </a:xfrm>
        </p:spPr>
        <p:txBody>
          <a:bodyPr/>
          <a:lstStyle/>
          <a:p>
            <a:r>
              <a:rPr lang="en-US" dirty="0"/>
              <a:t>The real </a:t>
            </a:r>
            <a:r>
              <a:rPr lang="en-US" b="1" dirty="0" err="1"/>
              <a:t>SkipList</a:t>
            </a:r>
            <a:endParaRPr lang="en-US" b="1" dirty="0"/>
          </a:p>
        </p:txBody>
      </p:sp>
      <p:sp>
        <p:nvSpPr>
          <p:cNvPr id="72" name="矩形 71"/>
          <p:cNvSpPr/>
          <p:nvPr/>
        </p:nvSpPr>
        <p:spPr>
          <a:xfrm>
            <a:off x="628650" y="1670565"/>
            <a:ext cx="4739763" cy="173037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a:solidFill>
                  <a:schemeClr val="tx1"/>
                </a:solidFill>
              </a:rPr>
              <a:t>Insert(</a:t>
            </a:r>
            <a:r>
              <a:rPr lang="en-GB" sz="1600" b="1" u="sng" dirty="0" err="1">
                <a:solidFill>
                  <a:schemeClr val="tx1"/>
                </a:solidFill>
              </a:rPr>
              <a:t>L,x</a:t>
            </a:r>
            <a:r>
              <a:rPr lang="en-GB" sz="1600" b="1" u="sng" dirty="0">
                <a:solidFill>
                  <a:schemeClr val="tx1"/>
                </a:solidFill>
              </a:rPr>
              <a:t>):</a:t>
            </a:r>
            <a:endParaRPr lang="en-GB" sz="1600" b="1" u="sng" dirty="0">
              <a:solidFill>
                <a:schemeClr val="tx1"/>
              </a:solidFill>
            </a:endParaRPr>
          </a:p>
          <a:p>
            <a:pPr>
              <a:lnSpc>
                <a:spcPct val="90000"/>
              </a:lnSpc>
            </a:pPr>
            <a:r>
              <a:rPr lang="en-GB" sz="1600" dirty="0">
                <a:solidFill>
                  <a:schemeClr val="tx1"/>
                </a:solidFill>
                <a:latin typeface="Courier New" pitchFamily="49" charset="0"/>
                <a:cs typeface="Courier New" pitchFamily="49" charset="0"/>
              </a:rPr>
              <a:t>level = 1, done = false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while (!done)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Insert x into level k list.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Flip a fair coin:</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With probability 1/2: done = true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With probability 1/2: k = k+1</a:t>
            </a:r>
            <a:endParaRPr lang="en-GB" sz="1600"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73" name="文本框 72">
                <a:extLst>
                  <a:ext uri="{FF2B5EF4-FFF2-40B4-BE49-F238E27FC236}">
                    <a14:artisticCrisscrossEtching id="{DE37099E-22AA-4F6D-9EA4-6BEEA928D81A}"/>
                  </a:ext>
                </a:extLst>
              </p:cNvPr>
              <p:cNvSpPr txBox="1"/>
              <p:nvPr/>
            </p:nvSpPr>
            <p:spPr>
              <a:xfrm>
                <a:off x="5368413" y="1670565"/>
                <a:ext cx="3581430" cy="707886"/>
              </a:xfrm>
              <a:prstGeom prst="rect">
                <a:avLst/>
              </a:prstGeom>
              <a:noFill/>
            </p:spPr>
            <p:txBody>
              <a:bodyPr wrap="none" rtlCol="0">
                <a:spAutoFit/>
              </a:bodyPr>
              <a:lstStyle/>
              <a:p>
                <a:r>
                  <a:rPr lang="en-US" sz="2000" dirty="0">
                    <a:solidFill>
                      <a:srgbClr val="C00000"/>
                    </a:solidFill>
                  </a:rPr>
                  <a:t>Max level of </a:t>
                </a:r>
                <a14:m>
                  <m:oMath xmlns:m="http://schemas.openxmlformats.org/officeDocument/2006/math">
                    <m:r>
                      <a:rPr lang="en-US" sz="2000" i="1" dirty="0" smtClean="0">
                        <a:solidFill>
                          <a:srgbClr val="C00000"/>
                        </a:solidFill>
                        <a:latin typeface="Cambria Math" panose="02040503050406030204" pitchFamily="18" charset="0"/>
                      </a:rPr>
                      <m:t>𝑛</m:t>
                    </m:r>
                  </m:oMath>
                </a14:m>
                <a:r>
                  <a:rPr lang="en-US" sz="2000" dirty="0">
                    <a:solidFill>
                      <a:srgbClr val="C00000"/>
                    </a:solidFill>
                  </a:rPr>
                  <a:t>-element </a:t>
                </a:r>
                <a:r>
                  <a:rPr lang="en-US" sz="2000" b="1" dirty="0" err="1">
                    <a:solidFill>
                      <a:srgbClr val="C00000"/>
                    </a:solidFill>
                  </a:rPr>
                  <a:t>SkipList</a:t>
                </a:r>
                <a:br>
                  <a:rPr lang="en-US" sz="2000" dirty="0">
                    <a:solidFill>
                      <a:srgbClr val="C00000"/>
                    </a:solidFill>
                  </a:rPr>
                </a:br>
                <a:r>
                  <a:rPr lang="en-US" sz="2000" dirty="0">
                    <a:solidFill>
                      <a:srgbClr val="C00000"/>
                    </a:solidFill>
                  </a:rPr>
                  <a:t>is </a:t>
                </a:r>
                <a14:m>
                  <m:oMath xmlns:m="http://schemas.openxmlformats.org/officeDocument/2006/math">
                    <m:r>
                      <a:rPr lang="en-US" sz="2000" b="0" i="1" smtClean="0">
                        <a:solidFill>
                          <a:srgbClr val="C00000"/>
                        </a:solidFill>
                        <a:latin typeface="Cambria Math" panose="02040503050406030204" pitchFamily="18" charset="0"/>
                      </a:rPr>
                      <m:t>𝑂</m:t>
                    </m:r>
                    <m:d>
                      <m:dPr>
                        <m:ctrlPr>
                          <a:rPr lang="en-US" sz="2000" b="0" i="1" smtClean="0">
                            <a:solidFill>
                              <a:srgbClr val="C00000"/>
                            </a:solidFill>
                            <a:latin typeface="Cambria Math" panose="02040503050406030204" pitchFamily="18" charset="0"/>
                          </a:rPr>
                        </m:ctrlPr>
                      </m:dPr>
                      <m:e>
                        <m:func>
                          <m:funcPr>
                            <m:ctrlPr>
                              <a:rPr lang="en-US" sz="2000" b="0" i="1" smtClean="0">
                                <a:solidFill>
                                  <a:srgbClr val="C00000"/>
                                </a:solidFill>
                                <a:latin typeface="Cambria Math" panose="02040503050406030204" pitchFamily="18" charset="0"/>
                              </a:rPr>
                            </m:ctrlPr>
                          </m:funcPr>
                          <m:fName>
                            <m:r>
                              <m:rPr>
                                <m:sty m:val="p"/>
                              </m:rPr>
                              <a:rPr lang="en-US" sz="2000" b="0" i="0" smtClean="0">
                                <a:solidFill>
                                  <a:srgbClr val="C00000"/>
                                </a:solidFill>
                                <a:latin typeface="Cambria Math" panose="02040503050406030204" pitchFamily="18" charset="0"/>
                              </a:rPr>
                              <m:t>log</m:t>
                            </m:r>
                          </m:fName>
                          <m:e>
                            <m:r>
                              <a:rPr lang="en-US" sz="2000" b="0" i="1" smtClean="0">
                                <a:solidFill>
                                  <a:srgbClr val="C00000"/>
                                </a:solidFill>
                                <a:latin typeface="Cambria Math" panose="02040503050406030204" pitchFamily="18" charset="0"/>
                              </a:rPr>
                              <m:t>𝑛</m:t>
                            </m:r>
                          </m:e>
                        </m:func>
                      </m:e>
                    </m:d>
                  </m:oMath>
                </a14:m>
                <a:r>
                  <a:rPr lang="en-US" sz="2000" dirty="0">
                    <a:solidFill>
                      <a:srgbClr val="C00000"/>
                    </a:solidFill>
                  </a:rPr>
                  <a:t> with high probability.</a:t>
                </a:r>
              </a:p>
            </p:txBody>
          </p:sp>
        </mc:Choice>
        <mc:Fallback>
          <p:sp>
            <p:nvSpPr>
              <p:cNvPr id="73" name="文本框 72"/>
              <p:cNvSpPr txBox="1">
                <a:spLocks noRot="1" noChangeAspect="1" noMove="1" noResize="1" noEditPoints="1" noAdjustHandles="1" noChangeArrowheads="1" noChangeShapeType="1" noTextEdit="1"/>
              </p:cNvSpPr>
              <p:nvPr/>
            </p:nvSpPr>
            <p:spPr>
              <a:xfrm>
                <a:off x="5368413" y="1670565"/>
                <a:ext cx="3581430" cy="707886"/>
              </a:xfrm>
              <a:prstGeom prst="rect">
                <a:avLst/>
              </a:prstGeom>
              <a:blipFill rotWithShape="1">
                <a:blip r:embed="rId1"/>
                <a:stretch>
                  <a:fillRect l="-1874" t="-4310" r="-1193" b="-14655"/>
                </a:stretch>
              </a:blipFill>
            </p:spPr>
            <p:txBody>
              <a:bodyPr/>
              <a:lstStyle/>
              <a:p>
                <a:r>
                  <a:rPr lang="en-US">
                    <a:noFill/>
                  </a:rPr>
                  <a:t> </a:t>
                </a:r>
                <a:endParaRPr lang="en-US">
                  <a:noFill/>
                </a:endParaRPr>
              </a:p>
            </p:txBody>
          </p:sp>
        </mc:Fallback>
      </mc:AlternateContent>
      <p:sp>
        <p:nvSpPr>
          <p:cNvPr id="84" name="矩形 83"/>
          <p:cNvSpPr/>
          <p:nvPr/>
        </p:nvSpPr>
        <p:spPr>
          <a:xfrm>
            <a:off x="176366" y="634605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85" name="矩形 84"/>
          <p:cNvSpPr/>
          <p:nvPr/>
        </p:nvSpPr>
        <p:spPr>
          <a:xfrm>
            <a:off x="1017024" y="634605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86" name="矩形 85"/>
          <p:cNvSpPr/>
          <p:nvPr/>
        </p:nvSpPr>
        <p:spPr>
          <a:xfrm>
            <a:off x="1857682" y="6346054"/>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US" dirty="0">
              <a:solidFill>
                <a:schemeClr val="tx1"/>
              </a:solidFill>
            </a:endParaRPr>
          </a:p>
        </p:txBody>
      </p:sp>
      <p:sp>
        <p:nvSpPr>
          <p:cNvPr id="87" name="矩形 86"/>
          <p:cNvSpPr/>
          <p:nvPr/>
        </p:nvSpPr>
        <p:spPr>
          <a:xfrm>
            <a:off x="2703256" y="634605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endParaRPr lang="en-US" dirty="0">
              <a:solidFill>
                <a:schemeClr val="tx1"/>
              </a:solidFill>
            </a:endParaRPr>
          </a:p>
        </p:txBody>
      </p:sp>
      <p:sp>
        <p:nvSpPr>
          <p:cNvPr id="88" name="矩形 87"/>
          <p:cNvSpPr/>
          <p:nvPr/>
        </p:nvSpPr>
        <p:spPr>
          <a:xfrm>
            <a:off x="3543914" y="6346054"/>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37</a:t>
            </a:r>
            <a:endParaRPr lang="en-US" dirty="0">
              <a:solidFill>
                <a:schemeClr val="tx1"/>
              </a:solidFill>
            </a:endParaRPr>
          </a:p>
        </p:txBody>
      </p:sp>
      <p:sp>
        <p:nvSpPr>
          <p:cNvPr id="89" name="矩形 88"/>
          <p:cNvSpPr/>
          <p:nvPr/>
        </p:nvSpPr>
        <p:spPr>
          <a:xfrm>
            <a:off x="4384572" y="634605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42</a:t>
            </a:r>
            <a:endParaRPr lang="en-US" dirty="0">
              <a:solidFill>
                <a:schemeClr val="tx1"/>
              </a:solidFill>
            </a:endParaRPr>
          </a:p>
        </p:txBody>
      </p:sp>
      <p:sp>
        <p:nvSpPr>
          <p:cNvPr id="90" name="矩形 89"/>
          <p:cNvSpPr/>
          <p:nvPr/>
        </p:nvSpPr>
        <p:spPr>
          <a:xfrm>
            <a:off x="5225230" y="6346054"/>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51</a:t>
            </a:r>
            <a:endParaRPr lang="en-US" dirty="0">
              <a:solidFill>
                <a:schemeClr val="tx1"/>
              </a:solidFill>
            </a:endParaRPr>
          </a:p>
        </p:txBody>
      </p:sp>
      <p:sp>
        <p:nvSpPr>
          <p:cNvPr id="91" name="矩形 90"/>
          <p:cNvSpPr/>
          <p:nvPr/>
        </p:nvSpPr>
        <p:spPr>
          <a:xfrm>
            <a:off x="6065888" y="6346054"/>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52</a:t>
            </a:r>
            <a:endParaRPr lang="en-US" dirty="0">
              <a:solidFill>
                <a:schemeClr val="tx1"/>
              </a:solidFill>
            </a:endParaRPr>
          </a:p>
        </p:txBody>
      </p:sp>
      <p:sp>
        <p:nvSpPr>
          <p:cNvPr id="92" name="矩形 91"/>
          <p:cNvSpPr/>
          <p:nvPr/>
        </p:nvSpPr>
        <p:spPr>
          <a:xfrm>
            <a:off x="6906546" y="6346053"/>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a:t>
            </a:r>
            <a:endParaRPr lang="en-US" dirty="0">
              <a:solidFill>
                <a:schemeClr val="tx1"/>
              </a:solidFill>
            </a:endParaRPr>
          </a:p>
        </p:txBody>
      </p:sp>
      <p:sp>
        <p:nvSpPr>
          <p:cNvPr id="93" name="矩形 92"/>
          <p:cNvSpPr/>
          <p:nvPr/>
        </p:nvSpPr>
        <p:spPr>
          <a:xfrm>
            <a:off x="7745574" y="6346052"/>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81</a:t>
            </a:r>
            <a:endParaRPr lang="en-US" dirty="0">
              <a:solidFill>
                <a:schemeClr val="tx1"/>
              </a:solidFill>
            </a:endParaRPr>
          </a:p>
        </p:txBody>
      </p:sp>
      <p:sp>
        <p:nvSpPr>
          <p:cNvPr id="94" name="矩形 93"/>
          <p:cNvSpPr/>
          <p:nvPr/>
        </p:nvSpPr>
        <p:spPr>
          <a:xfrm>
            <a:off x="176366" y="5679318"/>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95" name="矩形 94"/>
          <p:cNvSpPr/>
          <p:nvPr/>
        </p:nvSpPr>
        <p:spPr>
          <a:xfrm>
            <a:off x="1859927" y="5679317"/>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US" dirty="0">
              <a:solidFill>
                <a:schemeClr val="tx1"/>
              </a:solidFill>
            </a:endParaRPr>
          </a:p>
        </p:txBody>
      </p:sp>
      <p:sp>
        <p:nvSpPr>
          <p:cNvPr id="96" name="矩形 95"/>
          <p:cNvSpPr/>
          <p:nvPr/>
        </p:nvSpPr>
        <p:spPr>
          <a:xfrm>
            <a:off x="3543914" y="5679316"/>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37</a:t>
            </a:r>
            <a:endParaRPr lang="en-US" dirty="0">
              <a:solidFill>
                <a:schemeClr val="tx1"/>
              </a:solidFill>
            </a:endParaRPr>
          </a:p>
        </p:txBody>
      </p:sp>
      <p:sp>
        <p:nvSpPr>
          <p:cNvPr id="97" name="矩形 96"/>
          <p:cNvSpPr/>
          <p:nvPr/>
        </p:nvSpPr>
        <p:spPr>
          <a:xfrm>
            <a:off x="5225230" y="567931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51</a:t>
            </a:r>
            <a:endParaRPr lang="en-US" dirty="0">
              <a:solidFill>
                <a:schemeClr val="tx1"/>
              </a:solidFill>
            </a:endParaRPr>
          </a:p>
        </p:txBody>
      </p:sp>
      <p:sp>
        <p:nvSpPr>
          <p:cNvPr id="98" name="矩形 97"/>
          <p:cNvSpPr/>
          <p:nvPr/>
        </p:nvSpPr>
        <p:spPr>
          <a:xfrm>
            <a:off x="6906546" y="5679314"/>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a:t>
            </a:r>
            <a:endParaRPr lang="en-US" dirty="0">
              <a:solidFill>
                <a:schemeClr val="tx1"/>
              </a:solidFill>
            </a:endParaRPr>
          </a:p>
        </p:txBody>
      </p:sp>
      <p:cxnSp>
        <p:nvCxnSpPr>
          <p:cNvPr id="100" name="直接箭头连接符 99"/>
          <p:cNvCxnSpPr>
            <a:stCxn id="84" idx="3"/>
            <a:endCxn id="85" idx="1"/>
          </p:cNvCxnSpPr>
          <p:nvPr/>
        </p:nvCxnSpPr>
        <p:spPr>
          <a:xfrm>
            <a:off x="628650" y="6503372"/>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a:off x="1469308" y="6503372"/>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a:off x="2309966" y="6503372"/>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3155540" y="6503372"/>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3996198" y="6503372"/>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4836856" y="6503372"/>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5677514" y="6492207"/>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a:off x="6518172" y="6503372"/>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7358830" y="6503372"/>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94" idx="3"/>
            <a:endCxn id="95" idx="1"/>
          </p:cNvCxnSpPr>
          <p:nvPr/>
        </p:nvCxnSpPr>
        <p:spPr>
          <a:xfrm flipV="1">
            <a:off x="628650" y="5836634"/>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V="1">
            <a:off x="2307721" y="5836629"/>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V="1">
            <a:off x="3995075" y="5842063"/>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flipV="1">
            <a:off x="5670140" y="5832231"/>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95" idx="2"/>
            <a:endCxn id="86" idx="0"/>
          </p:cNvCxnSpPr>
          <p:nvPr/>
        </p:nvCxnSpPr>
        <p:spPr>
          <a:xfrm flipH="1">
            <a:off x="2083824" y="5993950"/>
            <a:ext cx="2245" cy="35210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96" idx="2"/>
            <a:endCxn id="88" idx="0"/>
          </p:cNvCxnSpPr>
          <p:nvPr/>
        </p:nvCxnSpPr>
        <p:spPr>
          <a:xfrm>
            <a:off x="3770056" y="5993949"/>
            <a:ext cx="0" cy="35210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97" idx="2"/>
            <a:endCxn id="90" idx="0"/>
          </p:cNvCxnSpPr>
          <p:nvPr/>
        </p:nvCxnSpPr>
        <p:spPr>
          <a:xfrm>
            <a:off x="5451372" y="5993948"/>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98" idx="2"/>
            <a:endCxn id="92" idx="0"/>
          </p:cNvCxnSpPr>
          <p:nvPr/>
        </p:nvCxnSpPr>
        <p:spPr>
          <a:xfrm>
            <a:off x="7132688" y="5993947"/>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94" idx="2"/>
            <a:endCxn id="84" idx="0"/>
          </p:cNvCxnSpPr>
          <p:nvPr/>
        </p:nvCxnSpPr>
        <p:spPr>
          <a:xfrm>
            <a:off x="402508" y="5993951"/>
            <a:ext cx="0" cy="35210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3538998" y="501257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37</a:t>
            </a:r>
            <a:endParaRPr lang="en-US" dirty="0">
              <a:solidFill>
                <a:schemeClr val="tx1"/>
              </a:solidFill>
            </a:endParaRPr>
          </a:p>
        </p:txBody>
      </p:sp>
      <p:sp>
        <p:nvSpPr>
          <p:cNvPr id="121" name="矩形 120"/>
          <p:cNvSpPr/>
          <p:nvPr/>
        </p:nvSpPr>
        <p:spPr>
          <a:xfrm>
            <a:off x="6901417" y="5014014"/>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a:t>
            </a:r>
            <a:endParaRPr lang="en-US" dirty="0">
              <a:solidFill>
                <a:schemeClr val="tx1"/>
              </a:solidFill>
            </a:endParaRPr>
          </a:p>
        </p:txBody>
      </p:sp>
      <p:sp>
        <p:nvSpPr>
          <p:cNvPr id="122" name="矩形 121"/>
          <p:cNvSpPr/>
          <p:nvPr/>
        </p:nvSpPr>
        <p:spPr>
          <a:xfrm>
            <a:off x="176366" y="501256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24" name="矩形 123"/>
          <p:cNvSpPr/>
          <p:nvPr/>
        </p:nvSpPr>
        <p:spPr>
          <a:xfrm>
            <a:off x="6901417" y="4342874"/>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a:t>
            </a:r>
            <a:endParaRPr lang="en-US" dirty="0">
              <a:solidFill>
                <a:schemeClr val="tx1"/>
              </a:solidFill>
            </a:endParaRPr>
          </a:p>
        </p:txBody>
      </p:sp>
      <p:sp>
        <p:nvSpPr>
          <p:cNvPr id="126" name="矩形 125"/>
          <p:cNvSpPr/>
          <p:nvPr/>
        </p:nvSpPr>
        <p:spPr>
          <a:xfrm>
            <a:off x="176366" y="4342872"/>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127" name="直接箭头连接符 126"/>
          <p:cNvCxnSpPr>
            <a:stCxn id="122" idx="3"/>
            <a:endCxn id="120" idx="1"/>
          </p:cNvCxnSpPr>
          <p:nvPr/>
        </p:nvCxnSpPr>
        <p:spPr>
          <a:xfrm>
            <a:off x="628650" y="5169886"/>
            <a:ext cx="2910348"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402508" y="5327202"/>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a:stCxn id="126" idx="2"/>
            <a:endCxn id="122" idx="0"/>
          </p:cNvCxnSpPr>
          <p:nvPr/>
        </p:nvCxnSpPr>
        <p:spPr>
          <a:xfrm>
            <a:off x="402508" y="4657505"/>
            <a:ext cx="0" cy="35506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a:off x="7132688" y="4657505"/>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a:off x="7132688" y="5327202"/>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3770056" y="5327202"/>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9" name="矩形 138"/>
          <p:cNvSpPr/>
          <p:nvPr/>
        </p:nvSpPr>
        <p:spPr>
          <a:xfrm>
            <a:off x="8590106" y="633489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40" name="矩形 139"/>
          <p:cNvSpPr/>
          <p:nvPr/>
        </p:nvSpPr>
        <p:spPr>
          <a:xfrm>
            <a:off x="8590106" y="566815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141" name="直接箭头连接符 140"/>
          <p:cNvCxnSpPr>
            <a:stCxn id="140" idx="2"/>
            <a:endCxn id="139" idx="0"/>
          </p:cNvCxnSpPr>
          <p:nvPr/>
        </p:nvCxnSpPr>
        <p:spPr>
          <a:xfrm>
            <a:off x="8816248" y="5982784"/>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2" name="矩形 141"/>
          <p:cNvSpPr/>
          <p:nvPr/>
        </p:nvSpPr>
        <p:spPr>
          <a:xfrm>
            <a:off x="8590106" y="5001407"/>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43" name="矩形 142"/>
          <p:cNvSpPr/>
          <p:nvPr/>
        </p:nvSpPr>
        <p:spPr>
          <a:xfrm>
            <a:off x="8590106" y="433171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144" name="直接箭头连接符 143"/>
          <p:cNvCxnSpPr/>
          <p:nvPr/>
        </p:nvCxnSpPr>
        <p:spPr>
          <a:xfrm>
            <a:off x="8816248" y="5316040"/>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a:off x="8816248" y="4646343"/>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8201732" y="6492207"/>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a:stCxn id="98" idx="3"/>
            <a:endCxn id="140" idx="1"/>
          </p:cNvCxnSpPr>
          <p:nvPr/>
        </p:nvCxnSpPr>
        <p:spPr>
          <a:xfrm flipV="1">
            <a:off x="7358830" y="5825468"/>
            <a:ext cx="1231276" cy="11163"/>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8" name="矩形 147"/>
          <p:cNvSpPr/>
          <p:nvPr/>
        </p:nvSpPr>
        <p:spPr>
          <a:xfrm>
            <a:off x="5220313" y="501505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51</a:t>
            </a:r>
            <a:endParaRPr lang="en-US" dirty="0">
              <a:solidFill>
                <a:schemeClr val="tx1"/>
              </a:solidFill>
            </a:endParaRPr>
          </a:p>
        </p:txBody>
      </p:sp>
      <p:cxnSp>
        <p:nvCxnSpPr>
          <p:cNvPr id="149" name="直接箭头连接符 148"/>
          <p:cNvCxnSpPr>
            <a:stCxn id="120" idx="3"/>
            <a:endCxn id="148" idx="1"/>
          </p:cNvCxnSpPr>
          <p:nvPr/>
        </p:nvCxnSpPr>
        <p:spPr>
          <a:xfrm>
            <a:off x="3991282" y="5169887"/>
            <a:ext cx="1229031" cy="248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stCxn id="148" idx="3"/>
            <a:endCxn id="121" idx="1"/>
          </p:cNvCxnSpPr>
          <p:nvPr/>
        </p:nvCxnSpPr>
        <p:spPr>
          <a:xfrm flipV="1">
            <a:off x="5672597" y="5171331"/>
            <a:ext cx="1228820" cy="1037"/>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1" idx="3"/>
            <a:endCxn id="142" idx="1"/>
          </p:cNvCxnSpPr>
          <p:nvPr/>
        </p:nvCxnSpPr>
        <p:spPr>
          <a:xfrm flipV="1">
            <a:off x="7353701" y="5158724"/>
            <a:ext cx="1236405" cy="12607"/>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a:stCxn id="148" idx="2"/>
            <a:endCxn id="97" idx="0"/>
          </p:cNvCxnSpPr>
          <p:nvPr/>
        </p:nvCxnSpPr>
        <p:spPr>
          <a:xfrm>
            <a:off x="5446455" y="5329684"/>
            <a:ext cx="4917" cy="34963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flipV="1">
            <a:off x="7353701" y="4485216"/>
            <a:ext cx="1236405" cy="12607"/>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4" name="矩形 153"/>
          <p:cNvSpPr/>
          <p:nvPr/>
        </p:nvSpPr>
        <p:spPr>
          <a:xfrm>
            <a:off x="5223065" y="434143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51</a:t>
            </a:r>
            <a:endParaRPr lang="en-US" dirty="0">
              <a:solidFill>
                <a:schemeClr val="tx1"/>
              </a:solidFill>
            </a:endParaRPr>
          </a:p>
        </p:txBody>
      </p:sp>
      <p:sp>
        <p:nvSpPr>
          <p:cNvPr id="155" name="矩形 154"/>
          <p:cNvSpPr/>
          <p:nvPr/>
        </p:nvSpPr>
        <p:spPr>
          <a:xfrm>
            <a:off x="5217856" y="366780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51</a:t>
            </a:r>
            <a:endParaRPr lang="en-US" dirty="0">
              <a:solidFill>
                <a:schemeClr val="tx1"/>
              </a:solidFill>
            </a:endParaRPr>
          </a:p>
        </p:txBody>
      </p:sp>
      <p:sp>
        <p:nvSpPr>
          <p:cNvPr id="156" name="矩形 155"/>
          <p:cNvSpPr/>
          <p:nvPr/>
        </p:nvSpPr>
        <p:spPr>
          <a:xfrm>
            <a:off x="8590106" y="366780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57" name="矩形 156"/>
          <p:cNvSpPr/>
          <p:nvPr/>
        </p:nvSpPr>
        <p:spPr>
          <a:xfrm>
            <a:off x="176366" y="3662566"/>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158" name="直接箭头连接符 157"/>
          <p:cNvCxnSpPr/>
          <p:nvPr/>
        </p:nvCxnSpPr>
        <p:spPr>
          <a:xfrm>
            <a:off x="402508" y="3976647"/>
            <a:ext cx="0" cy="35506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a:off x="5451372" y="4656063"/>
            <a:ext cx="0" cy="35506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p:nvPr/>
        </p:nvCxnSpPr>
        <p:spPr>
          <a:xfrm>
            <a:off x="5451372" y="3986366"/>
            <a:ext cx="0" cy="35506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a:off x="8816248" y="3976647"/>
            <a:ext cx="0" cy="35506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a:endCxn id="154" idx="1"/>
          </p:cNvCxnSpPr>
          <p:nvPr/>
        </p:nvCxnSpPr>
        <p:spPr>
          <a:xfrm>
            <a:off x="623520" y="4495936"/>
            <a:ext cx="4599545" cy="281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p:nvPr/>
        </p:nvCxnSpPr>
        <p:spPr>
          <a:xfrm>
            <a:off x="625685" y="3823430"/>
            <a:ext cx="4599545" cy="281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54" idx="3"/>
            <a:endCxn id="124" idx="1"/>
          </p:cNvCxnSpPr>
          <p:nvPr/>
        </p:nvCxnSpPr>
        <p:spPr>
          <a:xfrm>
            <a:off x="5675349" y="4498747"/>
            <a:ext cx="1226068" cy="144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a:stCxn id="155" idx="3"/>
            <a:endCxn id="156" idx="1"/>
          </p:cNvCxnSpPr>
          <p:nvPr/>
        </p:nvCxnSpPr>
        <p:spPr>
          <a:xfrm>
            <a:off x="5670140" y="3825126"/>
            <a:ext cx="2919966"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1" name="文本框 170"/>
          <p:cNvSpPr txBox="1"/>
          <p:nvPr/>
        </p:nvSpPr>
        <p:spPr>
          <a:xfrm>
            <a:off x="6518172" y="3061881"/>
            <a:ext cx="2252476" cy="400110"/>
          </a:xfrm>
          <a:prstGeom prst="rect">
            <a:avLst/>
          </a:prstGeom>
          <a:noFill/>
        </p:spPr>
        <p:txBody>
          <a:bodyPr wrap="none" rtlCol="0">
            <a:spAutoFit/>
          </a:bodyPr>
          <a:lstStyle/>
          <a:p>
            <a:r>
              <a:rPr lang="en-US" sz="2000" i="1" u="sng" dirty="0">
                <a:solidFill>
                  <a:schemeClr val="accent6">
                    <a:lumMod val="50000"/>
                  </a:schemeClr>
                </a:solidFill>
              </a:rPr>
              <a:t>Example:</a:t>
            </a:r>
            <a:r>
              <a:rPr lang="en-US" sz="2000" dirty="0">
                <a:solidFill>
                  <a:schemeClr val="accent6">
                    <a:lumMod val="50000"/>
                  </a:schemeClr>
                </a:solidFill>
              </a:rPr>
              <a:t> search 81.</a:t>
            </a:r>
            <a:endParaRPr lang="en-US" sz="2000" dirty="0">
              <a:solidFill>
                <a:schemeClr val="accent6">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mph" presetSubtype="1" nodeType="clickEffect">
                                  <p:stCondLst>
                                    <p:cond delay="0"/>
                                  </p:stCondLst>
                                  <p:childTnLst>
                                    <p:set>
                                      <p:cBhvr>
                                        <p:cTn id="10" dur="indefinite"/>
                                        <p:tgtEl>
                                          <p:spTgt spid="157"/>
                                        </p:tgtEl>
                                        <p:attrNameLst>
                                          <p:attrName>stroke.color</p:attrName>
                                        </p:attrNameLst>
                                      </p:cBhvr>
                                      <p:to>
                                        <p:clrVal>
                                          <a:srgbClr val="FF3300"/>
                                        </p:clrVal>
                                      </p:to>
                                    </p:set>
                                    <p:set>
                                      <p:cBhvr>
                                        <p:cTn id="11" dur="indefinite"/>
                                        <p:tgtEl>
                                          <p:spTgt spid="157"/>
                                        </p:tgtEl>
                                        <p:attrNameLst>
                                          <p:attrName>stroke.on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7" presetClass="emph" presetSubtype="1" nodeType="clickEffect">
                                  <p:stCondLst>
                                    <p:cond delay="0"/>
                                  </p:stCondLst>
                                  <p:childTnLst>
                                    <p:set>
                                      <p:cBhvr>
                                        <p:cTn id="15" dur="indefinite"/>
                                        <p:tgtEl>
                                          <p:spTgt spid="164"/>
                                        </p:tgtEl>
                                        <p:attrNameLst>
                                          <p:attrName>stroke.color</p:attrName>
                                        </p:attrNameLst>
                                      </p:cBhvr>
                                      <p:to>
                                        <p:clrVal>
                                          <a:srgbClr val="FF3300"/>
                                        </p:clrVal>
                                      </p:to>
                                    </p:set>
                                    <p:set>
                                      <p:cBhvr>
                                        <p:cTn id="16" dur="indefinite"/>
                                        <p:tgtEl>
                                          <p:spTgt spid="164"/>
                                        </p:tgtEl>
                                        <p:attrNameLst>
                                          <p:attrName>stroke.on</p:attrName>
                                        </p:attrNameLst>
                                      </p:cBhvr>
                                      <p:to>
                                        <p:strVal val="true"/>
                                      </p:to>
                                    </p:set>
                                  </p:childTnLst>
                                </p:cTn>
                              </p:par>
                              <p:par>
                                <p:cTn id="17" presetID="7" presetClass="emph" presetSubtype="1" nodeType="withEffect">
                                  <p:stCondLst>
                                    <p:cond delay="0"/>
                                  </p:stCondLst>
                                  <p:childTnLst>
                                    <p:set>
                                      <p:cBhvr>
                                        <p:cTn id="18" dur="indefinite"/>
                                        <p:tgtEl>
                                          <p:spTgt spid="155"/>
                                        </p:tgtEl>
                                        <p:attrNameLst>
                                          <p:attrName>stroke.color</p:attrName>
                                        </p:attrNameLst>
                                      </p:cBhvr>
                                      <p:to>
                                        <p:clrVal>
                                          <a:srgbClr val="FF3300"/>
                                        </p:clrVal>
                                      </p:to>
                                    </p:set>
                                    <p:set>
                                      <p:cBhvr>
                                        <p:cTn id="19" dur="indefinite"/>
                                        <p:tgtEl>
                                          <p:spTgt spid="155"/>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1" nodeType="clickEffect">
                                  <p:stCondLst>
                                    <p:cond delay="0"/>
                                  </p:stCondLst>
                                  <p:childTnLst>
                                    <p:set>
                                      <p:cBhvr>
                                        <p:cTn id="23" dur="indefinite"/>
                                        <p:tgtEl>
                                          <p:spTgt spid="160"/>
                                        </p:tgtEl>
                                        <p:attrNameLst>
                                          <p:attrName>stroke.color</p:attrName>
                                        </p:attrNameLst>
                                      </p:cBhvr>
                                      <p:to>
                                        <p:clrVal>
                                          <a:srgbClr val="FF3300"/>
                                        </p:clrVal>
                                      </p:to>
                                    </p:set>
                                    <p:set>
                                      <p:cBhvr>
                                        <p:cTn id="24" dur="indefinite"/>
                                        <p:tgtEl>
                                          <p:spTgt spid="160"/>
                                        </p:tgtEl>
                                        <p:attrNameLst>
                                          <p:attrName>stroke.on</p:attrName>
                                        </p:attrNameLst>
                                      </p:cBhvr>
                                      <p:to>
                                        <p:strVal val="true"/>
                                      </p:to>
                                    </p:set>
                                  </p:childTnLst>
                                </p:cTn>
                              </p:par>
                              <p:par>
                                <p:cTn id="25" presetID="7" presetClass="emph" presetSubtype="1" nodeType="withEffect">
                                  <p:stCondLst>
                                    <p:cond delay="0"/>
                                  </p:stCondLst>
                                  <p:childTnLst>
                                    <p:set>
                                      <p:cBhvr>
                                        <p:cTn id="26" dur="indefinite"/>
                                        <p:tgtEl>
                                          <p:spTgt spid="154"/>
                                        </p:tgtEl>
                                        <p:attrNameLst>
                                          <p:attrName>stroke.color</p:attrName>
                                        </p:attrNameLst>
                                      </p:cBhvr>
                                      <p:to>
                                        <p:clrVal>
                                          <a:srgbClr val="FF3300"/>
                                        </p:clrVal>
                                      </p:to>
                                    </p:set>
                                    <p:set>
                                      <p:cBhvr>
                                        <p:cTn id="27" dur="indefinite"/>
                                        <p:tgtEl>
                                          <p:spTgt spid="154"/>
                                        </p:tgtEl>
                                        <p:attrNameLst>
                                          <p:attrName>stroke.on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7" presetClass="emph" presetSubtype="1" nodeType="clickEffect">
                                  <p:stCondLst>
                                    <p:cond delay="0"/>
                                  </p:stCondLst>
                                  <p:childTnLst>
                                    <p:set>
                                      <p:cBhvr>
                                        <p:cTn id="31" dur="indefinite"/>
                                        <p:tgtEl>
                                          <p:spTgt spid="165"/>
                                        </p:tgtEl>
                                        <p:attrNameLst>
                                          <p:attrName>stroke.color</p:attrName>
                                        </p:attrNameLst>
                                      </p:cBhvr>
                                      <p:to>
                                        <p:clrVal>
                                          <a:srgbClr val="FF3300"/>
                                        </p:clrVal>
                                      </p:to>
                                    </p:set>
                                    <p:set>
                                      <p:cBhvr>
                                        <p:cTn id="32" dur="indefinite"/>
                                        <p:tgtEl>
                                          <p:spTgt spid="165"/>
                                        </p:tgtEl>
                                        <p:attrNameLst>
                                          <p:attrName>stroke.on</p:attrName>
                                        </p:attrNameLst>
                                      </p:cBhvr>
                                      <p:to>
                                        <p:strVal val="true"/>
                                      </p:to>
                                    </p:set>
                                  </p:childTnLst>
                                </p:cTn>
                              </p:par>
                              <p:par>
                                <p:cTn id="33" presetID="7" presetClass="emph" presetSubtype="1" nodeType="withEffect">
                                  <p:stCondLst>
                                    <p:cond delay="0"/>
                                  </p:stCondLst>
                                  <p:childTnLst>
                                    <p:set>
                                      <p:cBhvr>
                                        <p:cTn id="34" dur="indefinite"/>
                                        <p:tgtEl>
                                          <p:spTgt spid="124"/>
                                        </p:tgtEl>
                                        <p:attrNameLst>
                                          <p:attrName>stroke.color</p:attrName>
                                        </p:attrNameLst>
                                      </p:cBhvr>
                                      <p:to>
                                        <p:clrVal>
                                          <a:srgbClr val="FF3300"/>
                                        </p:clrVal>
                                      </p:to>
                                    </p:set>
                                    <p:set>
                                      <p:cBhvr>
                                        <p:cTn id="35" dur="indefinite"/>
                                        <p:tgtEl>
                                          <p:spTgt spid="124"/>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1" nodeType="clickEffect">
                                  <p:stCondLst>
                                    <p:cond delay="0"/>
                                  </p:stCondLst>
                                  <p:childTnLst>
                                    <p:set>
                                      <p:cBhvr>
                                        <p:cTn id="39" dur="indefinite"/>
                                        <p:tgtEl>
                                          <p:spTgt spid="136"/>
                                        </p:tgtEl>
                                        <p:attrNameLst>
                                          <p:attrName>stroke.color</p:attrName>
                                        </p:attrNameLst>
                                      </p:cBhvr>
                                      <p:to>
                                        <p:clrVal>
                                          <a:srgbClr val="FF3300"/>
                                        </p:clrVal>
                                      </p:to>
                                    </p:set>
                                    <p:set>
                                      <p:cBhvr>
                                        <p:cTn id="40" dur="indefinite"/>
                                        <p:tgtEl>
                                          <p:spTgt spid="136"/>
                                        </p:tgtEl>
                                        <p:attrNameLst>
                                          <p:attrName>stroke.on</p:attrName>
                                        </p:attrNameLst>
                                      </p:cBhvr>
                                      <p:to>
                                        <p:strVal val="true"/>
                                      </p:to>
                                    </p:set>
                                  </p:childTnLst>
                                </p:cTn>
                              </p:par>
                              <p:par>
                                <p:cTn id="41" presetID="7" presetClass="emph" presetSubtype="1" nodeType="withEffect">
                                  <p:stCondLst>
                                    <p:cond delay="0"/>
                                  </p:stCondLst>
                                  <p:childTnLst>
                                    <p:set>
                                      <p:cBhvr>
                                        <p:cTn id="42" dur="indefinite"/>
                                        <p:tgtEl>
                                          <p:spTgt spid="121"/>
                                        </p:tgtEl>
                                        <p:attrNameLst>
                                          <p:attrName>stroke.color</p:attrName>
                                        </p:attrNameLst>
                                      </p:cBhvr>
                                      <p:to>
                                        <p:clrVal>
                                          <a:srgbClr val="FF3300"/>
                                        </p:clrVal>
                                      </p:to>
                                    </p:set>
                                    <p:set>
                                      <p:cBhvr>
                                        <p:cTn id="43" dur="indefinite"/>
                                        <p:tgtEl>
                                          <p:spTgt spid="121"/>
                                        </p:tgtEl>
                                        <p:attrNameLst>
                                          <p:attrName>stroke.on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7" presetClass="emph" presetSubtype="1" nodeType="clickEffect">
                                  <p:stCondLst>
                                    <p:cond delay="0"/>
                                  </p:stCondLst>
                                  <p:childTnLst>
                                    <p:set>
                                      <p:cBhvr>
                                        <p:cTn id="47" dur="indefinite"/>
                                        <p:tgtEl>
                                          <p:spTgt spid="137"/>
                                        </p:tgtEl>
                                        <p:attrNameLst>
                                          <p:attrName>stroke.color</p:attrName>
                                        </p:attrNameLst>
                                      </p:cBhvr>
                                      <p:to>
                                        <p:clrVal>
                                          <a:srgbClr val="FF3300"/>
                                        </p:clrVal>
                                      </p:to>
                                    </p:set>
                                    <p:set>
                                      <p:cBhvr>
                                        <p:cTn id="48" dur="indefinite"/>
                                        <p:tgtEl>
                                          <p:spTgt spid="137"/>
                                        </p:tgtEl>
                                        <p:attrNameLst>
                                          <p:attrName>stroke.on</p:attrName>
                                        </p:attrNameLst>
                                      </p:cBhvr>
                                      <p:to>
                                        <p:strVal val="true"/>
                                      </p:to>
                                    </p:set>
                                  </p:childTnLst>
                                </p:cTn>
                              </p:par>
                              <p:par>
                                <p:cTn id="49" presetID="7" presetClass="emph" presetSubtype="1" nodeType="withEffect">
                                  <p:stCondLst>
                                    <p:cond delay="0"/>
                                  </p:stCondLst>
                                  <p:childTnLst>
                                    <p:set>
                                      <p:cBhvr>
                                        <p:cTn id="50" dur="indefinite"/>
                                        <p:tgtEl>
                                          <p:spTgt spid="98"/>
                                        </p:tgtEl>
                                        <p:attrNameLst>
                                          <p:attrName>stroke.color</p:attrName>
                                        </p:attrNameLst>
                                      </p:cBhvr>
                                      <p:to>
                                        <p:clrVal>
                                          <a:srgbClr val="FF3300"/>
                                        </p:clrVal>
                                      </p:to>
                                    </p:set>
                                    <p:set>
                                      <p:cBhvr>
                                        <p:cTn id="51" dur="indefinite"/>
                                        <p:tgtEl>
                                          <p:spTgt spid="98"/>
                                        </p:tgtEl>
                                        <p:attrNameLst>
                                          <p:attrName>stroke.on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7" presetClass="emph" presetSubtype="1" nodeType="clickEffect">
                                  <p:stCondLst>
                                    <p:cond delay="0"/>
                                  </p:stCondLst>
                                  <p:childTnLst>
                                    <p:set>
                                      <p:cBhvr>
                                        <p:cTn id="55" dur="indefinite"/>
                                        <p:tgtEl>
                                          <p:spTgt spid="117"/>
                                        </p:tgtEl>
                                        <p:attrNameLst>
                                          <p:attrName>stroke.color</p:attrName>
                                        </p:attrNameLst>
                                      </p:cBhvr>
                                      <p:to>
                                        <p:clrVal>
                                          <a:srgbClr val="FF3300"/>
                                        </p:clrVal>
                                      </p:to>
                                    </p:set>
                                    <p:set>
                                      <p:cBhvr>
                                        <p:cTn id="56" dur="indefinite"/>
                                        <p:tgtEl>
                                          <p:spTgt spid="117"/>
                                        </p:tgtEl>
                                        <p:attrNameLst>
                                          <p:attrName>stroke.on</p:attrName>
                                        </p:attrNameLst>
                                      </p:cBhvr>
                                      <p:to>
                                        <p:strVal val="true"/>
                                      </p:to>
                                    </p:set>
                                  </p:childTnLst>
                                </p:cTn>
                              </p:par>
                              <p:par>
                                <p:cTn id="57" presetID="7" presetClass="emph" presetSubtype="1" nodeType="withEffect">
                                  <p:stCondLst>
                                    <p:cond delay="0"/>
                                  </p:stCondLst>
                                  <p:childTnLst>
                                    <p:set>
                                      <p:cBhvr>
                                        <p:cTn id="58" dur="indefinite"/>
                                        <p:tgtEl>
                                          <p:spTgt spid="92"/>
                                        </p:tgtEl>
                                        <p:attrNameLst>
                                          <p:attrName>stroke.color</p:attrName>
                                        </p:attrNameLst>
                                      </p:cBhvr>
                                      <p:to>
                                        <p:clrVal>
                                          <a:srgbClr val="FF3300"/>
                                        </p:clrVal>
                                      </p:to>
                                    </p:set>
                                    <p:set>
                                      <p:cBhvr>
                                        <p:cTn id="59" dur="indefinite"/>
                                        <p:tgtEl>
                                          <p:spTgt spid="92"/>
                                        </p:tgtEl>
                                        <p:attrNameLst>
                                          <p:attrName>stroke.on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7" presetClass="emph" presetSubtype="1" nodeType="clickEffect">
                                  <p:stCondLst>
                                    <p:cond delay="0"/>
                                  </p:stCondLst>
                                  <p:childTnLst>
                                    <p:set>
                                      <p:cBhvr>
                                        <p:cTn id="63" dur="indefinite"/>
                                        <p:tgtEl>
                                          <p:spTgt spid="108"/>
                                        </p:tgtEl>
                                        <p:attrNameLst>
                                          <p:attrName>stroke.color</p:attrName>
                                        </p:attrNameLst>
                                      </p:cBhvr>
                                      <p:to>
                                        <p:clrVal>
                                          <a:srgbClr val="FF3300"/>
                                        </p:clrVal>
                                      </p:to>
                                    </p:set>
                                    <p:set>
                                      <p:cBhvr>
                                        <p:cTn id="64" dur="indefinite"/>
                                        <p:tgtEl>
                                          <p:spTgt spid="108"/>
                                        </p:tgtEl>
                                        <p:attrNameLst>
                                          <p:attrName>stroke.on</p:attrName>
                                        </p:attrNameLst>
                                      </p:cBhvr>
                                      <p:to>
                                        <p:strVal val="true"/>
                                      </p:to>
                                    </p:set>
                                  </p:childTnLst>
                                </p:cTn>
                              </p:par>
                              <p:par>
                                <p:cTn id="65" presetID="7" presetClass="emph" presetSubtype="1" nodeType="withEffect">
                                  <p:stCondLst>
                                    <p:cond delay="0"/>
                                  </p:stCondLst>
                                  <p:childTnLst>
                                    <p:set>
                                      <p:cBhvr>
                                        <p:cTn id="66" dur="indefinite"/>
                                        <p:tgtEl>
                                          <p:spTgt spid="93"/>
                                        </p:tgtEl>
                                        <p:attrNameLst>
                                          <p:attrName>stroke.color</p:attrName>
                                        </p:attrNameLst>
                                      </p:cBhvr>
                                      <p:to>
                                        <p:clrVal>
                                          <a:srgbClr val="FF3300"/>
                                        </p:clrVal>
                                      </p:to>
                                    </p:set>
                                    <p:set>
                                      <p:cBhvr>
                                        <p:cTn id="67" dur="indefinite"/>
                                        <p:tgtEl>
                                          <p:spTgt spid="9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28650" y="365126"/>
            <a:ext cx="7886700" cy="1325563"/>
          </a:xfrm>
        </p:spPr>
        <p:txBody>
          <a:bodyPr/>
          <a:lstStyle/>
          <a:p>
            <a:r>
              <a:rPr lang="en-US" dirty="0"/>
              <a:t>The real </a:t>
            </a:r>
            <a:r>
              <a:rPr lang="en-US" b="1" dirty="0" err="1"/>
              <a:t>SkipList</a:t>
            </a:r>
            <a:endParaRPr lang="en-US" b="1" dirty="0"/>
          </a:p>
        </p:txBody>
      </p:sp>
      <p:sp>
        <p:nvSpPr>
          <p:cNvPr id="72" name="矩形 71"/>
          <p:cNvSpPr/>
          <p:nvPr/>
        </p:nvSpPr>
        <p:spPr>
          <a:xfrm>
            <a:off x="628650" y="1670565"/>
            <a:ext cx="4739763" cy="173037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a:solidFill>
                  <a:schemeClr val="tx1"/>
                </a:solidFill>
              </a:rPr>
              <a:t>Insert(</a:t>
            </a:r>
            <a:r>
              <a:rPr lang="en-GB" sz="1600" b="1" u="sng" dirty="0" err="1">
                <a:solidFill>
                  <a:schemeClr val="tx1"/>
                </a:solidFill>
              </a:rPr>
              <a:t>L,x</a:t>
            </a:r>
            <a:r>
              <a:rPr lang="en-GB" sz="1600" b="1" u="sng" dirty="0">
                <a:solidFill>
                  <a:schemeClr val="tx1"/>
                </a:solidFill>
              </a:rPr>
              <a:t>):</a:t>
            </a:r>
            <a:endParaRPr lang="en-GB" sz="1600" b="1" u="sng" dirty="0">
              <a:solidFill>
                <a:schemeClr val="tx1"/>
              </a:solidFill>
            </a:endParaRPr>
          </a:p>
          <a:p>
            <a:pPr>
              <a:lnSpc>
                <a:spcPct val="90000"/>
              </a:lnSpc>
            </a:pPr>
            <a:r>
              <a:rPr lang="en-GB" sz="1600" dirty="0">
                <a:solidFill>
                  <a:schemeClr val="tx1"/>
                </a:solidFill>
                <a:latin typeface="Courier New" pitchFamily="49" charset="0"/>
                <a:cs typeface="Courier New" pitchFamily="49" charset="0"/>
              </a:rPr>
              <a:t>level = 1, done = false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while (!done)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Insert x into level k list.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Flip a fair coin:</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With probability 1/2: done = true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With probability 1/2: k = k+1</a:t>
            </a:r>
            <a:endParaRPr lang="en-GB" sz="1600"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73" name="文本框 72">
                <a:extLst>
                  <a:ext uri="{FF2B5EF4-FFF2-40B4-BE49-F238E27FC236}">
                    <a14:artisticCrisscrossEtching id="{DE37099E-22AA-4F6D-9EA4-6BEEA928D81A}"/>
                  </a:ext>
                </a:extLst>
              </p:cNvPr>
              <p:cNvSpPr txBox="1"/>
              <p:nvPr/>
            </p:nvSpPr>
            <p:spPr>
              <a:xfrm>
                <a:off x="5368413" y="1670565"/>
                <a:ext cx="3581430" cy="707886"/>
              </a:xfrm>
              <a:prstGeom prst="rect">
                <a:avLst/>
              </a:prstGeom>
              <a:noFill/>
            </p:spPr>
            <p:txBody>
              <a:bodyPr wrap="none" rtlCol="0">
                <a:spAutoFit/>
              </a:bodyPr>
              <a:lstStyle/>
              <a:p>
                <a:r>
                  <a:rPr lang="en-US" sz="2000" dirty="0">
                    <a:solidFill>
                      <a:srgbClr val="C00000"/>
                    </a:solidFill>
                  </a:rPr>
                  <a:t>Max level of </a:t>
                </a:r>
                <a14:m>
                  <m:oMath xmlns:m="http://schemas.openxmlformats.org/officeDocument/2006/math">
                    <m:r>
                      <a:rPr lang="en-US" sz="2000" i="1" dirty="0" smtClean="0">
                        <a:solidFill>
                          <a:srgbClr val="C00000"/>
                        </a:solidFill>
                        <a:latin typeface="Cambria Math" panose="02040503050406030204" pitchFamily="18" charset="0"/>
                      </a:rPr>
                      <m:t>𝑛</m:t>
                    </m:r>
                  </m:oMath>
                </a14:m>
                <a:r>
                  <a:rPr lang="en-US" sz="2000" dirty="0">
                    <a:solidFill>
                      <a:srgbClr val="C00000"/>
                    </a:solidFill>
                  </a:rPr>
                  <a:t>-element </a:t>
                </a:r>
                <a:r>
                  <a:rPr lang="en-US" sz="2000" b="1" dirty="0" err="1">
                    <a:solidFill>
                      <a:srgbClr val="C00000"/>
                    </a:solidFill>
                  </a:rPr>
                  <a:t>SkipList</a:t>
                </a:r>
                <a:br>
                  <a:rPr lang="en-US" sz="2000" dirty="0">
                    <a:solidFill>
                      <a:srgbClr val="C00000"/>
                    </a:solidFill>
                  </a:rPr>
                </a:br>
                <a:r>
                  <a:rPr lang="en-US" sz="2000" dirty="0">
                    <a:solidFill>
                      <a:srgbClr val="C00000"/>
                    </a:solidFill>
                  </a:rPr>
                  <a:t>is </a:t>
                </a:r>
                <a14:m>
                  <m:oMath xmlns:m="http://schemas.openxmlformats.org/officeDocument/2006/math">
                    <m:r>
                      <a:rPr lang="en-US" sz="2000" b="0" i="1" smtClean="0">
                        <a:solidFill>
                          <a:srgbClr val="C00000"/>
                        </a:solidFill>
                        <a:latin typeface="Cambria Math" panose="02040503050406030204" pitchFamily="18" charset="0"/>
                      </a:rPr>
                      <m:t>𝑂</m:t>
                    </m:r>
                    <m:d>
                      <m:dPr>
                        <m:ctrlPr>
                          <a:rPr lang="en-US" sz="2000" b="0" i="1" smtClean="0">
                            <a:solidFill>
                              <a:srgbClr val="C00000"/>
                            </a:solidFill>
                            <a:latin typeface="Cambria Math" panose="02040503050406030204" pitchFamily="18" charset="0"/>
                          </a:rPr>
                        </m:ctrlPr>
                      </m:dPr>
                      <m:e>
                        <m:func>
                          <m:funcPr>
                            <m:ctrlPr>
                              <a:rPr lang="en-US" sz="2000" b="0" i="1" smtClean="0">
                                <a:solidFill>
                                  <a:srgbClr val="C00000"/>
                                </a:solidFill>
                                <a:latin typeface="Cambria Math" panose="02040503050406030204" pitchFamily="18" charset="0"/>
                              </a:rPr>
                            </m:ctrlPr>
                          </m:funcPr>
                          <m:fName>
                            <m:r>
                              <m:rPr>
                                <m:sty m:val="p"/>
                              </m:rPr>
                              <a:rPr lang="en-US" sz="2000" b="0" i="0" smtClean="0">
                                <a:solidFill>
                                  <a:srgbClr val="C00000"/>
                                </a:solidFill>
                                <a:latin typeface="Cambria Math" panose="02040503050406030204" pitchFamily="18" charset="0"/>
                              </a:rPr>
                              <m:t>log</m:t>
                            </m:r>
                          </m:fName>
                          <m:e>
                            <m:r>
                              <a:rPr lang="en-US" sz="2000" b="0" i="1" smtClean="0">
                                <a:solidFill>
                                  <a:srgbClr val="C00000"/>
                                </a:solidFill>
                                <a:latin typeface="Cambria Math" panose="02040503050406030204" pitchFamily="18" charset="0"/>
                              </a:rPr>
                              <m:t>𝑛</m:t>
                            </m:r>
                          </m:e>
                        </m:func>
                      </m:e>
                    </m:d>
                  </m:oMath>
                </a14:m>
                <a:r>
                  <a:rPr lang="en-US" sz="2000" dirty="0">
                    <a:solidFill>
                      <a:srgbClr val="C00000"/>
                    </a:solidFill>
                  </a:rPr>
                  <a:t> with high probability.</a:t>
                </a:r>
              </a:p>
            </p:txBody>
          </p:sp>
        </mc:Choice>
        <mc:Fallback>
          <p:sp>
            <p:nvSpPr>
              <p:cNvPr id="73" name="文本框 72"/>
              <p:cNvSpPr txBox="1">
                <a:spLocks noRot="1" noChangeAspect="1" noMove="1" noResize="1" noEditPoints="1" noAdjustHandles="1" noChangeArrowheads="1" noChangeShapeType="1" noTextEdit="1"/>
              </p:cNvSpPr>
              <p:nvPr/>
            </p:nvSpPr>
            <p:spPr>
              <a:xfrm>
                <a:off x="5368413" y="1670565"/>
                <a:ext cx="3581430" cy="707886"/>
              </a:xfrm>
              <a:prstGeom prst="rect">
                <a:avLst/>
              </a:prstGeom>
              <a:blipFill rotWithShape="1">
                <a:blip r:embed="rId1"/>
                <a:stretch>
                  <a:fillRect l="-1874" t="-4310" r="-1193" b="-14655"/>
                </a:stretch>
              </a:blipFill>
            </p:spPr>
            <p:txBody>
              <a:bodyPr/>
              <a:lstStyle/>
              <a:p>
                <a:r>
                  <a:rPr lang="en-US">
                    <a:noFill/>
                  </a:rPr>
                  <a:t> </a:t>
                </a:r>
                <a:endParaRPr lang="en-US">
                  <a:noFill/>
                </a:endParaRPr>
              </a:p>
            </p:txBody>
          </p:sp>
        </mc:Fallback>
      </mc:AlternateContent>
      <p:sp>
        <p:nvSpPr>
          <p:cNvPr id="84" name="矩形 83"/>
          <p:cNvSpPr/>
          <p:nvPr/>
        </p:nvSpPr>
        <p:spPr>
          <a:xfrm>
            <a:off x="176366" y="634605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85" name="矩形 84"/>
          <p:cNvSpPr/>
          <p:nvPr/>
        </p:nvSpPr>
        <p:spPr>
          <a:xfrm>
            <a:off x="1017024" y="634605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86" name="矩形 85"/>
          <p:cNvSpPr/>
          <p:nvPr/>
        </p:nvSpPr>
        <p:spPr>
          <a:xfrm>
            <a:off x="1857682" y="6346054"/>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US" dirty="0">
              <a:solidFill>
                <a:schemeClr val="tx1"/>
              </a:solidFill>
            </a:endParaRPr>
          </a:p>
        </p:txBody>
      </p:sp>
      <p:sp>
        <p:nvSpPr>
          <p:cNvPr id="87" name="矩形 86"/>
          <p:cNvSpPr/>
          <p:nvPr/>
        </p:nvSpPr>
        <p:spPr>
          <a:xfrm>
            <a:off x="2703256" y="634605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endParaRPr lang="en-US" dirty="0">
              <a:solidFill>
                <a:schemeClr val="tx1"/>
              </a:solidFill>
            </a:endParaRPr>
          </a:p>
        </p:txBody>
      </p:sp>
      <p:sp>
        <p:nvSpPr>
          <p:cNvPr id="88" name="矩形 87"/>
          <p:cNvSpPr/>
          <p:nvPr/>
        </p:nvSpPr>
        <p:spPr>
          <a:xfrm>
            <a:off x="3543914" y="6346054"/>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37</a:t>
            </a:r>
            <a:endParaRPr lang="en-US" dirty="0">
              <a:solidFill>
                <a:schemeClr val="tx1"/>
              </a:solidFill>
            </a:endParaRPr>
          </a:p>
        </p:txBody>
      </p:sp>
      <p:sp>
        <p:nvSpPr>
          <p:cNvPr id="89" name="矩形 88"/>
          <p:cNvSpPr/>
          <p:nvPr/>
        </p:nvSpPr>
        <p:spPr>
          <a:xfrm>
            <a:off x="4384572" y="634605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42</a:t>
            </a:r>
            <a:endParaRPr lang="en-US" dirty="0">
              <a:solidFill>
                <a:schemeClr val="tx1"/>
              </a:solidFill>
            </a:endParaRPr>
          </a:p>
        </p:txBody>
      </p:sp>
      <p:sp>
        <p:nvSpPr>
          <p:cNvPr id="90" name="矩形 89"/>
          <p:cNvSpPr/>
          <p:nvPr/>
        </p:nvSpPr>
        <p:spPr>
          <a:xfrm>
            <a:off x="5225230" y="6346054"/>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51</a:t>
            </a:r>
            <a:endParaRPr lang="en-US" dirty="0">
              <a:solidFill>
                <a:schemeClr val="tx1"/>
              </a:solidFill>
            </a:endParaRPr>
          </a:p>
        </p:txBody>
      </p:sp>
      <p:sp>
        <p:nvSpPr>
          <p:cNvPr id="91" name="矩形 90"/>
          <p:cNvSpPr/>
          <p:nvPr/>
        </p:nvSpPr>
        <p:spPr>
          <a:xfrm>
            <a:off x="6065888" y="6346054"/>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52</a:t>
            </a:r>
            <a:endParaRPr lang="en-US" dirty="0">
              <a:solidFill>
                <a:schemeClr val="tx1"/>
              </a:solidFill>
            </a:endParaRPr>
          </a:p>
        </p:txBody>
      </p:sp>
      <p:sp>
        <p:nvSpPr>
          <p:cNvPr id="92" name="矩形 91"/>
          <p:cNvSpPr/>
          <p:nvPr/>
        </p:nvSpPr>
        <p:spPr>
          <a:xfrm>
            <a:off x="6906546" y="6346053"/>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a:t>
            </a:r>
            <a:endParaRPr lang="en-US" dirty="0">
              <a:solidFill>
                <a:schemeClr val="tx1"/>
              </a:solidFill>
            </a:endParaRPr>
          </a:p>
        </p:txBody>
      </p:sp>
      <p:sp>
        <p:nvSpPr>
          <p:cNvPr id="93" name="矩形 92"/>
          <p:cNvSpPr/>
          <p:nvPr/>
        </p:nvSpPr>
        <p:spPr>
          <a:xfrm>
            <a:off x="7745574" y="6346052"/>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81</a:t>
            </a:r>
            <a:endParaRPr lang="en-US" dirty="0">
              <a:solidFill>
                <a:schemeClr val="tx1"/>
              </a:solidFill>
            </a:endParaRPr>
          </a:p>
        </p:txBody>
      </p:sp>
      <p:sp>
        <p:nvSpPr>
          <p:cNvPr id="94" name="矩形 93"/>
          <p:cNvSpPr/>
          <p:nvPr/>
        </p:nvSpPr>
        <p:spPr>
          <a:xfrm>
            <a:off x="176366" y="5679318"/>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95" name="矩形 94"/>
          <p:cNvSpPr/>
          <p:nvPr/>
        </p:nvSpPr>
        <p:spPr>
          <a:xfrm>
            <a:off x="1859927" y="5679317"/>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US" dirty="0">
              <a:solidFill>
                <a:schemeClr val="tx1"/>
              </a:solidFill>
            </a:endParaRPr>
          </a:p>
        </p:txBody>
      </p:sp>
      <p:sp>
        <p:nvSpPr>
          <p:cNvPr id="96" name="矩形 95"/>
          <p:cNvSpPr/>
          <p:nvPr/>
        </p:nvSpPr>
        <p:spPr>
          <a:xfrm>
            <a:off x="3543914" y="5679316"/>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37</a:t>
            </a:r>
            <a:endParaRPr lang="en-US" dirty="0">
              <a:solidFill>
                <a:schemeClr val="tx1"/>
              </a:solidFill>
            </a:endParaRPr>
          </a:p>
        </p:txBody>
      </p:sp>
      <p:sp>
        <p:nvSpPr>
          <p:cNvPr id="97" name="矩形 96"/>
          <p:cNvSpPr/>
          <p:nvPr/>
        </p:nvSpPr>
        <p:spPr>
          <a:xfrm>
            <a:off x="5225230" y="567931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51</a:t>
            </a:r>
            <a:endParaRPr lang="en-US" dirty="0">
              <a:solidFill>
                <a:schemeClr val="tx1"/>
              </a:solidFill>
            </a:endParaRPr>
          </a:p>
        </p:txBody>
      </p:sp>
      <p:sp>
        <p:nvSpPr>
          <p:cNvPr id="98" name="矩形 97"/>
          <p:cNvSpPr/>
          <p:nvPr/>
        </p:nvSpPr>
        <p:spPr>
          <a:xfrm>
            <a:off x="6906546" y="5679314"/>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a:t>
            </a:r>
            <a:endParaRPr lang="en-US" dirty="0">
              <a:solidFill>
                <a:schemeClr val="tx1"/>
              </a:solidFill>
            </a:endParaRPr>
          </a:p>
        </p:txBody>
      </p:sp>
      <p:cxnSp>
        <p:nvCxnSpPr>
          <p:cNvPr id="100" name="直接箭头连接符 99"/>
          <p:cNvCxnSpPr>
            <a:stCxn id="84" idx="3"/>
            <a:endCxn id="85" idx="1"/>
          </p:cNvCxnSpPr>
          <p:nvPr/>
        </p:nvCxnSpPr>
        <p:spPr>
          <a:xfrm>
            <a:off x="628650" y="6503372"/>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a:off x="1469308" y="6503372"/>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a:off x="2309966" y="6503372"/>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3155540" y="6503372"/>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3996198" y="6503372"/>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4836856" y="6503372"/>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5677514" y="6492207"/>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a:off x="6518172" y="6503372"/>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7358830" y="6503372"/>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94" idx="3"/>
            <a:endCxn id="95" idx="1"/>
          </p:cNvCxnSpPr>
          <p:nvPr/>
        </p:nvCxnSpPr>
        <p:spPr>
          <a:xfrm flipV="1">
            <a:off x="628650" y="5836634"/>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V="1">
            <a:off x="2307721" y="5836629"/>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V="1">
            <a:off x="3995075" y="5842063"/>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flipV="1">
            <a:off x="5670140" y="5832231"/>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95" idx="2"/>
            <a:endCxn id="86" idx="0"/>
          </p:cNvCxnSpPr>
          <p:nvPr/>
        </p:nvCxnSpPr>
        <p:spPr>
          <a:xfrm flipH="1">
            <a:off x="2083824" y="5993950"/>
            <a:ext cx="2245" cy="35210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96" idx="2"/>
            <a:endCxn id="88" idx="0"/>
          </p:cNvCxnSpPr>
          <p:nvPr/>
        </p:nvCxnSpPr>
        <p:spPr>
          <a:xfrm>
            <a:off x="3770056" y="5993949"/>
            <a:ext cx="0" cy="35210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97" idx="2"/>
            <a:endCxn id="90" idx="0"/>
          </p:cNvCxnSpPr>
          <p:nvPr/>
        </p:nvCxnSpPr>
        <p:spPr>
          <a:xfrm>
            <a:off x="5451372" y="5993948"/>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98" idx="2"/>
            <a:endCxn id="92" idx="0"/>
          </p:cNvCxnSpPr>
          <p:nvPr/>
        </p:nvCxnSpPr>
        <p:spPr>
          <a:xfrm>
            <a:off x="7132688" y="5993947"/>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94" idx="2"/>
            <a:endCxn id="84" idx="0"/>
          </p:cNvCxnSpPr>
          <p:nvPr/>
        </p:nvCxnSpPr>
        <p:spPr>
          <a:xfrm>
            <a:off x="402508" y="5993951"/>
            <a:ext cx="0" cy="35210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3538998" y="501257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37</a:t>
            </a:r>
            <a:endParaRPr lang="en-US" dirty="0">
              <a:solidFill>
                <a:schemeClr val="tx1"/>
              </a:solidFill>
            </a:endParaRPr>
          </a:p>
        </p:txBody>
      </p:sp>
      <p:sp>
        <p:nvSpPr>
          <p:cNvPr id="121" name="矩形 120"/>
          <p:cNvSpPr/>
          <p:nvPr/>
        </p:nvSpPr>
        <p:spPr>
          <a:xfrm>
            <a:off x="6901417" y="5014014"/>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a:t>
            </a:r>
            <a:endParaRPr lang="en-US" dirty="0">
              <a:solidFill>
                <a:schemeClr val="tx1"/>
              </a:solidFill>
            </a:endParaRPr>
          </a:p>
        </p:txBody>
      </p:sp>
      <p:sp>
        <p:nvSpPr>
          <p:cNvPr id="122" name="矩形 121"/>
          <p:cNvSpPr/>
          <p:nvPr/>
        </p:nvSpPr>
        <p:spPr>
          <a:xfrm>
            <a:off x="176366" y="501256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24" name="矩形 123"/>
          <p:cNvSpPr/>
          <p:nvPr/>
        </p:nvSpPr>
        <p:spPr>
          <a:xfrm>
            <a:off x="6901417" y="4342874"/>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a:t>
            </a:r>
            <a:endParaRPr lang="en-US" dirty="0">
              <a:solidFill>
                <a:schemeClr val="tx1"/>
              </a:solidFill>
            </a:endParaRPr>
          </a:p>
        </p:txBody>
      </p:sp>
      <p:sp>
        <p:nvSpPr>
          <p:cNvPr id="126" name="矩形 125"/>
          <p:cNvSpPr/>
          <p:nvPr/>
        </p:nvSpPr>
        <p:spPr>
          <a:xfrm>
            <a:off x="176366" y="4342872"/>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127" name="直接箭头连接符 126"/>
          <p:cNvCxnSpPr>
            <a:stCxn id="122" idx="3"/>
            <a:endCxn id="120" idx="1"/>
          </p:cNvCxnSpPr>
          <p:nvPr/>
        </p:nvCxnSpPr>
        <p:spPr>
          <a:xfrm>
            <a:off x="628650" y="5169886"/>
            <a:ext cx="2910348"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402508" y="5327202"/>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a:stCxn id="126" idx="2"/>
            <a:endCxn id="122" idx="0"/>
          </p:cNvCxnSpPr>
          <p:nvPr/>
        </p:nvCxnSpPr>
        <p:spPr>
          <a:xfrm>
            <a:off x="402508" y="4657505"/>
            <a:ext cx="0" cy="35506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a:off x="7132688" y="4657505"/>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a:off x="7132688" y="5327202"/>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3770056" y="5327202"/>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9" name="矩形 138"/>
          <p:cNvSpPr/>
          <p:nvPr/>
        </p:nvSpPr>
        <p:spPr>
          <a:xfrm>
            <a:off x="8590106" y="633489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40" name="矩形 139"/>
          <p:cNvSpPr/>
          <p:nvPr/>
        </p:nvSpPr>
        <p:spPr>
          <a:xfrm>
            <a:off x="8590106" y="566815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141" name="直接箭头连接符 140"/>
          <p:cNvCxnSpPr>
            <a:stCxn id="140" idx="2"/>
            <a:endCxn id="139" idx="0"/>
          </p:cNvCxnSpPr>
          <p:nvPr/>
        </p:nvCxnSpPr>
        <p:spPr>
          <a:xfrm>
            <a:off x="8816248" y="5982784"/>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2" name="矩形 141"/>
          <p:cNvSpPr/>
          <p:nvPr/>
        </p:nvSpPr>
        <p:spPr>
          <a:xfrm>
            <a:off x="8590106" y="5001407"/>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43" name="矩形 142"/>
          <p:cNvSpPr/>
          <p:nvPr/>
        </p:nvSpPr>
        <p:spPr>
          <a:xfrm>
            <a:off x="8590106" y="433171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144" name="直接箭头连接符 143"/>
          <p:cNvCxnSpPr/>
          <p:nvPr/>
        </p:nvCxnSpPr>
        <p:spPr>
          <a:xfrm>
            <a:off x="8816248" y="5316040"/>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a:off x="8816248" y="4646343"/>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8201732" y="6492207"/>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a:stCxn id="98" idx="3"/>
            <a:endCxn id="140" idx="1"/>
          </p:cNvCxnSpPr>
          <p:nvPr/>
        </p:nvCxnSpPr>
        <p:spPr>
          <a:xfrm flipV="1">
            <a:off x="7358830" y="5825468"/>
            <a:ext cx="1231276" cy="11163"/>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8" name="矩形 147"/>
          <p:cNvSpPr/>
          <p:nvPr/>
        </p:nvSpPr>
        <p:spPr>
          <a:xfrm>
            <a:off x="5220313" y="501505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51</a:t>
            </a:r>
            <a:endParaRPr lang="en-US" dirty="0">
              <a:solidFill>
                <a:schemeClr val="tx1"/>
              </a:solidFill>
            </a:endParaRPr>
          </a:p>
        </p:txBody>
      </p:sp>
      <p:cxnSp>
        <p:nvCxnSpPr>
          <p:cNvPr id="149" name="直接箭头连接符 148"/>
          <p:cNvCxnSpPr>
            <a:stCxn id="120" idx="3"/>
            <a:endCxn id="148" idx="1"/>
          </p:cNvCxnSpPr>
          <p:nvPr/>
        </p:nvCxnSpPr>
        <p:spPr>
          <a:xfrm>
            <a:off x="3991282" y="5169887"/>
            <a:ext cx="1229031" cy="248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stCxn id="148" idx="3"/>
            <a:endCxn id="121" idx="1"/>
          </p:cNvCxnSpPr>
          <p:nvPr/>
        </p:nvCxnSpPr>
        <p:spPr>
          <a:xfrm flipV="1">
            <a:off x="5672597" y="5171331"/>
            <a:ext cx="1228820" cy="1037"/>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1" idx="3"/>
            <a:endCxn id="142" idx="1"/>
          </p:cNvCxnSpPr>
          <p:nvPr/>
        </p:nvCxnSpPr>
        <p:spPr>
          <a:xfrm flipV="1">
            <a:off x="7353701" y="5158724"/>
            <a:ext cx="1236405" cy="12607"/>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a:stCxn id="148" idx="2"/>
            <a:endCxn id="97" idx="0"/>
          </p:cNvCxnSpPr>
          <p:nvPr/>
        </p:nvCxnSpPr>
        <p:spPr>
          <a:xfrm>
            <a:off x="5446455" y="5329684"/>
            <a:ext cx="4917" cy="34963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flipV="1">
            <a:off x="7353701" y="4485216"/>
            <a:ext cx="1236405" cy="12607"/>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4" name="矩形 153"/>
          <p:cNvSpPr/>
          <p:nvPr/>
        </p:nvSpPr>
        <p:spPr>
          <a:xfrm>
            <a:off x="5223065" y="434143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51</a:t>
            </a:r>
            <a:endParaRPr lang="en-US" dirty="0">
              <a:solidFill>
                <a:schemeClr val="tx1"/>
              </a:solidFill>
            </a:endParaRPr>
          </a:p>
        </p:txBody>
      </p:sp>
      <p:sp>
        <p:nvSpPr>
          <p:cNvPr id="155" name="矩形 154"/>
          <p:cNvSpPr/>
          <p:nvPr/>
        </p:nvSpPr>
        <p:spPr>
          <a:xfrm>
            <a:off x="5217856" y="366780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51</a:t>
            </a:r>
            <a:endParaRPr lang="en-US" dirty="0">
              <a:solidFill>
                <a:schemeClr val="tx1"/>
              </a:solidFill>
            </a:endParaRPr>
          </a:p>
        </p:txBody>
      </p:sp>
      <p:sp>
        <p:nvSpPr>
          <p:cNvPr id="156" name="矩形 155"/>
          <p:cNvSpPr/>
          <p:nvPr/>
        </p:nvSpPr>
        <p:spPr>
          <a:xfrm>
            <a:off x="8590106" y="366780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57" name="矩形 156"/>
          <p:cNvSpPr/>
          <p:nvPr/>
        </p:nvSpPr>
        <p:spPr>
          <a:xfrm>
            <a:off x="176366" y="3662566"/>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158" name="直接箭头连接符 157"/>
          <p:cNvCxnSpPr/>
          <p:nvPr/>
        </p:nvCxnSpPr>
        <p:spPr>
          <a:xfrm>
            <a:off x="402508" y="3976647"/>
            <a:ext cx="0" cy="35506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a:off x="5451372" y="4656063"/>
            <a:ext cx="0" cy="35506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p:nvPr/>
        </p:nvCxnSpPr>
        <p:spPr>
          <a:xfrm>
            <a:off x="5451372" y="3986366"/>
            <a:ext cx="0" cy="35506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a:off x="8816248" y="3976647"/>
            <a:ext cx="0" cy="35506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a:endCxn id="154" idx="1"/>
          </p:cNvCxnSpPr>
          <p:nvPr/>
        </p:nvCxnSpPr>
        <p:spPr>
          <a:xfrm>
            <a:off x="623520" y="4495936"/>
            <a:ext cx="4599545" cy="281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p:nvPr/>
        </p:nvCxnSpPr>
        <p:spPr>
          <a:xfrm>
            <a:off x="625685" y="3823430"/>
            <a:ext cx="4599545" cy="281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54" idx="3"/>
            <a:endCxn id="124" idx="1"/>
          </p:cNvCxnSpPr>
          <p:nvPr/>
        </p:nvCxnSpPr>
        <p:spPr>
          <a:xfrm>
            <a:off x="5675349" y="4498747"/>
            <a:ext cx="1226068" cy="144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a:stCxn id="155" idx="3"/>
            <a:endCxn id="156" idx="1"/>
          </p:cNvCxnSpPr>
          <p:nvPr/>
        </p:nvCxnSpPr>
        <p:spPr>
          <a:xfrm>
            <a:off x="5670140" y="3825126"/>
            <a:ext cx="2919966"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630816" y="3668924"/>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a:t>
            </a:r>
            <a:endParaRPr lang="en-US" sz="1600" dirty="0">
              <a:solidFill>
                <a:schemeClr val="tx1"/>
              </a:solidFill>
            </a:endParaRPr>
          </a:p>
        </p:txBody>
      </p:sp>
      <p:sp>
        <p:nvSpPr>
          <p:cNvPr id="78" name="矩形 77"/>
          <p:cNvSpPr/>
          <p:nvPr/>
        </p:nvSpPr>
        <p:spPr>
          <a:xfrm>
            <a:off x="5670140" y="3668924"/>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 ∞)</a:t>
            </a:r>
            <a:endParaRPr lang="en-US" sz="1600" dirty="0">
              <a:solidFill>
                <a:schemeClr val="tx1"/>
              </a:solidFill>
            </a:endParaRPr>
          </a:p>
        </p:txBody>
      </p:sp>
      <p:sp>
        <p:nvSpPr>
          <p:cNvPr id="79" name="矩形 78"/>
          <p:cNvSpPr/>
          <p:nvPr/>
        </p:nvSpPr>
        <p:spPr>
          <a:xfrm>
            <a:off x="623520" y="4342872"/>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a:t>
            </a:r>
            <a:endParaRPr lang="en-US" sz="1600" dirty="0">
              <a:solidFill>
                <a:schemeClr val="tx1"/>
              </a:solidFill>
            </a:endParaRPr>
          </a:p>
        </p:txBody>
      </p:sp>
      <p:sp>
        <p:nvSpPr>
          <p:cNvPr id="80" name="矩形 79"/>
          <p:cNvSpPr/>
          <p:nvPr/>
        </p:nvSpPr>
        <p:spPr>
          <a:xfrm>
            <a:off x="5678273" y="4345355"/>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 57)</a:t>
            </a:r>
            <a:endParaRPr lang="en-US" sz="1600" dirty="0">
              <a:solidFill>
                <a:schemeClr val="tx1"/>
              </a:solidFill>
            </a:endParaRPr>
          </a:p>
        </p:txBody>
      </p:sp>
      <p:sp>
        <p:nvSpPr>
          <p:cNvPr id="81" name="矩形 80"/>
          <p:cNvSpPr/>
          <p:nvPr/>
        </p:nvSpPr>
        <p:spPr>
          <a:xfrm>
            <a:off x="7361832" y="4345354"/>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[57, ∞)</a:t>
            </a:r>
            <a:endParaRPr lang="en-US" sz="1600" dirty="0">
              <a:solidFill>
                <a:schemeClr val="tx1"/>
              </a:solidFill>
            </a:endParaRPr>
          </a:p>
        </p:txBody>
      </p:sp>
      <p:sp>
        <p:nvSpPr>
          <p:cNvPr id="82" name="矩形 81"/>
          <p:cNvSpPr/>
          <p:nvPr/>
        </p:nvSpPr>
        <p:spPr>
          <a:xfrm>
            <a:off x="5672596" y="5014212"/>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 57)</a:t>
            </a:r>
            <a:endParaRPr lang="en-US" sz="1600" dirty="0">
              <a:solidFill>
                <a:schemeClr val="tx1"/>
              </a:solidFill>
            </a:endParaRPr>
          </a:p>
        </p:txBody>
      </p:sp>
      <p:sp>
        <p:nvSpPr>
          <p:cNvPr id="83" name="矩形 82"/>
          <p:cNvSpPr/>
          <p:nvPr/>
        </p:nvSpPr>
        <p:spPr>
          <a:xfrm>
            <a:off x="7356156" y="5014026"/>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[57, ∞)</a:t>
            </a:r>
            <a:endParaRPr lang="en-US" sz="1600" dirty="0">
              <a:solidFill>
                <a:schemeClr val="tx1"/>
              </a:solidFill>
            </a:endParaRPr>
          </a:p>
        </p:txBody>
      </p:sp>
      <p:sp>
        <p:nvSpPr>
          <p:cNvPr id="99" name="矩形 98"/>
          <p:cNvSpPr/>
          <p:nvPr/>
        </p:nvSpPr>
        <p:spPr>
          <a:xfrm>
            <a:off x="5679757" y="5683061"/>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 57)</a:t>
            </a:r>
            <a:endParaRPr lang="en-US" sz="1600" dirty="0">
              <a:solidFill>
                <a:schemeClr val="tx1"/>
              </a:solidFill>
            </a:endParaRPr>
          </a:p>
        </p:txBody>
      </p:sp>
      <p:sp>
        <p:nvSpPr>
          <p:cNvPr id="113" name="矩形 112"/>
          <p:cNvSpPr/>
          <p:nvPr/>
        </p:nvSpPr>
        <p:spPr>
          <a:xfrm>
            <a:off x="7363316" y="5678297"/>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[57, ∞)</a:t>
            </a:r>
            <a:endParaRPr lang="en-US" sz="1600" dirty="0">
              <a:solidFill>
                <a:schemeClr val="tx1"/>
              </a:solidFill>
            </a:endParaRPr>
          </a:p>
        </p:txBody>
      </p:sp>
      <p:sp>
        <p:nvSpPr>
          <p:cNvPr id="125" name="矩形 124"/>
          <p:cNvSpPr/>
          <p:nvPr/>
        </p:nvSpPr>
        <p:spPr>
          <a:xfrm>
            <a:off x="3994803" y="5012569"/>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[37, 51)</a:t>
            </a:r>
            <a:endParaRPr lang="en-US" sz="1600" dirty="0">
              <a:solidFill>
                <a:schemeClr val="tx1"/>
              </a:solidFill>
            </a:endParaRPr>
          </a:p>
        </p:txBody>
      </p:sp>
      <p:sp>
        <p:nvSpPr>
          <p:cNvPr id="128" name="矩形 127"/>
          <p:cNvSpPr/>
          <p:nvPr/>
        </p:nvSpPr>
        <p:spPr>
          <a:xfrm>
            <a:off x="3994802" y="5679314"/>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[37, 51)</a:t>
            </a:r>
            <a:endParaRPr lang="en-US" sz="1600" dirty="0">
              <a:solidFill>
                <a:schemeClr val="tx1"/>
              </a:solidFill>
            </a:endParaRPr>
          </a:p>
        </p:txBody>
      </p:sp>
      <p:sp>
        <p:nvSpPr>
          <p:cNvPr id="129" name="矩形 128"/>
          <p:cNvSpPr/>
          <p:nvPr/>
        </p:nvSpPr>
        <p:spPr>
          <a:xfrm>
            <a:off x="629929" y="5012670"/>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[-∞,37)</a:t>
            </a:r>
            <a:endParaRPr lang="en-US" sz="1600" dirty="0">
              <a:solidFill>
                <a:schemeClr val="tx1"/>
              </a:solidFill>
            </a:endParaRPr>
          </a:p>
        </p:txBody>
      </p:sp>
      <p:sp>
        <p:nvSpPr>
          <p:cNvPr id="130" name="矩形 129"/>
          <p:cNvSpPr/>
          <p:nvPr/>
        </p:nvSpPr>
        <p:spPr>
          <a:xfrm>
            <a:off x="629929" y="5678297"/>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[-∞,10)</a:t>
            </a:r>
            <a:endParaRPr lang="en-US" sz="1600" dirty="0">
              <a:solidFill>
                <a:schemeClr val="tx1"/>
              </a:solidFill>
            </a:endParaRPr>
          </a:p>
        </p:txBody>
      </p:sp>
      <p:sp>
        <p:nvSpPr>
          <p:cNvPr id="131" name="矩形 130"/>
          <p:cNvSpPr/>
          <p:nvPr/>
        </p:nvSpPr>
        <p:spPr>
          <a:xfrm>
            <a:off x="2307880" y="5684400"/>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[10, 37)</a:t>
            </a:r>
            <a:endParaRPr lang="en-US" sz="1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9" grpId="0" animBg="1"/>
      <p:bldP spid="80" grpId="0" animBg="1"/>
      <p:bldP spid="81" grpId="0" animBg="1"/>
      <p:bldP spid="82" grpId="0" animBg="1"/>
      <p:bldP spid="83" grpId="0" animBg="1"/>
      <p:bldP spid="99" grpId="0" animBg="1"/>
      <p:bldP spid="113" grpId="0" animBg="1"/>
      <p:bldP spid="125" grpId="0" animBg="1"/>
      <p:bldP spid="128" grpId="0" animBg="1"/>
      <p:bldP spid="129" grpId="0" animBg="1"/>
      <p:bldP spid="130" grpId="0" animBg="1"/>
      <p:bldP spid="13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8" name="直接箭头连接符 247"/>
          <p:cNvCxnSpPr>
            <a:stCxn id="78" idx="1"/>
            <a:endCxn id="156" idx="1"/>
          </p:cNvCxnSpPr>
          <p:nvPr/>
        </p:nvCxnSpPr>
        <p:spPr>
          <a:xfrm flipV="1">
            <a:off x="5679973" y="3980611"/>
            <a:ext cx="2919966" cy="111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7" name="直接箭头连接符 246"/>
          <p:cNvCxnSpPr>
            <a:stCxn id="77" idx="1"/>
            <a:endCxn id="155" idx="1"/>
          </p:cNvCxnSpPr>
          <p:nvPr/>
        </p:nvCxnSpPr>
        <p:spPr>
          <a:xfrm flipV="1">
            <a:off x="640649" y="3980611"/>
            <a:ext cx="4587040" cy="111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186199" y="65015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85" name="矩形 84"/>
          <p:cNvSpPr/>
          <p:nvPr/>
        </p:nvSpPr>
        <p:spPr>
          <a:xfrm>
            <a:off x="1026857" y="65015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86" name="矩形 85"/>
          <p:cNvSpPr/>
          <p:nvPr/>
        </p:nvSpPr>
        <p:spPr>
          <a:xfrm>
            <a:off x="1867515" y="650153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US" dirty="0">
              <a:solidFill>
                <a:schemeClr val="tx1"/>
              </a:solidFill>
            </a:endParaRPr>
          </a:p>
        </p:txBody>
      </p:sp>
      <p:sp>
        <p:nvSpPr>
          <p:cNvPr id="87" name="矩形 86"/>
          <p:cNvSpPr/>
          <p:nvPr/>
        </p:nvSpPr>
        <p:spPr>
          <a:xfrm>
            <a:off x="2713089" y="65015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endParaRPr lang="en-US" dirty="0">
              <a:solidFill>
                <a:schemeClr val="tx1"/>
              </a:solidFill>
            </a:endParaRPr>
          </a:p>
        </p:txBody>
      </p:sp>
      <p:sp>
        <p:nvSpPr>
          <p:cNvPr id="88" name="矩形 87"/>
          <p:cNvSpPr/>
          <p:nvPr/>
        </p:nvSpPr>
        <p:spPr>
          <a:xfrm>
            <a:off x="3553747" y="650153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37</a:t>
            </a:r>
            <a:endParaRPr lang="en-US" dirty="0">
              <a:solidFill>
                <a:schemeClr val="tx1"/>
              </a:solidFill>
            </a:endParaRPr>
          </a:p>
        </p:txBody>
      </p:sp>
      <p:sp>
        <p:nvSpPr>
          <p:cNvPr id="89" name="矩形 88"/>
          <p:cNvSpPr/>
          <p:nvPr/>
        </p:nvSpPr>
        <p:spPr>
          <a:xfrm>
            <a:off x="4394405" y="650154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42</a:t>
            </a:r>
            <a:endParaRPr lang="en-US" dirty="0">
              <a:solidFill>
                <a:schemeClr val="tx1"/>
              </a:solidFill>
            </a:endParaRPr>
          </a:p>
        </p:txBody>
      </p:sp>
      <p:sp>
        <p:nvSpPr>
          <p:cNvPr id="90" name="矩形 89"/>
          <p:cNvSpPr/>
          <p:nvPr/>
        </p:nvSpPr>
        <p:spPr>
          <a:xfrm>
            <a:off x="5235063" y="650153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51</a:t>
            </a:r>
            <a:endParaRPr lang="en-US" dirty="0">
              <a:solidFill>
                <a:schemeClr val="tx1"/>
              </a:solidFill>
            </a:endParaRPr>
          </a:p>
        </p:txBody>
      </p:sp>
      <p:sp>
        <p:nvSpPr>
          <p:cNvPr id="91" name="矩形 90"/>
          <p:cNvSpPr/>
          <p:nvPr/>
        </p:nvSpPr>
        <p:spPr>
          <a:xfrm>
            <a:off x="6075721" y="650153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52</a:t>
            </a:r>
            <a:endParaRPr lang="en-US" dirty="0">
              <a:solidFill>
                <a:schemeClr val="tx1"/>
              </a:solidFill>
            </a:endParaRPr>
          </a:p>
        </p:txBody>
      </p:sp>
      <p:sp>
        <p:nvSpPr>
          <p:cNvPr id="92" name="矩形 91"/>
          <p:cNvSpPr/>
          <p:nvPr/>
        </p:nvSpPr>
        <p:spPr>
          <a:xfrm>
            <a:off x="6916379" y="6501538"/>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a:t>
            </a:r>
            <a:endParaRPr lang="en-US" dirty="0">
              <a:solidFill>
                <a:schemeClr val="tx1"/>
              </a:solidFill>
            </a:endParaRPr>
          </a:p>
        </p:txBody>
      </p:sp>
      <p:sp>
        <p:nvSpPr>
          <p:cNvPr id="93" name="矩形 92"/>
          <p:cNvSpPr/>
          <p:nvPr/>
        </p:nvSpPr>
        <p:spPr>
          <a:xfrm>
            <a:off x="7755407" y="6501537"/>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81</a:t>
            </a:r>
            <a:endParaRPr lang="en-US" dirty="0">
              <a:solidFill>
                <a:schemeClr val="tx1"/>
              </a:solidFill>
            </a:endParaRPr>
          </a:p>
        </p:txBody>
      </p:sp>
      <p:sp>
        <p:nvSpPr>
          <p:cNvPr id="94" name="矩形 93"/>
          <p:cNvSpPr/>
          <p:nvPr/>
        </p:nvSpPr>
        <p:spPr>
          <a:xfrm>
            <a:off x="186199" y="5834803"/>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95" name="矩形 94"/>
          <p:cNvSpPr/>
          <p:nvPr/>
        </p:nvSpPr>
        <p:spPr>
          <a:xfrm>
            <a:off x="1869760" y="5834802"/>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US" dirty="0">
              <a:solidFill>
                <a:schemeClr val="tx1"/>
              </a:solidFill>
            </a:endParaRPr>
          </a:p>
        </p:txBody>
      </p:sp>
      <p:sp>
        <p:nvSpPr>
          <p:cNvPr id="96" name="矩形 95"/>
          <p:cNvSpPr/>
          <p:nvPr/>
        </p:nvSpPr>
        <p:spPr>
          <a:xfrm>
            <a:off x="3553747" y="583480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37</a:t>
            </a:r>
            <a:endParaRPr lang="en-US" dirty="0">
              <a:solidFill>
                <a:schemeClr val="tx1"/>
              </a:solidFill>
            </a:endParaRPr>
          </a:p>
        </p:txBody>
      </p:sp>
      <p:sp>
        <p:nvSpPr>
          <p:cNvPr id="97" name="矩形 96"/>
          <p:cNvSpPr/>
          <p:nvPr/>
        </p:nvSpPr>
        <p:spPr>
          <a:xfrm>
            <a:off x="5235063" y="5834800"/>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51</a:t>
            </a:r>
            <a:endParaRPr lang="en-US" dirty="0">
              <a:solidFill>
                <a:schemeClr val="tx1"/>
              </a:solidFill>
            </a:endParaRPr>
          </a:p>
        </p:txBody>
      </p:sp>
      <p:sp>
        <p:nvSpPr>
          <p:cNvPr id="98" name="矩形 97"/>
          <p:cNvSpPr/>
          <p:nvPr/>
        </p:nvSpPr>
        <p:spPr>
          <a:xfrm>
            <a:off x="6916379" y="583479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a:t>
            </a:r>
            <a:endParaRPr lang="en-US" dirty="0">
              <a:solidFill>
                <a:schemeClr val="tx1"/>
              </a:solidFill>
            </a:endParaRPr>
          </a:p>
        </p:txBody>
      </p:sp>
      <p:cxnSp>
        <p:nvCxnSpPr>
          <p:cNvPr id="100" name="直接箭头连接符 99"/>
          <p:cNvCxnSpPr>
            <a:stCxn id="84" idx="3"/>
            <a:endCxn id="85" idx="1"/>
          </p:cNvCxnSpPr>
          <p:nvPr/>
        </p:nvCxnSpPr>
        <p:spPr>
          <a:xfrm>
            <a:off x="638483" y="6658857"/>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a:off x="1479141" y="6658857"/>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a:off x="2319799" y="6658857"/>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3165373" y="6658857"/>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4006031" y="6658857"/>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4846689" y="6658857"/>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5687347" y="6647692"/>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a:off x="6528005" y="6658857"/>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7368663" y="6658857"/>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94" idx="3"/>
            <a:endCxn id="95" idx="1"/>
          </p:cNvCxnSpPr>
          <p:nvPr/>
        </p:nvCxnSpPr>
        <p:spPr>
          <a:xfrm flipV="1">
            <a:off x="638483" y="5992119"/>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V="1">
            <a:off x="2317554" y="5992114"/>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V="1">
            <a:off x="4004908" y="5997548"/>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flipV="1">
            <a:off x="5679973" y="5987716"/>
            <a:ext cx="1231277"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95" idx="2"/>
            <a:endCxn id="86" idx="0"/>
          </p:cNvCxnSpPr>
          <p:nvPr/>
        </p:nvCxnSpPr>
        <p:spPr>
          <a:xfrm flipH="1">
            <a:off x="2093657" y="6149435"/>
            <a:ext cx="2245" cy="35210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96" idx="2"/>
            <a:endCxn id="88" idx="0"/>
          </p:cNvCxnSpPr>
          <p:nvPr/>
        </p:nvCxnSpPr>
        <p:spPr>
          <a:xfrm>
            <a:off x="3779889" y="6149434"/>
            <a:ext cx="0" cy="35210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97" idx="2"/>
            <a:endCxn id="90" idx="0"/>
          </p:cNvCxnSpPr>
          <p:nvPr/>
        </p:nvCxnSpPr>
        <p:spPr>
          <a:xfrm>
            <a:off x="5461205" y="6149433"/>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98" idx="2"/>
            <a:endCxn id="92" idx="0"/>
          </p:cNvCxnSpPr>
          <p:nvPr/>
        </p:nvCxnSpPr>
        <p:spPr>
          <a:xfrm>
            <a:off x="7142521" y="6149432"/>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94" idx="2"/>
            <a:endCxn id="84" idx="0"/>
          </p:cNvCxnSpPr>
          <p:nvPr/>
        </p:nvCxnSpPr>
        <p:spPr>
          <a:xfrm>
            <a:off x="412341" y="6149436"/>
            <a:ext cx="0" cy="35210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3548831" y="516805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37</a:t>
            </a:r>
            <a:endParaRPr lang="en-US" dirty="0">
              <a:solidFill>
                <a:schemeClr val="tx1"/>
              </a:solidFill>
            </a:endParaRPr>
          </a:p>
        </p:txBody>
      </p:sp>
      <p:sp>
        <p:nvSpPr>
          <p:cNvPr id="121" name="矩形 120"/>
          <p:cNvSpPr/>
          <p:nvPr/>
        </p:nvSpPr>
        <p:spPr>
          <a:xfrm>
            <a:off x="6911250" y="516949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a:t>
            </a:r>
            <a:endParaRPr lang="en-US" dirty="0">
              <a:solidFill>
                <a:schemeClr val="tx1"/>
              </a:solidFill>
            </a:endParaRPr>
          </a:p>
        </p:txBody>
      </p:sp>
      <p:sp>
        <p:nvSpPr>
          <p:cNvPr id="122" name="矩形 121"/>
          <p:cNvSpPr/>
          <p:nvPr/>
        </p:nvSpPr>
        <p:spPr>
          <a:xfrm>
            <a:off x="186199" y="5168054"/>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24" name="矩形 123"/>
          <p:cNvSpPr/>
          <p:nvPr/>
        </p:nvSpPr>
        <p:spPr>
          <a:xfrm>
            <a:off x="6911250" y="4498359"/>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a:t>
            </a:r>
            <a:endParaRPr lang="en-US" dirty="0">
              <a:solidFill>
                <a:schemeClr val="tx1"/>
              </a:solidFill>
            </a:endParaRPr>
          </a:p>
        </p:txBody>
      </p:sp>
      <p:sp>
        <p:nvSpPr>
          <p:cNvPr id="126" name="矩形 125"/>
          <p:cNvSpPr/>
          <p:nvPr/>
        </p:nvSpPr>
        <p:spPr>
          <a:xfrm>
            <a:off x="186199" y="4498357"/>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127" name="直接箭头连接符 126"/>
          <p:cNvCxnSpPr>
            <a:stCxn id="122" idx="3"/>
            <a:endCxn id="120" idx="1"/>
          </p:cNvCxnSpPr>
          <p:nvPr/>
        </p:nvCxnSpPr>
        <p:spPr>
          <a:xfrm>
            <a:off x="638483" y="5325371"/>
            <a:ext cx="2910348" cy="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412341" y="5482687"/>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a:stCxn id="126" idx="2"/>
            <a:endCxn id="122" idx="0"/>
          </p:cNvCxnSpPr>
          <p:nvPr/>
        </p:nvCxnSpPr>
        <p:spPr>
          <a:xfrm>
            <a:off x="412341" y="4812990"/>
            <a:ext cx="0" cy="35506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a:off x="7142521" y="4812990"/>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a:off x="7142521" y="5482687"/>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3779889" y="5482687"/>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9" name="矩形 138"/>
          <p:cNvSpPr/>
          <p:nvPr/>
        </p:nvSpPr>
        <p:spPr>
          <a:xfrm>
            <a:off x="8599939" y="649037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40" name="矩形 139"/>
          <p:cNvSpPr/>
          <p:nvPr/>
        </p:nvSpPr>
        <p:spPr>
          <a:xfrm>
            <a:off x="8599939" y="5823636"/>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141" name="直接箭头连接符 140"/>
          <p:cNvCxnSpPr>
            <a:stCxn id="140" idx="2"/>
            <a:endCxn id="139" idx="0"/>
          </p:cNvCxnSpPr>
          <p:nvPr/>
        </p:nvCxnSpPr>
        <p:spPr>
          <a:xfrm>
            <a:off x="8826081" y="6138269"/>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2" name="矩形 141"/>
          <p:cNvSpPr/>
          <p:nvPr/>
        </p:nvSpPr>
        <p:spPr>
          <a:xfrm>
            <a:off x="8599939" y="5156892"/>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43" name="矩形 142"/>
          <p:cNvSpPr/>
          <p:nvPr/>
        </p:nvSpPr>
        <p:spPr>
          <a:xfrm>
            <a:off x="8599939" y="4487196"/>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144" name="直接箭头连接符 143"/>
          <p:cNvCxnSpPr/>
          <p:nvPr/>
        </p:nvCxnSpPr>
        <p:spPr>
          <a:xfrm>
            <a:off x="8826081" y="5471525"/>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a:off x="8826081" y="4801828"/>
            <a:ext cx="0" cy="352106"/>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8211565" y="6647692"/>
            <a:ext cx="3883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a:stCxn id="98" idx="3"/>
            <a:endCxn id="140" idx="1"/>
          </p:cNvCxnSpPr>
          <p:nvPr/>
        </p:nvCxnSpPr>
        <p:spPr>
          <a:xfrm flipV="1">
            <a:off x="7368663" y="5980953"/>
            <a:ext cx="1231276" cy="11163"/>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8" name="矩形 147"/>
          <p:cNvSpPr/>
          <p:nvPr/>
        </p:nvSpPr>
        <p:spPr>
          <a:xfrm>
            <a:off x="5230146" y="5170536"/>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51</a:t>
            </a:r>
            <a:endParaRPr lang="en-US" dirty="0">
              <a:solidFill>
                <a:schemeClr val="tx1"/>
              </a:solidFill>
            </a:endParaRPr>
          </a:p>
        </p:txBody>
      </p:sp>
      <p:cxnSp>
        <p:nvCxnSpPr>
          <p:cNvPr id="149" name="直接箭头连接符 148"/>
          <p:cNvCxnSpPr>
            <a:stCxn id="120" idx="3"/>
            <a:endCxn id="148" idx="1"/>
          </p:cNvCxnSpPr>
          <p:nvPr/>
        </p:nvCxnSpPr>
        <p:spPr>
          <a:xfrm>
            <a:off x="4001115" y="5325372"/>
            <a:ext cx="1229031" cy="248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stCxn id="148" idx="3"/>
            <a:endCxn id="121" idx="1"/>
          </p:cNvCxnSpPr>
          <p:nvPr/>
        </p:nvCxnSpPr>
        <p:spPr>
          <a:xfrm flipV="1">
            <a:off x="5682430" y="5326816"/>
            <a:ext cx="1228820" cy="1037"/>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1" idx="3"/>
            <a:endCxn id="142" idx="1"/>
          </p:cNvCxnSpPr>
          <p:nvPr/>
        </p:nvCxnSpPr>
        <p:spPr>
          <a:xfrm flipV="1">
            <a:off x="7363534" y="5314209"/>
            <a:ext cx="1236405" cy="12607"/>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a:stCxn id="148" idx="2"/>
            <a:endCxn id="97" idx="0"/>
          </p:cNvCxnSpPr>
          <p:nvPr/>
        </p:nvCxnSpPr>
        <p:spPr>
          <a:xfrm>
            <a:off x="5456288" y="5485169"/>
            <a:ext cx="4917" cy="34963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flipV="1">
            <a:off x="7363534" y="4640701"/>
            <a:ext cx="1236405" cy="12607"/>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4" name="矩形 153"/>
          <p:cNvSpPr/>
          <p:nvPr/>
        </p:nvSpPr>
        <p:spPr>
          <a:xfrm>
            <a:off x="5232898" y="4496915"/>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51</a:t>
            </a:r>
            <a:endParaRPr lang="en-US" dirty="0">
              <a:solidFill>
                <a:schemeClr val="tx1"/>
              </a:solidFill>
            </a:endParaRPr>
          </a:p>
        </p:txBody>
      </p:sp>
      <p:sp>
        <p:nvSpPr>
          <p:cNvPr id="155" name="矩形 154"/>
          <p:cNvSpPr/>
          <p:nvPr/>
        </p:nvSpPr>
        <p:spPr>
          <a:xfrm>
            <a:off x="5227689" y="3823294"/>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51</a:t>
            </a:r>
            <a:endParaRPr lang="en-US" dirty="0">
              <a:solidFill>
                <a:schemeClr val="tx1"/>
              </a:solidFill>
            </a:endParaRPr>
          </a:p>
        </p:txBody>
      </p:sp>
      <p:sp>
        <p:nvSpPr>
          <p:cNvPr id="156" name="矩形 155"/>
          <p:cNvSpPr/>
          <p:nvPr/>
        </p:nvSpPr>
        <p:spPr>
          <a:xfrm>
            <a:off x="8599939" y="3823294"/>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sp>
        <p:nvSpPr>
          <p:cNvPr id="157" name="矩形 156"/>
          <p:cNvSpPr/>
          <p:nvPr/>
        </p:nvSpPr>
        <p:spPr>
          <a:xfrm>
            <a:off x="186199" y="3818051"/>
            <a:ext cx="452284" cy="314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n-US" dirty="0">
              <a:solidFill>
                <a:schemeClr val="tx1"/>
              </a:solidFill>
            </a:endParaRPr>
          </a:p>
        </p:txBody>
      </p:sp>
      <p:cxnSp>
        <p:nvCxnSpPr>
          <p:cNvPr id="158" name="直接箭头连接符 157"/>
          <p:cNvCxnSpPr/>
          <p:nvPr/>
        </p:nvCxnSpPr>
        <p:spPr>
          <a:xfrm>
            <a:off x="412341" y="4132132"/>
            <a:ext cx="0" cy="35506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a:off x="5461205" y="4811548"/>
            <a:ext cx="0" cy="35506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p:nvPr/>
        </p:nvCxnSpPr>
        <p:spPr>
          <a:xfrm>
            <a:off x="5461205" y="4141851"/>
            <a:ext cx="0" cy="35506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a:off x="8826081" y="4132132"/>
            <a:ext cx="0" cy="35506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a:endCxn id="154" idx="1"/>
          </p:cNvCxnSpPr>
          <p:nvPr/>
        </p:nvCxnSpPr>
        <p:spPr>
          <a:xfrm>
            <a:off x="633353" y="4651421"/>
            <a:ext cx="4599545" cy="281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54" idx="3"/>
            <a:endCxn id="124" idx="1"/>
          </p:cNvCxnSpPr>
          <p:nvPr/>
        </p:nvCxnSpPr>
        <p:spPr>
          <a:xfrm>
            <a:off x="5685182" y="4654232"/>
            <a:ext cx="1226068" cy="144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640649" y="3824409"/>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a:t>
            </a:r>
            <a:endParaRPr lang="en-US" sz="1600" dirty="0">
              <a:solidFill>
                <a:schemeClr val="tx1"/>
              </a:solidFill>
            </a:endParaRPr>
          </a:p>
        </p:txBody>
      </p:sp>
      <p:sp>
        <p:nvSpPr>
          <p:cNvPr id="78" name="矩形 77"/>
          <p:cNvSpPr/>
          <p:nvPr/>
        </p:nvSpPr>
        <p:spPr>
          <a:xfrm>
            <a:off x="5679973" y="3824409"/>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 ∞)</a:t>
            </a:r>
            <a:endParaRPr lang="en-US" sz="1600" dirty="0">
              <a:solidFill>
                <a:schemeClr val="tx1"/>
              </a:solidFill>
            </a:endParaRPr>
          </a:p>
        </p:txBody>
      </p:sp>
      <p:sp>
        <p:nvSpPr>
          <p:cNvPr id="79" name="矩形 78"/>
          <p:cNvSpPr/>
          <p:nvPr/>
        </p:nvSpPr>
        <p:spPr>
          <a:xfrm>
            <a:off x="633353" y="4498357"/>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a:t>
            </a:r>
            <a:endParaRPr lang="en-US" sz="1600" dirty="0">
              <a:solidFill>
                <a:schemeClr val="tx1"/>
              </a:solidFill>
            </a:endParaRPr>
          </a:p>
        </p:txBody>
      </p:sp>
      <p:sp>
        <p:nvSpPr>
          <p:cNvPr id="80" name="矩形 79"/>
          <p:cNvSpPr/>
          <p:nvPr/>
        </p:nvSpPr>
        <p:spPr>
          <a:xfrm>
            <a:off x="5688106" y="4500840"/>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 57)</a:t>
            </a:r>
            <a:endParaRPr lang="en-US" sz="1600" dirty="0">
              <a:solidFill>
                <a:schemeClr val="tx1"/>
              </a:solidFill>
            </a:endParaRPr>
          </a:p>
        </p:txBody>
      </p:sp>
      <p:sp>
        <p:nvSpPr>
          <p:cNvPr id="81" name="矩形 80"/>
          <p:cNvSpPr/>
          <p:nvPr/>
        </p:nvSpPr>
        <p:spPr>
          <a:xfrm>
            <a:off x="7371665" y="4500839"/>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[57, ∞)</a:t>
            </a:r>
            <a:endParaRPr lang="en-US" sz="1600" dirty="0">
              <a:solidFill>
                <a:schemeClr val="tx1"/>
              </a:solidFill>
            </a:endParaRPr>
          </a:p>
        </p:txBody>
      </p:sp>
      <p:sp>
        <p:nvSpPr>
          <p:cNvPr id="82" name="矩形 81"/>
          <p:cNvSpPr/>
          <p:nvPr/>
        </p:nvSpPr>
        <p:spPr>
          <a:xfrm>
            <a:off x="5682429" y="5169697"/>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 57)</a:t>
            </a:r>
            <a:endParaRPr lang="en-US" sz="1600" dirty="0">
              <a:solidFill>
                <a:schemeClr val="tx1"/>
              </a:solidFill>
            </a:endParaRPr>
          </a:p>
        </p:txBody>
      </p:sp>
      <p:sp>
        <p:nvSpPr>
          <p:cNvPr id="83" name="矩形 82"/>
          <p:cNvSpPr/>
          <p:nvPr/>
        </p:nvSpPr>
        <p:spPr>
          <a:xfrm>
            <a:off x="7365989" y="5169511"/>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[57, ∞)</a:t>
            </a:r>
            <a:endParaRPr lang="en-US" sz="1600" dirty="0">
              <a:solidFill>
                <a:schemeClr val="tx1"/>
              </a:solidFill>
            </a:endParaRPr>
          </a:p>
        </p:txBody>
      </p:sp>
      <p:sp>
        <p:nvSpPr>
          <p:cNvPr id="99" name="矩形 98"/>
          <p:cNvSpPr/>
          <p:nvPr/>
        </p:nvSpPr>
        <p:spPr>
          <a:xfrm>
            <a:off x="5689590" y="5838546"/>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 57)</a:t>
            </a:r>
            <a:endParaRPr lang="en-US" sz="1600" dirty="0">
              <a:solidFill>
                <a:schemeClr val="tx1"/>
              </a:solidFill>
            </a:endParaRPr>
          </a:p>
        </p:txBody>
      </p:sp>
      <p:sp>
        <p:nvSpPr>
          <p:cNvPr id="113" name="矩形 112"/>
          <p:cNvSpPr/>
          <p:nvPr/>
        </p:nvSpPr>
        <p:spPr>
          <a:xfrm>
            <a:off x="7373149" y="5833782"/>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[57, ∞)</a:t>
            </a:r>
            <a:endParaRPr lang="en-US" sz="1600" dirty="0">
              <a:solidFill>
                <a:schemeClr val="tx1"/>
              </a:solidFill>
            </a:endParaRPr>
          </a:p>
        </p:txBody>
      </p:sp>
      <p:sp>
        <p:nvSpPr>
          <p:cNvPr id="125" name="矩形 124"/>
          <p:cNvSpPr/>
          <p:nvPr/>
        </p:nvSpPr>
        <p:spPr>
          <a:xfrm>
            <a:off x="4004636" y="5168054"/>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[37, 51)</a:t>
            </a:r>
            <a:endParaRPr lang="en-US" sz="1600" dirty="0">
              <a:solidFill>
                <a:schemeClr val="tx1"/>
              </a:solidFill>
            </a:endParaRPr>
          </a:p>
        </p:txBody>
      </p:sp>
      <p:sp>
        <p:nvSpPr>
          <p:cNvPr id="128" name="矩形 127"/>
          <p:cNvSpPr/>
          <p:nvPr/>
        </p:nvSpPr>
        <p:spPr>
          <a:xfrm>
            <a:off x="4004635" y="5834799"/>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[37, 51)</a:t>
            </a:r>
            <a:endParaRPr lang="en-US" sz="1600" dirty="0">
              <a:solidFill>
                <a:schemeClr val="tx1"/>
              </a:solidFill>
            </a:endParaRPr>
          </a:p>
        </p:txBody>
      </p:sp>
      <p:sp>
        <p:nvSpPr>
          <p:cNvPr id="129" name="矩形 128"/>
          <p:cNvSpPr/>
          <p:nvPr/>
        </p:nvSpPr>
        <p:spPr>
          <a:xfrm>
            <a:off x="639762" y="5168155"/>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[-∞,37)</a:t>
            </a:r>
            <a:endParaRPr lang="en-US" sz="1600" dirty="0">
              <a:solidFill>
                <a:schemeClr val="tx1"/>
              </a:solidFill>
            </a:endParaRPr>
          </a:p>
        </p:txBody>
      </p:sp>
      <p:sp>
        <p:nvSpPr>
          <p:cNvPr id="130" name="矩形 129"/>
          <p:cNvSpPr/>
          <p:nvPr/>
        </p:nvSpPr>
        <p:spPr>
          <a:xfrm>
            <a:off x="639762" y="5833782"/>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[-∞,10)</a:t>
            </a:r>
            <a:endParaRPr lang="en-US" sz="1600" dirty="0">
              <a:solidFill>
                <a:schemeClr val="tx1"/>
              </a:solidFill>
            </a:endParaRPr>
          </a:p>
        </p:txBody>
      </p:sp>
      <p:sp>
        <p:nvSpPr>
          <p:cNvPr id="131" name="矩形 130"/>
          <p:cNvSpPr/>
          <p:nvPr/>
        </p:nvSpPr>
        <p:spPr>
          <a:xfrm>
            <a:off x="2317713" y="5839885"/>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[10, 37)</a:t>
            </a:r>
            <a:endParaRPr lang="en-US" sz="1600" dirty="0">
              <a:solidFill>
                <a:schemeClr val="tx1"/>
              </a:solidFill>
            </a:endParaRPr>
          </a:p>
        </p:txBody>
      </p:sp>
      <p:sp>
        <p:nvSpPr>
          <p:cNvPr id="119" name="矩形 118"/>
          <p:cNvSpPr/>
          <p:nvPr/>
        </p:nvSpPr>
        <p:spPr>
          <a:xfrm>
            <a:off x="186199" y="3390811"/>
            <a:ext cx="452284" cy="314633"/>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a:t>
            </a:r>
            <a:endParaRPr lang="en-US" dirty="0">
              <a:solidFill>
                <a:schemeClr val="bg1">
                  <a:lumMod val="75000"/>
                </a:schemeClr>
              </a:solidFill>
            </a:endParaRPr>
          </a:p>
        </p:txBody>
      </p:sp>
      <p:sp>
        <p:nvSpPr>
          <p:cNvPr id="123" name="矩形 122"/>
          <p:cNvSpPr/>
          <p:nvPr/>
        </p:nvSpPr>
        <p:spPr>
          <a:xfrm>
            <a:off x="1026857" y="3390811"/>
            <a:ext cx="452284"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132" name="矩形 131"/>
          <p:cNvSpPr/>
          <p:nvPr/>
        </p:nvSpPr>
        <p:spPr>
          <a:xfrm>
            <a:off x="1867515" y="3390810"/>
            <a:ext cx="452284"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US" dirty="0">
              <a:solidFill>
                <a:schemeClr val="tx1"/>
              </a:solidFill>
            </a:endParaRPr>
          </a:p>
        </p:txBody>
      </p:sp>
      <p:sp>
        <p:nvSpPr>
          <p:cNvPr id="133" name="矩形 132"/>
          <p:cNvSpPr/>
          <p:nvPr/>
        </p:nvSpPr>
        <p:spPr>
          <a:xfrm>
            <a:off x="2713089" y="3390811"/>
            <a:ext cx="452284"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endParaRPr lang="en-US" dirty="0">
              <a:solidFill>
                <a:schemeClr val="tx1"/>
              </a:solidFill>
            </a:endParaRPr>
          </a:p>
        </p:txBody>
      </p:sp>
      <p:sp>
        <p:nvSpPr>
          <p:cNvPr id="162" name="矩形 161"/>
          <p:cNvSpPr/>
          <p:nvPr/>
        </p:nvSpPr>
        <p:spPr>
          <a:xfrm>
            <a:off x="3553747" y="3390810"/>
            <a:ext cx="452284"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37</a:t>
            </a:r>
            <a:endParaRPr lang="en-US" dirty="0">
              <a:solidFill>
                <a:schemeClr val="tx1"/>
              </a:solidFill>
            </a:endParaRPr>
          </a:p>
        </p:txBody>
      </p:sp>
      <p:sp>
        <p:nvSpPr>
          <p:cNvPr id="166" name="矩形 165"/>
          <p:cNvSpPr/>
          <p:nvPr/>
        </p:nvSpPr>
        <p:spPr>
          <a:xfrm>
            <a:off x="4394405" y="3390811"/>
            <a:ext cx="452284"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42</a:t>
            </a:r>
            <a:endParaRPr lang="en-US" dirty="0">
              <a:solidFill>
                <a:schemeClr val="tx1"/>
              </a:solidFill>
            </a:endParaRPr>
          </a:p>
        </p:txBody>
      </p:sp>
      <p:sp>
        <p:nvSpPr>
          <p:cNvPr id="167" name="矩形 166"/>
          <p:cNvSpPr/>
          <p:nvPr/>
        </p:nvSpPr>
        <p:spPr>
          <a:xfrm>
            <a:off x="5235063" y="3390810"/>
            <a:ext cx="452284"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51</a:t>
            </a:r>
            <a:endParaRPr lang="en-US" dirty="0">
              <a:solidFill>
                <a:schemeClr val="tx1"/>
              </a:solidFill>
            </a:endParaRPr>
          </a:p>
        </p:txBody>
      </p:sp>
      <p:sp>
        <p:nvSpPr>
          <p:cNvPr id="169" name="矩形 168"/>
          <p:cNvSpPr/>
          <p:nvPr/>
        </p:nvSpPr>
        <p:spPr>
          <a:xfrm>
            <a:off x="6075721" y="3390810"/>
            <a:ext cx="452284"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52</a:t>
            </a:r>
            <a:endParaRPr lang="en-US" dirty="0">
              <a:solidFill>
                <a:schemeClr val="tx1"/>
              </a:solidFill>
            </a:endParaRPr>
          </a:p>
        </p:txBody>
      </p:sp>
      <p:sp>
        <p:nvSpPr>
          <p:cNvPr id="170" name="矩形 169"/>
          <p:cNvSpPr/>
          <p:nvPr/>
        </p:nvSpPr>
        <p:spPr>
          <a:xfrm>
            <a:off x="6916379" y="3390809"/>
            <a:ext cx="452284"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a:t>
            </a:r>
            <a:endParaRPr lang="en-US" dirty="0">
              <a:solidFill>
                <a:schemeClr val="tx1"/>
              </a:solidFill>
            </a:endParaRPr>
          </a:p>
        </p:txBody>
      </p:sp>
      <p:sp>
        <p:nvSpPr>
          <p:cNvPr id="171" name="矩形 170"/>
          <p:cNvSpPr/>
          <p:nvPr/>
        </p:nvSpPr>
        <p:spPr>
          <a:xfrm>
            <a:off x="7755407" y="3390808"/>
            <a:ext cx="452284"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81</a:t>
            </a:r>
            <a:endParaRPr lang="en-US" dirty="0">
              <a:solidFill>
                <a:schemeClr val="tx1"/>
              </a:solidFill>
            </a:endParaRPr>
          </a:p>
        </p:txBody>
      </p:sp>
      <p:cxnSp>
        <p:nvCxnSpPr>
          <p:cNvPr id="177" name="直接箭头连接符 176"/>
          <p:cNvCxnSpPr>
            <a:stCxn id="119" idx="3"/>
            <a:endCxn id="123" idx="1"/>
          </p:cNvCxnSpPr>
          <p:nvPr/>
        </p:nvCxnSpPr>
        <p:spPr>
          <a:xfrm>
            <a:off x="638483" y="3548128"/>
            <a:ext cx="388374" cy="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p:nvPr/>
        </p:nvCxnSpPr>
        <p:spPr>
          <a:xfrm>
            <a:off x="1479141" y="3548128"/>
            <a:ext cx="388374" cy="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p:nvPr/>
        </p:nvCxnSpPr>
        <p:spPr>
          <a:xfrm>
            <a:off x="2319799" y="3548128"/>
            <a:ext cx="388374" cy="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p:nvPr/>
        </p:nvCxnSpPr>
        <p:spPr>
          <a:xfrm>
            <a:off x="3165373" y="3548128"/>
            <a:ext cx="388374" cy="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a:off x="4006031" y="3548128"/>
            <a:ext cx="388374" cy="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a:off x="4846689" y="3548128"/>
            <a:ext cx="388374" cy="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p:nvPr/>
        </p:nvCxnSpPr>
        <p:spPr>
          <a:xfrm>
            <a:off x="5687347" y="3536963"/>
            <a:ext cx="388374" cy="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p:nvPr/>
        </p:nvCxnSpPr>
        <p:spPr>
          <a:xfrm>
            <a:off x="6528005" y="3548128"/>
            <a:ext cx="388374" cy="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p:nvPr/>
        </p:nvCxnSpPr>
        <p:spPr>
          <a:xfrm>
            <a:off x="7368663" y="3548128"/>
            <a:ext cx="388374" cy="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stCxn id="243" idx="3"/>
          </p:cNvCxnSpPr>
          <p:nvPr/>
        </p:nvCxnSpPr>
        <p:spPr>
          <a:xfrm flipV="1">
            <a:off x="897616" y="2881392"/>
            <a:ext cx="972144" cy="6024"/>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a:stCxn id="244" idx="3"/>
          </p:cNvCxnSpPr>
          <p:nvPr/>
        </p:nvCxnSpPr>
        <p:spPr>
          <a:xfrm flipV="1">
            <a:off x="2574014" y="2881386"/>
            <a:ext cx="974817" cy="3748"/>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V="1">
            <a:off x="4004908" y="2886819"/>
            <a:ext cx="1231277" cy="1"/>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238" idx="3"/>
          </p:cNvCxnSpPr>
          <p:nvPr/>
        </p:nvCxnSpPr>
        <p:spPr>
          <a:xfrm flipV="1">
            <a:off x="5957011" y="2876988"/>
            <a:ext cx="954239" cy="8276"/>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endCxn id="132" idx="0"/>
          </p:cNvCxnSpPr>
          <p:nvPr/>
        </p:nvCxnSpPr>
        <p:spPr>
          <a:xfrm flipH="1">
            <a:off x="2093657" y="3038706"/>
            <a:ext cx="2245" cy="352104"/>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1" name="直接箭头连接符 190"/>
          <p:cNvCxnSpPr>
            <a:endCxn id="162" idx="0"/>
          </p:cNvCxnSpPr>
          <p:nvPr/>
        </p:nvCxnSpPr>
        <p:spPr>
          <a:xfrm>
            <a:off x="3779889" y="3038705"/>
            <a:ext cx="0" cy="352105"/>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2" name="直接箭头连接符 191"/>
          <p:cNvCxnSpPr>
            <a:endCxn id="167" idx="0"/>
          </p:cNvCxnSpPr>
          <p:nvPr/>
        </p:nvCxnSpPr>
        <p:spPr>
          <a:xfrm>
            <a:off x="5461205" y="3038704"/>
            <a:ext cx="0" cy="352106"/>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3" name="直接箭头连接符 192"/>
          <p:cNvCxnSpPr>
            <a:endCxn id="170" idx="0"/>
          </p:cNvCxnSpPr>
          <p:nvPr/>
        </p:nvCxnSpPr>
        <p:spPr>
          <a:xfrm>
            <a:off x="7142521" y="3038703"/>
            <a:ext cx="0" cy="352106"/>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4" name="直接箭头连接符 193"/>
          <p:cNvCxnSpPr>
            <a:endCxn id="119" idx="0"/>
          </p:cNvCxnSpPr>
          <p:nvPr/>
        </p:nvCxnSpPr>
        <p:spPr>
          <a:xfrm>
            <a:off x="412341" y="3038707"/>
            <a:ext cx="0" cy="352104"/>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242" idx="3"/>
          </p:cNvCxnSpPr>
          <p:nvPr/>
        </p:nvCxnSpPr>
        <p:spPr>
          <a:xfrm flipV="1">
            <a:off x="897616" y="2214643"/>
            <a:ext cx="2651215" cy="7146"/>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p:nvPr/>
        </p:nvCxnSpPr>
        <p:spPr>
          <a:xfrm>
            <a:off x="412341" y="2371958"/>
            <a:ext cx="0" cy="352106"/>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p:nvPr/>
        </p:nvCxnSpPr>
        <p:spPr>
          <a:xfrm>
            <a:off x="412341" y="1702261"/>
            <a:ext cx="0" cy="355064"/>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5" name="直接箭头连接符 204"/>
          <p:cNvCxnSpPr/>
          <p:nvPr/>
        </p:nvCxnSpPr>
        <p:spPr>
          <a:xfrm>
            <a:off x="3779889" y="2371958"/>
            <a:ext cx="0" cy="352106"/>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6" name="矩形 205"/>
          <p:cNvSpPr/>
          <p:nvPr/>
        </p:nvSpPr>
        <p:spPr>
          <a:xfrm>
            <a:off x="8599939" y="3379646"/>
            <a:ext cx="452284" cy="314633"/>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a:t>
            </a:r>
            <a:endParaRPr lang="en-US" dirty="0">
              <a:solidFill>
                <a:schemeClr val="bg1">
                  <a:lumMod val="75000"/>
                </a:schemeClr>
              </a:solidFill>
            </a:endParaRPr>
          </a:p>
        </p:txBody>
      </p:sp>
      <p:sp>
        <p:nvSpPr>
          <p:cNvPr id="207" name="矩形 206"/>
          <p:cNvSpPr/>
          <p:nvPr/>
        </p:nvSpPr>
        <p:spPr>
          <a:xfrm>
            <a:off x="8599939" y="2712907"/>
            <a:ext cx="452284" cy="314633"/>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a:t>
            </a:r>
            <a:endParaRPr lang="en-US" dirty="0">
              <a:solidFill>
                <a:schemeClr val="bg1">
                  <a:lumMod val="75000"/>
                </a:schemeClr>
              </a:solidFill>
            </a:endParaRPr>
          </a:p>
        </p:txBody>
      </p:sp>
      <p:cxnSp>
        <p:nvCxnSpPr>
          <p:cNvPr id="208" name="直接箭头连接符 207"/>
          <p:cNvCxnSpPr>
            <a:stCxn id="207" idx="2"/>
            <a:endCxn id="206" idx="0"/>
          </p:cNvCxnSpPr>
          <p:nvPr/>
        </p:nvCxnSpPr>
        <p:spPr>
          <a:xfrm>
            <a:off x="8826081" y="3027540"/>
            <a:ext cx="0" cy="352106"/>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9" name="矩形 208"/>
          <p:cNvSpPr/>
          <p:nvPr/>
        </p:nvSpPr>
        <p:spPr>
          <a:xfrm>
            <a:off x="8599939" y="2046163"/>
            <a:ext cx="452284" cy="314633"/>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a:t>
            </a:r>
            <a:endParaRPr lang="en-US" dirty="0">
              <a:solidFill>
                <a:schemeClr val="bg1">
                  <a:lumMod val="75000"/>
                </a:schemeClr>
              </a:solidFill>
            </a:endParaRPr>
          </a:p>
        </p:txBody>
      </p:sp>
      <p:sp>
        <p:nvSpPr>
          <p:cNvPr id="210" name="矩形 209"/>
          <p:cNvSpPr/>
          <p:nvPr/>
        </p:nvSpPr>
        <p:spPr>
          <a:xfrm>
            <a:off x="8599939" y="1376467"/>
            <a:ext cx="452284" cy="314633"/>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a:t>
            </a:r>
            <a:endParaRPr lang="en-US" dirty="0">
              <a:solidFill>
                <a:schemeClr val="bg1">
                  <a:lumMod val="75000"/>
                </a:schemeClr>
              </a:solidFill>
            </a:endParaRPr>
          </a:p>
        </p:txBody>
      </p:sp>
      <p:cxnSp>
        <p:nvCxnSpPr>
          <p:cNvPr id="211" name="直接箭头连接符 210"/>
          <p:cNvCxnSpPr/>
          <p:nvPr/>
        </p:nvCxnSpPr>
        <p:spPr>
          <a:xfrm>
            <a:off x="8826081" y="2360796"/>
            <a:ext cx="0" cy="352106"/>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2" name="直接箭头连接符 211"/>
          <p:cNvCxnSpPr/>
          <p:nvPr/>
        </p:nvCxnSpPr>
        <p:spPr>
          <a:xfrm>
            <a:off x="8826081" y="1691099"/>
            <a:ext cx="0" cy="352106"/>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3" name="直接箭头连接符 212"/>
          <p:cNvCxnSpPr/>
          <p:nvPr/>
        </p:nvCxnSpPr>
        <p:spPr>
          <a:xfrm>
            <a:off x="8211565" y="3536963"/>
            <a:ext cx="388374" cy="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4" name="直接箭头连接符 213"/>
          <p:cNvCxnSpPr>
            <a:endCxn id="207" idx="1"/>
          </p:cNvCxnSpPr>
          <p:nvPr/>
        </p:nvCxnSpPr>
        <p:spPr>
          <a:xfrm flipV="1">
            <a:off x="7629830" y="2870224"/>
            <a:ext cx="970109" cy="10583"/>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6" name="直接箭头连接符 215"/>
          <p:cNvCxnSpPr/>
          <p:nvPr/>
        </p:nvCxnSpPr>
        <p:spPr>
          <a:xfrm>
            <a:off x="4001115" y="2214643"/>
            <a:ext cx="1229031" cy="2481"/>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7" name="直接箭头连接符 216"/>
          <p:cNvCxnSpPr>
            <a:stCxn id="236" idx="3"/>
          </p:cNvCxnSpPr>
          <p:nvPr/>
        </p:nvCxnSpPr>
        <p:spPr>
          <a:xfrm flipV="1">
            <a:off x="5949850" y="2216089"/>
            <a:ext cx="961400" cy="326"/>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8" name="直接箭头连接符 217"/>
          <p:cNvCxnSpPr>
            <a:endCxn id="209" idx="1"/>
          </p:cNvCxnSpPr>
          <p:nvPr/>
        </p:nvCxnSpPr>
        <p:spPr>
          <a:xfrm flipV="1">
            <a:off x="7622670" y="2203480"/>
            <a:ext cx="977269" cy="13056"/>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9" name="直接箭头连接符 218"/>
          <p:cNvCxnSpPr/>
          <p:nvPr/>
        </p:nvCxnSpPr>
        <p:spPr>
          <a:xfrm>
            <a:off x="5456288" y="2374440"/>
            <a:ext cx="4917" cy="349631"/>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0" name="直接箭头连接符 219"/>
          <p:cNvCxnSpPr>
            <a:stCxn id="235" idx="3"/>
          </p:cNvCxnSpPr>
          <p:nvPr/>
        </p:nvCxnSpPr>
        <p:spPr>
          <a:xfrm flipV="1">
            <a:off x="7628346" y="1529974"/>
            <a:ext cx="971593" cy="1789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3" name="矩形 222"/>
          <p:cNvSpPr/>
          <p:nvPr/>
        </p:nvSpPr>
        <p:spPr>
          <a:xfrm>
            <a:off x="8599939" y="712565"/>
            <a:ext cx="452284" cy="314633"/>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a:t>
            </a:r>
            <a:endParaRPr lang="en-US" dirty="0">
              <a:solidFill>
                <a:schemeClr val="bg1">
                  <a:lumMod val="75000"/>
                </a:schemeClr>
              </a:solidFill>
            </a:endParaRPr>
          </a:p>
        </p:txBody>
      </p:sp>
      <p:cxnSp>
        <p:nvCxnSpPr>
          <p:cNvPr id="225" name="直接箭头连接符 224"/>
          <p:cNvCxnSpPr/>
          <p:nvPr/>
        </p:nvCxnSpPr>
        <p:spPr>
          <a:xfrm>
            <a:off x="412341" y="1021403"/>
            <a:ext cx="0" cy="355064"/>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6" name="直接箭头连接符 225"/>
          <p:cNvCxnSpPr/>
          <p:nvPr/>
        </p:nvCxnSpPr>
        <p:spPr>
          <a:xfrm>
            <a:off x="5461205" y="1700819"/>
            <a:ext cx="0" cy="355064"/>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7" name="直接箭头连接符 226"/>
          <p:cNvCxnSpPr/>
          <p:nvPr/>
        </p:nvCxnSpPr>
        <p:spPr>
          <a:xfrm>
            <a:off x="5461205" y="1031122"/>
            <a:ext cx="0" cy="355064"/>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8" name="直接箭头连接符 227"/>
          <p:cNvCxnSpPr/>
          <p:nvPr/>
        </p:nvCxnSpPr>
        <p:spPr>
          <a:xfrm>
            <a:off x="8826081" y="1021403"/>
            <a:ext cx="0" cy="355064"/>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9" name="直接箭头连接符 228"/>
          <p:cNvCxnSpPr>
            <a:stCxn id="233" idx="3"/>
          </p:cNvCxnSpPr>
          <p:nvPr/>
        </p:nvCxnSpPr>
        <p:spPr>
          <a:xfrm flipV="1">
            <a:off x="891207" y="1543503"/>
            <a:ext cx="4341691" cy="8488"/>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0" name="直接箭头连接符 229"/>
          <p:cNvCxnSpPr>
            <a:stCxn id="234" idx="3"/>
          </p:cNvCxnSpPr>
          <p:nvPr/>
        </p:nvCxnSpPr>
        <p:spPr>
          <a:xfrm flipV="1">
            <a:off x="5955527" y="1544948"/>
            <a:ext cx="955723" cy="261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1" name="矩形 230"/>
          <p:cNvSpPr/>
          <p:nvPr/>
        </p:nvSpPr>
        <p:spPr>
          <a:xfrm>
            <a:off x="188632" y="720726"/>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a:t>
            </a:r>
            <a:endParaRPr lang="en-US" sz="1600" dirty="0">
              <a:solidFill>
                <a:schemeClr val="tx1"/>
              </a:solidFill>
            </a:endParaRPr>
          </a:p>
        </p:txBody>
      </p:sp>
      <p:sp>
        <p:nvSpPr>
          <p:cNvPr id="232" name="矩形 231"/>
          <p:cNvSpPr/>
          <p:nvPr/>
        </p:nvSpPr>
        <p:spPr>
          <a:xfrm>
            <a:off x="5237523" y="713810"/>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 ∞)</a:t>
            </a:r>
            <a:endParaRPr lang="en-US" sz="1600" dirty="0">
              <a:solidFill>
                <a:schemeClr val="tx1"/>
              </a:solidFill>
            </a:endParaRPr>
          </a:p>
        </p:txBody>
      </p:sp>
      <p:sp>
        <p:nvSpPr>
          <p:cNvPr id="233" name="矩形 232"/>
          <p:cNvSpPr/>
          <p:nvPr/>
        </p:nvSpPr>
        <p:spPr>
          <a:xfrm>
            <a:off x="181336" y="1394674"/>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a:t>
            </a:r>
            <a:endParaRPr lang="en-US" sz="1600" dirty="0">
              <a:solidFill>
                <a:schemeClr val="tx1"/>
              </a:solidFill>
            </a:endParaRPr>
          </a:p>
        </p:txBody>
      </p:sp>
      <p:sp>
        <p:nvSpPr>
          <p:cNvPr id="234" name="矩形 233"/>
          <p:cNvSpPr/>
          <p:nvPr/>
        </p:nvSpPr>
        <p:spPr>
          <a:xfrm>
            <a:off x="5245656" y="1390241"/>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 57)</a:t>
            </a:r>
            <a:endParaRPr lang="en-US" sz="1600" dirty="0">
              <a:solidFill>
                <a:schemeClr val="tx1"/>
              </a:solidFill>
            </a:endParaRPr>
          </a:p>
        </p:txBody>
      </p:sp>
      <p:sp>
        <p:nvSpPr>
          <p:cNvPr id="235" name="矩形 234"/>
          <p:cNvSpPr/>
          <p:nvPr/>
        </p:nvSpPr>
        <p:spPr>
          <a:xfrm>
            <a:off x="6918475" y="1390547"/>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[57, ∞)</a:t>
            </a:r>
            <a:endParaRPr lang="en-US" sz="1600" dirty="0">
              <a:solidFill>
                <a:schemeClr val="tx1"/>
              </a:solidFill>
            </a:endParaRPr>
          </a:p>
        </p:txBody>
      </p:sp>
      <p:sp>
        <p:nvSpPr>
          <p:cNvPr id="236" name="矩形 235"/>
          <p:cNvSpPr/>
          <p:nvPr/>
        </p:nvSpPr>
        <p:spPr>
          <a:xfrm>
            <a:off x="5239979" y="2059098"/>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 57)</a:t>
            </a:r>
            <a:endParaRPr lang="en-US" sz="1600" dirty="0">
              <a:solidFill>
                <a:schemeClr val="tx1"/>
              </a:solidFill>
            </a:endParaRPr>
          </a:p>
        </p:txBody>
      </p:sp>
      <p:sp>
        <p:nvSpPr>
          <p:cNvPr id="238" name="矩形 237"/>
          <p:cNvSpPr/>
          <p:nvPr/>
        </p:nvSpPr>
        <p:spPr>
          <a:xfrm>
            <a:off x="5247140" y="2727947"/>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 57)</a:t>
            </a:r>
            <a:endParaRPr lang="en-US" sz="1600" dirty="0">
              <a:solidFill>
                <a:schemeClr val="tx1"/>
              </a:solidFill>
            </a:endParaRPr>
          </a:p>
        </p:txBody>
      </p:sp>
      <p:sp>
        <p:nvSpPr>
          <p:cNvPr id="240" name="矩形 239"/>
          <p:cNvSpPr/>
          <p:nvPr/>
        </p:nvSpPr>
        <p:spPr>
          <a:xfrm>
            <a:off x="3564199" y="2067684"/>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[37, 51)</a:t>
            </a:r>
            <a:endParaRPr lang="en-US" sz="1600" dirty="0">
              <a:solidFill>
                <a:schemeClr val="tx1"/>
              </a:solidFill>
            </a:endParaRPr>
          </a:p>
        </p:txBody>
      </p:sp>
      <p:sp>
        <p:nvSpPr>
          <p:cNvPr id="241" name="矩形 240"/>
          <p:cNvSpPr/>
          <p:nvPr/>
        </p:nvSpPr>
        <p:spPr>
          <a:xfrm>
            <a:off x="3566546" y="2726545"/>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[37, 51)</a:t>
            </a:r>
            <a:endParaRPr lang="en-US" sz="1600" dirty="0">
              <a:solidFill>
                <a:schemeClr val="tx1"/>
              </a:solidFill>
            </a:endParaRPr>
          </a:p>
        </p:txBody>
      </p:sp>
      <p:sp>
        <p:nvSpPr>
          <p:cNvPr id="242" name="矩形 241"/>
          <p:cNvSpPr/>
          <p:nvPr/>
        </p:nvSpPr>
        <p:spPr>
          <a:xfrm>
            <a:off x="187745" y="2064472"/>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[-∞,37)</a:t>
            </a:r>
            <a:endParaRPr lang="en-US" sz="1600" dirty="0">
              <a:solidFill>
                <a:schemeClr val="tx1"/>
              </a:solidFill>
            </a:endParaRPr>
          </a:p>
        </p:txBody>
      </p:sp>
      <p:sp>
        <p:nvSpPr>
          <p:cNvPr id="243" name="矩形 242"/>
          <p:cNvSpPr/>
          <p:nvPr/>
        </p:nvSpPr>
        <p:spPr>
          <a:xfrm>
            <a:off x="187745" y="2730099"/>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[-∞,10)</a:t>
            </a:r>
            <a:endParaRPr lang="en-US" sz="1600" dirty="0">
              <a:solidFill>
                <a:schemeClr val="tx1"/>
              </a:solidFill>
            </a:endParaRPr>
          </a:p>
        </p:txBody>
      </p:sp>
      <p:sp>
        <p:nvSpPr>
          <p:cNvPr id="244" name="矩形 243"/>
          <p:cNvSpPr/>
          <p:nvPr/>
        </p:nvSpPr>
        <p:spPr>
          <a:xfrm>
            <a:off x="1864143" y="2727817"/>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[10, 37)</a:t>
            </a:r>
            <a:endParaRPr lang="en-US" sz="1600" dirty="0">
              <a:solidFill>
                <a:schemeClr val="tx1"/>
              </a:solidFill>
            </a:endParaRPr>
          </a:p>
        </p:txBody>
      </p:sp>
      <p:cxnSp>
        <p:nvCxnSpPr>
          <p:cNvPr id="245" name="直接箭头连接符 244"/>
          <p:cNvCxnSpPr>
            <a:stCxn id="231" idx="3"/>
            <a:endCxn id="232" idx="1"/>
          </p:cNvCxnSpPr>
          <p:nvPr/>
        </p:nvCxnSpPr>
        <p:spPr>
          <a:xfrm flipV="1">
            <a:off x="898503" y="871127"/>
            <a:ext cx="4339020" cy="6916"/>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6" name="直接箭头连接符 245"/>
          <p:cNvCxnSpPr>
            <a:stCxn id="232" idx="3"/>
            <a:endCxn id="223" idx="1"/>
          </p:cNvCxnSpPr>
          <p:nvPr/>
        </p:nvCxnSpPr>
        <p:spPr>
          <a:xfrm flipV="1">
            <a:off x="5947394" y="869882"/>
            <a:ext cx="2652545" cy="1245"/>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a:endCxn id="240" idx="0"/>
          </p:cNvCxnSpPr>
          <p:nvPr/>
        </p:nvCxnSpPr>
        <p:spPr>
          <a:xfrm>
            <a:off x="412341" y="1709307"/>
            <a:ext cx="3506794" cy="358377"/>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0" name="直接箭头连接符 249"/>
          <p:cNvCxnSpPr>
            <a:endCxn id="244" idx="0"/>
          </p:cNvCxnSpPr>
          <p:nvPr/>
        </p:nvCxnSpPr>
        <p:spPr>
          <a:xfrm>
            <a:off x="403437" y="2379105"/>
            <a:ext cx="1815642" cy="348712"/>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直接箭头连接符 250"/>
          <p:cNvCxnSpPr>
            <a:endCxn id="123" idx="0"/>
          </p:cNvCxnSpPr>
          <p:nvPr/>
        </p:nvCxnSpPr>
        <p:spPr>
          <a:xfrm>
            <a:off x="403437" y="3038123"/>
            <a:ext cx="849562" cy="352688"/>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直接箭头连接符 253"/>
          <p:cNvCxnSpPr>
            <a:endCxn id="133" idx="0"/>
          </p:cNvCxnSpPr>
          <p:nvPr/>
        </p:nvCxnSpPr>
        <p:spPr>
          <a:xfrm>
            <a:off x="2093657" y="3044732"/>
            <a:ext cx="845574" cy="346079"/>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直接箭头连接符 255"/>
          <p:cNvCxnSpPr>
            <a:endCxn id="166" idx="0"/>
          </p:cNvCxnSpPr>
          <p:nvPr/>
        </p:nvCxnSpPr>
        <p:spPr>
          <a:xfrm>
            <a:off x="3774973" y="3044732"/>
            <a:ext cx="845574" cy="346079"/>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直接箭头连接符 256"/>
          <p:cNvCxnSpPr>
            <a:endCxn id="169" idx="0"/>
          </p:cNvCxnSpPr>
          <p:nvPr/>
        </p:nvCxnSpPr>
        <p:spPr>
          <a:xfrm>
            <a:off x="5453831" y="3044732"/>
            <a:ext cx="848032" cy="346078"/>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直接箭头连接符 257"/>
          <p:cNvCxnSpPr>
            <a:endCxn id="171" idx="0"/>
          </p:cNvCxnSpPr>
          <p:nvPr/>
        </p:nvCxnSpPr>
        <p:spPr>
          <a:xfrm>
            <a:off x="7137392" y="3044732"/>
            <a:ext cx="844157" cy="346076"/>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直接箭头连接符 258"/>
          <p:cNvCxnSpPr>
            <a:endCxn id="235" idx="0"/>
          </p:cNvCxnSpPr>
          <p:nvPr/>
        </p:nvCxnSpPr>
        <p:spPr>
          <a:xfrm>
            <a:off x="5453831" y="1035359"/>
            <a:ext cx="1819580" cy="355188"/>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0" name="矩形 259"/>
          <p:cNvSpPr/>
          <p:nvPr/>
        </p:nvSpPr>
        <p:spPr>
          <a:xfrm>
            <a:off x="181335" y="61134"/>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 ∞)</a:t>
            </a:r>
            <a:endParaRPr lang="en-US" sz="1600" dirty="0">
              <a:solidFill>
                <a:schemeClr val="tx1"/>
              </a:solidFill>
            </a:endParaRPr>
          </a:p>
        </p:txBody>
      </p:sp>
      <p:cxnSp>
        <p:nvCxnSpPr>
          <p:cNvPr id="261" name="直接箭头连接符 260"/>
          <p:cNvCxnSpPr/>
          <p:nvPr/>
        </p:nvCxnSpPr>
        <p:spPr>
          <a:xfrm>
            <a:off x="412341" y="375767"/>
            <a:ext cx="0" cy="355064"/>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直接箭头连接符 261"/>
          <p:cNvCxnSpPr>
            <a:endCxn id="232" idx="0"/>
          </p:cNvCxnSpPr>
          <p:nvPr/>
        </p:nvCxnSpPr>
        <p:spPr>
          <a:xfrm>
            <a:off x="403437" y="375767"/>
            <a:ext cx="5189022" cy="338043"/>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4" name="矩形 263"/>
          <p:cNvSpPr/>
          <p:nvPr/>
        </p:nvSpPr>
        <p:spPr>
          <a:xfrm>
            <a:off x="0" y="3752914"/>
            <a:ext cx="9139510" cy="310508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文本框 267"/>
          <p:cNvSpPr txBox="1"/>
          <p:nvPr/>
        </p:nvSpPr>
        <p:spPr>
          <a:xfrm>
            <a:off x="6710189" y="92084"/>
            <a:ext cx="2252476" cy="400110"/>
          </a:xfrm>
          <a:prstGeom prst="rect">
            <a:avLst/>
          </a:prstGeom>
          <a:noFill/>
        </p:spPr>
        <p:txBody>
          <a:bodyPr wrap="none" rtlCol="0">
            <a:spAutoFit/>
          </a:bodyPr>
          <a:lstStyle/>
          <a:p>
            <a:r>
              <a:rPr lang="en-US" sz="2000" i="1" u="sng" dirty="0">
                <a:solidFill>
                  <a:schemeClr val="accent6">
                    <a:lumMod val="50000"/>
                  </a:schemeClr>
                </a:solidFill>
              </a:rPr>
              <a:t>Example:</a:t>
            </a:r>
            <a:r>
              <a:rPr lang="en-US" sz="2000" dirty="0">
                <a:solidFill>
                  <a:schemeClr val="accent6">
                    <a:lumMod val="50000"/>
                  </a:schemeClr>
                </a:solidFill>
              </a:rPr>
              <a:t> search 81.</a:t>
            </a:r>
            <a:endParaRPr lang="en-US" sz="2000" dirty="0">
              <a:solidFill>
                <a:schemeClr val="accent6">
                  <a:lumMod val="50000"/>
                </a:schemeClr>
              </a:solidFill>
            </a:endParaRPr>
          </a:p>
        </p:txBody>
      </p:sp>
      <p:cxnSp>
        <p:nvCxnSpPr>
          <p:cNvPr id="269" name="直接箭头连接符 268"/>
          <p:cNvCxnSpPr/>
          <p:nvPr/>
        </p:nvCxnSpPr>
        <p:spPr>
          <a:xfrm>
            <a:off x="7136778" y="1710963"/>
            <a:ext cx="0" cy="355064"/>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0" name="矩形 269"/>
          <p:cNvSpPr/>
          <p:nvPr/>
        </p:nvSpPr>
        <p:spPr>
          <a:xfrm>
            <a:off x="6912319" y="2057018"/>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[57, ∞)</a:t>
            </a:r>
            <a:endParaRPr lang="en-US" sz="1600" dirty="0">
              <a:solidFill>
                <a:schemeClr val="tx1"/>
              </a:solidFill>
            </a:endParaRPr>
          </a:p>
        </p:txBody>
      </p:sp>
      <p:cxnSp>
        <p:nvCxnSpPr>
          <p:cNvPr id="271" name="直接箭头连接符 270"/>
          <p:cNvCxnSpPr/>
          <p:nvPr/>
        </p:nvCxnSpPr>
        <p:spPr>
          <a:xfrm>
            <a:off x="7130421" y="2368426"/>
            <a:ext cx="0" cy="355064"/>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2" name="矩形 271"/>
          <p:cNvSpPr/>
          <p:nvPr/>
        </p:nvSpPr>
        <p:spPr>
          <a:xfrm>
            <a:off x="6909004" y="2719222"/>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[57, ∞)</a:t>
            </a:r>
            <a:endParaRPr lang="en-US" sz="1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260"/>
                                        </p:tgtEl>
                                        <p:attrNameLst>
                                          <p:attrName>fillcolor</p:attrName>
                                        </p:attrNameLst>
                                      </p:cBhvr>
                                      <p:to>
                                        <p:clrVal>
                                          <a:srgbClr val="99FF99"/>
                                        </p:clrVal>
                                      </p:to>
                                    </p:set>
                                    <p:set>
                                      <p:cBhvr>
                                        <p:cTn id="11" dur="indefinite"/>
                                        <p:tgtEl>
                                          <p:spTgt spid="260"/>
                                        </p:tgtEl>
                                        <p:attrNameLst>
                                          <p:attrName>fill.type</p:attrName>
                                        </p:attrNameLst>
                                      </p:cBhvr>
                                      <p:to>
                                        <p:strVal val="solid"/>
                                      </p:to>
                                    </p:set>
                                    <p:set>
                                      <p:cBhvr>
                                        <p:cTn id="12" dur="indefinite"/>
                                        <p:tgtEl>
                                          <p:spTgt spid="26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1" nodeType="clickEffect">
                                  <p:stCondLst>
                                    <p:cond delay="0"/>
                                  </p:stCondLst>
                                  <p:childTnLst>
                                    <p:set>
                                      <p:cBhvr>
                                        <p:cTn id="16" dur="indefinite"/>
                                        <p:tgtEl>
                                          <p:spTgt spid="261"/>
                                        </p:tgtEl>
                                        <p:attrNameLst>
                                          <p:attrName>stroke.color</p:attrName>
                                        </p:attrNameLst>
                                      </p:cBhvr>
                                      <p:to>
                                        <p:clrVal>
                                          <a:srgbClr val="008000"/>
                                        </p:clrVal>
                                      </p:to>
                                    </p:set>
                                    <p:set>
                                      <p:cBhvr>
                                        <p:cTn id="17" dur="indefinite"/>
                                        <p:tgtEl>
                                          <p:spTgt spid="261"/>
                                        </p:tgtEl>
                                        <p:attrNameLst>
                                          <p:attrName>stroke.on</p:attrName>
                                        </p:attrNameLst>
                                      </p:cBhvr>
                                      <p:to>
                                        <p:strVal val="true"/>
                                      </p:to>
                                    </p:set>
                                  </p:childTnLst>
                                </p:cTn>
                              </p:par>
                              <p:par>
                                <p:cTn id="18" presetID="7" presetClass="emph" presetSubtype="1" nodeType="withEffect">
                                  <p:stCondLst>
                                    <p:cond delay="0"/>
                                  </p:stCondLst>
                                  <p:childTnLst>
                                    <p:set>
                                      <p:cBhvr>
                                        <p:cTn id="19" dur="indefinite"/>
                                        <p:tgtEl>
                                          <p:spTgt spid="262"/>
                                        </p:tgtEl>
                                        <p:attrNameLst>
                                          <p:attrName>stroke.color</p:attrName>
                                        </p:attrNameLst>
                                      </p:cBhvr>
                                      <p:to>
                                        <p:clrVal>
                                          <a:srgbClr val="008000"/>
                                        </p:clrVal>
                                      </p:to>
                                    </p:set>
                                    <p:set>
                                      <p:cBhvr>
                                        <p:cTn id="20" dur="indefinite"/>
                                        <p:tgtEl>
                                          <p:spTgt spid="262"/>
                                        </p:tgtEl>
                                        <p:attrNameLst>
                                          <p:attrName>stroke.on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232"/>
                                        </p:tgtEl>
                                        <p:attrNameLst>
                                          <p:attrName>fillcolor</p:attrName>
                                        </p:attrNameLst>
                                      </p:cBhvr>
                                      <p:to>
                                        <p:clrVal>
                                          <a:srgbClr val="99FF99"/>
                                        </p:clrVal>
                                      </p:to>
                                    </p:set>
                                    <p:set>
                                      <p:cBhvr>
                                        <p:cTn id="25" dur="indefinite"/>
                                        <p:tgtEl>
                                          <p:spTgt spid="232"/>
                                        </p:tgtEl>
                                        <p:attrNameLst>
                                          <p:attrName>fill.type</p:attrName>
                                        </p:attrNameLst>
                                      </p:cBhvr>
                                      <p:to>
                                        <p:strVal val="solid"/>
                                      </p:to>
                                    </p:set>
                                    <p:set>
                                      <p:cBhvr>
                                        <p:cTn id="26" dur="indefinite"/>
                                        <p:tgtEl>
                                          <p:spTgt spid="232"/>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227"/>
                                        </p:tgtEl>
                                        <p:attrNameLst>
                                          <p:attrName>stroke.color</p:attrName>
                                        </p:attrNameLst>
                                      </p:cBhvr>
                                      <p:to>
                                        <p:clrVal>
                                          <a:srgbClr val="008000"/>
                                        </p:clrVal>
                                      </p:to>
                                    </p:set>
                                    <p:set>
                                      <p:cBhvr>
                                        <p:cTn id="31" dur="indefinite"/>
                                        <p:tgtEl>
                                          <p:spTgt spid="227"/>
                                        </p:tgtEl>
                                        <p:attrNameLst>
                                          <p:attrName>stroke.on</p:attrName>
                                        </p:attrNameLst>
                                      </p:cBhvr>
                                      <p:to>
                                        <p:strVal val="true"/>
                                      </p:to>
                                    </p:set>
                                  </p:childTnLst>
                                </p:cTn>
                              </p:par>
                              <p:par>
                                <p:cTn id="32" presetID="7" presetClass="emph" presetSubtype="1" nodeType="withEffect">
                                  <p:stCondLst>
                                    <p:cond delay="0"/>
                                  </p:stCondLst>
                                  <p:childTnLst>
                                    <p:set>
                                      <p:cBhvr>
                                        <p:cTn id="33" dur="indefinite"/>
                                        <p:tgtEl>
                                          <p:spTgt spid="259"/>
                                        </p:tgtEl>
                                        <p:attrNameLst>
                                          <p:attrName>stroke.color</p:attrName>
                                        </p:attrNameLst>
                                      </p:cBhvr>
                                      <p:to>
                                        <p:clrVal>
                                          <a:srgbClr val="008000"/>
                                        </p:clrVal>
                                      </p:to>
                                    </p:set>
                                    <p:set>
                                      <p:cBhvr>
                                        <p:cTn id="34" dur="indefinite"/>
                                        <p:tgtEl>
                                          <p:spTgt spid="259"/>
                                        </p:tgtEl>
                                        <p:attrNameLst>
                                          <p:attrName>stroke.on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235"/>
                                        </p:tgtEl>
                                        <p:attrNameLst>
                                          <p:attrName>fillcolor</p:attrName>
                                        </p:attrNameLst>
                                      </p:cBhvr>
                                      <p:to>
                                        <p:clrVal>
                                          <a:srgbClr val="99FF99"/>
                                        </p:clrVal>
                                      </p:to>
                                    </p:set>
                                    <p:set>
                                      <p:cBhvr>
                                        <p:cTn id="39" dur="indefinite"/>
                                        <p:tgtEl>
                                          <p:spTgt spid="235"/>
                                        </p:tgtEl>
                                        <p:attrNameLst>
                                          <p:attrName>fill.type</p:attrName>
                                        </p:attrNameLst>
                                      </p:cBhvr>
                                      <p:to>
                                        <p:strVal val="solid"/>
                                      </p:to>
                                    </p:set>
                                    <p:set>
                                      <p:cBhvr>
                                        <p:cTn id="40" dur="indefinite"/>
                                        <p:tgtEl>
                                          <p:spTgt spid="235"/>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7" presetClass="emph" presetSubtype="1" nodeType="clickEffect">
                                  <p:stCondLst>
                                    <p:cond delay="0"/>
                                  </p:stCondLst>
                                  <p:childTnLst>
                                    <p:set>
                                      <p:cBhvr>
                                        <p:cTn id="44" dur="indefinite"/>
                                        <p:tgtEl>
                                          <p:spTgt spid="269"/>
                                        </p:tgtEl>
                                        <p:attrNameLst>
                                          <p:attrName>stroke.color</p:attrName>
                                        </p:attrNameLst>
                                      </p:cBhvr>
                                      <p:to>
                                        <p:clrVal>
                                          <a:srgbClr val="008000"/>
                                        </p:clrVal>
                                      </p:to>
                                    </p:set>
                                    <p:set>
                                      <p:cBhvr>
                                        <p:cTn id="45" dur="indefinite"/>
                                        <p:tgtEl>
                                          <p:spTgt spid="269"/>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 presetClass="emph" presetSubtype="1" nodeType="clickEffect">
                                  <p:stCondLst>
                                    <p:cond delay="0"/>
                                  </p:stCondLst>
                                  <p:childTnLst>
                                    <p:set>
                                      <p:cBhvr>
                                        <p:cTn id="49" dur="indefinite"/>
                                        <p:tgtEl>
                                          <p:spTgt spid="270"/>
                                        </p:tgtEl>
                                        <p:attrNameLst>
                                          <p:attrName>fillcolor</p:attrName>
                                        </p:attrNameLst>
                                      </p:cBhvr>
                                      <p:to>
                                        <p:clrVal>
                                          <a:srgbClr val="99FF99"/>
                                        </p:clrVal>
                                      </p:to>
                                    </p:set>
                                    <p:set>
                                      <p:cBhvr>
                                        <p:cTn id="50" dur="indefinite"/>
                                        <p:tgtEl>
                                          <p:spTgt spid="270"/>
                                        </p:tgtEl>
                                        <p:attrNameLst>
                                          <p:attrName>fill.type</p:attrName>
                                        </p:attrNameLst>
                                      </p:cBhvr>
                                      <p:to>
                                        <p:strVal val="solid"/>
                                      </p:to>
                                    </p:set>
                                    <p:set>
                                      <p:cBhvr>
                                        <p:cTn id="51" dur="indefinite"/>
                                        <p:tgtEl>
                                          <p:spTgt spid="270"/>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7" presetClass="emph" presetSubtype="1" nodeType="clickEffect">
                                  <p:stCondLst>
                                    <p:cond delay="0"/>
                                  </p:stCondLst>
                                  <p:childTnLst>
                                    <p:set>
                                      <p:cBhvr>
                                        <p:cTn id="55" dur="indefinite"/>
                                        <p:tgtEl>
                                          <p:spTgt spid="271"/>
                                        </p:tgtEl>
                                        <p:attrNameLst>
                                          <p:attrName>stroke.color</p:attrName>
                                        </p:attrNameLst>
                                      </p:cBhvr>
                                      <p:to>
                                        <p:clrVal>
                                          <a:srgbClr val="008000"/>
                                        </p:clrVal>
                                      </p:to>
                                    </p:set>
                                    <p:set>
                                      <p:cBhvr>
                                        <p:cTn id="56" dur="indefinite"/>
                                        <p:tgtEl>
                                          <p:spTgt spid="271"/>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1" nodeType="clickEffect">
                                  <p:stCondLst>
                                    <p:cond delay="0"/>
                                  </p:stCondLst>
                                  <p:childTnLst>
                                    <p:set>
                                      <p:cBhvr>
                                        <p:cTn id="60" dur="indefinite"/>
                                        <p:tgtEl>
                                          <p:spTgt spid="272"/>
                                        </p:tgtEl>
                                        <p:attrNameLst>
                                          <p:attrName>fillcolor</p:attrName>
                                        </p:attrNameLst>
                                      </p:cBhvr>
                                      <p:to>
                                        <p:clrVal>
                                          <a:srgbClr val="99FF99"/>
                                        </p:clrVal>
                                      </p:to>
                                    </p:set>
                                    <p:set>
                                      <p:cBhvr>
                                        <p:cTn id="61" dur="indefinite"/>
                                        <p:tgtEl>
                                          <p:spTgt spid="272"/>
                                        </p:tgtEl>
                                        <p:attrNameLst>
                                          <p:attrName>fill.type</p:attrName>
                                        </p:attrNameLst>
                                      </p:cBhvr>
                                      <p:to>
                                        <p:strVal val="solid"/>
                                      </p:to>
                                    </p:set>
                                    <p:set>
                                      <p:cBhvr>
                                        <p:cTn id="62" dur="indefinite"/>
                                        <p:tgtEl>
                                          <p:spTgt spid="272"/>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7" presetClass="emph" presetSubtype="1" nodeType="clickEffect">
                                  <p:stCondLst>
                                    <p:cond delay="0"/>
                                  </p:stCondLst>
                                  <p:childTnLst>
                                    <p:set>
                                      <p:cBhvr>
                                        <p:cTn id="66" dur="indefinite"/>
                                        <p:tgtEl>
                                          <p:spTgt spid="193"/>
                                        </p:tgtEl>
                                        <p:attrNameLst>
                                          <p:attrName>stroke.color</p:attrName>
                                        </p:attrNameLst>
                                      </p:cBhvr>
                                      <p:to>
                                        <p:clrVal>
                                          <a:srgbClr val="008000"/>
                                        </p:clrVal>
                                      </p:to>
                                    </p:set>
                                    <p:set>
                                      <p:cBhvr>
                                        <p:cTn id="67" dur="indefinite"/>
                                        <p:tgtEl>
                                          <p:spTgt spid="193"/>
                                        </p:tgtEl>
                                        <p:attrNameLst>
                                          <p:attrName>stroke.on</p:attrName>
                                        </p:attrNameLst>
                                      </p:cBhvr>
                                      <p:to>
                                        <p:strVal val="true"/>
                                      </p:to>
                                    </p:set>
                                  </p:childTnLst>
                                </p:cTn>
                              </p:par>
                              <p:par>
                                <p:cTn id="68" presetID="7" presetClass="emph" presetSubtype="1" nodeType="withEffect">
                                  <p:stCondLst>
                                    <p:cond delay="0"/>
                                  </p:stCondLst>
                                  <p:childTnLst>
                                    <p:set>
                                      <p:cBhvr>
                                        <p:cTn id="69" dur="indefinite"/>
                                        <p:tgtEl>
                                          <p:spTgt spid="258"/>
                                        </p:tgtEl>
                                        <p:attrNameLst>
                                          <p:attrName>stroke.color</p:attrName>
                                        </p:attrNameLst>
                                      </p:cBhvr>
                                      <p:to>
                                        <p:clrVal>
                                          <a:srgbClr val="008000"/>
                                        </p:clrVal>
                                      </p:to>
                                    </p:set>
                                    <p:set>
                                      <p:cBhvr>
                                        <p:cTn id="70" dur="indefinite"/>
                                        <p:tgtEl>
                                          <p:spTgt spid="258"/>
                                        </p:tgtEl>
                                        <p:attrNameLst>
                                          <p:attrName>stroke.on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171"/>
                                        </p:tgtEl>
                                        <p:attrNameLst>
                                          <p:attrName>fillcolor</p:attrName>
                                        </p:attrNameLst>
                                      </p:cBhvr>
                                      <p:to>
                                        <p:clrVal>
                                          <a:srgbClr val="99FF99"/>
                                        </p:clrVal>
                                      </p:to>
                                    </p:set>
                                    <p:set>
                                      <p:cBhvr>
                                        <p:cTn id="75" dur="indefinite"/>
                                        <p:tgtEl>
                                          <p:spTgt spid="171"/>
                                        </p:tgtEl>
                                        <p:attrNameLst>
                                          <p:attrName>fill.type</p:attrName>
                                        </p:attrNameLst>
                                      </p:cBhvr>
                                      <p:to>
                                        <p:strVal val="solid"/>
                                      </p:to>
                                    </p:set>
                                    <p:set>
                                      <p:cBhvr>
                                        <p:cTn id="76" dur="indefinite"/>
                                        <p:tgtEl>
                                          <p:spTgt spid="17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118"/>
          <p:cNvSpPr/>
          <p:nvPr/>
        </p:nvSpPr>
        <p:spPr>
          <a:xfrm>
            <a:off x="186199" y="3390811"/>
            <a:ext cx="452284" cy="314633"/>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a:t>
            </a:r>
            <a:endParaRPr lang="en-US" dirty="0">
              <a:solidFill>
                <a:schemeClr val="bg1">
                  <a:lumMod val="75000"/>
                </a:schemeClr>
              </a:solidFill>
            </a:endParaRPr>
          </a:p>
        </p:txBody>
      </p:sp>
      <p:sp>
        <p:nvSpPr>
          <p:cNvPr id="123" name="矩形 122"/>
          <p:cNvSpPr/>
          <p:nvPr/>
        </p:nvSpPr>
        <p:spPr>
          <a:xfrm>
            <a:off x="1026857" y="3390811"/>
            <a:ext cx="452284"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solidFill>
                <a:schemeClr val="tx1"/>
              </a:solidFill>
            </a:endParaRPr>
          </a:p>
        </p:txBody>
      </p:sp>
      <p:sp>
        <p:nvSpPr>
          <p:cNvPr id="132" name="矩形 131"/>
          <p:cNvSpPr/>
          <p:nvPr/>
        </p:nvSpPr>
        <p:spPr>
          <a:xfrm>
            <a:off x="1867515" y="3390810"/>
            <a:ext cx="452284"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US" dirty="0">
              <a:solidFill>
                <a:schemeClr val="tx1"/>
              </a:solidFill>
            </a:endParaRPr>
          </a:p>
        </p:txBody>
      </p:sp>
      <p:sp>
        <p:nvSpPr>
          <p:cNvPr id="133" name="矩形 132"/>
          <p:cNvSpPr/>
          <p:nvPr/>
        </p:nvSpPr>
        <p:spPr>
          <a:xfrm>
            <a:off x="2713089" y="3390811"/>
            <a:ext cx="452284"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endParaRPr lang="en-US" dirty="0">
              <a:solidFill>
                <a:schemeClr val="tx1"/>
              </a:solidFill>
            </a:endParaRPr>
          </a:p>
        </p:txBody>
      </p:sp>
      <p:sp>
        <p:nvSpPr>
          <p:cNvPr id="162" name="矩形 161"/>
          <p:cNvSpPr/>
          <p:nvPr/>
        </p:nvSpPr>
        <p:spPr>
          <a:xfrm>
            <a:off x="3553747" y="3390810"/>
            <a:ext cx="452284"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37</a:t>
            </a:r>
            <a:endParaRPr lang="en-US" dirty="0">
              <a:solidFill>
                <a:schemeClr val="tx1"/>
              </a:solidFill>
            </a:endParaRPr>
          </a:p>
        </p:txBody>
      </p:sp>
      <p:sp>
        <p:nvSpPr>
          <p:cNvPr id="166" name="矩形 165"/>
          <p:cNvSpPr/>
          <p:nvPr/>
        </p:nvSpPr>
        <p:spPr>
          <a:xfrm>
            <a:off x="4394405" y="3390811"/>
            <a:ext cx="452284"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42</a:t>
            </a:r>
            <a:endParaRPr lang="en-US" dirty="0">
              <a:solidFill>
                <a:schemeClr val="tx1"/>
              </a:solidFill>
            </a:endParaRPr>
          </a:p>
        </p:txBody>
      </p:sp>
      <p:sp>
        <p:nvSpPr>
          <p:cNvPr id="167" name="矩形 166"/>
          <p:cNvSpPr/>
          <p:nvPr/>
        </p:nvSpPr>
        <p:spPr>
          <a:xfrm>
            <a:off x="5235063" y="3390810"/>
            <a:ext cx="452284"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51</a:t>
            </a:r>
            <a:endParaRPr lang="en-US" dirty="0">
              <a:solidFill>
                <a:schemeClr val="tx1"/>
              </a:solidFill>
            </a:endParaRPr>
          </a:p>
        </p:txBody>
      </p:sp>
      <p:sp>
        <p:nvSpPr>
          <p:cNvPr id="169" name="矩形 168"/>
          <p:cNvSpPr/>
          <p:nvPr/>
        </p:nvSpPr>
        <p:spPr>
          <a:xfrm>
            <a:off x="6075721" y="3390810"/>
            <a:ext cx="452284"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52</a:t>
            </a:r>
            <a:endParaRPr lang="en-US" dirty="0">
              <a:solidFill>
                <a:schemeClr val="tx1"/>
              </a:solidFill>
            </a:endParaRPr>
          </a:p>
        </p:txBody>
      </p:sp>
      <p:sp>
        <p:nvSpPr>
          <p:cNvPr id="170" name="矩形 169"/>
          <p:cNvSpPr/>
          <p:nvPr/>
        </p:nvSpPr>
        <p:spPr>
          <a:xfrm>
            <a:off x="6916379" y="3390809"/>
            <a:ext cx="452284"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a:t>
            </a:r>
            <a:endParaRPr lang="en-US" dirty="0">
              <a:solidFill>
                <a:schemeClr val="tx1"/>
              </a:solidFill>
            </a:endParaRPr>
          </a:p>
        </p:txBody>
      </p:sp>
      <p:sp>
        <p:nvSpPr>
          <p:cNvPr id="171" name="矩形 170"/>
          <p:cNvSpPr/>
          <p:nvPr/>
        </p:nvSpPr>
        <p:spPr>
          <a:xfrm>
            <a:off x="7755407" y="3390808"/>
            <a:ext cx="452284"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81</a:t>
            </a:r>
            <a:endParaRPr lang="en-US" dirty="0">
              <a:solidFill>
                <a:schemeClr val="tx1"/>
              </a:solidFill>
            </a:endParaRPr>
          </a:p>
        </p:txBody>
      </p:sp>
      <p:cxnSp>
        <p:nvCxnSpPr>
          <p:cNvPr id="177" name="直接箭头连接符 176"/>
          <p:cNvCxnSpPr>
            <a:stCxn id="119" idx="3"/>
            <a:endCxn id="123" idx="1"/>
          </p:cNvCxnSpPr>
          <p:nvPr/>
        </p:nvCxnSpPr>
        <p:spPr>
          <a:xfrm>
            <a:off x="638483" y="3548128"/>
            <a:ext cx="388374" cy="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p:nvPr/>
        </p:nvCxnSpPr>
        <p:spPr>
          <a:xfrm>
            <a:off x="1479141" y="3548128"/>
            <a:ext cx="388374" cy="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p:nvPr/>
        </p:nvCxnSpPr>
        <p:spPr>
          <a:xfrm>
            <a:off x="2319799" y="3548128"/>
            <a:ext cx="388374" cy="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p:nvPr/>
        </p:nvCxnSpPr>
        <p:spPr>
          <a:xfrm>
            <a:off x="3165373" y="3548128"/>
            <a:ext cx="388374" cy="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a:off x="4006031" y="3548128"/>
            <a:ext cx="388374" cy="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a:off x="4846689" y="3548128"/>
            <a:ext cx="388374" cy="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p:nvPr/>
        </p:nvCxnSpPr>
        <p:spPr>
          <a:xfrm>
            <a:off x="5687347" y="3536963"/>
            <a:ext cx="388374" cy="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p:nvPr/>
        </p:nvCxnSpPr>
        <p:spPr>
          <a:xfrm>
            <a:off x="6528005" y="3548128"/>
            <a:ext cx="388374" cy="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p:nvPr/>
        </p:nvCxnSpPr>
        <p:spPr>
          <a:xfrm>
            <a:off x="7368663" y="3548128"/>
            <a:ext cx="388374" cy="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stCxn id="243" idx="3"/>
          </p:cNvCxnSpPr>
          <p:nvPr/>
        </p:nvCxnSpPr>
        <p:spPr>
          <a:xfrm flipV="1">
            <a:off x="897616" y="2881392"/>
            <a:ext cx="972144" cy="6024"/>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a:stCxn id="244" idx="3"/>
          </p:cNvCxnSpPr>
          <p:nvPr/>
        </p:nvCxnSpPr>
        <p:spPr>
          <a:xfrm flipV="1">
            <a:off x="2574014" y="2881386"/>
            <a:ext cx="974817" cy="3748"/>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V="1">
            <a:off x="4004908" y="2886819"/>
            <a:ext cx="1231277" cy="1"/>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238" idx="3"/>
          </p:cNvCxnSpPr>
          <p:nvPr/>
        </p:nvCxnSpPr>
        <p:spPr>
          <a:xfrm flipV="1">
            <a:off x="5957011" y="2876988"/>
            <a:ext cx="954239" cy="8276"/>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endCxn id="132" idx="0"/>
          </p:cNvCxnSpPr>
          <p:nvPr/>
        </p:nvCxnSpPr>
        <p:spPr>
          <a:xfrm flipH="1">
            <a:off x="2093657" y="3038706"/>
            <a:ext cx="2245" cy="352104"/>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1" name="直接箭头连接符 190"/>
          <p:cNvCxnSpPr>
            <a:endCxn id="162" idx="0"/>
          </p:cNvCxnSpPr>
          <p:nvPr/>
        </p:nvCxnSpPr>
        <p:spPr>
          <a:xfrm>
            <a:off x="3779889" y="3038705"/>
            <a:ext cx="0" cy="352105"/>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2" name="直接箭头连接符 191"/>
          <p:cNvCxnSpPr>
            <a:endCxn id="167" idx="0"/>
          </p:cNvCxnSpPr>
          <p:nvPr/>
        </p:nvCxnSpPr>
        <p:spPr>
          <a:xfrm>
            <a:off x="5461205" y="3038704"/>
            <a:ext cx="0" cy="352106"/>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3" name="直接箭头连接符 192"/>
          <p:cNvCxnSpPr>
            <a:endCxn id="170" idx="0"/>
          </p:cNvCxnSpPr>
          <p:nvPr/>
        </p:nvCxnSpPr>
        <p:spPr>
          <a:xfrm>
            <a:off x="7142521" y="3038703"/>
            <a:ext cx="0" cy="352106"/>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4" name="直接箭头连接符 193"/>
          <p:cNvCxnSpPr>
            <a:endCxn id="119" idx="0"/>
          </p:cNvCxnSpPr>
          <p:nvPr/>
        </p:nvCxnSpPr>
        <p:spPr>
          <a:xfrm>
            <a:off x="412341" y="3038707"/>
            <a:ext cx="0" cy="352104"/>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242" idx="3"/>
          </p:cNvCxnSpPr>
          <p:nvPr/>
        </p:nvCxnSpPr>
        <p:spPr>
          <a:xfrm flipV="1">
            <a:off x="897616" y="2214643"/>
            <a:ext cx="2651215" cy="7146"/>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p:nvPr/>
        </p:nvCxnSpPr>
        <p:spPr>
          <a:xfrm>
            <a:off x="412341" y="2371958"/>
            <a:ext cx="0" cy="352106"/>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p:nvPr/>
        </p:nvCxnSpPr>
        <p:spPr>
          <a:xfrm>
            <a:off x="412341" y="1702261"/>
            <a:ext cx="0" cy="355064"/>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5" name="直接箭头连接符 204"/>
          <p:cNvCxnSpPr/>
          <p:nvPr/>
        </p:nvCxnSpPr>
        <p:spPr>
          <a:xfrm>
            <a:off x="3779889" y="2371958"/>
            <a:ext cx="0" cy="352106"/>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6" name="矩形 205"/>
          <p:cNvSpPr/>
          <p:nvPr/>
        </p:nvSpPr>
        <p:spPr>
          <a:xfrm>
            <a:off x="8599939" y="3379646"/>
            <a:ext cx="452284" cy="314633"/>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a:t>
            </a:r>
            <a:endParaRPr lang="en-US" dirty="0">
              <a:solidFill>
                <a:schemeClr val="bg1">
                  <a:lumMod val="75000"/>
                </a:schemeClr>
              </a:solidFill>
            </a:endParaRPr>
          </a:p>
        </p:txBody>
      </p:sp>
      <p:sp>
        <p:nvSpPr>
          <p:cNvPr id="207" name="矩形 206"/>
          <p:cNvSpPr/>
          <p:nvPr/>
        </p:nvSpPr>
        <p:spPr>
          <a:xfrm>
            <a:off x="8599939" y="2712907"/>
            <a:ext cx="452284" cy="314633"/>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a:t>
            </a:r>
            <a:endParaRPr lang="en-US" dirty="0">
              <a:solidFill>
                <a:schemeClr val="bg1">
                  <a:lumMod val="75000"/>
                </a:schemeClr>
              </a:solidFill>
            </a:endParaRPr>
          </a:p>
        </p:txBody>
      </p:sp>
      <p:cxnSp>
        <p:nvCxnSpPr>
          <p:cNvPr id="208" name="直接箭头连接符 207"/>
          <p:cNvCxnSpPr>
            <a:stCxn id="207" idx="2"/>
            <a:endCxn id="206" idx="0"/>
          </p:cNvCxnSpPr>
          <p:nvPr/>
        </p:nvCxnSpPr>
        <p:spPr>
          <a:xfrm>
            <a:off x="8826081" y="3027540"/>
            <a:ext cx="0" cy="352106"/>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9" name="矩形 208"/>
          <p:cNvSpPr/>
          <p:nvPr/>
        </p:nvSpPr>
        <p:spPr>
          <a:xfrm>
            <a:off x="8599939" y="2046163"/>
            <a:ext cx="452284" cy="314633"/>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a:t>
            </a:r>
            <a:endParaRPr lang="en-US" dirty="0">
              <a:solidFill>
                <a:schemeClr val="bg1">
                  <a:lumMod val="75000"/>
                </a:schemeClr>
              </a:solidFill>
            </a:endParaRPr>
          </a:p>
        </p:txBody>
      </p:sp>
      <p:sp>
        <p:nvSpPr>
          <p:cNvPr id="210" name="矩形 209"/>
          <p:cNvSpPr/>
          <p:nvPr/>
        </p:nvSpPr>
        <p:spPr>
          <a:xfrm>
            <a:off x="8599939" y="1376467"/>
            <a:ext cx="452284" cy="314633"/>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a:t>
            </a:r>
            <a:endParaRPr lang="en-US" dirty="0">
              <a:solidFill>
                <a:schemeClr val="bg1">
                  <a:lumMod val="75000"/>
                </a:schemeClr>
              </a:solidFill>
            </a:endParaRPr>
          </a:p>
        </p:txBody>
      </p:sp>
      <p:cxnSp>
        <p:nvCxnSpPr>
          <p:cNvPr id="211" name="直接箭头连接符 210"/>
          <p:cNvCxnSpPr/>
          <p:nvPr/>
        </p:nvCxnSpPr>
        <p:spPr>
          <a:xfrm>
            <a:off x="8826081" y="2360796"/>
            <a:ext cx="0" cy="352106"/>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2" name="直接箭头连接符 211"/>
          <p:cNvCxnSpPr/>
          <p:nvPr/>
        </p:nvCxnSpPr>
        <p:spPr>
          <a:xfrm>
            <a:off x="8826081" y="1691099"/>
            <a:ext cx="0" cy="352106"/>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3" name="直接箭头连接符 212"/>
          <p:cNvCxnSpPr/>
          <p:nvPr/>
        </p:nvCxnSpPr>
        <p:spPr>
          <a:xfrm>
            <a:off x="8211565" y="3536963"/>
            <a:ext cx="388374" cy="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4" name="直接箭头连接符 213"/>
          <p:cNvCxnSpPr>
            <a:endCxn id="207" idx="1"/>
          </p:cNvCxnSpPr>
          <p:nvPr/>
        </p:nvCxnSpPr>
        <p:spPr>
          <a:xfrm flipV="1">
            <a:off x="7629830" y="2870224"/>
            <a:ext cx="970109" cy="10583"/>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6" name="直接箭头连接符 215"/>
          <p:cNvCxnSpPr/>
          <p:nvPr/>
        </p:nvCxnSpPr>
        <p:spPr>
          <a:xfrm>
            <a:off x="4001115" y="2214643"/>
            <a:ext cx="1229031" cy="2481"/>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7" name="直接箭头连接符 216"/>
          <p:cNvCxnSpPr>
            <a:stCxn id="236" idx="3"/>
          </p:cNvCxnSpPr>
          <p:nvPr/>
        </p:nvCxnSpPr>
        <p:spPr>
          <a:xfrm flipV="1">
            <a:off x="5949850" y="2216089"/>
            <a:ext cx="961400" cy="326"/>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8" name="直接箭头连接符 217"/>
          <p:cNvCxnSpPr>
            <a:endCxn id="209" idx="1"/>
          </p:cNvCxnSpPr>
          <p:nvPr/>
        </p:nvCxnSpPr>
        <p:spPr>
          <a:xfrm flipV="1">
            <a:off x="7622670" y="2203480"/>
            <a:ext cx="977269" cy="13056"/>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9" name="直接箭头连接符 218"/>
          <p:cNvCxnSpPr/>
          <p:nvPr/>
        </p:nvCxnSpPr>
        <p:spPr>
          <a:xfrm>
            <a:off x="5456288" y="2374440"/>
            <a:ext cx="4917" cy="349631"/>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0" name="直接箭头连接符 219"/>
          <p:cNvCxnSpPr>
            <a:stCxn id="235" idx="3"/>
          </p:cNvCxnSpPr>
          <p:nvPr/>
        </p:nvCxnSpPr>
        <p:spPr>
          <a:xfrm flipV="1">
            <a:off x="7628346" y="1529974"/>
            <a:ext cx="971593" cy="1789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3" name="矩形 222"/>
          <p:cNvSpPr/>
          <p:nvPr/>
        </p:nvSpPr>
        <p:spPr>
          <a:xfrm>
            <a:off x="8599939" y="712565"/>
            <a:ext cx="452284" cy="314633"/>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a:t>
            </a:r>
            <a:endParaRPr lang="en-US" dirty="0">
              <a:solidFill>
                <a:schemeClr val="bg1">
                  <a:lumMod val="75000"/>
                </a:schemeClr>
              </a:solidFill>
            </a:endParaRPr>
          </a:p>
        </p:txBody>
      </p:sp>
      <p:cxnSp>
        <p:nvCxnSpPr>
          <p:cNvPr id="225" name="直接箭头连接符 224"/>
          <p:cNvCxnSpPr/>
          <p:nvPr/>
        </p:nvCxnSpPr>
        <p:spPr>
          <a:xfrm>
            <a:off x="412341" y="1021403"/>
            <a:ext cx="0" cy="355064"/>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6" name="直接箭头连接符 225"/>
          <p:cNvCxnSpPr/>
          <p:nvPr/>
        </p:nvCxnSpPr>
        <p:spPr>
          <a:xfrm>
            <a:off x="5461205" y="1700819"/>
            <a:ext cx="0" cy="355064"/>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7" name="直接箭头连接符 226"/>
          <p:cNvCxnSpPr/>
          <p:nvPr/>
        </p:nvCxnSpPr>
        <p:spPr>
          <a:xfrm>
            <a:off x="5461205" y="1031122"/>
            <a:ext cx="0" cy="355064"/>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8" name="直接箭头连接符 227"/>
          <p:cNvCxnSpPr/>
          <p:nvPr/>
        </p:nvCxnSpPr>
        <p:spPr>
          <a:xfrm>
            <a:off x="8826081" y="1021403"/>
            <a:ext cx="0" cy="355064"/>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9" name="直接箭头连接符 228"/>
          <p:cNvCxnSpPr>
            <a:stCxn id="233" idx="3"/>
          </p:cNvCxnSpPr>
          <p:nvPr/>
        </p:nvCxnSpPr>
        <p:spPr>
          <a:xfrm flipV="1">
            <a:off x="891207" y="1543503"/>
            <a:ext cx="4341691" cy="8488"/>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0" name="直接箭头连接符 229"/>
          <p:cNvCxnSpPr>
            <a:stCxn id="234" idx="3"/>
          </p:cNvCxnSpPr>
          <p:nvPr/>
        </p:nvCxnSpPr>
        <p:spPr>
          <a:xfrm flipV="1">
            <a:off x="5955527" y="1544948"/>
            <a:ext cx="955723" cy="261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1" name="矩形 230"/>
          <p:cNvSpPr/>
          <p:nvPr/>
        </p:nvSpPr>
        <p:spPr>
          <a:xfrm>
            <a:off x="188632" y="720726"/>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a:t>
            </a:r>
            <a:endParaRPr lang="en-US" sz="1600" dirty="0">
              <a:solidFill>
                <a:schemeClr val="tx1"/>
              </a:solidFill>
            </a:endParaRPr>
          </a:p>
        </p:txBody>
      </p:sp>
      <p:sp>
        <p:nvSpPr>
          <p:cNvPr id="232" name="矩形 231"/>
          <p:cNvSpPr/>
          <p:nvPr/>
        </p:nvSpPr>
        <p:spPr>
          <a:xfrm>
            <a:off x="5237523" y="713810"/>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 ∞)</a:t>
            </a:r>
            <a:endParaRPr lang="en-US" sz="1600" dirty="0">
              <a:solidFill>
                <a:schemeClr val="tx1"/>
              </a:solidFill>
            </a:endParaRPr>
          </a:p>
        </p:txBody>
      </p:sp>
      <p:sp>
        <p:nvSpPr>
          <p:cNvPr id="233" name="矩形 232"/>
          <p:cNvSpPr/>
          <p:nvPr/>
        </p:nvSpPr>
        <p:spPr>
          <a:xfrm>
            <a:off x="181336" y="1394674"/>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a:t>
            </a:r>
            <a:endParaRPr lang="en-US" sz="1600" dirty="0">
              <a:solidFill>
                <a:schemeClr val="tx1"/>
              </a:solidFill>
            </a:endParaRPr>
          </a:p>
        </p:txBody>
      </p:sp>
      <p:sp>
        <p:nvSpPr>
          <p:cNvPr id="234" name="矩形 233"/>
          <p:cNvSpPr/>
          <p:nvPr/>
        </p:nvSpPr>
        <p:spPr>
          <a:xfrm>
            <a:off x="5245656" y="1390241"/>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 57)</a:t>
            </a:r>
            <a:endParaRPr lang="en-US" sz="1600" dirty="0">
              <a:solidFill>
                <a:schemeClr val="tx1"/>
              </a:solidFill>
            </a:endParaRPr>
          </a:p>
        </p:txBody>
      </p:sp>
      <p:sp>
        <p:nvSpPr>
          <p:cNvPr id="235" name="矩形 234"/>
          <p:cNvSpPr/>
          <p:nvPr/>
        </p:nvSpPr>
        <p:spPr>
          <a:xfrm>
            <a:off x="6918475" y="1390547"/>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[57, ∞)</a:t>
            </a:r>
            <a:endParaRPr lang="en-US" sz="1600" dirty="0">
              <a:solidFill>
                <a:schemeClr val="tx1"/>
              </a:solidFill>
            </a:endParaRPr>
          </a:p>
        </p:txBody>
      </p:sp>
      <p:sp>
        <p:nvSpPr>
          <p:cNvPr id="236" name="矩形 235"/>
          <p:cNvSpPr/>
          <p:nvPr/>
        </p:nvSpPr>
        <p:spPr>
          <a:xfrm>
            <a:off x="5239979" y="2059098"/>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 57)</a:t>
            </a:r>
            <a:endParaRPr lang="en-US" sz="1600" dirty="0">
              <a:solidFill>
                <a:schemeClr val="tx1"/>
              </a:solidFill>
            </a:endParaRPr>
          </a:p>
        </p:txBody>
      </p:sp>
      <p:sp>
        <p:nvSpPr>
          <p:cNvPr id="238" name="矩形 237"/>
          <p:cNvSpPr/>
          <p:nvPr/>
        </p:nvSpPr>
        <p:spPr>
          <a:xfrm>
            <a:off x="5247140" y="2727947"/>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[51, 57)</a:t>
            </a:r>
            <a:endParaRPr lang="en-US" sz="1600" dirty="0">
              <a:solidFill>
                <a:schemeClr val="tx1"/>
              </a:solidFill>
            </a:endParaRPr>
          </a:p>
        </p:txBody>
      </p:sp>
      <p:sp>
        <p:nvSpPr>
          <p:cNvPr id="240" name="矩形 239"/>
          <p:cNvSpPr/>
          <p:nvPr/>
        </p:nvSpPr>
        <p:spPr>
          <a:xfrm>
            <a:off x="3564199" y="2067684"/>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[37, 51)</a:t>
            </a:r>
            <a:endParaRPr lang="en-US" sz="1600" dirty="0">
              <a:solidFill>
                <a:schemeClr val="tx1"/>
              </a:solidFill>
            </a:endParaRPr>
          </a:p>
        </p:txBody>
      </p:sp>
      <p:sp>
        <p:nvSpPr>
          <p:cNvPr id="241" name="矩形 240"/>
          <p:cNvSpPr/>
          <p:nvPr/>
        </p:nvSpPr>
        <p:spPr>
          <a:xfrm>
            <a:off x="3566546" y="2726545"/>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[37, 51)</a:t>
            </a:r>
            <a:endParaRPr lang="en-US" sz="1600" dirty="0">
              <a:solidFill>
                <a:schemeClr val="tx1"/>
              </a:solidFill>
            </a:endParaRPr>
          </a:p>
        </p:txBody>
      </p:sp>
      <p:sp>
        <p:nvSpPr>
          <p:cNvPr id="242" name="矩形 241"/>
          <p:cNvSpPr/>
          <p:nvPr/>
        </p:nvSpPr>
        <p:spPr>
          <a:xfrm>
            <a:off x="187745" y="2064472"/>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[-∞,37)</a:t>
            </a:r>
            <a:endParaRPr lang="en-US" sz="1600" dirty="0">
              <a:solidFill>
                <a:schemeClr val="tx1"/>
              </a:solidFill>
            </a:endParaRPr>
          </a:p>
        </p:txBody>
      </p:sp>
      <p:sp>
        <p:nvSpPr>
          <p:cNvPr id="243" name="矩形 242"/>
          <p:cNvSpPr/>
          <p:nvPr/>
        </p:nvSpPr>
        <p:spPr>
          <a:xfrm>
            <a:off x="187745" y="2730099"/>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[-∞,10)</a:t>
            </a:r>
            <a:endParaRPr lang="en-US" sz="1600" dirty="0">
              <a:solidFill>
                <a:schemeClr val="tx1"/>
              </a:solidFill>
            </a:endParaRPr>
          </a:p>
        </p:txBody>
      </p:sp>
      <p:sp>
        <p:nvSpPr>
          <p:cNvPr id="244" name="矩形 243"/>
          <p:cNvSpPr/>
          <p:nvPr/>
        </p:nvSpPr>
        <p:spPr>
          <a:xfrm>
            <a:off x="1864143" y="2727817"/>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[10, 37)</a:t>
            </a:r>
            <a:endParaRPr lang="en-US" sz="1600" dirty="0">
              <a:solidFill>
                <a:schemeClr val="tx1"/>
              </a:solidFill>
            </a:endParaRPr>
          </a:p>
        </p:txBody>
      </p:sp>
      <p:cxnSp>
        <p:nvCxnSpPr>
          <p:cNvPr id="245" name="直接箭头连接符 244"/>
          <p:cNvCxnSpPr>
            <a:stCxn id="231" idx="3"/>
            <a:endCxn id="232" idx="1"/>
          </p:cNvCxnSpPr>
          <p:nvPr/>
        </p:nvCxnSpPr>
        <p:spPr>
          <a:xfrm flipV="1">
            <a:off x="898503" y="871127"/>
            <a:ext cx="4339020" cy="6916"/>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6" name="直接箭头连接符 245"/>
          <p:cNvCxnSpPr>
            <a:stCxn id="232" idx="3"/>
            <a:endCxn id="223" idx="1"/>
          </p:cNvCxnSpPr>
          <p:nvPr/>
        </p:nvCxnSpPr>
        <p:spPr>
          <a:xfrm flipV="1">
            <a:off x="5947394" y="869882"/>
            <a:ext cx="2652545" cy="1245"/>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直接箭头连接符 248"/>
          <p:cNvCxnSpPr>
            <a:endCxn id="240" idx="0"/>
          </p:cNvCxnSpPr>
          <p:nvPr/>
        </p:nvCxnSpPr>
        <p:spPr>
          <a:xfrm>
            <a:off x="412341" y="1709307"/>
            <a:ext cx="3506794" cy="358377"/>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0" name="直接箭头连接符 249"/>
          <p:cNvCxnSpPr>
            <a:endCxn id="244" idx="0"/>
          </p:cNvCxnSpPr>
          <p:nvPr/>
        </p:nvCxnSpPr>
        <p:spPr>
          <a:xfrm>
            <a:off x="403437" y="2379105"/>
            <a:ext cx="1815642" cy="348712"/>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直接箭头连接符 250"/>
          <p:cNvCxnSpPr>
            <a:endCxn id="123" idx="0"/>
          </p:cNvCxnSpPr>
          <p:nvPr/>
        </p:nvCxnSpPr>
        <p:spPr>
          <a:xfrm>
            <a:off x="403437" y="3038123"/>
            <a:ext cx="849562" cy="352688"/>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直接箭头连接符 253"/>
          <p:cNvCxnSpPr>
            <a:endCxn id="133" idx="0"/>
          </p:cNvCxnSpPr>
          <p:nvPr/>
        </p:nvCxnSpPr>
        <p:spPr>
          <a:xfrm>
            <a:off x="2093657" y="3044732"/>
            <a:ext cx="845574" cy="346079"/>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直接箭头连接符 255"/>
          <p:cNvCxnSpPr>
            <a:endCxn id="166" idx="0"/>
          </p:cNvCxnSpPr>
          <p:nvPr/>
        </p:nvCxnSpPr>
        <p:spPr>
          <a:xfrm>
            <a:off x="3774973" y="3044732"/>
            <a:ext cx="845574" cy="346079"/>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直接箭头连接符 256"/>
          <p:cNvCxnSpPr>
            <a:endCxn id="169" idx="0"/>
          </p:cNvCxnSpPr>
          <p:nvPr/>
        </p:nvCxnSpPr>
        <p:spPr>
          <a:xfrm>
            <a:off x="5453831" y="3044732"/>
            <a:ext cx="848032" cy="346078"/>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直接箭头连接符 257"/>
          <p:cNvCxnSpPr>
            <a:endCxn id="171" idx="0"/>
          </p:cNvCxnSpPr>
          <p:nvPr/>
        </p:nvCxnSpPr>
        <p:spPr>
          <a:xfrm>
            <a:off x="7137392" y="3044732"/>
            <a:ext cx="844157" cy="346076"/>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直接箭头连接符 258"/>
          <p:cNvCxnSpPr>
            <a:endCxn id="235" idx="0"/>
          </p:cNvCxnSpPr>
          <p:nvPr/>
        </p:nvCxnSpPr>
        <p:spPr>
          <a:xfrm>
            <a:off x="5453831" y="1035359"/>
            <a:ext cx="1819580" cy="355188"/>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0" name="矩形 259"/>
          <p:cNvSpPr/>
          <p:nvPr/>
        </p:nvSpPr>
        <p:spPr>
          <a:xfrm>
            <a:off x="181335" y="61134"/>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 ∞)</a:t>
            </a:r>
            <a:endParaRPr lang="en-US" sz="1600" dirty="0">
              <a:solidFill>
                <a:schemeClr val="tx1"/>
              </a:solidFill>
            </a:endParaRPr>
          </a:p>
        </p:txBody>
      </p:sp>
      <p:cxnSp>
        <p:nvCxnSpPr>
          <p:cNvPr id="261" name="直接箭头连接符 260"/>
          <p:cNvCxnSpPr/>
          <p:nvPr/>
        </p:nvCxnSpPr>
        <p:spPr>
          <a:xfrm>
            <a:off x="412341" y="375767"/>
            <a:ext cx="0" cy="355064"/>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直接箭头连接符 261"/>
          <p:cNvCxnSpPr>
            <a:endCxn id="232" idx="0"/>
          </p:cNvCxnSpPr>
          <p:nvPr/>
        </p:nvCxnSpPr>
        <p:spPr>
          <a:xfrm>
            <a:off x="403437" y="375767"/>
            <a:ext cx="5189022" cy="338043"/>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9" name="直接箭头连接符 268"/>
          <p:cNvCxnSpPr/>
          <p:nvPr/>
        </p:nvCxnSpPr>
        <p:spPr>
          <a:xfrm>
            <a:off x="7136778" y="1710963"/>
            <a:ext cx="0" cy="355064"/>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0" name="矩形 269"/>
          <p:cNvSpPr/>
          <p:nvPr/>
        </p:nvSpPr>
        <p:spPr>
          <a:xfrm>
            <a:off x="6912319" y="2057018"/>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[57, ∞)</a:t>
            </a:r>
            <a:endParaRPr lang="en-US" sz="1600" dirty="0">
              <a:solidFill>
                <a:schemeClr val="tx1"/>
              </a:solidFill>
            </a:endParaRPr>
          </a:p>
        </p:txBody>
      </p:sp>
      <p:cxnSp>
        <p:nvCxnSpPr>
          <p:cNvPr id="271" name="直接箭头连接符 270"/>
          <p:cNvCxnSpPr/>
          <p:nvPr/>
        </p:nvCxnSpPr>
        <p:spPr>
          <a:xfrm>
            <a:off x="7130421" y="2368426"/>
            <a:ext cx="0" cy="355064"/>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2" name="矩形 271"/>
          <p:cNvSpPr/>
          <p:nvPr/>
        </p:nvSpPr>
        <p:spPr>
          <a:xfrm>
            <a:off x="6909004" y="2719222"/>
            <a:ext cx="709871" cy="314633"/>
          </a:xfrm>
          <a:prstGeom prst="rect">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a:solidFill>
                  <a:schemeClr val="tx1"/>
                </a:solidFill>
              </a:rPr>
              <a:t>[57, ∞)</a:t>
            </a:r>
            <a:endParaRPr lang="en-US" sz="1600" dirty="0">
              <a:solidFill>
                <a:schemeClr val="tx1"/>
              </a:solidFill>
            </a:endParaRPr>
          </a:p>
        </p:txBody>
      </p:sp>
      <mc:AlternateContent xmlns:mc="http://schemas.openxmlformats.org/markup-compatibility/2006">
        <mc:Choice xmlns:a14="http://schemas.microsoft.com/office/drawing/2010/main" Requires="a14">
          <p:sp>
            <p:nvSpPr>
              <p:cNvPr id="172" name="文本框 171">
                <a:extLst>
                  <a:ext uri="{FF2B5EF4-FFF2-40B4-BE49-F238E27FC236}">
                    <a14:artisticCrisscrossEtching id="{A1A47BAA-FE72-45ED-9B97-A0A6B9029A11}"/>
                  </a:ext>
                </a:extLst>
              </p:cNvPr>
              <p:cNvSpPr txBox="1"/>
              <p:nvPr/>
            </p:nvSpPr>
            <p:spPr>
              <a:xfrm>
                <a:off x="193542" y="4252511"/>
                <a:ext cx="6955443" cy="400110"/>
              </a:xfrm>
              <a:prstGeom prst="rect">
                <a:avLst/>
              </a:prstGeom>
              <a:noFill/>
            </p:spPr>
            <p:txBody>
              <a:bodyPr wrap="square" rtlCol="0">
                <a:spAutoFit/>
              </a:bodyPr>
              <a:lstStyle/>
              <a:p>
                <a:r>
                  <a:rPr lang="en-US" sz="2000" dirty="0">
                    <a:solidFill>
                      <a:srgbClr val="C00000"/>
                    </a:solidFill>
                  </a:rPr>
                  <a:t>Max level of </a:t>
                </a:r>
                <a14:m>
                  <m:oMath xmlns:m="http://schemas.openxmlformats.org/officeDocument/2006/math">
                    <m:r>
                      <a:rPr lang="en-US" sz="2000" i="1" dirty="0" smtClean="0">
                        <a:solidFill>
                          <a:srgbClr val="C00000"/>
                        </a:solidFill>
                        <a:latin typeface="Cambria Math" panose="02040503050406030204" pitchFamily="18" charset="0"/>
                      </a:rPr>
                      <m:t>𝑛</m:t>
                    </m:r>
                  </m:oMath>
                </a14:m>
                <a:r>
                  <a:rPr lang="en-US" sz="2000" dirty="0">
                    <a:solidFill>
                      <a:srgbClr val="C00000"/>
                    </a:solidFill>
                  </a:rPr>
                  <a:t>-element </a:t>
                </a:r>
                <a:r>
                  <a:rPr lang="en-US" sz="2000" b="1" dirty="0" err="1">
                    <a:solidFill>
                      <a:srgbClr val="C00000"/>
                    </a:solidFill>
                  </a:rPr>
                  <a:t>SkipList</a:t>
                </a:r>
                <a:r>
                  <a:rPr lang="en-US" sz="2000" b="1" dirty="0">
                    <a:solidFill>
                      <a:srgbClr val="C00000"/>
                    </a:solidFill>
                  </a:rPr>
                  <a:t> </a:t>
                </a:r>
                <a:r>
                  <a:rPr lang="en-US" sz="2000" dirty="0">
                    <a:solidFill>
                      <a:srgbClr val="C00000"/>
                    </a:solidFill>
                  </a:rPr>
                  <a:t>is </a:t>
                </a:r>
                <a14:m>
                  <m:oMath xmlns:m="http://schemas.openxmlformats.org/officeDocument/2006/math">
                    <m:r>
                      <a:rPr lang="en-US" sz="2000" b="0" i="1" smtClean="0">
                        <a:solidFill>
                          <a:srgbClr val="C00000"/>
                        </a:solidFill>
                        <a:latin typeface="Cambria Math" panose="02040503050406030204" pitchFamily="18" charset="0"/>
                      </a:rPr>
                      <m:t>𝑂</m:t>
                    </m:r>
                    <m:d>
                      <m:dPr>
                        <m:ctrlPr>
                          <a:rPr lang="en-US" sz="2000" b="0" i="1" smtClean="0">
                            <a:solidFill>
                              <a:srgbClr val="C00000"/>
                            </a:solidFill>
                            <a:latin typeface="Cambria Math" panose="02040503050406030204" pitchFamily="18" charset="0"/>
                          </a:rPr>
                        </m:ctrlPr>
                      </m:dPr>
                      <m:e>
                        <m:func>
                          <m:funcPr>
                            <m:ctrlPr>
                              <a:rPr lang="en-US" sz="2000" b="0" i="1" smtClean="0">
                                <a:solidFill>
                                  <a:srgbClr val="C00000"/>
                                </a:solidFill>
                                <a:latin typeface="Cambria Math" panose="02040503050406030204" pitchFamily="18" charset="0"/>
                              </a:rPr>
                            </m:ctrlPr>
                          </m:funcPr>
                          <m:fName>
                            <m:r>
                              <m:rPr>
                                <m:sty m:val="p"/>
                              </m:rPr>
                              <a:rPr lang="en-US" sz="2000" b="0" i="0" smtClean="0">
                                <a:solidFill>
                                  <a:srgbClr val="C00000"/>
                                </a:solidFill>
                                <a:latin typeface="Cambria Math" panose="02040503050406030204" pitchFamily="18" charset="0"/>
                              </a:rPr>
                              <m:t>log</m:t>
                            </m:r>
                          </m:fName>
                          <m:e>
                            <m:r>
                              <a:rPr lang="en-US" sz="2000" b="0" i="1" smtClean="0">
                                <a:solidFill>
                                  <a:srgbClr val="C00000"/>
                                </a:solidFill>
                                <a:latin typeface="Cambria Math" panose="02040503050406030204" pitchFamily="18" charset="0"/>
                              </a:rPr>
                              <m:t>𝑛</m:t>
                            </m:r>
                          </m:e>
                        </m:func>
                      </m:e>
                    </m:d>
                  </m:oMath>
                </a14:m>
                <a:r>
                  <a:rPr lang="en-US" sz="2000" dirty="0">
                    <a:solidFill>
                      <a:srgbClr val="C00000"/>
                    </a:solidFill>
                  </a:rPr>
                  <a:t> with high probability.</a:t>
                </a:r>
              </a:p>
            </p:txBody>
          </p:sp>
        </mc:Choice>
        <mc:Fallback>
          <p:sp>
            <p:nvSpPr>
              <p:cNvPr id="172" name="文本框 171"/>
              <p:cNvSpPr txBox="1">
                <a:spLocks noRot="1" noChangeAspect="1" noMove="1" noResize="1" noEditPoints="1" noAdjustHandles="1" noChangeArrowheads="1" noChangeShapeType="1" noTextEdit="1"/>
              </p:cNvSpPr>
              <p:nvPr/>
            </p:nvSpPr>
            <p:spPr>
              <a:xfrm>
                <a:off x="193542" y="4252511"/>
                <a:ext cx="6955443" cy="400110"/>
              </a:xfrm>
              <a:prstGeom prst="rect">
                <a:avLst/>
              </a:prstGeom>
              <a:blipFill rotWithShape="1">
                <a:blip r:embed="rId1"/>
                <a:stretch>
                  <a:fillRect l="-964" t="-9231" b="-2769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73" name="文本框 172">
                <a:extLst>
                  <a:ext uri="{FF2B5EF4-FFF2-40B4-BE49-F238E27FC236}">
                    <a14:artisticCrisscrossEtching id="{1F9DACDC-8973-4090-9135-24B582D6BB90}"/>
                  </a:ext>
                </a:extLst>
              </p:cNvPr>
              <p:cNvSpPr txBox="1"/>
              <p:nvPr/>
            </p:nvSpPr>
            <p:spPr>
              <a:xfrm>
                <a:off x="181334" y="3893085"/>
                <a:ext cx="6955443" cy="400110"/>
              </a:xfrm>
              <a:prstGeom prst="rect">
                <a:avLst/>
              </a:prstGeom>
              <a:noFill/>
            </p:spPr>
            <p:txBody>
              <a:bodyPr wrap="square" rtlCol="0">
                <a:spAutoFit/>
              </a:bodyPr>
              <a:lstStyle/>
              <a:p>
                <a:r>
                  <a:rPr lang="en-US" sz="2000" dirty="0">
                    <a:solidFill>
                      <a:srgbClr val="C00000"/>
                    </a:solidFill>
                  </a:rPr>
                  <a:t>Each node in the “search tree” has </a:t>
                </a:r>
                <a14:m>
                  <m:oMath xmlns:m="http://schemas.openxmlformats.org/officeDocument/2006/math">
                    <m:r>
                      <a:rPr lang="en-US" sz="2000" b="0" i="1" smtClean="0">
                        <a:solidFill>
                          <a:srgbClr val="C00000"/>
                        </a:solidFill>
                        <a:latin typeface="Cambria Math" panose="02040503050406030204" pitchFamily="18" charset="0"/>
                      </a:rPr>
                      <m:t>𝑂</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1</m:t>
                        </m:r>
                      </m:e>
                    </m:d>
                  </m:oMath>
                </a14:m>
                <a:r>
                  <a:rPr lang="en-US" sz="2000" dirty="0">
                    <a:solidFill>
                      <a:srgbClr val="C00000"/>
                    </a:solidFill>
                  </a:rPr>
                  <a:t> children, in expectation.</a:t>
                </a:r>
              </a:p>
            </p:txBody>
          </p:sp>
        </mc:Choice>
        <mc:Fallback>
          <p:sp>
            <p:nvSpPr>
              <p:cNvPr id="173" name="文本框 172"/>
              <p:cNvSpPr txBox="1">
                <a:spLocks noRot="1" noChangeAspect="1" noMove="1" noResize="1" noEditPoints="1" noAdjustHandles="1" noChangeArrowheads="1" noChangeShapeType="1" noTextEdit="1"/>
              </p:cNvSpPr>
              <p:nvPr/>
            </p:nvSpPr>
            <p:spPr>
              <a:xfrm>
                <a:off x="181334" y="3893085"/>
                <a:ext cx="6955443" cy="400110"/>
              </a:xfrm>
              <a:prstGeom prst="rect">
                <a:avLst/>
              </a:prstGeom>
              <a:blipFill rotWithShape="1">
                <a:blip r:embed="rId2"/>
                <a:stretch>
                  <a:fillRect l="-964" t="-9231" b="-2769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 name="文本框 1">
                <a:extLst>
                  <a:ext uri="{FF2B5EF4-FFF2-40B4-BE49-F238E27FC236}">
                    <a14:artisticCrisscrossEtching id="{01C78C21-F345-41B3-A7F8-49CF47B97BFB}"/>
                  </a:ext>
                </a:extLst>
              </p:cNvPr>
              <p:cNvSpPr txBox="1"/>
              <p:nvPr/>
            </p:nvSpPr>
            <p:spPr>
              <a:xfrm>
                <a:off x="198264" y="4649316"/>
                <a:ext cx="8360366" cy="400110"/>
              </a:xfrm>
              <a:prstGeom prst="rect">
                <a:avLst/>
              </a:prstGeom>
              <a:noFill/>
            </p:spPr>
            <p:txBody>
              <a:bodyPr wrap="none" rtlCol="0">
                <a:spAutoFit/>
              </a:bodyPr>
              <a:lstStyle/>
              <a:p>
                <a:r>
                  <a:rPr lang="en-US" sz="2000" dirty="0"/>
                  <a:t>Let </a:t>
                </a:r>
                <a:r>
                  <a:rPr lang="en-US" sz="2000" dirty="0" err="1"/>
                  <a:t>r.v.</a:t>
                </a:r>
                <a:r>
                  <a:rPr lang="en-US" sz="2000" dirty="0"/>
                  <a:t> </a:t>
                </a:r>
                <a14:m>
                  <m:oMath xmlns:m="http://schemas.openxmlformats.org/officeDocument/2006/math">
                    <m:r>
                      <a:rPr lang="en-US" sz="2000" b="0" i="1" dirty="0" smtClean="0">
                        <a:latin typeface="Cambria Math" panose="02040503050406030204" pitchFamily="18" charset="0"/>
                      </a:rPr>
                      <m:t>𝐿</m:t>
                    </m:r>
                  </m:oMath>
                </a14:m>
                <a:r>
                  <a:rPr lang="en-US" sz="2000" dirty="0"/>
                  <a:t> be the max level of a </a:t>
                </a:r>
                <a14:m>
                  <m:oMath xmlns:m="http://schemas.openxmlformats.org/officeDocument/2006/math">
                    <m:r>
                      <a:rPr lang="en-US" sz="2000" i="1" dirty="0" smtClean="0">
                        <a:latin typeface="Cambria Math" panose="02040503050406030204" pitchFamily="18" charset="0"/>
                      </a:rPr>
                      <m:t>𝑛</m:t>
                    </m:r>
                  </m:oMath>
                </a14:m>
                <a:r>
                  <a:rPr lang="en-US" sz="2000" dirty="0"/>
                  <a:t>-node </a:t>
                </a:r>
                <a:r>
                  <a:rPr lang="en-US" sz="2000" dirty="0" err="1"/>
                  <a:t>SkipList</a:t>
                </a:r>
                <a:r>
                  <a:rPr lang="en-US" sz="2000" dirty="0"/>
                  <a:t>, let </a:t>
                </a:r>
                <a14:m>
                  <m:oMath xmlns:m="http://schemas.openxmlformats.org/officeDocument/2006/math">
                    <m:r>
                      <a:rPr lang="en-US" sz="2000" i="1" dirty="0" smtClean="0">
                        <a:latin typeface="Cambria Math" panose="02040503050406030204" pitchFamily="18" charset="0"/>
                      </a:rPr>
                      <m:t>𝐶</m:t>
                    </m:r>
                  </m:oMath>
                </a14:m>
                <a:r>
                  <a:rPr lang="en-US" sz="2000" dirty="0"/>
                  <a:t> denote the cost for search.</a:t>
                </a:r>
              </a:p>
            </p:txBody>
          </p:sp>
        </mc:Choice>
        <mc:Fallback>
          <p:sp>
            <p:nvSpPr>
              <p:cNvPr id="2" name="文本框 1"/>
              <p:cNvSpPr txBox="1">
                <a:spLocks noRot="1" noChangeAspect="1" noMove="1" noResize="1" noEditPoints="1" noAdjustHandles="1" noChangeArrowheads="1" noChangeShapeType="1" noTextEdit="1"/>
              </p:cNvSpPr>
              <p:nvPr/>
            </p:nvSpPr>
            <p:spPr>
              <a:xfrm>
                <a:off x="198264" y="4649316"/>
                <a:ext cx="8360366" cy="400110"/>
              </a:xfrm>
              <a:prstGeom prst="rect">
                <a:avLst/>
              </a:prstGeom>
              <a:blipFill rotWithShape="1">
                <a:blip r:embed="rId3"/>
                <a:stretch>
                  <a:fillRect l="-802" t="-9231" r="-219" b="-2769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4:artisticCrisscrossEtching id="{41845869-5E9D-4BA1-86AE-AB1808977EF8}"/>
                  </a:ext>
                </a:extLst>
              </p:cNvPr>
              <p:cNvSpPr txBox="1"/>
              <p:nvPr/>
            </p:nvSpPr>
            <p:spPr>
              <a:xfrm>
                <a:off x="229418" y="5069309"/>
                <a:ext cx="2492734" cy="37587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ea typeface="Cambria Math" panose="02040503050406030204" pitchFamily="18" charset="0"/>
                        </a:rPr>
                        <m:t>ℙ</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𝑙</m:t>
                          </m:r>
                        </m:e>
                      </m:d>
                      <m:r>
                        <a:rPr lang="en-US" sz="2400" b="0" i="1" smtClean="0">
                          <a:latin typeface="Cambria Math" panose="02040503050406030204" pitchFamily="18" charset="0"/>
                          <a:ea typeface="Cambria Math" panose="02040503050406030204" pitchFamily="18" charset="0"/>
                        </a:rPr>
                        <m:t>≤</m:t>
                      </m:r>
                      <m:f>
                        <m:fPr>
                          <m:type m:val="lin"/>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𝑛</m:t>
                          </m:r>
                        </m:num>
                        <m:den>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2</m:t>
                              </m:r>
                            </m:e>
                            <m:sup>
                              <m:r>
                                <a:rPr lang="en-US" sz="2400" b="0" i="1" smtClean="0">
                                  <a:latin typeface="Cambria Math" panose="02040503050406030204" pitchFamily="18" charset="0"/>
                                  <a:ea typeface="Cambria Math" panose="02040503050406030204" pitchFamily="18" charset="0"/>
                                </a:rPr>
                                <m:t>𝑙</m:t>
                              </m:r>
                              <m:r>
                                <a:rPr lang="en-US" sz="2400" b="0" i="1" smtClean="0">
                                  <a:latin typeface="Cambria Math" panose="02040503050406030204" pitchFamily="18" charset="0"/>
                                  <a:ea typeface="Cambria Math" panose="02040503050406030204" pitchFamily="18" charset="0"/>
                                </a:rPr>
                                <m:t>−1</m:t>
                              </m:r>
                            </m:sup>
                          </m:sSup>
                        </m:den>
                      </m:f>
                    </m:oMath>
                  </m:oMathPara>
                </a14:m>
                <a:endParaRPr lang="en-US" sz="2400" dirty="0"/>
              </a:p>
            </p:txBody>
          </p:sp>
        </mc:Choice>
        <mc:Fallback>
          <p:sp>
            <p:nvSpPr>
              <p:cNvPr id="3" name="文本框 2"/>
              <p:cNvSpPr txBox="1">
                <a:spLocks noRot="1" noChangeAspect="1" noMove="1" noResize="1" noEditPoints="1" noAdjustHandles="1" noChangeArrowheads="1" noChangeShapeType="1" noTextEdit="1"/>
              </p:cNvSpPr>
              <p:nvPr/>
            </p:nvSpPr>
            <p:spPr>
              <a:xfrm>
                <a:off x="229235" y="4784725"/>
                <a:ext cx="2493010" cy="1143635"/>
              </a:xfrm>
              <a:prstGeom prst="rect">
                <a:avLst/>
              </a:prstGeom>
              <a:blipFill rotWithShape="1">
                <a:blip r:embed="rId4"/>
                <a:stretch>
                  <a:fillRect l="-4401" t="-167213" r="-12714" b="-25082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75" name="文本框 174">
                <a:extLst>
                  <a:ext uri="{FF2B5EF4-FFF2-40B4-BE49-F238E27FC236}">
                    <a14:artisticCrisscrossEtching id="{48BFEF8B-87C5-4593-BB45-BCF7361286E4}"/>
                  </a:ext>
                </a:extLst>
              </p:cNvPr>
              <p:cNvSpPr txBox="1"/>
              <p:nvPr/>
            </p:nvSpPr>
            <p:spPr>
              <a:xfrm>
                <a:off x="229418" y="5590675"/>
                <a:ext cx="5529014" cy="950901"/>
              </a:xfrm>
              <a:prstGeom prst="rect">
                <a:avLst/>
              </a:prstGeom>
              <a:noFill/>
            </p:spPr>
            <p:txBody>
              <a:bodyPr wrap="none" lIns="0" tIns="0" rIns="0" bIns="0" rtlCol="0">
                <a:spAutoFit/>
              </a:bodyPr>
              <a:lstStyle/>
              <a:p>
                <a:pPr>
                  <a:lnSpc>
                    <a:spcPct val="120000"/>
                  </a:lnSpc>
                </a:pPr>
                <a14:m>
                  <m:oMath xmlns:m="http://schemas.openxmlformats.org/officeDocument/2006/math">
                    <m:r>
                      <a:rPr lang="en-US" sz="2400" i="1" smtClean="0">
                        <a:latin typeface="Cambria Math" panose="02040503050406030204" pitchFamily="18" charset="0"/>
                        <a:ea typeface="Cambria Math" panose="02040503050406030204" pitchFamily="18" charset="0"/>
                      </a:rPr>
                      <m:t>𝔼</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𝐶</m:t>
                        </m:r>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ℙ</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𝛼</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lg</m:t>
                            </m:r>
                          </m:fName>
                          <m:e>
                            <m:r>
                              <a:rPr lang="en-US" sz="2400" b="0" i="1" smtClean="0">
                                <a:latin typeface="Cambria Math" panose="02040503050406030204" pitchFamily="18" charset="0"/>
                                <a:ea typeface="Cambria Math" panose="02040503050406030204" pitchFamily="18" charset="0"/>
                              </a:rPr>
                              <m:t>𝑛</m:t>
                            </m:r>
                          </m:e>
                        </m:func>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𝔼</m:t>
                    </m:r>
                    <m:d>
                      <m:dPr>
                        <m:begChr m:val="["/>
                        <m:endChr m:val="]"/>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𝐶</m:t>
                        </m:r>
                        <m:r>
                          <a:rPr lang="en-US" sz="2400" b="0" i="1" smtClean="0">
                            <a:latin typeface="Cambria Math" panose="02040503050406030204" pitchFamily="18" charset="0"/>
                            <a:ea typeface="Cambria Math" panose="02040503050406030204" pitchFamily="18" charset="0"/>
                          </a:rPr>
                          <m:t> | </m:t>
                        </m:r>
                        <m:r>
                          <a:rPr lang="en-US" sz="2400" i="1">
                            <a:latin typeface="Cambria Math" panose="02040503050406030204" pitchFamily="18" charset="0"/>
                            <a:ea typeface="Cambria Math" panose="02040503050406030204" pitchFamily="18" charset="0"/>
                          </a:rPr>
                          <m:t>𝐿</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lg</m:t>
                            </m:r>
                          </m:fName>
                          <m:e>
                            <m:r>
                              <a:rPr lang="en-US" sz="2400" i="1">
                                <a:latin typeface="Cambria Math" panose="02040503050406030204" pitchFamily="18" charset="0"/>
                                <a:ea typeface="Cambria Math" panose="02040503050406030204" pitchFamily="18" charset="0"/>
                              </a:rPr>
                              <m:t>𝑛</m:t>
                            </m:r>
                          </m:e>
                        </m:func>
                      </m:e>
                    </m:d>
                    <m:r>
                      <a:rPr lang="en-US" sz="2400" b="0" i="1" smtClean="0">
                        <a:latin typeface="Cambria Math" panose="02040503050406030204" pitchFamily="18" charset="0"/>
                        <a:ea typeface="Cambria Math" panose="02040503050406030204" pitchFamily="18" charset="0"/>
                      </a:rPr>
                      <m:t>+</m:t>
                    </m:r>
                  </m:oMath>
                </a14:m>
                <a:r>
                  <a:rPr lang="en-US" sz="2400" b="0" i="1" dirty="0">
                    <a:latin typeface="Cambria Math" panose="02040503050406030204" pitchFamily="18" charset="0"/>
                    <a:ea typeface="Cambria Math" panose="02040503050406030204" pitchFamily="18" charset="0"/>
                  </a:rPr>
                  <a:t> </a:t>
                </a:r>
              </a:p>
              <a:p>
                <a:pPr>
                  <a:lnSpc>
                    <a:spcPct val="120000"/>
                  </a:lnSpc>
                </a:pPr>
                <a14:m>
                  <m:oMath xmlns:m="http://schemas.openxmlformats.org/officeDocument/2006/math">
                    <m:r>
                      <a:rPr lang="en-US" sz="2400" i="1" smtClean="0">
                        <a:solidFill>
                          <a:schemeClr val="bg1"/>
                        </a:solidFill>
                        <a:latin typeface="Cambria Math" panose="02040503050406030204" pitchFamily="18" charset="0"/>
                        <a:ea typeface="Cambria Math" panose="02040503050406030204" pitchFamily="18" charset="0"/>
                      </a:rPr>
                      <m:t>𝔼</m:t>
                    </m:r>
                    <m:d>
                      <m:dPr>
                        <m:begChr m:val="["/>
                        <m:endChr m:val="]"/>
                        <m:ctrlPr>
                          <a:rPr lang="en-US" sz="2400" i="1">
                            <a:solidFill>
                              <a:schemeClr val="bg1"/>
                            </a:solidFill>
                            <a:latin typeface="Cambria Math" panose="02040503050406030204" pitchFamily="18" charset="0"/>
                            <a:ea typeface="Cambria Math" panose="02040503050406030204" pitchFamily="18" charset="0"/>
                          </a:rPr>
                        </m:ctrlPr>
                      </m:dPr>
                      <m:e>
                        <m:r>
                          <a:rPr lang="en-US" sz="2400" i="1">
                            <a:solidFill>
                              <a:schemeClr val="bg1"/>
                            </a:solidFill>
                            <a:latin typeface="Cambria Math" panose="02040503050406030204" pitchFamily="18" charset="0"/>
                            <a:ea typeface="Cambria Math" panose="02040503050406030204" pitchFamily="18" charset="0"/>
                          </a:rPr>
                          <m:t>𝐶</m:t>
                        </m:r>
                      </m:e>
                    </m:d>
                    <m:r>
                      <a:rPr lang="en-US" sz="2400" i="1">
                        <a:solidFill>
                          <a:schemeClr val="bg1"/>
                        </a:solidFill>
                        <a:latin typeface="Cambria Math" panose="02040503050406030204" pitchFamily="18" charset="0"/>
                        <a:ea typeface="Cambria Math" panose="02040503050406030204" pitchFamily="18" charset="0"/>
                      </a:rPr>
                      <m:t>=</m:t>
                    </m:r>
                    <m:nary>
                      <m:naryPr>
                        <m:chr m:val="∑"/>
                        <m:limLoc m:val="subSup"/>
                        <m:ctrlPr>
                          <a:rPr lang="en-US" sz="2400" b="0" i="1" smtClean="0">
                            <a:latin typeface="Cambria Math" panose="02040503050406030204" pitchFamily="18" charset="0"/>
                            <a:ea typeface="Cambria Math" panose="02040503050406030204" pitchFamily="18" charset="0"/>
                          </a:rPr>
                        </m:ctrlPr>
                      </m:naryPr>
                      <m:sub>
                        <m:r>
                          <m:rPr>
                            <m:brk m:alnAt="25"/>
                          </m:rPr>
                          <a:rPr lang="en-US" sz="2400" b="0" i="1" smtClean="0">
                            <a:latin typeface="Cambria Math" panose="02040503050406030204" pitchFamily="18" charset="0"/>
                            <a:ea typeface="Cambria Math" panose="02040503050406030204" pitchFamily="18" charset="0"/>
                          </a:rPr>
                          <m:t>𝑙</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𝛼</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lg</m:t>
                                </m:r>
                              </m:fName>
                              <m:e>
                                <m:r>
                                  <a:rPr lang="en-US" sz="2400" b="0" i="1" smtClean="0">
                                    <a:latin typeface="Cambria Math" panose="02040503050406030204" pitchFamily="18" charset="0"/>
                                    <a:ea typeface="Cambria Math" panose="02040503050406030204" pitchFamily="18" charset="0"/>
                                  </a:rPr>
                                  <m:t>𝑛</m:t>
                                </m:r>
                              </m:e>
                            </m:func>
                          </m:e>
                        </m:d>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e>
                        <m:r>
                          <a:rPr lang="en-US" sz="2400" i="1">
                            <a:latin typeface="Cambria Math" panose="02040503050406030204" pitchFamily="18" charset="0"/>
                            <a:ea typeface="Cambria Math" panose="02040503050406030204" pitchFamily="18" charset="0"/>
                          </a:rPr>
                          <m:t>ℙ</m:t>
                        </m:r>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𝑙</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𝔼</m:t>
                        </m:r>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𝐶</m:t>
                            </m:r>
                            <m:r>
                              <a:rPr lang="en-US" sz="2400" i="1">
                                <a:latin typeface="Cambria Math" panose="02040503050406030204" pitchFamily="18" charset="0"/>
                                <a:ea typeface="Cambria Math" panose="02040503050406030204" pitchFamily="18" charset="0"/>
                              </a:rPr>
                              <m:t> | </m:t>
                            </m:r>
                            <m:r>
                              <a:rPr lang="en-US" sz="2400" i="1">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𝑙</m:t>
                            </m:r>
                          </m:e>
                        </m:d>
                      </m:e>
                    </m:nary>
                  </m:oMath>
                </a14:m>
                <a:r>
                  <a:rPr lang="en-US" sz="2400" dirty="0"/>
                  <a:t> </a:t>
                </a:r>
              </a:p>
            </p:txBody>
          </p:sp>
        </mc:Choice>
        <mc:Fallback>
          <p:sp>
            <p:nvSpPr>
              <p:cNvPr id="175" name="文本框 174"/>
              <p:cNvSpPr txBox="1">
                <a:spLocks noRot="1" noChangeAspect="1" noMove="1" noResize="1" noEditPoints="1" noAdjustHandles="1" noChangeArrowheads="1" noChangeShapeType="1" noTextEdit="1"/>
              </p:cNvSpPr>
              <p:nvPr/>
            </p:nvSpPr>
            <p:spPr>
              <a:xfrm>
                <a:off x="229235" y="5590540"/>
                <a:ext cx="5528945" cy="1336675"/>
              </a:xfrm>
              <a:prstGeom prst="rect">
                <a:avLst/>
              </a:prstGeom>
              <a:blipFill rotWithShape="1">
                <a:blip r:embed="rId5"/>
                <a:stretch>
                  <a:fillRect l="-1985" t="-12821" b="-94231"/>
                </a:stretch>
              </a:blipFill>
            </p:spPr>
            <p:txBody>
              <a:bodyPr/>
              <a:lstStyle/>
              <a:p>
                <a:r>
                  <a:rPr lang="en-US">
                    <a:noFill/>
                  </a:rPr>
                  <a:t> </a:t>
                </a:r>
                <a:endParaRPr lang="en-US">
                  <a:noFill/>
                </a:endParaRPr>
              </a:p>
            </p:txBody>
          </p:sp>
        </mc:Fallback>
      </mc:AlternateContent>
      <p:grpSp>
        <p:nvGrpSpPr>
          <p:cNvPr id="8" name="组合 7"/>
          <p:cNvGrpSpPr/>
          <p:nvPr/>
        </p:nvGrpSpPr>
        <p:grpSpPr>
          <a:xfrm>
            <a:off x="4572000" y="5062109"/>
            <a:ext cx="2379186" cy="620936"/>
            <a:chOff x="4572000" y="5062109"/>
            <a:chExt cx="2379186" cy="620936"/>
          </a:xfrm>
        </p:grpSpPr>
        <p:sp>
          <p:nvSpPr>
            <p:cNvPr id="4" name="文本框 3"/>
            <p:cNvSpPr txBox="1"/>
            <p:nvPr/>
          </p:nvSpPr>
          <p:spPr>
            <a:xfrm>
              <a:off x="4804508" y="5062109"/>
              <a:ext cx="2146678" cy="369332"/>
            </a:xfrm>
            <a:prstGeom prst="rect">
              <a:avLst/>
            </a:prstGeom>
            <a:noFill/>
          </p:spPr>
          <p:txBody>
            <a:bodyPr wrap="none" rtlCol="0">
              <a:spAutoFit/>
            </a:bodyPr>
            <a:lstStyle/>
            <a:p>
              <a:r>
                <a:rPr lang="en-US" dirty="0">
                  <a:solidFill>
                    <a:schemeClr val="accent2">
                      <a:lumMod val="75000"/>
                    </a:schemeClr>
                  </a:solidFill>
                </a:rPr>
                <a:t>Some large constant.</a:t>
              </a:r>
              <a:endParaRPr lang="en-US" dirty="0">
                <a:solidFill>
                  <a:schemeClr val="accent2">
                    <a:lumMod val="75000"/>
                  </a:schemeClr>
                </a:solidFill>
              </a:endParaRPr>
            </a:p>
          </p:txBody>
        </p:sp>
        <p:cxnSp>
          <p:nvCxnSpPr>
            <p:cNvPr id="6" name="直接箭头连接符 5"/>
            <p:cNvCxnSpPr>
              <a:stCxn id="4" idx="1"/>
            </p:cNvCxnSpPr>
            <p:nvPr/>
          </p:nvCxnSpPr>
          <p:spPr>
            <a:xfrm flipH="1">
              <a:off x="4572000" y="5246775"/>
              <a:ext cx="232508" cy="43627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P spid="173" grpId="0"/>
      <p:bldP spid="2" grpId="0"/>
      <p:bldP spid="3" grpId="0"/>
      <p:bldP spid="17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628650" y="4385323"/>
            <a:ext cx="3236768" cy="467591"/>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圆角 3"/>
          <p:cNvSpPr/>
          <p:nvPr/>
        </p:nvSpPr>
        <p:spPr>
          <a:xfrm>
            <a:off x="628650" y="2836718"/>
            <a:ext cx="4327814" cy="467591"/>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p:txBody>
          <a:bodyPr/>
          <a:lstStyle/>
          <a:p>
            <a:r>
              <a:rPr lang="en-US" dirty="0"/>
              <a:t>“Balanced” </a:t>
            </a:r>
            <a:r>
              <a:rPr lang="en-US" strike="sngStrike" dirty="0"/>
              <a:t>Binary</a:t>
            </a:r>
            <a:r>
              <a:rPr lang="en-US" dirty="0"/>
              <a:t> Search Trees</a:t>
            </a:r>
            <a:endParaRPr lang="en-US" dirty="0"/>
          </a:p>
        </p:txBody>
      </p:sp>
      <p:sp>
        <p:nvSpPr>
          <p:cNvPr id="3" name="内容占位符 2"/>
          <p:cNvSpPr>
            <a:spLocks noGrp="1"/>
          </p:cNvSpPr>
          <p:nvPr>
            <p:ph idx="1"/>
          </p:nvPr>
        </p:nvSpPr>
        <p:spPr/>
        <p:txBody>
          <a:bodyPr/>
          <a:lstStyle/>
          <a:p>
            <a:r>
              <a:rPr lang="en-US" dirty="0"/>
              <a:t>AVL tree </a:t>
            </a:r>
            <a:r>
              <a:rPr lang="en-US" sz="2400" dirty="0">
                <a:solidFill>
                  <a:schemeClr val="bg2">
                    <a:lumMod val="50000"/>
                  </a:schemeClr>
                </a:solidFill>
              </a:rPr>
              <a:t>(Adelson-</a:t>
            </a:r>
            <a:r>
              <a:rPr lang="en-US" sz="2400" dirty="0" err="1">
                <a:solidFill>
                  <a:schemeClr val="bg2">
                    <a:lumMod val="50000"/>
                  </a:schemeClr>
                </a:solidFill>
              </a:rPr>
              <a:t>Velsii</a:t>
            </a:r>
            <a:r>
              <a:rPr lang="en-US" sz="2400" dirty="0">
                <a:solidFill>
                  <a:schemeClr val="bg2">
                    <a:lumMod val="50000"/>
                  </a:schemeClr>
                </a:solidFill>
              </a:rPr>
              <a:t> &amp; Landis, 1962)</a:t>
            </a:r>
            <a:endParaRPr lang="en-US" dirty="0">
              <a:solidFill>
                <a:schemeClr val="bg2">
                  <a:lumMod val="50000"/>
                </a:schemeClr>
              </a:solidFill>
            </a:endParaRPr>
          </a:p>
          <a:p>
            <a:r>
              <a:rPr lang="en-US" dirty="0"/>
              <a:t>B-tree </a:t>
            </a:r>
            <a:r>
              <a:rPr lang="en-US" sz="2400" dirty="0">
                <a:solidFill>
                  <a:schemeClr val="bg2">
                    <a:lumMod val="50000"/>
                  </a:schemeClr>
                </a:solidFill>
              </a:rPr>
              <a:t>(Bayer &amp; McCreight, 1970)</a:t>
            </a:r>
            <a:endParaRPr lang="en-US" sz="2400" dirty="0">
              <a:solidFill>
                <a:schemeClr val="bg2">
                  <a:lumMod val="50000"/>
                </a:schemeClr>
              </a:solidFill>
            </a:endParaRPr>
          </a:p>
          <a:p>
            <a:r>
              <a:rPr lang="en-US" dirty="0"/>
              <a:t>Red-black tree </a:t>
            </a:r>
            <a:r>
              <a:rPr lang="en-US" sz="2400" dirty="0">
                <a:solidFill>
                  <a:schemeClr val="bg2">
                    <a:lumMod val="50000"/>
                  </a:schemeClr>
                </a:solidFill>
              </a:rPr>
              <a:t>(Bayer, 1972)</a:t>
            </a:r>
            <a:endParaRPr lang="en-US" sz="2400" dirty="0">
              <a:solidFill>
                <a:schemeClr val="bg2">
                  <a:lumMod val="50000"/>
                </a:schemeClr>
              </a:solidFill>
            </a:endParaRPr>
          </a:p>
          <a:p>
            <a:r>
              <a:rPr lang="en-US" dirty="0"/>
              <a:t>Splay tree </a:t>
            </a:r>
            <a:r>
              <a:rPr lang="en-US" sz="2400" dirty="0">
                <a:solidFill>
                  <a:schemeClr val="bg2">
                    <a:lumMod val="50000"/>
                  </a:schemeClr>
                </a:solidFill>
              </a:rPr>
              <a:t>(</a:t>
            </a:r>
            <a:r>
              <a:rPr lang="en-US" sz="2400" dirty="0" err="1">
                <a:solidFill>
                  <a:schemeClr val="bg2">
                    <a:lumMod val="50000"/>
                  </a:schemeClr>
                </a:solidFill>
              </a:rPr>
              <a:t>Sleator</a:t>
            </a:r>
            <a:r>
              <a:rPr lang="en-US" sz="2400" dirty="0">
                <a:solidFill>
                  <a:schemeClr val="bg2">
                    <a:lumMod val="50000"/>
                  </a:schemeClr>
                </a:solidFill>
              </a:rPr>
              <a:t> &amp; </a:t>
            </a:r>
            <a:r>
              <a:rPr lang="en-US" sz="2400" dirty="0" err="1">
                <a:solidFill>
                  <a:schemeClr val="bg2">
                    <a:lumMod val="50000"/>
                  </a:schemeClr>
                </a:solidFill>
              </a:rPr>
              <a:t>Tarjan</a:t>
            </a:r>
            <a:r>
              <a:rPr lang="en-US" sz="2400" dirty="0">
                <a:solidFill>
                  <a:schemeClr val="bg2">
                    <a:lumMod val="50000"/>
                  </a:schemeClr>
                </a:solidFill>
              </a:rPr>
              <a:t>, 1985)</a:t>
            </a:r>
            <a:endParaRPr lang="en-US" sz="2400" dirty="0">
              <a:solidFill>
                <a:schemeClr val="bg2">
                  <a:lumMod val="50000"/>
                </a:schemeClr>
              </a:solidFill>
            </a:endParaRPr>
          </a:p>
          <a:p>
            <a:r>
              <a:rPr lang="en-US" dirty="0" err="1"/>
              <a:t>Treap</a:t>
            </a:r>
            <a:r>
              <a:rPr lang="en-US" dirty="0"/>
              <a:t> </a:t>
            </a:r>
            <a:r>
              <a:rPr lang="en-US" sz="2400" dirty="0">
                <a:solidFill>
                  <a:schemeClr val="bg2">
                    <a:lumMod val="50000"/>
                  </a:schemeClr>
                </a:solidFill>
              </a:rPr>
              <a:t>(Seidel &amp; Aragon, 1996)</a:t>
            </a:r>
            <a:endParaRPr lang="en-US" sz="2400" dirty="0">
              <a:solidFill>
                <a:schemeClr val="bg2">
                  <a:lumMod val="50000"/>
                </a:schemeClr>
              </a:solidFill>
            </a:endParaRPr>
          </a:p>
          <a:p>
            <a:r>
              <a:rPr lang="en-US" dirty="0">
                <a:solidFill>
                  <a:schemeClr val="accent1">
                    <a:lumMod val="75000"/>
                  </a:schemeClr>
                </a:solidFill>
              </a:rPr>
              <a:t>Skip list</a:t>
            </a:r>
            <a:r>
              <a:rPr lang="en-US" dirty="0"/>
              <a:t> </a:t>
            </a:r>
            <a:r>
              <a:rPr lang="en-US" sz="2400" dirty="0">
                <a:solidFill>
                  <a:schemeClr val="bg2">
                    <a:lumMod val="50000"/>
                  </a:schemeClr>
                </a:solidFill>
              </a:rPr>
              <a:t>(Pugh, 1989)</a:t>
            </a:r>
            <a:r>
              <a:rPr lang="en-US" dirty="0"/>
              <a:t> </a:t>
            </a:r>
            <a:endParaRPr lang="en-US" dirty="0"/>
          </a:p>
          <a:p>
            <a:r>
              <a:rPr lang="en-US" dirty="0"/>
              <a:t>and so on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矩形: 圆角 89"/>
          <p:cNvSpPr/>
          <p:nvPr/>
        </p:nvSpPr>
        <p:spPr>
          <a:xfrm>
            <a:off x="1177058" y="2423836"/>
            <a:ext cx="4483510" cy="475829"/>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圆角 3"/>
          <p:cNvSpPr/>
          <p:nvPr/>
        </p:nvSpPr>
        <p:spPr>
          <a:xfrm>
            <a:off x="1177058" y="1922863"/>
            <a:ext cx="4100052" cy="47582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2" name="文本框 171">
                <a:extLst>
                  <a:ext uri="{FF2B5EF4-FFF2-40B4-BE49-F238E27FC236}">
                    <a14:artisticCrisscrossEtching id="{A1A47BAA-FE72-45ED-9B97-A0A6B9029A11}"/>
                  </a:ext>
                </a:extLst>
              </p:cNvPr>
              <p:cNvSpPr txBox="1"/>
              <p:nvPr/>
            </p:nvSpPr>
            <p:spPr>
              <a:xfrm>
                <a:off x="193542" y="496588"/>
                <a:ext cx="6955443" cy="400110"/>
              </a:xfrm>
              <a:prstGeom prst="rect">
                <a:avLst/>
              </a:prstGeom>
              <a:noFill/>
            </p:spPr>
            <p:txBody>
              <a:bodyPr wrap="square" rtlCol="0">
                <a:spAutoFit/>
              </a:bodyPr>
              <a:lstStyle/>
              <a:p>
                <a:r>
                  <a:rPr lang="en-US" sz="2000" dirty="0">
                    <a:solidFill>
                      <a:srgbClr val="C00000"/>
                    </a:solidFill>
                  </a:rPr>
                  <a:t>Max level of </a:t>
                </a:r>
                <a14:m>
                  <m:oMath xmlns:m="http://schemas.openxmlformats.org/officeDocument/2006/math">
                    <m:r>
                      <a:rPr lang="en-US" sz="2000" i="1" dirty="0" smtClean="0">
                        <a:solidFill>
                          <a:srgbClr val="C00000"/>
                        </a:solidFill>
                        <a:latin typeface="Cambria Math" panose="02040503050406030204" pitchFamily="18" charset="0"/>
                      </a:rPr>
                      <m:t>𝑛</m:t>
                    </m:r>
                  </m:oMath>
                </a14:m>
                <a:r>
                  <a:rPr lang="en-US" sz="2000" dirty="0">
                    <a:solidFill>
                      <a:srgbClr val="C00000"/>
                    </a:solidFill>
                  </a:rPr>
                  <a:t>-element </a:t>
                </a:r>
                <a:r>
                  <a:rPr lang="en-US" sz="2000" b="1" dirty="0" err="1">
                    <a:solidFill>
                      <a:srgbClr val="C00000"/>
                    </a:solidFill>
                  </a:rPr>
                  <a:t>SkipList</a:t>
                </a:r>
                <a:r>
                  <a:rPr lang="en-US" sz="2000" b="1" dirty="0">
                    <a:solidFill>
                      <a:srgbClr val="C00000"/>
                    </a:solidFill>
                  </a:rPr>
                  <a:t> </a:t>
                </a:r>
                <a:r>
                  <a:rPr lang="en-US" sz="2000" dirty="0">
                    <a:solidFill>
                      <a:srgbClr val="C00000"/>
                    </a:solidFill>
                  </a:rPr>
                  <a:t>is </a:t>
                </a:r>
                <a14:m>
                  <m:oMath xmlns:m="http://schemas.openxmlformats.org/officeDocument/2006/math">
                    <m:r>
                      <a:rPr lang="en-US" sz="2000" b="0" i="1" smtClean="0">
                        <a:solidFill>
                          <a:srgbClr val="C00000"/>
                        </a:solidFill>
                        <a:latin typeface="Cambria Math" panose="02040503050406030204" pitchFamily="18" charset="0"/>
                      </a:rPr>
                      <m:t>𝑂</m:t>
                    </m:r>
                    <m:d>
                      <m:dPr>
                        <m:ctrlPr>
                          <a:rPr lang="en-US" sz="2000" b="0" i="1" smtClean="0">
                            <a:solidFill>
                              <a:srgbClr val="C00000"/>
                            </a:solidFill>
                            <a:latin typeface="Cambria Math" panose="02040503050406030204" pitchFamily="18" charset="0"/>
                          </a:rPr>
                        </m:ctrlPr>
                      </m:dPr>
                      <m:e>
                        <m:func>
                          <m:funcPr>
                            <m:ctrlPr>
                              <a:rPr lang="en-US" sz="2000" b="0" i="1" smtClean="0">
                                <a:solidFill>
                                  <a:srgbClr val="C00000"/>
                                </a:solidFill>
                                <a:latin typeface="Cambria Math" panose="02040503050406030204" pitchFamily="18" charset="0"/>
                              </a:rPr>
                            </m:ctrlPr>
                          </m:funcPr>
                          <m:fName>
                            <m:r>
                              <m:rPr>
                                <m:sty m:val="p"/>
                              </m:rPr>
                              <a:rPr lang="en-US" sz="2000" b="0" i="0" smtClean="0">
                                <a:solidFill>
                                  <a:srgbClr val="C00000"/>
                                </a:solidFill>
                                <a:latin typeface="Cambria Math" panose="02040503050406030204" pitchFamily="18" charset="0"/>
                              </a:rPr>
                              <m:t>log</m:t>
                            </m:r>
                          </m:fName>
                          <m:e>
                            <m:r>
                              <a:rPr lang="en-US" sz="2000" b="0" i="1" smtClean="0">
                                <a:solidFill>
                                  <a:srgbClr val="C00000"/>
                                </a:solidFill>
                                <a:latin typeface="Cambria Math" panose="02040503050406030204" pitchFamily="18" charset="0"/>
                              </a:rPr>
                              <m:t>𝑛</m:t>
                            </m:r>
                          </m:e>
                        </m:func>
                      </m:e>
                    </m:d>
                  </m:oMath>
                </a14:m>
                <a:r>
                  <a:rPr lang="en-US" sz="2000" dirty="0">
                    <a:solidFill>
                      <a:srgbClr val="C00000"/>
                    </a:solidFill>
                  </a:rPr>
                  <a:t> with high probability.</a:t>
                </a:r>
              </a:p>
            </p:txBody>
          </p:sp>
        </mc:Choice>
        <mc:Fallback>
          <p:sp>
            <p:nvSpPr>
              <p:cNvPr id="172" name="文本框 171"/>
              <p:cNvSpPr txBox="1">
                <a:spLocks noRot="1" noChangeAspect="1" noMove="1" noResize="1" noEditPoints="1" noAdjustHandles="1" noChangeArrowheads="1" noChangeShapeType="1" noTextEdit="1"/>
              </p:cNvSpPr>
              <p:nvPr/>
            </p:nvSpPr>
            <p:spPr>
              <a:xfrm>
                <a:off x="193542" y="496588"/>
                <a:ext cx="6955443" cy="400110"/>
              </a:xfrm>
              <a:prstGeom prst="rect">
                <a:avLst/>
              </a:prstGeom>
              <a:blipFill rotWithShape="1">
                <a:blip r:embed="rId1"/>
                <a:stretch>
                  <a:fillRect l="-964" t="-7576" b="-25758"/>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73" name="文本框 172">
                <a:extLst>
                  <a:ext uri="{FF2B5EF4-FFF2-40B4-BE49-F238E27FC236}">
                    <a14:artisticCrisscrossEtching id="{1F9DACDC-8973-4090-9135-24B582D6BB90}"/>
                  </a:ext>
                </a:extLst>
              </p:cNvPr>
              <p:cNvSpPr txBox="1"/>
              <p:nvPr/>
            </p:nvSpPr>
            <p:spPr>
              <a:xfrm>
                <a:off x="181334" y="137162"/>
                <a:ext cx="6955443" cy="400110"/>
              </a:xfrm>
              <a:prstGeom prst="rect">
                <a:avLst/>
              </a:prstGeom>
              <a:noFill/>
            </p:spPr>
            <p:txBody>
              <a:bodyPr wrap="square" rtlCol="0">
                <a:spAutoFit/>
              </a:bodyPr>
              <a:lstStyle/>
              <a:p>
                <a:r>
                  <a:rPr lang="en-US" sz="2000" dirty="0">
                    <a:solidFill>
                      <a:srgbClr val="C00000"/>
                    </a:solidFill>
                  </a:rPr>
                  <a:t>Each node in the “search tree” has </a:t>
                </a:r>
                <a14:m>
                  <m:oMath xmlns:m="http://schemas.openxmlformats.org/officeDocument/2006/math">
                    <m:r>
                      <a:rPr lang="en-US" sz="2000" b="0" i="1" smtClean="0">
                        <a:solidFill>
                          <a:srgbClr val="C00000"/>
                        </a:solidFill>
                        <a:latin typeface="Cambria Math" panose="02040503050406030204" pitchFamily="18" charset="0"/>
                      </a:rPr>
                      <m:t>𝑂</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1</m:t>
                        </m:r>
                      </m:e>
                    </m:d>
                  </m:oMath>
                </a14:m>
                <a:r>
                  <a:rPr lang="en-US" sz="2000" dirty="0">
                    <a:solidFill>
                      <a:srgbClr val="C00000"/>
                    </a:solidFill>
                  </a:rPr>
                  <a:t> children, in expectation.</a:t>
                </a:r>
              </a:p>
            </p:txBody>
          </p:sp>
        </mc:Choice>
        <mc:Fallback>
          <p:sp>
            <p:nvSpPr>
              <p:cNvPr id="173" name="文本框 172"/>
              <p:cNvSpPr txBox="1">
                <a:spLocks noRot="1" noChangeAspect="1" noMove="1" noResize="1" noEditPoints="1" noAdjustHandles="1" noChangeArrowheads="1" noChangeShapeType="1" noTextEdit="1"/>
              </p:cNvSpPr>
              <p:nvPr/>
            </p:nvSpPr>
            <p:spPr>
              <a:xfrm>
                <a:off x="181334" y="137162"/>
                <a:ext cx="6955443" cy="400110"/>
              </a:xfrm>
              <a:prstGeom prst="rect">
                <a:avLst/>
              </a:prstGeom>
              <a:blipFill rotWithShape="1">
                <a:blip r:embed="rId2"/>
                <a:stretch>
                  <a:fillRect l="-964" t="-9231" b="-26154"/>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 name="文本框 1">
                <a:extLst>
                  <a:ext uri="{FF2B5EF4-FFF2-40B4-BE49-F238E27FC236}">
                    <a14:artisticCrisscrossEtching id="{01C78C21-F345-41B3-A7F8-49CF47B97BFB}"/>
                  </a:ext>
                </a:extLst>
              </p:cNvPr>
              <p:cNvSpPr txBox="1"/>
              <p:nvPr/>
            </p:nvSpPr>
            <p:spPr>
              <a:xfrm>
                <a:off x="193542" y="981883"/>
                <a:ext cx="7783285" cy="400110"/>
              </a:xfrm>
              <a:prstGeom prst="rect">
                <a:avLst/>
              </a:prstGeom>
              <a:noFill/>
            </p:spPr>
            <p:txBody>
              <a:bodyPr wrap="none" rtlCol="0">
                <a:spAutoFit/>
              </a:bodyPr>
              <a:lstStyle/>
              <a:p>
                <a:r>
                  <a:rPr lang="en-US" sz="2000" dirty="0">
                    <a:solidFill>
                      <a:schemeClr val="accent1">
                        <a:lumMod val="75000"/>
                      </a:schemeClr>
                    </a:solidFill>
                  </a:rPr>
                  <a:t>Let </a:t>
                </a:r>
                <a:r>
                  <a:rPr lang="en-US" sz="2000" dirty="0" err="1">
                    <a:solidFill>
                      <a:schemeClr val="accent1">
                        <a:lumMod val="75000"/>
                      </a:schemeClr>
                    </a:solidFill>
                  </a:rPr>
                  <a:t>r.v.</a:t>
                </a:r>
                <a:r>
                  <a:rPr lang="en-US" sz="2000" dirty="0">
                    <a:solidFill>
                      <a:schemeClr val="accent1">
                        <a:lumMod val="75000"/>
                      </a:schemeClr>
                    </a:solidFill>
                  </a:rPr>
                  <a:t> </a:t>
                </a:r>
                <a14:m>
                  <m:oMath xmlns:m="http://schemas.openxmlformats.org/officeDocument/2006/math">
                    <m:r>
                      <a:rPr lang="en-US" sz="2000" b="0" i="1" dirty="0" smtClean="0">
                        <a:solidFill>
                          <a:schemeClr val="accent1">
                            <a:lumMod val="75000"/>
                          </a:schemeClr>
                        </a:solidFill>
                        <a:latin typeface="Cambria Math" panose="02040503050406030204" pitchFamily="18" charset="0"/>
                      </a:rPr>
                      <m:t>𝐿</m:t>
                    </m:r>
                  </m:oMath>
                </a14:m>
                <a:r>
                  <a:rPr lang="en-US" sz="2000" dirty="0">
                    <a:solidFill>
                      <a:schemeClr val="accent1">
                        <a:lumMod val="75000"/>
                      </a:schemeClr>
                    </a:solidFill>
                  </a:rPr>
                  <a:t> be the max level of the skip list, let </a:t>
                </a:r>
                <a14:m>
                  <m:oMath xmlns:m="http://schemas.openxmlformats.org/officeDocument/2006/math">
                    <m:r>
                      <a:rPr lang="en-US" sz="2000" i="1" dirty="0" smtClean="0">
                        <a:solidFill>
                          <a:schemeClr val="accent1">
                            <a:lumMod val="75000"/>
                          </a:schemeClr>
                        </a:solidFill>
                        <a:latin typeface="Cambria Math" panose="02040503050406030204" pitchFamily="18" charset="0"/>
                      </a:rPr>
                      <m:t>𝐶</m:t>
                    </m:r>
                  </m:oMath>
                </a14:m>
                <a:r>
                  <a:rPr lang="en-US" sz="2000" dirty="0">
                    <a:solidFill>
                      <a:schemeClr val="accent1">
                        <a:lumMod val="75000"/>
                      </a:schemeClr>
                    </a:solidFill>
                  </a:rPr>
                  <a:t> denote the cost for search.</a:t>
                </a:r>
              </a:p>
            </p:txBody>
          </p:sp>
        </mc:Choice>
        <mc:Fallback>
          <p:sp>
            <p:nvSpPr>
              <p:cNvPr id="2" name="文本框 1"/>
              <p:cNvSpPr txBox="1">
                <a:spLocks noRot="1" noChangeAspect="1" noMove="1" noResize="1" noEditPoints="1" noAdjustHandles="1" noChangeArrowheads="1" noChangeShapeType="1" noTextEdit="1"/>
              </p:cNvSpPr>
              <p:nvPr/>
            </p:nvSpPr>
            <p:spPr>
              <a:xfrm>
                <a:off x="193542" y="981883"/>
                <a:ext cx="7783285" cy="400110"/>
              </a:xfrm>
              <a:prstGeom prst="rect">
                <a:avLst/>
              </a:prstGeom>
              <a:blipFill rotWithShape="1">
                <a:blip r:embed="rId3"/>
                <a:stretch>
                  <a:fillRect l="-861" t="-7576" b="-25758"/>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4:artisticCrisscrossEtching id="{41845869-5E9D-4BA1-86AE-AB1808977EF8}"/>
                  </a:ext>
                </a:extLst>
              </p:cNvPr>
              <p:cNvSpPr txBox="1"/>
              <p:nvPr/>
            </p:nvSpPr>
            <p:spPr>
              <a:xfrm>
                <a:off x="216773" y="1401876"/>
                <a:ext cx="2492734" cy="37587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ea typeface="Cambria Math" panose="02040503050406030204" pitchFamily="18" charset="0"/>
                        </a:rPr>
                        <m:t>ℙ</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𝑙</m:t>
                          </m:r>
                        </m:e>
                      </m:d>
                      <m:r>
                        <a:rPr lang="en-US" sz="2400" b="0" i="1" smtClean="0">
                          <a:latin typeface="Cambria Math" panose="02040503050406030204" pitchFamily="18" charset="0"/>
                          <a:ea typeface="Cambria Math" panose="02040503050406030204" pitchFamily="18" charset="0"/>
                        </a:rPr>
                        <m:t>≤</m:t>
                      </m:r>
                      <m:f>
                        <m:fPr>
                          <m:type m:val="lin"/>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𝑛</m:t>
                          </m:r>
                        </m:num>
                        <m:den>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2</m:t>
                              </m:r>
                            </m:e>
                            <m:sup>
                              <m:r>
                                <a:rPr lang="en-US" sz="2400" b="0" i="1" smtClean="0">
                                  <a:latin typeface="Cambria Math" panose="02040503050406030204" pitchFamily="18" charset="0"/>
                                  <a:ea typeface="Cambria Math" panose="02040503050406030204" pitchFamily="18" charset="0"/>
                                </a:rPr>
                                <m:t>𝑙</m:t>
                              </m:r>
                              <m:r>
                                <a:rPr lang="en-US" sz="2400" b="0" i="1" smtClean="0">
                                  <a:latin typeface="Cambria Math" panose="02040503050406030204" pitchFamily="18" charset="0"/>
                                  <a:ea typeface="Cambria Math" panose="02040503050406030204" pitchFamily="18" charset="0"/>
                                </a:rPr>
                                <m:t>−1</m:t>
                              </m:r>
                            </m:sup>
                          </m:sSup>
                        </m:den>
                      </m:f>
                    </m:oMath>
                  </m:oMathPara>
                </a14:m>
                <a:endParaRPr lang="en-US" sz="2400" dirty="0"/>
              </a:p>
            </p:txBody>
          </p:sp>
        </mc:Choice>
        <mc:Fallback>
          <p:sp>
            <p:nvSpPr>
              <p:cNvPr id="3" name="文本框 2"/>
              <p:cNvSpPr txBox="1">
                <a:spLocks noRot="1" noChangeAspect="1" noMove="1" noResize="1" noEditPoints="1" noAdjustHandles="1" noChangeArrowheads="1" noChangeShapeType="1" noTextEdit="1"/>
              </p:cNvSpPr>
              <p:nvPr/>
            </p:nvSpPr>
            <p:spPr>
              <a:xfrm>
                <a:off x="216535" y="1118235"/>
                <a:ext cx="2493010" cy="1102995"/>
              </a:xfrm>
              <a:prstGeom prst="rect">
                <a:avLst/>
              </a:prstGeom>
              <a:blipFill rotWithShape="1">
                <a:blip r:embed="rId4"/>
                <a:stretch>
                  <a:fillRect l="-4412" t="-164516" r="-12990" b="-24516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75" name="文本框 174">
                <a:extLst>
                  <a:ext uri="{FF2B5EF4-FFF2-40B4-BE49-F238E27FC236}">
                    <a14:artisticCrisscrossEtching id="{48BFEF8B-87C5-4593-BB45-BCF7361286E4}"/>
                  </a:ext>
                </a:extLst>
              </p:cNvPr>
              <p:cNvSpPr txBox="1"/>
              <p:nvPr/>
            </p:nvSpPr>
            <p:spPr>
              <a:xfrm>
                <a:off x="216773" y="1923242"/>
                <a:ext cx="5529014" cy="950901"/>
              </a:xfrm>
              <a:prstGeom prst="rect">
                <a:avLst/>
              </a:prstGeom>
              <a:noFill/>
            </p:spPr>
            <p:txBody>
              <a:bodyPr wrap="none" lIns="0" tIns="0" rIns="0" bIns="0" rtlCol="0">
                <a:spAutoFit/>
              </a:bodyPr>
              <a:lstStyle/>
              <a:p>
                <a:pPr>
                  <a:lnSpc>
                    <a:spcPct val="120000"/>
                  </a:lnSpc>
                </a:pPr>
                <a14:m>
                  <m:oMath xmlns:m="http://schemas.openxmlformats.org/officeDocument/2006/math">
                    <m:r>
                      <a:rPr lang="en-US" sz="2400" i="1" smtClean="0">
                        <a:latin typeface="Cambria Math" panose="02040503050406030204" pitchFamily="18" charset="0"/>
                        <a:ea typeface="Cambria Math" panose="02040503050406030204" pitchFamily="18" charset="0"/>
                      </a:rPr>
                      <m:t>𝔼</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𝐶</m:t>
                        </m:r>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ℙ</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𝛼</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lg</m:t>
                            </m:r>
                          </m:fName>
                          <m:e>
                            <m:r>
                              <a:rPr lang="en-US" sz="2400" b="0" i="1" smtClean="0">
                                <a:latin typeface="Cambria Math" panose="02040503050406030204" pitchFamily="18" charset="0"/>
                                <a:ea typeface="Cambria Math" panose="02040503050406030204" pitchFamily="18" charset="0"/>
                              </a:rPr>
                              <m:t>𝑛</m:t>
                            </m:r>
                          </m:e>
                        </m:func>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𝔼</m:t>
                    </m:r>
                    <m:d>
                      <m:dPr>
                        <m:begChr m:val="["/>
                        <m:endChr m:val="]"/>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𝐶</m:t>
                        </m:r>
                        <m:r>
                          <a:rPr lang="en-US" sz="2400" b="0" i="1" smtClean="0">
                            <a:latin typeface="Cambria Math" panose="02040503050406030204" pitchFamily="18" charset="0"/>
                            <a:ea typeface="Cambria Math" panose="02040503050406030204" pitchFamily="18" charset="0"/>
                          </a:rPr>
                          <m:t> | </m:t>
                        </m:r>
                        <m:r>
                          <a:rPr lang="en-US" sz="2400" i="1">
                            <a:latin typeface="Cambria Math" panose="02040503050406030204" pitchFamily="18" charset="0"/>
                            <a:ea typeface="Cambria Math" panose="02040503050406030204" pitchFamily="18" charset="0"/>
                          </a:rPr>
                          <m:t>𝐿</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lg</m:t>
                            </m:r>
                          </m:fName>
                          <m:e>
                            <m:r>
                              <a:rPr lang="en-US" sz="2400" i="1">
                                <a:latin typeface="Cambria Math" panose="02040503050406030204" pitchFamily="18" charset="0"/>
                                <a:ea typeface="Cambria Math" panose="02040503050406030204" pitchFamily="18" charset="0"/>
                              </a:rPr>
                              <m:t>𝑛</m:t>
                            </m:r>
                          </m:e>
                        </m:func>
                      </m:e>
                    </m:d>
                    <m:r>
                      <a:rPr lang="en-US" sz="2400" b="0" i="1" smtClean="0">
                        <a:latin typeface="Cambria Math" panose="02040503050406030204" pitchFamily="18" charset="0"/>
                        <a:ea typeface="Cambria Math" panose="02040503050406030204" pitchFamily="18" charset="0"/>
                      </a:rPr>
                      <m:t>+</m:t>
                    </m:r>
                  </m:oMath>
                </a14:m>
                <a:r>
                  <a:rPr lang="en-US" sz="2400" b="0" i="1" dirty="0">
                    <a:latin typeface="Cambria Math" panose="02040503050406030204" pitchFamily="18" charset="0"/>
                    <a:ea typeface="Cambria Math" panose="02040503050406030204" pitchFamily="18" charset="0"/>
                  </a:rPr>
                  <a:t> </a:t>
                </a:r>
              </a:p>
              <a:p>
                <a:pPr>
                  <a:lnSpc>
                    <a:spcPct val="120000"/>
                  </a:lnSpc>
                </a:pPr>
                <a14:m>
                  <m:oMath xmlns:m="http://schemas.openxmlformats.org/officeDocument/2006/math">
                    <m:r>
                      <a:rPr lang="en-US" sz="2400" i="1" smtClean="0">
                        <a:solidFill>
                          <a:schemeClr val="bg1"/>
                        </a:solidFill>
                        <a:latin typeface="Cambria Math" panose="02040503050406030204" pitchFamily="18" charset="0"/>
                        <a:ea typeface="Cambria Math" panose="02040503050406030204" pitchFamily="18" charset="0"/>
                      </a:rPr>
                      <m:t>𝔼</m:t>
                    </m:r>
                    <m:d>
                      <m:dPr>
                        <m:begChr m:val="["/>
                        <m:endChr m:val="]"/>
                        <m:ctrlPr>
                          <a:rPr lang="en-US" sz="2400" i="1">
                            <a:solidFill>
                              <a:schemeClr val="bg1"/>
                            </a:solidFill>
                            <a:latin typeface="Cambria Math" panose="02040503050406030204" pitchFamily="18" charset="0"/>
                            <a:ea typeface="Cambria Math" panose="02040503050406030204" pitchFamily="18" charset="0"/>
                          </a:rPr>
                        </m:ctrlPr>
                      </m:dPr>
                      <m:e>
                        <m:r>
                          <a:rPr lang="en-US" sz="2400" i="1">
                            <a:solidFill>
                              <a:schemeClr val="bg1"/>
                            </a:solidFill>
                            <a:latin typeface="Cambria Math" panose="02040503050406030204" pitchFamily="18" charset="0"/>
                            <a:ea typeface="Cambria Math" panose="02040503050406030204" pitchFamily="18" charset="0"/>
                          </a:rPr>
                          <m:t>𝐶</m:t>
                        </m:r>
                      </m:e>
                    </m:d>
                    <m:r>
                      <a:rPr lang="en-US" sz="2400" i="1">
                        <a:solidFill>
                          <a:schemeClr val="bg1"/>
                        </a:solidFill>
                        <a:latin typeface="Cambria Math" panose="02040503050406030204" pitchFamily="18" charset="0"/>
                        <a:ea typeface="Cambria Math" panose="02040503050406030204" pitchFamily="18" charset="0"/>
                      </a:rPr>
                      <m:t>=</m:t>
                    </m:r>
                    <m:nary>
                      <m:naryPr>
                        <m:chr m:val="∑"/>
                        <m:limLoc m:val="subSup"/>
                        <m:ctrlPr>
                          <a:rPr lang="en-US" sz="2400" b="0" i="1" smtClean="0">
                            <a:latin typeface="Cambria Math" panose="02040503050406030204" pitchFamily="18" charset="0"/>
                            <a:ea typeface="Cambria Math" panose="02040503050406030204" pitchFamily="18" charset="0"/>
                          </a:rPr>
                        </m:ctrlPr>
                      </m:naryPr>
                      <m:sub>
                        <m:r>
                          <m:rPr>
                            <m:brk m:alnAt="25"/>
                          </m:rPr>
                          <a:rPr lang="en-US" sz="2400" b="0" i="1" smtClean="0">
                            <a:latin typeface="Cambria Math" panose="02040503050406030204" pitchFamily="18" charset="0"/>
                            <a:ea typeface="Cambria Math" panose="02040503050406030204" pitchFamily="18" charset="0"/>
                          </a:rPr>
                          <m:t>𝑙</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𝛼</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lg</m:t>
                                </m:r>
                              </m:fName>
                              <m:e>
                                <m:r>
                                  <a:rPr lang="en-US" sz="2400" b="0" i="1" smtClean="0">
                                    <a:latin typeface="Cambria Math" panose="02040503050406030204" pitchFamily="18" charset="0"/>
                                    <a:ea typeface="Cambria Math" panose="02040503050406030204" pitchFamily="18" charset="0"/>
                                  </a:rPr>
                                  <m:t>𝑛</m:t>
                                </m:r>
                              </m:e>
                            </m:func>
                          </m:e>
                        </m:d>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e>
                        <m:r>
                          <a:rPr lang="en-US" sz="2400" i="1">
                            <a:latin typeface="Cambria Math" panose="02040503050406030204" pitchFamily="18" charset="0"/>
                            <a:ea typeface="Cambria Math" panose="02040503050406030204" pitchFamily="18" charset="0"/>
                          </a:rPr>
                          <m:t>ℙ</m:t>
                        </m:r>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𝑙</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𝔼</m:t>
                        </m:r>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𝐶</m:t>
                            </m:r>
                            <m:r>
                              <a:rPr lang="en-US" sz="2400" i="1">
                                <a:latin typeface="Cambria Math" panose="02040503050406030204" pitchFamily="18" charset="0"/>
                                <a:ea typeface="Cambria Math" panose="02040503050406030204" pitchFamily="18" charset="0"/>
                              </a:rPr>
                              <m:t> | </m:t>
                            </m:r>
                            <m:r>
                              <a:rPr lang="en-US" sz="2400" i="1">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𝑙</m:t>
                            </m:r>
                          </m:e>
                        </m:d>
                      </m:e>
                    </m:nary>
                  </m:oMath>
                </a14:m>
                <a:r>
                  <a:rPr lang="en-US" sz="2400" dirty="0"/>
                  <a:t> </a:t>
                </a:r>
              </a:p>
            </p:txBody>
          </p:sp>
        </mc:Choice>
        <mc:Fallback>
          <p:sp>
            <p:nvSpPr>
              <p:cNvPr id="175" name="文本框 174"/>
              <p:cNvSpPr txBox="1">
                <a:spLocks noRot="1" noChangeAspect="1" noMove="1" noResize="1" noEditPoints="1" noAdjustHandles="1" noChangeArrowheads="1" noChangeShapeType="1" noTextEdit="1"/>
              </p:cNvSpPr>
              <p:nvPr/>
            </p:nvSpPr>
            <p:spPr>
              <a:xfrm>
                <a:off x="216535" y="1923415"/>
                <a:ext cx="5528945" cy="1819910"/>
              </a:xfrm>
              <a:prstGeom prst="rect">
                <a:avLst/>
              </a:prstGeom>
              <a:blipFill rotWithShape="1">
                <a:blip r:embed="rId5"/>
                <a:stretch>
                  <a:fillRect l="-1985" t="-12821" b="-94231"/>
                </a:stretch>
              </a:blipFill>
            </p:spPr>
            <p:txBody>
              <a:bodyPr/>
              <a:lstStyle/>
              <a:p>
                <a:r>
                  <a:rPr lang="en-US">
                    <a:noFill/>
                  </a:rPr>
                  <a:t> </a:t>
                </a:r>
                <a:endParaRPr lang="en-US">
                  <a:noFill/>
                </a:endParaRPr>
              </a:p>
            </p:txBody>
          </p:sp>
        </mc:Fallback>
      </mc:AlternateContent>
      <p:sp>
        <p:nvSpPr>
          <p:cNvPr id="91" name="矩形: 圆角 90"/>
          <p:cNvSpPr/>
          <p:nvPr/>
        </p:nvSpPr>
        <p:spPr>
          <a:xfrm>
            <a:off x="216773" y="3191086"/>
            <a:ext cx="960285" cy="47582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2" name="文本框 91">
                <a:extLst>
                  <a:ext uri="{FF2B5EF4-FFF2-40B4-BE49-F238E27FC236}">
                    <a14:artisticCrisscrossEtching id="{33571FF5-D46E-4A5A-BB98-2FBDBD56EEBF}"/>
                  </a:ext>
                </a:extLst>
              </p:cNvPr>
              <p:cNvSpPr txBox="1"/>
              <p:nvPr/>
            </p:nvSpPr>
            <p:spPr>
              <a:xfrm>
                <a:off x="1177058" y="3207401"/>
                <a:ext cx="3159006" cy="443198"/>
              </a:xfrm>
              <a:prstGeom prst="rect">
                <a:avLst/>
              </a:prstGeom>
              <a:noFill/>
            </p:spPr>
            <p:txBody>
              <a:bodyPr wrap="none" lIns="0" tIns="0" rIns="0" bIns="0"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𝑂</m:t>
                      </m:r>
                      <m:d>
                        <m:dPr>
                          <m:ctrlPr>
                            <a:rPr lang="en-US" sz="2400" b="0" i="1" smtClean="0">
                              <a:latin typeface="Cambria Math" panose="02040503050406030204" pitchFamily="18" charset="0"/>
                              <a:ea typeface="Cambria Math" panose="02040503050406030204" pitchFamily="18" charset="0"/>
                            </a:rPr>
                          </m:ctrlPr>
                        </m:dPr>
                        <m:e>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lg</m:t>
                              </m:r>
                            </m:fName>
                            <m:e>
                              <m:r>
                                <a:rPr lang="en-US" sz="2400" b="0" i="1" smtClean="0">
                                  <a:latin typeface="Cambria Math" panose="02040503050406030204" pitchFamily="18" charset="0"/>
                                  <a:ea typeface="Cambria Math" panose="02040503050406030204" pitchFamily="18" charset="0"/>
                                </a:rPr>
                                <m:t>𝑛</m:t>
                              </m:r>
                            </m:e>
                          </m:func>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𝑂</m:t>
                      </m:r>
                      <m:d>
                        <m:dPr>
                          <m:ctrlPr>
                            <a:rPr lang="en-US" sz="2400" b="0" i="1" smtClean="0">
                              <a:latin typeface="Cambria Math" panose="02040503050406030204" pitchFamily="18" charset="0"/>
                              <a:ea typeface="Cambria Math" panose="02040503050406030204" pitchFamily="18" charset="0"/>
                            </a:rPr>
                          </m:ctrlPr>
                        </m:dPr>
                        <m:e>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lg</m:t>
                              </m:r>
                            </m:fName>
                            <m:e>
                              <m:r>
                                <a:rPr lang="en-US" sz="2400" b="0" i="1" smtClean="0">
                                  <a:latin typeface="Cambria Math" panose="02040503050406030204" pitchFamily="18" charset="0"/>
                                  <a:ea typeface="Cambria Math" panose="02040503050406030204" pitchFamily="18" charset="0"/>
                                </a:rPr>
                                <m:t>𝑛</m:t>
                              </m:r>
                            </m:e>
                          </m:func>
                        </m:e>
                      </m:d>
                    </m:oMath>
                  </m:oMathPara>
                </a14:m>
                <a:endParaRPr lang="en-US" sz="2400" dirty="0"/>
              </a:p>
            </p:txBody>
          </p:sp>
        </mc:Choice>
        <mc:Fallback>
          <p:sp>
            <p:nvSpPr>
              <p:cNvPr id="92" name="文本框 91"/>
              <p:cNvSpPr txBox="1">
                <a:spLocks noRot="1" noChangeAspect="1" noMove="1" noResize="1" noEditPoints="1" noAdjustHandles="1" noChangeArrowheads="1" noChangeShapeType="1" noTextEdit="1"/>
              </p:cNvSpPr>
              <p:nvPr/>
            </p:nvSpPr>
            <p:spPr>
              <a:xfrm>
                <a:off x="1177058" y="3207401"/>
                <a:ext cx="3159006" cy="443198"/>
              </a:xfrm>
              <a:prstGeom prst="rect">
                <a:avLst/>
              </a:prstGeom>
              <a:blipFill rotWithShape="1">
                <a:blip r:embed="rId6"/>
                <a:stretch>
                  <a:fillRect/>
                </a:stretch>
              </a:blipFill>
            </p:spPr>
            <p:txBody>
              <a:bodyPr/>
              <a:lstStyle/>
              <a:p>
                <a:r>
                  <a:rPr lang="en-US">
                    <a:noFill/>
                  </a:rPr>
                  <a:t> </a:t>
                </a:r>
                <a:endParaRPr lang="en-US">
                  <a:noFill/>
                </a:endParaRPr>
              </a:p>
            </p:txBody>
          </p:sp>
        </mc:Fallback>
      </mc:AlternateContent>
      <p:sp>
        <p:nvSpPr>
          <p:cNvPr id="93" name="矩形: 圆角 92"/>
          <p:cNvSpPr/>
          <p:nvPr/>
        </p:nvSpPr>
        <p:spPr>
          <a:xfrm>
            <a:off x="216773" y="3939804"/>
            <a:ext cx="960285" cy="475829"/>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矩形 4">
                <a:extLst>
                  <a:ext uri="{FF2B5EF4-FFF2-40B4-BE49-F238E27FC236}">
                    <a14:artisticCrisscrossEtching id="{5635D851-8AF7-485B-9E8C-F9B857063F5F}"/>
                  </a:ext>
                </a:extLst>
              </p:cNvPr>
              <p:cNvSpPr/>
              <p:nvPr/>
            </p:nvSpPr>
            <p:spPr>
              <a:xfrm>
                <a:off x="1177058" y="3939804"/>
                <a:ext cx="5022529" cy="1334211"/>
              </a:xfrm>
              <a:prstGeom prst="rect">
                <a:avLst/>
              </a:prstGeom>
            </p:spPr>
            <p:txBody>
              <a:bodyPr wrap="none">
                <a:spAutoFit/>
              </a:bodyPr>
              <a:lstStyle/>
              <a:p>
                <a14:m>
                  <m:oMath xmlns:m="http://schemas.openxmlformats.org/officeDocument/2006/math">
                    <m:r>
                      <a:rPr lang="en-US" sz="2400" b="0" i="1" smtClean="0">
                        <a:latin typeface="Cambria Math" panose="02040503050406030204" pitchFamily="18" charset="0"/>
                        <a:ea typeface="Cambria Math" panose="02040503050406030204" pitchFamily="18" charset="0"/>
                      </a:rPr>
                      <m:t>≤</m:t>
                    </m:r>
                    <m:nary>
                      <m:naryPr>
                        <m:chr m:val="∑"/>
                        <m:limLoc m:val="subSup"/>
                        <m:ctrlPr>
                          <a:rPr lang="en-US" sz="2400" i="1">
                            <a:latin typeface="Cambria Math" panose="02040503050406030204" pitchFamily="18" charset="0"/>
                            <a:ea typeface="Cambria Math" panose="02040503050406030204" pitchFamily="18" charset="0"/>
                          </a:rPr>
                        </m:ctrlPr>
                      </m:naryPr>
                      <m:sub>
                        <m:r>
                          <m:rPr>
                            <m:brk m:alnAt="25"/>
                          </m:rPr>
                          <a:rPr lang="en-US" sz="2400" i="1">
                            <a:latin typeface="Cambria Math" panose="02040503050406030204" pitchFamily="18" charset="0"/>
                            <a:ea typeface="Cambria Math" panose="02040503050406030204" pitchFamily="18" charset="0"/>
                          </a:rPr>
                          <m:t>𝑙</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𝛼</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lg</m:t>
                                </m:r>
                              </m:fName>
                              <m:e>
                                <m:r>
                                  <a:rPr lang="en-US" sz="2400" i="1">
                                    <a:latin typeface="Cambria Math" panose="02040503050406030204" pitchFamily="18" charset="0"/>
                                    <a:ea typeface="Cambria Math" panose="02040503050406030204" pitchFamily="18" charset="0"/>
                                  </a:rPr>
                                  <m:t>𝑛</m:t>
                                </m:r>
                              </m:e>
                            </m:func>
                          </m:e>
                        </m:d>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m:t>
                        </m:r>
                      </m:sup>
                      <m:e>
                        <m:r>
                          <a:rPr lang="en-US" sz="2400" i="1">
                            <a:latin typeface="Cambria Math" panose="02040503050406030204" pitchFamily="18" charset="0"/>
                            <a:ea typeface="Cambria Math" panose="02040503050406030204" pitchFamily="18" charset="0"/>
                          </a:rPr>
                          <m:t>ℙ</m:t>
                        </m:r>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𝑙</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𝔼</m:t>
                        </m:r>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𝐶</m:t>
                            </m:r>
                            <m:r>
                              <a:rPr lang="en-US" sz="2400" i="1">
                                <a:latin typeface="Cambria Math" panose="02040503050406030204" pitchFamily="18" charset="0"/>
                                <a:ea typeface="Cambria Math" panose="02040503050406030204" pitchFamily="18" charset="0"/>
                              </a:rPr>
                              <m:t> | </m:t>
                            </m:r>
                            <m:r>
                              <a:rPr lang="en-US" sz="2400" i="1">
                                <a:latin typeface="Cambria Math" panose="02040503050406030204" pitchFamily="18" charset="0"/>
                                <a:ea typeface="Cambria Math" panose="02040503050406030204" pitchFamily="18" charset="0"/>
                              </a:rPr>
                              <m:t>𝐿</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𝑙</m:t>
                            </m:r>
                          </m:e>
                        </m:d>
                      </m:e>
                    </m:nary>
                  </m:oMath>
                </a14:m>
                <a:r>
                  <a:rPr lang="en-US" sz="2400" dirty="0"/>
                  <a:t> </a:t>
                </a:r>
              </a:p>
              <a:p>
                <a14:m>
                  <m:oMath xmlns:m="http://schemas.openxmlformats.org/officeDocument/2006/math">
                    <m:r>
                      <a:rPr lang="en-US" sz="2400" i="1">
                        <a:latin typeface="Cambria Math" panose="02040503050406030204" pitchFamily="18" charset="0"/>
                        <a:ea typeface="Cambria Math" panose="02040503050406030204" pitchFamily="18" charset="0"/>
                      </a:rPr>
                      <m:t>≤</m:t>
                    </m:r>
                    <m:nary>
                      <m:naryPr>
                        <m:chr m:val="∑"/>
                        <m:limLoc m:val="subSup"/>
                        <m:ctrlPr>
                          <a:rPr lang="en-US" sz="2400" i="1">
                            <a:latin typeface="Cambria Math" panose="02040503050406030204" pitchFamily="18" charset="0"/>
                            <a:ea typeface="Cambria Math" panose="02040503050406030204" pitchFamily="18" charset="0"/>
                          </a:rPr>
                        </m:ctrlPr>
                      </m:naryPr>
                      <m:sub>
                        <m:r>
                          <m:rPr>
                            <m:brk m:alnAt="25"/>
                          </m:rPr>
                          <a:rPr lang="en-US" sz="2400" i="1">
                            <a:latin typeface="Cambria Math" panose="02040503050406030204" pitchFamily="18" charset="0"/>
                            <a:ea typeface="Cambria Math" panose="02040503050406030204" pitchFamily="18" charset="0"/>
                          </a:rPr>
                          <m:t>𝑙</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𝛼</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lg</m:t>
                                </m:r>
                              </m:fName>
                              <m:e>
                                <m:r>
                                  <a:rPr lang="en-US" sz="2400" i="1">
                                    <a:latin typeface="Cambria Math" panose="02040503050406030204" pitchFamily="18" charset="0"/>
                                    <a:ea typeface="Cambria Math" panose="02040503050406030204" pitchFamily="18" charset="0"/>
                                  </a:rPr>
                                  <m:t>𝑛</m:t>
                                </m:r>
                              </m:e>
                            </m:func>
                          </m:e>
                        </m:d>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m:t>
                        </m:r>
                      </m:sup>
                      <m:e>
                        <m:d>
                          <m:dPr>
                            <m:ctrlPr>
                              <a:rPr lang="en-US" sz="2400" b="0" i="1" smtClean="0">
                                <a:latin typeface="Cambria Math" panose="02040503050406030204" pitchFamily="18" charset="0"/>
                                <a:ea typeface="Cambria Math" panose="02040503050406030204" pitchFamily="18" charset="0"/>
                              </a:rPr>
                            </m:ctrlPr>
                          </m:dPr>
                          <m:e>
                            <m:f>
                              <m:fPr>
                                <m:type m:val="lin"/>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𝑛</m:t>
                                </m:r>
                              </m:num>
                              <m:den>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2</m:t>
                                    </m:r>
                                  </m:e>
                                  <m:sup>
                                    <m:r>
                                      <a:rPr lang="en-US" sz="2400" b="0" i="1" smtClean="0">
                                        <a:latin typeface="Cambria Math" panose="02040503050406030204" pitchFamily="18" charset="0"/>
                                        <a:ea typeface="Cambria Math" panose="02040503050406030204" pitchFamily="18" charset="0"/>
                                      </a:rPr>
                                      <m:t>𝑙</m:t>
                                    </m:r>
                                    <m:r>
                                      <a:rPr lang="en-US" sz="2400" b="0" i="1" smtClean="0">
                                        <a:latin typeface="Cambria Math" panose="02040503050406030204" pitchFamily="18" charset="0"/>
                                        <a:ea typeface="Cambria Math" panose="02040503050406030204" pitchFamily="18" charset="0"/>
                                      </a:rPr>
                                      <m:t>−1</m:t>
                                    </m:r>
                                  </m:sup>
                                </m:sSup>
                              </m:den>
                            </m:f>
                          </m:e>
                        </m:d>
                        <m:r>
                          <a:rPr lang="en-US" sz="2400" i="1">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𝑙</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e>
                        </m:d>
                      </m:e>
                    </m:nary>
                  </m:oMath>
                </a14:m>
                <a:r>
                  <a:rPr lang="en-US" sz="2400" dirty="0"/>
                  <a:t> </a:t>
                </a:r>
              </a:p>
              <a:p>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𝑂</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oMath>
                </a14:m>
                <a:r>
                  <a:rPr lang="en-US" sz="2400" dirty="0"/>
                  <a:t> </a:t>
                </a:r>
              </a:p>
            </p:txBody>
          </p:sp>
        </mc:Choice>
        <mc:Fallback>
          <p:sp>
            <p:nvSpPr>
              <p:cNvPr id="5" name="矩形 4"/>
              <p:cNvSpPr>
                <a:spLocks noRot="1" noChangeAspect="1" noMove="1" noResize="1" noEditPoints="1" noAdjustHandles="1" noChangeArrowheads="1" noChangeShapeType="1" noTextEdit="1"/>
              </p:cNvSpPr>
              <p:nvPr/>
            </p:nvSpPr>
            <p:spPr>
              <a:xfrm>
                <a:off x="1177290" y="3343275"/>
                <a:ext cx="5022215" cy="1930400"/>
              </a:xfrm>
              <a:prstGeom prst="rect">
                <a:avLst/>
              </a:prstGeom>
              <a:blipFill rotWithShape="1">
                <a:blip r:embed="rId7"/>
                <a:stretch>
                  <a:fillRect l="-3155" t="-44749" b="-274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6" name="文本框 95">
                <a:extLst>
                  <a:ext uri="{FF2B5EF4-FFF2-40B4-BE49-F238E27FC236}">
                    <a14:artisticCrisscrossEtching id="{1FC5EEDC-CB76-4AB3-8222-9C6929559F4F}"/>
                  </a:ext>
                </a:extLst>
              </p:cNvPr>
              <p:cNvSpPr txBox="1"/>
              <p:nvPr/>
            </p:nvSpPr>
            <p:spPr>
              <a:xfrm>
                <a:off x="234792" y="5356881"/>
                <a:ext cx="7431586" cy="855875"/>
              </a:xfrm>
              <a:prstGeom prst="rect">
                <a:avLst/>
              </a:prstGeom>
              <a:noFill/>
            </p:spPr>
            <p:txBody>
              <a:bodyPr wrap="none" lIns="0" tIns="0" rIns="0" bIns="0" rtlCol="0">
                <a:spAutoFit/>
              </a:bodyPr>
              <a:lstStyle/>
              <a:p>
                <a:pPr>
                  <a:lnSpc>
                    <a:spcPct val="120000"/>
                  </a:lnSpc>
                </a:pPr>
                <a14:m>
                  <m:oMath xmlns:m="http://schemas.openxmlformats.org/officeDocument/2006/math">
                    <m:r>
                      <a:rPr lang="en-US" sz="2400" i="1" smtClean="0">
                        <a:solidFill>
                          <a:srgbClr val="C00000"/>
                        </a:solidFill>
                        <a:latin typeface="Cambria Math" panose="02040503050406030204" pitchFamily="18" charset="0"/>
                        <a:ea typeface="Cambria Math" panose="02040503050406030204" pitchFamily="18" charset="0"/>
                      </a:rPr>
                      <m:t>𝔼</m:t>
                    </m:r>
                    <m:d>
                      <m:dPr>
                        <m:begChr m:val="["/>
                        <m:endChr m:val="]"/>
                        <m:ctrlPr>
                          <a:rPr lang="en-US" sz="2400" b="0" i="1" smtClean="0">
                            <a:solidFill>
                              <a:srgbClr val="C00000"/>
                            </a:solidFill>
                            <a:latin typeface="Cambria Math" panose="02040503050406030204" pitchFamily="18" charset="0"/>
                            <a:ea typeface="Cambria Math" panose="02040503050406030204" pitchFamily="18" charset="0"/>
                          </a:rPr>
                        </m:ctrlPr>
                      </m:dPr>
                      <m:e>
                        <m:r>
                          <a:rPr lang="en-US" sz="2400" b="0" i="1" smtClean="0">
                            <a:solidFill>
                              <a:srgbClr val="C00000"/>
                            </a:solidFill>
                            <a:latin typeface="Cambria Math" panose="02040503050406030204" pitchFamily="18" charset="0"/>
                            <a:ea typeface="Cambria Math" panose="02040503050406030204" pitchFamily="18" charset="0"/>
                          </a:rPr>
                          <m:t>𝐶</m:t>
                        </m:r>
                      </m:e>
                    </m:d>
                    <m:r>
                      <a:rPr lang="en-US" sz="2400" b="0" i="1" smtClean="0">
                        <a:solidFill>
                          <a:srgbClr val="C00000"/>
                        </a:solidFill>
                        <a:latin typeface="Cambria Math" panose="02040503050406030204" pitchFamily="18" charset="0"/>
                        <a:ea typeface="Cambria Math" panose="02040503050406030204" pitchFamily="18" charset="0"/>
                      </a:rPr>
                      <m:t>=</m:t>
                    </m:r>
                    <m:r>
                      <a:rPr lang="en-US" sz="2400" i="1" smtClean="0">
                        <a:solidFill>
                          <a:srgbClr val="C00000"/>
                        </a:solidFill>
                        <a:latin typeface="Cambria Math" panose="02040503050406030204" pitchFamily="18" charset="0"/>
                        <a:ea typeface="Cambria Math" panose="02040503050406030204" pitchFamily="18" charset="0"/>
                      </a:rPr>
                      <m:t>𝑂</m:t>
                    </m:r>
                    <m:d>
                      <m:dPr>
                        <m:ctrlPr>
                          <a:rPr lang="en-US" sz="2400" b="0" i="1" smtClean="0">
                            <a:solidFill>
                              <a:srgbClr val="C00000"/>
                            </a:solidFill>
                            <a:latin typeface="Cambria Math" panose="02040503050406030204" pitchFamily="18" charset="0"/>
                            <a:ea typeface="Cambria Math" panose="02040503050406030204" pitchFamily="18" charset="0"/>
                          </a:rPr>
                        </m:ctrlPr>
                      </m:dPr>
                      <m:e>
                        <m:func>
                          <m:funcPr>
                            <m:ctrlPr>
                              <a:rPr lang="en-US" sz="2400" b="0" i="1" smtClean="0">
                                <a:solidFill>
                                  <a:srgbClr val="C00000"/>
                                </a:solidFill>
                                <a:latin typeface="Cambria Math" panose="02040503050406030204" pitchFamily="18" charset="0"/>
                                <a:ea typeface="Cambria Math" panose="02040503050406030204" pitchFamily="18" charset="0"/>
                              </a:rPr>
                            </m:ctrlPr>
                          </m:funcPr>
                          <m:fName>
                            <m:r>
                              <m:rPr>
                                <m:sty m:val="p"/>
                              </m:rPr>
                              <a:rPr lang="en-US" sz="2400" b="0" i="0" smtClean="0">
                                <a:solidFill>
                                  <a:srgbClr val="C00000"/>
                                </a:solidFill>
                                <a:latin typeface="Cambria Math" panose="02040503050406030204" pitchFamily="18" charset="0"/>
                                <a:ea typeface="Cambria Math" panose="02040503050406030204" pitchFamily="18" charset="0"/>
                              </a:rPr>
                              <m:t>log</m:t>
                            </m:r>
                          </m:fName>
                          <m:e>
                            <m:r>
                              <a:rPr lang="en-US" sz="2400" b="0" i="1" smtClean="0">
                                <a:solidFill>
                                  <a:srgbClr val="C00000"/>
                                </a:solidFill>
                                <a:latin typeface="Cambria Math" panose="02040503050406030204" pitchFamily="18" charset="0"/>
                                <a:ea typeface="Cambria Math" panose="02040503050406030204" pitchFamily="18" charset="0"/>
                              </a:rPr>
                              <m:t>𝑛</m:t>
                            </m:r>
                          </m:e>
                        </m:func>
                      </m:e>
                    </m:d>
                  </m:oMath>
                </a14:m>
                <a:r>
                  <a:rPr lang="en-US" sz="2400" dirty="0">
                    <a:solidFill>
                      <a:srgbClr val="C00000"/>
                    </a:solidFill>
                  </a:rPr>
                  <a:t> </a:t>
                </a:r>
              </a:p>
              <a:p>
                <a:pPr>
                  <a:lnSpc>
                    <a:spcPct val="120000"/>
                  </a:lnSpc>
                </a:pPr>
                <a:r>
                  <a:rPr lang="en-US" sz="2400" dirty="0">
                    <a:solidFill>
                      <a:srgbClr val="C00000"/>
                    </a:solidFill>
                  </a:rPr>
                  <a:t>That is, search can be done in </a:t>
                </a:r>
                <a14:m>
                  <m:oMath xmlns:m="http://schemas.openxmlformats.org/officeDocument/2006/math">
                    <m:r>
                      <a:rPr lang="en-US" sz="2400" b="0" i="1" smtClean="0">
                        <a:solidFill>
                          <a:srgbClr val="C00000"/>
                        </a:solidFill>
                        <a:latin typeface="Cambria Math" panose="02040503050406030204" pitchFamily="18" charset="0"/>
                      </a:rPr>
                      <m:t>𝑂</m:t>
                    </m:r>
                    <m:d>
                      <m:dPr>
                        <m:ctrlPr>
                          <a:rPr lang="en-US" sz="2400" b="0" i="1" smtClean="0">
                            <a:solidFill>
                              <a:srgbClr val="C00000"/>
                            </a:solidFill>
                            <a:latin typeface="Cambria Math" panose="02040503050406030204" pitchFamily="18" charset="0"/>
                          </a:rPr>
                        </m:ctrlPr>
                      </m:dPr>
                      <m:e>
                        <m:func>
                          <m:funcPr>
                            <m:ctrlPr>
                              <a:rPr lang="en-US" sz="2400" b="0" i="1" smtClean="0">
                                <a:solidFill>
                                  <a:srgbClr val="C00000"/>
                                </a:solidFill>
                                <a:latin typeface="Cambria Math" panose="02040503050406030204" pitchFamily="18" charset="0"/>
                              </a:rPr>
                            </m:ctrlPr>
                          </m:funcPr>
                          <m:fName>
                            <m:r>
                              <m:rPr>
                                <m:sty m:val="p"/>
                              </m:rPr>
                              <a:rPr lang="en-US" sz="2400" b="0" i="0" smtClean="0">
                                <a:solidFill>
                                  <a:srgbClr val="C00000"/>
                                </a:solidFill>
                                <a:latin typeface="Cambria Math" panose="02040503050406030204" pitchFamily="18" charset="0"/>
                              </a:rPr>
                              <m:t>log</m:t>
                            </m:r>
                          </m:fName>
                          <m:e>
                            <m:r>
                              <a:rPr lang="en-US" sz="2400" b="0" i="1" smtClean="0">
                                <a:solidFill>
                                  <a:srgbClr val="C00000"/>
                                </a:solidFill>
                                <a:latin typeface="Cambria Math" panose="02040503050406030204" pitchFamily="18" charset="0"/>
                              </a:rPr>
                              <m:t>𝑛</m:t>
                            </m:r>
                          </m:e>
                        </m:func>
                      </m:e>
                    </m:d>
                  </m:oMath>
                </a14:m>
                <a:r>
                  <a:rPr lang="en-US" sz="2400" dirty="0">
                    <a:solidFill>
                      <a:srgbClr val="C00000"/>
                    </a:solidFill>
                  </a:rPr>
                  <a:t> time in expectation. </a:t>
                </a:r>
              </a:p>
            </p:txBody>
          </p:sp>
        </mc:Choice>
        <mc:Fallback>
          <p:sp>
            <p:nvSpPr>
              <p:cNvPr id="96" name="文本框 95"/>
              <p:cNvSpPr txBox="1">
                <a:spLocks noRot="1" noChangeAspect="1" noMove="1" noResize="1" noEditPoints="1" noAdjustHandles="1" noChangeArrowheads="1" noChangeShapeType="1" noTextEdit="1"/>
              </p:cNvSpPr>
              <p:nvPr/>
            </p:nvSpPr>
            <p:spPr>
              <a:xfrm>
                <a:off x="234792" y="5356881"/>
                <a:ext cx="7431586" cy="855875"/>
              </a:xfrm>
              <a:prstGeom prst="rect">
                <a:avLst/>
              </a:prstGeom>
              <a:blipFill rotWithShape="1">
                <a:blip r:embed="rId8"/>
                <a:stretch>
                  <a:fillRect l="-2543" r="-2133" b="-20714"/>
                </a:stretch>
              </a:blipFill>
            </p:spPr>
            <p:txBody>
              <a:bodyPr/>
              <a:lstStyle/>
              <a:p>
                <a:r>
                  <a:rPr lang="en-US">
                    <a:noFill/>
                  </a:rPr>
                  <a:t> </a:t>
                </a:r>
                <a:endParaRPr lang="en-US">
                  <a:noFill/>
                </a:endParaRPr>
              </a:p>
            </p:txBody>
          </p:sp>
        </mc:Fallback>
      </mc:AlternateContent>
      <p:sp>
        <p:nvSpPr>
          <p:cNvPr id="6" name="文本框 5"/>
          <p:cNvSpPr txBox="1"/>
          <p:nvPr/>
        </p:nvSpPr>
        <p:spPr>
          <a:xfrm rot="1642653">
            <a:off x="4276802" y="2951947"/>
            <a:ext cx="495649" cy="954107"/>
          </a:xfrm>
          <a:prstGeom prst="rect">
            <a:avLst/>
          </a:prstGeom>
          <a:noFill/>
        </p:spPr>
        <p:txBody>
          <a:bodyPr wrap="none" rtlCol="0">
            <a:spAutoFit/>
          </a:bodyPr>
          <a:lstStyle/>
          <a:p>
            <a:r>
              <a:rPr lang="en-US" sz="5600" b="1" dirty="0">
                <a:solidFill>
                  <a:srgbClr val="C00000"/>
                </a:solidFill>
                <a:latin typeface="Algerian" pitchFamily="18" charset="0"/>
              </a:rPr>
              <a:t>?</a:t>
            </a:r>
            <a:endParaRPr lang="en-US" sz="5600" b="1" dirty="0">
              <a:solidFill>
                <a:srgbClr val="C00000"/>
              </a:solidFill>
              <a:latin typeface="Algeri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4" grpId="0" animBg="1"/>
      <p:bldP spid="91" grpId="0" animBg="1"/>
      <p:bldP spid="92" grpId="0"/>
      <p:bldP spid="93" grpId="0" animBg="1"/>
      <p:bldP spid="5" grpId="0"/>
      <p:bldP spid="96"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Efficient implementation of </a:t>
            </a:r>
            <a:r>
              <a:rPr lang="en-US" b="1" dirty="0" err="1"/>
              <a:t>OSet</a:t>
            </a:r>
            <a:endParaRPr lang="en-US" b="1" dirty="0"/>
          </a:p>
        </p:txBody>
      </p:sp>
      <p:graphicFrame>
        <p:nvGraphicFramePr>
          <p:cNvPr id="4" name="表格 4"/>
          <p:cNvGraphicFramePr>
            <a:graphicFrameLocks noGrp="1"/>
          </p:cNvGraphicFramePr>
          <p:nvPr>
            <p:ph idx="1"/>
          </p:nvPr>
        </p:nvGraphicFramePr>
        <p:xfrm>
          <a:off x="720000" y="1690689"/>
          <a:ext cx="7704000" cy="3609840"/>
        </p:xfrm>
        <a:graphic>
          <a:graphicData uri="http://schemas.openxmlformats.org/drawingml/2006/table">
            <a:tbl>
              <a:tblPr firstRow="1" bandRow="1">
                <a:tableStyleId>{C083E6E3-FA7D-4D7B-A595-EF9225AFEA82}</a:tableStyleId>
              </a:tblPr>
              <a:tblGrid>
                <a:gridCol w="2520000"/>
                <a:gridCol w="1728000"/>
                <a:gridCol w="1728000"/>
                <a:gridCol w="1728000"/>
              </a:tblGrid>
              <a:tr h="432000">
                <a:tc>
                  <a:txBody>
                    <a:bodyPr/>
                    <a:lstStyle/>
                    <a:p>
                      <a:endParaRPr lang="en-US" sz="2000"/>
                    </a:p>
                  </a:txBody>
                  <a:tcPr anchor="ctr"/>
                </a:tc>
                <a:tc>
                  <a:txBody>
                    <a:bodyPr/>
                    <a:lstStyle/>
                    <a:p>
                      <a:r>
                        <a:rPr lang="en-US" sz="1800" dirty="0">
                          <a:latin typeface="Courier New" pitchFamily="49" charset="0"/>
                          <a:cs typeface="Courier New" pitchFamily="49" charset="0"/>
                        </a:rPr>
                        <a:t>Search(</a:t>
                      </a:r>
                      <a:r>
                        <a:rPr lang="en-US" sz="1800" dirty="0" err="1">
                          <a:latin typeface="Courier New" pitchFamily="49" charset="0"/>
                          <a:cs typeface="Courier New" pitchFamily="49" charset="0"/>
                        </a:rPr>
                        <a:t>S,k</a:t>
                      </a:r>
                      <a:r>
                        <a:rPr lang="en-US" sz="1800" dirty="0">
                          <a:latin typeface="Courier New" pitchFamily="49" charset="0"/>
                          <a:cs typeface="Courier New" pitchFamily="49" charset="0"/>
                        </a:rPr>
                        <a:t>)</a:t>
                      </a:r>
                      <a:endParaRPr lang="en-US" sz="1800" b="1" dirty="0">
                        <a:latin typeface="Courier New" pitchFamily="49" charset="0"/>
                        <a:cs typeface="Courier New" pitchFamily="49" charset="0"/>
                      </a:endParaRPr>
                    </a:p>
                  </a:txBody>
                  <a:tcPr anchor="ctr"/>
                </a:tc>
                <a:tc>
                  <a:txBody>
                    <a:bodyPr/>
                    <a:lstStyle/>
                    <a:p>
                      <a:r>
                        <a:rPr lang="en-US" sz="1800" dirty="0">
                          <a:latin typeface="Courier New" pitchFamily="49" charset="0"/>
                          <a:cs typeface="Courier New" pitchFamily="49" charset="0"/>
                        </a:rPr>
                        <a:t>Insert(</a:t>
                      </a:r>
                      <a:r>
                        <a:rPr lang="en-US" sz="1800" dirty="0" err="1">
                          <a:latin typeface="Courier New" pitchFamily="49" charset="0"/>
                          <a:cs typeface="Courier New" pitchFamily="49" charset="0"/>
                        </a:rPr>
                        <a:t>S,x</a:t>
                      </a:r>
                      <a:r>
                        <a:rPr lang="en-US" sz="1800" dirty="0">
                          <a:latin typeface="Courier New" pitchFamily="49" charset="0"/>
                          <a:cs typeface="Courier New" pitchFamily="49" charset="0"/>
                        </a:rPr>
                        <a:t>)</a:t>
                      </a:r>
                      <a:endParaRPr lang="en-US" sz="1800" b="1" dirty="0">
                        <a:latin typeface="Courier New" pitchFamily="49" charset="0"/>
                        <a:cs typeface="Courier New" pitchFamily="49" charset="0"/>
                      </a:endParaRPr>
                    </a:p>
                  </a:txBody>
                  <a:tcPr anchor="ctr"/>
                </a:tc>
                <a:tc>
                  <a:txBody>
                    <a:bodyPr/>
                    <a:lstStyle/>
                    <a:p>
                      <a:r>
                        <a:rPr lang="en-US" sz="1800" dirty="0">
                          <a:latin typeface="Courier New" pitchFamily="49" charset="0"/>
                          <a:cs typeface="Courier New" pitchFamily="49" charset="0"/>
                        </a:rPr>
                        <a:t>Remove(</a:t>
                      </a:r>
                      <a:r>
                        <a:rPr lang="en-US" sz="1800" dirty="0" err="1">
                          <a:latin typeface="Courier New" pitchFamily="49" charset="0"/>
                          <a:cs typeface="Courier New" pitchFamily="49" charset="0"/>
                        </a:rPr>
                        <a:t>S,x</a:t>
                      </a:r>
                      <a:r>
                        <a:rPr lang="en-US" sz="1800" dirty="0">
                          <a:latin typeface="Courier New" pitchFamily="49" charset="0"/>
                          <a:cs typeface="Courier New" pitchFamily="49" charset="0"/>
                        </a:rPr>
                        <a:t>)</a:t>
                      </a:r>
                      <a:endParaRPr lang="en-US" sz="1800" b="1" dirty="0">
                        <a:latin typeface="Courier New" pitchFamily="49" charset="0"/>
                        <a:cs typeface="Courier New" pitchFamily="49" charset="0"/>
                      </a:endParaRPr>
                    </a:p>
                  </a:txBody>
                  <a:tcPr anchor="ctr"/>
                </a:tc>
              </a:tr>
              <a:tr h="825600">
                <a:tc>
                  <a:txBody>
                    <a:bodyPr/>
                    <a:lstStyle/>
                    <a:p>
                      <a:r>
                        <a:rPr lang="en-US" sz="1800" b="0" dirty="0" err="1">
                          <a:solidFill>
                            <a:schemeClr val="tx1"/>
                          </a:solidFill>
                          <a:latin typeface="Courier New" pitchFamily="49" charset="0"/>
                          <a:cs typeface="Courier New" pitchFamily="49" charset="0"/>
                        </a:rPr>
                        <a:t>BinarySearchTree</a:t>
                      </a:r>
                      <a:endParaRPr lang="en-US" sz="1800" b="0" dirty="0">
                        <a:solidFill>
                          <a:schemeClr val="tx1"/>
                        </a:solidFill>
                        <a:latin typeface="Courier New" pitchFamily="49" charset="0"/>
                        <a:cs typeface="Courier New" pitchFamily="49" charset="0"/>
                      </a:endParaRPr>
                    </a:p>
                  </a:txBody>
                  <a:tcPr marT="108000" marB="108000" anchor="ctr"/>
                </a:tc>
                <a:tc>
                  <a:txBody>
                    <a:bodyPr/>
                    <a:lstStyle/>
                    <a:p>
                      <a:endParaRPr lang="en-US"/>
                    </a:p>
                  </a:txBody>
                  <a:tcPr marT="108000" marB="108000" anchor="ctr">
                    <a:blipFill>
                      <a:blip r:embed="rId1"/>
                      <a:stretch>
                        <a:fillRect l="-145423" t="-52941" r="-200000" b="-297059"/>
                      </a:stretch>
                    </a:blipFill>
                  </a:tcPr>
                </a:tc>
                <a:tc>
                  <a:txBody>
                    <a:bodyPr/>
                    <a:lstStyle/>
                    <a:p>
                      <a:endParaRPr lang="en-US"/>
                    </a:p>
                  </a:txBody>
                  <a:tcPr marT="108000" marB="108000" anchor="ctr">
                    <a:blipFill>
                      <a:blip r:embed="rId1"/>
                      <a:stretch>
                        <a:fillRect l="-246290" t="-52941" r="-100707" b="-297059"/>
                      </a:stretch>
                    </a:blipFill>
                  </a:tcPr>
                </a:tc>
                <a:tc>
                  <a:txBody>
                    <a:bodyPr/>
                    <a:lstStyle/>
                    <a:p>
                      <a:endParaRPr lang="en-US"/>
                    </a:p>
                  </a:txBody>
                  <a:tcPr marT="108000" marB="108000" anchor="ctr">
                    <a:blipFill>
                      <a:blip r:embed="rId1"/>
                      <a:stretch>
                        <a:fillRect l="-345070" t="-52941" r="-352" b="-297059"/>
                      </a:stretch>
                    </a:blipFill>
                  </a:tcPr>
                </a:tc>
              </a:tr>
              <a:tr h="825600">
                <a:tc>
                  <a:txBody>
                    <a:bodyPr/>
                    <a:lstStyle/>
                    <a:p>
                      <a:r>
                        <a:rPr lang="en-US" sz="1800" b="0" dirty="0" err="1">
                          <a:solidFill>
                            <a:schemeClr val="tx1"/>
                          </a:solidFill>
                          <a:latin typeface="Courier New" pitchFamily="49" charset="0"/>
                          <a:cs typeface="Courier New" pitchFamily="49" charset="0"/>
                        </a:rPr>
                        <a:t>Treap</a:t>
                      </a:r>
                      <a:endParaRPr lang="en-US" sz="1800" b="0" dirty="0">
                        <a:solidFill>
                          <a:schemeClr val="tx1"/>
                        </a:solidFill>
                        <a:latin typeface="Courier New" pitchFamily="49" charset="0"/>
                        <a:cs typeface="Courier New" pitchFamily="49" charset="0"/>
                      </a:endParaRPr>
                    </a:p>
                  </a:txBody>
                  <a:tcPr marT="108000" marB="108000" anchor="ctr"/>
                </a:tc>
                <a:tc>
                  <a:txBody>
                    <a:bodyPr/>
                    <a:lstStyle/>
                    <a:p>
                      <a:endParaRPr lang="en-US"/>
                    </a:p>
                  </a:txBody>
                  <a:tcPr marT="108000" marB="108000" anchor="ctr">
                    <a:blipFill>
                      <a:blip r:embed="rId1"/>
                      <a:stretch>
                        <a:fillRect l="-145423" t="-154074" r="-200000" b="-199259"/>
                      </a:stretch>
                    </a:blipFill>
                  </a:tcPr>
                </a:tc>
                <a:tc>
                  <a:txBody>
                    <a:bodyPr/>
                    <a:lstStyle/>
                    <a:p>
                      <a:endParaRPr lang="en-US"/>
                    </a:p>
                  </a:txBody>
                  <a:tcPr marT="108000" marB="108000" anchor="ctr">
                    <a:blipFill>
                      <a:blip r:embed="rId1"/>
                      <a:stretch>
                        <a:fillRect l="-246290" t="-154074" r="-100707" b="-199259"/>
                      </a:stretch>
                    </a:blipFill>
                  </a:tcPr>
                </a:tc>
                <a:tc>
                  <a:txBody>
                    <a:bodyPr/>
                    <a:lstStyle/>
                    <a:p>
                      <a:endParaRPr lang="en-US"/>
                    </a:p>
                  </a:txBody>
                  <a:tcPr marT="108000" marB="108000" anchor="ctr">
                    <a:blipFill>
                      <a:blip r:embed="rId1"/>
                      <a:stretch>
                        <a:fillRect l="-345070" t="-154074" r="-352" b="-199259"/>
                      </a:stretch>
                    </a:blipFill>
                  </a:tcPr>
                </a:tc>
              </a:tr>
              <a:tr h="825600">
                <a:tc>
                  <a:txBody>
                    <a:bodyPr/>
                    <a:lstStyle/>
                    <a:p>
                      <a:r>
                        <a:rPr lang="en-US" sz="1800" b="0" dirty="0">
                          <a:solidFill>
                            <a:schemeClr val="tx1"/>
                          </a:solidFill>
                          <a:latin typeface="Courier New" pitchFamily="49" charset="0"/>
                          <a:cs typeface="Courier New" pitchFamily="49" charset="0"/>
                        </a:rPr>
                        <a:t>RB-Tree</a:t>
                      </a:r>
                      <a:endParaRPr lang="en-US" sz="1800" b="0" dirty="0">
                        <a:solidFill>
                          <a:schemeClr val="tx1"/>
                        </a:solidFill>
                        <a:latin typeface="Courier New" pitchFamily="49" charset="0"/>
                        <a:cs typeface="Courier New" pitchFamily="49" charset="0"/>
                      </a:endParaRPr>
                    </a:p>
                  </a:txBody>
                  <a:tcPr marT="108000" marB="108000" anchor="ctr"/>
                </a:tc>
                <a:tc>
                  <a:txBody>
                    <a:bodyPr/>
                    <a:lstStyle/>
                    <a:p>
                      <a:endParaRPr lang="en-US"/>
                    </a:p>
                  </a:txBody>
                  <a:tcPr marT="108000" marB="108000" anchor="ctr">
                    <a:blipFill>
                      <a:blip r:embed="rId1"/>
                      <a:stretch>
                        <a:fillRect l="-145423" t="-252206" r="-200000" b="-97794"/>
                      </a:stretch>
                    </a:blipFill>
                  </a:tcPr>
                </a:tc>
                <a:tc>
                  <a:txBody>
                    <a:bodyPr/>
                    <a:lstStyle/>
                    <a:p>
                      <a:endParaRPr lang="en-US"/>
                    </a:p>
                  </a:txBody>
                  <a:tcPr marT="108000" marB="108000" anchor="ctr">
                    <a:blipFill>
                      <a:blip r:embed="rId1"/>
                      <a:stretch>
                        <a:fillRect l="-246290" t="-252206" r="-100707" b="-97794"/>
                      </a:stretch>
                    </a:blipFill>
                  </a:tcPr>
                </a:tc>
                <a:tc>
                  <a:txBody>
                    <a:bodyPr/>
                    <a:lstStyle/>
                    <a:p>
                      <a:endParaRPr lang="en-US"/>
                    </a:p>
                  </a:txBody>
                  <a:tcPr marT="108000" marB="108000" anchor="ctr">
                    <a:blipFill>
                      <a:blip r:embed="rId1"/>
                      <a:stretch>
                        <a:fillRect l="-345070" t="-252206" r="-352" b="-97794"/>
                      </a:stretch>
                    </a:blipFill>
                  </a:tcPr>
                </a:tc>
              </a:tr>
              <a:tr h="701040">
                <a:tc>
                  <a:txBody>
                    <a:bodyPr/>
                    <a:lstStyle/>
                    <a:p>
                      <a:r>
                        <a:rPr lang="en-US" sz="1800" dirty="0" err="1">
                          <a:latin typeface="Courier New" pitchFamily="49" charset="0"/>
                          <a:cs typeface="Courier New" pitchFamily="49" charset="0"/>
                        </a:rPr>
                        <a:t>SkipList</a:t>
                      </a:r>
                      <a:endParaRPr lang="en-US" sz="1800" dirty="0">
                        <a:latin typeface="Courier New" pitchFamily="49" charset="0"/>
                        <a:cs typeface="Courier New" pitchFamily="49" charset="0"/>
                      </a:endParaRPr>
                    </a:p>
                  </a:txBody>
                  <a:tcPr anchor="ctr"/>
                </a:tc>
                <a:tc>
                  <a:txBody>
                    <a:bodyPr/>
                    <a:lstStyle/>
                    <a:p>
                      <a:endParaRPr lang="en-US"/>
                    </a:p>
                  </a:txBody>
                  <a:tcPr anchor="ctr">
                    <a:blipFill>
                      <a:blip r:embed="rId1"/>
                      <a:stretch>
                        <a:fillRect l="-145423" t="-416522" r="-200000" b="-15652"/>
                      </a:stretch>
                    </a:blipFill>
                  </a:tcPr>
                </a:tc>
                <a:tc>
                  <a:txBody>
                    <a:bodyPr/>
                    <a:lstStyle/>
                    <a:p>
                      <a:endParaRPr lang="en-US"/>
                    </a:p>
                  </a:txBody>
                  <a:tcPr anchor="ctr">
                    <a:blipFill>
                      <a:blip r:embed="rId1"/>
                      <a:stretch>
                        <a:fillRect l="-246290" t="-416522" r="-100707" b="-15652"/>
                      </a:stretch>
                    </a:blipFill>
                  </a:tcPr>
                </a:tc>
                <a:tc>
                  <a:txBody>
                    <a:bodyPr/>
                    <a:lstStyle/>
                    <a:p>
                      <a:endParaRPr lang="en-US"/>
                    </a:p>
                  </a:txBody>
                  <a:tcPr anchor="ctr">
                    <a:blipFill>
                      <a:blip r:embed="rId1"/>
                      <a:stretch>
                        <a:fillRect l="-345070" t="-416522" r="-352" b="-15652"/>
                      </a:stretch>
                    </a:blipFill>
                  </a:tcPr>
                </a:tc>
              </a:tr>
            </a:tbl>
          </a:graphicData>
        </a:graphic>
      </p:graphicFrame>
      <p:sp>
        <p:nvSpPr>
          <p:cNvPr id="5" name="文本框 4"/>
          <p:cNvSpPr txBox="1"/>
          <p:nvPr/>
        </p:nvSpPr>
        <p:spPr>
          <a:xfrm>
            <a:off x="1980874" y="5624993"/>
            <a:ext cx="5182252" cy="58477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3200" dirty="0">
                <a:solidFill>
                  <a:schemeClr val="bg1"/>
                </a:solidFill>
              </a:rPr>
              <a:t>Performance versus Simplicity</a:t>
            </a:r>
            <a:endParaRPr lang="en-US" sz="3200" dirty="0">
              <a:solidFill>
                <a:schemeClr val="bg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Reading</a:t>
            </a:r>
            <a:endParaRPr lang="en-US" dirty="0"/>
          </a:p>
        </p:txBody>
      </p:sp>
      <p:sp>
        <p:nvSpPr>
          <p:cNvPr id="3" name="内容占位符 2"/>
          <p:cNvSpPr>
            <a:spLocks noGrp="1"/>
          </p:cNvSpPr>
          <p:nvPr>
            <p:ph idx="1"/>
          </p:nvPr>
        </p:nvSpPr>
        <p:spPr/>
        <p:txBody>
          <a:bodyPr>
            <a:normAutofit/>
          </a:bodyPr>
          <a:lstStyle/>
          <a:p>
            <a:r>
              <a:rPr lang="en-GB" sz="2400" dirty="0"/>
              <a:t>[CLRS] Ch.13</a:t>
            </a:r>
            <a:endParaRPr lang="en-GB" sz="2400" dirty="0"/>
          </a:p>
          <a:p>
            <a:r>
              <a:rPr lang="en-GB" sz="2400" dirty="0"/>
              <a:t>[Morin] Ch.4</a:t>
            </a:r>
            <a:endParaRPr lang="en-US" sz="2000" dirty="0"/>
          </a:p>
        </p:txBody>
      </p:sp>
      <p:pic>
        <p:nvPicPr>
          <p:cNvPr id="6" name="图片 5"/>
          <p:cNvPicPr>
            <a:picLocks noChangeAspect="1"/>
          </p:cNvPicPr>
          <p:nvPr/>
        </p:nvPicPr>
        <p:blipFill>
          <a:blip r:embed="rId1"/>
          <a:stretch>
            <a:fillRect/>
          </a:stretch>
        </p:blipFill>
        <p:spPr>
          <a:xfrm>
            <a:off x="6494319" y="3280349"/>
            <a:ext cx="2039999" cy="3060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Red-black Tree (RB-Tree)</a:t>
            </a:r>
            <a:endParaRPr lang="en-US" dirty="0"/>
          </a:p>
        </p:txBody>
      </p:sp>
      <p:sp>
        <p:nvSpPr>
          <p:cNvPr id="3" name="内容占位符 2"/>
          <p:cNvSpPr>
            <a:spLocks noGrp="1"/>
          </p:cNvSpPr>
          <p:nvPr>
            <p:ph idx="1"/>
          </p:nvPr>
        </p:nvSpPr>
        <p:spPr>
          <a:xfrm>
            <a:off x="628650" y="1690689"/>
            <a:ext cx="7886700" cy="4351338"/>
          </a:xfrm>
        </p:spPr>
        <p:txBody>
          <a:bodyPr>
            <a:normAutofit/>
          </a:bodyPr>
          <a:lstStyle/>
          <a:p>
            <a:pPr marL="0" indent="0">
              <a:spcBef>
                <a:spcPts val="600"/>
              </a:spcBef>
              <a:spcAft>
                <a:spcPts val="600"/>
              </a:spcAft>
              <a:buNone/>
            </a:pPr>
            <a:r>
              <a:rPr lang="en-US" sz="2400" dirty="0"/>
              <a:t>A </a:t>
            </a:r>
            <a:r>
              <a:rPr lang="en-US" sz="2400" b="1" dirty="0"/>
              <a:t>Red-black Tree</a:t>
            </a:r>
            <a:r>
              <a:rPr lang="en-US" sz="2400" dirty="0"/>
              <a:t> (</a:t>
            </a:r>
            <a:r>
              <a:rPr lang="en-US" sz="2400" b="1" dirty="0"/>
              <a:t>RB-Tree</a:t>
            </a:r>
            <a:r>
              <a:rPr lang="en-US" sz="2400" dirty="0"/>
              <a:t>) is a BST in which each node has a </a:t>
            </a:r>
            <a:r>
              <a:rPr lang="en-US" sz="2400" i="1" dirty="0"/>
              <a:t>color</a:t>
            </a:r>
            <a:r>
              <a:rPr lang="en-US" sz="2400" dirty="0"/>
              <a:t>, and satisfies following properties: </a:t>
            </a:r>
            <a:endParaRPr lang="en-US" sz="2400" dirty="0"/>
          </a:p>
          <a:p>
            <a:pPr>
              <a:spcBef>
                <a:spcPts val="600"/>
              </a:spcBef>
            </a:pPr>
            <a:r>
              <a:rPr lang="en-US" sz="2200" dirty="0">
                <a:solidFill>
                  <a:schemeClr val="accent1">
                    <a:lumMod val="75000"/>
                  </a:schemeClr>
                </a:solidFill>
              </a:rPr>
              <a:t>Every node is either red or black.</a:t>
            </a:r>
            <a:endParaRPr lang="en-US" sz="2200" dirty="0">
              <a:solidFill>
                <a:schemeClr val="accent1">
                  <a:lumMod val="75000"/>
                </a:schemeClr>
              </a:solidFill>
            </a:endParaRPr>
          </a:p>
          <a:p>
            <a:pPr>
              <a:spcBef>
                <a:spcPts val="600"/>
              </a:spcBef>
            </a:pPr>
            <a:r>
              <a:rPr lang="en-US" sz="2200" dirty="0">
                <a:solidFill>
                  <a:schemeClr val="accent1">
                    <a:lumMod val="75000"/>
                  </a:schemeClr>
                </a:solidFill>
              </a:rPr>
              <a:t>The root is black.</a:t>
            </a:r>
            <a:endParaRPr lang="en-US" sz="2200" dirty="0">
              <a:solidFill>
                <a:schemeClr val="accent1">
                  <a:lumMod val="75000"/>
                </a:schemeClr>
              </a:solidFill>
            </a:endParaRPr>
          </a:p>
          <a:p>
            <a:pPr>
              <a:spcBef>
                <a:spcPts val="600"/>
              </a:spcBef>
            </a:pPr>
            <a:r>
              <a:rPr lang="en-US" sz="2200" dirty="0">
                <a:solidFill>
                  <a:schemeClr val="accent1">
                    <a:lumMod val="75000"/>
                  </a:schemeClr>
                </a:solidFill>
              </a:rPr>
              <a:t>Every leaf is black.</a:t>
            </a:r>
            <a:endParaRPr lang="en-US" sz="2200" dirty="0">
              <a:solidFill>
                <a:schemeClr val="accent1">
                  <a:lumMod val="75000"/>
                </a:schemeClr>
              </a:solidFill>
            </a:endParaRPr>
          </a:p>
          <a:p>
            <a:pPr>
              <a:spcBef>
                <a:spcPts val="600"/>
              </a:spcBef>
            </a:pPr>
            <a:r>
              <a:rPr lang="en-US" sz="2200" b="1" dirty="0">
                <a:solidFill>
                  <a:schemeClr val="accent1">
                    <a:lumMod val="50000"/>
                  </a:schemeClr>
                </a:solidFill>
              </a:rPr>
              <a:t>[no-red-edge]</a:t>
            </a:r>
            <a:r>
              <a:rPr lang="en-US" sz="2200" dirty="0">
                <a:solidFill>
                  <a:schemeClr val="accent1">
                    <a:lumMod val="75000"/>
                  </a:schemeClr>
                </a:solidFill>
              </a:rPr>
              <a:t> If a node is red, </a:t>
            </a:r>
            <a:br>
              <a:rPr lang="en-US" sz="2200" dirty="0">
                <a:solidFill>
                  <a:schemeClr val="accent1">
                    <a:lumMod val="75000"/>
                  </a:schemeClr>
                </a:solidFill>
              </a:rPr>
            </a:br>
            <a:r>
              <a:rPr lang="en-US" sz="2200" dirty="0">
                <a:solidFill>
                  <a:schemeClr val="accent1">
                    <a:lumMod val="75000"/>
                  </a:schemeClr>
                </a:solidFill>
              </a:rPr>
              <a:t>then both its children are black.</a:t>
            </a:r>
            <a:endParaRPr lang="en-US" sz="2200" dirty="0">
              <a:solidFill>
                <a:schemeClr val="accent1">
                  <a:lumMod val="75000"/>
                </a:schemeClr>
              </a:solidFill>
            </a:endParaRPr>
          </a:p>
          <a:p>
            <a:pPr>
              <a:spcBef>
                <a:spcPts val="600"/>
              </a:spcBef>
            </a:pPr>
            <a:r>
              <a:rPr lang="en-US" sz="2200" b="1" dirty="0">
                <a:solidFill>
                  <a:schemeClr val="accent1">
                    <a:lumMod val="50000"/>
                  </a:schemeClr>
                </a:solidFill>
              </a:rPr>
              <a:t>[black-height]</a:t>
            </a:r>
            <a:r>
              <a:rPr lang="en-US" sz="2200" dirty="0">
                <a:solidFill>
                  <a:schemeClr val="accent1">
                    <a:lumMod val="75000"/>
                  </a:schemeClr>
                </a:solidFill>
              </a:rPr>
              <a:t> For every node, </a:t>
            </a:r>
            <a:br>
              <a:rPr lang="en-US" sz="2200" dirty="0">
                <a:solidFill>
                  <a:schemeClr val="accent1">
                    <a:lumMod val="75000"/>
                  </a:schemeClr>
                </a:solidFill>
              </a:rPr>
            </a:br>
            <a:r>
              <a:rPr lang="en-US" sz="2200" dirty="0">
                <a:solidFill>
                  <a:schemeClr val="accent1">
                    <a:lumMod val="75000"/>
                  </a:schemeClr>
                </a:solidFill>
              </a:rPr>
              <a:t>all paths from the node to </a:t>
            </a:r>
            <a:br>
              <a:rPr lang="en-US" sz="2200" dirty="0">
                <a:solidFill>
                  <a:schemeClr val="accent1">
                    <a:lumMod val="75000"/>
                  </a:schemeClr>
                </a:solidFill>
              </a:rPr>
            </a:br>
            <a:r>
              <a:rPr lang="en-US" sz="2200" dirty="0">
                <a:solidFill>
                  <a:schemeClr val="accent1">
                    <a:lumMod val="75000"/>
                  </a:schemeClr>
                </a:solidFill>
              </a:rPr>
              <a:t>its descendant leaves contain </a:t>
            </a:r>
            <a:br>
              <a:rPr lang="en-US" sz="2200" dirty="0">
                <a:solidFill>
                  <a:schemeClr val="accent1">
                    <a:lumMod val="75000"/>
                  </a:schemeClr>
                </a:solidFill>
              </a:rPr>
            </a:br>
            <a:r>
              <a:rPr lang="en-US" sz="2200" dirty="0">
                <a:solidFill>
                  <a:schemeClr val="accent1">
                    <a:lumMod val="75000"/>
                  </a:schemeClr>
                </a:solidFill>
              </a:rPr>
              <a:t>same number of black nodes.</a:t>
            </a:r>
            <a:endParaRPr lang="en-US" sz="2200" dirty="0">
              <a:solidFill>
                <a:schemeClr val="accent1">
                  <a:lumMod val="75000"/>
                </a:schemeClr>
              </a:solidFill>
            </a:endParaRPr>
          </a:p>
          <a:p>
            <a:pPr>
              <a:spcBef>
                <a:spcPts val="600"/>
              </a:spcBef>
            </a:pPr>
            <a:endParaRPr lang="en-US" sz="24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25291" y="3001153"/>
            <a:ext cx="3590059" cy="17304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Black Height</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7D2D5BFF-2AA2-47ED-9BF7-AF2B81A37C65}"/>
                  </a:ext>
                </a:extLst>
              </p:cNvPr>
              <p:cNvSpPr>
                <a:spLocks noGrp="1"/>
              </p:cNvSpPr>
              <p:nvPr>
                <p:ph idx="1"/>
              </p:nvPr>
            </p:nvSpPr>
            <p:spPr>
              <a:xfrm>
                <a:off x="628650" y="1690688"/>
                <a:ext cx="7886700" cy="4802185"/>
              </a:xfrm>
            </p:spPr>
            <p:txBody>
              <a:bodyPr>
                <a:normAutofit/>
              </a:bodyPr>
              <a:lstStyle/>
              <a:p>
                <a:pPr>
                  <a:spcBef>
                    <a:spcPts val="600"/>
                  </a:spcBef>
                </a:pPr>
                <a:r>
                  <a:rPr lang="en-US" sz="2400" dirty="0"/>
                  <a:t>Call the number of black nodes on any simple path from, but not including, a node </a:t>
                </a:r>
                <a14:m>
                  <m:oMath xmlns:m="http://schemas.openxmlformats.org/officeDocument/2006/math">
                    <m:r>
                      <a:rPr lang="en-US" sz="2400" i="1" dirty="0" smtClean="0">
                        <a:latin typeface="Cambria Math" panose="02040503050406030204" pitchFamily="18" charset="0"/>
                      </a:rPr>
                      <m:t>𝑥</m:t>
                    </m:r>
                  </m:oMath>
                </a14:m>
                <a:r>
                  <a:rPr lang="en-US" sz="2400" dirty="0"/>
                  <a:t> down to a leaf the </a:t>
                </a:r>
                <a:r>
                  <a:rPr lang="en-US" sz="2400" b="1" dirty="0">
                    <a:solidFill>
                      <a:schemeClr val="accent1">
                        <a:lumMod val="75000"/>
                      </a:schemeClr>
                    </a:solidFill>
                  </a:rPr>
                  <a:t>black-height</a:t>
                </a:r>
                <a:r>
                  <a:rPr lang="en-US" sz="2400" b="1" dirty="0"/>
                  <a:t> </a:t>
                </a:r>
                <a:r>
                  <a:rPr lang="en-US" sz="2400" dirty="0"/>
                  <a:t>of the node, denoted by </a:t>
                </a:r>
                <a14:m>
                  <m:oMath xmlns:m="http://schemas.openxmlformats.org/officeDocument/2006/math">
                    <m:r>
                      <a:rPr lang="en-US" sz="2400" b="1" i="1" smtClean="0">
                        <a:solidFill>
                          <a:schemeClr val="accent1">
                            <a:lumMod val="75000"/>
                          </a:schemeClr>
                        </a:solidFill>
                        <a:latin typeface="Cambria Math" panose="02040503050406030204" pitchFamily="18" charset="0"/>
                      </a:rPr>
                      <m:t>𝒃𝒉</m:t>
                    </m:r>
                    <m:d>
                      <m:dPr>
                        <m:ctrlPr>
                          <a:rPr lang="en-US" sz="2400" b="1" i="1" smtClean="0">
                            <a:solidFill>
                              <a:schemeClr val="accent1">
                                <a:lumMod val="75000"/>
                              </a:schemeClr>
                            </a:solidFill>
                            <a:latin typeface="Cambria Math" panose="02040503050406030204" pitchFamily="18" charset="0"/>
                          </a:rPr>
                        </m:ctrlPr>
                      </m:dPr>
                      <m:e>
                        <m:r>
                          <a:rPr lang="en-US" sz="2400" b="1" i="1" smtClean="0">
                            <a:solidFill>
                              <a:schemeClr val="accent1">
                                <a:lumMod val="75000"/>
                              </a:schemeClr>
                            </a:solidFill>
                            <a:latin typeface="Cambria Math" panose="02040503050406030204" pitchFamily="18" charset="0"/>
                          </a:rPr>
                          <m:t>𝒙</m:t>
                        </m:r>
                      </m:e>
                    </m:d>
                  </m:oMath>
                </a14:m>
                <a:r>
                  <a:rPr lang="en-US" sz="2400" dirty="0"/>
                  <a:t>.</a:t>
                </a:r>
              </a:p>
              <a:p>
                <a:pPr>
                  <a:spcBef>
                    <a:spcPts val="600"/>
                  </a:spcBef>
                </a:pPr>
                <a:r>
                  <a:rPr lang="en-US" sz="2400" dirty="0"/>
                  <a:t>Due to </a:t>
                </a:r>
                <a:r>
                  <a:rPr lang="en-US" sz="2400" u="sng" dirty="0"/>
                  <a:t>black-height property</a:t>
                </a:r>
                <a:r>
                  <a:rPr lang="en-US" sz="2400" dirty="0"/>
                  <a:t>, from the black-height perspective, RB-Trees are “perfectly balanced”.</a:t>
                </a:r>
              </a:p>
              <a:p>
                <a:pPr>
                  <a:spcBef>
                    <a:spcPts val="600"/>
                  </a:spcBef>
                </a:pPr>
                <a:r>
                  <a:rPr lang="en-US" sz="2400" dirty="0"/>
                  <a:t>Due to </a:t>
                </a:r>
                <a:r>
                  <a:rPr lang="en-US" sz="2400" u="sng" dirty="0"/>
                  <a:t>no-red-edge property</a:t>
                </a:r>
                <a:r>
                  <a:rPr lang="en-US" sz="2400" dirty="0"/>
                  <a:t>, actual height of a RB-Tree does not deviate a lot from its black-height.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1190" y="4312228"/>
            <a:ext cx="4524161" cy="2180646"/>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组合 14"/>
          <p:cNvGrpSpPr/>
          <p:nvPr/>
        </p:nvGrpSpPr>
        <p:grpSpPr>
          <a:xfrm>
            <a:off x="3516404" y="4490482"/>
            <a:ext cx="5404331" cy="1777259"/>
            <a:chOff x="3516404" y="4490482"/>
            <a:chExt cx="5404331" cy="1777259"/>
          </a:xfrm>
        </p:grpSpPr>
        <mc:AlternateContent xmlns:mc="http://schemas.openxmlformats.org/markup-compatibility/2006">
          <mc:Choice xmlns:a14="http://schemas.microsoft.com/office/drawing/2010/main" Requires="a14">
            <p:sp>
              <p:nvSpPr>
                <p:cNvPr id="5" name="文本框 4">
                  <a:extLst>
                    <a:ext uri="{FF2B5EF4-FFF2-40B4-BE49-F238E27FC236}">
                      <a14:artisticCrisscrossEtching id="{DFBF37C6-086F-471A-9332-75ADE3C2D61C}"/>
                    </a:ext>
                  </a:extLst>
                </p:cNvPr>
                <p:cNvSpPr txBox="1"/>
                <p:nvPr/>
              </p:nvSpPr>
              <p:spPr>
                <a:xfrm>
                  <a:off x="3930983" y="5884298"/>
                  <a:ext cx="681523" cy="272415"/>
                </a:xfrm>
                <a:prstGeom prst="roundRect">
                  <a:avLst/>
                </a:prstGeom>
                <a:solidFill>
                  <a:schemeClr val="accent1">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𝑏h</m:t>
                        </m:r>
                        <m:r>
                          <a:rPr lang="en-US" sz="1600" b="0" i="1" smtClean="0">
                            <a:latin typeface="Cambria Math" panose="02040503050406030204" pitchFamily="18" charset="0"/>
                          </a:rPr>
                          <m:t>=1</m:t>
                        </m:r>
                      </m:oMath>
                    </m:oMathPara>
                  </a14:m>
                  <a:endParaRPr lang="en-US" sz="1600" dirty="0"/>
                </a:p>
              </p:txBody>
            </p:sp>
          </mc:Choice>
          <mc:Fallback>
            <p:sp>
              <p:nvSpPr>
                <p:cNvPr id="5" name="文本框 4"/>
                <p:cNvSpPr txBox="1">
                  <a:spLocks noRot="1" noChangeAspect="1" noMove="1" noResize="1" noEditPoints="1" noAdjustHandles="1" noChangeArrowheads="1" noChangeShapeType="1" noTextEdit="1"/>
                </p:cNvSpPr>
                <p:nvPr/>
              </p:nvSpPr>
              <p:spPr>
                <a:xfrm>
                  <a:off x="3930983" y="5884298"/>
                  <a:ext cx="681523" cy="272415"/>
                </a:xfrm>
                <a:prstGeom prst="roundRect">
                  <a:avLst/>
                </a:prstGeom>
                <a:blipFill rotWithShape="1">
                  <a:blip r:embed="rId3"/>
                  <a:stretch>
                    <a:fillRect l="-5357" r="-4464"/>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4:artisticCrisscrossEtching id="{E8D54047-CD0B-43D9-82B5-EB71B3C7CA8C}"/>
                    </a:ext>
                  </a:extLst>
                </p:cNvPr>
                <p:cNvSpPr txBox="1"/>
                <p:nvPr/>
              </p:nvSpPr>
              <p:spPr>
                <a:xfrm>
                  <a:off x="4672445" y="5485981"/>
                  <a:ext cx="681523" cy="272415"/>
                </a:xfrm>
                <a:prstGeom prst="roundRect">
                  <a:avLst/>
                </a:prstGeom>
                <a:solidFill>
                  <a:schemeClr val="accent1">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𝑏h</m:t>
                        </m:r>
                        <m:r>
                          <a:rPr lang="en-US" sz="1600" b="0" i="1" smtClean="0">
                            <a:latin typeface="Cambria Math" panose="02040503050406030204" pitchFamily="18" charset="0"/>
                          </a:rPr>
                          <m:t>=1</m:t>
                        </m:r>
                      </m:oMath>
                    </m:oMathPara>
                  </a14:m>
                  <a:endParaRPr lang="en-US" sz="1600" dirty="0"/>
                </a:p>
              </p:txBody>
            </p:sp>
          </mc:Choice>
          <mc:Fallback>
            <p:sp>
              <p:nvSpPr>
                <p:cNvPr id="6" name="文本框 5"/>
                <p:cNvSpPr txBox="1">
                  <a:spLocks noRot="1" noChangeAspect="1" noMove="1" noResize="1" noEditPoints="1" noAdjustHandles="1" noChangeArrowheads="1" noChangeShapeType="1" noTextEdit="1"/>
                </p:cNvSpPr>
                <p:nvPr/>
              </p:nvSpPr>
              <p:spPr>
                <a:xfrm>
                  <a:off x="4672445" y="5485981"/>
                  <a:ext cx="681523" cy="272415"/>
                </a:xfrm>
                <a:prstGeom prst="roundRect">
                  <a:avLst/>
                </a:prstGeom>
                <a:blipFill rotWithShape="1">
                  <a:blip r:embed="rId4"/>
                  <a:stretch>
                    <a:fillRect l="-4464" r="-4464"/>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4:artisticCrisscrossEtching id="{4C020513-873D-4D4F-8C77-95E292941A20}"/>
                    </a:ext>
                  </a:extLst>
                </p:cNvPr>
                <p:cNvSpPr txBox="1"/>
                <p:nvPr/>
              </p:nvSpPr>
              <p:spPr>
                <a:xfrm>
                  <a:off x="3516404" y="5485981"/>
                  <a:ext cx="681523" cy="272415"/>
                </a:xfrm>
                <a:prstGeom prst="roundRect">
                  <a:avLst/>
                </a:prstGeom>
                <a:solidFill>
                  <a:schemeClr val="accent1">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𝑏h</m:t>
                        </m:r>
                        <m:r>
                          <a:rPr lang="en-US" sz="1600" b="0" i="1" smtClean="0">
                            <a:latin typeface="Cambria Math" panose="02040503050406030204" pitchFamily="18" charset="0"/>
                          </a:rPr>
                          <m:t>=1</m:t>
                        </m:r>
                      </m:oMath>
                    </m:oMathPara>
                  </a14:m>
                  <a:endParaRPr lang="en-US" sz="1600" dirty="0"/>
                </a:p>
              </p:txBody>
            </p:sp>
          </mc:Choice>
          <mc:Fallback>
            <p:sp>
              <p:nvSpPr>
                <p:cNvPr id="7" name="文本框 6"/>
                <p:cNvSpPr txBox="1">
                  <a:spLocks noRot="1" noChangeAspect="1" noMove="1" noResize="1" noEditPoints="1" noAdjustHandles="1" noChangeArrowheads="1" noChangeShapeType="1" noTextEdit="1"/>
                </p:cNvSpPr>
                <p:nvPr/>
              </p:nvSpPr>
              <p:spPr>
                <a:xfrm>
                  <a:off x="3516404" y="5485981"/>
                  <a:ext cx="681523" cy="272415"/>
                </a:xfrm>
                <a:prstGeom prst="roundRect">
                  <a:avLst/>
                </a:prstGeom>
                <a:blipFill rotWithShape="1">
                  <a:blip r:embed="rId5"/>
                  <a:stretch>
                    <a:fillRect l="-5357" r="-4464"/>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4:artisticCrisscrossEtching id="{8175D9F3-1910-4E02-8C6E-EE65B9AE8EA1}"/>
                    </a:ext>
                  </a:extLst>
                </p:cNvPr>
                <p:cNvSpPr txBox="1"/>
                <p:nvPr/>
              </p:nvSpPr>
              <p:spPr>
                <a:xfrm>
                  <a:off x="4119078" y="5013613"/>
                  <a:ext cx="681523" cy="272415"/>
                </a:xfrm>
                <a:prstGeom prst="roundRect">
                  <a:avLst/>
                </a:prstGeom>
                <a:solidFill>
                  <a:schemeClr val="accent1">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𝑏h</m:t>
                        </m:r>
                        <m:r>
                          <a:rPr lang="en-US" sz="1600" b="0" i="1" smtClean="0">
                            <a:latin typeface="Cambria Math" panose="02040503050406030204" pitchFamily="18" charset="0"/>
                          </a:rPr>
                          <m:t>=2</m:t>
                        </m:r>
                      </m:oMath>
                    </m:oMathPara>
                  </a14:m>
                  <a:endParaRPr lang="en-US" sz="1600" dirty="0"/>
                </a:p>
              </p:txBody>
            </p:sp>
          </mc:Choice>
          <mc:Fallback>
            <p:sp>
              <p:nvSpPr>
                <p:cNvPr id="8" name="文本框 7"/>
                <p:cNvSpPr txBox="1">
                  <a:spLocks noRot="1" noChangeAspect="1" noMove="1" noResize="1" noEditPoints="1" noAdjustHandles="1" noChangeArrowheads="1" noChangeShapeType="1" noTextEdit="1"/>
                </p:cNvSpPr>
                <p:nvPr/>
              </p:nvSpPr>
              <p:spPr>
                <a:xfrm>
                  <a:off x="4119078" y="5013613"/>
                  <a:ext cx="681523" cy="272415"/>
                </a:xfrm>
                <a:prstGeom prst="roundRect">
                  <a:avLst/>
                </a:prstGeom>
                <a:blipFill rotWithShape="1">
                  <a:blip r:embed="rId6"/>
                  <a:stretch>
                    <a:fillRect l="-5357" r="-3571" b="-222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4:artisticCrisscrossEtching id="{C8ADCBCC-2FC0-4996-9A86-38BE8A95397B}"/>
                    </a:ext>
                  </a:extLst>
                </p:cNvPr>
                <p:cNvSpPr txBox="1"/>
                <p:nvPr/>
              </p:nvSpPr>
              <p:spPr>
                <a:xfrm>
                  <a:off x="5199732" y="4490482"/>
                  <a:ext cx="681523" cy="272415"/>
                </a:xfrm>
                <a:prstGeom prst="roundRect">
                  <a:avLst/>
                </a:prstGeom>
                <a:solidFill>
                  <a:schemeClr val="accent1">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𝑏h</m:t>
                        </m:r>
                        <m:r>
                          <a:rPr lang="en-US" sz="1600" b="0" i="1" smtClean="0">
                            <a:latin typeface="Cambria Math" panose="02040503050406030204" pitchFamily="18" charset="0"/>
                          </a:rPr>
                          <m:t>=2</m:t>
                        </m:r>
                      </m:oMath>
                    </m:oMathPara>
                  </a14:m>
                  <a:endParaRPr lang="en-US" sz="1600" dirty="0"/>
                </a:p>
              </p:txBody>
            </p:sp>
          </mc:Choice>
          <mc:Fallback>
            <p:sp>
              <p:nvSpPr>
                <p:cNvPr id="9" name="文本框 8"/>
                <p:cNvSpPr txBox="1">
                  <a:spLocks noRot="1" noChangeAspect="1" noMove="1" noResize="1" noEditPoints="1" noAdjustHandles="1" noChangeArrowheads="1" noChangeShapeType="1" noTextEdit="1"/>
                </p:cNvSpPr>
                <p:nvPr/>
              </p:nvSpPr>
              <p:spPr>
                <a:xfrm>
                  <a:off x="5199732" y="4490482"/>
                  <a:ext cx="681523" cy="272415"/>
                </a:xfrm>
                <a:prstGeom prst="roundRect">
                  <a:avLst/>
                </a:prstGeom>
                <a:blipFill rotWithShape="1">
                  <a:blip r:embed="rId7"/>
                  <a:stretch>
                    <a:fillRect l="-5357" r="-4464" b="-227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4:artisticCrisscrossEtching id="{B4DF5440-7506-46F4-A602-50ED038A9821}"/>
                    </a:ext>
                  </a:extLst>
                </p:cNvPr>
                <p:cNvSpPr txBox="1"/>
                <p:nvPr/>
              </p:nvSpPr>
              <p:spPr>
                <a:xfrm>
                  <a:off x="6425859" y="5995326"/>
                  <a:ext cx="681523" cy="272415"/>
                </a:xfrm>
                <a:prstGeom prst="roundRect">
                  <a:avLst/>
                </a:prstGeom>
                <a:solidFill>
                  <a:schemeClr val="accent1">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𝑏h</m:t>
                        </m:r>
                        <m:r>
                          <a:rPr lang="en-US" sz="1600" b="0" i="1" smtClean="0">
                            <a:latin typeface="Cambria Math" panose="02040503050406030204" pitchFamily="18" charset="0"/>
                          </a:rPr>
                          <m:t>=1</m:t>
                        </m:r>
                      </m:oMath>
                    </m:oMathPara>
                  </a14:m>
                  <a:endParaRPr lang="en-US" sz="1600" dirty="0"/>
                </a:p>
              </p:txBody>
            </p:sp>
          </mc:Choice>
          <mc:Fallback>
            <p:sp>
              <p:nvSpPr>
                <p:cNvPr id="10" name="文本框 9"/>
                <p:cNvSpPr txBox="1">
                  <a:spLocks noRot="1" noChangeAspect="1" noMove="1" noResize="1" noEditPoints="1" noAdjustHandles="1" noChangeArrowheads="1" noChangeShapeType="1" noTextEdit="1"/>
                </p:cNvSpPr>
                <p:nvPr/>
              </p:nvSpPr>
              <p:spPr>
                <a:xfrm>
                  <a:off x="6425859" y="5995326"/>
                  <a:ext cx="681523" cy="272415"/>
                </a:xfrm>
                <a:prstGeom prst="roundRect">
                  <a:avLst/>
                </a:prstGeom>
                <a:blipFill rotWithShape="1">
                  <a:blip r:embed="rId8"/>
                  <a:stretch>
                    <a:fillRect l="-5357" r="-4464" b="-222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4:artisticCrisscrossEtching id="{A720AD05-B5E7-4312-BAFA-8E15A650A522}"/>
                    </a:ext>
                  </a:extLst>
                </p:cNvPr>
                <p:cNvSpPr txBox="1"/>
                <p:nvPr/>
              </p:nvSpPr>
              <p:spPr>
                <a:xfrm>
                  <a:off x="8239212" y="5995325"/>
                  <a:ext cx="681523" cy="272415"/>
                </a:xfrm>
                <a:prstGeom prst="roundRect">
                  <a:avLst/>
                </a:prstGeom>
                <a:solidFill>
                  <a:schemeClr val="accent1">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𝑏h</m:t>
                        </m:r>
                        <m:r>
                          <a:rPr lang="en-US" sz="1600" b="0" i="1" smtClean="0">
                            <a:latin typeface="Cambria Math" panose="02040503050406030204" pitchFamily="18" charset="0"/>
                          </a:rPr>
                          <m:t>=1</m:t>
                        </m:r>
                      </m:oMath>
                    </m:oMathPara>
                  </a14:m>
                  <a:endParaRPr lang="en-US" sz="1600" dirty="0"/>
                </a:p>
              </p:txBody>
            </p:sp>
          </mc:Choice>
          <mc:Fallback>
            <p:sp>
              <p:nvSpPr>
                <p:cNvPr id="11" name="文本框 10"/>
                <p:cNvSpPr txBox="1">
                  <a:spLocks noRot="1" noChangeAspect="1" noMove="1" noResize="1" noEditPoints="1" noAdjustHandles="1" noChangeArrowheads="1" noChangeShapeType="1" noTextEdit="1"/>
                </p:cNvSpPr>
                <p:nvPr/>
              </p:nvSpPr>
              <p:spPr>
                <a:xfrm>
                  <a:off x="8239212" y="5995325"/>
                  <a:ext cx="681523" cy="272415"/>
                </a:xfrm>
                <a:prstGeom prst="roundRect">
                  <a:avLst/>
                </a:prstGeom>
                <a:blipFill rotWithShape="1">
                  <a:blip r:embed="rId9"/>
                  <a:stretch>
                    <a:fillRect l="-5405" r="-4505" b="-222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4:artisticCrisscrossEtching id="{C9D7A867-911E-4E49-8335-565A602CCA99}"/>
                    </a:ext>
                  </a:extLst>
                </p:cNvPr>
                <p:cNvSpPr txBox="1"/>
                <p:nvPr/>
              </p:nvSpPr>
              <p:spPr>
                <a:xfrm>
                  <a:off x="7894034" y="5461045"/>
                  <a:ext cx="681523" cy="272415"/>
                </a:xfrm>
                <a:prstGeom prst="roundRect">
                  <a:avLst/>
                </a:prstGeom>
                <a:solidFill>
                  <a:schemeClr val="accent1">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𝑏h</m:t>
                        </m:r>
                        <m:r>
                          <a:rPr lang="en-US" sz="1600" b="0" i="1" smtClean="0">
                            <a:latin typeface="Cambria Math" panose="02040503050406030204" pitchFamily="18" charset="0"/>
                          </a:rPr>
                          <m:t>=1</m:t>
                        </m:r>
                      </m:oMath>
                    </m:oMathPara>
                  </a14:m>
                  <a:endParaRPr lang="en-US" sz="1600" dirty="0"/>
                </a:p>
              </p:txBody>
            </p:sp>
          </mc:Choice>
          <mc:Fallback>
            <p:sp>
              <p:nvSpPr>
                <p:cNvPr id="12" name="文本框 11"/>
                <p:cNvSpPr txBox="1">
                  <a:spLocks noRot="1" noChangeAspect="1" noMove="1" noResize="1" noEditPoints="1" noAdjustHandles="1" noChangeArrowheads="1" noChangeShapeType="1" noTextEdit="1"/>
                </p:cNvSpPr>
                <p:nvPr/>
              </p:nvSpPr>
              <p:spPr>
                <a:xfrm>
                  <a:off x="7894034" y="5461045"/>
                  <a:ext cx="681523" cy="272415"/>
                </a:xfrm>
                <a:prstGeom prst="roundRect">
                  <a:avLst/>
                </a:prstGeom>
                <a:blipFill rotWithShape="1">
                  <a:blip r:embed="rId10"/>
                  <a:stretch>
                    <a:fillRect l="-5357" r="-4464"/>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4:artisticCrisscrossEtching id="{7FF6227C-8D4E-4A5D-B9F9-06FA04C3735B}"/>
                    </a:ext>
                  </a:extLst>
                </p:cNvPr>
                <p:cNvSpPr txBox="1"/>
                <p:nvPr/>
              </p:nvSpPr>
              <p:spPr>
                <a:xfrm>
                  <a:off x="6784797" y="5462206"/>
                  <a:ext cx="681523" cy="272415"/>
                </a:xfrm>
                <a:prstGeom prst="roundRect">
                  <a:avLst/>
                </a:prstGeom>
                <a:solidFill>
                  <a:schemeClr val="accent1">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𝑏h</m:t>
                        </m:r>
                        <m:r>
                          <a:rPr lang="en-US" sz="1600" b="0" i="1" smtClean="0">
                            <a:latin typeface="Cambria Math" panose="02040503050406030204" pitchFamily="18" charset="0"/>
                          </a:rPr>
                          <m:t>=1</m:t>
                        </m:r>
                      </m:oMath>
                    </m:oMathPara>
                  </a14:m>
                  <a:endParaRPr lang="en-US" sz="1600" dirty="0"/>
                </a:p>
              </p:txBody>
            </p:sp>
          </mc:Choice>
          <mc:Fallback>
            <p:sp>
              <p:nvSpPr>
                <p:cNvPr id="13" name="文本框 12"/>
                <p:cNvSpPr txBox="1">
                  <a:spLocks noRot="1" noChangeAspect="1" noMove="1" noResize="1" noEditPoints="1" noAdjustHandles="1" noChangeArrowheads="1" noChangeShapeType="1" noTextEdit="1"/>
                </p:cNvSpPr>
                <p:nvPr/>
              </p:nvSpPr>
              <p:spPr>
                <a:xfrm>
                  <a:off x="6784797" y="5462206"/>
                  <a:ext cx="681523" cy="272415"/>
                </a:xfrm>
                <a:prstGeom prst="roundRect">
                  <a:avLst/>
                </a:prstGeom>
                <a:blipFill rotWithShape="1">
                  <a:blip r:embed="rId11"/>
                  <a:stretch>
                    <a:fillRect l="-5357" r="-4464"/>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4:artisticCrisscrossEtching id="{73E2F5BC-DD5F-413F-9525-58A539746464}"/>
                    </a:ext>
                  </a:extLst>
                </p:cNvPr>
                <p:cNvSpPr txBox="1"/>
                <p:nvPr/>
              </p:nvSpPr>
              <p:spPr>
                <a:xfrm>
                  <a:off x="7329868" y="5013612"/>
                  <a:ext cx="681523" cy="272415"/>
                </a:xfrm>
                <a:prstGeom prst="roundRect">
                  <a:avLst/>
                </a:prstGeom>
                <a:solidFill>
                  <a:schemeClr val="accent1">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𝑏h</m:t>
                        </m:r>
                        <m:r>
                          <a:rPr lang="en-US" sz="1600" b="0" i="1" smtClean="0">
                            <a:latin typeface="Cambria Math" panose="02040503050406030204" pitchFamily="18" charset="0"/>
                          </a:rPr>
                          <m:t>=2</m:t>
                        </m:r>
                      </m:oMath>
                    </m:oMathPara>
                  </a14:m>
                  <a:endParaRPr lang="en-US" sz="1600" dirty="0"/>
                </a:p>
              </p:txBody>
            </p:sp>
          </mc:Choice>
          <mc:Fallback>
            <p:sp>
              <p:nvSpPr>
                <p:cNvPr id="14" name="文本框 13"/>
                <p:cNvSpPr txBox="1">
                  <a:spLocks noRot="1" noChangeAspect="1" noMove="1" noResize="1" noEditPoints="1" noAdjustHandles="1" noChangeArrowheads="1" noChangeShapeType="1" noTextEdit="1"/>
                </p:cNvSpPr>
                <p:nvPr/>
              </p:nvSpPr>
              <p:spPr>
                <a:xfrm>
                  <a:off x="7329868" y="5013612"/>
                  <a:ext cx="681523" cy="272415"/>
                </a:xfrm>
                <a:prstGeom prst="roundRect">
                  <a:avLst/>
                </a:prstGeom>
                <a:blipFill rotWithShape="1">
                  <a:blip r:embed="rId12"/>
                  <a:stretch>
                    <a:fillRect l="-4464" r="-4464" b="-2222"/>
                  </a:stretch>
                </a:blipFill>
              </p:spPr>
              <p:txBody>
                <a:bodyPr/>
                <a:lstStyle/>
                <a:p>
                  <a:r>
                    <a:rPr lang="en-US">
                      <a:noFill/>
                    </a:rPr>
                    <a:t> </a:t>
                  </a:r>
                  <a:endParaRPr lang="en-US">
                    <a:noFill/>
                  </a:endParaRPr>
                </a:p>
              </p:txBody>
            </p:sp>
          </mc:Fallback>
        </mc:AlternateContent>
      </p:grpSp>
      <p:grpSp>
        <p:nvGrpSpPr>
          <p:cNvPr id="53" name="组合 52"/>
          <p:cNvGrpSpPr/>
          <p:nvPr/>
        </p:nvGrpSpPr>
        <p:grpSpPr>
          <a:xfrm>
            <a:off x="631964" y="5058212"/>
            <a:ext cx="3128060" cy="855537"/>
            <a:chOff x="297848" y="4877923"/>
            <a:chExt cx="3128060" cy="855537"/>
          </a:xfrm>
        </p:grpSpPr>
        <mc:AlternateContent xmlns:mc="http://schemas.openxmlformats.org/markup-compatibility/2006">
          <mc:Choice xmlns:a14="http://schemas.microsoft.com/office/drawing/2010/main" Requires="a14">
            <p:sp>
              <p:nvSpPr>
                <p:cNvPr id="16" name="椭圆 15">
                  <a:extLst>
                    <a:ext uri="{FF2B5EF4-FFF2-40B4-BE49-F238E27FC236}">
                      <a14:artisticCrisscrossEtching id="{D3A05B17-5822-4C8B-AA6A-79EDB7237DBF}"/>
                    </a:ext>
                  </a:extLst>
                </p:cNvPr>
                <p:cNvSpPr/>
                <p:nvPr/>
              </p:nvSpPr>
              <p:spPr>
                <a:xfrm>
                  <a:off x="1561104" y="4877923"/>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13</m:t>
                        </m:r>
                      </m:oMath>
                    </m:oMathPara>
                  </a14:m>
                  <a:endParaRPr lang="en-US" sz="1600" dirty="0">
                    <a:solidFill>
                      <a:schemeClr val="bg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1561104" y="4877923"/>
                  <a:ext cx="270595" cy="270595"/>
                </a:xfrm>
                <a:prstGeom prst="ellipse">
                  <a:avLst/>
                </a:prstGeom>
                <a:blipFill rotWithShape="1">
                  <a:blip r:embed="rId13"/>
                  <a:stretch>
                    <a:fillRect l="-13043" r="-15217"/>
                  </a:stretch>
                </a:blipFill>
                <a:ln>
                  <a:solidFill>
                    <a:schemeClr val="tx1"/>
                  </a:solidFill>
                </a:ln>
              </p:spPr>
              <p:txBody>
                <a:bodyPr/>
                <a:lstStyle/>
                <a:p>
                  <a:r>
                    <a:rPr lang="en-US">
                      <a:noFill/>
                    </a:rPr>
                    <a:t> </a:t>
                  </a:r>
                  <a:endParaRPr lang="en-US">
                    <a:noFill/>
                  </a:endParaRPr>
                </a:p>
              </p:txBody>
            </p:sp>
          </mc:Fallback>
        </mc:AlternateContent>
        <p:cxnSp>
          <p:nvCxnSpPr>
            <p:cNvPr id="17" name="直接连接符 16"/>
            <p:cNvCxnSpPr>
              <a:stCxn id="19" idx="6"/>
              <a:endCxn id="16" idx="2"/>
            </p:cNvCxnSpPr>
            <p:nvPr/>
          </p:nvCxnSpPr>
          <p:spPr>
            <a:xfrm flipV="1">
              <a:off x="1056539" y="5013221"/>
              <a:ext cx="504565" cy="1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椭圆 17">
                  <a:extLst>
                    <a:ext uri="{FF2B5EF4-FFF2-40B4-BE49-F238E27FC236}">
                      <a14:artisticCrisscrossEtching id="{59C46267-2F25-4A92-A601-606390CAC2C0}"/>
                    </a:ext>
                  </a:extLst>
                </p:cNvPr>
                <p:cNvSpPr/>
                <p:nvPr/>
              </p:nvSpPr>
              <p:spPr>
                <a:xfrm>
                  <a:off x="2336264" y="4877923"/>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17</m:t>
                        </m:r>
                      </m:oMath>
                    </m:oMathPara>
                  </a14:m>
                  <a:endParaRPr lang="en-US" sz="1600" dirty="0">
                    <a:solidFill>
                      <a:schemeClr val="bg1"/>
                    </a:solidFill>
                  </a:endParaRPr>
                </a:p>
              </p:txBody>
            </p:sp>
          </mc:Choice>
          <mc:Fallback>
            <p:sp>
              <p:nvSpPr>
                <p:cNvPr id="18" name="椭圆 17"/>
                <p:cNvSpPr>
                  <a:spLocks noRot="1" noChangeAspect="1" noMove="1" noResize="1" noEditPoints="1" noAdjustHandles="1" noChangeArrowheads="1" noChangeShapeType="1" noTextEdit="1"/>
                </p:cNvSpPr>
                <p:nvPr/>
              </p:nvSpPr>
              <p:spPr>
                <a:xfrm>
                  <a:off x="2336264" y="4877923"/>
                  <a:ext cx="270595" cy="270595"/>
                </a:xfrm>
                <a:prstGeom prst="ellipse">
                  <a:avLst/>
                </a:prstGeom>
                <a:blipFill rotWithShape="1">
                  <a:blip r:embed="rId14"/>
                  <a:stretch>
                    <a:fillRect l="-13043" r="-15217"/>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9" name="椭圆 18">
                  <a:extLst>
                    <a:ext uri="{FF2B5EF4-FFF2-40B4-BE49-F238E27FC236}">
                      <a14:artisticCrisscrossEtching id="{46855184-2004-4F2D-8A87-62E2E06BFCE0}"/>
                    </a:ext>
                  </a:extLst>
                </p:cNvPr>
                <p:cNvSpPr/>
                <p:nvPr/>
              </p:nvSpPr>
              <p:spPr>
                <a:xfrm>
                  <a:off x="785944" y="4879224"/>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8</m:t>
                        </m:r>
                      </m:oMath>
                    </m:oMathPara>
                  </a14:m>
                  <a:endParaRPr lang="en-US" sz="1600" dirty="0">
                    <a:solidFill>
                      <a:schemeClr val="bg1"/>
                    </a:solidFill>
                  </a:endParaRPr>
                </a:p>
              </p:txBody>
            </p:sp>
          </mc:Choice>
          <mc:Fallback>
            <p:sp>
              <p:nvSpPr>
                <p:cNvPr id="19" name="椭圆 18"/>
                <p:cNvSpPr>
                  <a:spLocks noRot="1" noChangeAspect="1" noMove="1" noResize="1" noEditPoints="1" noAdjustHandles="1" noChangeArrowheads="1" noChangeShapeType="1" noTextEdit="1"/>
                </p:cNvSpPr>
                <p:nvPr/>
              </p:nvSpPr>
              <p:spPr>
                <a:xfrm>
                  <a:off x="785944" y="4879224"/>
                  <a:ext cx="270595" cy="270595"/>
                </a:xfrm>
                <a:prstGeom prst="ellipse">
                  <a:avLst/>
                </a:prstGeom>
                <a:blipFill rotWithShape="1">
                  <a:blip r:embed="rId15"/>
                  <a:stretch>
                    <a:fillRect/>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0" name="椭圆 19">
                  <a:extLst>
                    <a:ext uri="{FF2B5EF4-FFF2-40B4-BE49-F238E27FC236}">
                      <a14:artisticCrisscrossEtching id="{FD992AE3-09E5-48DE-A752-22700374C63D}"/>
                    </a:ext>
                  </a:extLst>
                </p:cNvPr>
                <p:cNvSpPr/>
                <p:nvPr/>
              </p:nvSpPr>
              <p:spPr>
                <a:xfrm>
                  <a:off x="297848" y="5462865"/>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m:t>
                        </m:r>
                      </m:oMath>
                    </m:oMathPara>
                  </a14:m>
                  <a:endParaRPr lang="en-US" sz="1600" dirty="0">
                    <a:solidFill>
                      <a:schemeClr val="bg1"/>
                    </a:solidFill>
                  </a:endParaRPr>
                </a:p>
              </p:txBody>
            </p:sp>
          </mc:Choice>
          <mc:Fallback>
            <p:sp>
              <p:nvSpPr>
                <p:cNvPr id="20" name="椭圆 19"/>
                <p:cNvSpPr>
                  <a:spLocks noRot="1" noChangeAspect="1" noMove="1" noResize="1" noEditPoints="1" noAdjustHandles="1" noChangeArrowheads="1" noChangeShapeType="1" noTextEdit="1"/>
                </p:cNvSpPr>
                <p:nvPr/>
              </p:nvSpPr>
              <p:spPr>
                <a:xfrm>
                  <a:off x="297848" y="5462865"/>
                  <a:ext cx="270595" cy="270595"/>
                </a:xfrm>
                <a:prstGeom prst="ellipse">
                  <a:avLst/>
                </a:prstGeom>
                <a:blipFill rotWithShape="1">
                  <a:blip r:embed="rId16"/>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1" name="椭圆 20">
                  <a:extLst>
                    <a:ext uri="{FF2B5EF4-FFF2-40B4-BE49-F238E27FC236}">
                      <a14:artisticCrisscrossEtching id="{6A3711CC-95F1-4C05-B578-4B77C14CDE3E}"/>
                    </a:ext>
                  </a:extLst>
                </p:cNvPr>
                <p:cNvSpPr/>
                <p:nvPr/>
              </p:nvSpPr>
              <p:spPr>
                <a:xfrm>
                  <a:off x="1240468" y="5462865"/>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11</m:t>
                        </m:r>
                      </m:oMath>
                    </m:oMathPara>
                  </a14:m>
                  <a:endParaRPr lang="en-US" sz="1600" dirty="0">
                    <a:solidFill>
                      <a:schemeClr val="bg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1240468" y="5462865"/>
                  <a:ext cx="270595" cy="270595"/>
                </a:xfrm>
                <a:prstGeom prst="ellipse">
                  <a:avLst/>
                </a:prstGeom>
                <a:blipFill rotWithShape="1">
                  <a:blip r:embed="rId17"/>
                  <a:stretch>
                    <a:fillRect l="-12766" r="-12766"/>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2" name="椭圆 21">
                  <a:extLst>
                    <a:ext uri="{FF2B5EF4-FFF2-40B4-BE49-F238E27FC236}">
                      <a14:artisticCrisscrossEtching id="{3CD01BE0-A04F-468D-BE3B-404A955B361F}"/>
                    </a:ext>
                  </a:extLst>
                </p:cNvPr>
                <p:cNvSpPr/>
                <p:nvPr/>
              </p:nvSpPr>
              <p:spPr>
                <a:xfrm>
                  <a:off x="1900280" y="5462865"/>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15</m:t>
                        </m:r>
                      </m:oMath>
                    </m:oMathPara>
                  </a14:m>
                  <a:endParaRPr lang="en-US" sz="1600" dirty="0">
                    <a:solidFill>
                      <a:schemeClr val="bg1"/>
                    </a:solidFill>
                  </a:endParaRPr>
                </a:p>
              </p:txBody>
            </p:sp>
          </mc:Choice>
          <mc:Fallback>
            <p:sp>
              <p:nvSpPr>
                <p:cNvPr id="22" name="椭圆 21"/>
                <p:cNvSpPr>
                  <a:spLocks noRot="1" noChangeAspect="1" noMove="1" noResize="1" noEditPoints="1" noAdjustHandles="1" noChangeArrowheads="1" noChangeShapeType="1" noTextEdit="1"/>
                </p:cNvSpPr>
                <p:nvPr/>
              </p:nvSpPr>
              <p:spPr>
                <a:xfrm>
                  <a:off x="1900280" y="5462865"/>
                  <a:ext cx="270595" cy="270595"/>
                </a:xfrm>
                <a:prstGeom prst="ellipse">
                  <a:avLst/>
                </a:prstGeom>
                <a:blipFill rotWithShape="1">
                  <a:blip r:embed="rId18"/>
                  <a:stretch>
                    <a:fillRect l="-15217" r="-15217"/>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3" name="椭圆 22">
                  <a:extLst>
                    <a:ext uri="{FF2B5EF4-FFF2-40B4-BE49-F238E27FC236}">
                      <a14:artisticCrisscrossEtching id="{091E8628-A22D-45FE-886A-19D26005D5B4}"/>
                    </a:ext>
                  </a:extLst>
                </p:cNvPr>
                <p:cNvSpPr/>
                <p:nvPr/>
              </p:nvSpPr>
              <p:spPr>
                <a:xfrm>
                  <a:off x="2776147" y="5461045"/>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25</m:t>
                        </m:r>
                      </m:oMath>
                    </m:oMathPara>
                  </a14:m>
                  <a:endParaRPr lang="en-US" sz="1600" dirty="0">
                    <a:solidFill>
                      <a:schemeClr val="bg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2776147" y="5461045"/>
                  <a:ext cx="270595" cy="270595"/>
                </a:xfrm>
                <a:prstGeom prst="ellipse">
                  <a:avLst/>
                </a:prstGeom>
                <a:blipFill rotWithShape="1">
                  <a:blip r:embed="rId19"/>
                  <a:stretch>
                    <a:fillRect l="-12766" r="-14894"/>
                  </a:stretch>
                </a:blipFill>
                <a:ln>
                  <a:solidFill>
                    <a:schemeClr val="tx1"/>
                  </a:solidFill>
                </a:ln>
              </p:spPr>
              <p:txBody>
                <a:bodyPr/>
                <a:lstStyle/>
                <a:p>
                  <a:r>
                    <a:rPr lang="en-US">
                      <a:noFill/>
                    </a:rPr>
                    <a:t> </a:t>
                  </a:r>
                  <a:endParaRPr lang="en-US">
                    <a:noFill/>
                  </a:endParaRPr>
                </a:p>
              </p:txBody>
            </p:sp>
          </mc:Fallback>
        </mc:AlternateContent>
        <p:cxnSp>
          <p:nvCxnSpPr>
            <p:cNvPr id="26" name="直接连接符 25"/>
            <p:cNvCxnSpPr>
              <a:stCxn id="16" idx="6"/>
              <a:endCxn id="18" idx="2"/>
            </p:cNvCxnSpPr>
            <p:nvPr/>
          </p:nvCxnSpPr>
          <p:spPr>
            <a:xfrm>
              <a:off x="1831699" y="5013221"/>
              <a:ext cx="5045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9" idx="5"/>
              <a:endCxn id="21" idx="0"/>
            </p:cNvCxnSpPr>
            <p:nvPr/>
          </p:nvCxnSpPr>
          <p:spPr>
            <a:xfrm>
              <a:off x="1016911" y="5110191"/>
              <a:ext cx="358855" cy="3526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0" idx="0"/>
              <a:endCxn id="19" idx="3"/>
            </p:cNvCxnSpPr>
            <p:nvPr/>
          </p:nvCxnSpPr>
          <p:spPr>
            <a:xfrm flipV="1">
              <a:off x="433146" y="5110191"/>
              <a:ext cx="392426" cy="3526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2" idx="0"/>
              <a:endCxn id="18" idx="3"/>
            </p:cNvCxnSpPr>
            <p:nvPr/>
          </p:nvCxnSpPr>
          <p:spPr>
            <a:xfrm flipV="1">
              <a:off x="2035578" y="5108890"/>
              <a:ext cx="340314" cy="3539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8" idx="5"/>
              <a:endCxn id="23" idx="0"/>
            </p:cNvCxnSpPr>
            <p:nvPr/>
          </p:nvCxnSpPr>
          <p:spPr>
            <a:xfrm>
              <a:off x="2567231" y="5108890"/>
              <a:ext cx="344214" cy="3521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椭圆 40">
                  <a:extLst>
                    <a:ext uri="{FF2B5EF4-FFF2-40B4-BE49-F238E27FC236}">
                      <a14:artisticCrisscrossEtching id="{DCB1EA4D-4998-40D5-9360-B1B8428B9D65}"/>
                    </a:ext>
                  </a:extLst>
                </p:cNvPr>
                <p:cNvSpPr/>
                <p:nvPr/>
              </p:nvSpPr>
              <p:spPr>
                <a:xfrm>
                  <a:off x="685237" y="5461042"/>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6</m:t>
                        </m:r>
                      </m:oMath>
                    </m:oMathPara>
                  </a14:m>
                  <a:endParaRPr lang="en-US" sz="1600" dirty="0">
                    <a:solidFill>
                      <a:schemeClr val="bg1"/>
                    </a:solidFill>
                  </a:endParaRPr>
                </a:p>
              </p:txBody>
            </p:sp>
          </mc:Choice>
          <mc:Fallback>
            <p:sp>
              <p:nvSpPr>
                <p:cNvPr id="41" name="椭圆 40"/>
                <p:cNvSpPr>
                  <a:spLocks noRot="1" noChangeAspect="1" noMove="1" noResize="1" noEditPoints="1" noAdjustHandles="1" noChangeArrowheads="1" noChangeShapeType="1" noTextEdit="1"/>
                </p:cNvSpPr>
                <p:nvPr/>
              </p:nvSpPr>
              <p:spPr>
                <a:xfrm>
                  <a:off x="685237" y="5461042"/>
                  <a:ext cx="270595" cy="270595"/>
                </a:xfrm>
                <a:prstGeom prst="ellipse">
                  <a:avLst/>
                </a:prstGeom>
                <a:blipFill rotWithShape="1">
                  <a:blip r:embed="rId20"/>
                  <a:stretch>
                    <a:fillRect/>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2" name="椭圆 41">
                  <a:extLst>
                    <a:ext uri="{FF2B5EF4-FFF2-40B4-BE49-F238E27FC236}">
                      <a14:artisticCrisscrossEtching id="{A7FFD945-3574-4799-9BEF-AEB2776E2461}"/>
                    </a:ext>
                  </a:extLst>
                </p:cNvPr>
                <p:cNvSpPr/>
                <p:nvPr/>
              </p:nvSpPr>
              <p:spPr>
                <a:xfrm>
                  <a:off x="2395097" y="5461044"/>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22</m:t>
                        </m:r>
                      </m:oMath>
                    </m:oMathPara>
                  </a14:m>
                  <a:endParaRPr lang="en-US" sz="1600" dirty="0">
                    <a:solidFill>
                      <a:schemeClr val="bg1"/>
                    </a:solidFill>
                  </a:endParaRPr>
                </a:p>
              </p:txBody>
            </p:sp>
          </mc:Choice>
          <mc:Fallback>
            <p:sp>
              <p:nvSpPr>
                <p:cNvPr id="42" name="椭圆 41"/>
                <p:cNvSpPr>
                  <a:spLocks noRot="1" noChangeAspect="1" noMove="1" noResize="1" noEditPoints="1" noAdjustHandles="1" noChangeArrowheads="1" noChangeShapeType="1" noTextEdit="1"/>
                </p:cNvSpPr>
                <p:nvPr/>
              </p:nvSpPr>
              <p:spPr>
                <a:xfrm>
                  <a:off x="2395097" y="5461044"/>
                  <a:ext cx="270595" cy="270595"/>
                </a:xfrm>
                <a:prstGeom prst="ellipse">
                  <a:avLst/>
                </a:prstGeom>
                <a:blipFill rotWithShape="1">
                  <a:blip r:embed="rId21"/>
                  <a:stretch>
                    <a:fillRect l="-13043" r="-15217"/>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3" name="椭圆 42">
                  <a:extLst>
                    <a:ext uri="{FF2B5EF4-FFF2-40B4-BE49-F238E27FC236}">
                      <a14:artisticCrisscrossEtching id="{5050D875-DCFB-481C-8C25-D5BB82CDB07E}"/>
                    </a:ext>
                  </a:extLst>
                </p:cNvPr>
                <p:cNvSpPr/>
                <p:nvPr/>
              </p:nvSpPr>
              <p:spPr>
                <a:xfrm>
                  <a:off x="3155313" y="5461043"/>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27</m:t>
                        </m:r>
                      </m:oMath>
                    </m:oMathPara>
                  </a14:m>
                  <a:endParaRPr lang="en-US" sz="1600" dirty="0">
                    <a:solidFill>
                      <a:schemeClr val="bg1"/>
                    </a:solidFill>
                  </a:endParaRPr>
                </a:p>
              </p:txBody>
            </p:sp>
          </mc:Choice>
          <mc:Fallback>
            <p:sp>
              <p:nvSpPr>
                <p:cNvPr id="43" name="椭圆 42"/>
                <p:cNvSpPr>
                  <a:spLocks noRot="1" noChangeAspect="1" noMove="1" noResize="1" noEditPoints="1" noAdjustHandles="1" noChangeArrowheads="1" noChangeShapeType="1" noTextEdit="1"/>
                </p:cNvSpPr>
                <p:nvPr/>
              </p:nvSpPr>
              <p:spPr>
                <a:xfrm>
                  <a:off x="3155313" y="5461043"/>
                  <a:ext cx="270595" cy="270595"/>
                </a:xfrm>
                <a:prstGeom prst="ellipse">
                  <a:avLst/>
                </a:prstGeom>
                <a:blipFill rotWithShape="1">
                  <a:blip r:embed="rId22"/>
                  <a:stretch>
                    <a:fillRect l="-12766" r="-12766"/>
                  </a:stretch>
                </a:blipFill>
                <a:ln>
                  <a:solidFill>
                    <a:srgbClr val="C00000"/>
                  </a:solidFill>
                </a:ln>
              </p:spPr>
              <p:txBody>
                <a:bodyPr/>
                <a:lstStyle/>
                <a:p>
                  <a:r>
                    <a:rPr lang="en-US">
                      <a:noFill/>
                    </a:rPr>
                    <a:t> </a:t>
                  </a:r>
                  <a:endParaRPr lang="en-US">
                    <a:noFill/>
                  </a:endParaRPr>
                </a:p>
              </p:txBody>
            </p:sp>
          </mc:Fallback>
        </mc:AlternateContent>
        <p:cxnSp>
          <p:nvCxnSpPr>
            <p:cNvPr id="44" name="直接连接符 43"/>
            <p:cNvCxnSpPr>
              <a:stCxn id="20" idx="6"/>
              <a:endCxn id="41" idx="2"/>
            </p:cNvCxnSpPr>
            <p:nvPr/>
          </p:nvCxnSpPr>
          <p:spPr>
            <a:xfrm flipV="1">
              <a:off x="568443" y="5596340"/>
              <a:ext cx="116794" cy="18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2" idx="6"/>
              <a:endCxn id="23" idx="2"/>
            </p:cNvCxnSpPr>
            <p:nvPr/>
          </p:nvCxnSpPr>
          <p:spPr>
            <a:xfrm>
              <a:off x="2665692" y="5596342"/>
              <a:ext cx="11045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3" idx="6"/>
              <a:endCxn id="43" idx="2"/>
            </p:cNvCxnSpPr>
            <p:nvPr/>
          </p:nvCxnSpPr>
          <p:spPr>
            <a:xfrm flipV="1">
              <a:off x="3046742" y="5596341"/>
              <a:ext cx="108571" cy="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4" name="文本框 53"/>
          <p:cNvSpPr txBox="1"/>
          <p:nvPr/>
        </p:nvSpPr>
        <p:spPr>
          <a:xfrm>
            <a:off x="631588" y="4296881"/>
            <a:ext cx="3634906" cy="461665"/>
          </a:xfrm>
          <a:prstGeom prst="rect">
            <a:avLst/>
          </a:prstGeom>
          <a:noFill/>
        </p:spPr>
        <p:txBody>
          <a:bodyPr wrap="none" rtlCol="0">
            <a:spAutoFit/>
          </a:bodyPr>
          <a:lstStyle/>
          <a:p>
            <a:r>
              <a:rPr lang="en-US" sz="2400" dirty="0">
                <a:solidFill>
                  <a:srgbClr val="C00000"/>
                </a:solidFill>
              </a:rPr>
              <a:t>RB-Trees are well balanced!</a:t>
            </a:r>
            <a:endParaRPr lang="en-US" sz="2400" dirty="0">
              <a:solidFill>
                <a:srgbClr val="C00000"/>
              </a:solidFill>
            </a:endParaRPr>
          </a:p>
        </p:txBody>
      </p:sp>
      <mc:AlternateContent xmlns:mc="http://schemas.openxmlformats.org/markup-compatibility/2006" xmlns:p14="http://schemas.microsoft.com/office/powerpoint/2010/main">
        <mc:Choice Requires="p14">
          <p:contentPart r:id="rId23" p14:bwMode="auto">
            <p14:nvContentPartPr>
              <p14:cNvPr id="24" name="墨迹 23"/>
              <p14:cNvContentPartPr/>
              <p14:nvPr/>
            </p14:nvContentPartPr>
            <p14:xfrm>
              <a:off x="4080674" y="821987"/>
              <a:ext cx="189815" cy="405003"/>
            </p14:xfrm>
          </p:contentPart>
        </mc:Choice>
        <mc:Fallback xmlns="">
          <p:pic>
            <p:nvPicPr>
              <p:cNvPr id="24" name="墨迹 23"/>
            </p:nvPicPr>
            <p:blipFill>
              <a:blip/>
            </p:blipFill>
            <p:spPr>
              <a:xfrm>
                <a:off x="4080674" y="821987"/>
                <a:ext cx="189815" cy="405003"/>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5" name="墨迹 24"/>
              <p14:cNvContentPartPr/>
              <p14:nvPr/>
            </p14:nvContentPartPr>
            <p14:xfrm>
              <a:off x="4325309" y="766869"/>
              <a:ext cx="194611" cy="334820"/>
            </p14:xfrm>
          </p:contentPart>
        </mc:Choice>
        <mc:Fallback xmlns="">
          <p:pic>
            <p:nvPicPr>
              <p:cNvPr id="25" name="墨迹 24"/>
            </p:nvPicPr>
            <p:blipFill>
              <a:blip/>
            </p:blipFill>
            <p:spPr>
              <a:xfrm>
                <a:off x="4325309" y="766869"/>
                <a:ext cx="194611" cy="33482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7" name="墨迹 26"/>
              <p14:cNvContentPartPr/>
              <p14:nvPr/>
            </p14:nvContentPartPr>
            <p14:xfrm>
              <a:off x="4467841" y="936675"/>
              <a:ext cx="150756" cy="304694"/>
            </p14:xfrm>
          </p:contentPart>
        </mc:Choice>
        <mc:Fallback xmlns="">
          <p:pic>
            <p:nvPicPr>
              <p:cNvPr id="27" name="墨迹 26"/>
            </p:nvPicPr>
            <p:blipFill>
              <a:blip/>
            </p:blipFill>
            <p:spPr>
              <a:xfrm>
                <a:off x="4467841" y="936675"/>
                <a:ext cx="150756" cy="304694"/>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8" name="墨迹 27"/>
              <p14:cNvContentPartPr/>
              <p14:nvPr/>
            </p14:nvContentPartPr>
            <p14:xfrm>
              <a:off x="4733205" y="717570"/>
              <a:ext cx="123859" cy="32866"/>
            </p14:xfrm>
          </p:contentPart>
        </mc:Choice>
        <mc:Fallback xmlns="">
          <p:pic>
            <p:nvPicPr>
              <p:cNvPr id="28" name="墨迹 27"/>
            </p:nvPicPr>
            <p:blipFill>
              <a:blip/>
            </p:blipFill>
            <p:spPr>
              <a:xfrm>
                <a:off x="4733205" y="717570"/>
                <a:ext cx="123859" cy="32866"/>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0" name="墨迹 29"/>
              <p14:cNvContentPartPr/>
              <p14:nvPr/>
            </p14:nvContentPartPr>
            <p14:xfrm>
              <a:off x="4796762" y="642766"/>
              <a:ext cx="82231" cy="52893"/>
            </p14:xfrm>
          </p:contentPart>
        </mc:Choice>
        <mc:Fallback xmlns="">
          <p:pic>
            <p:nvPicPr>
              <p:cNvPr id="30" name="墨迹 29"/>
            </p:nvPicPr>
            <p:blipFill>
              <a:blip/>
            </p:blipFill>
            <p:spPr>
              <a:xfrm>
                <a:off x="4796762" y="642766"/>
                <a:ext cx="82231" cy="52893"/>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1" name="墨迹 30"/>
              <p14:cNvContentPartPr/>
              <p14:nvPr/>
            </p14:nvContentPartPr>
            <p14:xfrm>
              <a:off x="4862546" y="755913"/>
              <a:ext cx="93195" cy="194456"/>
            </p14:xfrm>
          </p:contentPart>
        </mc:Choice>
        <mc:Fallback xmlns="">
          <p:pic>
            <p:nvPicPr>
              <p:cNvPr id="31" name="墨迹 30"/>
            </p:nvPicPr>
            <p:blipFill>
              <a:blip/>
            </p:blipFill>
            <p:spPr>
              <a:xfrm>
                <a:off x="4862546" y="755913"/>
                <a:ext cx="93195" cy="194456"/>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3" name="墨迹 32"/>
              <p14:cNvContentPartPr/>
              <p14:nvPr/>
            </p14:nvContentPartPr>
            <p14:xfrm>
              <a:off x="5043453" y="709353"/>
              <a:ext cx="158978" cy="57516"/>
            </p14:xfrm>
          </p:contentPart>
        </mc:Choice>
        <mc:Fallback xmlns="">
          <p:pic>
            <p:nvPicPr>
              <p:cNvPr id="33" name="墨迹 32"/>
            </p:nvPicPr>
            <p:blipFill>
              <a:blip/>
            </p:blipFill>
            <p:spPr>
              <a:xfrm>
                <a:off x="5043453" y="709353"/>
                <a:ext cx="158978" cy="57516"/>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4" name="墨迹 33"/>
              <p14:cNvContentPartPr/>
              <p14:nvPr/>
            </p14:nvContentPartPr>
            <p14:xfrm>
              <a:off x="5136647" y="635405"/>
              <a:ext cx="21928" cy="585594"/>
            </p14:xfrm>
          </p:contentPart>
        </mc:Choice>
        <mc:Fallback xmlns="">
          <p:pic>
            <p:nvPicPr>
              <p:cNvPr id="34" name="墨迹 33"/>
            </p:nvPicPr>
            <p:blipFill>
              <a:blip/>
            </p:blipFill>
            <p:spPr>
              <a:xfrm>
                <a:off x="5136647" y="635405"/>
                <a:ext cx="21928" cy="585594"/>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6" name="墨迹 35"/>
              <p14:cNvContentPartPr/>
              <p14:nvPr/>
            </p14:nvContentPartPr>
            <p14:xfrm>
              <a:off x="5295625" y="613495"/>
              <a:ext cx="286093" cy="827123"/>
            </p14:xfrm>
          </p:contentPart>
        </mc:Choice>
        <mc:Fallback xmlns="">
          <p:pic>
            <p:nvPicPr>
              <p:cNvPr id="36" name="墨迹 35"/>
            </p:nvPicPr>
            <p:blipFill>
              <a:blip/>
            </p:blipFill>
            <p:spPr>
              <a:xfrm>
                <a:off x="5295625" y="613495"/>
                <a:ext cx="286093" cy="827123"/>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7" name="墨迹 36"/>
              <p14:cNvContentPartPr/>
              <p14:nvPr/>
            </p14:nvContentPartPr>
            <p14:xfrm>
              <a:off x="5734187" y="807951"/>
              <a:ext cx="272044" cy="106814"/>
            </p14:xfrm>
          </p:contentPart>
        </mc:Choice>
        <mc:Fallback xmlns="">
          <p:pic>
            <p:nvPicPr>
              <p:cNvPr id="37" name="墨迹 36"/>
            </p:nvPicPr>
            <p:blipFill>
              <a:blip/>
            </p:blipFill>
            <p:spPr>
              <a:xfrm>
                <a:off x="5734187" y="807951"/>
                <a:ext cx="272044" cy="106814"/>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9" name="墨迹 38"/>
              <p14:cNvContentPartPr/>
              <p14:nvPr/>
            </p14:nvContentPartPr>
            <p14:xfrm>
              <a:off x="5734187" y="772346"/>
              <a:ext cx="202834" cy="553584"/>
            </p14:xfrm>
          </p:contentPart>
        </mc:Choice>
        <mc:Fallback xmlns="">
          <p:pic>
            <p:nvPicPr>
              <p:cNvPr id="39" name="墨迹 38"/>
            </p:nvPicPr>
            <p:blipFill>
              <a:blip/>
            </p:blipFill>
            <p:spPr>
              <a:xfrm>
                <a:off x="5734187" y="772346"/>
                <a:ext cx="202834" cy="553584"/>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40" name="墨迹 39"/>
              <p14:cNvContentPartPr/>
              <p14:nvPr/>
            </p14:nvContentPartPr>
            <p14:xfrm>
              <a:off x="5904129" y="906035"/>
              <a:ext cx="145959" cy="47073"/>
            </p14:xfrm>
          </p:contentPart>
        </mc:Choice>
        <mc:Fallback xmlns="">
          <p:pic>
            <p:nvPicPr>
              <p:cNvPr id="40" name="墨迹 39"/>
            </p:nvPicPr>
            <p:blipFill>
              <a:blip/>
            </p:blipFill>
            <p:spPr>
              <a:xfrm>
                <a:off x="5904129" y="906035"/>
                <a:ext cx="145959" cy="47073"/>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5" name="墨迹 44"/>
              <p14:cNvContentPartPr/>
              <p14:nvPr/>
            </p14:nvContentPartPr>
            <p14:xfrm>
              <a:off x="5849309" y="690182"/>
              <a:ext cx="502289" cy="416300"/>
            </p14:xfrm>
          </p:contentPart>
        </mc:Choice>
        <mc:Fallback xmlns="">
          <p:pic>
            <p:nvPicPr>
              <p:cNvPr id="45" name="墨迹 44"/>
            </p:nvPicPr>
            <p:blipFill>
              <a:blip/>
            </p:blipFill>
            <p:spPr>
              <a:xfrm>
                <a:off x="5849309" y="690182"/>
                <a:ext cx="502289" cy="41630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46" name="墨迹 45"/>
              <p14:cNvContentPartPr/>
              <p14:nvPr/>
            </p14:nvContentPartPr>
            <p14:xfrm>
              <a:off x="6260460" y="757283"/>
              <a:ext cx="120604" cy="578575"/>
            </p14:xfrm>
          </p:contentPart>
        </mc:Choice>
        <mc:Fallback xmlns="">
          <p:pic>
            <p:nvPicPr>
              <p:cNvPr id="46" name="墨迹 45"/>
            </p:nvPicPr>
            <p:blipFill>
              <a:blip/>
            </p:blipFill>
            <p:spPr>
              <a:xfrm>
                <a:off x="6260460" y="757283"/>
                <a:ext cx="120604" cy="57857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8" name="墨迹 47"/>
              <p14:cNvContentPartPr/>
              <p14:nvPr/>
            </p14:nvContentPartPr>
            <p14:xfrm>
              <a:off x="6205640" y="838078"/>
              <a:ext cx="274100" cy="396444"/>
            </p14:xfrm>
          </p:contentPart>
        </mc:Choice>
        <mc:Fallback xmlns="">
          <p:pic>
            <p:nvPicPr>
              <p:cNvPr id="48" name="墨迹 47"/>
            </p:nvPicPr>
            <p:blipFill>
              <a:blip/>
            </p:blipFill>
            <p:spPr>
              <a:xfrm>
                <a:off x="6205640" y="838078"/>
                <a:ext cx="274100" cy="396444"/>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55" name="墨迹 54"/>
              <p14:cNvContentPartPr/>
              <p14:nvPr/>
            </p14:nvContentPartPr>
            <p14:xfrm>
              <a:off x="6622273" y="1183169"/>
              <a:ext cx="82230" cy="58200"/>
            </p14:xfrm>
          </p:contentPart>
        </mc:Choice>
        <mc:Fallback xmlns="">
          <p:pic>
            <p:nvPicPr>
              <p:cNvPr id="55" name="墨迹 54"/>
            </p:nvPicPr>
            <p:blipFill>
              <a:blip/>
            </p:blipFill>
            <p:spPr>
              <a:xfrm>
                <a:off x="6622273" y="1183169"/>
                <a:ext cx="82230" cy="5820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56" name="墨迹 55"/>
              <p14:cNvContentPartPr/>
              <p14:nvPr/>
            </p14:nvContentPartPr>
            <p14:xfrm>
              <a:off x="6808661" y="835339"/>
              <a:ext cx="268619" cy="247863"/>
            </p14:xfrm>
          </p:contentPart>
        </mc:Choice>
        <mc:Fallback xmlns="">
          <p:pic>
            <p:nvPicPr>
              <p:cNvPr id="56" name="墨迹 55"/>
            </p:nvPicPr>
            <p:blipFill>
              <a:blip/>
            </p:blipFill>
            <p:spPr>
              <a:xfrm>
                <a:off x="6808661" y="835339"/>
                <a:ext cx="268619" cy="247863"/>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59" name="墨迹 58"/>
              <p14:cNvContentPartPr/>
              <p14:nvPr/>
            </p14:nvContentPartPr>
            <p14:xfrm>
              <a:off x="7298445" y="664676"/>
              <a:ext cx="313674" cy="770464"/>
            </p14:xfrm>
          </p:contentPart>
        </mc:Choice>
        <mc:Fallback xmlns="">
          <p:pic>
            <p:nvPicPr>
              <p:cNvPr id="59" name="墨迹 58"/>
            </p:nvPicPr>
            <p:blipFill>
              <a:blip/>
            </p:blipFill>
            <p:spPr>
              <a:xfrm>
                <a:off x="7298445" y="664676"/>
                <a:ext cx="313674" cy="770464"/>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60" name="墨迹 59"/>
              <p14:cNvContentPartPr/>
              <p14:nvPr/>
            </p14:nvContentPartPr>
            <p14:xfrm>
              <a:off x="7792683" y="788779"/>
              <a:ext cx="150755" cy="435472"/>
            </p14:xfrm>
          </p:contentPart>
        </mc:Choice>
        <mc:Fallback xmlns="">
          <p:pic>
            <p:nvPicPr>
              <p:cNvPr id="60" name="墨迹 59"/>
            </p:nvPicPr>
            <p:blipFill>
              <a:blip/>
            </p:blipFill>
            <p:spPr>
              <a:xfrm>
                <a:off x="7792683" y="788779"/>
                <a:ext cx="150755" cy="435472"/>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61" name="墨迹 60"/>
              <p14:cNvContentPartPr/>
              <p14:nvPr/>
            </p14:nvContentPartPr>
            <p14:xfrm>
              <a:off x="7049870" y="787410"/>
              <a:ext cx="49338" cy="557349"/>
            </p14:xfrm>
          </p:contentPart>
        </mc:Choice>
        <mc:Fallback xmlns="">
          <p:pic>
            <p:nvPicPr>
              <p:cNvPr id="61" name="墨迹 60"/>
            </p:nvPicPr>
            <p:blipFill>
              <a:blip/>
            </p:blipFill>
            <p:spPr>
              <a:xfrm>
                <a:off x="7049870" y="787410"/>
                <a:ext cx="49338" cy="557349"/>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62" name="墨迹 61"/>
              <p14:cNvContentPartPr/>
              <p14:nvPr/>
            </p14:nvContentPartPr>
            <p14:xfrm>
              <a:off x="7066316" y="799734"/>
              <a:ext cx="211058" cy="60254"/>
            </p14:xfrm>
          </p:contentPart>
        </mc:Choice>
        <mc:Fallback xmlns="">
          <p:pic>
            <p:nvPicPr>
              <p:cNvPr id="62" name="墨迹 61"/>
            </p:nvPicPr>
            <p:blipFill>
              <a:blip/>
            </p:blipFill>
            <p:spPr>
              <a:xfrm>
                <a:off x="7066316" y="799734"/>
                <a:ext cx="211058" cy="60254"/>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Height of RB-Trees</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D6F36369-DD3E-4941-9A78-6B3927DD4C0D}"/>
                  </a:ext>
                </a:extLst>
              </p:cNvPr>
              <p:cNvSpPr>
                <a:spLocks noGrp="1"/>
              </p:cNvSpPr>
              <p:nvPr>
                <p:ph idx="1"/>
              </p:nvPr>
            </p:nvSpPr>
            <p:spPr>
              <a:xfrm>
                <a:off x="628650" y="1690688"/>
                <a:ext cx="7886700" cy="4802185"/>
              </a:xfrm>
            </p:spPr>
            <p:txBody>
              <a:bodyPr>
                <a:normAutofit/>
              </a:bodyPr>
              <a:lstStyle/>
              <a:p>
                <a:pPr>
                  <a:spcBef>
                    <a:spcPts val="600"/>
                  </a:spcBef>
                </a:pPr>
                <a:r>
                  <a:rPr lang="en-US" sz="2400" b="1" dirty="0"/>
                  <a:t>Claim:</a:t>
                </a:r>
                <a:r>
                  <a:rPr lang="en-US" sz="2400" dirty="0"/>
                  <a:t> In a RB-Tree, the subtree rooted at </a:t>
                </a:r>
                <a14:m>
                  <m:oMath xmlns:m="http://schemas.openxmlformats.org/officeDocument/2006/math">
                    <m:r>
                      <a:rPr lang="en-US" sz="2400" i="1" dirty="0" smtClean="0">
                        <a:latin typeface="Cambria Math" panose="02040503050406030204" pitchFamily="18" charset="0"/>
                      </a:rPr>
                      <m:t>𝑥</m:t>
                    </m:r>
                  </m:oMath>
                </a14:m>
                <a:r>
                  <a:rPr lang="en-US" sz="2400" dirty="0"/>
                  <a:t> contains at least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𝑏h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sup>
                    </m:sSup>
                    <m:r>
                      <a:rPr lang="en-US" sz="2400" b="0" i="1" smtClean="0">
                        <a:latin typeface="Cambria Math" panose="02040503050406030204" pitchFamily="18" charset="0"/>
                      </a:rPr>
                      <m:t>−1</m:t>
                    </m:r>
                  </m:oMath>
                </a14:m>
                <a:r>
                  <a:rPr lang="en-US" sz="2400" dirty="0"/>
                  <a:t> internal nodes.</a:t>
                </a:r>
              </a:p>
              <a:p>
                <a:pPr>
                  <a:spcBef>
                    <a:spcPts val="600"/>
                  </a:spcBef>
                </a:pPr>
                <a:r>
                  <a:rPr lang="en-US" sz="2400" b="1" dirty="0"/>
                  <a:t>Proof</a:t>
                </a:r>
                <a:r>
                  <a:rPr lang="en-US" sz="2400" dirty="0"/>
                  <a:t> </a:t>
                </a:r>
                <a:r>
                  <a:rPr lang="en-US" sz="2000" dirty="0"/>
                  <a:t>(via induction on height of </a:t>
                </a:r>
                <a14:m>
                  <m:oMath xmlns:m="http://schemas.openxmlformats.org/officeDocument/2006/math">
                    <m:r>
                      <a:rPr lang="en-US" sz="2000" i="1" dirty="0" smtClean="0">
                        <a:latin typeface="Cambria Math" panose="02040503050406030204" pitchFamily="18" charset="0"/>
                      </a:rPr>
                      <m:t>𝑥</m:t>
                    </m:r>
                  </m:oMath>
                </a14:m>
                <a:r>
                  <a:rPr lang="en-US" sz="2000" dirty="0"/>
                  <a:t>)</a:t>
                </a:r>
                <a:r>
                  <a:rPr lang="en-US" sz="2400" dirty="0"/>
                  <a:t>:</a:t>
                </a:r>
              </a:p>
              <a:p>
                <a:pPr>
                  <a:lnSpc>
                    <a:spcPct val="100000"/>
                  </a:lnSpc>
                  <a:spcBef>
                    <a:spcPts val="600"/>
                  </a:spcBef>
                </a:pPr>
                <a:r>
                  <a:rPr lang="en-US" sz="2000" b="1" dirty="0">
                    <a:solidFill>
                      <a:schemeClr val="accent1">
                        <a:lumMod val="75000"/>
                      </a:schemeClr>
                    </a:solidFill>
                  </a:rPr>
                  <a:t>[Basis]</a:t>
                </a:r>
                <a:r>
                  <a:rPr lang="en-US" sz="2000" dirty="0"/>
                  <a:t> If </a:t>
                </a:r>
                <a14:m>
                  <m:oMath xmlns:m="http://schemas.openxmlformats.org/officeDocument/2006/math">
                    <m:r>
                      <a:rPr lang="en-US" sz="2000" i="1" dirty="0" smtClean="0">
                        <a:latin typeface="Cambria Math" panose="02040503050406030204" pitchFamily="18" charset="0"/>
                      </a:rPr>
                      <m:t>𝑥</m:t>
                    </m:r>
                  </m:oMath>
                </a14:m>
                <a:r>
                  <a:rPr lang="en-US" sz="2000" dirty="0"/>
                  <a:t> is a leaf, </a:t>
                </a:r>
                <a14:m>
                  <m:oMath xmlns:m="http://schemas.openxmlformats.org/officeDocument/2006/math">
                    <m:r>
                      <a:rPr lang="en-US" sz="2000" b="0" i="1" smtClean="0">
                        <a:latin typeface="Cambria Math" panose="02040503050406030204" pitchFamily="18" charset="0"/>
                      </a:rPr>
                      <m:t>𝑏h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=0</m:t>
                    </m:r>
                  </m:oMath>
                </a14:m>
                <a:r>
                  <a:rPr lang="en-US" sz="2000" dirty="0"/>
                  <a:t> and the claim holds.</a:t>
                </a:r>
              </a:p>
              <a:p>
                <a:pPr>
                  <a:lnSpc>
                    <a:spcPct val="100000"/>
                  </a:lnSpc>
                  <a:spcBef>
                    <a:spcPts val="600"/>
                  </a:spcBef>
                </a:pPr>
                <a:r>
                  <a:rPr lang="en-US" sz="2000" b="1" dirty="0">
                    <a:solidFill>
                      <a:schemeClr val="accent1">
                        <a:lumMod val="75000"/>
                      </a:schemeClr>
                    </a:solidFill>
                  </a:rPr>
                  <a:t>[Hypothesis]</a:t>
                </a:r>
                <a:r>
                  <a:rPr lang="en-US" sz="2000" dirty="0"/>
                  <a:t> The claim holds for all nodes with height at most </a:t>
                </a:r>
                <a14:m>
                  <m:oMath xmlns:m="http://schemas.openxmlformats.org/officeDocument/2006/math">
                    <m:r>
                      <a:rPr lang="en-US" sz="2000" b="0" i="1" smtClean="0">
                        <a:latin typeface="Cambria Math" panose="02040503050406030204" pitchFamily="18" charset="0"/>
                      </a:rPr>
                      <m:t>h</m:t>
                    </m:r>
                    <m:r>
                      <a:rPr lang="en-US" sz="2000" b="0" i="1" smtClean="0">
                        <a:latin typeface="Cambria Math" panose="02040503050406030204" pitchFamily="18" charset="0"/>
                      </a:rPr>
                      <m:t>−1</m:t>
                    </m:r>
                  </m:oMath>
                </a14:m>
                <a:r>
                  <a:rPr lang="en-US" sz="2000" dirty="0"/>
                  <a:t>.</a:t>
                </a:r>
              </a:p>
              <a:p>
                <a:pPr>
                  <a:lnSpc>
                    <a:spcPct val="100000"/>
                  </a:lnSpc>
                  <a:spcBef>
                    <a:spcPts val="600"/>
                  </a:spcBef>
                </a:pPr>
                <a:r>
                  <a:rPr lang="en-US" sz="2000" b="1" dirty="0">
                    <a:solidFill>
                      <a:schemeClr val="accent1">
                        <a:lumMod val="75000"/>
                      </a:schemeClr>
                    </a:solidFill>
                  </a:rPr>
                  <a:t>[Inductive Step]</a:t>
                </a:r>
                <a:r>
                  <a:rPr lang="en-US" sz="2000" dirty="0"/>
                  <a:t> Consider a node </a:t>
                </a:r>
                <a14:m>
                  <m:oMath xmlns:m="http://schemas.openxmlformats.org/officeDocument/2006/math">
                    <m:r>
                      <a:rPr lang="en-US" sz="2000" i="1" dirty="0">
                        <a:latin typeface="Cambria Math" panose="02040503050406030204" pitchFamily="18" charset="0"/>
                      </a:rPr>
                      <m:t>𝑥</m:t>
                    </m:r>
                    <m:r>
                      <a:rPr lang="en-US" sz="2000" i="1" dirty="0">
                        <a:latin typeface="Cambria Math" panose="02040503050406030204" pitchFamily="18" charset="0"/>
                      </a:rPr>
                      <m:t> </m:t>
                    </m:r>
                  </m:oMath>
                </a14:m>
                <a:r>
                  <a:rPr lang="en-US" sz="2000" dirty="0"/>
                  <a:t>with height </a:t>
                </a:r>
                <a14:m>
                  <m:oMath xmlns:m="http://schemas.openxmlformats.org/officeDocument/2006/math">
                    <m:r>
                      <a:rPr lang="en-US" sz="2000" b="0" i="1" smtClean="0">
                        <a:latin typeface="Cambria Math" panose="02040503050406030204" pitchFamily="18" charset="0"/>
                      </a:rPr>
                      <m:t>h</m:t>
                    </m:r>
                    <m:r>
                      <a:rPr lang="en-US" sz="2000" b="0" i="1" smtClean="0">
                        <a:latin typeface="Cambria Math" panose="02040503050406030204" pitchFamily="18" charset="0"/>
                      </a:rPr>
                      <m:t>≥1</m:t>
                    </m:r>
                  </m:oMath>
                </a14:m>
                <a:r>
                  <a:rPr lang="en-US" sz="2000" dirty="0"/>
                  <a:t>. It must have two children. (Why?) So the number of internal nodes rooted at </a:t>
                </a:r>
                <a14:m>
                  <m:oMath xmlns:m="http://schemas.openxmlformats.org/officeDocument/2006/math">
                    <m:r>
                      <a:rPr lang="en-US" sz="2000" i="1" dirty="0" smtClean="0">
                        <a:latin typeface="Cambria Math" panose="02040503050406030204" pitchFamily="18" charset="0"/>
                      </a:rPr>
                      <m:t>𝑥</m:t>
                    </m:r>
                  </m:oMath>
                </a14:m>
                <a:r>
                  <a:rPr lang="en-US" sz="2000" dirty="0"/>
                  <a:t> is:</a:t>
                </a:r>
                <a:br>
                  <a:rPr lang="en-US" sz="2000" dirty="0"/>
                </a:br>
                <a14:m>
                  <m:oMath xmlns:m="http://schemas.openxmlformats.org/officeDocument/2006/math">
                    <m:r>
                      <a:rPr lang="en-US" sz="2000" b="0" i="1" smtClean="0">
                        <a:latin typeface="Cambria Math" panose="02040503050406030204" pitchFamily="18" charset="0"/>
                      </a:rPr>
                      <m:t>≥1+</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𝑏h</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𝑙𝑒𝑓𝑡</m:t>
                            </m:r>
                            <m:r>
                              <a:rPr lang="en-US" sz="2000" b="0" i="1" smtClean="0">
                                <a:latin typeface="Cambria Math" panose="02040503050406030204" pitchFamily="18" charset="0"/>
                              </a:rPr>
                              <m:t>)</m:t>
                            </m:r>
                          </m:sup>
                        </m:sSup>
                        <m:r>
                          <a:rPr lang="en-US" sz="2000" b="0" i="1" smtClean="0">
                            <a:latin typeface="Cambria Math" panose="02040503050406030204" pitchFamily="18" charset="0"/>
                          </a:rPr>
                          <m:t>−1</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𝑏h</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𝑟𝑖𝑔h𝑡</m:t>
                            </m:r>
                            <m:r>
                              <a:rPr lang="en-US" sz="2000" b="0" i="1" smtClean="0">
                                <a:latin typeface="Cambria Math" panose="02040503050406030204" pitchFamily="18" charset="0"/>
                              </a:rPr>
                              <m:t>)</m:t>
                            </m:r>
                          </m:sup>
                        </m:sSup>
                        <m:r>
                          <a:rPr lang="en-US" sz="2000" b="0" i="1" smtClean="0">
                            <a:latin typeface="Cambria Math" panose="02040503050406030204" pitchFamily="18" charset="0"/>
                          </a:rPr>
                          <m:t>−1</m:t>
                        </m:r>
                      </m:e>
                    </m:d>
                  </m:oMath>
                </a14:m>
                <a:r>
                  <a:rPr lang="en-US" sz="2000" dirty="0"/>
                  <a:t> </a:t>
                </a:r>
                <a:br>
                  <a:rPr lang="en-US" sz="2000" dirty="0"/>
                </a:br>
                <a14:m>
                  <m:oMath xmlns:m="http://schemas.openxmlformats.org/officeDocument/2006/math">
                    <m:r>
                      <a:rPr lang="en-US" sz="2000" b="0" i="1" smtClean="0">
                        <a:latin typeface="Cambria Math" panose="02040503050406030204" pitchFamily="18" charset="0"/>
                      </a:rPr>
                      <m:t>≥</m:t>
                    </m:r>
                    <m:r>
                      <a:rPr lang="en-US" sz="2000" i="1">
                        <a:latin typeface="Cambria Math" panose="02040503050406030204" pitchFamily="18" charset="0"/>
                      </a:rPr>
                      <m:t>1+</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𝑏h</m:t>
                            </m:r>
                            <m:d>
                              <m:dPr>
                                <m:ctrlPr>
                                  <a:rPr lang="en-US" sz="2000" i="1">
                                    <a:latin typeface="Cambria Math" panose="02040503050406030204" pitchFamily="18" charset="0"/>
                                  </a:rPr>
                                </m:ctrlPr>
                              </m:dPr>
                              <m:e>
                                <m:r>
                                  <a:rPr lang="en-US" sz="2000" i="1">
                                    <a:latin typeface="Cambria Math" panose="02040503050406030204" pitchFamily="18" charset="0"/>
                                  </a:rPr>
                                  <m:t>𝑥</m:t>
                                </m:r>
                              </m:e>
                            </m:d>
                            <m:r>
                              <a:rPr lang="en-US" sz="2000" b="0" i="1" smtClean="0">
                                <a:latin typeface="Cambria Math" panose="02040503050406030204" pitchFamily="18" charset="0"/>
                              </a:rPr>
                              <m:t>−1</m:t>
                            </m:r>
                          </m:sup>
                        </m:sSup>
                        <m:r>
                          <a:rPr lang="en-US" sz="2000" i="1">
                            <a:latin typeface="Cambria Math" panose="02040503050406030204" pitchFamily="18" charset="0"/>
                          </a:rPr>
                          <m:t>−1</m:t>
                        </m:r>
                      </m:e>
                    </m:d>
                    <m:r>
                      <a:rPr lang="en-US" sz="2000" i="1">
                        <a:latin typeface="Cambria Math" panose="02040503050406030204" pitchFamily="18" charset="0"/>
                      </a:rPr>
                      <m:t>+</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𝑏h</m:t>
                            </m:r>
                            <m:d>
                              <m:dPr>
                                <m:ctrlPr>
                                  <a:rPr lang="en-US" sz="2000" i="1">
                                    <a:latin typeface="Cambria Math" panose="02040503050406030204" pitchFamily="18" charset="0"/>
                                  </a:rPr>
                                </m:ctrlPr>
                              </m:dPr>
                              <m:e>
                                <m:r>
                                  <a:rPr lang="en-US" sz="2000" i="1">
                                    <a:latin typeface="Cambria Math" panose="02040503050406030204" pitchFamily="18" charset="0"/>
                                  </a:rPr>
                                  <m:t>𝑥</m:t>
                                </m:r>
                              </m:e>
                            </m:d>
                            <m:r>
                              <a:rPr lang="en-US" sz="2000" b="0" i="1" smtClean="0">
                                <a:latin typeface="Cambria Math" panose="02040503050406030204" pitchFamily="18" charset="0"/>
                              </a:rPr>
                              <m:t>−1</m:t>
                            </m:r>
                          </m:sup>
                        </m:sSup>
                        <m:r>
                          <a:rPr lang="en-US" sz="2000" i="1">
                            <a:latin typeface="Cambria Math" panose="02040503050406030204" pitchFamily="18" charset="0"/>
                          </a:rPr>
                          <m:t>−1</m:t>
                        </m:r>
                      </m:e>
                    </m:d>
                  </m:oMath>
                </a14:m>
                <a:r>
                  <a:rPr lang="en-US" sz="2000" dirty="0"/>
                  <a:t> </a:t>
                </a:r>
                <a:br>
                  <a:rPr lang="en-US" sz="2000" dirty="0"/>
                </a:br>
                <a14:m>
                  <m:oMath xmlns:m="http://schemas.openxmlformats.org/officeDocument/2006/math">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𝑏h</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sup>
                    </m:sSup>
                    <m:r>
                      <a:rPr lang="en-US" sz="2000" i="1">
                        <a:latin typeface="Cambria Math" panose="02040503050406030204" pitchFamily="18" charset="0"/>
                      </a:rPr>
                      <m:t>−1</m:t>
                    </m:r>
                  </m:oMath>
                </a14:m>
                <a:r>
                  <a:rPr lang="en-US" sz="2000" dirty="0"/>
                  <a:t> </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r="-1700"/>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Height of RB-Trees</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D6F36369-DD3E-4941-9A78-6B3927DD4C0D}"/>
                  </a:ext>
                </a:extLst>
              </p:cNvPr>
              <p:cNvSpPr>
                <a:spLocks noGrp="1"/>
              </p:cNvSpPr>
              <p:nvPr>
                <p:ph idx="1"/>
              </p:nvPr>
            </p:nvSpPr>
            <p:spPr>
              <a:xfrm>
                <a:off x="628650" y="1690688"/>
                <a:ext cx="7886700" cy="4802185"/>
              </a:xfrm>
            </p:spPr>
            <p:txBody>
              <a:bodyPr>
                <a:normAutofit/>
              </a:bodyPr>
              <a:lstStyle/>
              <a:p>
                <a:pPr>
                  <a:spcBef>
                    <a:spcPts val="600"/>
                  </a:spcBef>
                </a:pPr>
                <a:r>
                  <a:rPr lang="en-US" sz="2400" b="1" dirty="0"/>
                  <a:t>Claim:</a:t>
                </a:r>
                <a:r>
                  <a:rPr lang="en-US" sz="2400" dirty="0"/>
                  <a:t> In a RB-Tree, the subtree rooted at </a:t>
                </a:r>
                <a14:m>
                  <m:oMath xmlns:m="http://schemas.openxmlformats.org/officeDocument/2006/math">
                    <m:r>
                      <a:rPr lang="en-US" sz="2400" i="1" dirty="0" smtClean="0">
                        <a:latin typeface="Cambria Math" panose="02040503050406030204" pitchFamily="18" charset="0"/>
                      </a:rPr>
                      <m:t>𝑥</m:t>
                    </m:r>
                  </m:oMath>
                </a14:m>
                <a:r>
                  <a:rPr lang="en-US" sz="2400" dirty="0"/>
                  <a:t> contains at least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𝑏h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sup>
                    </m:sSup>
                    <m:r>
                      <a:rPr lang="en-US" sz="2400" b="0" i="1" smtClean="0">
                        <a:latin typeface="Cambria Math" panose="02040503050406030204" pitchFamily="18" charset="0"/>
                      </a:rPr>
                      <m:t>−1</m:t>
                    </m:r>
                  </m:oMath>
                </a14:m>
                <a:r>
                  <a:rPr lang="en-US" sz="2400" dirty="0"/>
                  <a:t> internal nodes.</a:t>
                </a:r>
              </a:p>
              <a:p>
                <a:pPr>
                  <a:spcBef>
                    <a:spcPts val="600"/>
                  </a:spcBef>
                </a:pPr>
                <a:r>
                  <a:rPr lang="en-US" sz="2400" dirty="0"/>
                  <a:t>Due to no-red-edge: </a:t>
                </a:r>
                <a14:m>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m:t>
                    </m:r>
                    <m:r>
                      <a:rPr lang="en-US" sz="2400" b="0" i="1" smtClean="0">
                        <a:latin typeface="Cambria Math" panose="02040503050406030204" pitchFamily="18" charset="0"/>
                      </a:rPr>
                      <m:t>h𝑒𝑖𝑔h𝑡</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𝑟𝑜𝑜𝑡</m:t>
                        </m:r>
                      </m:e>
                    </m:d>
                    <m:r>
                      <a:rPr lang="en-US" sz="2400" b="0" i="1" smtClean="0">
                        <a:latin typeface="Cambria Math" panose="02040503050406030204" pitchFamily="18" charset="0"/>
                      </a:rPr>
                      <m:t>≤2⋅</m:t>
                    </m:r>
                    <m:r>
                      <a:rPr lang="en-US" sz="2400" b="0" i="1" smtClean="0">
                        <a:latin typeface="Cambria Math" panose="02040503050406030204" pitchFamily="18" charset="0"/>
                      </a:rPr>
                      <m:t>𝑏h</m:t>
                    </m:r>
                    <m:r>
                      <a:rPr lang="en-US" sz="2400" b="0" i="1" smtClean="0">
                        <a:latin typeface="Cambria Math" panose="02040503050406030204" pitchFamily="18" charset="0"/>
                      </a:rPr>
                      <m:t>(</m:t>
                    </m:r>
                    <m:r>
                      <a:rPr lang="en-US" sz="2400" b="0" i="1" smtClean="0">
                        <a:latin typeface="Cambria Math" panose="02040503050406030204" pitchFamily="18" charset="0"/>
                      </a:rPr>
                      <m:t>𝑟𝑜𝑜𝑡</m:t>
                    </m:r>
                    <m:r>
                      <a:rPr lang="en-US" sz="2400" b="0" i="1" smtClean="0">
                        <a:latin typeface="Cambria Math" panose="02040503050406030204" pitchFamily="18" charset="0"/>
                      </a:rPr>
                      <m:t>)</m:t>
                    </m:r>
                  </m:oMath>
                </a14:m>
                <a:r>
                  <a:rPr lang="en-US" sz="2000" dirty="0"/>
                  <a:t>.</a:t>
                </a:r>
              </a:p>
              <a:p>
                <a:pPr>
                  <a:spcBef>
                    <a:spcPts val="600"/>
                  </a:spcBef>
                </a:pP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𝑏h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𝑟𝑜𝑜𝑡</m:t>
                            </m:r>
                          </m:e>
                        </m:d>
                      </m:sup>
                    </m:sSup>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f>
                          <m:fPr>
                            <m:type m:val="lin"/>
                            <m:ctrlPr>
                              <a:rPr lang="en-US" sz="2400" b="0" i="1" smtClean="0">
                                <a:latin typeface="Cambria Math" panose="02040503050406030204" pitchFamily="18" charset="0"/>
                              </a:rPr>
                            </m:ctrlPr>
                          </m:fPr>
                          <m:num>
                            <m:r>
                              <a:rPr lang="en-US" sz="2400" b="0" i="1" smtClean="0">
                                <a:latin typeface="Cambria Math" panose="02040503050406030204" pitchFamily="18" charset="0"/>
                              </a:rPr>
                              <m:t>h</m:t>
                            </m:r>
                          </m:num>
                          <m:den>
                            <m:r>
                              <a:rPr lang="en-US" sz="2400" b="0" i="1" smtClean="0">
                                <a:latin typeface="Cambria Math" panose="02040503050406030204" pitchFamily="18" charset="0"/>
                              </a:rPr>
                              <m:t>2</m:t>
                            </m:r>
                          </m:den>
                        </m:f>
                      </m:sup>
                    </m:sSup>
                    <m:r>
                      <a:rPr lang="en-US" sz="2400" b="0" i="1" smtClean="0">
                        <a:latin typeface="Cambria Math" panose="02040503050406030204" pitchFamily="18" charset="0"/>
                      </a:rPr>
                      <m:t>−1</m:t>
                    </m:r>
                  </m:oMath>
                </a14:m>
                <a:r>
                  <a:rPr lang="en-US" sz="2400" dirty="0"/>
                  <a:t>, implying </a:t>
                </a:r>
                <a14:m>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≤2⋅</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lg</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e>
                    </m:func>
                  </m:oMath>
                </a14:m>
                <a:r>
                  <a:rPr lang="en-US" sz="2400" dirty="0"/>
                  <a:t>.</a:t>
                </a:r>
              </a:p>
              <a:p>
                <a:pPr>
                  <a:spcBef>
                    <a:spcPts val="600"/>
                  </a:spcBef>
                </a:pPr>
                <a:r>
                  <a:rPr lang="en-US" sz="2400" b="1" dirty="0">
                    <a:solidFill>
                      <a:srgbClr val="C00000"/>
                    </a:solidFill>
                  </a:rPr>
                  <a:t>Theorem:</a:t>
                </a:r>
                <a:r>
                  <a:rPr lang="en-US" sz="2400" dirty="0">
                    <a:solidFill>
                      <a:srgbClr val="C00000"/>
                    </a:solidFill>
                  </a:rPr>
                  <a:t> The height of an </a:t>
                </a:r>
                <a14:m>
                  <m:oMath xmlns:m="http://schemas.openxmlformats.org/officeDocument/2006/math">
                    <m:r>
                      <a:rPr lang="en-US" sz="2400" i="1" dirty="0" smtClean="0">
                        <a:solidFill>
                          <a:srgbClr val="C00000"/>
                        </a:solidFill>
                        <a:latin typeface="Cambria Math" panose="02040503050406030204" pitchFamily="18" charset="0"/>
                      </a:rPr>
                      <m:t>𝑛</m:t>
                    </m:r>
                  </m:oMath>
                </a14:m>
                <a:r>
                  <a:rPr lang="en-US" sz="2400" dirty="0">
                    <a:solidFill>
                      <a:srgbClr val="C00000"/>
                    </a:solidFill>
                  </a:rPr>
                  <a:t>-node RB-Tree is </a:t>
                </a:r>
                <a14:m>
                  <m:oMath xmlns:m="http://schemas.openxmlformats.org/officeDocument/2006/math">
                    <m:r>
                      <a:rPr lang="en-US" sz="2400" b="0" i="1" smtClean="0">
                        <a:solidFill>
                          <a:srgbClr val="C00000"/>
                        </a:solidFill>
                        <a:latin typeface="Cambria Math" panose="02040503050406030204" pitchFamily="18" charset="0"/>
                      </a:rPr>
                      <m:t>𝑂</m:t>
                    </m:r>
                    <m:d>
                      <m:dPr>
                        <m:ctrlPr>
                          <a:rPr lang="en-US" sz="2400" b="0" i="1" smtClean="0">
                            <a:solidFill>
                              <a:srgbClr val="C00000"/>
                            </a:solidFill>
                            <a:latin typeface="Cambria Math" panose="02040503050406030204" pitchFamily="18" charset="0"/>
                          </a:rPr>
                        </m:ctrlPr>
                      </m:dPr>
                      <m:e>
                        <m:func>
                          <m:funcPr>
                            <m:ctrlPr>
                              <a:rPr lang="en-US" sz="2400" b="0" i="1" smtClean="0">
                                <a:solidFill>
                                  <a:srgbClr val="C00000"/>
                                </a:solidFill>
                                <a:latin typeface="Cambria Math" panose="02040503050406030204" pitchFamily="18" charset="0"/>
                              </a:rPr>
                            </m:ctrlPr>
                          </m:funcPr>
                          <m:fName>
                            <m:r>
                              <m:rPr>
                                <m:sty m:val="p"/>
                              </m:rPr>
                              <a:rPr lang="en-US" sz="2400" b="0" i="0" smtClean="0">
                                <a:solidFill>
                                  <a:srgbClr val="C00000"/>
                                </a:solidFill>
                                <a:latin typeface="Cambria Math" panose="02040503050406030204" pitchFamily="18" charset="0"/>
                              </a:rPr>
                              <m:t>log</m:t>
                            </m:r>
                          </m:fName>
                          <m:e>
                            <m:r>
                              <a:rPr lang="en-US" sz="2400" b="0" i="1" smtClean="0">
                                <a:solidFill>
                                  <a:srgbClr val="C00000"/>
                                </a:solidFill>
                                <a:latin typeface="Cambria Math" panose="02040503050406030204" pitchFamily="18" charset="0"/>
                              </a:rPr>
                              <m:t>𝑛</m:t>
                            </m:r>
                          </m:e>
                        </m:func>
                      </m:e>
                    </m:d>
                  </m:oMath>
                </a14:m>
                <a:r>
                  <a:rPr lang="en-US" sz="2400" dirty="0">
                    <a:solidFill>
                      <a:srgbClr val="C00000"/>
                    </a:solidFill>
                  </a:rPr>
                  <a:t>.</a:t>
                </a:r>
              </a:p>
              <a:p>
                <a:pPr>
                  <a:spcBef>
                    <a:spcPts val="600"/>
                  </a:spcBef>
                </a:pPr>
                <a:endParaRPr lang="en-US" sz="2400" dirty="0"/>
              </a:p>
              <a:p>
                <a:pPr>
                  <a:spcBef>
                    <a:spcPts val="600"/>
                  </a:spcBef>
                </a:pPr>
                <a:r>
                  <a:rPr lang="en-US" sz="2400" dirty="0"/>
                  <a:t>RB-Trees support </a:t>
                </a:r>
                <a:r>
                  <a:rPr lang="en-US" sz="2400" dirty="0">
                    <a:latin typeface="Courier New" panose="02070309020205020404" pitchFamily="49" charset="0"/>
                    <a:cs typeface="Courier New" panose="02070309020205020404" pitchFamily="49" charset="0"/>
                  </a:rPr>
                  <a:t>Search</a:t>
                </a:r>
                <a:r>
                  <a:rPr lang="en-US" sz="2400" dirty="0"/>
                  <a:t>, </a:t>
                </a:r>
                <a:r>
                  <a:rPr lang="en-US" sz="2400" dirty="0">
                    <a:latin typeface="Courier New" panose="02070309020205020404" pitchFamily="49" charset="0"/>
                    <a:cs typeface="Courier New" panose="02070309020205020404" pitchFamily="49" charset="0"/>
                  </a:rPr>
                  <a:t>Min</a:t>
                </a:r>
                <a:r>
                  <a:rPr lang="en-US" sz="2400" dirty="0"/>
                  <a:t>, </a:t>
                </a:r>
                <a:r>
                  <a:rPr lang="en-US" sz="2400" dirty="0">
                    <a:latin typeface="Courier New" panose="02070309020205020404" pitchFamily="49" charset="0"/>
                    <a:cs typeface="Courier New" panose="02070309020205020404" pitchFamily="49" charset="0"/>
                  </a:rPr>
                  <a:t>Max</a:t>
                </a:r>
                <a:r>
                  <a:rPr lang="en-US" sz="2400" dirty="0"/>
                  <a:t>, </a:t>
                </a:r>
                <a:r>
                  <a:rPr lang="en-US" sz="2400" dirty="0">
                    <a:latin typeface="Courier New" panose="02070309020205020404" pitchFamily="49" charset="0"/>
                    <a:cs typeface="Courier New" panose="02070309020205020404" pitchFamily="49" charset="0"/>
                  </a:rPr>
                  <a:t>Predecessor</a:t>
                </a:r>
                <a:r>
                  <a:rPr lang="en-US" sz="2400" dirty="0">
                    <a:cs typeface="Courier New" panose="02070309020205020404" pitchFamily="49" charset="0"/>
                  </a:rPr>
                  <a:t>, </a:t>
                </a:r>
                <a:r>
                  <a:rPr lang="en-US" sz="2400" dirty="0">
                    <a:latin typeface="Courier New" panose="02070309020205020404" pitchFamily="49" charset="0"/>
                    <a:cs typeface="Courier New" panose="02070309020205020404" pitchFamily="49" charset="0"/>
                  </a:rPr>
                  <a:t>Successor</a:t>
                </a:r>
                <a:r>
                  <a:rPr lang="en-US" sz="2400" dirty="0">
                    <a:cs typeface="Courier New" panose="02070309020205020404" pitchFamily="49" charset="0"/>
                  </a:rPr>
                  <a:t> operations in worst-case </a:t>
                </a:r>
                <a14:m>
                  <m:oMath xmlns:m="http://schemas.openxmlformats.org/officeDocument/2006/math">
                    <m:r>
                      <a:rPr lang="en-US" sz="2400" b="0" i="1" smtClean="0">
                        <a:latin typeface="Cambria Math" panose="02040503050406030204" pitchFamily="18" charset="0"/>
                        <a:cs typeface="Courier New" panose="02070309020205020404" pitchFamily="49" charset="0"/>
                      </a:rPr>
                      <m:t>𝑂</m:t>
                    </m:r>
                    <m:d>
                      <m:dPr>
                        <m:ctrlPr>
                          <a:rPr lang="en-US" sz="2400" b="0" i="1" smtClean="0">
                            <a:latin typeface="Cambria Math" panose="02040503050406030204" pitchFamily="18" charset="0"/>
                            <a:cs typeface="Courier New" panose="02070309020205020404" pitchFamily="49" charset="0"/>
                          </a:rPr>
                        </m:ctrlPr>
                      </m:dPr>
                      <m:e>
                        <m:func>
                          <m:funcPr>
                            <m:ctrlPr>
                              <a:rPr lang="en-US" sz="2400" b="0" i="1" smtClean="0">
                                <a:latin typeface="Cambria Math" panose="02040503050406030204" pitchFamily="18" charset="0"/>
                                <a:cs typeface="Courier New" panose="02070309020205020404" pitchFamily="49" charset="0"/>
                              </a:rPr>
                            </m:ctrlPr>
                          </m:funcPr>
                          <m:fName>
                            <m:r>
                              <m:rPr>
                                <m:sty m:val="p"/>
                              </m:rPr>
                              <a:rPr lang="en-US" sz="2400" b="0" i="0" smtClean="0">
                                <a:latin typeface="Cambria Math" panose="02040503050406030204" pitchFamily="18" charset="0"/>
                                <a:cs typeface="Courier New" panose="02070309020205020404" pitchFamily="49" charset="0"/>
                              </a:rPr>
                              <m:t>log</m:t>
                            </m:r>
                          </m:fName>
                          <m:e>
                            <m:r>
                              <a:rPr lang="en-US" sz="2400" b="0" i="1" smtClean="0">
                                <a:latin typeface="Cambria Math" panose="02040503050406030204" pitchFamily="18" charset="0"/>
                                <a:cs typeface="Courier New" panose="02070309020205020404" pitchFamily="49" charset="0"/>
                              </a:rPr>
                              <m:t>𝑛</m:t>
                            </m:r>
                          </m:e>
                        </m:func>
                      </m:e>
                    </m:d>
                  </m:oMath>
                </a14:m>
                <a:r>
                  <a:rPr lang="en-US" sz="2400" dirty="0"/>
                  <a:t> time!</a:t>
                </a:r>
              </a:p>
              <a:p>
                <a:pPr>
                  <a:spcBef>
                    <a:spcPts val="600"/>
                  </a:spcBef>
                </a:pPr>
                <a:r>
                  <a:rPr lang="en-US" sz="2400" dirty="0">
                    <a:solidFill>
                      <a:srgbClr val="C00000"/>
                    </a:solidFill>
                  </a:rPr>
                  <a:t>What about </a:t>
                </a:r>
                <a:r>
                  <a:rPr lang="en-US" sz="2400" dirty="0">
                    <a:solidFill>
                      <a:srgbClr val="C00000"/>
                    </a:solidFill>
                    <a:latin typeface="Courier New" panose="02070309020205020404" pitchFamily="49" charset="0"/>
                    <a:cs typeface="Courier New" panose="02070309020205020404" pitchFamily="49" charset="0"/>
                  </a:rPr>
                  <a:t>Insert</a:t>
                </a:r>
                <a:r>
                  <a:rPr lang="en-US" sz="2400" dirty="0">
                    <a:solidFill>
                      <a:srgbClr val="C00000"/>
                    </a:solidFill>
                  </a:rPr>
                  <a:t> and </a:t>
                </a:r>
                <a:r>
                  <a:rPr lang="en-US" sz="2400" dirty="0">
                    <a:solidFill>
                      <a:srgbClr val="C00000"/>
                    </a:solidFill>
                    <a:latin typeface="Courier New" panose="02070309020205020404" pitchFamily="49" charset="0"/>
                    <a:cs typeface="Courier New" panose="02070309020205020404" pitchFamily="49" charset="0"/>
                  </a:rPr>
                  <a:t>Remove</a:t>
                </a:r>
                <a:r>
                  <a:rPr lang="en-US" sz="2400" dirty="0">
                    <a:solidFill>
                      <a:srgbClr val="C00000"/>
                    </a:solidFill>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r="-1700"/>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4:artisticCrisscrossEtching id="{69E86A38-633F-405F-BE8D-89E1CB46703D}"/>
                  </a:ext>
                </a:extLst>
              </p:cNvPr>
              <p:cNvSpPr>
                <a:spLocks noGrp="1"/>
              </p:cNvSpPr>
              <p:nvPr>
                <p:ph type="title"/>
              </p:nvPr>
            </p:nvSpPr>
            <p:spPr/>
            <p:txBody>
              <a:bodyPr/>
              <a:lstStyle/>
              <a:p>
                <a:r>
                  <a:rPr lang="en-US" b="1" dirty="0"/>
                  <a:t>Insert</a:t>
                </a:r>
                <a:r>
                  <a:rPr lang="en-US" dirty="0"/>
                  <a:t> node </a:t>
                </a:r>
                <a14:m>
                  <m:oMath xmlns:m="http://schemas.openxmlformats.org/officeDocument/2006/math">
                    <m:r>
                      <a:rPr lang="en-US" b="0" i="1" smtClean="0">
                        <a:latin typeface="Cambria Math" panose="02040503050406030204" pitchFamily="18" charset="0"/>
                      </a:rPr>
                      <m:t>𝑧</m:t>
                    </m:r>
                  </m:oMath>
                </a14:m>
                <a:r>
                  <a:rPr lang="en-US" dirty="0"/>
                  <a:t> into a RB-Tree</a:t>
                </a:r>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1"/>
                <a:stretch>
                  <a:fillRect l="-309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4:artisticCrisscrossEtching id="{317AF828-FED8-4E2F-98FF-816024274A0B}"/>
                  </a:ext>
                </a:extLst>
              </p:cNvPr>
              <p:cNvSpPr>
                <a:spLocks noGrp="1"/>
              </p:cNvSpPr>
              <p:nvPr>
                <p:ph idx="1"/>
              </p:nvPr>
            </p:nvSpPr>
            <p:spPr>
              <a:xfrm>
                <a:off x="628650" y="1690689"/>
                <a:ext cx="7886700" cy="1483771"/>
              </a:xfrm>
            </p:spPr>
            <p:txBody>
              <a:bodyPr>
                <a:normAutofit/>
              </a:bodyPr>
              <a:lstStyle/>
              <a:p>
                <a:pPr>
                  <a:spcBef>
                    <a:spcPts val="600"/>
                  </a:spcBef>
                </a:pPr>
                <a:r>
                  <a:rPr lang="en-US" sz="2400" b="1" dirty="0"/>
                  <a:t>Step 1:</a:t>
                </a:r>
                <a:r>
                  <a:rPr lang="en-US" sz="2400" dirty="0"/>
                  <a:t> Color </a:t>
                </a:r>
                <a14:m>
                  <m:oMath xmlns:m="http://schemas.openxmlformats.org/officeDocument/2006/math">
                    <m:r>
                      <a:rPr lang="en-US" sz="2400" i="1" dirty="0" smtClean="0">
                        <a:latin typeface="Cambria Math" panose="02040503050406030204" pitchFamily="18" charset="0"/>
                      </a:rPr>
                      <m:t>𝑧</m:t>
                    </m:r>
                  </m:oMath>
                </a14:m>
                <a:r>
                  <a:rPr lang="en-US" sz="2400" dirty="0"/>
                  <a:t> as </a:t>
                </a:r>
                <a:r>
                  <a:rPr lang="en-US" sz="2400" dirty="0">
                    <a:solidFill>
                      <a:srgbClr val="FF0000"/>
                    </a:solidFill>
                  </a:rPr>
                  <a:t>red</a:t>
                </a:r>
                <a:r>
                  <a:rPr lang="en-US" sz="2400" dirty="0"/>
                  <a:t> and insert as if the RB-tree were a BST.</a:t>
                </a:r>
              </a:p>
              <a:p>
                <a:pPr>
                  <a:spcBef>
                    <a:spcPts val="600"/>
                  </a:spcBef>
                </a:pPr>
                <a:r>
                  <a:rPr lang="en-US" sz="2400" b="1" dirty="0"/>
                  <a:t>Step 2:</a:t>
                </a:r>
                <a:r>
                  <a:rPr lang="en-US" sz="2400" dirty="0"/>
                  <a:t> Fix any violated properties.</a:t>
                </a:r>
              </a:p>
              <a:p>
                <a:pPr lvl="1">
                  <a:spcBef>
                    <a:spcPts val="600"/>
                  </a:spcBef>
                </a:pPr>
                <a:r>
                  <a:rPr lang="en-US" sz="2000" dirty="0">
                    <a:solidFill>
                      <a:schemeClr val="tx1"/>
                    </a:solidFill>
                  </a:rPr>
                  <a:t>No fix is needed if </a:t>
                </a:r>
                <a14:m>
                  <m:oMath xmlns:m="http://schemas.openxmlformats.org/officeDocument/2006/math">
                    <m:r>
                      <a:rPr lang="en-US" sz="2000" i="1" dirty="0" smtClean="0">
                        <a:solidFill>
                          <a:schemeClr val="tx1"/>
                        </a:solidFill>
                        <a:latin typeface="Cambria Math" panose="02040503050406030204" pitchFamily="18" charset="0"/>
                      </a:rPr>
                      <m:t>𝑧</m:t>
                    </m:r>
                  </m:oMath>
                </a14:m>
                <a:r>
                  <a:rPr lang="en-US" sz="2000" dirty="0">
                    <a:solidFill>
                      <a:schemeClr val="tx1"/>
                    </a:solidFill>
                  </a:rPr>
                  <a:t> has a black parent after insertion.</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1483771"/>
              </a:xfrm>
              <a:blipFill rotWithShape="1">
                <a:blip r:embed="rId2"/>
                <a:stretch>
                  <a:fillRect l="-1005" t="-5738" r="-1159"/>
                </a:stretch>
              </a:blipFill>
            </p:spPr>
            <p:txBody>
              <a:bodyPr/>
              <a:lstStyle/>
              <a:p>
                <a:r>
                  <a:rPr lang="en-US">
                    <a:noFill/>
                  </a:rPr>
                  <a:t> </a:t>
                </a:r>
                <a:endParaRPr lang="en-US">
                  <a:noFill/>
                </a:endParaRPr>
              </a:p>
            </p:txBody>
          </p:sp>
        </mc:Fallback>
      </mc:AlternateContent>
      <p:sp>
        <p:nvSpPr>
          <p:cNvPr id="4" name="文本框 3"/>
          <p:cNvSpPr txBox="1"/>
          <p:nvPr/>
        </p:nvSpPr>
        <p:spPr>
          <a:xfrm>
            <a:off x="5499075" y="4197815"/>
            <a:ext cx="3016275" cy="1938992"/>
          </a:xfrm>
          <a:prstGeom prst="rect">
            <a:avLst/>
          </a:prstGeom>
          <a:noFill/>
        </p:spPr>
        <p:txBody>
          <a:bodyPr wrap="none" rtlCol="0">
            <a:spAutoFit/>
          </a:bodyPr>
          <a:lstStyle/>
          <a:p>
            <a:r>
              <a:rPr lang="en-US" sz="2000" i="1" u="sng" dirty="0">
                <a:solidFill>
                  <a:schemeClr val="accent6">
                    <a:lumMod val="50000"/>
                  </a:schemeClr>
                </a:solidFill>
              </a:rPr>
              <a:t>RB-Tree Properties:</a:t>
            </a:r>
            <a:endParaRPr lang="en-US" sz="2000" i="1" u="sng" dirty="0">
              <a:solidFill>
                <a:schemeClr val="accent6">
                  <a:lumMod val="50000"/>
                </a:schemeClr>
              </a:solidFill>
            </a:endParaRPr>
          </a:p>
          <a:p>
            <a:pPr marL="179705" indent="-179705">
              <a:buFont typeface="Arial" charset="0"/>
              <a:buChar char="•"/>
            </a:pPr>
            <a:r>
              <a:rPr lang="en-US" sz="2000" dirty="0"/>
              <a:t>Each node is red or black.</a:t>
            </a:r>
            <a:endParaRPr lang="en-US" sz="2000" dirty="0"/>
          </a:p>
          <a:p>
            <a:pPr marL="179705" indent="-179705">
              <a:buFont typeface="Arial" charset="0"/>
              <a:buChar char="•"/>
            </a:pPr>
            <a:r>
              <a:rPr lang="en-US" sz="2000" dirty="0"/>
              <a:t>Root is black.</a:t>
            </a:r>
            <a:endParaRPr lang="en-US" sz="2000" dirty="0"/>
          </a:p>
          <a:p>
            <a:pPr marL="179705" indent="-179705">
              <a:buFont typeface="Arial" charset="0"/>
              <a:buChar char="•"/>
            </a:pPr>
            <a:r>
              <a:rPr lang="en-US" sz="2000" dirty="0"/>
              <a:t>Leaves are black.</a:t>
            </a:r>
            <a:endParaRPr lang="en-US" sz="2000" dirty="0"/>
          </a:p>
          <a:p>
            <a:pPr marL="179705" indent="-179705">
              <a:buFont typeface="Arial" charset="0"/>
              <a:buChar char="•"/>
            </a:pPr>
            <a:r>
              <a:rPr lang="en-US" sz="2000" dirty="0"/>
              <a:t>No-red-edge property.</a:t>
            </a:r>
            <a:endParaRPr lang="en-US" sz="2000" dirty="0"/>
          </a:p>
          <a:p>
            <a:pPr marL="179705" indent="-179705">
              <a:buFont typeface="Arial" charset="0"/>
              <a:buChar char="•"/>
            </a:pPr>
            <a:r>
              <a:rPr lang="en-US" sz="2000" dirty="0"/>
              <a:t>Black-height property.</a:t>
            </a:r>
            <a:endParaRPr lang="en-US" sz="2000" dirty="0"/>
          </a:p>
        </p:txBody>
      </p:sp>
      <p:grpSp>
        <p:nvGrpSpPr>
          <p:cNvPr id="59" name="组合 58"/>
          <p:cNvGrpSpPr/>
          <p:nvPr/>
        </p:nvGrpSpPr>
        <p:grpSpPr>
          <a:xfrm>
            <a:off x="896032" y="3919250"/>
            <a:ext cx="2748894" cy="1524765"/>
            <a:chOff x="1099554" y="3429000"/>
            <a:chExt cx="2748894" cy="1524765"/>
          </a:xfrm>
        </p:grpSpPr>
        <mc:AlternateContent xmlns:mc="http://schemas.openxmlformats.org/markup-compatibility/2006">
          <mc:Choice xmlns:a14="http://schemas.microsoft.com/office/drawing/2010/main" Requires="a14">
            <p:sp>
              <p:nvSpPr>
                <p:cNvPr id="6" name="椭圆 5">
                  <a:extLst>
                    <a:ext uri="{FF2B5EF4-FFF2-40B4-BE49-F238E27FC236}">
                      <a14:artisticCrisscrossEtching id="{AD834D53-E9E7-437F-90CD-B848C2B43694}"/>
                    </a:ext>
                  </a:extLst>
                </p:cNvPr>
                <p:cNvSpPr/>
                <p:nvPr/>
              </p:nvSpPr>
              <p:spPr>
                <a:xfrm>
                  <a:off x="2362810" y="3429000"/>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11</m:t>
                        </m:r>
                      </m:oMath>
                    </m:oMathPara>
                  </a14:m>
                  <a:endParaRPr lang="en-US" sz="1600" dirty="0">
                    <a:solidFill>
                      <a:schemeClr val="bg1"/>
                    </a:solidFill>
                  </a:endParaRPr>
                </a:p>
              </p:txBody>
            </p:sp>
          </mc:Choice>
          <mc:Fallback>
            <p:sp>
              <p:nvSpPr>
                <p:cNvPr id="6" name="椭圆 5"/>
                <p:cNvSpPr>
                  <a:spLocks noRot="1" noChangeAspect="1" noMove="1" noResize="1" noEditPoints="1" noAdjustHandles="1" noChangeArrowheads="1" noChangeShapeType="1" noTextEdit="1"/>
                </p:cNvSpPr>
                <p:nvPr/>
              </p:nvSpPr>
              <p:spPr>
                <a:xfrm>
                  <a:off x="2362810" y="3429000"/>
                  <a:ext cx="270595" cy="270595"/>
                </a:xfrm>
                <a:prstGeom prst="ellipse">
                  <a:avLst/>
                </a:prstGeom>
                <a:blipFill rotWithShape="1">
                  <a:blip r:embed="rId3"/>
                  <a:stretch>
                    <a:fillRect l="-12766" r="-12766"/>
                  </a:stretch>
                </a:blipFill>
                <a:ln>
                  <a:solidFill>
                    <a:schemeClr val="tx1"/>
                  </a:solidFill>
                </a:ln>
              </p:spPr>
              <p:txBody>
                <a:bodyPr/>
                <a:lstStyle/>
                <a:p>
                  <a:r>
                    <a:rPr lang="en-US">
                      <a:noFill/>
                    </a:rPr>
                    <a:t> </a:t>
                  </a:r>
                  <a:endParaRPr lang="en-US">
                    <a:noFill/>
                  </a:endParaRPr>
                </a:p>
              </p:txBody>
            </p:sp>
          </mc:Fallback>
        </mc:AlternateContent>
        <p:cxnSp>
          <p:nvCxnSpPr>
            <p:cNvPr id="7" name="直接连接符 6"/>
            <p:cNvCxnSpPr>
              <a:stCxn id="9" idx="7"/>
              <a:endCxn id="6" idx="3"/>
            </p:cNvCxnSpPr>
            <p:nvPr/>
          </p:nvCxnSpPr>
          <p:spPr>
            <a:xfrm flipV="1">
              <a:off x="1818617" y="3659967"/>
              <a:ext cx="583821" cy="205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椭圆 7">
                  <a:extLst>
                    <a:ext uri="{FF2B5EF4-FFF2-40B4-BE49-F238E27FC236}">
                      <a14:artisticCrisscrossEtching id="{2AFD8617-5AB1-45AD-8A59-1A4F88B69E57}"/>
                    </a:ext>
                  </a:extLst>
                </p:cNvPr>
                <p:cNvSpPr/>
                <p:nvPr/>
              </p:nvSpPr>
              <p:spPr>
                <a:xfrm>
                  <a:off x="3137970" y="3824810"/>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14</m:t>
                        </m:r>
                      </m:oMath>
                    </m:oMathPara>
                  </a14:m>
                  <a:endParaRPr lang="en-US" sz="1600" dirty="0">
                    <a:solidFill>
                      <a:schemeClr val="bg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37970" y="3824810"/>
                  <a:ext cx="270595" cy="270595"/>
                </a:xfrm>
                <a:prstGeom prst="ellipse">
                  <a:avLst/>
                </a:prstGeom>
                <a:blipFill rotWithShape="1">
                  <a:blip r:embed="rId4"/>
                  <a:stretch>
                    <a:fillRect l="-12766" r="-12766"/>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 name="椭圆 8">
                  <a:extLst>
                    <a:ext uri="{FF2B5EF4-FFF2-40B4-BE49-F238E27FC236}">
                      <a14:artisticCrisscrossEtching id="{F74A954C-A447-4E7A-A87A-9A91D2748400}"/>
                    </a:ext>
                  </a:extLst>
                </p:cNvPr>
                <p:cNvSpPr/>
                <p:nvPr/>
              </p:nvSpPr>
              <p:spPr>
                <a:xfrm>
                  <a:off x="1587650" y="3826111"/>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3</m:t>
                        </m:r>
                      </m:oMath>
                    </m:oMathPara>
                  </a14:m>
                  <a:endParaRPr lang="en-US" sz="1600" dirty="0">
                    <a:solidFill>
                      <a:schemeClr val="bg1"/>
                    </a:solidFill>
                  </a:endParaRPr>
                </a:p>
              </p:txBody>
            </p:sp>
          </mc:Choice>
          <mc:Fallback>
            <p:sp>
              <p:nvSpPr>
                <p:cNvPr id="9" name="椭圆 8"/>
                <p:cNvSpPr>
                  <a:spLocks noRot="1" noChangeAspect="1" noMove="1" noResize="1" noEditPoints="1" noAdjustHandles="1" noChangeArrowheads="1" noChangeShapeType="1" noTextEdit="1"/>
                </p:cNvSpPr>
                <p:nvPr/>
              </p:nvSpPr>
              <p:spPr>
                <a:xfrm>
                  <a:off x="1587650" y="3826111"/>
                  <a:ext cx="270595" cy="270595"/>
                </a:xfrm>
                <a:prstGeom prst="ellipse">
                  <a:avLst/>
                </a:prstGeom>
                <a:blipFill rotWithShape="1">
                  <a:blip r:embed="rId5"/>
                  <a:stretch>
                    <a:fillRect/>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 name="椭圆 9">
                  <a:extLst>
                    <a:ext uri="{FF2B5EF4-FFF2-40B4-BE49-F238E27FC236}">
                      <a14:artisticCrisscrossEtching id="{3D7EF317-0CA9-46AD-B053-BCF83F9702F8}"/>
                    </a:ext>
                  </a:extLst>
                </p:cNvPr>
                <p:cNvSpPr/>
                <p:nvPr/>
              </p:nvSpPr>
              <p:spPr>
                <a:xfrm>
                  <a:off x="1099554" y="4274454"/>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m:t>
                        </m:r>
                      </m:oMath>
                    </m:oMathPara>
                  </a14:m>
                  <a:endParaRPr lang="en-US" sz="1600" dirty="0">
                    <a:solidFill>
                      <a:schemeClr val="bg1"/>
                    </a:solidFill>
                  </a:endParaRPr>
                </a:p>
              </p:txBody>
            </p:sp>
          </mc:Choice>
          <mc:Fallback>
            <p:sp>
              <p:nvSpPr>
                <p:cNvPr id="10" name="椭圆 9"/>
                <p:cNvSpPr>
                  <a:spLocks noRot="1" noChangeAspect="1" noMove="1" noResize="1" noEditPoints="1" noAdjustHandles="1" noChangeArrowheads="1" noChangeShapeType="1" noTextEdit="1"/>
                </p:cNvSpPr>
                <p:nvPr/>
              </p:nvSpPr>
              <p:spPr>
                <a:xfrm>
                  <a:off x="1099554" y="4274454"/>
                  <a:ext cx="270595" cy="270595"/>
                </a:xfrm>
                <a:prstGeom prst="ellipse">
                  <a:avLst/>
                </a:prstGeom>
                <a:blipFill rotWithShape="1">
                  <a:blip r:embed="rId6"/>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 name="椭圆 10">
                  <a:extLst>
                    <a:ext uri="{FF2B5EF4-FFF2-40B4-BE49-F238E27FC236}">
                      <a14:artisticCrisscrossEtching id="{A645F287-C8AF-4229-8A13-E41936EB2E30}"/>
                    </a:ext>
                  </a:extLst>
                </p:cNvPr>
                <p:cNvSpPr/>
                <p:nvPr/>
              </p:nvSpPr>
              <p:spPr>
                <a:xfrm>
                  <a:off x="2042174" y="4274454"/>
                  <a:ext cx="270595" cy="270595"/>
                </a:xfrm>
                <a:prstGeom prst="ellips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7</m:t>
                        </m:r>
                      </m:oMath>
                    </m:oMathPara>
                  </a14:m>
                  <a:endParaRPr lang="en-US" sz="1600" dirty="0">
                    <a:solidFill>
                      <a:schemeClr val="bg1"/>
                    </a:solidFill>
                  </a:endParaRPr>
                </a:p>
              </p:txBody>
            </p:sp>
          </mc:Choice>
          <mc:Fallback>
            <p:sp>
              <p:nvSpPr>
                <p:cNvPr id="11" name="椭圆 10"/>
                <p:cNvSpPr>
                  <a:spLocks noRot="1" noChangeAspect="1" noMove="1" noResize="1" noEditPoints="1" noAdjustHandles="1" noChangeArrowheads="1" noChangeShapeType="1" noTextEdit="1"/>
                </p:cNvSpPr>
                <p:nvPr/>
              </p:nvSpPr>
              <p:spPr>
                <a:xfrm>
                  <a:off x="2042174" y="4274454"/>
                  <a:ext cx="270595" cy="270595"/>
                </a:xfrm>
                <a:prstGeom prst="ellipse">
                  <a:avLst/>
                </a:prstGeom>
                <a:blipFill rotWithShape="1">
                  <a:blip r:embed="rId7"/>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 name="椭圆 12">
                  <a:extLst>
                    <a:ext uri="{FF2B5EF4-FFF2-40B4-BE49-F238E27FC236}">
                      <a14:artisticCrisscrossEtching id="{A7CE5D0A-4A26-4DC9-899D-B862C79B1EFD}"/>
                    </a:ext>
                  </a:extLst>
                </p:cNvPr>
                <p:cNvSpPr/>
                <p:nvPr/>
              </p:nvSpPr>
              <p:spPr>
                <a:xfrm>
                  <a:off x="3577853" y="4272634"/>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15</m:t>
                        </m:r>
                      </m:oMath>
                    </m:oMathPara>
                  </a14:m>
                  <a:endParaRPr lang="en-US" sz="1600" dirty="0">
                    <a:solidFill>
                      <a:schemeClr val="bg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3577853" y="4272634"/>
                  <a:ext cx="270595" cy="270595"/>
                </a:xfrm>
                <a:prstGeom prst="ellipse">
                  <a:avLst/>
                </a:prstGeom>
                <a:blipFill rotWithShape="1">
                  <a:blip r:embed="rId8"/>
                  <a:stretch>
                    <a:fillRect l="-15217" r="-15217"/>
                  </a:stretch>
                </a:blipFill>
                <a:ln>
                  <a:solidFill>
                    <a:srgbClr val="C00000"/>
                  </a:solidFill>
                </a:ln>
              </p:spPr>
              <p:txBody>
                <a:bodyPr/>
                <a:lstStyle/>
                <a:p>
                  <a:r>
                    <a:rPr lang="en-US">
                      <a:noFill/>
                    </a:rPr>
                    <a:t> </a:t>
                  </a:r>
                  <a:endParaRPr lang="en-US">
                    <a:noFill/>
                  </a:endParaRPr>
                </a:p>
              </p:txBody>
            </p:sp>
          </mc:Fallback>
        </mc:AlternateContent>
        <p:cxnSp>
          <p:nvCxnSpPr>
            <p:cNvPr id="14" name="直接连接符 13"/>
            <p:cNvCxnSpPr>
              <a:stCxn id="6" idx="5"/>
              <a:endCxn id="8" idx="1"/>
            </p:cNvCxnSpPr>
            <p:nvPr/>
          </p:nvCxnSpPr>
          <p:spPr>
            <a:xfrm>
              <a:off x="2593777" y="3659967"/>
              <a:ext cx="583821" cy="2044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9" idx="5"/>
              <a:endCxn id="11" idx="0"/>
            </p:cNvCxnSpPr>
            <p:nvPr/>
          </p:nvCxnSpPr>
          <p:spPr>
            <a:xfrm>
              <a:off x="1818617" y="4057078"/>
              <a:ext cx="358855" cy="2173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0"/>
              <a:endCxn id="9" idx="3"/>
            </p:cNvCxnSpPr>
            <p:nvPr/>
          </p:nvCxnSpPr>
          <p:spPr>
            <a:xfrm flipV="1">
              <a:off x="1234852" y="4057078"/>
              <a:ext cx="392426" cy="2173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8" idx="5"/>
              <a:endCxn id="13" idx="0"/>
            </p:cNvCxnSpPr>
            <p:nvPr/>
          </p:nvCxnSpPr>
          <p:spPr>
            <a:xfrm>
              <a:off x="3368937" y="4055777"/>
              <a:ext cx="344214" cy="2168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椭圆 33">
                  <a:extLst>
                    <a:ext uri="{FF2B5EF4-FFF2-40B4-BE49-F238E27FC236}">
                      <a14:artisticCrisscrossEtching id="{FE08ACF4-EB2B-4FD8-8EFA-509CDFA4184D}"/>
                    </a:ext>
                  </a:extLst>
                </p:cNvPr>
                <p:cNvSpPr/>
                <p:nvPr/>
              </p:nvSpPr>
              <p:spPr>
                <a:xfrm>
                  <a:off x="1722947" y="4683170"/>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5</m:t>
                        </m:r>
                      </m:oMath>
                    </m:oMathPara>
                  </a14:m>
                  <a:endParaRPr lang="en-US" sz="1600" dirty="0">
                    <a:solidFill>
                      <a:schemeClr val="bg1"/>
                    </a:solidFill>
                  </a:endParaRPr>
                </a:p>
              </p:txBody>
            </p:sp>
          </mc:Choice>
          <mc:Fallback>
            <p:sp>
              <p:nvSpPr>
                <p:cNvPr id="34" name="椭圆 33"/>
                <p:cNvSpPr>
                  <a:spLocks noRot="1" noChangeAspect="1" noMove="1" noResize="1" noEditPoints="1" noAdjustHandles="1" noChangeArrowheads="1" noChangeShapeType="1" noTextEdit="1"/>
                </p:cNvSpPr>
                <p:nvPr/>
              </p:nvSpPr>
              <p:spPr>
                <a:xfrm>
                  <a:off x="1722947" y="4683170"/>
                  <a:ext cx="270595" cy="270595"/>
                </a:xfrm>
                <a:prstGeom prst="ellipse">
                  <a:avLst/>
                </a:prstGeom>
                <a:blipFill rotWithShape="1">
                  <a:blip r:embed="rId9"/>
                  <a:stretch>
                    <a:fillRect/>
                  </a:stretch>
                </a:blipFill>
                <a:ln>
                  <a:solidFill>
                    <a:srgbClr val="C00000"/>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5" name="椭圆 34">
                  <a:extLst>
                    <a:ext uri="{FF2B5EF4-FFF2-40B4-BE49-F238E27FC236}">
                      <a14:artisticCrisscrossEtching id="{10BA7B12-D867-4532-A41A-C5B0C3D236DE}"/>
                    </a:ext>
                  </a:extLst>
                </p:cNvPr>
                <p:cNvSpPr/>
                <p:nvPr/>
              </p:nvSpPr>
              <p:spPr>
                <a:xfrm>
                  <a:off x="2362809" y="4683169"/>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8</m:t>
                        </m:r>
                      </m:oMath>
                    </m:oMathPara>
                  </a14:m>
                  <a:endParaRPr lang="en-US" sz="1600" dirty="0">
                    <a:solidFill>
                      <a:schemeClr val="bg1"/>
                    </a:solidFill>
                  </a:endParaRPr>
                </a:p>
              </p:txBody>
            </p:sp>
          </mc:Choice>
          <mc:Fallback>
            <p:sp>
              <p:nvSpPr>
                <p:cNvPr id="35" name="椭圆 34"/>
                <p:cNvSpPr>
                  <a:spLocks noRot="1" noChangeAspect="1" noMove="1" noResize="1" noEditPoints="1" noAdjustHandles="1" noChangeArrowheads="1" noChangeShapeType="1" noTextEdit="1"/>
                </p:cNvSpPr>
                <p:nvPr/>
              </p:nvSpPr>
              <p:spPr>
                <a:xfrm>
                  <a:off x="2362809" y="4683169"/>
                  <a:ext cx="270595" cy="270595"/>
                </a:xfrm>
                <a:prstGeom prst="ellipse">
                  <a:avLst/>
                </a:prstGeom>
                <a:blipFill rotWithShape="1">
                  <a:blip r:embed="rId10"/>
                  <a:stretch>
                    <a:fillRect/>
                  </a:stretch>
                </a:blipFill>
                <a:ln>
                  <a:solidFill>
                    <a:srgbClr val="C00000"/>
                  </a:solidFill>
                </a:ln>
              </p:spPr>
              <p:txBody>
                <a:bodyPr/>
                <a:lstStyle/>
                <a:p>
                  <a:r>
                    <a:rPr lang="en-US">
                      <a:noFill/>
                    </a:rPr>
                    <a:t> </a:t>
                  </a:r>
                  <a:endParaRPr lang="en-US">
                    <a:noFill/>
                  </a:endParaRPr>
                </a:p>
              </p:txBody>
            </p:sp>
          </mc:Fallback>
        </mc:AlternateContent>
        <p:cxnSp>
          <p:nvCxnSpPr>
            <p:cNvPr id="46" name="直接连接符 45"/>
            <p:cNvCxnSpPr>
              <a:stCxn id="34" idx="0"/>
              <a:endCxn id="11" idx="3"/>
            </p:cNvCxnSpPr>
            <p:nvPr/>
          </p:nvCxnSpPr>
          <p:spPr>
            <a:xfrm flipV="1">
              <a:off x="1858245" y="4505421"/>
              <a:ext cx="223557" cy="177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35" idx="0"/>
              <a:endCxn id="11" idx="5"/>
            </p:cNvCxnSpPr>
            <p:nvPr/>
          </p:nvCxnSpPr>
          <p:spPr>
            <a:xfrm flipH="1" flipV="1">
              <a:off x="2273141" y="4505421"/>
              <a:ext cx="224966" cy="1777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1126999" y="4995671"/>
            <a:ext cx="358385" cy="450649"/>
            <a:chOff x="1330521" y="4505421"/>
            <a:chExt cx="358385" cy="450649"/>
          </a:xfrm>
        </p:grpSpPr>
        <mc:AlternateContent xmlns:mc="http://schemas.openxmlformats.org/markup-compatibility/2006">
          <mc:Choice xmlns:a14="http://schemas.microsoft.com/office/drawing/2010/main" Requires="a14">
            <p:sp>
              <p:nvSpPr>
                <p:cNvPr id="36" name="椭圆 35">
                  <a:extLst>
                    <a:ext uri="{FF2B5EF4-FFF2-40B4-BE49-F238E27FC236}">
                      <a14:artisticCrisscrossEtching id="{C492A63E-4E0D-47EE-B6C3-552DA8945A54}"/>
                    </a:ext>
                  </a:extLst>
                </p:cNvPr>
                <p:cNvSpPr/>
                <p:nvPr/>
              </p:nvSpPr>
              <p:spPr>
                <a:xfrm>
                  <a:off x="1418311" y="4685475"/>
                  <a:ext cx="270595" cy="27059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4000" algn="ctr"/>
                  <a14:m>
                    <m:oMathPara xmlns:m="http://schemas.openxmlformats.org/officeDocument/2006/math">
                      <m:oMathParaPr>
                        <m:jc m:val="centerGroup"/>
                      </m:oMathParaPr>
                      <m:oMath xmlns:m="http://schemas.openxmlformats.org/officeDocument/2006/math">
                        <m:r>
                          <a:rPr lang="en-US" sz="1600" b="0" i="1" dirty="0" smtClean="0">
                            <a:solidFill>
                              <a:schemeClr val="bg1"/>
                            </a:solidFill>
                            <a:latin typeface="Cambria Math" panose="02040503050406030204" pitchFamily="18" charset="0"/>
                          </a:rPr>
                          <m:t>2</m:t>
                        </m:r>
                      </m:oMath>
                    </m:oMathPara>
                  </a14:m>
                  <a:endParaRPr lang="en-US" sz="1600" dirty="0">
                    <a:solidFill>
                      <a:schemeClr val="bg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1418311" y="4685475"/>
                  <a:ext cx="270595" cy="270595"/>
                </a:xfrm>
                <a:prstGeom prst="ellipse">
                  <a:avLst/>
                </a:prstGeom>
                <a:blipFill rotWithShape="1">
                  <a:blip r:embed="rId11"/>
                  <a:stretch>
                    <a:fillRect/>
                  </a:stretch>
                </a:blipFill>
                <a:ln>
                  <a:solidFill>
                    <a:srgbClr val="C00000"/>
                  </a:solidFill>
                </a:ln>
              </p:spPr>
              <p:txBody>
                <a:bodyPr/>
                <a:lstStyle/>
                <a:p>
                  <a:r>
                    <a:rPr lang="en-US">
                      <a:noFill/>
                    </a:rPr>
                    <a:t> </a:t>
                  </a:r>
                  <a:endParaRPr lang="en-US">
                    <a:noFill/>
                  </a:endParaRPr>
                </a:p>
              </p:txBody>
            </p:sp>
          </mc:Fallback>
        </mc:AlternateContent>
        <p:cxnSp>
          <p:nvCxnSpPr>
            <p:cNvPr id="52" name="直接连接符 51"/>
            <p:cNvCxnSpPr>
              <a:stCxn id="36" idx="0"/>
              <a:endCxn id="10" idx="5"/>
            </p:cNvCxnSpPr>
            <p:nvPr/>
          </p:nvCxnSpPr>
          <p:spPr>
            <a:xfrm flipH="1" flipV="1">
              <a:off x="1330521" y="4505421"/>
              <a:ext cx="223088" cy="1800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文本框 63"/>
          <p:cNvSpPr txBox="1"/>
          <p:nvPr/>
        </p:nvSpPr>
        <p:spPr>
          <a:xfrm>
            <a:off x="2682165" y="3340604"/>
            <a:ext cx="2895921" cy="707886"/>
          </a:xfrm>
          <a:prstGeom prst="rect">
            <a:avLst/>
          </a:prstGeom>
          <a:noFill/>
        </p:spPr>
        <p:txBody>
          <a:bodyPr wrap="none" rtlCol="0">
            <a:spAutoFit/>
          </a:bodyPr>
          <a:lstStyle/>
          <a:p>
            <a:r>
              <a:rPr lang="en-US" sz="2000" b="1" i="1" u="sng" dirty="0">
                <a:solidFill>
                  <a:schemeClr val="accent1">
                    <a:lumMod val="75000"/>
                  </a:schemeClr>
                </a:solidFill>
              </a:rPr>
              <a:t>Example:</a:t>
            </a:r>
            <a:br>
              <a:rPr lang="en-US" sz="2000" dirty="0">
                <a:solidFill>
                  <a:schemeClr val="accent1">
                    <a:lumMod val="75000"/>
                  </a:schemeClr>
                </a:solidFill>
              </a:rPr>
            </a:br>
            <a:r>
              <a:rPr lang="en-US" sz="2000" dirty="0">
                <a:solidFill>
                  <a:schemeClr val="accent1">
                    <a:lumMod val="75000"/>
                  </a:schemeClr>
                </a:solidFill>
              </a:rPr>
              <a:t>Insert element with key 2.</a:t>
            </a:r>
            <a:endParaRPr lang="en-US" sz="2000" dirty="0">
              <a:solidFill>
                <a:schemeClr val="accent1">
                  <a:lumMod val="75000"/>
                </a:schemeClr>
              </a:solidFill>
            </a:endParaRPr>
          </a:p>
        </p:txBody>
      </p:sp>
      <p:sp>
        <p:nvSpPr>
          <p:cNvPr id="65" name="矩形: 圆角 64"/>
          <p:cNvSpPr/>
          <p:nvPr/>
        </p:nvSpPr>
        <p:spPr>
          <a:xfrm>
            <a:off x="5499075" y="4871055"/>
            <a:ext cx="1826516" cy="296256"/>
          </a:xfrm>
          <a:prstGeom prst="roundRect">
            <a:avLst/>
          </a:pr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矩形: 圆角 65"/>
          <p:cNvSpPr/>
          <p:nvPr/>
        </p:nvSpPr>
        <p:spPr>
          <a:xfrm>
            <a:off x="5499075" y="5444015"/>
            <a:ext cx="2647398" cy="692792"/>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矩形: 圆角 66"/>
          <p:cNvSpPr/>
          <p:nvPr/>
        </p:nvSpPr>
        <p:spPr>
          <a:xfrm>
            <a:off x="1837461" y="1687235"/>
            <a:ext cx="1854907" cy="427281"/>
          </a:xfrm>
          <a:prstGeom prst="roundRect">
            <a:avLst/>
          </a:pr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组合 71"/>
          <p:cNvGrpSpPr/>
          <p:nvPr/>
        </p:nvGrpSpPr>
        <p:grpSpPr>
          <a:xfrm>
            <a:off x="3692368" y="2114516"/>
            <a:ext cx="5075264" cy="1410145"/>
            <a:chOff x="3021737" y="1715719"/>
            <a:chExt cx="5075264" cy="1410145"/>
          </a:xfrm>
        </p:grpSpPr>
        <p:cxnSp>
          <p:nvCxnSpPr>
            <p:cNvPr id="68" name="直接连接符 67"/>
            <p:cNvCxnSpPr/>
            <p:nvPr/>
          </p:nvCxnSpPr>
          <p:spPr>
            <a:xfrm>
              <a:off x="3021737" y="1715719"/>
              <a:ext cx="1965899" cy="975085"/>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4988778" y="2417978"/>
              <a:ext cx="3108223" cy="707886"/>
            </a:xfrm>
            <a:prstGeom prst="rect">
              <a:avLst/>
            </a:prstGeom>
            <a:noFill/>
          </p:spPr>
          <p:txBody>
            <a:bodyPr wrap="none" rtlCol="0">
              <a:spAutoFit/>
            </a:bodyPr>
            <a:lstStyle/>
            <a:p>
              <a:r>
                <a:rPr lang="en-US" sz="2000" dirty="0">
                  <a:solidFill>
                    <a:srgbClr val="C00000"/>
                  </a:solidFill>
                </a:rPr>
                <a:t>Maintain black-height, </a:t>
              </a:r>
              <a:br>
                <a:rPr lang="en-US" sz="2000" dirty="0">
                  <a:solidFill>
                    <a:srgbClr val="C00000"/>
                  </a:solidFill>
                </a:rPr>
              </a:br>
              <a:r>
                <a:rPr lang="en-US" sz="2000" dirty="0">
                  <a:solidFill>
                    <a:srgbClr val="C00000"/>
                  </a:solidFill>
                </a:rPr>
                <a:t>fix no-red-edge if necessary.</a:t>
              </a:r>
              <a:endParaRPr lang="en-US" sz="2000" dirty="0">
                <a:solidFill>
                  <a:srgbClr val="C00000"/>
                </a:solidFill>
              </a:endParaRPr>
            </a:p>
          </p:txBody>
        </p:sp>
      </p:grpSp>
      <mc:AlternateContent xmlns:mc="http://schemas.openxmlformats.org/markup-compatibility/2006" xmlns:p14="http://schemas.microsoft.com/office/powerpoint/2010/main">
        <mc:Choice Requires="p14">
          <p:contentPart r:id="rId12" p14:bwMode="auto">
            <p14:nvContentPartPr>
              <p14:cNvPr id="5" name="墨迹 4"/>
              <p14:cNvContentPartPr/>
              <p14:nvPr/>
            </p14:nvContentPartPr>
            <p14:xfrm>
              <a:off x="7581625" y="5211114"/>
              <a:ext cx="74008" cy="160563"/>
            </p14:xfrm>
          </p:contentPart>
        </mc:Choice>
        <mc:Fallback xmlns="">
          <p:pic>
            <p:nvPicPr>
              <p:cNvPr id="5" name="墨迹 4"/>
            </p:nvPicPr>
            <p:blipFill>
              <a:blip/>
            </p:blipFill>
            <p:spPr>
              <a:xfrm>
                <a:off x="7581625" y="5211114"/>
                <a:ext cx="74008" cy="160563"/>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2" name="墨迹 11"/>
              <p14:cNvContentPartPr/>
              <p14:nvPr/>
            </p14:nvContentPartPr>
            <p14:xfrm>
              <a:off x="7663855" y="5148977"/>
              <a:ext cx="98677" cy="238277"/>
            </p14:xfrm>
          </p:contentPart>
        </mc:Choice>
        <mc:Fallback xmlns="">
          <p:pic>
            <p:nvPicPr>
              <p:cNvPr id="12" name="墨迹 11"/>
            </p:nvPicPr>
            <p:blipFill>
              <a:blip/>
            </p:blipFill>
            <p:spPr>
              <a:xfrm>
                <a:off x="7663855" y="5148977"/>
                <a:ext cx="98677" cy="238277"/>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7" name="墨迹 16"/>
              <p14:cNvContentPartPr/>
              <p14:nvPr/>
            </p14:nvContentPartPr>
            <p14:xfrm>
              <a:off x="7798165" y="5121589"/>
              <a:ext cx="30151" cy="288945"/>
            </p14:xfrm>
          </p:contentPart>
        </mc:Choice>
        <mc:Fallback xmlns="">
          <p:pic>
            <p:nvPicPr>
              <p:cNvPr id="17" name="墨迹 16"/>
            </p:nvPicPr>
            <p:blipFill>
              <a:blip/>
            </p:blipFill>
            <p:spPr>
              <a:xfrm>
                <a:off x="7798165" y="5121589"/>
                <a:ext cx="30151" cy="28894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9" name="墨迹 18"/>
              <p14:cNvContentPartPr/>
              <p14:nvPr/>
            </p14:nvContentPartPr>
            <p14:xfrm>
              <a:off x="7844762" y="5209231"/>
              <a:ext cx="46597" cy="53407"/>
            </p14:xfrm>
          </p:contentPart>
        </mc:Choice>
        <mc:Fallback xmlns="">
          <p:pic>
            <p:nvPicPr>
              <p:cNvPr id="19" name="墨迹 18"/>
            </p:nvPicPr>
            <p:blipFill>
              <a:blip/>
            </p:blipFill>
            <p:spPr>
              <a:xfrm>
                <a:off x="7844762" y="5209231"/>
                <a:ext cx="46597" cy="53407"/>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0" name="墨迹 19"/>
              <p14:cNvContentPartPr/>
              <p14:nvPr/>
            </p14:nvContentPartPr>
            <p14:xfrm>
              <a:off x="7932474" y="5028469"/>
              <a:ext cx="105700" cy="370596"/>
            </p14:xfrm>
          </p:contentPart>
        </mc:Choice>
        <mc:Fallback xmlns="">
          <p:pic>
            <p:nvPicPr>
              <p:cNvPr id="20" name="墨迹 19"/>
            </p:nvPicPr>
            <p:blipFill>
              <a:blip/>
            </p:blipFill>
            <p:spPr>
              <a:xfrm>
                <a:off x="7932474" y="5028469"/>
                <a:ext cx="105700" cy="370596"/>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1" name="墨迹 20"/>
              <p14:cNvContentPartPr/>
              <p14:nvPr/>
            </p14:nvContentPartPr>
            <p14:xfrm>
              <a:off x="8118863" y="5105156"/>
              <a:ext cx="91824" cy="178879"/>
            </p14:xfrm>
          </p:contentPart>
        </mc:Choice>
        <mc:Fallback xmlns="">
          <p:pic>
            <p:nvPicPr>
              <p:cNvPr id="21" name="墨迹 20"/>
            </p:nvPicPr>
            <p:blipFill>
              <a:blip/>
            </p:blipFill>
            <p:spPr>
              <a:xfrm>
                <a:off x="8118863" y="5105156"/>
                <a:ext cx="91824" cy="178879"/>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2" name="墨迹 21"/>
              <p14:cNvContentPartPr/>
              <p14:nvPr/>
            </p14:nvContentPartPr>
            <p14:xfrm>
              <a:off x="8096935" y="5165410"/>
              <a:ext cx="21928" cy="317703"/>
            </p14:xfrm>
          </p:contentPart>
        </mc:Choice>
        <mc:Fallback xmlns="">
          <p:pic>
            <p:nvPicPr>
              <p:cNvPr id="22" name="墨迹 21"/>
            </p:nvPicPr>
            <p:blipFill>
              <a:blip/>
            </p:blipFill>
            <p:spPr>
              <a:xfrm>
                <a:off x="8096935" y="5165410"/>
                <a:ext cx="21928" cy="317703"/>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3" name="墨迹 22"/>
              <p14:cNvContentPartPr/>
              <p14:nvPr/>
            </p14:nvContentPartPr>
            <p14:xfrm>
              <a:off x="8240838" y="5170888"/>
              <a:ext cx="135680" cy="261043"/>
            </p14:xfrm>
          </p:contentPart>
        </mc:Choice>
        <mc:Fallback xmlns="">
          <p:pic>
            <p:nvPicPr>
              <p:cNvPr id="23" name="墨迹 22"/>
            </p:nvPicPr>
            <p:blipFill>
              <a:blip/>
            </p:blipFill>
            <p:spPr>
              <a:xfrm>
                <a:off x="8240838" y="5170888"/>
                <a:ext cx="135680" cy="261043"/>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4" name="墨迹 23"/>
              <p14:cNvContentPartPr/>
              <p14:nvPr/>
            </p14:nvContentPartPr>
            <p14:xfrm>
              <a:off x="8392964" y="5203753"/>
              <a:ext cx="102274" cy="10955"/>
            </p14:xfrm>
          </p:contentPart>
        </mc:Choice>
        <mc:Fallback xmlns="">
          <p:pic>
            <p:nvPicPr>
              <p:cNvPr id="24" name="墨迹 23"/>
            </p:nvPicPr>
            <p:blipFill>
              <a:blip/>
            </p:blipFill>
            <p:spPr>
              <a:xfrm>
                <a:off x="8392964" y="5203753"/>
                <a:ext cx="102274" cy="1095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5" name="墨迹 24"/>
              <p14:cNvContentPartPr/>
              <p14:nvPr/>
            </p14:nvContentPartPr>
            <p14:xfrm>
              <a:off x="8411808" y="5181843"/>
              <a:ext cx="140134" cy="221159"/>
            </p14:xfrm>
          </p:contentPart>
        </mc:Choice>
        <mc:Fallback xmlns="">
          <p:pic>
            <p:nvPicPr>
              <p:cNvPr id="25" name="墨迹 24"/>
            </p:nvPicPr>
            <p:blipFill>
              <a:blip/>
            </p:blipFill>
            <p:spPr>
              <a:xfrm>
                <a:off x="8411808" y="5181843"/>
                <a:ext cx="140134" cy="221159"/>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6" name="墨迹 25"/>
              <p14:cNvContentPartPr/>
              <p14:nvPr/>
            </p14:nvContentPartPr>
            <p14:xfrm>
              <a:off x="8612244" y="5116111"/>
              <a:ext cx="65784" cy="156455"/>
            </p14:xfrm>
          </p:contentPart>
        </mc:Choice>
        <mc:Fallback xmlns="">
          <p:pic>
            <p:nvPicPr>
              <p:cNvPr id="26" name="墨迹 25"/>
            </p:nvPicPr>
            <p:blipFill>
              <a:blip/>
            </p:blipFill>
            <p:spPr>
              <a:xfrm>
                <a:off x="8612244" y="5116111"/>
                <a:ext cx="65784" cy="15645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7" name="墨迹 26"/>
              <p14:cNvContentPartPr/>
              <p14:nvPr/>
            </p14:nvContentPartPr>
            <p14:xfrm>
              <a:off x="8582093" y="5214709"/>
              <a:ext cx="8223" cy="117769"/>
            </p14:xfrm>
          </p:contentPart>
        </mc:Choice>
        <mc:Fallback xmlns="">
          <p:pic>
            <p:nvPicPr>
              <p:cNvPr id="27" name="墨迹 26"/>
            </p:nvPicPr>
            <p:blipFill>
              <a:blip/>
            </p:blipFill>
            <p:spPr>
              <a:xfrm>
                <a:off x="8582093" y="5214709"/>
                <a:ext cx="8223" cy="117769"/>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8" name="墨迹 27"/>
              <p14:cNvContentPartPr/>
              <p14:nvPr/>
            </p14:nvContentPartPr>
            <p14:xfrm>
              <a:off x="8543719" y="5242097"/>
              <a:ext cx="115978" cy="180762"/>
            </p14:xfrm>
          </p:contentPart>
        </mc:Choice>
        <mc:Fallback xmlns="">
          <p:pic>
            <p:nvPicPr>
              <p:cNvPr id="28" name="墨迹 27"/>
            </p:nvPicPr>
            <p:blipFill>
              <a:blip/>
            </p:blipFill>
            <p:spPr>
              <a:xfrm>
                <a:off x="8543719" y="5242097"/>
                <a:ext cx="115978" cy="180762"/>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9" name="墨迹 28"/>
              <p14:cNvContentPartPr/>
              <p14:nvPr/>
            </p14:nvContentPartPr>
            <p14:xfrm>
              <a:off x="8628690" y="5357127"/>
              <a:ext cx="52079" cy="43822"/>
            </p14:xfrm>
          </p:contentPart>
        </mc:Choice>
        <mc:Fallback xmlns="">
          <p:pic>
            <p:nvPicPr>
              <p:cNvPr id="29" name="墨迹 28"/>
            </p:nvPicPr>
            <p:blipFill>
              <a:blip/>
            </p:blipFill>
            <p:spPr>
              <a:xfrm>
                <a:off x="8628690" y="5357127"/>
                <a:ext cx="52079" cy="43822"/>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30" name="墨迹 29"/>
              <p14:cNvContentPartPr/>
              <p14:nvPr/>
            </p14:nvContentPartPr>
            <p14:xfrm>
              <a:off x="8694474" y="5362605"/>
              <a:ext cx="60302" cy="10955"/>
            </p14:xfrm>
          </p:contentPart>
        </mc:Choice>
        <mc:Fallback xmlns="">
          <p:pic>
            <p:nvPicPr>
              <p:cNvPr id="30" name="墨迹 29"/>
            </p:nvPicPr>
            <p:blipFill>
              <a:blip/>
            </p:blipFill>
            <p:spPr>
              <a:xfrm>
                <a:off x="8694474" y="5362605"/>
                <a:ext cx="60302" cy="1095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1" name="墨迹 30"/>
              <p14:cNvContentPartPr/>
              <p14:nvPr/>
            </p14:nvContentPartPr>
            <p14:xfrm>
              <a:off x="8837007" y="5225664"/>
              <a:ext cx="21928" cy="120508"/>
            </p14:xfrm>
          </p:contentPart>
        </mc:Choice>
        <mc:Fallback xmlns="">
          <p:pic>
            <p:nvPicPr>
              <p:cNvPr id="31" name="墨迹 30"/>
            </p:nvPicPr>
            <p:blipFill>
              <a:blip/>
            </p:blipFill>
            <p:spPr>
              <a:xfrm>
                <a:off x="8837007" y="5225664"/>
                <a:ext cx="21928" cy="120508"/>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2" name="墨迹 31"/>
              <p14:cNvContentPartPr/>
              <p14:nvPr/>
            </p14:nvContentPartPr>
            <p14:xfrm>
              <a:off x="5752517" y="6014444"/>
              <a:ext cx="2037425" cy="98597"/>
            </p14:xfrm>
          </p:contentPart>
        </mc:Choice>
        <mc:Fallback xmlns="">
          <p:pic>
            <p:nvPicPr>
              <p:cNvPr id="32" name="墨迹 31"/>
            </p:nvPicPr>
            <p:blipFill>
              <a:blip/>
            </p:blipFill>
            <p:spPr>
              <a:xfrm>
                <a:off x="5752517" y="6014444"/>
                <a:ext cx="2037425" cy="98597"/>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3" name="墨迹 32"/>
              <p14:cNvContentPartPr/>
              <p14:nvPr/>
            </p14:nvContentPartPr>
            <p14:xfrm>
              <a:off x="6331726" y="6228071"/>
              <a:ext cx="167201" cy="206268"/>
            </p14:xfrm>
          </p:contentPart>
        </mc:Choice>
        <mc:Fallback xmlns="">
          <p:pic>
            <p:nvPicPr>
              <p:cNvPr id="33" name="墨迹 32"/>
            </p:nvPicPr>
            <p:blipFill>
              <a:blip/>
            </p:blipFill>
            <p:spPr>
              <a:xfrm>
                <a:off x="6331726" y="6228071"/>
                <a:ext cx="167201" cy="206268"/>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7" name="墨迹 36"/>
              <p14:cNvContentPartPr/>
              <p14:nvPr/>
            </p14:nvContentPartPr>
            <p14:xfrm>
              <a:off x="6490705" y="6178773"/>
              <a:ext cx="115122" cy="271143"/>
            </p14:xfrm>
          </p:contentPart>
        </mc:Choice>
        <mc:Fallback xmlns="">
          <p:pic>
            <p:nvPicPr>
              <p:cNvPr id="37" name="墨迹 36"/>
            </p:nvPicPr>
            <p:blipFill>
              <a:blip/>
            </p:blipFill>
            <p:spPr>
              <a:xfrm>
                <a:off x="6490705" y="6178773"/>
                <a:ext cx="115122" cy="271143"/>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8" name="墨迹 37"/>
              <p14:cNvContentPartPr/>
              <p14:nvPr/>
            </p14:nvContentPartPr>
            <p14:xfrm>
              <a:off x="6644201" y="6244505"/>
              <a:ext cx="106900" cy="126670"/>
            </p14:xfrm>
          </p:contentPart>
        </mc:Choice>
        <mc:Fallback xmlns="">
          <p:pic>
            <p:nvPicPr>
              <p:cNvPr id="38" name="墨迹 37"/>
            </p:nvPicPr>
            <p:blipFill>
              <a:blip/>
            </p:blipFill>
            <p:spPr>
              <a:xfrm>
                <a:off x="6644201" y="6244505"/>
                <a:ext cx="106900" cy="12667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50" name="墨迹 49"/>
              <p14:cNvContentPartPr/>
              <p14:nvPr/>
            </p14:nvContentPartPr>
            <p14:xfrm>
              <a:off x="6816028" y="6178773"/>
              <a:ext cx="129684" cy="212258"/>
            </p14:xfrm>
          </p:contentPart>
        </mc:Choice>
        <mc:Fallback xmlns="">
          <p:pic>
            <p:nvPicPr>
              <p:cNvPr id="50" name="墨迹 49"/>
            </p:nvPicPr>
            <p:blipFill>
              <a:blip/>
            </p:blipFill>
            <p:spPr>
              <a:xfrm>
                <a:off x="6816028" y="6178773"/>
                <a:ext cx="129684" cy="212258"/>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51" name="墨迹 50"/>
              <p14:cNvContentPartPr/>
              <p14:nvPr/>
            </p14:nvContentPartPr>
            <p14:xfrm>
              <a:off x="6995050" y="6159601"/>
              <a:ext cx="91310" cy="13694"/>
            </p14:xfrm>
          </p:contentPart>
        </mc:Choice>
        <mc:Fallback xmlns="">
          <p:pic>
            <p:nvPicPr>
              <p:cNvPr id="51" name="墨迹 50"/>
            </p:nvPicPr>
            <p:blipFill>
              <a:blip/>
            </p:blipFill>
            <p:spPr>
              <a:xfrm>
                <a:off x="6995050" y="6159601"/>
                <a:ext cx="91310" cy="13694"/>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53" name="墨迹 52"/>
              <p14:cNvContentPartPr/>
              <p14:nvPr/>
            </p14:nvContentPartPr>
            <p14:xfrm>
              <a:off x="7024344" y="6145907"/>
              <a:ext cx="83943" cy="230061"/>
            </p14:xfrm>
          </p:contentPart>
        </mc:Choice>
        <mc:Fallback xmlns="">
          <p:pic>
            <p:nvPicPr>
              <p:cNvPr id="53" name="墨迹 52"/>
            </p:nvPicPr>
            <p:blipFill>
              <a:blip/>
            </p:blipFill>
            <p:spPr>
              <a:xfrm>
                <a:off x="7024344" y="6145907"/>
                <a:ext cx="83943" cy="230061"/>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54" name="墨迹 53"/>
              <p14:cNvContentPartPr/>
              <p14:nvPr/>
            </p14:nvContentPartPr>
            <p14:xfrm>
              <a:off x="7222553" y="6123997"/>
              <a:ext cx="19187" cy="123247"/>
            </p14:xfrm>
          </p:contentPart>
        </mc:Choice>
        <mc:Fallback xmlns="">
          <p:pic>
            <p:nvPicPr>
              <p:cNvPr id="54" name="墨迹 53"/>
            </p:nvPicPr>
            <p:blipFill>
              <a:blip/>
            </p:blipFill>
            <p:spPr>
              <a:xfrm>
                <a:off x="7222553" y="6123997"/>
                <a:ext cx="19187" cy="123247"/>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55" name="墨迹 54"/>
              <p14:cNvContentPartPr/>
              <p14:nvPr/>
            </p14:nvContentPartPr>
            <p14:xfrm>
              <a:off x="7230777" y="6162340"/>
              <a:ext cx="53450" cy="16433"/>
            </p14:xfrm>
          </p:contentPart>
        </mc:Choice>
        <mc:Fallback xmlns="">
          <p:pic>
            <p:nvPicPr>
              <p:cNvPr id="55" name="墨迹 54"/>
            </p:nvPicPr>
            <p:blipFill>
              <a:blip/>
            </p:blipFill>
            <p:spPr>
              <a:xfrm>
                <a:off x="7230777" y="6162340"/>
                <a:ext cx="53450" cy="16433"/>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56" name="墨迹 55"/>
              <p14:cNvContentPartPr/>
              <p14:nvPr/>
            </p14:nvContentPartPr>
            <p14:xfrm>
              <a:off x="7159510" y="6244505"/>
              <a:ext cx="16447" cy="95858"/>
            </p14:xfrm>
          </p:contentPart>
        </mc:Choice>
        <mc:Fallback xmlns="">
          <p:pic>
            <p:nvPicPr>
              <p:cNvPr id="56" name="墨迹 55"/>
            </p:nvPicPr>
            <p:blipFill>
              <a:blip/>
            </p:blipFill>
            <p:spPr>
              <a:xfrm>
                <a:off x="7159510" y="6244505"/>
                <a:ext cx="16447" cy="95858"/>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57" name="墨迹 56"/>
              <p14:cNvContentPartPr/>
              <p14:nvPr/>
            </p14:nvContentPartPr>
            <p14:xfrm>
              <a:off x="7186920" y="6249982"/>
              <a:ext cx="43856" cy="83534"/>
            </p14:xfrm>
          </p:contentPart>
        </mc:Choice>
        <mc:Fallback xmlns="">
          <p:pic>
            <p:nvPicPr>
              <p:cNvPr id="57" name="墨迹 56"/>
            </p:nvPicPr>
            <p:blipFill>
              <a:blip/>
            </p:blipFill>
            <p:spPr>
              <a:xfrm>
                <a:off x="7186920" y="6249982"/>
                <a:ext cx="43856" cy="83534"/>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58" name="墨迹 57"/>
              <p14:cNvContentPartPr/>
              <p14:nvPr/>
            </p14:nvContentPartPr>
            <p14:xfrm>
              <a:off x="7155399" y="6365013"/>
              <a:ext cx="23298" cy="43821"/>
            </p14:xfrm>
          </p:contentPart>
        </mc:Choice>
        <mc:Fallback xmlns="">
          <p:pic>
            <p:nvPicPr>
              <p:cNvPr id="58" name="墨迹 57"/>
            </p:nvPicPr>
            <p:blipFill>
              <a:blip/>
            </p:blipFill>
            <p:spPr>
              <a:xfrm>
                <a:off x="7155399" y="6365013"/>
                <a:ext cx="23298" cy="43821"/>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61" name="墨迹 60"/>
              <p14:cNvContentPartPr/>
              <p14:nvPr/>
            </p14:nvContentPartPr>
            <p14:xfrm>
              <a:off x="7214331" y="6389662"/>
              <a:ext cx="74007" cy="2739"/>
            </p14:xfrm>
          </p:contentPart>
        </mc:Choice>
        <mc:Fallback xmlns="">
          <p:pic>
            <p:nvPicPr>
              <p:cNvPr id="61" name="墨迹 60"/>
            </p:nvPicPr>
            <p:blipFill>
              <a:blip/>
            </p:blipFill>
            <p:spPr>
              <a:xfrm>
                <a:off x="7214331" y="6389662"/>
                <a:ext cx="74007" cy="2739"/>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62" name="墨迹 61"/>
              <p14:cNvContentPartPr/>
              <p14:nvPr/>
            </p14:nvContentPartPr>
            <p14:xfrm>
              <a:off x="7417165" y="6206161"/>
              <a:ext cx="112381" cy="178023"/>
            </p14:xfrm>
          </p:contentPart>
        </mc:Choice>
        <mc:Fallback xmlns="">
          <p:pic>
            <p:nvPicPr>
              <p:cNvPr id="62" name="墨迹 61"/>
            </p:nvPicPr>
            <p:blipFill>
              <a:blip/>
            </p:blipFill>
            <p:spPr>
              <a:xfrm>
                <a:off x="7417165" y="6206161"/>
                <a:ext cx="112381" cy="178023"/>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63" name="墨迹 62"/>
              <p14:cNvContentPartPr/>
              <p14:nvPr/>
            </p14:nvContentPartPr>
            <p14:xfrm>
              <a:off x="7482949" y="6321191"/>
              <a:ext cx="32893" cy="139680"/>
            </p14:xfrm>
          </p:contentPart>
        </mc:Choice>
        <mc:Fallback xmlns="">
          <p:pic>
            <p:nvPicPr>
              <p:cNvPr id="63" name="墨迹 62"/>
            </p:nvPicPr>
            <p:blipFill>
              <a:blip/>
            </p:blipFill>
            <p:spPr>
              <a:xfrm>
                <a:off x="7482949" y="6321191"/>
                <a:ext cx="32893" cy="13968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69" name="墨迹 68"/>
              <p14:cNvContentPartPr/>
              <p14:nvPr/>
            </p14:nvContentPartPr>
            <p14:xfrm>
              <a:off x="7554216" y="6383328"/>
              <a:ext cx="49338" cy="22767"/>
            </p14:xfrm>
          </p:contentPart>
        </mc:Choice>
        <mc:Fallback xmlns="">
          <p:pic>
            <p:nvPicPr>
              <p:cNvPr id="69" name="墨迹 68"/>
            </p:nvPicPr>
            <p:blipFill>
              <a:blip/>
            </p:blipFill>
            <p:spPr>
              <a:xfrm>
                <a:off x="7554216" y="6383328"/>
                <a:ext cx="49338" cy="22767"/>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70" name="墨迹 69"/>
              <p14:cNvContentPartPr/>
              <p14:nvPr/>
            </p14:nvContentPartPr>
            <p14:xfrm>
              <a:off x="7291079" y="6332146"/>
              <a:ext cx="41115" cy="35605"/>
            </p14:xfrm>
          </p:contentPart>
        </mc:Choice>
        <mc:Fallback xmlns="">
          <p:pic>
            <p:nvPicPr>
              <p:cNvPr id="70" name="墨迹 69"/>
            </p:nvPicPr>
            <p:blipFill>
              <a:blip/>
            </p:blipFill>
            <p:spPr>
              <a:xfrm>
                <a:off x="7291079" y="6332146"/>
                <a:ext cx="41115" cy="3560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73" name="墨迹 72"/>
              <p14:cNvContentPartPr/>
              <p14:nvPr/>
            </p14:nvContentPartPr>
            <p14:xfrm>
              <a:off x="7696748" y="6151385"/>
              <a:ext cx="246690" cy="326261"/>
            </p14:xfrm>
          </p:contentPart>
        </mc:Choice>
        <mc:Fallback xmlns="">
          <p:pic>
            <p:nvPicPr>
              <p:cNvPr id="73" name="墨迹 72"/>
            </p:nvPicPr>
            <p:blipFill>
              <a:blip/>
            </p:blipFill>
            <p:spPr>
              <a:xfrm>
                <a:off x="7696748" y="6151385"/>
                <a:ext cx="246690" cy="326261"/>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74" name="墨迹 73"/>
              <p14:cNvContentPartPr/>
              <p14:nvPr/>
            </p14:nvContentPartPr>
            <p14:xfrm>
              <a:off x="7967422" y="6239026"/>
              <a:ext cx="77433" cy="98598"/>
            </p14:xfrm>
          </p:contentPart>
        </mc:Choice>
        <mc:Fallback xmlns="">
          <p:pic>
            <p:nvPicPr>
              <p:cNvPr id="74" name="墨迹 73"/>
            </p:nvPicPr>
            <p:blipFill>
              <a:blip/>
            </p:blipFill>
            <p:spPr>
              <a:xfrm>
                <a:off x="7967422" y="6239026"/>
                <a:ext cx="77433" cy="98598"/>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75" name="墨迹 74"/>
              <p14:cNvContentPartPr/>
              <p14:nvPr/>
            </p14:nvContentPartPr>
            <p14:xfrm>
              <a:off x="8085970" y="6206161"/>
              <a:ext cx="222879" cy="254881"/>
            </p14:xfrm>
          </p:contentPart>
        </mc:Choice>
        <mc:Fallback xmlns="">
          <p:pic>
            <p:nvPicPr>
              <p:cNvPr id="75" name="墨迹 74"/>
            </p:nvPicPr>
            <p:blipFill>
              <a:blip/>
            </p:blipFill>
            <p:spPr>
              <a:xfrm>
                <a:off x="8085970" y="6206161"/>
                <a:ext cx="222879" cy="254881"/>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76" name="墨迹 75"/>
              <p14:cNvContentPartPr/>
              <p14:nvPr/>
            </p14:nvContentPartPr>
            <p14:xfrm>
              <a:off x="8151755" y="6304758"/>
              <a:ext cx="71266" cy="74804"/>
            </p14:xfrm>
          </p:contentPart>
        </mc:Choice>
        <mc:Fallback xmlns="">
          <p:pic>
            <p:nvPicPr>
              <p:cNvPr id="76" name="墨迹 75"/>
            </p:nvPicPr>
            <p:blipFill>
              <a:blip/>
            </p:blipFill>
            <p:spPr>
              <a:xfrm>
                <a:off x="8151755" y="6304758"/>
                <a:ext cx="71266" cy="74804"/>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77" name="墨迹 76"/>
              <p14:cNvContentPartPr/>
              <p14:nvPr/>
            </p14:nvContentPartPr>
            <p14:xfrm>
              <a:off x="8332661" y="6266415"/>
              <a:ext cx="27410" cy="125986"/>
            </p14:xfrm>
          </p:contentPart>
        </mc:Choice>
        <mc:Fallback xmlns="">
          <p:pic>
            <p:nvPicPr>
              <p:cNvPr id="77" name="墨迹 76"/>
            </p:nvPicPr>
            <p:blipFill>
              <a:blip/>
            </p:blipFill>
            <p:spPr>
              <a:xfrm>
                <a:off x="8332661" y="6266415"/>
                <a:ext cx="27410" cy="125986"/>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animBg="1"/>
      <p:bldP spid="66" grpId="0" animBg="1"/>
      <p:bldP spid="67"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
  <PresentationFormat>On-screen Show (4:3)</PresentationFormat>
  <Paragraphs>1080</Paragraphs>
  <Slides>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Arial</vt:lpstr>
      <vt:lpstr>宋体</vt:lpstr>
      <vt:lpstr>Wingdings</vt:lpstr>
      <vt:lpstr>Courier New</vt:lpstr>
      <vt:lpstr>Algerian</vt:lpstr>
      <vt:lpstr>Calibri Light</vt:lpstr>
      <vt:lpstr>Calibri</vt:lpstr>
      <vt:lpstr>等线</vt:lpstr>
      <vt:lpstr>Office 主题​​</vt:lpstr>
      <vt:lpstr>Search Trees</vt:lpstr>
      <vt:lpstr>Efficient implementation of OSet</vt:lpstr>
      <vt:lpstr>“Balanced” BST</vt:lpstr>
      <vt:lpstr>“Balanced” Binary Search Trees</vt:lpstr>
      <vt:lpstr>Red-black Tree (RB-Tree)</vt:lpstr>
      <vt:lpstr>Black Height</vt:lpstr>
      <vt:lpstr>Height of RB-Trees</vt:lpstr>
      <vt:lpstr>Height of RB-Trees</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Efficient implementation of OSet</vt:lpstr>
      <vt:lpstr>“Balanced” Binary Search Trees</vt:lpstr>
      <vt:lpstr>SkipList</vt:lpstr>
      <vt:lpstr>SkipList</vt:lpstr>
      <vt:lpstr>SkipList</vt:lpstr>
      <vt:lpstr>SkipList</vt:lpstr>
      <vt:lpstr>The real SkipList</vt:lpstr>
      <vt:lpstr>The real SkipList</vt:lpstr>
      <vt:lpstr>The real SkipList</vt:lpstr>
      <vt:lpstr>The real SkipList</vt:lpstr>
      <vt:lpstr>The real SkipList</vt:lpstr>
      <vt:lpstr>The real SkipList</vt:lpstr>
      <vt:lpstr>PowerPoint 演示文稿</vt:lpstr>
      <vt:lpstr>PowerPoint 演示文稿</vt:lpstr>
      <vt:lpstr>PowerPoint 演示文稿</vt:lpstr>
      <vt:lpstr>Efficient implementation of OSet</vt:lpstr>
      <vt:lpstr>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Trees</dc:title>
  <dc:creator>Chaodong</dc:creator>
  <cp:lastModifiedBy>iPad</cp:lastModifiedBy>
  <cp:revision>131</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2052-11.3.1</vt:lpwstr>
  </property>
</Properties>
</file>