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3"/>
    <p:sldId id="347" r:id="rId4"/>
    <p:sldId id="348" r:id="rId5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3" r:id="rId20"/>
    <p:sldId id="362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290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  <p:embeddedFont>
      <p:font typeface="Cambria Math" panose="02040503050406030204" pitchFamily="18" charset="0"/>
      <p:regular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娴呰壊鏍峰紡 1 - 寮鸿皟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5" autoAdjust="0"/>
    <p:restoredTop sz="80881" autoAdjust="0"/>
  </p:normalViewPr>
  <p:slideViewPr>
    <p:cSldViewPr snapToGrid="0" showGuides="1">
      <p:cViewPr varScale="1">
        <p:scale>
          <a:sx n="62" d="100"/>
          <a:sy n="62" d="100"/>
        </p:scale>
        <p:origin x="18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5" Type="http://schemas.openxmlformats.org/officeDocument/2006/relationships/font" Target="fonts/font7.fntdata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slide" Target="slides/slide2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14:12"/>
    </inkml:context>
    <inkml:brush xml:id="br0">
      <inkml:brushProperty name="width" value="0.0353548713028431" units="cm"/>
      <inkml:brushProperty name="height" value="0.0353548713028431" units="cm"/>
      <inkml:brushProperty name="color" value="#F2385B"/>
      <inkml:brushProperty name="ignorePressure" value="0"/>
    </inkml:brush>
  </inkml:definitions>
  <inkml:trace contextRef="#ctx0" brushRef="#br0">30650 7500 622,'-138'170'42,"26"-9"-17	,24-10-16,26-8-17,15-12-5,6-12 5,7-13 5,6-12 6,4-13 3,4-12 0,3-13 1,3-12 1,7-9 0,14-2 2,11-3 1,14-3 2,13-6-1,16-5-2,15-7-2,17-5-2,5-4 0,-3 0-2,-3 0 1,-2 0-1,-1 1 0,3 4-3,3 3-1,4 3-3,-6 3 0,-11 3 2,-14 3 0,-11 4 1,-12 5 1,-9 10 3,-10 10 1,-8 9 2,-11 9 2,-8 9 2,-10 10 2,-9 10 2,-5-3-1,0-11-1,0-14-2,0-11-2,-10 5 0,-18 26 1,-19 24 1,-18 26 1,-4 2 1,13-18-2,12-19-1,13-18-2,7-15-1,4-9-3,3-10-2,3-8-2,-8 0-2,-19 14-4,-18 11-2,-19 14-4,-7-6-3,7-21-5,6-22-4,7-22-4,7-24-4,9-24-4,10-26-4,10-24-4,8-17 1,10-5 4,10-7 5,9-5 6,7 0 3,7 10 4,6 10 4,7 9 4,4 12 3,3 16 4,3 15 3,4 17 4,4 7 4,6 0 7,7 0 5,6 0 5,3 6 3,0 13-2,0 12-2,0 13-2,-4 6 0,-5 0-2,-7 0-1,-5 0-1,6 7 1,23 17 2,22 15 2,22 16 3,13 7 0,7 1 0,6-1-1,7 1-1,4-3-2,3-2-3,3-3-2,4-3-4,-14-9-2,-27-11-1,-28-14-1,-28-11-1,8 0-3,48 17-6,47 15-5,47 16-6,7 1-3,-31-12-1,-31-13-1,-31-12-1,-20-12 1,-5-8 0,-7-10 0,-5-9 1,-11-9-4,-11-5-8,-14-7-9,-11-5-9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14:16"/>
    </inkml:context>
    <inkml:brush xml:id="br0">
      <inkml:brushProperty name="width" value="0.022034240886569" units="cm"/>
      <inkml:brushProperty name="height" value="0.022034240886569" units="cm"/>
      <inkml:brushProperty name="color" value="#F2385B"/>
      <inkml:brushProperty name="ignorePressure" value="0"/>
    </inkml:brush>
  </inkml:definitions>
  <inkml:trace contextRef="#ctx0" brushRef="#br0">43450 6600 998,'-24'101'1,"4"4"0	,3 3-2,3 3 0,3-4-2,3-8 0,3-10-1,4-9-1,2-10-4,4-9-8,3-10-6,3-8-7,1-9-2,1-6 5,-1-6 4,1-6 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6"/>
    </inkml:context>
    <inkml:brush xml:id="br0">
      <inkml:brushProperty name="width" value="0.0327241569757462" units="cm"/>
      <inkml:brushProperty name="height" value="0.0327241569757462" units="cm"/>
      <inkml:brushProperty name="color" value="#F2385B"/>
      <inkml:brushProperty name="ignorePressure" value="0"/>
    </inkml:brush>
  </inkml:definitions>
  <inkml:trace contextRef="#ctx0" brushRef="#br0">40200 53600 672,'93'-2'-36,"-11"-3"9	,-14-3 10,-11-2 9,-9-1 6,-3 3 3,-3 3 2,-2 4 2,-11 8 4,-15 17 4,-15 15 6,-16 16 4,-10 7 1,-3 1-5,-3-1-4,-2 1-5,-5 1-2,-2 3-1,-3 3-2,-3 4 0,2-3-1,10-5-2,10-7-3,9-5-1,7-8-1,7-5-1,6-7 0,7-5-2,5-8 1,7-5 1,6-7 1,7-5 1,2-4 0,1 0-3,-1 0-2,1 0-2,-1 0-1,1 0 0,-1 0 0,1 0 1,-4 1 1,-6 4 1,-6 3 3,-6 3 1,-7 1 3,-6 1 1,-6-1 2,-6 1 2,-9 5 1,-8 14 1,-10 11-1,-9 14 1,-4 5 1,4 1 0,3-1 2,3 1 0,4-4 0,7-6-1,6-6-3,7-6-1,4-6-2,3-2-2,3-3-2,4-3-2,5-6-1,10-5-2,10-7-1,9-5-1,6-3 0,3 4 1,3 3 1,4 3 0,-3 1 1,-5 1 0,-7-1 0,-5 1 0,-6 2 1,-3 7 4,-3 6 3,-2 7 3,-6 5 4,-6 7 4,-6 6 6,-6 7 4,-7 2 2,-6 1 0,-6-1-1,-6 1 0,-6 4-1,-2 9-2,-3 10-1,-3 10-2,2-1-1,10-9-2,10-10-3,9-8-2,6-8-3,3-2-3,3-3-3,4-3-2,4-7-3,6-9-3,7-10-2,6-8-3,6-6-1,6 1-3,7-1 0,6 1-3,1-6 1,-3-8 3,-3-10 2,-2-9 2,0-9-1,7-5-5,6-7-6,7-5-5,-1-3-1,-6 4 0,-6 3 1,-6 3 2,-9 1 2,-8 1 6,-10-1 5,-9 1 5,-2 1 3,6 3-1,7 3 0,6 4 0,-4 11 8,-11 23 17,-14 22 16,-11 22 17,-9 7 2,-3-6-11,-3-6-11,-2-6-12,-5-2-6,-2 3-2,-3 3-2,-3 4-3,-2-3-1,0-5 0,0-7-2,0-5-2,0-8 0,0-5-4,0-7-1,0-5-3,1-9-3,4-9-4,3-10-3,3-8-3,4-14-4,7-15-1,6-15-3,7-16-2,5-2 2,7 13 4,6 12 7,7 13 4,5 9 4,7 6 2,6 7 1,7 6 2,5 4 1,7 4 3,6 3 2,7 3 1,5 1 1,7 1-1,6-1-2,7 1-2,2-3-4,1-2-6,-1-3-7,1-3-6,-9-1-2,-15 4 3,-15 3 4,-16 3 2,-8 1 3,0 1 0,0-1 2,0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7"/>
    </inkml:context>
    <inkml:brush xml:id="br0">
      <inkml:brushProperty name="width" value="0.0307559464126825" units="cm"/>
      <inkml:brushProperty name="height" value="0.0307559464126825" units="cm"/>
      <inkml:brushProperty name="color" value="#F2385B"/>
      <inkml:brushProperty name="ignorePressure" value="0"/>
    </inkml:brush>
  </inkml:definitions>
  <inkml:trace contextRef="#ctx0" brushRef="#br0">43550 54500 715,'-29'-44'33,"-5"13"-6	,-7 12-6,-5 13-5,-6 4-4,-3-3-2,-3-3-1,-2-2-2,0-1 1,7 3 2,6 3 3,7 4 1,2 1 2,1 0-2,-1 0-1,1 0 0,2 3-2,7 6-4,6 7-1,7 6-4,4 10-2,3 17-2,3 15-2,4 16-2,1 7-1,0 1 0,0-1 1,0 1-1,0-7 2,0-12 0,0-13 1,0-12 1,0-9 1,0-2 2,0-3 0,0-3 2,0 12 0,0 28 1,0 28 0,0 29 0,0 7 0,0-12 1,0-13 1,0-12 1,0-12 0,0-8-3,0-10-2,0-9-2,3-18-6,6-24-8,7-26-9,6-24-8,3-17-2,0-5 6,0-7 5,0-5 5,-4 2 5,-5 13 2,-7 12 3,-5 13 3,-1 1 0,6-9-1,7-10-1,6-8-1,1-1 1,-3 9 3,-3 10 2,-2 10 4,0 0 3,7-5 3,6-7 3,7-5 3,2 0 2,1 10 0,-1 10-1,1 9 0,-3 9 0,-2 9-1,-3 10-1,-3 10-1,-4 10-1,-3 13 0,-3 12-1,-2 13 0,-5 9 0,-2 6 1,-3 7 1,-3 6 2,-4 1 0,-3-3-2,-3-3-2,-2-2-2,-3-6-2,1-6-4,-1-6-2,1-6-5,-1-9-6,1-8-11,-1-10-12,1-9-10,-7-16-5,-12-22 2,-13-22 1,-12-21 2,-5-10 5,3 3 7,3 3 8,4 4 6,1 2 5,0 4 3,0 3 3,0 3 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7"/>
    </inkml:context>
    <inkml:brush xml:id="br0">
      <inkml:brushProperty name="width" value="0.0322856493294239" units="cm"/>
      <inkml:brushProperty name="height" value="0.0322856493294239" units="cm"/>
      <inkml:brushProperty name="color" value="#F2385B"/>
      <inkml:brushProperty name="ignorePressure" value="0"/>
    </inkml:brush>
  </inkml:definitions>
  <inkml:trace contextRef="#ctx0" brushRef="#br0">41950 55350 681,'1'93'1,"4"-11"4	,3-14 2,3-11 3,3-7 0,3 0-1,3 0-1,4 0-2,-1 3-2,-3 6 0,-3 7 0,-2 6-1,-6-1 0,-6-5 0,-6-7 1,-6-5 0,-7-3 0,-6 4 1,-6 3 0,-6 3 1,-4-4 0,1-8 3,-1-10 1,1-9 1,7-5 3,16 0 3,15 0 3,17 0 2,14 0 0,17 0-2,15 0-3,16 0-3,10 0-3,7 0-2,6 0-3,7 0-2,-1-2-3,-6-3-1,-6-3-1,-6-2-1,-12-3-4,-15 1-5,-15-1-5,-16 1-6,1-3-3,19-2-2,19-3 0,19-3-1,1-2-1,-16 0 0,-15 0-1,-15 0 0,-11 0 1,-2 0 3,-3 0 3,-3 0 2,-1-4 3,4-5 1,3-7 2,3-5 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7"/>
    </inkml:context>
    <inkml:brush xml:id="br0">
      <inkml:brushProperty name="width" value="0.028507873415947" units="cm"/>
      <inkml:brushProperty name="height" value="0.028507873415947" units="cm"/>
      <inkml:brushProperty name="color" value="#F2385B"/>
      <inkml:brushProperty name="ignorePressure" value="0"/>
    </inkml:brush>
  </inkml:definitions>
  <inkml:trace contextRef="#ctx0" brushRef="#br0">45250 54750 771,'-43'-25'3,"17"0"2	,15 0 1,16 0 3,13 3 1,14 6 0,11 7 2,14 6 0,0 6 0,-8 6-3,-10 7-2,-9 6-3,-1 6-1,10 6 2,10 7 2,9 6 0,-1-1 2,-8-5-1,-10-7 0,-9-5 1,-7 3-2,-3 17 0,-3 15-2,-2 16-2,-9 12 0,-12 9 0,-13 10-2,-12 10 1,-10-1-1,-6-9-1,-6-10 0,-6-8 0,1-14-1,9-15 0,10-15-1,10-16-1,-3-2 1,-11 13 4,-14 12 3,-11 13 4,-1-1 0,13-11-1,12-14-1,13-11-1,23-17-3,34-18-1,35-19-4,35-18-2,19-14-4,7-5-4,6-7-5,7-5-6,0-4-4,-2 0-7,-3 0-7,-3 0-6,-13 6 1,-22 13 7,-22 12 8,-21 13 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8"/>
    </inkml:context>
    <inkml:brush xml:id="br0">
      <inkml:brushProperty name="width" value="0.0292911436408758" units="cm"/>
      <inkml:brushProperty name="height" value="0.0292911436408758" units="cm"/>
      <inkml:brushProperty name="color" value="#F2385B"/>
      <inkml:brushProperty name="ignorePressure" value="0"/>
    </inkml:brush>
  </inkml:definitions>
  <inkml:trace contextRef="#ctx0" brushRef="#br0">48800 54650 751,'-163'-69'13,"26"13"-3	,24 12-6,26 13-3,12 7-4,0 4-2,0 3-2,0 3-1,0 3-2,0 3 0,0 3 0,0 4 1,6 1-2,13 0-1,12 0-2,13 0-1,10 3 0,10 6 1,10 7 1,9 6 1,4 1 2,1-3 3,-1-3 2,1-2 2,1 2 4,3 9 3,3 10 4,4 10 3,-1 4 2,-3 0 1,-3 0 1,-2 0 1,-3 3-1,1 6 1,-1 7-1,1 6 0,-1 7 0,1 10 2,-1 10 1,1 9 1,-3 7 1,-2 7-1,-3 6-1,-3 7 0,-2 2-1,0 1-4,0-1-1,0 1-3,0-9-3,0-15-1,0-15-2,0-16-3,1-29-3,4-40-4,3-40-5,3-41-4,-1-19-3,-2 3 0,-3 3-1,-3 4 0,-2 7 1,0 13 4,0 12 2,0 13 3,0 2 2,0-5-2,0-7 0,0-5-1,0-1 1,0 6 3,0 7 4,0 6 3,3-2 2,6-9 2,7-10 1,6-8 2,7-3 1,10 7 0,10 6 0,9 7 0,6 7 2,3 9 1,3 10 1,4 10 3,-3 10-1,-5 13-2,-7 12-1,-5 13-4,-6 9-1,-3 6-2,-3 7-1,-2 6-2,-8 4-2,-8 4 0,-10 3 0,-9 3-2,-9-2 2,-5-6 1,-7-6 2,-5-6 2,-8-10 1,-5-12 0,-7-13-1,-5-12 1,-3-9 0,4-2-1,3-3-1,3-3 1,4-12-1,7-18-1,6-19 0,7-18 0,4-9-1,3 4 0,3 3-2,4 3 0,11-4-2,23-8-2,22-10-2,22-9-2,13-2 1,7 6 1,6 7 2,7 6 3,0 9 0,-2 13 0,-3 12 0,-3 13 0,-6 12 0,-5 13 0,-7 12 1,-5 13-1,-8 12 1,-5 13 2,-7 12 1,-5 13 1,-9 9 2,-9 6 1,-10 7 2,-8 6 1,-11 6 0,-8 6-1,-10 7-1,-9 6-1,-7-5 0,-3-16-1,-3-15-1,-2-15 1,-1-14-1,3-8 0,3-10 0,4-9 0,-6-7 2,-11-3 1,-14-3 1,-11-2 2,-3-17-1,10-28-2,10-28-3,9-27-3,10-17-1,14-3 1,11-3 1,14-2 0,18-5-7,25-2-14,25-3-14,25-3-13,3 7-7,-19 19 3,-18 19 2,-19 19 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8"/>
    </inkml:context>
    <inkml:brush xml:id="br0">
      <inkml:brushProperty name="width" value="0.0222452431917191" units="cm"/>
      <inkml:brushProperty name="height" value="0.0222452431917191" units="cm"/>
      <inkml:brushProperty name="color" value="#F2385B"/>
      <inkml:brushProperty name="ignorePressure" value="0"/>
    </inkml:brush>
  </inkml:definitions>
  <inkml:trace contextRef="#ctx0" brushRef="#br0">51100 53700 988,'-22'-69'-4,"6"13"-8	,7 12-9,6 13-8,7 10-2,10 10 2,10 10 3,9 9 3,2 12 7,-2 16 11,-3 15 12,-3 17 10,-1 11 5,4 10 0,3 10-2,3 9 0,-1 9-2,-2 9 0,-3 10-2,-3 10 0,-4-6-3,-3-18-3,-3-19-4,-2-18-4,-3-12-6,1-3-10,-1-3-10,1-2-11,-3-17-1,-2-28 4,-3-28 5,-3-27 6,-2-12 3,0 6 5,0 7 4,0 6 3,-2 1 3,-3-3 0,-3-3 1,-2-2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9"/>
    </inkml:context>
    <inkml:brush xml:id="br0">
      <inkml:brushProperty name="width" value="0.0301564820110798" units="cm"/>
      <inkml:brushProperty name="height" value="0.0301564820110798" units="cm"/>
      <inkml:brushProperty name="color" value="#F2385B"/>
      <inkml:brushProperty name="ignorePressure" value="0"/>
    </inkml:brush>
  </inkml:definitions>
  <inkml:trace contextRef="#ctx0" brushRef="#br0">51650 53850 729,'95'-116'-3,"-9"19"-1	,-10 19 0,-8 19-1,-6 15 1,1 13 1,-1 12 2,1 13 1,-4 6 1,-6 0 1,-6 0-1,-6 0 0,-9 6 0,-8 13 0,-10 12-1,-9 13-1,-9 7 1,-5 4 0,-7 3 1,-5 3 0,-4-4 0,0-8 0,0-10-2,0-9-1,-4 1 0,-5 13 0,-7 12-1,-5 13-1,-4 10 1,0 10 1,0 10 1,0 9 0,3-4 1,6-15 0,7-15 0,6-16 1,6-10 0,6-3 1,7-3 1,6-2 0,1-6 0,-3-6 1,-3-6-1,-2-6 1,2-10-3,9-12-5,10-13-5,10-12-4,5-7-2,4 1 1,3-1 3,3 1 1,-2-1 2,-6 1 0,-6-1 2,-6 1 0,1-4 2,9-6 0,10-6 2,10-6 0,5-1 1,4 7 1,3 6 0,3 7 0,-2 4 2,-6 3 1,-6 3 2,-6 4 1,-12 7 2,-15 13 0,-15 12 2,-16 13 1,-12 10-1,-5 10-1,-7 10-2,-5 9-1,-4 9-2,0 9 0,0 10 0,0 10-1,4-7 0,10-22 0,10-22 0,9-21 0,4-7 0,1 9 1,-1 10-1,1 10 0,-1 0 0,1-5-2,-1-7-1,1-5-2,4-8-1,9-5-3,10-7-3,10-5-2,7-8-1,6-5 0,7-7 1,6-5 1,3-4 1,0 0 1,0 0 0,0 0 2,-2 0 0,-3 0 2,-3 0 1,-2 0 2,-14 12 4,-21 26 10,-22 24 9,-22 26 8,-18 24 5,-11 26-1,-14 24-1,-11 26-2,-9 10-1,-3-3-5,-3-3-2,-2-2-5,6-14-2,20-21-4,18-22-3,20-22-3,0-2-1,-15 19 3,-15 19 0,-16 19 3,1-7-1,19-31-4,19-31-4,19-31-5,2-9-3,-11 17-6,-14 15-5,-11 16-5,0-20-7,17-52-9,15-53-11,16-53-9,9-18 1,3 19 11,3 19 12,4 19 10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9"/>
    </inkml:context>
    <inkml:brush xml:id="br0">
      <inkml:brushProperty name="width" value="0.0229719635099173" units="cm"/>
      <inkml:brushProperty name="height" value="0.0229719635099173" units="cm"/>
      <inkml:brushProperty name="color" value="#F2385B"/>
      <inkml:brushProperty name="ignorePressure" value="0"/>
    </inkml:brush>
  </inkml:definitions>
  <inkml:trace contextRef="#ctx0" brushRef="#br0">52150 55400 957,'221'-46'0,"-55"10"0	,-57 10-1,-55 9 1,-25 6 0,10 3 3,10 3 3,9 4 2,-1 1 1,-8 0-2,-10 0-2,-9 0-2,-2 1-1,6 4-2,7 3-1,6 3-1,-2 4-3,-9 7-3,-10 6-2,-8 7-4,-12 7-3,-12 9-6,-13 10-6,-12 10-6,-7-3 1,1-11 7,-1-14 6,1-11 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10"/>
    </inkml:context>
    <inkml:brush xml:id="br0">
      <inkml:brushProperty name="width" value="0.022425688803196" units="cm"/>
      <inkml:brushProperty name="height" value="0.022425688803196" units="cm"/>
      <inkml:brushProperty name="color" value="#F2385B"/>
      <inkml:brushProperty name="ignorePressure" value="0"/>
    </inkml:brush>
  </inkml:definitions>
  <inkml:trace contextRef="#ctx0" brushRef="#br0">51650 56800 981,'0'68'-5,"0"-11"3	,0-14 4,0-11 2,3-9 2,6-3-1,7-3-1,6-2-1,6-6-2,6-6-1,7-6-4,6-6-2,6-13 1,6-19 3,7-18 5,6-19 2,6-7 1,6 7-6,7 6-4,6 7-4,1 5-1,-3 7 5,-3 6 3,-2 7 6,-6 5 1,-6 7-1,-6 6 0,-6 7 0,-4 4-4,1 3-5,-1 3-6,1 4-6,-12 5-3,-21 10 2,-22 10 0,-22 9 0,-22 13 3,-22 20 2,-22 18 4,-21 20 4,-14 3 0,-2-8-1,-3-10-2,-3-9-1,2-13-1,10-16-2,10-15-2,9-15-1,12-14 0,16-8 4,15-10 2,17-9 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10"/>
    </inkml:context>
    <inkml:brush xml:id="br0">
      <inkml:brushProperty name="width" value="0.0322157815098763" units="cm"/>
      <inkml:brushProperty name="height" value="0.0322157815098763" units="cm"/>
      <inkml:brushProperty name="color" value="#F2385B"/>
      <inkml:brushProperty name="ignorePressure" value="0"/>
    </inkml:brush>
  </inkml:definitions>
  <inkml:trace contextRef="#ctx0" brushRef="#br0">52550 55800 682,'23'-40'11,"-3"23"-2	,-3 22-3,-2 22-3,-5 18 0,-2 16 2,-3 15 2,-3 17 2,-6 24 2,-5 34 4,-7 35 4,-5 35 3,-8 25 1,-5 20 0,-7 18 0,-5 20 0,-4 8-1,0 1-3,0-1-1,0 1-3,1-18-2,4-34-3,3-35-4,3-33-4,6-34-2,9-31-2,10-31-2,10-31-2,5-26 0,4-18 1,3-19 2,3-18 2,3-23-9,3-24-19,3-26-18,4-24-18,-3-6-5,-5 17 12,-7 15 11,-5 16 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14:16"/>
    </inkml:context>
    <inkml:brush xml:id="br0">
      <inkml:brushProperty name="width" value="0.0395858287811279" units="cm"/>
      <inkml:brushProperty name="height" value="0.0395858287811279" units="cm"/>
      <inkml:brushProperty name="color" value="#F2385B"/>
      <inkml:brushProperty name="ignorePressure" value="0"/>
    </inkml:brush>
  </inkml:definitions>
  <inkml:trace contextRef="#ctx0" brushRef="#br0">45050 6350 555,'117'45'-35,"-16"-9"6	,-15-10 8,-15-8 8,-12-6 3,-6 1 3,-6-1 2,-6 1 2,-7 1 1,-6 3 4,-6 3 2,-6 4 4,-10 1 1,-12 0 2,-13 0 3,-12 0 1,-13 3 1,-12 6 2,-13 7 0,-12 6 0,-9 6 1,-2 6-2,-3 7 0,-3 6 0,-1 1-2,4-3-2,3-3 0,3-2-3,20-9-4,38-12-8,37-13-10,38-12-7,21-12-4,7-8 5,6-10 2,7-9 5,-1-7 1,-6-3-1,-6-3 0,-6-2-1,-2-5 1,3-2 2,3-3 2,4-3 3,-7 2 2,-16 10 4,-15 10 3,-15 9 3,-11 10 5,-2 14 3,-3 11 4,-3 14 4,-12 21 2,-18 31-2,-19 32 0,-18 31-2,-12 17-1,-3 3-2,-3 3-1,-2 4-1,5-14-1,16-27-3,15-28-2,17-28-1,-8 15 0,-27 59 3,-28 60 3,-28 60 4,-10 24 0,9-9-2,10-10-2,10-8-1,8-14-4,10-15-2,10-15-3,9-16-4,12-24 0,16-31 2,15-31 3,17-31 3,14-49-15,17-66-28,15-65-29,16-65-29,-1-18-5,-15 31 19,-15 32 19,-16 31 19,-7 12 11,4-6 5,3-6 5,3-6 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11"/>
    </inkml:context>
    <inkml:brush xml:id="br0">
      <inkml:brushProperty name="width" value="0.025161374360323" units="cm"/>
      <inkml:brushProperty name="height" value="0.025161374360323" units="cm"/>
      <inkml:brushProperty name="color" value="#F2385B"/>
      <inkml:brushProperty name="ignorePressure" value="0"/>
    </inkml:brush>
  </inkml:definitions>
  <inkml:trace contextRef="#ctx0" brushRef="#br0">54400 55650 874,'48'28'-15,"-3"6"4	,-3 7 5,-2 6 4,-6 4 2,-6 4 0,-6 3-2,-6 3-1,-6 3 1,-2 3 3,-3 3 3,-3 4 3,-4 1 1,-3 0 0,-3 0-1,-2 0-1,-6 4 0,-6 10-2,-6 10-1,-6 9-2,-1-5 1,7-19 2,6-18 1,7-19 2,4-19 0,3-19-3,3-18-2,4-19-4,7-22-2,13-25-6,12-25-4,13-25-4,9-13-3,6 1 0,7-1-1,6 1 1,4-1 0,4 1 4,3-1 2,3 1 2,-2 4 3,-6 9 0,-6 10 1,-6 10 2,-4 5 5,1 4 10,-1 3 11,1 3 11,-7 10 2,-12 20-4,-13 18-5,-12 20-5,-9 16-3,-2 16-1,-3 15-2,-3 17-1,-2 11-1,0 10 0,0 10 0,0 9 0,0 1-3,0-6-5,0-6-5,0-6-5,1-7-2,4-6 2,3-6 3,3-6 2,4-7 1,7-6-1,6-6 1,7-6-1,2-6 1,1-2 0,-1-3 0,1-3 1,-1-1-2,1 4-1,-1 3-2,1 3-2,-6 6 0,-8 9 2,-10 10 2,-9 10 1,-12 8 4,-11 10 4,-14 10 5,-11 9 4,-12 7 3,-9 7-2,-10 6 0,-8 7 0,-4 0-1,3-2 0,3-3-1,4-3 1,7-12-7,13-18-13,12-19-15,13-18-13,7-17-6,4-11-1,3-14 2,3-11 0,9-11 4,16-5 7,15-7 9,17-5 7,10-1 5,6 6 2,7 7 1,6 6 2,1 6 0,-3 6 1,-3 7 0,-2 6 1,-8 3 2,-8 0 4,-10 0 4,-9 0 4,2 0 4,17 0 2,15 0 3,16 0 2,7 0 0,1 0-3,-1 0-1,1 0-2,-7 0-2,-12 0-1,-13 0-2,-12 0-2,-9 1-9,-2 4-18,-3 3-17,-3 3-17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11"/>
    </inkml:context>
    <inkml:brush xml:id="br0">
      <inkml:brushProperty name="width" value="0.0234339535236359" units="cm"/>
      <inkml:brushProperty name="height" value="0.0234339535236359" units="cm"/>
      <inkml:brushProperty name="color" value="#F2385B"/>
      <inkml:brushProperty name="ignorePressure" value="0"/>
    </inkml:brush>
  </inkml:definitions>
  <inkml:trace contextRef="#ctx0" brushRef="#br0">59000 55300 938,'-91'-22'45,"19"6"-28	,19 7-31,19 6-28,7 4-9,-3 4 10,-3 3 11,-2 3 10,-1 3 7,3 3-1,3 3 1,4 4 0,1 1 2,0 0 2,0 0 2,0 0 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12"/>
    </inkml:context>
    <inkml:brush xml:id="br0">
      <inkml:brushProperty name="width" value="0.0276471395045519" units="cm"/>
      <inkml:brushProperty name="height" value="0.0276471395045519" units="cm"/>
      <inkml:brushProperty name="color" value="#F2385B"/>
      <inkml:brushProperty name="ignorePressure" value="0"/>
    </inkml:brush>
  </inkml:definitions>
  <inkml:trace contextRef="#ctx0" brushRef="#br0">58550 55850 795,'0'143'-8,"0"-11"1	,0-14 1,0-11 2,1-6 1,4 4 2,3 3 3,3 3 3,-1-1 0,-2-2 1,-3-3 0,-3-3-1,-1-12-1,4-18-3,3-19-2,3-18-4,-1-18-2,-2-16-3,-3-15-2,-3-15-3,-2-17-1,0-15 0,0-15 1,0-16 0,0-7 1,0 4 2,0 3 2,0 3 1,3 6 2,6 9 0,7 10 1,6 10 1,1 7 1,-3 6 3,-3 7 4,-2 6 2,2 1 1,9-3 1,10-3 1,10-2-1,0 2 2,-5 9 2,-7 10 3,-5 10 1,0 4 3,10 0 0,10 0 2,9 0 1,4 6-1,1 13-6,-1 12-4,1 13-5,-7 7-2,-12 4 0,-13 3 0,-12 3-1,-10 4-1,-6 7-3,-6 6-3,-6 7-4,-9-1 0,-8-6 3,-10-6 2,-9-6 3,-5-10 3,0-12 3,0-13 4,0-12 2,3-15 3,6-15 0,7-15 2,6-16 1,6-10 0,6-3-1,7-3-2,6-2-1,4 2-3,4 9-8,3 10-7,3 10-7,7-7-3,14-22-3,11-22 0,14-21-2,7-7-1,3 9 0,3 10 1,4 10 0,4 5 1,6 4 3,7 3 4,6 3 2,-7 9 2,-18 16 2,-19 15 2,-18 17 2,-10 5 1,0-3-1,0-3 0,0-2 0,1-1 0,4 3-1,3 3 0,3 4 0,6 2 2,9 4 5,10 3 6,10 3 4,-1 9 2,-9 16-2,-10 15-3,-8 17-2,-11 10-2,-8 6-1,-10 7-1,-9 6-1,-10 3-1,-9 0 0,-10 0 0,-8 0 1,-8-7-2,-2-11 1,-3-14-2,-3-11 0,1-12 1,6-9 4,7-10 3,6-8 4,-4-6 3,-11 1 1,-14-1 4,-11 1 1,-3-12 0,10-21-2,10-22-4,9-22-2,10-18-7,14-11-7,11-14-10,14-11-8,7 5-3,3 26 4,3 24 3,4 26 4,1 10-5,0-3-13,0-3-11,0-2-13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12"/>
    </inkml:context>
    <inkml:brush xml:id="br0">
      <inkml:brushProperty name="width" value="0.0241946745663881" units="cm"/>
      <inkml:brushProperty name="height" value="0.0241946745663881" units="cm"/>
      <inkml:brushProperty name="color" value="#F2385B"/>
      <inkml:brushProperty name="ignorePressure" value="0"/>
    </inkml:brush>
  </inkml:definitions>
  <inkml:trace contextRef="#ctx0" brushRef="#br0">64200 54700 909,'-90'-69'48,"23"13"-17	,22 12-19,22 13-19,5 7-8,-8 4 2,-10 3 1,-9 3 2,-7 1 1,-3 1 2,-3-1 1,-2 1 2,-1 1-2,3 3-2,3 3-4,4 4-3,4 1-3,6 0-4,7 0-4,6 0-3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12"/>
    </inkml:context>
    <inkml:brush xml:id="br0">
      <inkml:brushProperty name="width" value="0.0266430303454399" units="cm"/>
      <inkml:brushProperty name="height" value="0.0266430303454399" units="cm"/>
      <inkml:brushProperty name="color" value="#F2385B"/>
      <inkml:brushProperty name="ignorePressure" value="0"/>
    </inkml:brush>
  </inkml:definitions>
  <inkml:trace contextRef="#ctx0" brushRef="#br0">63050 54700 825,'-25'148'-2,"0"-3"-4	,0-3-4,0-2-5,-5 8 3,-9 22 8,-10 22 8,-8 23 9,-9 19 5,-6 19 4,-6 19 4,-6 19 2,-1 10 1,7 4-4,6 3-3,7 3-4,10-13-5,16-28-7,15-28-8,17-27-7,7-36-7,0-40-7,0-40-9,0-41-7,1-27-2,4-12 7,3-13 6,3-12 6,1-10 3,1-6 1,-1-6-1,1-6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12"/>
    </inkml:context>
    <inkml:brush xml:id="br0">
      <inkml:brushProperty name="width" value="0.0242911856621504" units="cm"/>
      <inkml:brushProperty name="height" value="0.0242911856621504" units="cm"/>
      <inkml:brushProperty name="color" value="#F2385B"/>
      <inkml:brushProperty name="ignorePressure" value="0"/>
    </inkml:brush>
  </inkml:definitions>
  <inkml:trace contextRef="#ctx0" brushRef="#br0">62800 56100 905,'142'-138'0,"-16"26"0	,-15 24 0,-15 26 0,-17 18 0,-15 13-2,-15 12 0,-16 13-2,2-1 0,23-11 2,22-14 1,22-11 1,5-4 3,-8 6 6,-10 7 5,-9 6 6,-12 6 1,-11 6-4,-14 7-3,-11 6-4,-15 6-8,-16 6-15,-15 7-13,-15 6-13,-6 1-4,7-3 7,6-3 9,7-2 6,0-3 5,-2 1 0,-3-1 0,-3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13"/>
    </inkml:context>
    <inkml:brush xml:id="br0">
      <inkml:brushProperty name="width" value="0.0276032835245132" units="cm"/>
      <inkml:brushProperty name="height" value="0.0276032835245132" units="cm"/>
      <inkml:brushProperty name="color" value="#F2385B"/>
      <inkml:brushProperty name="ignorePressure" value="0"/>
    </inkml:brush>
  </inkml:definitions>
  <inkml:trace contextRef="#ctx0" brushRef="#br0">63450 55400 797,'21'164'7,"-5"-22"4	,-7-22 2,-5-21 2,-4-10 1,0 3-3,0 3-2,0 4-4,-2 2 0,-3 4-2,-3 3 1,-2 3-2,-3-4 2,1-8 0,-1-10 2,1-9 1,1-12-2,3-11-8,3-14-6,4-11-7,2-14-1,4-11 2,3-14 5,3-11 3,1-7 0,1 0-5,-1 0-3,1 0-5,1-5-3,3-9-1,3-10-2,4-8-1,5-8 2,10-2 6,10-3 6,9-3 6,2 1 4,-2 6 2,-3 7 3,-3 6 3,-4 9 1,-3 13 1,-3 12 1,-2 13 1,-6 9 2,-6 6 3,-6 7 5,-6 6 3,-9 12 1,-8 19 0,-10 19-1,-9 19-1,-12 15-2,-11 13-3,-14 12-4,-11 13-4,-6 1-2,4-9-1,3-10-1,3-8-2,6-15-4,9-19-6,10-18-8,10-19-7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13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63900 57550 999,'51'0'-5,"4"0"-10	,3 0-10,3 0-10,-1 0 3,-2 0 16,-3 0 16,-3 0 17,-4 0 3,-3 0-7,-3 0-9,-2 0-7,-3 1-4,1 4 1,-1 3 1,1 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13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65400 54400 999,'95'46'-62,"-9"-5"15	,-10-7 18,-8-5 15,-3-8 8,7-5-3,6-7-3,7-5-3,2-8 1,1-5 3,-1-7 3,1-5 3,-4-6 2,-6-3 1,-6-3 0,-6-2 1,-6-3 0,-2 1 1,-3-1 0,-3 1-1,-7 1 1,-9 3 0,-10 3 0,-8 4 0,-14 5 3,-15 10 5,-15 10 6,-16 9 6,-16 13 0,-16 20-3,-15 18-3,-15 20-4,-17 17-3,-15 20-3,-15 18-2,-16 20-3,-8 10 0,0 3 0,0 3 1,0 4 0,14-12 4,28-24 6,28-26 6,29-24 5,32-28 0,38-27-8,37-28-7,38-28-8,21-17-3,7-2 2,6-3 0,7-3 0,0-1 1,-2 4 0,-3 3-2,-3 3 0,-12 4 0,-18 7 2,-19 6 2,-18 7 2,-1-3 0,19-8 0,19-10 0,19-9-1,1-2 0,-16 6 0,-15 7 0,-15 6 0,-12 4 0,-6 4-1,-6 3 1,-6 3-1,-1-5-2,7-12-5,6-13-3,7-12-4,-3-2-3,-8 9-2,-10 10-3,-9 10-1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14"/>
    </inkml:context>
    <inkml:brush xml:id="br0">
      <inkml:brushProperty name="width" value="0.0284033287316561" units="cm"/>
      <inkml:brushProperty name="height" value="0.0284033287316561" units="cm"/>
      <inkml:brushProperty name="color" value="#F2385B"/>
      <inkml:brushProperty name="ignorePressure" value="0"/>
    </inkml:brush>
  </inkml:definitions>
  <inkml:trace contextRef="#ctx0" brushRef="#br0">66300 54250 774,'-25'195'-1,"0"-9"-2	,0-10-2,0-8-2,-5-3 1,-9 7 1,-10 6 3,-8 7 2,-6-1 4,1-6 7,-1-6 7,1-6 6,-1-1 5,1 7 1,-1 6 0,1 7 2,7-12-3,16-28-7,15-28-8,17-27-6,14-22-5,17-11-2,15-14-3,16-11 0,7-11-1,1-5 1,-1-7 3,1-5 1,2-11-5,7-11-13,6-14-14,7-11-13,7-18-5,9-22 4,10-22 5,10-21 4,-1-7 4,-9 9 6,-10 10 5,-8 10 6,-11 8 3,-8 10 1,-10 10 1,-9 9 1,-20 20 4,-27 31 5,-28 32 6,-28 31 5,-17 12 2,-2-6-3,-3-6-3,-3-6-2,-2-4-2,0 1-1,0-1-1,0 1 0,6-6 0,13-8 0,12-10 1,13-9 0,-2-2 1,-16 6 1,-15 7 0,-15 6 1,-6 1 1,7-3 1,6-3-1,7-2 1,8-8 0,14-8-2,11-10-1,14-9-1,10-12-1,9-11 1,10-14 1,10-11-1,8-11-1,10-5-5,10-7-4,9-5-5,9-4-1,9 0 0,10 0 2,10 0 1,7 0 2,6 0 2,7 0 2,6 0 2,4 4 2,4 10 2,3 10 2,3 9 3,-2 9-1,-6 9 0,-6 10-2,-6 10-2,-15 5 0,-21 4 1,-22 3 0,-22 3 0,-2 3 1,19 3 0,19 3 0,19 4 1,-1 8 0,-18 17-2,-19 15-2,-18 16 0,-20 15 0,-18 16 1,-19 15 2,-18 17 2,-17 8 1,-11 4-2,-14 3-1,-11 3-1,-7-5 1,0-12 2,0-13 3,0-12 1,4-15-1,10-15-6,10-15-6,9-16-5,7-16-7,7-16-7,6-15-6,7-15-7,4-9-2,3 1 5,3-1 3,4 1 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14:17"/>
    </inkml:context>
    <inkml:brush xml:id="br0">
      <inkml:brushProperty name="width" value="0.0359846390783787" units="cm"/>
      <inkml:brushProperty name="height" value="0.0359846390783787" units="cm"/>
      <inkml:brushProperty name="color" value="#F2385B"/>
      <inkml:brushProperty name="ignorePressure" value="0"/>
    </inkml:brush>
  </inkml:definitions>
  <inkml:trace contextRef="#ctx0" brushRef="#br0">45700 7550 611,'51'25'-44,"4"0"16	,3 0 17,3 0 16,-2 0 7,-6 0-1,-6 0 0,-6 0-2,-7 0-4,-6 0-6,-6 0-7,-6 0-8,-7 1 0,-6 4 5,-6 3 5,-6 3 5,-10 4 3,-12 7 1,-13 6-1,-12 7 2,-13 8 0,-12 14 0,-13 11 0,-12 14 2,2-6-1,20-21 2,18-22 0,20-22 1,3-5 1,-8 13 4,-10 12 3,-9 13 2,-1-2 2,10-16-1,10-15 0,9-15 0,18-14-5,29-8-9,28-10-9,28-9-8,14-7-5,0-3-1,0-3-1,0-2 0,4-6-1,10-6 2,10-6 0,9-6 1,-7 1 2,-21 9 2,-22 10 3,-22 10 2,-2 0 1,19-5-1,19-7 1,19-5-1,2 0 1,-11 10 1,-14 10 2,-11 9 0,-15 13 2,-16 20 2,-15 18 2,-15 20 1,-18 13 2,-19 9-2,-18 10 1,-19 10-2,-10 4 2,1 0 1,-1 0 2,1 0 3,2-5-1,7-9-1,6-10-1,7-8-2,10-18 0,16-25-2,15-25 0,17-25-1,13-15-1,13-2-1,12-3 0,13-3-1,6-2-1,0 0-1,0 0 0,0 0 0,-4 4-1,-5 10 2,-7 10-1,-5 9 2,2-1 0,13-8-1,12-10 1,13-9-2,2-4 1,-5 4 1,-7 3-1,-5 3 1,-8 4 0,-5 7 1,-7 6-1,-5 7 1,-6 2 1,-3 1 4,-3-1 3,-2 1 4,-8 5 3,-8 14 4,-10 11 3,-9 14 5,-4 5 0,4 1-4,3-1-2,3 1-3,1 1-3,1 3-1,-1 3 0,1 4-2,1 11 0,3 23-2,3 22-2,4 22 0,2 13 0,4 7 0,3 6 2,3 7 1,-1 4 0,-2 3 1,-3 3 0,-3 4 0,-4 1 1,-3 0 0,-3 0 0,-2 0 0,-6-4 0,-6-5-3,-6-7-1,-6-5-3,-2-12-1,3-16-1,3-15-1,4-15-1,1-15-4,0-12-9,0-13-8,0-12-9,0-16-10,0-19-13,0-18-12,0-19-13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14"/>
    </inkml:context>
    <inkml:brush xml:id="br0">
      <inkml:brushProperty name="width" value="0.0245670061558485" units="cm"/>
      <inkml:brushProperty name="height" value="0.0245670061558485" units="cm"/>
      <inkml:brushProperty name="color" value="#F2385B"/>
      <inkml:brushProperty name="ignorePressure" value="0"/>
    </inkml:brush>
  </inkml:definitions>
  <inkml:trace contextRef="#ctx0" brushRef="#br0">67300 55950 895,'121'-18'-9,"-5"17"8	,-7 15 8,-5 16 7,2 4 5,13-6 0,12-6 0,13-6 1,7-4-6,4 1-12,3-1-11,3 1-13,-15-1-9,-30 1-4,-32-1-4,-30 1-6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02"/>
    </inkml:context>
    <inkml:brush xml:id="br0">
      <inkml:brushProperty name="width" value="0.0243794340640306" units="cm"/>
      <inkml:brushProperty name="height" value="0.0243794340640306" units="cm"/>
      <inkml:brushProperty name="color" value="#F2385B"/>
      <inkml:brushProperty name="ignorePressure" value="0"/>
    </inkml:brush>
  </inkml:definitions>
  <inkml:trace contextRef="#ctx0" brushRef="#br0">51350 32600 902,'-22'50'-35,"6"0"1	,7 0 2,6 0 2,7 0 5,10 0 9,10 0 8,9 0 9,4 4 2,1 10-2,-1 10-2,1 9-4,-1-4 3,1-15 6,-1-15 7,1-16 8,1-8 2,3 0 0,3 0-1,4 0-1,1-4-2,0-5-5,0-7-3,0-5-4,0-6-5,0-3-3,0-3-4,0-2-3,-2-8-3,-3-8 1,-3-10 0,-2-9 0,-3-4 0,1 4 0,-1 3-1,1 3 1,-4 1 0,-6 1 4,-6-1 3,-6 1 4,-4-1 0,1 1-1,-1-1 0,1 1-3,-1 2 2,1 7 1,-1 6 2,1 7 2,1 0 1,3-2 0,3-3-1,4-3 1,1 1 0,0 6 4,0 7 2,0 6 3,0 4 1,0 4-1,0 3 0,0 3-2,0 6 0,0 9 2,0 10 2,0 10 1,3 10 2,6 13-1,7 12 2,6 13-1,1-1 0,-3-11-2,-3-14-2,-2-11-2,-1-11-2,3-5-4,3-7-4,4-5-2,-1-9-6,-3-9-6,-3-10-7,-2-8-6,-3-11-3,1-8-2,-1-10-1,1-9 0,-4-2 1,-6 6 6,-6 7 6,-6 6 4,-4 4 5,1 4 2,-1 3 2,1 3 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02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54200 34400 999,'54'21'-86,"10"-5"22	,10-7 22,9-5 21,7-11 15,7-11 5,6-14 8,7-11 5,0-4 2,-2 6-4,-3 7-3,-3 6-4,-9 4-2,-11 4 0,-14 3-2,-11 3 0,-9 3-3,-3 3-2,-3 3-4,-2 4-2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02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55100 33900 999,'18'120'-83,"-11"-9"27	,-14-10 27,-11-8 28,-9-1 13,-3 9-2,-3 10-1,-2 10 0,-5 5-1,-2 4 1,-3 3 0,-3 3 2,-1-5-1,4-12-1,3-13-2,3-12-1,3-12-5,3-8-8,3-10-8,4-9-8,2-16-3,4-22 3,3-22 2,3-21 3,3-12 3,3 1 3,3-1 4,4 1 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03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54900 34950 999,'45'118'-6,"-9"-11"-12	,-10-14-12,-8-11-12,-8-9-2,-2-3 10,-3-3 10,-3-2 9,-2-1 9,0 3 6,0 3 6,0 4 7,1-4 0,4-9-3,3-10-5,3-8-4,-1-17-3,-2-21-4,-3-22-3,-3-22-3,-2-16-1,0-9 3,0-10 4,0-8 1,0-3 3,0 7 0,0 6 1,0 7 0,4 5 0,10 7 1,10 6 0,9 7-1,7 4 1,7 3 0,6 3 0,7 4 0,0 4 3,-2 6 6,-3 7 6,-3 6 5,-1 7 3,4 10-4,3 10-2,3 9-3,-5 6-3,-12 3-1,-13 3-2,-12 4-2,-9 4-1,-2 6 0,-3 7-1,-3 6 0,-7 3 0,-9 0-2,-10 0-2,-8 0-1,-8-4 0,-2-5 0,-3-7 1,-3-5 1,1-9 2,6-9 1,7-10 1,6-8 3,10-18-5,17-25-10,15-25-11,16-25-9,10-13-4,7 1 5,6-1 3,7 1 5,-3 5 3,-8 14 3,-10 11 4,-9 14 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03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57550 33950 999,'-4'-46'-76,"-5"10"18	,-7 10 17,-5 9 18,-9 6 10,-9 3 2,-10 3 4,-8 4 3,-6 1 1,1 0 1,-1 0 1,1 0 0,4 1 0,9 4 1,10 3 0,10 3-1,4 1 1,0 1 0,0-1 0,0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03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56350 34950 999,'50'-2'0,"0"-3"0	,0-3 0,0-2 0,3-6 0,6-6 0,7-6 0,6-6 0,6-6-5,6-2-12,7-3-11,6-3-11,-4 1-2,-11 6 9,-14 7 7,-11 6 9,-11 4 4,-5 4 4,-7 3 1,-5 3 3,-11 6 2,-11 9 0,-14 10 1,-11 10 0,-7 2 0,0-3 1,0-3 0,0-2-1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04"/>
    </inkml:context>
    <inkml:brush xml:id="br0">
      <inkml:brushProperty name="width" value="0.0289087109267712" units="cm"/>
      <inkml:brushProperty name="height" value="0.0289087109267712" units="cm"/>
      <inkml:brushProperty name="color" value="#F2385B"/>
      <inkml:brushProperty name="ignorePressure" value="0"/>
    </inkml:brush>
  </inkml:definitions>
  <inkml:trace contextRef="#ctx0" brushRef="#br0">57050 34250 761,'45'53'-66,"-9"6"17	,-10 7 17,-8 6 16,-6 7 11,1 10 6,-1 10 4,1 9 5,-3 6 5,-2 3 1,-3 3 3,-3 4 2,-2 2 0,0 4-1,0 3-1,0 3-2,1-8 0,4-19-2,3-18-2,3-19 0,-1-13-3,-2-6-5,-3-6-5,-3-6-5,-9-20-6,-11-30-9,-14-32-8,-11-30-9,-6-20-1,4-6 7,3-6 7,3-6 6,3-2 6,3 3 2,3 3 3,4 4 2,4 5 3,6 10 0,7 10 1,6 9 0,4 9 0,4 9 1,3 10 0,3 10-1,1 10 2,1 13 2,-1 12 3,1 13 1,-3 13 2,-2 17 1,-3 15 1,-3 16 1,-2 5 1,0-2 0,0-3 1,0-3-1,3-7-1,6-9-5,7-10-4,6-8-4,4-15-2,4-19 2,3-18 3,3-19 2,4-22-3,7-25-5,6-25-7,7-25-5,2-19-4,1-12 3,-1-13 2,1-12 1,-1-7 2,1 1 3,-1-1 3,1 1 2,-3 7 1,-2 16 2,-3 15-1,-3 17 2,-2 8-1,0 4 1,0 3-1,0 3 1,-5 12 1,-9 22-1,-10 22 2,-8 23 0,-6 11 1,1 4-1,-1 3-1,1 3 1,-1 4-1,1 7 1,-1 6 0,1 7 0,-3 4 0,-2 3 0,-3 3-1,-3 4-1,-2 8 0,0 17 0,0 15 0,0 16 0,-2 7 1,-3 1 2,-3-1 1,-2 1 3,-1-6-1,3-8 0,3-10-2,4-9 0,2-7-1,4-3-1,3-3-2,3-2 0,3-5-3,3-2-1,3-3-2,4-3-2,-1-4-1,-3-3 2,-3-3 2,-2-2 1,-1-3 1,3 1 1,3-1 0,4 1 1,-4 5 1,-9 14 3,-10 11 2,-8 14 4,-9 8 0,-6 7 1,-6 6-1,-6 7 1,-6 0-1,-2-2-1,-3-3-1,-3-3-1,1-9-1,6-11 0,7-14-1,6-11 0,3-11-3,0-5-4,0-7-4,0-5-5,3-11-2,6-11 0,7-14 1,6-11 0,4-11 1,4-5 3,3-7 3,3-5 2,4-1 1,7 6 2,6 7-1,7 6 2,-1 7-1,-6 10 1,-6 10-1,-6 9 1,-1 1 0,7-6 0,6-6 0,7-6 0,2-1 1,1 7 1,-1 6 1,1 7 2,-4 10 2,-6 16 4,-6 15 3,-6 17 3,-6 7 2,-2 0-3,-3 0-2,-3 0-2,-1-2-2,4-3-2,3-3-2,3-2-3,1-5-2,1-2-1,-1-3-2,1-3-2,1-4-1,3-3-2,3-3 0,4-2-3,4-3 0,6 1-1,7-1-1,6 1-1,-1-1 1,-5 1 3,-7-1 2,-5 1 3,-4 2 3,0 7 4,0 6 5,0 7 3,-4 5 2,-5 7 2,-7 6 0,-5 7 1,-8 7 1,-5 9 3,-7 10 2,-5 10 3,-6 5-1,-3 4-2,-3 3-3,-2 3-3,-8 7 0,-8 14 4,-10 11 2,-9 14 3,-1-7-1,10-25-6,10-25-6,9-25-7,2-21-4,-2-15-6,-3-15-3,-3-16-5,-1-13-1,4-9 2,3-10 3,3-8 1,3-6-5,3 1-17,3-1-15,4 1-16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04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58650 35750 999,'71'3'-6,"-5"6"-12	,-7 7-12,-5 6-12,-6 6-2,-3 6 10,-3 7 10,-2 6 9,-5-1 6,-2-5 3,-3-7 1,-3-5 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42"/>
    </inkml:context>
    <inkml:brush xml:id="br0">
      <inkml:brushProperty name="width" value="0.031194755807519" units="cm"/>
      <inkml:brushProperty name="height" value="0.031194755807519" units="cm"/>
      <inkml:brushProperty name="color" value="#F2385B"/>
      <inkml:brushProperty name="ignorePressure" value="0"/>
    </inkml:brush>
  </inkml:definitions>
  <inkml:trace contextRef="#ctx0" brushRef="#br0">39950 33000 705,'28'112'-58,"6"-24"23	,7-26 22,6-24 22,7-17 11,10-5 1,10-7-1,9-5 2,-1-4-3,-8 0-2,-10 0-4,-9 0-2,-9-2-3,-5-3 0,-7-3-1,-5-2 0,5-3-2,19 1 1,19-1 0,19 1 0,1 1-2,-16 3 0,-15 3-2,-15 4-2,4-4 0,25-9 2,25-10 1,25-8 2,12-3 0,1 7-2,-1 6 0,1 7-2,-1 2 0,1 1 0,-1-1 1,1 1 0,-3 1 2,-2 3 1,-3 3 1,-3 4 2,-4 10 1,-3 19 1,-3 19 1,-2 19-1,-6 2 2,-6-11-2,-6-14 1,-6-11-2,-4-12 1,1-9-2,-1-10 0,1-8-2,-1-9 0,1-6-2,-1-6 0,1-6-2,-4 1 0,-6 9-1,-6 10 0,-6 10-1,-9 5 0,-8 4-1,-10 3-1,-9 3-1,-1 1-1,10 1 1,10-1-1,9 1 0,6-3 0,3-2-2,3-3-2,4-3-2,1-9-1,0-11-1,0-14-1,0-11-2,0-4 1,0 6 1,0 7 1,0 6 2,0 4 0,0 4 1,0 3 0,0 3 1,0-1 1,0-2 2,0-3 1,0-3 3,0 1 0,0 6 1,0 7 1,0 6 0,1 4 1,4 4 0,3 3 1,3 3 0,-4 3 0,-8 3-1,-10 3 0,-9 4-1,-9-1 1,-5-3 1,-7-3 1,-5-2 2,0 0 2,10 7 1,10 6 2,9 7 2,1-7 0,-6-19-2,-6-18 0,-6-19-2,-6-4-1,-2 14-1,-3 11-1,-3 14-2,2 3-1,10-2 0,10-3 0,9-3 0,4-2 1,1 0 0,-1 0 0,1 0 2,-1-5-3,1-9-3,-1-10-4,1-8-4,-1-3-3,1 7-1,-1 6-2,1 7-1,-3 4-1,-2 3 0,-3 3-2,-3 4 1,-2 4-3,0 6-4,0 7-4,0 6-4,-5 3 0,-9 0 6,-10 0 4,-8 0 6,-8 0 2,-2 0-1,-3 0 0,-3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14:18"/>
    </inkml:context>
    <inkml:brush xml:id="br0">
      <inkml:brushProperty name="width" value="0.0253803171217442" units="cm"/>
      <inkml:brushProperty name="height" value="0.0253803171217442" units="cm"/>
      <inkml:brushProperty name="color" value="#F2385B"/>
      <inkml:brushProperty name="ignorePressure" value="0"/>
    </inkml:brush>
  </inkml:definitions>
  <inkml:trace contextRef="#ctx0" brushRef="#br0">49150 7000 866,'-2'50'-44,"-3"0"14	,-3 0 15,-2 0 15,-1 0 7,3 0 1,3 0 0,4 0 1,-1-4-1,-3-5-2,-3-7-1,-2-5-2,3-12-6,14-16-9,11-15-10,14-15-9,7-9-1,3 1 7,3-1 7,4 1 8,-1 1 3,-3 3 2,-3 3 2,-2 4 0,-6 2 2,-6 4 0,-6 3 0,-6 3 1,-1 1 0,7 1 0,6-1 0,7 1 0,2 1 5,1 3 9,-1 3 9,1 4 8,-7 7 7,-12 13 1,-13 12 2,-12 13 2,-5 2-3,3-5-9,3-7-9,4-5-9,-3 5-11,-5 19-11,-7 19-13,-5 19-12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44"/>
    </inkml:context>
    <inkml:brush xml:id="br0">
      <inkml:brushProperty name="width" value="0.0500000007450581" units="cm"/>
      <inkml:brushProperty name="height" value="0.0500000007450581" units="cm"/>
      <inkml:brushProperty name="color" value="#F2385B"/>
      <inkml:brushProperty name="ignorePressure" value="0"/>
    </inkml:brush>
  </inkml:definitions>
  <inkml:trace contextRef="#ctx0" brushRef="#br0">52150 26100 333,'162'64'167,"52"49"-1	,51 48 1,51 48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44"/>
    </inkml:context>
    <inkml:brush xml:id="br0">
      <inkml:brushProperty name="width" value="0.0274983458220959" units="cm"/>
      <inkml:brushProperty name="height" value="0.0274983458220959" units="cm"/>
      <inkml:brushProperty name="color" value="#F2385B"/>
      <inkml:brushProperty name="ignorePressure" value="0"/>
    </inkml:brush>
  </inkml:definitions>
  <inkml:trace contextRef="#ctx0" brushRef="#br0">50050 29450 800,'-5'35'-1,"-9"-27"1	,-10-28 0,-8-28-1,-3-4 1,7 22-1,6 22 0,7 23 0,13-11 6,22-40 9,22-40 9,23-41 11,14-18 2,10 7-6,10 6-5,9 7-6,6 2-6,3 1-7,3-1-9,4 1-6,1-4-5,0-6 1,0-6-2,0-6 1,-4-1-1,-5 7 0,-7 6 0,-5 7-1,-8 7 0,-5 9-1,-7 10-2,-5 10 0,-9 10-1,-9 13 0,-10 12 2,-8 13-1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45"/>
    </inkml:context>
    <inkml:brush xml:id="br0">
      <inkml:brushProperty name="width" value="0.0262116007506847" units="cm"/>
      <inkml:brushProperty name="height" value="0.0262116007506847" units="cm"/>
      <inkml:brushProperty name="color" value="#F2385B"/>
      <inkml:brushProperty name="ignorePressure" value="0"/>
    </inkml:brush>
  </inkml:definitions>
  <inkml:trace contextRef="#ctx0" brushRef="#br0">51500 26400 839,'-41'20'24,"19"-9"-8	,19-10-6,19-8-8,15-6-3,13 1 0,12-1 1,13 1 0,6 1-1,0 3-2,0 3-1,0 4-3,-7 1 1,-11 0 2,-14 0 4,-11 0 2,3-2 2,23-3 1,22-3 0,22-2 1,5-1 0,-8 3 0,-10 3 1,-9 4 0,-9 2 0,-5 4 1,-7 3-1,-5 3 1,-20 15 0,-31 29 3,-31 28 3,-31 28 1,-12 7-5,10-11-15,10-14-12,9-11-15,6-11-8,3-5-1,3-7-3,4-5-1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46"/>
    </inkml:context>
    <inkml:brush xml:id="br0">
      <inkml:brushProperty name="width" value="0.0255166422575712" units="cm"/>
      <inkml:brushProperty name="height" value="0.0255166422575712" units="cm"/>
      <inkml:brushProperty name="color" value="#F2385B"/>
      <inkml:brushProperty name="ignorePressure" value="0"/>
    </inkml:brush>
  </inkml:definitions>
  <inkml:trace contextRef="#ctx0" brushRef="#br0">54350 24650 862,'-57'-138'0,"39"26"2	,36 24 1,39 26 0,19 13 1,4 4 0,3 3-1,3 3-1,-5 4 0,-12 7 0,-13 6-1,-12 7 0,7-1 0,29-6 2,28-6 1,28-6 2,-1-1 0,-27 7-1,-28 6 0,-28 7 0,-15 4-1,1 3 1,-1 3-1,1 4 0,8-1-1,20-3-1,18-3-2,20-2-1,0-1-3,-15 3-5,-15 3-3,-16 4-5,-19 8-5,-22 17-6,-22 15-6,-21 16-5,-17 15 2,-8 16 10,-10 15 11,-9 17 11,-5 3 4,0-5-1,0-7-1,0-5-2,7-14 4,17-18 6,15-19 7,16-18 6,2-1 5,-8 19 2,-10 19 0,-9 19 2,-2-1-1,6-18-4,7-19-3,6-18-3,3-4-2,0 13 1,0 12 1,0 13 2,0 6-3,0 0-4,0 0-4,0 0-4,7-13-9,17-24-12,15-26-13,16-24-12,5-17-4,-2-5 7,-3-7 6,-3-5 7,-2-3 4,0 4 4,0 3 3,0 3 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47"/>
    </inkml:context>
    <inkml:brush xml:id="br0">
      <inkml:brushProperty name="width" value="0.0331114493310452" units="cm"/>
      <inkml:brushProperty name="height" value="0.0331114493310452" units="cm"/>
      <inkml:brushProperty name="color" value="#F2385B"/>
      <inkml:brushProperty name="ignorePressure" value="0"/>
    </inkml:brush>
  </inkml:definitions>
  <inkml:trace contextRef="#ctx0" brushRef="#br0">56300 24350 664,'21'143'-14,"-5"-11"-1	,-7-14 0,-5-11-2,-8-3 4,-5 10 11,-7 10 9,-5 9 10,-3 4 7,4 1 5,3-1 4,3 1 5,3-6-2,3-8-5,3-10-7,4-9-7,1-9-4,0-5-4,0-7-5,0-5-4,0-11-3,0-11-6,0-14-4,0-11-4,0-17-3,0-18 1,0-19-1,0-18 1,-2-12 1,-3-3-1,-3-3 1,-2-2 0,-3 2 1,1 9 2,-1 10 3,1 10 2,-3-4 1,-2-16 1,-3-15 0,-3-15 1,1-7 1,6 3 4,7 3 3,6 4 4,3 4 1,0 6-1,0 7-2,0 6 0,3 1 0,6-3 4,7-3 2,6-2 4,7-5 0,10-2-2,10-3-1,9-3-3,7 2-3,7 10-3,6 10-3,7 9-4,0 7-2,-2 7 1,-3 6 1,-3 7 0,-4 4 1,-3 3 1,-3 3 1,-2 4 0,-6 7 2,-6 13 3,-6 12 3,-6 13 3,-6 7 2,-2 4-1,-3 3 1,-3 3-1,-6 4 1,-5 7 3,-7 6 3,-5 7 1,-11 2 1,-11 1 0,-14-1-2,-11 1 0,-9-4-2,-3-6-2,-3-6-1,-2-6-2,-3-10-2,1-12-4,-1-13-3,1-12-4,-1-15-5,1-15-5,-1-15-7,1-16-6,2-12-5,7-5-4,6-7-4,7-5-3,7-3 2,9 4 9,10 3 9,10 3 9,7 4 6,6 7 2,7 6 1,6 7 2,6 4 2,6 3 0,7 3 1,6 4 0,9 8 8,13 17 13,12 15 13,13 16 14,6 13 4,0 14-5,0 11-4,0 14-5,-4 7-3,-5 3-2,-7 3-2,-5 4-3,-8-6-3,-5-11-5,-7-14-4,-5-11-6,-8-11-5,-5-5-7,-7-7-7,-5-5-6,-8-12-8,-5-16-9,-7-15-9,-5-15-10,-4-7 1,0 3 9,0 3 10,0 4 9,0-1 3,0-3-3,0-3-2,0-2-4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47"/>
    </inkml:context>
    <inkml:brush xml:id="br0">
      <inkml:brushProperty name="width" value="0.0244570691138506" units="cm"/>
      <inkml:brushProperty name="height" value="0.0244570691138506" units="cm"/>
      <inkml:brushProperty name="color" value="#F2385B"/>
      <inkml:brushProperty name="ignorePressure" value="0"/>
    </inkml:brush>
  </inkml:definitions>
  <inkml:trace contextRef="#ctx0" brushRef="#br0">58600 22600 899,'23'120'25,"-3"-9"-6	,-3-10-6,-2-8-7,-5-4-2,-2 3 0,-3 3 2,-3 4 1,-2-6 0,0-11-2,0-14-2,0-11-1,1-20-7,4-24-8,3-26-9,3-24-10,-1-20-4,-2-11 0,-3-14 1,-3-11 0,-1-6 3,4 4 8,3 3 6,3 3 8,4 4 4,7 7 1,6 6 1,7 7 2,0 7 3,-2 9 3,-3 10 5,-3 10 3,-2 7 1,0 6 0,0 7-2,0 6-2,1 1 3,4-3 4,3-3 6,3-2 5,-4 3 0,-8 14-4,-10 11-5,-9 14-5,-9 10-4,-5 9-6,-7 10-5,-5 10-5,-9 5-2,-9 4-2,-10 3 1,-8 3-1,-3-4 2,7-8 5,6-10 4,7-9 5,10-12 2,16-11-2,15-14 0,17-11-3,10-12 0,6-9-2,7-10-2,6-8-1,1-4 0,-3 3 0,-3 3 1,-2 4 0,-6 2-1,-6 4-4,-6 3-5,-6 3-5,-2-1-2,3-2-1,3-3-2,4-3-1,-9 8 2,-18 23 4,-19 22 5,-18 22 5,-15 15 3,-9 9 1,-10 10 0,-8 10 2,-9 5 0,-6 4 0,-6 3 1,-6 3 0,-2-2 2,3-6 7,3-6 7,4-6 5,10-12 2,19-15-3,19-15-3,19-16-4,13-13 2,10-9 4,10-10 4,9-8 5,13-12 0,20-12-5,18-13-3,20-12-5,14-7-5,14 1-6,11-1-8,14 1-6,3-1-2,-2 1 3,-3-1 2,-3 1 2,-6 4 2,-5 9 1,-7 10 1,-5 10 0,-12 5 1,-16 4 1,-15 3 0,-15 3 2,-17 4-5,-15 7-12,-15 6-12,-16 7-12,-8 2-2,0 1 6,0-1 6,0 1 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48"/>
    </inkml:context>
    <inkml:brush xml:id="br0">
      <inkml:brushProperty name="width" value="0.030297864228487" units="cm"/>
      <inkml:brushProperty name="height" value="0.030297864228487" units="cm"/>
      <inkml:brushProperty name="color" value="#F2385B"/>
      <inkml:brushProperty name="ignorePressure" value="0"/>
    </inkml:brush>
  </inkml:definitions>
  <inkml:trace contextRef="#ctx0" brushRef="#br0">58600 24700 726,'0'96'-1,"0"-5"5	,0-7 5,0-5 3,0-6 2,0-3-2,0-3-2,0-2-1,1-6-2,4-6 0,3-6 0,3-6 0,3-7-3,3-6-5,3-6-4,4-6-4,1-15-4,0-21-3,0-22-3,0-22-3,0-18-1,0-11 1,0-14 0,0-11 0,0-6 2,0 4 3,0 3 1,0 3 3,0 7 2,0 14 6,0 11 3,0 14 5,-2 11 4,-3 14 2,-3 11 4,-2 14 2,-3 11 4,1 14 2,-1 11 3,1 14 3,-1 13 1,1 16-1,-1 15 0,1 17-1,-3 14-2,-2 17-1,-3 15-2,-3 16-1,-4 5-3,-3-2-1,-3-3-1,-2-3-2,-3-9-2,1-11-2,-1-14-1,1-11-3,1-12-3,3-9-3,3-10-4,4-8-5,-3-25-5,-5-36-7,-7-39-8,-5-36-8,-1-23-1,6-6 4,7-6 6,6-6 5,4-2 5,4 3 4,3 3 4,3 4 5,6 1 2,9 0 1,10 0-1,10 0 1,5 1 3,4 4 7,3 3 7,3 3 8,4 6 2,7 9-1,6 10-2,7 10-1,-1 8-3,-6 10-5,-6 10-5,-6 9-5,-7 7-3,-6 7-2,-6 6-1,-6 7-2,-7 7-1,-6 9 2,-6 10 2,-6 10 0,-6 0 2,-2-5 1,-3-7 1,-3-5 1,-4 8 2,-3 26 1,-3 24 1,-2 26 2,-11 13 1,-15 4 1,-15 3 0,-16 3 1,-7-5-1,4-12-2,3-13-3,3-12-2,3-15-1,3-15 2,3-15 0,4-16 1,1-16-6,0-16-14,0-15-14,0-15-15,4-7-5,10 3 4,10 3 2,9 4 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48"/>
    </inkml:context>
    <inkml:brush xml:id="br0">
      <inkml:brushProperty name="width" value="0.034944012761116" units="cm"/>
      <inkml:brushProperty name="height" value="0.034944012761116" units="cm"/>
      <inkml:brushProperty name="color" value="#F2385B"/>
      <inkml:brushProperty name="ignorePressure" value="0"/>
    </inkml:brush>
  </inkml:definitions>
  <inkml:trace contextRef="#ctx0" brushRef="#br0">59500 25200 629,'51'-68'2,"4"17"4	,3 15 4,3 16 4,1 10 2,1 7 4,-1 6 1,1 7 3,4 13 3,9 22 5,10 22 4,10 23 5,-1 10-2,-9 0-11,-10 0-8,-8 0-11,-9-2-3,-6-3 0,-6-3 0,-6-2 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49"/>
    </inkml:context>
    <inkml:brush xml:id="br0">
      <inkml:brushProperty name="width" value="0.0238838139921427" units="cm"/>
      <inkml:brushProperty name="height" value="0.0238838139921427" units="cm"/>
      <inkml:brushProperty name="color" value="#F2385B"/>
      <inkml:brushProperty name="ignorePressure" value="0"/>
    </inkml:brush>
  </inkml:definitions>
  <inkml:trace contextRef="#ctx0" brushRef="#br0">61850 23450 921,'-79'-5'0,"45"-9"-1	,43-10 1,45-8 0,24-6-1,6 1 2,7-1 1,6 1 0,1-1 2,-3 1 2,-3-1 4,-2 1 2,-11 2 0,-15 7-1,-15 6-2,-16 7-2,-4 0-2,10-2-6,10-3-5,9-3-5,2-1-5,-2 4-5,-3 3-6,-3 3-4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0"/>
    </inkml:context>
    <inkml:brush xml:id="br0">
      <inkml:brushProperty name="width" value="0.0297418665140867" units="cm"/>
      <inkml:brushProperty name="height" value="0.0297418665140867" units="cm"/>
      <inkml:brushProperty name="color" value="#F2385B"/>
      <inkml:brushProperty name="ignorePressure" value="0"/>
    </inkml:brush>
  </inkml:definitions>
  <inkml:trace contextRef="#ctx0" brushRef="#br0">62600 22550 739,'-24'96'50,"4"-5"-9	,3-7-8,3-5-9,-1-3-4,-2 4-1,-3 3-2,-3 3-1,-7 14-1,-9 25-5,-10 25-2,-8 25-3,-3 9-3,7-6-1,6-6-3,7-6-1,4-10-4,3-12-5,3-13-7,4-12-6,2-18-5,4-21-4,3-22-4,3-22-4,1-16 0,1-9 4,-1-10 4,1-8 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14:19"/>
    </inkml:context>
    <inkml:brush xml:id="br0">
      <inkml:brushProperty name="width" value="0.036645594984293" units="cm"/>
      <inkml:brushProperty name="height" value="0.036645594984293" units="cm"/>
      <inkml:brushProperty name="color" value="#F2385B"/>
      <inkml:brushProperty name="ignorePressure" value="0"/>
    </inkml:brush>
  </inkml:definitions>
  <inkml:trace contextRef="#ctx0" brushRef="#br0">51900 7900 600,'-66'-47'-4,"19"6"-6	,19 7-8,19 6-6,9-1-2,0-5 6,0-7 5,0-5 6,-2-1 4,-3 6 2,-3 7 4,-2 6 2,-6 6 1,-6 6 2,-6 7-1,-6 6 1,-6 6 2,-2 6 2,-3 7 3,-3 6 3,-1 4 1,4 4 0,3 3 1,3 3 0,3-1 0,3-2-1,3-3 0,4-3 0,4 1-2,6 6-1,7 7-2,6 6-2,4 4-2,4 4-1,3 3-1,3 3-1,-1 6-2,-2 9 1,-3 10-2,-3 10 1,-2 7 0,0 6 3,0 7 1,0 6 3,-2-5 1,-3-16 0,-3-15 0,-2-15 0,-1-9 0,3 1-2,3-1-1,4 1-1,-1 13-1,-3 29 0,-3 28-1,-2 28 1,-1 1-3,3-24-3,3-26-3,4-24-5,2-31-4,4-33-8,3-35-7,3-34-6,-1-34-3,-2-30 4,-3-32 3,-3-30 3,-1-6 3,4 22 4,3 22 2,3 23 4,6 6 5,9-5 5,10-7 6,10-5 7,5 3 2,4 17-1,3 15 0,3 16-1,1 15 0,1 16 2,-1 15 0,1 17 2,-3 13-1,-2 13-1,-3 12-1,-3 13-1,-6 12-2,-5 13-1,-7 12-1,-5 13 0,-6 4-3,-3-3 0,-3-3-1,-2-2-1,-6-3-2,-6 1 0,-6-1-2,-6 1-2,-9-6 0,-8-8 1,-10-10 0,-9-9 1,-5-13-1,0-16 1,0-15 0,0-15-1,1-21 1,4-25 0,3-25-1,3-25 1,7-13-1,14 1 1,11-1-1,14 1 1,11-1 0,14 1 0,11-1 0,14 1 0,8-1 0,7 1-2,6-1-2,7 1-2,2 2 1,1 7 1,-1 6 1,1 7 2,1 5 1,3 7 3,3 6 1,4 7 2,-3 7 2,-5 9 3,-7 10 2,-5 10 2,-6 11 1,-3 17 2,-3 15 2,-2 16 0,-8 12 0,-8 9-1,-10 10-1,-9 10-1,-7-1-1,-3-9-1,-3-10-2,-2-8-1,-3 0-1,1 14 2,-1 11 0,1 14 2,-3-1 0,-2-12-1,-3-13-2,-3-12 0,-2-1-1,0 14-1,0 11 0,0 14 0,0 5-1,0 1-1,0-1-1,0 1 0,-2-4 0,-3-6-1,-3-6 2,-2-6-1,-8-1 0,-8 7-5,-10 6-2,-9 7-3,-7-6-4,-3-15-2,-3-15-3,-2-16-2,-5-23-5,-2-27-6,-3-28-6,-3-28-6,2-20-4,10-8-3,10-10-1,9-9-2,12-2 4,16 6 10,15 7 11,17 6 10,10 10 6,6 17 0,7 15 2,6 16 1,7 9 4,10 3 7,10 3 7,9 4 6,6 1 5,3 0 1,3 0 1,4 0 3,-7 0-9,-16 0-17,-15 0-17,-15 0-17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0"/>
    </inkml:context>
    <inkml:brush xml:id="br0">
      <inkml:brushProperty name="width" value="0.0280512906610966" units="cm"/>
      <inkml:brushProperty name="height" value="0.0280512906610966" units="cm"/>
      <inkml:brushProperty name="color" value="#F2385B"/>
      <inkml:brushProperty name="ignorePressure" value="0"/>
    </inkml:brush>
  </inkml:definitions>
  <inkml:trace contextRef="#ctx0" brushRef="#br0">62250 24150 784,'25'-46'-1,"0"10"0	,0 10 0,0 9-2,0 10 3,0 14 5,0 11 4,0 14 4,0 16 4,0 22-1,0 22 0,0 23 0,0 10 1,0 0 1,0 0 0,0 0 2,-2-8-2,-3-16-5,-3-15-4,-2-15-4,-3-14-5,1-8-5,-1-10-5,1-9-4,-6-20-5,-8-27-2,-10-28-2,-9-28-4,-4-18 1,4-6 3,3-6 4,3-6 3,6-1 3,9 7 3,10 6 1,10 7 3,8 5 3,10 7 4,10 6 4,9 7 4,6 8 2,3 14-3,3 11-1,4 14-1,-3 10 1,-5 9 6,-7 10 6,-5 10 6,-9 8 2,-9 10-3,-10 10-2,-8 9-3,-8-1-4,-2-8-3,-3-10-3,-3-9-4,-6 5-2,-5 23-1,-7 22 1,-5 22-1,-8 10-1,-5 1-1,-7-1-3,-5 1-3,-3-10 1,4-19 0,3-18 2,3-19 1,12-26-3,22-30-8,22-32-8,23-30-8,19-28-5,19-21-3,19-22-2,19-22-4,-2 4 2,-22 32 8,-22 31 8,-21 32 7,-12 15 5,1 0 3,-1 0 3,1 0 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1"/>
    </inkml:context>
    <inkml:brush xml:id="br0">
      <inkml:brushProperty name="width" value="0.0327084511518478" units="cm"/>
      <inkml:brushProperty name="height" value="0.0327084511518478" units="cm"/>
      <inkml:brushProperty name="color" value="#F2385B"/>
      <inkml:brushProperty name="ignorePressure" value="0"/>
    </inkml:brush>
  </inkml:definitions>
  <inkml:trace contextRef="#ctx0" brushRef="#br0">64650 23450 672,'292'-361'1,"-66"78"2	,-65 78 0,-65 79 2,-40 43-1,-12 9-2,-13 10-1,-12 10-2,-15 8 1,-15 10 4,-15 10 4,-16 9 5,-10 12 1,-3 16 1,-3 15 0,-2 17 0,-1 8-2,3 4-1,3 3-2,4 3-3,5 1-1,10 1-1,10-1-2,9 1-1,6-1-1,3 1 0,3-1 0,4 1 0,1-3-1,0-2 0,0-3-1,0-3 0,1 5 0,4 17 3,3 15 3,3 16 2,1 10 3,1 7 0,-1 6 2,1 7 1,-1 2 1,1 1-1,-1-1-1,1 1 0,-3-7-1,-2-12-1,-3-13 0,-3-12-2,-1-7 0,4 1-3,3-1-2,3 1-2,-1-21-4,-2-41-6,-3-40-8,-3-40-5,-2-29-5,0-16 2,0-15 0,0-15 1,0-6 0,0 7-1,0 6-1,0 7 0,3 8 2,6 14 7,7 11 7,6 14 6,4 11 4,4 14 5,3 11 3,3 14 3,3 8 3,3 7 5,3 6 2,4 7 4,-3 10 2,-5 16-2,-7 15 0,-5 17 0,-6 10-4,-3 6-4,-3 7-5,-2 6-4,-5 1-4,-2-3 1,-3-3-1,-3-2 0,-6-8-2,-5-8-6,-7-10-4,-5-9-5,-4-12-2,0-11 4,0-14 2,0-11 3,0-17 1,0-18-1,0-19 0,0-18-2,3-17-1,6-11 1,7-14-1,6-11 0,7-6 0,10 4 1,10 3 0,9 3 1,7 4 1,7 7 1,6 6 2,7 7 2,2 7 0,1 9 0,-1 10-2,1 10 0,1 10 3,3 13 4,3 12 5,4 13 6,-3 10 2,-5 10 0,-7 10-1,-5 9 0,-8 7-1,-5 7-2,-7 6 0,-5 7-2,-6 11-2,-3 20-1,-3 18-2,-2 20-1,-9 5-1,-12-6-1,-13-6-1,-12-6 0,-5-12 0,3-15-2,3-15 1,4-16-2,-1-12 0,-3-5-3,-3-7-2,-2-5-2,-3-19-1,1-27 1,-1-28 0,1-28 1,4-17 1,9-2-2,10-3 0,10-3 0,11-4-1,17-3 1,15-3 1,16-2 2,1 8 0,-12 22 1,-13 22 0,-12 23 2,-5 10-9,3 0-15,3 0-18,4 0-16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1"/>
    </inkml:context>
    <inkml:brush xml:id="br0">
      <inkml:brushProperty name="width" value="0.0344307124614716" units="cm"/>
      <inkml:brushProperty name="height" value="0.0344307124614716" units="cm"/>
      <inkml:brushProperty name="color" value="#F2385B"/>
      <inkml:brushProperty name="ignorePressure" value="0"/>
    </inkml:brush>
  </inkml:definitions>
  <inkml:trace contextRef="#ctx0" brushRef="#br0">68350 22750 638,'3'78'29,"6"6"-7	,7 7-7,6 6-5,1 1-3,-3-3 1,-3-3 1,-2-2 2,0-5 0,7-2 0,6-3 1,7-3 0,2-9-2,1-11 0,-1-14-3,1-11-2,-3-18-1,-2-22-2,-3-22 0,-3-21-2,-1-18-1,4-12-1,3-13-1,3-12-1,1-7-1,1 1 1,-1-1 0,1 1 0,-1 2 1,1 7 3,-1 6 2,1 7 1,-3 11 2,-2 20 1,-3 18 0,-3 20 1,-4 13 0,-3 9-1,-3 10-1,-2 10 0,-3 16 0,1 26 1,-1 24 2,1 26 0,-1 7 1,1-9-2,-1-10-1,1-8-2,2-8-1,7-2 1,6-3-1,7-3 0,5-12 0,7-18 3,6-19 1,7-18 3,0-21 0,-2-22 0,-3-22-1,-3-21 0,-4-18-1,-3-12-4,-3-13-3,-2-12-4,-6-7-1,-6 1 3,-6-1 2,-6 1 2,-6 5-8,-2 14-18,-3 11-19,-3 14-19,-2 11-6,0 14 5,0 11 5,0 14 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2"/>
    </inkml:context>
    <inkml:brush xml:id="br0">
      <inkml:brushProperty name="width" value="0.0226758774369955" units="cm"/>
      <inkml:brushProperty name="height" value="0.0226758774369955" units="cm"/>
      <inkml:brushProperty name="color" value="#F2385B"/>
      <inkml:brushProperty name="ignorePressure" value="0"/>
    </inkml:brush>
  </inkml:definitions>
  <inkml:trace contextRef="#ctx0" brushRef="#br0">71000 20800 970,'48'114'-72,"-3"-22"24	,-3-22 26,-2-21 24,-5-15 14,-2-6 4,-3-6 4,-3-6 4,1-4-1,6 1-6,7-1-4,6 1-6,1-3-5,-3-2-9,-3-3-6,-2-3-8,-5-2-4,-2 0-1,-3 0-2,-3 0 0,-4-2-1,-3-3 2,-3-3 2,-2-2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2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71750 22950 999,'1'187'-27,"4"-24"-2	,3-26-1,3-24-1,-1-20 2,-2-11 6,-3-14 7,-3-11 5,-1-11 4,4-5-1,3-7 2,3-5-1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2"/>
    </inkml:context>
    <inkml:brush xml:id="br0">
      <inkml:brushProperty name="width" value="0.0285691134631634" units="cm"/>
      <inkml:brushProperty name="height" value="0.0285691134631634" units="cm"/>
      <inkml:brushProperty name="color" value="#F2385B"/>
      <inkml:brushProperty name="ignorePressure" value="0"/>
    </inkml:brush>
  </inkml:definitions>
  <inkml:trace contextRef="#ctx0" brushRef="#br0">73650 20600 770,'0'96'-1,"0"-5"0	,0-7-1,0-5-1,0 3 0,0 17 0,0 15 1,0 16 0,0 5 2,0-2 4,0-3 3,0-3 4,0-12 2,0-18-1,0-19 0,0-18 0,0-10-1,0 0-1,0 0-1,0 0 0,1 9 0,4 19 1,3 19 1,3 19 2,1 7 0,1-3 0,-1-3 1,1-2 0,-3-22-4,-2-36-7,-3-39-7,-3-36-6,-1-31-6,4-21 0,3-22-3,3-22-2,1-10 0,1 4 2,-1 3 0,1 3 1,1 7 2,3 14 4,3 11 3,4 14 4,2 10 4,4 9 3,3 10 3,3 10 4,3 8 3,3 10 0,3 10 2,4 9 1,1 9-1,0 9-1,0 10-2,0 10-2,-5 4-2,-9 0-2,-10 0-1,-8 0-1,-8 3-1,-2 6 0,-3 7 0,-3 6 2,-9 6-1,-11 6 1,-14 7 1,-11 6 0,-7-1 1,0-5 1,0-7 0,0-5 1,4-11 0,10-11 0,10-14-1,9-11 0,1-4-1,-6 6-2,-6 7-2,-6 6-1,-2-2-4,3-9-4,3-10-3,4-8-4,4-11-5,6-8-4,7-10-4,6-9-5,4-5-3,4 0-3,3 0-1,3 0-3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3"/>
    </inkml:context>
    <inkml:brush xml:id="br0">
      <inkml:brushProperty name="width" value="0.0239939410239458" units="cm"/>
      <inkml:brushProperty name="height" value="0.0239939410239458" units="cm"/>
      <inkml:brushProperty name="color" value="#F2385B"/>
      <inkml:brushProperty name="ignorePressure" value="0"/>
    </inkml:brush>
  </inkml:definitions>
  <inkml:trace contextRef="#ctx0" brushRef="#br0">75200 22150 916,'-24'48'5,"4"-3"-2	,3-3-1,3-2-1,3 0 0,3 7-2,3 6 0,4 7-1,1 2 2,0 1 5,0-1 6,0 1 4,0-4 1,0-6-3,0-6-4,0-6-2,1-18-10,4-28-14,3-28-14,3-27-15,1-11-3,1 10 8,-1 10 8,1 9 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3"/>
    </inkml:context>
    <inkml:brush xml:id="br0">
      <inkml:brushProperty name="width" value="0.0254560951143503" units="cm"/>
      <inkml:brushProperty name="height" value="0.0254560951143503" units="cm"/>
      <inkml:brushProperty name="color" value="#F2385B"/>
      <inkml:brushProperty name="ignorePressure" value="0"/>
    </inkml:brush>
  </inkml:definitions>
  <inkml:trace contextRef="#ctx0" brushRef="#br0">75350 20900 864,'70'68'88,"-9"-11"-43	,-10-14-42,-8-11-44,-9-9-17,-6-3 9,-6-3 10,-6-2 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3"/>
    </inkml:context>
    <inkml:brush xml:id="br0">
      <inkml:brushProperty name="width" value="0.031687006354332" units="cm"/>
      <inkml:brushProperty name="height" value="0.031687006354332" units="cm"/>
      <inkml:brushProperty name="color" value="#F2385B"/>
      <inkml:brushProperty name="ignorePressure" value="0"/>
    </inkml:brush>
  </inkml:definitions>
  <inkml:trace contextRef="#ctx0" brushRef="#br0">76900 20400 694,'-24'75'41,"4"0"-11	,3 0-9,3 0-11,1 3-4,1 6 1,-1 7 3,1 6 2,-1 7 2,1 10 4,-1 10 3,1 9 2,1-2 1,3-12-4,3-13-3,4-12-4,5-1-3,10 14-4,10 11-4,9 14-3,7-6-5,7-21-6,6-22-5,7-22-7,2-22-5,1-22-5,-1-22-4,1-21-5,-6-21-2,-8-19 4,-10-18 1,-9-19 3,-9-1 5,-5 20 7,-7 18 8,-5 20 6,-3 8 4,4 1 2,3-1 2,3 1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3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76150 21500 999,'29'-49'-42,"10"4"14	,10 3 14,9 3 14,6 3 7,3 3 2,3 3 1,4 4 1,2 1-1,4 0-3,3 0-4,3 0-3,-5 3-7,-12 6-10,-13 7-10,-12 6-10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0:09"/>
    </inkml:context>
    <inkml:brush xml:id="br0">
      <inkml:brushProperty name="width" value="0.0349599309265614" units="cm"/>
      <inkml:brushProperty name="height" value="0.0349599309265614" units="cm"/>
      <inkml:brushProperty name="color" value="#F2385B"/>
      <inkml:brushProperty name="ignorePressure" value="0"/>
    </inkml:brush>
  </inkml:definitions>
  <inkml:trace contextRef="#ctx0" brushRef="#br0">27000 35750 629,'6'46'3,"13"-5"1	,12-7 1,13-5-1,4-6 2,-3-3 0,-3-3 0,-2-2 1,-1-1 1,3 3-1,3 3 0,4 4 0,-3-1-1,-5-3 0,-7-3 0,-5-2-1,2-3 0,13 1 0,12-1-1,13 1 0,4-3 0,-3-2-2,-3-3-1,-2-3-2,-6-4 0,-6-3 1,-6-3 1,-6-2 1,-4-3-1,1 1-2,-1-1-1,1 1-3,-1-1 1,1 1 0,-1-1 2,1 1 0,-1 2 2,1 7 2,-1 6 2,1 7 3,-1 2 0,1 1-1,-1-1-1,1 1 0,-3-3 0,-2-2 0,-3-3 2,-3-3 1,-1-1 1,4 4-2,3 3 0,3 3-1,1-1-2,1-2 0,-1-3-1,1-3-1,-1-2-2,1 0 0,-1 0-2,1 0-2,1 0 1,3 0 0,3 0 2,4 0 0,1-2 0,0-3 1,0-3-1,0-2 0,1-3 1,4 1-1,3-1 1,3 1 0,1 1 0,1 3 1,-1 3-1,1 4 0,-1-3 1,1-5 1,-1-7 0,1-5 0,-1-3 1,1 4 0,-1 3 0,1 3 0,-3 1 0,-2 1 0,-3-1 0,-3 1 0,-1 1 0,4 3 0,3 3 0,3 4 1,-1 4 1,-2 6 0,-3 7 1,-3 6 0,-4 1 1,-3-3-1,-3-3-1,-2-2 0,-1-1-1,3 3 0,3 3 1,4 4-1,2-3 1,4-5 0,3-7 0,3-5 0,1-4 1,1 0-1,-1 0 0,1 0 1,1-2-1,3-3-1,3-3 0,4-2 0,-1-1-1,-3 3-1,-3 3 1,-2 4 0,-3 1 0,1 0-1,-1 0 0,1 0-1,1-5-1,3-9-4,3-10-4,4-8-3,-1-8-7,-3-2-8,-3-3-10,-2-3-8,-9 1-6,-12 6-1,-13 7-2,-12 6-2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3"/>
    </inkml:context>
    <inkml:brush xml:id="br0">
      <inkml:brushProperty name="width" value="0.0500000007450581" units="cm"/>
      <inkml:brushProperty name="height" value="0.0500000007450581" units="cm"/>
      <inkml:brushProperty name="color" value="#F2385B"/>
      <inkml:brushProperty name="ignorePressure" value="0"/>
    </inkml:brush>
  </inkml:definitions>
  <inkml:trace contextRef="#ctx0" brushRef="#br0">78900 20700 333,'162'64'167,"52"49"-1	,51 48 1,51 48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6"/>
    </inkml:context>
    <inkml:brush xml:id="br0">
      <inkml:brushProperty name="width" value="0.0269156843423843" units="cm"/>
      <inkml:brushProperty name="height" value="0.0269156843423843" units="cm"/>
      <inkml:brushProperty name="color" value="#F2385B"/>
      <inkml:brushProperty name="ignorePressure" value="0"/>
    </inkml:brush>
  </inkml:definitions>
  <inkml:trace contextRef="#ctx0" brushRef="#br0">60750 33950 817,'-46'75'49,"10"0"-25	,10 0-26,9 0-24,4-5-7,1-9 12,-1-10 13,1-8 12,-3 7 7,-2 25 5,-3 25 3,-3 25 5,1 15-1,6 7-3,7 6-3,6 7-3,6-3-3,6-8-2,7-10-2,6-9-1,4-18-1,4-24-1,3-26 0,3-24 0,-1-15-3,-2-3-3,-3-3-3,-3-2-5,12-8-5,28-8-9,28-10-7,29-9-9,1-5-2,-25 0 2,-25 0 3,-25 0 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7"/>
    </inkml:context>
    <inkml:brush xml:id="br0">
      <inkml:brushProperty name="width" value="0.0265864543616772" units="cm"/>
      <inkml:brushProperty name="height" value="0.0265864543616772" units="cm"/>
      <inkml:brushProperty name="color" value="#F2385B"/>
      <inkml:brushProperty name="ignorePressure" value="0"/>
    </inkml:brush>
  </inkml:definitions>
  <inkml:trace contextRef="#ctx0" brushRef="#br0">61600 33500 827,'164'-69'-9,"-22"13"6	,-22 12 6,-21 13 6,-14 9 2,-2 6-3,-3 7-1,-3 6-4,-6 6 0,-5 6 0,-7 7-1,-5 6 1,-12 13-2,-16 23-2,-15 22-2,-15 22-3,-17 12 1,-15 3 3,-15 3 2,-16 4 3,-5-7 0,6-16 0,7-15-2,6-15 0,6-14-1,6-8 2,7-10 1,6-9 1,-7-4 3,-18 4 1,-19 3 3,-18 3 2,-1-4 0,19-8-1,19-10-3,19-9-2,15-13-1,13-16 1,12-15 0,13-15 0,12-12-2,13-6-5,12-6-5,13-6-6,6-4-2,0 1 0,0-1 0,0 1 1,-2 1 1,-3 3 0,-3 3 2,-2 4 1,-8 7 1,-8 13 1,-10 12 1,-9 13 1,-16 10-4,-22 10-8,-22 10-7,-21 9-8,-14 9-2,-2 9 5,-3 10 5,-3 10 4,-1 2 5,4-3 3,3-3 3,3-2 3,4-6 2,7-6 1,6-6 0,7-6 1,8-4 1,14 1 2,11-1 0,14 1 3,7 2 1,3 7 2,3 6 4,4 7 2,-1 7 3,-3 9 1,-3 10 3,-2 10 3,-1 4-1,3 0-1,3 0-1,4 0-2,-3 0 0,-5 0 0,-7 0 1,-5 0 0,-3-2-1,4-3-4,3-3-4,3-2-4,1-6-2,1-6-4,-1-6-2,1-6-3,1-12-4,3-15-7,3-15-5,4-16-6,-1-12-2,-3-5 5,-3-7 4,-2-5 5,-1-1 3,3 6 2,3 7 3,4 6 2,-1 3 3,-3 0 4,-3 0 3,-2 0 4,-1 3 1,3 6-1,3 7-3,4 6-1,1 7 1,0 10 6,0 10 5,0 9 5,-2 4 0,-3 1-5,-3-1-6,-2 1-5,-5-3-5,-2-2-3,-3-3-3,-3-3-4,-1-9-3,4-11-4,3-14-2,3-11-3,1-11-2,1-5 2,-1-7 1,1-5 2,-1-9 0,1-9 1,-1-10 0,1-8 1,1-4 2,3 3 2,3 3 2,4 4 2,5 1 5,10 0 6,10 0 6,9 0 7,6-2 1,3-3-1,3-3-3,4-2-1,-1 3 1,-3 14 7,-3 11 5,-2 14 6,-6 10-1,-6 9-5,-6 10-7,-6 10-6,-6 8-4,-2 10-3,-3 10-3,-3 9-2,-7 10-1,-9 14-2,-10 11-2,-8 14-1,-12 7-1,-12 3-1,-13 3 0,-12 4-2,-7-1-2,1-3-3,-1-3-3,1-2-3,1-11-3,3-15-5,3-15-5,4-16-4,4-10 1,6-3 6,7-3 6,6-2 7,3-6 4,0-6 3,0-6 3,0-6 3,1-4 1,4 1 1,3-1 1,3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7"/>
    </inkml:context>
    <inkml:brush xml:id="br0">
      <inkml:brushProperty name="width" value="0.0327469184994698" units="cm"/>
      <inkml:brushProperty name="height" value="0.0327469184994698" units="cm"/>
      <inkml:brushProperty name="color" value="#F2385B"/>
      <inkml:brushProperty name="ignorePressure" value="0"/>
    </inkml:brush>
  </inkml:definitions>
  <inkml:trace contextRef="#ctx0" brushRef="#br0">63200 34550 671,'67'71'4,"-16"-5"1	,-15-7 2,-15-5 2,-11-8 1,-2-5 0,-3-7-1,-3-5-1,-1 13 3,4 34 2,3 35 3,3 35 4,-1 22 2,-2 14 1,-3 11 3,-3 14 0,-2-1 1,0-12-4,0-13-3,0-12-3,1-21-4,4-28-5,3-28-7,3-27-4,-1-39-9,-2-46-12,-3-47-12,-3-47-12,-2-13-3,0 22 7,0 22 8,0 23 6,-2 10 2,-3 0 0,-3 0-1,-2 0-1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8"/>
    </inkml:context>
    <inkml:brush xml:id="br0">
      <inkml:brushProperty name="width" value="0.0301538277417421" units="cm"/>
      <inkml:brushProperty name="height" value="0.0301538277417421" units="cm"/>
      <inkml:brushProperty name="color" value="#F2385B"/>
      <inkml:brushProperty name="ignorePressure" value="0"/>
    </inkml:brush>
  </inkml:definitions>
  <inkml:trace contextRef="#ctx0" brushRef="#br0">65050 32750 729,'71'-44'39,"-5"13"-6	,-7 12-7,-5 13-6,-6 7-5,-3 4-5,-3 3-5,-2 3-4,-5 4-7,-2 7-7,-3 6-8,-3 7-6,-9 5-5,-11 7-1,-14 6 1,-11 7-2,-12 4 3,-9 3 6,-10 3 5,-8 4 5,-4-1 4,3-3 2,3-3 3,4-2 3,4-6 2,6-6 4,7-6 4,6-6 3,10-15 4,17-21 3,15-22 4,16-22 4,13-13-1,14-3-2,11-3-4,14-2-3,3 0-4,-2 7-4,-3 6-3,-3 7-4,-6 5-3,-5 7-1,-7 6-2,-5 7-1,-11 8-1,-11 14 3,-14 11 2,-11 14 2,-11 11 1,-5 14-1,-7 11 1,-5 14 0,-9 8-1,-9 7 2,-10 6 1,-8 7 0,-3-4 3,7-12 2,6-13 4,7-12 3,5-9 2,7-2 0,6-3 0,7-3 0,7-7-2,9-9-5,10-10-5,10-8-4,10-11-3,13-8-1,12-10 0,13-9-2,4-7 0,-3-3 0,-3-3 0,-2-2-1,-6 2 1,-6 9 2,-6 10 1,-6 10 3,-9 16 4,-8 26 9,-10 24 7,-9 26 8,-12 13 2,-11 4-4,-14 3-5,-11 3-5,-11-1-3,-5-2-1,-7-3-3,-5-3-2,-3-10-3,4-16-3,3-15-5,3-15-4,6-17-3,9-15 0,10-15-2,10-16 0,5-21-6,4-24-12,3-26-12,3-24-11,3-3-1,3 23 8,3 22 9,4 22 10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8"/>
    </inkml:context>
    <inkml:brush xml:id="br0">
      <inkml:brushProperty name="width" value="0.0289744064211845" units="cm"/>
      <inkml:brushProperty name="height" value="0.0289744064211845" units="cm"/>
      <inkml:brushProperty name="color" value="#F2385B"/>
      <inkml:brushProperty name="ignorePressure" value="0"/>
    </inkml:brush>
  </inkml:definitions>
  <inkml:trace contextRef="#ctx0" brushRef="#br0">65900 33600 759,'18'-35'43,"-11"32"-8	,-14 31-7,-11 32-9,-9 24-5,-3 19 0,-3 19-1,-2 19-2,-1 5-1,3-5-2,3-7-1,4-5-2,2-11 0,4-11 2,3-14 2,3-11 1,10-28-7,20-40-20,18-40-18,20-41-18,3-15-7,-8 14 6,-10 11 7,-9 14 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9"/>
    </inkml:context>
    <inkml:brush xml:id="br0">
      <inkml:brushProperty name="width" value="0.0262524131685495" units="cm"/>
      <inkml:brushProperty name="height" value="0.0262524131685495" units="cm"/>
      <inkml:brushProperty name="color" value="#F2385B"/>
      <inkml:brushProperty name="ignorePressure" value="0"/>
    </inkml:brush>
  </inkml:definitions>
  <inkml:trace contextRef="#ctx0" brushRef="#br0">66900 33300 838,'70'-66'-1,"-9"19"0	,-10 19 0,-8 19 1,-6 9-1,1 0-1,-1 0-1,1 0-3,-3 9 6,-2 19 12,-3 19 11,-3 19 11,-6 7 2,-5-3-7,-7-3-9,-5-2-9,-6-1-4,-3 3-3,-3 3-3,-2 4-3,-5-1-2,-2-3 1,-3-3-1,-3-2-1,-7 0 1,-9 7-3,-10 6 0,-8 7-3,-6-7 0,1-19-3,-1-18-1,1-19-2,1-18-2,3-15-3,3-15-2,4-16-2,5-8-2,10 0 1,10 0 1,9 0-1,6 3 3,3 6 6,3 7 4,4 6 6,1 3 2,0 0 1,0 0 2,0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0:59"/>
    </inkml:context>
    <inkml:brush xml:id="br0">
      <inkml:brushProperty name="width" value="0.0298251714557409" units="cm"/>
      <inkml:brushProperty name="height" value="0.0298251714557409" units="cm"/>
      <inkml:brushProperty name="color" value="#F2385B"/>
      <inkml:brushProperty name="ignorePressure" value="0"/>
    </inkml:brush>
  </inkml:definitions>
  <inkml:trace contextRef="#ctx0" brushRef="#br0">66600 33900 737,'48'-44'-33,"-3"13"16	,-3 12 15,-2 13 16,-1 12 7,3 13-1,3 12 0,4 13 0,-1 9 0,-3 6 3,-3 7 3,-2 6 2,-5 1 0,-2-3-3,-3-3-3,-3-2-2,-2-5-5,0-2-6,0-3-5,0-3-7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0"/>
    </inkml:context>
    <inkml:brush xml:id="br0">
      <inkml:brushProperty name="width" value="0.0298498254269361" units="cm"/>
      <inkml:brushProperty name="height" value="0.0298498254269361" units="cm"/>
      <inkml:brushProperty name="color" value="#F2385B"/>
      <inkml:brushProperty name="ignorePressure" value="0"/>
    </inkml:brush>
  </inkml:definitions>
  <inkml:trace contextRef="#ctx0" brushRef="#br0">68450 31100 737,'50'0'55,"0"0"-10	,0 0-11,0 0-11,1 3-9,4 6-9,3 7-7,3 6-9,-1 3-4,-2 0 2,-3 0 1,-3 0 1,-10 4 0,-16 10-2,-15 10 0,-15 9-2,-17 6 0,-15 3 2,-15 3 1,-16 4 2,-8 1 1,0 0 1,0 0 1,0 0 1,3-5 3,6-9 1,7-10 3,6-8 3,13-11 0,23-8-1,22-10-1,22-9-2,15-9 0,9-5 0,10-7-1,10-5 1,4-4-1,0 0-3,0 0-1,0 0-2,-7 3-1,-11 6 1,-14 7 0,-11 6 1,-9 4 1,-3 4 1,-3 3 2,-2 3 0,-11 10 2,-15 20 4,-15 18 2,-16 20 3,-15 11 0,-11 7-1,-14 6-2,-11 7-2,-4 0-1,6-2-3,7-3-1,6-3-2,9-10 0,13-16 1,12-15 0,13-15 2,12-12-1,13-6-2,12-6-2,13-6-2,13-12-1,17-15 1,15-15 1,16-16 1,7-12 0,1-5-1,-1-7 0,1-5 0,-6 0-1,-8 10 1,-10 10 1,-9 9 0,-10 7 1,-9 7 2,-10 6 3,-8 7 1,-6 2 2,1 1 1,-1-1 3,1 1 0,-4 5 2,-6 14 1,-6 11 2,-6 14 1,-13 13-2,-19 16-2,-18 15-3,-19 17-4,-13 11-2,-6 10-3,-6 10-1,-6 9-2,-6 1-2,-2-6 0,-3-6 0,-3-6-1,5-7 2,17-6 3,15-6 3,16-6 4,13-10 0,14-12 1,11-13-2,14-12 0,11-12 0,14-8 0,11-10-1,14-9 0,2-7 0,-6-3 0,-6-3-2,-6-2 1,10-12-2,29-19 1,28-18-1,28-19-1,15-13 1,4-6 3,3-6 0,3-6 3,-1-2 4,-2 3 6,-3 3 5,-3 4 7,-6 7 2,-5 13 0,-7 12 0,-5 13 0,-12 9-1,-16 6-3,-15 7-3,-15 6-3,-23 13-10,-28 23-19,-28 22-18,-27 22-18,-11 5-6,10-8 6,10-10 6,9-9 5,4-5 5,1 0 1,-1 0 2,1 0 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0"/>
    </inkml:context>
    <inkml:brush xml:id="br0">
      <inkml:brushProperty name="width" value="0.0279455445706844" units="cm"/>
      <inkml:brushProperty name="height" value="0.0279455445706844" units="cm"/>
      <inkml:brushProperty name="color" value="#F2385B"/>
      <inkml:brushProperty name="ignorePressure" value="0"/>
    </inkml:brush>
  </inkml:definitions>
  <inkml:trace contextRef="#ctx0" brushRef="#br0">68600 34050 787,'0'51'-2,"0"4"4	,0 3 4,0 3 3,0 1 6,0 1 6,0-1 6,0 1 7,0-3-1,0-2-6,0-3-7,0-3-6,1-6-7,4-5-10,3-7-9,3-5-9,3-11-10,3-11-9,3-14-9,4-11-9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06"/>
    </inkml:context>
    <inkml:brush xml:id="br0">
      <inkml:brushProperty name="width" value="0.0352745875716209" units="cm"/>
      <inkml:brushProperty name="height" value="0.0352745875716209" units="cm"/>
      <inkml:brushProperty name="color" value="#F2385B"/>
      <inkml:brushProperty name="ignorePressure" value="0"/>
    </inkml:brush>
  </inkml:definitions>
  <inkml:trace contextRef="#ctx0" brushRef="#br0">43800 22500 623,'-91'-2'0,"19"-3"-2	,19-3-2,19-2 0,9-1 4,0 3 11,0 3 10,0 4 11,0 5 2,0 10-4,0 10-6,0 9-4,0 9-2,0 9 1,0 10 2,0 10 1,1 10 0,4 13-1,3 12-1,3 13-1,4 6-2,7 0-4,6 0-3,7 0-3,5-4-3,7-5-2,6-7-3,7-5-1,5-9-4,7-9-2,6-10-3,7-8-2,0-8-3,-2-2-2,-3-3 0,-3-3-2,-6-9 0,-5-11 1,-7-14 2,-5-11 2,3-4-3,17 6-6,15 7-5,16 6-6,1-1 1,-12-5 5,-13-7 7,-12-5 5,-9-4 3,-2 0-3,-3 0-1,-3 0-3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0"/>
    </inkml:context>
    <inkml:brush xml:id="br0">
      <inkml:brushProperty name="width" value="0.03801429271698" units="cm"/>
      <inkml:brushProperty name="height" value="0.03801429271698" units="cm"/>
      <inkml:brushProperty name="color" value="#F2385B"/>
      <inkml:brushProperty name="ignorePressure" value="0"/>
    </inkml:brush>
  </inkml:definitions>
  <inkml:trace contextRef="#ctx0" brushRef="#br0">69050 33600 578,'68'126'0,"-11"4"14	,-14 3 14,-11 3 15,-9 7 5,-3 14-3,-3 11-4,-2 14-2,-5 7-4,-2 3-6,-3 3-6,-3 4-5,-1-6-4,4-11-1,3-14 0,3-11-1,3-12-5,3-9-10,3-10-8,4-8-10,1-17-13,0-21-17,0-22-18,0-22-18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1"/>
    </inkml:context>
    <inkml:brush xml:id="br0">
      <inkml:brushProperty name="width" value="0.0313038006424904" units="cm"/>
      <inkml:brushProperty name="height" value="0.0313038006424904" units="cm"/>
      <inkml:brushProperty name="color" value="#F2385B"/>
      <inkml:brushProperty name="ignorePressure" value="0"/>
    </inkml:brush>
  </inkml:definitions>
  <inkml:trace contextRef="#ctx0" brushRef="#br0">71400 31450 702,'45'28'-32,"-9"6"9	,-10 7 11,-8 6 10,-8 10 8,-2 17 7,-3 15 6,-3 16 6,-2 4 2,0-6-6,0-6-4,0-6-5,0-6-6,0-2-4,0-3-5,0-3-5,0-17-5,0-27-6,0-28-6,0-28-4,1-23-2,4-15 4,3-15 4,3-16 4,3-7 3,3 4 4,3 3 3,4 3 4,4 4 5,6 7 7,7 6 7,6 7 6,3 4 5,0 3 2,0 3 2,0 4 1,-4 5 0,-5 10 0,-7 10-2,-5 9-1,-8 10-3,-5 14-3,-7 11-4,-5 14-3,-8 13-5,-5 16-6,-7 15-6,-5 17-7,-4 5-3,0-3-4,0-3-3,0-2-3,1-8-3,4-8-1,3-10-2,3-9-2,7-9 0,14-5 4,11-7 2,14-5 3,3-8 4,-2-5 3,-3-7 5,-3-5 4,-2-8 2,0-5 2,0-7 0,0-5 0,-2-4 2,-3 0-1,-3 0 1,-2 0-1,-8 1 1,-8 4 1,-10 3 0,-9 3 1,-12 7 0,-11 14 1,-14 11 0,-11 14 1,-12 10-1,-9 9-2,-10 10-2,-8 10-2,-9 5-1,-6 4 2,-6 3 0,-6 3 0,2 1 3,14 1 5,11-1 3,14 1 5,13-9 2,16-15 1,15-15 1,17-16 0,19-10 0,26-3-2,24-3-3,26-2-1,21-9-1,19-12-1,19-13 0,19-12-1,9-12 1,0-8-1,0-10 1,0-9 1,-2-5 1,-3 0 4,-3 0 4,-2 0 3,-8 3 3,-8 6 0,-10 7 1,-9 6 0,-15 6-3,-18 6-8,-19 7-10,-18 6-7,-17 7-7,-11 10-7,-14 10-6,-11 9-6,-15 10-6,-16 14-6,-15 11-8,-15 14-5,-3 0 0,14-8 8,11-10 9,14-9 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1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71550 33850 999,'-25'96'-13,"0"-5"-2	,0-7-2,0-5-1,3-4 0,6 0 2,7 0 2,6 0 2,4-5 7,4-9 12,3-10 11,3-8 12,4-11-1,7-8-12,6-10-12,7-9-13,-1-10-7,-6-9-2,-6-10-3,-6-8-1,-4-4-1,1 3 1,-1 3 1,1 4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1"/>
    </inkml:context>
    <inkml:brush xml:id="br0">
      <inkml:brushProperty name="width" value="0.0356072969734669" units="cm"/>
      <inkml:brushProperty name="height" value="0.0356072969734669" units="cm"/>
      <inkml:brushProperty name="color" value="#F2385B"/>
      <inkml:brushProperty name="ignorePressure" value="0"/>
    </inkml:brush>
  </inkml:definitions>
  <inkml:trace contextRef="#ctx0" brushRef="#br0">71900 33300 617,'23'90'-26,"-3"-18"12	,-3-19 11,-2-18 12,-3 10 8,1 41 4,-1 40 3,1 42 4,-3 17 3,-2-2 1,-3-3 2,-3-3 0,-1-6 0,4-5-1,3-7-3,3-5-1,-1-11-4,-2-11-6,-3-14-5,-3-11-6,-2-15-5,0-16-3,0-15-2,0-15-4,-5-34-6,-9-49-13,-10-51-10,-8-49-12,-1-24-3,9 3 5,10 3 6,10 4 5,4 7 5,0 13 6,0 12 5,0 13 5,4 7 3,10 4 0,10 3 0,9 3 0,7 4 5,7 7 9,6 6 9,7 7 10,2 5 3,1 7-1,-1 6-3,1 7-2,-1 7-1,1 9-2,-1 10-3,1 10-1,-3 5-3,-2 4-1,-3 3-2,-3 3-2,-7 4-1,-9 7 1,-10 6 0,-8 7 1,-8 2-1,-2 1 0,-3-1-1,-3 1 0,-9 10-1,-11 22-1,-14 22-2,-11 23 0,-11 5-1,-5-9 0,-7-10 1,-5-8 0,-3-11-1,4-8-6,3-10-3,3-9-6,3-10-4,3-9-5,3-10-5,4-8-5,2-17-2,4-21 2,3-22 1,3-22 2,4-7 4,7 10 6,6 10 6,7 9 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1"/>
    </inkml:context>
    <inkml:brush xml:id="br0">
      <inkml:brushProperty name="width" value="0.0321669094264507" units="cm"/>
      <inkml:brushProperty name="height" value="0.0321669094264507" units="cm"/>
      <inkml:brushProperty name="color" value="#F2385B"/>
      <inkml:brushProperty name="ignorePressure" value="0"/>
    </inkml:brush>
  </inkml:definitions>
  <inkml:trace contextRef="#ctx0" brushRef="#br0">72000 34550 683,'98'-88'-3,"-3"26"6	,-3 24 8,-2 26 6,-3 18 6,1 13 6,-1 12 6,1 13 5,-3 6-2,-2 0-6,-3 0-8,-3 0-7,-2 1-4,0 4 0,0 3-1,0 3 1,-5-5-16,-9-12-27,-10-13-29,-8-12-28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2"/>
    </inkml:context>
    <inkml:brush xml:id="br0">
      <inkml:brushProperty name="width" value="0.0309971515089273" units="cm"/>
      <inkml:brushProperty name="height" value="0.0309971515089273" units="cm"/>
      <inkml:brushProperty name="color" value="#F2385B"/>
      <inkml:brushProperty name="ignorePressure" value="0"/>
    </inkml:brush>
  </inkml:definitions>
  <inkml:trace contextRef="#ctx0" brushRef="#br0">74050 32500 709,'125'-72'60,"0"6"-11	,0 7-11,0 6-11,0 3-6,0 0-4,0 0-3,0 0-2,-8 4-2,-16 10 1,-15 10 1,-15 9 1,-11 4-7,-2 1-13,-3-1-14,-3 1-13,-12 4-10,-18 9-6,-19 10-5,-18 10-6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2"/>
    </inkml:context>
    <inkml:brush xml:id="br0">
      <inkml:brushProperty name="width" value="0.0287862028926611" units="cm"/>
      <inkml:brushProperty name="height" value="0.0287862028926611" units="cm"/>
      <inkml:brushProperty name="color" value="#F2385B"/>
      <inkml:brushProperty name="ignorePressure" value="0"/>
    </inkml:brush>
  </inkml:definitions>
  <inkml:trace contextRef="#ctx0" brushRef="#br0">74650 32000 764,'68'-44'-62,"-11"13"26	,-14 12 24,-11 13 26,-11 10 12,-5 10-2,-7 10 0,-5 9-2,-4 7-1,0 7 0,0 6-1,0 7-1,-7 5 0,-11 7-3,-14 6-1,-11 7-2,-11 10 0,-5 16 3,-7 15 1,-5 17 2,2-8-2,13-27-9,12-28-6,13-28-9,-1-2-5,-11 25-3,-14 25-2,-11 25-4,-4 7-3,6-8-1,7-10-3,6-9-2,7-15-1,10-18 1,10-19 2,9-18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3"/>
    </inkml:context>
    <inkml:brush xml:id="br0">
      <inkml:brushProperty name="width" value="0.0281296987086535" units="cm"/>
      <inkml:brushProperty name="height" value="0.0281296987086535" units="cm"/>
      <inkml:brushProperty name="color" value="#F2385B"/>
      <inkml:brushProperty name="ignorePressure" value="0"/>
    </inkml:brush>
  </inkml:definitions>
  <inkml:trace contextRef="#ctx0" brushRef="#br0">74550 33150 782,'23'73'-3,"-3"-3"-6	,-3-3-7,-2-2-5,-3 0-2,1 7 1,-1 6 1,1 7 2,-3 0 2,-2-2 4,-3-3 4,-3-3 3,-2-4 9,0-3 14,0-3 14,0-2 14,0-8 3,0-8-7,0-10-7,0-9-8,1-16-9,4-22-8,3-22-8,3-21-10,-1-14-7,-2-2-4,-3-3-4,-3-3-5,-2-2 0,0 0 3,0 0 3,0 0 2,0 3 6,0 6 4,0 7 6,0 6 6,1 4 5,4 4 5,3 3 5,3 3 4,6 4 1,9 7-3,10 6-3,10 7-3,8-1 1,10-6 8,10-6 6,9-6 7,6-4 0,3 1-5,3-1-6,4 1-6,-4 2-4,-9 7-4,-10 6-4,-8 7-3,-11 4-2,-8 3 1,-10 3 1,-9 4 0,-13 11-2,-16 23-3,-15 22-5,-15 22-5,-15 16-3,-12 14-3,-13 11-3,-12 14-3,-9 5-1,-2 1 2,-3-1 2,-3 1 2,4-10 3,13-19 5,12-18 5,13-19 4,10-13 2,10-6-1,10-6 0,9-6-1,9-10 2,9-12 2,10-13 3,10-12 3,4-9 0,0-2-3,0-3-3,0-3-3,7-12-2,17-18-3,15-19-2,16-18-3,2-7 0,-8 6 0,-10 7 2,-9 6 1,-7 6-1,-3 6-2,-3 7-3,-2 6-2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3"/>
    </inkml:context>
    <inkml:brush xml:id="br0">
      <inkml:brushProperty name="width" value="0.0283429473638535" units="cm"/>
      <inkml:brushProperty name="height" value="0.0283429473638535" units="cm"/>
      <inkml:brushProperty name="color" value="#F2385B"/>
      <inkml:brushProperty name="ignorePressure" value="0"/>
    </inkml:brush>
  </inkml:definitions>
  <inkml:trace contextRef="#ctx0" brushRef="#br0">77050 32600 776,'75'18'-19,"0"-11"8	,0-14 7,0-11 7,1-4 6,4 6 2,3 7 4,3 6 2,-1 3 0,-2 0-1,-3 0-2,-3 0-3,-7 6-1,-9 13 0,-10 12-2,-8 13-1,-11 10 0,-8 10 1,-10 10 2,-9 9 2,-10 7-1,-9 7 0,-10 6-1,-8 7-1,-4-6-1,3-15-1,3-15 0,4-16-1,-3-12-3,-5-5-4,-7-7-4,-5-5-5,-3-17-4,4-24-3,3-26-2,3-24-4,4-18-3,7-9-1,6-10-3,7-8-1,2 3-1,1 20 0,-1 18 2,1 20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3"/>
    </inkml:context>
    <inkml:brush xml:id="br0">
      <inkml:brushProperty name="width" value="0.0295000411570072" units="cm"/>
      <inkml:brushProperty name="height" value="0.0295000411570072" units="cm"/>
      <inkml:brushProperty name="color" value="#F2385B"/>
      <inkml:brushProperty name="ignorePressure" value="0"/>
    </inkml:brush>
  </inkml:definitions>
  <inkml:trace contextRef="#ctx0" brushRef="#br0">77800 32150 745,'43'9'30,"-11"19"-11	,-14 19-10,-11 19-11,-7 12 0,0 6 12,0 7 11,0 6 10,-2 1 4,-3-3-5,-3-3-6,-2-2-4,-3-11-6,1-15-4,-1-15-5,1-16-5,-3-4-3,-2 10-3,-3 10-3,-3 9-4,-4 1-1,-3-6-3,-3-6-2,-2-6-3,-5-10-2,-2-12-6,-3-13-4,-3-12-5,2-7 0,10 1 7,10-1 6,9 1 6,2-3 5,-2-2 0,-3-3 2,-3-3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08"/>
    </inkml:context>
    <inkml:brush xml:id="br0">
      <inkml:brushProperty name="width" value="0.035470575094223" units="cm"/>
      <inkml:brushProperty name="height" value="0.035470575094223" units="cm"/>
      <inkml:brushProperty name="color" value="#F2385B"/>
      <inkml:brushProperty name="ignorePressure" value="0"/>
    </inkml:brush>
  </inkml:definitions>
  <inkml:trace contextRef="#ctx0" brushRef="#br0">45600 21500 620,'-46'117'2,"10"-16"3	,10-15 4,9-15 2,4-9 3,1 1 5,-1-1 5,1 1 4,1-6 0,3-8-8,3-10-5,4-9-7,7-13-6,13-16-6,12-15-4,13-15-6,6-11-2,0-2 0,0-3 1,0-3 1,1-2-1,4 0 0,3 0-2,3 0 0,-4 4 1,-8 10 4,-10 10 4,-9 9 2,-7 4 4,-3 1 2,-3-1 3,-2 1 2,-1 1 2,3 3 2,3 3 1,4 4 3,-4 8 2,-9 17 5,-10 15 4,-8 16 5,-12 12 0,-12 9-1,-13 10-2,-12 10-1,-9 8-3,-2 10-2,-3 10-1,-3 9-3,-6 4-1,-5 1-3,-7-1-1,-5 1-1,-3-6-3,4-8-2,3-10-3,3-9-3,4-12 1,7-11 1,6-14 2,7-11 1,4-12-4,3-9-13,3-10-13,4-8-13,5-12-6,10-12-2,10-13-2,9-12-1,4-5 2,1 3 4,-1 3 5,1 4 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4"/>
    </inkml:context>
    <inkml:brush xml:id="br0">
      <inkml:brushProperty name="width" value="0.0322183817625046" units="cm"/>
      <inkml:brushProperty name="height" value="0.0322183817625046" units="cm"/>
      <inkml:brushProperty name="color" value="#F2385B"/>
      <inkml:brushProperty name="ignorePressure" value="0"/>
    </inkml:brush>
  </inkml:definitions>
  <inkml:trace contextRef="#ctx0" brushRef="#br0">76650 32300 682,'21'48'0,"-5"-3"0	,-7-3 0,-5-2 0,-4-5-1,0-2-2,0-3-2,0-3-3,0 4-2,0 13-1,0 12-2,0 13-1,0 4-1,0-3 3,0-3 3,0-2 2,-2-8 4,-3-8 3,-3-10 5,-2-9 4,-5 2 3,-2 17 2,-3 15 2,-3 16 1,-2 7-1,0 1-1,0-1-3,0 1-2,1-4 2,4-6 7,3-6 7,3-6 6,3-7 2,3-6-4,3-6-3,4-6-4,4-9-4,6-8-5,7-10-5,6-9-5,9-5-2,13 0 1,12 0 0,13 0 2,6 0 0,0 0 0,0 0-1,0 0 0,6 0 0,13 0 1,12 0 1,13 0 0,2-5-5,-5-9-11,-7-10-11,-5-8-11,-14-4-3,-18 3 6,-19 3 6,-18 4 6,-9 1-3,4 0-10,3 0-11,3 0-11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4"/>
    </inkml:context>
    <inkml:brush xml:id="br0">
      <inkml:brushProperty name="width" value="0.0282924845814705" units="cm"/>
      <inkml:brushProperty name="height" value="0.0282924845814705" units="cm"/>
      <inkml:brushProperty name="color" value="#F2385B"/>
      <inkml:brushProperty name="ignorePressure" value="0"/>
    </inkml:brush>
  </inkml:definitions>
  <inkml:trace contextRef="#ctx0" brushRef="#br0">79550 31800 777,'29'145'5,"10"-9"10	,10-10 9,9-8 10,-4-4 3,-15 3-4,-15 3-5,-16 4-5,-16 7-6,-16 13-11,-15 12-8,-15 13-10,-14 2-9,-8-5-5,-10-7-7,-9-5-6,1-15-3,13-22 1,12-22 1,13-21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4"/>
    </inkml:context>
    <inkml:brush xml:id="br0">
      <inkml:brushProperty name="width" value="0.0246009062975645" units="cm"/>
      <inkml:brushProperty name="height" value="0.0246009062975645" units="cm"/>
      <inkml:brushProperty name="color" value="#F2385B"/>
      <inkml:brushProperty name="ignorePressure" value="0"/>
    </inkml:brush>
  </inkml:definitions>
  <inkml:trace contextRef="#ctx0" brushRef="#br0">68150 39800 894,'-4'-66'-3,"-5"19"9	,-7 19 8,-5 19 9,-8 9 2,-5 0-6,-7 0-6,-5 0-6,-4 4-6,0 10-6,0 10-7,0 9-8,-4 6-3,-5 3-1,-7 3-1,-5 4-2,-3 1 1,4 0 0,3 0 1,3 0 2,6-4 1,9-5 5,10-7 3,10-5 5,5-4 1,4 0 3,3 0 1,3 0 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5"/>
    </inkml:context>
    <inkml:brush xml:id="br0">
      <inkml:brushProperty name="width" value="0.0284026954323053" units="cm"/>
      <inkml:brushProperty name="height" value="0.0284026954323053" units="cm"/>
      <inkml:brushProperty name="color" value="#F2385B"/>
      <inkml:brushProperty name="ignorePressure" value="0"/>
    </inkml:brush>
  </inkml:definitions>
  <inkml:trace contextRef="#ctx0" brushRef="#br0">67400 40300 774,'67'9'-5,"-16"19"7	,-15 19 6,-15 19 6,-11 15 4,-2 13 2,-3 12 2,-3 13 3,-2 12-2,0 13-7,0 12-4,0 13-7,0 1-2,0-9-1,0-10 1,0-8 1,0-17-2,0-21-3,0-22-3,0-22-3,0-30-3,0-37-5,0-38-4,0-37-5,0-12-1,0 17 4,0 15 3,0 16 2,3-9 2,6-30-1,7-32-2,6-30-1,4-12 2,4 9 3,3 10 5,3 10 3,3 10 4,3 13 6,3 12 4,4 13 6,1 13 1,0 17 0,0 15-2,0 16-1,-2 16 2,-3 20 5,-3 18 4,-2 20 4,-3 13 1,1 9-4,-1 10-5,1 10-4,-4 5-2,-6 4-3,-6 3-1,-6 3-2,-6-2-2,-2-6-2,-3-6-3,-3-6-3,-6-10-1,-5-12 1,-7-13 0,-5-12 2,-8-15-2,-5-15-4,-7-15-3,-5-16-3,-1-18-2,6-18 1,7-19 0,6-18 1,6-15 0,6-9 2,7-10 2,6-8 0,12-6 2,19 1-1,19-1 1,19 1 0,9 2 1,0 7 6,0 6 3,0 7 6,1 13 1,4 22-2,3 22-1,3 23-1,-1 14-2,-2 10 1,-3 10 0,-3 9-1,-7 13 1,-9 20-1,-10 18 0,-8 20 0,-9 6-1,-6-2 0,-6-3 0,-6-3-1,-6-9 0,-2-11 0,-3-14 0,-3-11 0,-4 3 0,-3 23 0,-3 22 0,-2 22 0,-8 10 0,-8 1 0,-10-1 1,-9 1 0,-5-9 0,0-15-2,0-15-1,0-16-2,1-16 0,4-16 0,3-15 1,3-15 2,4-20-3,7-21-5,6-22-5,7-22-5,11-15-3,20-5-3,18-7-2,20-5-2,3 8 1,-8 26 4,-10 24 5,-9 26 4,-7 12-1,-3 0-7,-3 0-8,-2 0-6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5"/>
    </inkml:context>
    <inkml:brush xml:id="br0">
      <inkml:brushProperty name="width" value="0.0362361669540405" units="cm"/>
      <inkml:brushProperty name="height" value="0.0362361669540405" units="cm"/>
      <inkml:brushProperty name="color" value="#F2385B"/>
      <inkml:brushProperty name="ignorePressure" value="0"/>
    </inkml:brush>
  </inkml:definitions>
  <inkml:trace contextRef="#ctx0" brushRef="#br0">70900 40050 607,'-47'96'0,"6"-5"2	,7-7 0,6-5 2,4-1 1,4 6 4,3 7 3,3 6 2,3-1 3,3-5 1,3-7 2,4-5 1,1-11-2,0-11-3,0-14-4,0-11-3,0-1-3,0 13 0,0 12-1,0 13-1,4-2-2,10-16-3,10-15-2,9-15-4,4-20-1,1-21-2,-1-22-1,1-22-1,-1-16 0,1-9 0,-1-10 1,1-8 1,-1-4-1,1 3 1,-1 3-1,1 4 0,1 4 1,3 6 5,3 7 4,4 6 4,-3 9 3,-5 13 1,-7 12 1,-5 13 2,-4 10 0,0 10 0,0 10 0,0 9 0,-4 10-1,-5 14-1,-7 11 0,-5 14-2,-3 0 0,4-8 1,3-10-1,3-9 1,1 4 1,1 19 1,-1 19 3,1 19 2,1 1 0,3-16 1,3-15-1,4-15 1,1-15-1,0-12-1,0-13 0,0-12-2,1-16 0,4-19 0,3-18 1,3-19-1,-1-13-1,-2-6-4,-3-6-5,-3-6-3,-4-1-4,-3 7-4,-3 6-4,-2 7-4,-1 2-6,3 1-6,3-1-7,4 1-7,1 8-3,0 20 0,0 18 2,0 20 0,-2 8 5,-3 1 6,-3-1 7,-2 1 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5"/>
    </inkml:context>
    <inkml:brush xml:id="br0">
      <inkml:brushProperty name="width" value="0.02675517834723" units="cm"/>
      <inkml:brushProperty name="height" value="0.02675517834723" units="cm"/>
      <inkml:brushProperty name="color" value="#F2385B"/>
      <inkml:brushProperty name="ignorePressure" value="0"/>
    </inkml:brush>
  </inkml:definitions>
  <inkml:trace contextRef="#ctx0" brushRef="#br0">73000 40550 822,'48'-25'38,"-3"0"-18	,-3 0-20,-2 0-19,-3 0-9,1 0 4,-1 0 2,1 0 3,-4 1 9,-6 4 13,-6 3 14,-6 3 14,1-2 6,9-6 0,10-6 1,10-6-1,4-1-8,0 7-16,0 6-17,0 7-17,-4 2-11,-5 1-8,-7-1-8,-5 1-7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6"/>
    </inkml:context>
    <inkml:brush xml:id="br0">
      <inkml:brushProperty name="width" value="0.031924594193697" units="cm"/>
      <inkml:brushProperty name="height" value="0.031924594193697" units="cm"/>
      <inkml:brushProperty name="color" value="#F2385B"/>
      <inkml:brushProperty name="ignorePressure" value="0"/>
    </inkml:brush>
  </inkml:definitions>
  <inkml:trace contextRef="#ctx0" brushRef="#br0">74550 39600 689,'67'95'58,"-16"-9"-12	,-15-10-12,-15-8-11,-9-3-6,1 7 0,-1 6 0,1 7 0,-3-1-1,-2-6-2,-3-6-3,-3-6-3,-4-7-1,-3-6 0,-3-6-1,-2-6 0,-1-21-1,3-34-4,3-35-2,4-33-4,5-15 0,10 6 0,10 7 2,9 6 0,1 9 1,-6 13-3,-6 12-2,-6 13-3,2-2-1,14-16-3,11-15-2,14-15-3,3-6-1,-2 7-2,-3 6-2,-3 7-1,-2 5 0,0 7 2,0 6 2,0 7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6"/>
    </inkml:context>
    <inkml:brush xml:id="br0">
      <inkml:brushProperty name="width" value="0.029867285862565" units="cm"/>
      <inkml:brushProperty name="height" value="0.029867285862565" units="cm"/>
      <inkml:brushProperty name="color" value="#F2385B"/>
      <inkml:brushProperty name="ignorePressure" value="0"/>
    </inkml:brush>
  </inkml:definitions>
  <inkml:trace contextRef="#ctx0" brushRef="#br0">76050 38200 736,'68'48'96,"-11"-3"-26	,-14-3-26,-11-2-26,-6-6-12,4-6 1,3-6 2,3-6 1,6-6-7,9-2-14,10-3-15,10-3-14,0-6-5,-5-5 6,-7-7 7,-5-5 6,-6-4 3,-3 0-2,-3 0-1,-2 0-2,-5 1 2,-2 4 4,-3 3 3,-3 3 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6"/>
    </inkml:context>
    <inkml:brush xml:id="br0">
      <inkml:brushProperty name="width" value="0.0271855648607016" units="cm"/>
      <inkml:brushProperty name="height" value="0.0271855648607016" units="cm"/>
      <inkml:brushProperty name="color" value="#F2385B"/>
      <inkml:brushProperty name="ignorePressure" value="0"/>
    </inkml:brush>
  </inkml:definitions>
  <inkml:trace contextRef="#ctx0" brushRef="#br0">77050 39550 809,'-24'207'48,"4"-33"-6	,3-35-6,3-34-6,1-26-8,1-15-10,-1-15-12,1-16-9,-1 2-10,1 23-4,-1 22-5,1 22-6,-1 10 5,1 1 16,-1-1 15,1 1 16,-1-4 8,1-6-2,-1-6 0,1-6-2,-1-12-12,1-15-26,-1-15-25,1-16-25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7"/>
    </inkml:context>
    <inkml:brush xml:id="br0">
      <inkml:brushProperty name="width" value="0.0320707112550735" units="cm"/>
      <inkml:brushProperty name="height" value="0.0320707112550735" units="cm"/>
      <inkml:brushProperty name="color" value="#F2385B"/>
      <inkml:brushProperty name="ignorePressure" value="0"/>
    </inkml:brush>
  </inkml:definitions>
  <inkml:trace contextRef="#ctx0" brushRef="#br0">78350 38150 685,'1'170'1,"4"-9"10	,3-10 8,3-8 11,-2-3 4,-6 7-1,-6 6-1,-6 7-1,-4-12-2,1-28-6,-1-28-6,1-27-6,-3-3-2,-2 26-1,-3 24 0,-3 26-1,-1 2-2,4-18-1,3-19-2,3-18-1,1-31-7,1-40-8,-1-40-10,1-41-8,2-21-3,7 1 4,6-1 5,7 1 3,8 1 6,14 3 3,11 3 5,14 4 4,8 5 4,7 10 2,6 10 4,7 9 2,2 10 3,1 14 2,-1 11 2,1 14 2,-4 10 2,-6 9-1,-6 10 0,-6 10-1,-10 4 0,-12 0-3,-13 0-1,-12 0-2,-10 4-2,-6 10 0,-6 10-1,-6 9-1,-13 2-1,-19-2 0,-18-3-2,-19-3 1,-10-6-2,1-5-1,-1-7-2,1-5-1,1-9 0,3-9 0,3-10 1,4-8 1,5-8-6,10-2-12,10-3-12,9-3-11,7-6-7,7-5-3,6-7-1,7-5-3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08"/>
    </inkml:context>
    <inkml:brush xml:id="br0">
      <inkml:brushProperty name="width" value="0.0308834947645664" units="cm"/>
      <inkml:brushProperty name="height" value="0.0308834947645664" units="cm"/>
      <inkml:brushProperty name="color" value="#F2385B"/>
      <inkml:brushProperty name="ignorePressure" value="0"/>
    </inkml:brush>
  </inkml:definitions>
  <inkml:trace contextRef="#ctx0" brushRef="#br0">45200 22350 712,'51'26'34,"4"4"-4	,3 3-4,3 3-5,7 4-2,14 7-2,11 6-1,14 7-2,-6-3-1,-21-8-2,-22-10-3,-22-9-2,-10-7-2,4-3 1,3-3-2,3-2 1,-1-3-1,-2 1 0,-3-1-1,-3 1 1,-2-1 0,0 1 0,0-1 0,0 1 0,0-1 0,0 1 0,0-1 0,0 1 0,1-1 0,4 1 1,3-1 1,3 1 0,-1-1-1,-2 1-3,-3-1-5,-3 1-3,-2-1-1,0 1-1,0-1 2,0 1-1,0-3 1,0-2 2,0-3 2,0-3 1,-8-2-9,-16 0-17,-15 0-19,-15 0-17,-7 0-3,3 0 13,3 0 14,4 0 12,-1-2 10,-3-3 3,-3-3 5,-2-2 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7"/>
    </inkml:context>
    <inkml:brush xml:id="br0">
      <inkml:brushProperty name="width" value="0.0292216558009386" units="cm"/>
      <inkml:brushProperty name="height" value="0.0292216558009386" units="cm"/>
      <inkml:brushProperty name="color" value="#F2385B"/>
      <inkml:brushProperty name="ignorePressure" value="0"/>
    </inkml:brush>
  </inkml:definitions>
  <inkml:trace contextRef="#ctx0" brushRef="#br0">79850 39600 752,'0'68'0,"0"-11"0	,0-14 0,0-11 0,0 0 7,0 17 12,0 15 12,0 16 13,0 7 2,0 1-10,0-1-10,0 1-8,0-3-8,0-2-3,0-3-3,0-3-5,0-7-7,0-9-12,0-10-13,0-8-13,-5-14-4,-9-15 1,-10-15 2,-8-16 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7"/>
    </inkml:context>
    <inkml:brush xml:id="br0">
      <inkml:brushProperty name="width" value="0.0225520338863134" units="cm"/>
      <inkml:brushProperty name="height" value="0.0225520338863134" units="cm"/>
      <inkml:brushProperty name="color" value="#F2385B"/>
      <inkml:brushProperty name="ignorePressure" value="0"/>
    </inkml:brush>
  </inkml:definitions>
  <inkml:trace contextRef="#ctx0" brushRef="#br0">79850 38850 975,'51'-22'1,"4"6"1	,3 7 2,3 6 1,-2 4 1,-6 4-3,-6 3 0,-6 3-2,-4 4-7,1 7-12,-1 6-11,1 7-12,-4-1-2,-6-6 8,-6-6 8,-6-6 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7"/>
    </inkml:context>
    <inkml:brush xml:id="br0">
      <inkml:brushProperty name="width" value="0.0305720549076796" units="cm"/>
      <inkml:brushProperty name="height" value="0.0305720549076796" units="cm"/>
      <inkml:brushProperty name="color" value="#F2385B"/>
      <inkml:brushProperty name="ignorePressure" value="0"/>
    </inkml:brush>
  </inkml:definitions>
  <inkml:trace contextRef="#ctx0" brushRef="#br0">81350 38600 719,'-24'93'-11,"4"-11"1	,3-14 2,3-11 1,3-11 5,3-5 8,3-7 9,4-5 8,-1 5 5,-3 19 2,-3 19 2,-2 19 3,-1 21-2,3 26-5,3 24-6,4 26-6,4 1-2,6-22-3,7-22-1,6-21-2,6-20-2,6-15-4,7-15-5,6-16-3,3-15-6,0-11-8,0-14-8,0-11-7,-2-17-4,-3-18-2,-3-19 0,-2-18-1,-6-4 2,-6 13 5,-6 12 7,-6 13 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51:08"/>
    </inkml:context>
    <inkml:brush xml:id="br0">
      <inkml:brushProperty name="width" value="0.0234718155115843" units="cm"/>
      <inkml:brushProperty name="height" value="0.0234718155115843" units="cm"/>
      <inkml:brushProperty name="color" value="#F2385B"/>
      <inkml:brushProperty name="ignorePressure" value="0"/>
    </inkml:brush>
  </inkml:definitions>
  <inkml:trace contextRef="#ctx0" brushRef="#br0">80400 39500 937,'57'12'1,"17"-24"4	,15-26 3,16-24 3,7-13 1,1 0-2,-1 0-2,1 0 0,-10 6-11,-19 13-15,-18 12-18,-19 13-16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3:01:09"/>
    </inkml:context>
    <inkml:brush xml:id="br0">
      <inkml:brushProperty name="width" value="0.0487617030739784" units="cm"/>
      <inkml:brushProperty name="height" value="0.0487617030739784" units="cm"/>
      <inkml:brushProperty name="color" value="#F2395B"/>
      <inkml:brushProperty name="ignorePressure" value="0"/>
    </inkml:brush>
  </inkml:definitions>
  <inkml:trace contextRef="#ctx0" brushRef="#br0">39950 51800 595,'-43'48'1,"17"-3"3	,15-3 1,16-2 2,10 2 4,7 9 6,6 10 4,7 10 6,5 2 1,7-3-3,6-3-2,7-2-2,0-6-2,-2-6-3,-3-6-3,-3-6-2,-2-7 0,0-6 0,0-6 1,0-6 0,1-10-4,4-12-11,3-13-10,3-12-12,1-12-3,1-8 1,-1-10 3,1-9 1,-1-5 3,1 0 1,-1 0 2,1 0 2,-3 6 2,-2 13 5,-3 12 3,-3 13 4,-1 7 4,4 4 4,3 3 6,3 3 4,-1 4 3,-2 7 0,-3 6 1,-3 7 2,-2 5-1,0 7 1,0 6 0,0 7 0,0 0-1,0-2-3,0-3-2,0-3-2,-2-2-2,-3 0-1,-3 0-1,-2 0 0,0-4-4,7-5-6,6-7-8,7-5-6,0-6-5,-2-3-2,-3-3-2,-3-2-3,-1-5-3,4-2-5,3-3-4,3-3-4,-4-1-2,-8 4 1,-10 3 1,-9 3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3:01:09"/>
    </inkml:context>
    <inkml:brush xml:id="br0">
      <inkml:brushProperty name="width" value="0.0498578697443008" units="cm"/>
      <inkml:brushProperty name="height" value="0.0498578697443008" units="cm"/>
      <inkml:brushProperty name="color" value="#F2395B"/>
      <inkml:brushProperty name="ignorePressure" value="0"/>
    </inkml:brush>
  </inkml:definitions>
  <inkml:trace contextRef="#ctx0" brushRef="#br0">25050 46950 585,'75'4'1,"0"10"3	,0 10 2,0 9 4,1 1 0,4-6 1,3-6-1,3-6 0,4-7-1,7-6 0,6-6-2,7-6 0,4-1-1,3 7 2,3 6 0,4 7 0,1 11 1,0 20 0,0 18 0,0 20-1,-2 8 0,-3 1-2,-3-1-1,-2 1-2,-6-6-1,-6-8-1,-6-10-1,-6-9 0,-6-12 0,-2-11-2,-3-14 1,-3-11-1,-1-6 0,4 4 1,3 3 1,3 3 0,-1 1 2,-2 1-1,-3-1 0,-3 1 1,-1-3 0,4-2 0,3-3 0,3-3-1,-1-6 1,-2-5-1,-3-7 1,-3-5-1,-9-4 0,-11 0-1,-14 0 0,-11 0-2,3-10 1,23-18-1,22-19 1,22-18-1,12-15 2,3-9 0,3-10 1,4-8 0,2 3 2,4 20 1,3 18 2,3 20 1,1 16 2,1 16 1,-1 15 2,1 17 2,-3 13 1,-2 13-1,-3 12 0,-3 13 0,-9 1-1,-11-9-1,-14-10-1,-11-8-1,-6-6-1,4 1-1,3-1 1,3 1-1,4 1-1,7 3-1,6 3-2,7 4 0,-3 1-3,-8 0 0,-10 0-3,-9 0-1,-2-2-2,6-3-1,7-3-2,6-2-2,3-5 0,0-2 1,0-3 1,0-3 2,-5-2 0,-9 0 1,-10 0 1,-8 0 0,5 1 2,22 4 1,22 3 2,23 3 1,3-1 1,-11-2 0,-14-3 0,-11-3 0,-7-2 0,0 0 0,0 0-1,0 0 0,0 0 0,0 0-1,0 0 0,0 0-1,-4-4 0,-5-5 1,-7-7-1,-5-5-1,0-3 1,10 4-2,10 3 0,9 3-1,6-1-1,3-2 2,3-3 2,4-3 0,-3-2 1,-5 0 0,-7 0 0,-5 0-1,-3-2 0,4-3 0,3-3-1,3-2-1,3 0 0,3 7-1,3 6-1,4 7 0,2 4 0,4 3-1,3 3 0,3 4 0,-2 2-3,-6 4-6,-6 3-5,-6 3-6,-13 1-8,-19 1-8,-18-1-8,-19 1-9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3:01:09"/>
    </inkml:context>
    <inkml:brush xml:id="br0">
      <inkml:brushProperty name="width" value="0.0408574268221855" units="cm"/>
      <inkml:brushProperty name="height" value="0.0408574268221855" units="cm"/>
      <inkml:brushProperty name="color" value="#F2395B"/>
      <inkml:brushProperty name="ignorePressure" value="0"/>
    </inkml:brush>
  </inkml:definitions>
  <inkml:trace contextRef="#ctx0" brushRef="#br0">40050 47300 777,'118'93'-7,"-11"-11"4	,-14-14 5,-11-11 5,-9-7 1,-3 0 1,-3 0 0,-2 0 0,-6 0 0,-6 0-2,-6 0-2,-6 0-2,-7 0 0,-6 0 0,-6 0-1,-6 0-1,-10-5-4,-12-9-10,-13-10-9,-12-8-10,-10-9-4,-6-6 3,-6-6 2,-6-6 3,-1-4 3,7 1 6,6-1 5,7 1 6,2-3 3,1-2 1,-1-3 2,1-3 0,1-2 1,3 0 0,3 0 1,4 0-1,-1 1 1,-3 4 0,-3 3 0,-2 3 0,-1 3 3,3 3 8,3 3 7,4 4 7,7 4 4,13 6-2,12 7-1,13 6 0,6 3-3,0 0-3,0 0-3,0 0-4,6 3-2,13 6 2,12 7 1,13 6 0,-1-1 0,-11-5-2,-14-7-1,-11-5-3,2-3-1,19 4 2,19 3 2,19 3 1,2-2-1,-11-6 0,-14-6-2,-11-6-1,-9-7-2,-3-6 0,-3-6-2,-2-6-1,-6-7-1,-6-6-2,-6-6 1,-6-6-2,-6-9 0,-2-8 1,-3-10 1,-3-9 0,-9-15-2,-11-18-9,-14-19-7,-11-18-8,-4 2-8,6 26-10,7 24-8,6 26-10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09"/>
    </inkml:context>
    <inkml:brush xml:id="br0">
      <inkml:brushProperty name="width" value="0.0349524170160294" units="cm"/>
      <inkml:brushProperty name="height" value="0.0349524170160294" units="cm"/>
      <inkml:brushProperty name="color" value="#F2385B"/>
      <inkml:brushProperty name="ignorePressure" value="0"/>
    </inkml:brush>
  </inkml:definitions>
  <inkml:trace contextRef="#ctx0" brushRef="#br0">45400 23600 629,'1'93'-20,"4"-11"4	,3-14 3,3-11 3,-1-4 6,-2 6 9,-3 7 8,-3 6 8,-2 3 2,0 0-2,0 0-4,0 0-2,0-7-3,0-11 0,0-14-1,0-11-1,3-17-3,6-18-3,7-19-6,6-18-3,6-10-5,6 0-2,7 0-3,6 0-3,4 0 0,4 0 5,3 0 5,3 0 4,-2 4 3,-6 10 1,-6 10 2,-6 9 1,-4 4 5,1 1 5,-1-1 7,1 1 6,-6 4 4,-8 9 1,-10 10 2,-9 10 1,-7 10-1,-3 13-3,-3 12-3,-2 13-3,-3 6-4,1 0-4,-1 0-5,1 0-3,7-15-10,16-27-14,15-28-13,17-28-13,7-23-5,0-15 3,0-15 4,0-16 4,-4-1 2,-5 17 3,-7 15 3,-5 16 2,-4 5 2,0-2 1,0-3 1,0-3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14:12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33750 11250 999,'-4'-140'-6,"-5"23"-12	,-7 22-12,-5 22-12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09"/>
    </inkml:context>
    <inkml:brush xml:id="br0">
      <inkml:brushProperty name="width" value="0.0232249107211828" units="cm"/>
      <inkml:brushProperty name="height" value="0.0232249107211828" units="cm"/>
      <inkml:brushProperty name="color" value="#F2385B"/>
      <inkml:brushProperty name="ignorePressure" value="0"/>
    </inkml:brush>
  </inkml:definitions>
  <inkml:trace contextRef="#ctx0" brushRef="#br0">47900 21550 947,'48'67'19,"-3"-16"-5	,-3-15-5,-2-15-6,0-11-3,7-2 1,6-3 2,7-3 0,0-2-3,-2 0-4,-3 0-6,-3 0-5,-6-2-6,-5-3-7,-7-3-6,-5-2-6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09"/>
    </inkml:context>
    <inkml:brush xml:id="br0">
      <inkml:brushProperty name="width" value="0.0301529616117477" units="cm"/>
      <inkml:brushProperty name="height" value="0.0301529616117477" units="cm"/>
      <inkml:brushProperty name="color" value="#F2385B"/>
      <inkml:brushProperty name="ignorePressure" value="0"/>
    </inkml:brush>
  </inkml:definitions>
  <inkml:trace contextRef="#ctx0" brushRef="#br0">48250 23000 729,'0'143'17,"0"-11"0	,0-14-1,0-11-2,0-7 2,0 0 3,0 0 3,0 0 3,-2-4 2,-3-5 3,-3-7 2,-2-5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09"/>
    </inkml:context>
    <inkml:brush xml:id="br0">
      <inkml:brushProperty name="width" value="0.0415560156106949" units="cm"/>
      <inkml:brushProperty name="height" value="0.0415560156106949" units="cm"/>
      <inkml:brushProperty name="color" value="#F2385B"/>
      <inkml:brushProperty name="ignorePressure" value="0"/>
    </inkml:brush>
  </inkml:definitions>
  <inkml:trace contextRef="#ctx0" brushRef="#br0">50000 21900 529,'-47'1'6,"6"4"5	,7 3 2,6 3 5,3 4 1,0 7 0,0 6-1,0 7 0,1 0-1,4-2-3,3-3-4,3-3-1,1 2-2,1 10 0,-1 10 1,1 9 0,-1 7 1,1 7 1,-1 6-1,1 7 1,1 4 0,3 3 1,3 3-1,4 4 1,-1 2 0,-3 4 1,-3 3 0,-2 3 0,-3 1 1,1 1 1,-1-1 2,1 1 1,-1-6 0,1-8 1,-1-10-2,1-9 1,1-10-6,3-9-9,3-10-9,4-8-10,2-25-13,4-36-18,3-39-18,3-36-17,-1-11-2,-2 20 15,-3 18 15,-3 20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0"/>
    </inkml:context>
    <inkml:brush xml:id="br0">
      <inkml:brushProperty name="width" value="0.0338153652846813" units="cm"/>
      <inkml:brushProperty name="height" value="0.0338153652846813" units="cm"/>
      <inkml:brushProperty name="color" value="#F2385B"/>
      <inkml:brushProperty name="ignorePressure" value="0"/>
    </inkml:brush>
  </inkml:definitions>
  <inkml:trace contextRef="#ctx0" brushRef="#br0">50450 21350 650,'70'26'6,"-9"4"-11	,-10 3-9,-8 3-10,-6-1-1,1-2 5,-1-3 7,1-3 6,-4-1 5,-6 4 4,-6 3 3,-6 3 4,-6-1 1,-2-2-2,-3-3-3,-3-3-1,-9 2 0,-11 10 3,-14 10 2,-11 9 4,-7 4 1,0 1 2,0-1 2,0 1 1,1-4 0,4-6-1,3-6-1,3-6-2,12-7-5,22-6-10,22-6-10,23-6-9,8-6-4,-3-2 0,-3-3 1,-2-3 0,-6 1 3,-6 6 4,-6 7 5,-6 6 4,-4 6 5,1 6 3,-1 7 4,1 6 3,-6 4 3,-8 4 0,-10 3 2,-9 3 1,-7 1 0,-3 1 0,-3-1 0,-2 1 0,-1-3 0,3-2-3,3-3-1,4-3-3,10-9-5,19-11-12,19-14-11,19-11-11,7-9-4,-3-3 4,-3-3 4,-2-2 3,-3-1 5,1 3 5,-1 3 6,1 4 5,-4 2 5,-6 4 7,-6 3 6,-6 3 5,-7 7 3,-6 14-1,-6 11-1,-6 14-1,-7 7 1,-6 3 6,-6 3 4,-6 4 6,-1-6-1,7-11-7,6-14-6,7-11-6,0 0-3,-2 17 0,-3 15 1,-3 16 0,1 1-1,6-12-4,7-13-4,6-12-3,7-15-7,10-15-7,10-15-8,9-16-8,10-19-5,14-22 0,11-22-2,14-21 0,-3-1 1,-15 22 7,-15 22 5,-16 23 6,-7 8-1,4-3-6,3-3-7,3-2-7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2"/>
    </inkml:context>
    <inkml:brush xml:id="br0">
      <inkml:brushProperty name="width" value="0.0342601239681244" units="cm"/>
      <inkml:brushProperty name="height" value="0.0342601239681244" units="cm"/>
      <inkml:brushProperty name="color" value="#F2385B"/>
      <inkml:brushProperty name="ignorePressure" value="0"/>
    </inkml:brush>
  </inkml:definitions>
  <inkml:trace contextRef="#ctx0" brushRef="#br0">52100 21250 642,'46'-18'42,"-5"17"-8	,-7 15-8,-5 16-8,-6 13-5,-3 14-1,-3 11 0,-2 14-1,-3 5-2,1 1-2,-1-1-2,1 1-3,-3-7 1,-2-12 1,-3-13 2,-3-12 1,-1-24-6,4-34-16,3-35-16,3-33-16,1-15-2,1 6 10,-1 7 9,1 6 11,1 6 7,3 6 4,3 7 4,4 6 4,2 7 1,4 10 1,3 10-1,3 9 0,3 4 1,3 1 0,3-1 3,4 1 1,-3 1 0,-5 3-1,-7 3 0,-5 4-1,-6 4-1,-3 6 1,-3 7-2,-2 6 1,-8 7-1,-8 10 3,-10 10 0,-9 9 2,-12 6 0,-11 3-2,-14 3-1,-11 4-2,-3-4-1,10-9 1,10-10 0,9-8 0,4-9 1,1-6 2,-1-6 2,1-6 0,8-7 0,20-6-4,18-6-4,20-6-3,10-6-4,3-2-2,3-3-2,4-3-2,1-1-2,0 4 1,0 3-1,0 3 1,-5 1 1,-9 1 1,-10-1 2,-8 1 2,-9 4 2,-6 9 3,-6 10 4,-6 10 2,-7 8 3,-6 10-1,-6 10 0,-6 9 0,-1-2 0,7-12 2,6-13 2,7-12 0,-1 1 4,-6 16 4,-6 15 4,-6 17 5,-1 7 1,7 0-1,6 0-1,7 0 0,2 0-3,1 0-4,-1 0-2,1 0-4,1 3-1,3 6 1,3 7 0,4 6 2,1 3-1,0 0-3,0 0-2,0 0-2,1-2-1,4-3 1,3-3 1,3-2 2,-1-6 0,-2-6-1,-3-6 0,-3-6-2,-2-31-5,0-52-11,0-53-11,0-53-10,1-31-7,4-5 2,3-7 0,3-5 0,3 0 4,3 10 5,3 10 7,4 9 5,2 12 6,4 16 5,3 15 6,3 17 5,1 13 3,1 13 2,-1 12 1,1 13 1,-1 12 1,1 13 3,-1 12 1,1 13 2,-3 16 0,-2 23-1,-3 22-2,-3 22-1,-4 13-2,-3 7 0,-3 6-2,-2 7-1,-5-3 0,-2-8-1,-3-10 0,-3-9 0,-4-4 0,-3 4 1,-3 3 1,-2 3 1,-3-7-1,1-15-4,-1-15-2,1-16-4,-7-19-6,-12-22-10,-13-22-10,-12-21-11,-5-23-3,3-21 3,3-22 3,4-22 3,2-15 0,4-5-2,3-7-3,3-5-3,6 3 3,9 17 7,10 15 7,10 16 7,5 15 6,4 16 3,3 15 2,3 17 4,4 8 2,7 4 5,6 3 2,7 3 5,2 4 0,1 7 0,-1 6-1,1 7-1,-3 5-2,-2 7-3,-3 6-5,-3 7-3,-6 2-1,-5 1-2,-7-1 1,-5 1-2,-8 2 2,-5 7 1,-7 6 1,-5 7 2,-6 2 0,-3 1-1,-3-1 0,-2 1-2,0-4 1,7-6-1,6-6 2,7-6-1,10-7-1,16-6-3,15-6-3,17-6-2,3-7-3,-5-6 1,-7-6-2,-5-6 1,-4-2-1,0 3 0,0 3-1,0 4 0,-11 5 2,-22 10 3,-22 10 3,-21 9 4,-10 6 1,3 3 0,3 3-1,4 4 1,4-3 0,6-5 2,7-7 2,6-5 0,-4 2 4,-11 13 1,-14 12 4,-11 13 2,-3 2 3,10-5 1,10-7 1,9-5 2,21-14 2,35-18 5,35-19 3,34-18 4,20-12-3,6-3-9,7-3-10,6-2-9,4-3-9,4 1-6,3-1-7,3 1-8,-2-1-5,-6 1-7,-6-1-4,-6 1-7,-12 2 2,-15 7 9,-15 6 7,-16 7 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2"/>
    </inkml:context>
    <inkml:brush xml:id="br0">
      <inkml:brushProperty name="width" value="0.0327662229537964" units="cm"/>
      <inkml:brushProperty name="height" value="0.0327662229537964" units="cm"/>
      <inkml:brushProperty name="color" value="#F2385B"/>
      <inkml:brushProperty name="ignorePressure" value="0"/>
    </inkml:brush>
  </inkml:definitions>
  <inkml:trace contextRef="#ctx0" brushRef="#br0">55250 22100 671,'-52'51'21,"-3"4"-4	,-3 3-3,-2 3-3,-3-1-4,1-2 0,-1-3-1,1-3-1,4-2-1,9 0 2,10 0-1,10 0 2,5-4 0,4-5 1,3-7 1,3-5 1,3 0 0,3 10 0,3 10 0,4 9-1,2 4 1,4 1-1,3-1 1,3 1 0,3 7 0,3 16-1,3 15 0,4 17 0,-3 10 0,-5 6 1,-7 7 0,-5 6 1,-3 1-1,4-3-1,3-3-3,3-2-2,1-8-4,1-8-5,-1-10-7,1-9-5,-1-40-9,1-68-10,-1-69-10,1-68-10,-3-21-2,-2 28 7,-3 28 7,-3 29 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2"/>
    </inkml:context>
    <inkml:brush xml:id="br0">
      <inkml:brushProperty name="width" value="0.0332059450447559" units="cm"/>
      <inkml:brushProperty name="height" value="0.0332059450447559" units="cm"/>
      <inkml:brushProperty name="color" value="#F2385B"/>
      <inkml:brushProperty name="ignorePressure" value="0"/>
    </inkml:brush>
  </inkml:definitions>
  <inkml:trace contextRef="#ctx0" brushRef="#br0">55800 21150 662,'68'25'-3,"-11"0"-7	,-14 0-6,-11 0-7,-9-2 0,-3-3 6,-3-3 6,-2-2 5,-1-1 3,3 3 0,3 3 0,4 4-1,-1 4 0,-3 6 2,-3 7 1,-2 6 2,-8 3 0,-8 0 0,-10 0 1,-9 0-1,-10 1 1,-9 4-2,-10 3 0,-8 3-2,-6 1 2,1 1 1,-1-1 3,1 1 2,2-7 3,7-12 2,6-13 2,7-12 2,8-4 2,14 7 3,11 6 1,14 7 3,5 0-1,1-2-4,-1-3-4,1-3-3,-1 8-1,1 23 2,-1 22 4,1 22 2,-1 10 2,1 1-1,-1-1-1,1 1 0,-3-1-2,-2 1-1,-3-1-2,-3 1-1,-2-7-1,0-12 0,0-13 1,0-12 1,4-26-14,10-36-24,10-39-25,9-36-26,-1-14-5,-8 14 15,-10 11 15,-9 14 15,-4 5 9,4 1 4,3-1 3,3 1 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3"/>
    </inkml:context>
    <inkml:brush xml:id="br0">
      <inkml:brushProperty name="width" value="0.024164441972971" units="cm"/>
      <inkml:brushProperty name="height" value="0.024164441972971" units="cm"/>
      <inkml:brushProperty name="color" value="#F2385B"/>
      <inkml:brushProperty name="ignorePressure" value="0"/>
    </inkml:brush>
  </inkml:definitions>
  <inkml:trace contextRef="#ctx0" brushRef="#br0">56350 21650 910,'95'-46'3,"-9"10"6	,-10 10 7,-8 9 6,-3 6-1,7 3-8,6 3-8,7 4-7,-1 1-5,-6 0-1,-6 0-1,-6 0-2,-6-2-2,-2-3-4,-3-3-4,-3-2-4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3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56950 21000 999,'-2'115'-21,"-3"-18"0	,-3-19-1,-2-18 0,-1-6 2,3 10 4,3 10 6,4 9 4,1-1 0,0-8-3,0-10-5,0-9-3,-2-10 0,-3-9 3,-3-10 4,-2-8 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3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56700 22150 999,'-35'37'0,"32"-24"-2	,31-26-1,32-24-1,15-12-2,0 4-4,0 3-3,0 3-4,-2 3-2,-3 3 0,-3 3 0,-2 4 0,-3 2 1,1 4 2,-1 3 1,1 3 2,-6 3 2,-8 3 2,-10 3 1,-9 4 2,-12 1 2,-11 0 0,-14 0 2,-11 0 0,-6 1 1,4 4 1,3 3-1,3 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14:12"/>
    </inkml:context>
    <inkml:brush xml:id="br0">
      <inkml:brushProperty name="width" value="0.0289874505251646" units="cm"/>
      <inkml:brushProperty name="height" value="0.0289874505251646" units="cm"/>
      <inkml:brushProperty name="color" value="#F2385B"/>
      <inkml:brushProperty name="ignorePressure" value="0"/>
    </inkml:brush>
  </inkml:definitions>
  <inkml:trace contextRef="#ctx0" brushRef="#br0">32350 7900 758,'1'114'44,"4"-22"-10	,3-22-10,3-21-9,-1 10-4,-2 44 2,-3 44 2,-3 44 2,-1 26 0,4 9-2,3 10-1,3 10-2,1-4-4,1-16-6,-1-15-5,1-15-7,-1-25-2,1-30 3,-1-32 2,1-30 3,1-28-5,3-21-11,3-22-12,4-22-12,-3-13-1,-5-3 8,-7-3 9,-5-2 8,-4-3 4,0 1-2,0-1-2,0 1-2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3"/>
    </inkml:context>
    <inkml:brush xml:id="br0">
      <inkml:brushProperty name="width" value="0.0326929055154324" units="cm"/>
      <inkml:brushProperty name="height" value="0.0326929055154324" units="cm"/>
      <inkml:brushProperty name="color" value="#F2385B"/>
      <inkml:brushProperty name="ignorePressure" value="0"/>
    </inkml:brush>
  </inkml:definitions>
  <inkml:trace contextRef="#ctx0" brushRef="#br0">57300 21750 672,'-27'73'10,"-3"-3"4	,-3-3 2,-2-2 4,-3 0 1,1 7-1,-1 6-1,1 7 0,-9 16 0,-15 29 1,-15 28 2,-16 28 0,-2 1 0,13-24-2,12-26-3,13-24-1,10-23-4,10-18-2,10-19-4,9-18-3,-1-4-4,-8 13-3,-10 12-2,-9 13-4,-1 1-4,10-9-5,10-10-5,9-8-5,6-14-1,3-15 2,3-15 2,4-16 4,2-13-3,4-9-3,3-10-5,3-8-5,1-3 1,1 7 6,-1 6 7,1 7 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4"/>
    </inkml:context>
    <inkml:brush xml:id="br0">
      <inkml:brushProperty name="width" value="0.0309212002903223" units="cm"/>
      <inkml:brushProperty name="height" value="0.0309212002903223" units="cm"/>
      <inkml:brushProperty name="color" value="#F2385B"/>
      <inkml:brushProperty name="ignorePressure" value="0"/>
    </inkml:brush>
  </inkml:definitions>
  <inkml:trace contextRef="#ctx0" brushRef="#br0">56850 22400 711,'21'214'-27,"-5"-22"16	,-7-22 17,-5-21 16,-6-12 9,-3 1 1,-3-1 0,-2 1 1,-1-7-1,3-12-3,3-13-4,4-12-2,1-13-3,0-12-4,0-13-3,0-12-3,0-24-8,0-34-12,0-35-12,0-33-13,3-23-5,6-9 1,7-10 1,6-8 1,4-1 3,4 9 6,3 10 4,3 10 4,1 8 6,1 10 3,-1 10 5,1 9 4,1 10 4,3 14 4,3 11 3,4 14 3,-3 8 3,-5 7 0,-7 6 1,-5 7 1,-1 15 1,6 25 0,7 25 0,6 25 0,-2 10-1,-9-2-1,-10-3-1,-8-3-1,-9-2-1,-6 0-3,-6 0 0,-6 0-2,-7-4-2,-6-5 0,-6-7-1,-6-5-1,-6-11 0,-2-11-1,-3-14 1,-3-11-1,2-14 0,10-11 0,10-14-1,9-11-1,4-17-1,1-18-2,-1-19-1,1-18-2,8-9-2,20 4-1,18 3-3,20 3-1,10 3-4,3 3-7,3 3-6,4 4-6,-7 7-1,-16 13 7,-15 12 7,-15 13 5,-7 6 3,3 0-4,3 0-3,4 0-4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4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59100 22050 999,'-19'-66'-2,"13"19"-5	,12 19-6,13 19-4,12 9 0,13 0 4,12 0 4,13 0 5,7 0 2,4 0 1,3 0 1,3 0 0,-1 0-3,-2 0-9,-3 0-7,-3 0-9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5"/>
    </inkml:context>
    <inkml:brush xml:id="br0">
      <inkml:brushProperty name="width" value="0.0313577577471733" units="cm"/>
      <inkml:brushProperty name="height" value="0.0313577577471733" units="cm"/>
      <inkml:brushProperty name="color" value="#F2385B"/>
      <inkml:brushProperty name="ignorePressure" value="0"/>
    </inkml:brush>
  </inkml:definitions>
  <inkml:trace contextRef="#ctx0" brushRef="#br0">59950 21800 701,'-69'1'8,"13"4"-1	,12 3 0,13 3 0,2 7 2,-5 14 5,-7 11 5,-5 14 4,-6 10 2,-3 9 0,-3 10-1,-2 10 0,-1 8-3,3 10-2,3 10-4,4 9-3,1-1-3,0-8-3,0-10-3,0-9-3,3-10-1,6-9-3,7-10-1,6-8-2,9-25-10,13-36-19,12-39-19,13-36-18,4-17-2,-3 7 17,-3 6 17,-2 7 16,-3 7 10,1 9 3,-1 10 4,1 10 3,-1 4 3,1 0 3,-1 0 3,1 0 3,-3 10 7,-2 23 11,-3 22 13,-3 22 11,-2 15 3,0 9-7,0 10-6,0 10-7,0 2-4,0-3-5,0-3-3,0-2-3,0-9-4,0-12-3,0-13-3,0-12-3,0-1-2,0 14 2,0 11 1,0 14 1,0 5-2,0 1-5,0-1-6,0 1-5,3-20-7,6-36-6,7-39-7,6-36-7,1-28-2,-3-15 1,-3-15 2,-2-16 1,-1-10 3,3-3 4,3-3 5,4-2 4,2 2 4,4 9 4,3 10 4,3 10 3,3 10 4,3 13 3,3 12 4,4 13 3,-1 12 0,-3 13-2,-3 12-3,-2 13-3,-1 12 5,3 13 9,3 12 11,4 13 10,2 15 6,4 19 0,3 19 0,3 19 1,-4 7-4,-8-3-6,-10-3-7,-9-2-6,-7-5-5,-3-2 1,-3-3-1,-2-3-1,-5-6-3,-2-5-6,-3-7-4,-3-5-7,-9-11-2,-11-11-1,-14-14 0,-11-11 0,-7-12 0,0-9 3,0-10 3,0-8 2,0-17 1,0-21 0,0-22 1,0-22-1,6-13 0,13-3 0,12-3-1,13-2 0,12 0-1,13 7-2,12 6-1,13 7-2,9 4-5,6 3-10,7 3-8,6 4-9,-4 8-4,-11 17 3,-14 15 3,-11 16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6"/>
    </inkml:context>
    <inkml:brush xml:id="br0">
      <inkml:brushProperty name="width" value="0.0290170069783926" units="cm"/>
      <inkml:brushProperty name="height" value="0.0290170069783926" units="cm"/>
      <inkml:brushProperty name="color" value="#F2385B"/>
      <inkml:brushProperty name="ignorePressure" value="0"/>
    </inkml:brush>
  </inkml:definitions>
  <inkml:trace contextRef="#ctx0" brushRef="#br0">61600 21550 758,'-19'-44'-4,"13"13"-6	,12 12-7,13 13-7,9 7 3,6 4 10,7 3 13,6 3 10,3 3 5,0 3-6,0 3-3,0 4-5,-4-3-2,-5-5 0,-7-7 0,-5-5 0,-3-1 0,4 6-2,3 7-1,3 6-3,-2 1 0,-6-3 0,-6-3 1,-6-2-1,-10 3 2,-12 14 0,-13 11 1,-12 14 1,-13 7 1,-12 3-1,-13 3 1,-12 4-1,-5 1 2,3 0 3,3 0 4,4 0 2,4-5 4,6-9 2,7-10 3,6-8 2,18-12-2,32-12-6,31-13-7,32-12-6,15-10-5,0-6-4,0-6-2,0-6-3,-4-1 0,-5 7 6,-7 6 5,-5 7 4,-8 4 5,-5 3 2,-7 3 2,-5 4 2,-8 4 3,-5 6 0,-7 7 2,-5 6 1,-11 10 0,-11 17 0,-14 15-1,-11 16 0,-11 9-2,-5 3-3,-7 3-3,-5 4-4,-1-3-2,6-5-4,7-7-1,6-5-4,6-9-4,6-9-4,7-10-6,6-8-6,13-20-5,23-28-6,22-28-7,22-27-6,10-14 3,1 4 9,-1 3 12,1 3 10,-3 4 6,-2 7 3,-3 6 1,-3 7 3,-7 10 5,-9 16 8,-10 15 9,-8 17 7,-6 13 6,1 13 1,-1 12 3,1 13 1,-3 4 1,-2-3-1,-3-3 0,-3-2 0,1-8-5,6-8-9,7-10-8,6-9-10,4-9-6,4-5-8,3-7-7,3-5-7,3-11-3,3-11 0,3-14-1,4-11 0,-3-4-3,-5 6-3,-7 7-4,-5 6-4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6"/>
    </inkml:context>
    <inkml:brush xml:id="br0">
      <inkml:brushProperty name="width" value="0.0225544758141041" units="cm"/>
      <inkml:brushProperty name="height" value="0.0225544758141041" units="cm"/>
      <inkml:brushProperty name="color" value="#F2385B"/>
      <inkml:brushProperty name="ignorePressure" value="0"/>
    </inkml:brush>
  </inkml:definitions>
  <inkml:trace contextRef="#ctx0" brushRef="#br0">64150 21150 975,'-18'-46'-1,"17"10"-2	,15 10-2,16 9-2,5 7-2,-2 7-5,-3 6-3,-3 7-4,-4 2 0,-3 1 2,-3-1 2,-2 1 3,-3 1 2,1 3 0,-1 3 1,1 4 1,-9 4 0,-15 6 2,-15 7 2,-16 6 1,-13 6 3,-9 6 2,-10 7 3,-8 6 3,-6 3 0,1 0-1,-1 0-2,1 0-2,7-7 1,16-11 5,15-14 4,17-11 5,8-9 1,4-3 0,3-3 0,3-2 0,1-3 0,1 1 2,-1-1 3,1 1 1,7-9-2,16-15-8,15-15-8,17-16-6,11-8-6,10 0-1,10 0-1,9 0-1,6 3-2,3 6-1,3 7-2,4 6-1,-4 4 0,-9 4 2,-10 3 3,-8 3 2,-12 1 1,-12 1 1,-13-1-1,-12 1 1,-5-1-1,3 1 0,3-1-1,4 1-2,-1-1 1,-3 1 1,-3-1 1,-2 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7"/>
    </inkml:context>
    <inkml:brush xml:id="br0">
      <inkml:brushProperty name="width" value="0.0317270755767822" units="cm"/>
      <inkml:brushProperty name="height" value="0.0317270755767822" units="cm"/>
      <inkml:brushProperty name="color" value="#F2385B"/>
      <inkml:brushProperty name="ignorePressure" value="0"/>
    </inkml:brush>
  </inkml:definitions>
  <inkml:trace contextRef="#ctx0" brushRef="#br0">64250 20800 693,'23'51'-3,"-3"4"3	,-3 3 3,-2 3 4,-5-1 0,-2-2 1,-3-3-2,-3-3-1,-6 1 0,-5 6-1,-7 7 0,-5 6-1,-6 4 0,-3 4 2,-3 3 1,-2 3 3,-3-1-1,1-2-1,-1-3-1,1-3-2,1-7 0,3-9-1,3-10 0,4-8 0,4-8-2,6-2-1,7-3-2,6-3-2,6-6-2,6-5-1,7-7-1,6-5-2,6-8 1,6-5 0,7-7 2,6-5 1,3-3 1,0 4-2,0 3 1,0 3-1,-2 3 1,-3 3 2,-3 3 3,-2 4 2,-6 5 3,-6 10 0,-6 10 2,-6 9 0,-4 7 1,1 7 0,-1 6-2,1 7 1,-3 5 0,-2 7 4,-3 6 2,-3 7 3,-2 2 1,0 1 0,0-1-2,0 1 0,0-3-1,0-2-3,0-3 0,0-3-3,0-4-1,0-3 0,0-3 0,0-2-2,-5-8 1,-9-8 0,-10-10 0,-8-9 0,-8-7 0,-2-3 1,-3-3 0,-3-2 2,-4-6-1,-3-6-1,-3-6-2,-2-6-1,2-9 0,9-8 0,10-10 1,10-9 1,8-5-1,10 0-1,10 0-2,9 0-2,12-2 1,16-3 0,15-3 0,17-2 2,10-5-7,6-2-10,7-3-13,6-3-11,-7 5-5,-18 17 2,-19 15 3,-18 16 2,-10 5 1,0-2 2,0-3 2,0-3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7"/>
    </inkml:context>
    <inkml:brush xml:id="br0">
      <inkml:brushProperty name="width" value="0.0262065138667822" units="cm"/>
      <inkml:brushProperty name="height" value="0.0262065138667822" units="cm"/>
      <inkml:brushProperty name="color" value="#F2385B"/>
      <inkml:brushProperty name="ignorePressure" value="0"/>
    </inkml:brush>
  </inkml:definitions>
  <inkml:trace contextRef="#ctx0" brushRef="#br0">66550 21700 839,'-88'-60'32,"26"32"-4	,24 31-5,26 32-6,18 13-2,13-3-2,12-3-2,13-2-1,9-5-3,6-2-3,7-3-3,6-3-4,1-6-3,-3-5-2,-3-7-4,-2-5-2,-5-6-7,-2-3-8,-3-3-8,-3-2-10,-7-3 1,-9 1 8,-10-1 8,-8 1 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7"/>
    </inkml:context>
    <inkml:brush xml:id="br0">
      <inkml:brushProperty name="width" value="0.0328260213136673" units="cm"/>
      <inkml:brushProperty name="height" value="0.0328260213136673" units="cm"/>
      <inkml:brushProperty name="color" value="#F2385B"/>
      <inkml:brushProperty name="ignorePressure" value="0"/>
    </inkml:brush>
  </inkml:definitions>
  <inkml:trace contextRef="#ctx0" brushRef="#br0">66900 22100 670,'0'142'-32,"0"-16"16	,0-15 16,0-15 17,0-17 7,0-15-2,0-15-2,0-16-1,0 10 1,0 39 2,0 36 3,0 39 3,-2 11 1,-3-11-3,-3-14-2,-2-11-2,-3-17-3,1-18-5,-1-19-5,1-18-3,-1 0-2,1 23 2,-1 22 1,1 22 2,-1 2-4,1-15-9,-1-15-11,1-16-10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8"/>
    </inkml:context>
    <inkml:brush xml:id="br0">
      <inkml:brushProperty name="width" value="0.0306256059557199" units="cm"/>
      <inkml:brushProperty name="height" value="0.0306256059557199" units="cm"/>
      <inkml:brushProperty name="color" value="#F2385B"/>
      <inkml:brushProperty name="ignorePressure" value="0"/>
    </inkml:brush>
  </inkml:definitions>
  <inkml:trace contextRef="#ctx0" brushRef="#br0">68600 21250 718,'70'45'11,"-9"-9"-6	,-10-10-7,-8-8-6,-4-8-3,3-2-1,3-3 2,4-3-1,1-2 1,0 0 1,0 0 2,0 0 1,-2 0 1,-3 0 2,-3 0 2,-2 0 2,-9-2 4,-12-3 8,-13-3 6,-12-2 8,-15 5 2,-15 16-2,-15 15-2,-16 17-1,-10 8-3,-3 4-1,-3 3-1,-2 3-2,-3 3 0,1 3-1,-1 3 0,1 4 0,7-4-1,16-9-2,15-10-3,17-8-1,21-12-8,28-12-9,28-13-12,29-12-11,11-10-2,-2-6 6,-3-6 6,-3-6 6,-9-1 3,-11 7 1,-14 6-1,-11 7 0,0 0 0,17-2-2,15-3-2,16-3-2,-1-1 2,-15 4 4,-15 3 5,-16 3 3,-2-4 4,13-8 3,12-10 2,13-9 3,4-2 2,-3 6 1,-3 7 0,-2 6 0,-9 3-1,-12 0-1,-13 0-1,-12 0-2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14:13"/>
    </inkml:context>
    <inkml:brush xml:id="br0">
      <inkml:brushProperty name="width" value="0.025101188570261" units="cm"/>
      <inkml:brushProperty name="height" value="0.025101188570261" units="cm"/>
      <inkml:brushProperty name="color" value="#F2385B"/>
      <inkml:brushProperty name="ignorePressure" value="0"/>
    </inkml:brush>
  </inkml:definitions>
  <inkml:trace contextRef="#ctx0" brushRef="#br0">33000 8800 876,'70'-18'29,"-9"17"-2	,-10 15-3,-8 16-3,-6 9-5,1 3-10,-1 3-8,1 4-9,-1-3-5,1-5-4,-1-7-1,1-5-4,-3-8 1,-2-5 1,-3-7 2,-3-5 2,-4-6 0,-3-3-1,-3-3-1,-2-2-2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8"/>
    </inkml:context>
    <inkml:brush xml:id="br0">
      <inkml:brushProperty name="width" value="0.0340877287089825" units="cm"/>
      <inkml:brushProperty name="height" value="0.0340877287089825" units="cm"/>
      <inkml:brushProperty name="color" value="#F2385B"/>
      <inkml:brushProperty name="ignorePressure" value="0"/>
    </inkml:brush>
  </inkml:definitions>
  <inkml:trace contextRef="#ctx0" brushRef="#br0">69500 20950 645,'-4'143'43,"-5"-11"-7	,-7-14-8,-5-11-7,-6-1-3,-3 13 3,-3 12 1,-2 13 3,-3 7-1,1 4-4,-1 3-4,1 3-5,1-1-2,3-2 0,3-3-2,4-3-1,4-13 1,6-22 0,7-22 1,6-21 1,4-12-2,4 1-7,3-1-5,3 1-7,10-10-3,20-19-4,18-18-2,20-19-2,5-15-1,-6-8 2,-6-10 2,-6-9 1,-1-5 2,7 0 2,6 0 1,7 0 1,0 3 4,-2 6 3,-3 7 5,-3 6 4,-4 4 0,-3 4-1,-3 3-2,-2 3-1,-8 1-2,-8 1 1,-10-1 0,-9 1 0,-13 4-1,-16 9-6,-15 10-4,-15 10-5,-15 8 3,-12 10 7,-13 10 8,-12 9 9,-5 1 2,3-6-1,3-6-2,4-6-1,2-9-3,4-8-3,3-10-2,3-9-3,4-5 0,7 0 0,6 0 1,7 0 2,2-4-2,1-5-4,-1-7-4,1-5-3,1-6-2,3-3 3,3-3 2,4-2 1,4-3 2,6 1 0,7-1 1,6 1-1,4-3 1,4-2 1,3-3 1,3-3 1,1 1 1,1 6 0,-1 7 0,1 6 0,-1 4 1,1 4 1,-1 3 2,1 3 2,1 1 1,3 1 0,3-1 0,4 1 0,2-1 0,4 1 2,3-1 1,3 1 2,-1 1 1,-2 3 0,-3 3 1,-3 4 1,-2 2 0,0 4-1,0 3-2,0 3 0,-2 3-2,-3 3-1,-3 3-2,-2 4 0,-6 2-3,-6 4-2,-6 3-2,-6 3-4,-9-1-1,-8-2-1,-10-3-1,-9-3-1,-2-2 0,6 0 2,7 0 0,6 0 1,1-4-1,-3-5-4,-3-7-5,-2-5-4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9"/>
    </inkml:context>
    <inkml:brush xml:id="br0">
      <inkml:brushProperty name="width" value="0.0290828291326761" units="cm"/>
      <inkml:brushProperty name="height" value="0.0290828291326761" units="cm"/>
      <inkml:brushProperty name="color" value="#F2385B"/>
      <inkml:brushProperty name="ignorePressure" value="0"/>
    </inkml:brush>
  </inkml:definitions>
  <inkml:trace contextRef="#ctx0" brushRef="#br0">70550 21950 756,'92'-22'0,"-16"6"0	,-15 7 0,-15 6 0,-4 3-2,9 0-4,10 0-4,10 0-4,-1 1 2,-9 4 5,-10 3 7,-8 3 6,-8 4 5,-2 7 3,-3 6 3,-3 7 5,-6 2-1,-5 1-2,-7-1-4,-5 1-1,-6 5-4,-3 14 0,-3 11-2,-2 14-1,-8 5-2,-8 1-1,-10-1-2,-9 1-2,-7-3-2,-3-2-1,-3-3-1,-2-3-1,-5-6 0,-2-5-1,-3-7 2,-3-5-1,1-9 1,6-9 0,7-10 2,6-8-1,3-12-4,0-12-13,0-13-11,0-12-11,6-9-3,13-2 10,12-3 7,13-3 10,9-1 4,6 4 4,7 3 3,6 3 2,6 1 3,6 1 0,7-1 0,6 1 1,3 4 4,0 9 5,0 10 5,0 10 7,3 7 3,6 6 3,7 7 2,6 6 2,1 6 2,-3 6-2,-3 7 1,-2 6-1,-3 3-2,1 0-2,-1 0-4,1 0-3,-4-4-2,-6-5-2,-6-7-2,-6-5-1,-4-6-15,1-3-24,-1-3-25,1-2-25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19"/>
    </inkml:context>
    <inkml:brush xml:id="br0">
      <inkml:brushProperty name="width" value="0.0251401476562023" units="cm"/>
      <inkml:brushProperty name="height" value="0.0251401476562023" units="cm"/>
      <inkml:brushProperty name="color" value="#F2385B"/>
      <inkml:brushProperty name="ignorePressure" value="0"/>
    </inkml:brush>
  </inkml:definitions>
  <inkml:trace contextRef="#ctx0" brushRef="#br0">73750 21500 875,'14'-44'16,"-22"13"3	,-22 12 1,-21 13 2,-14 6-3,-2 0-6,-3 0-6,-3 0-6,-9 6-3,-11 13 1,-14 12 2,-11 13 0,5 1 2,26-9-1,24-10 0,26-8-1,8-6-7,-5 1-19,-7-1-17,-5 1-17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20"/>
    </inkml:context>
    <inkml:brush xml:id="br0">
      <inkml:brushProperty name="width" value="0.0279121547937393" units="cm"/>
      <inkml:brushProperty name="height" value="0.0279121547937393" units="cm"/>
      <inkml:brushProperty name="color" value="#F2385B"/>
      <inkml:brushProperty name="ignorePressure" value="0"/>
    </inkml:brush>
  </inkml:definitions>
  <inkml:trace contextRef="#ctx0" brushRef="#br0">72750 21850 788,'25'168'-2,"0"-11"-5	,0-14-3,0-11-5,-4-6 5,-5 4 14,-7 3 13,-5 3 13,-4-1 5,0-2-6,0-3-4,0-3-5,0-9-5,0-11-5,0-14-4,0-11-5,0-20-5,0-24-4,0-26-6,0-24-5,0-24-3,0-22 1,0-22 0,0-21 1,4-12 1,10 1 5,10-1 4,9 1 5,6 4 1,3 9-2,3 10 0,4 10 0,1 8 2,0 10 9,0 10 7,0 9 8,1 9 4,4 9-1,3 10-1,3 10-1,-1 10-2,-2 13-4,-3 12-4,-3 13-3,-4 13-2,-3 17 2,-3 15 1,-2 16 1,-8 1 0,-8-12-1,-10-13-1,-9-12-1,-5-12-3,0-8-3,0-10-4,0-9-3,-5 1-2,-9 13-2,-10 12-1,-8 13-3,-8-1 1,-2-11 3,-3-14 3,-3-11 2,-1-12 2,4-9 1,3-10 0,3-8 1,6-18 0,9-25-1,10-25-1,10-25 1,8-16-4,10-6-4,10-6-4,9-6-5,9-1-1,9 7 3,10 6 3,10 7 2,4 5 1,0 7 0,0 6-1,0 7-1,0 10 3,0 16 7,0 15 7,0 17 7,-4 10 1,-5 6-1,-7 7-3,-5 6-2,-3 7 5,4 10 11,3 10 10,3 9 13,-4 7-1,-8 7-9,-10 6-10,-9 7-10,-9 4-8,-5 3-6,-7 3-4,-5 4-6,-4 1-2,0 0 0,0 0 0,0 0 0,-4-4 2,-5-5 0,-7-7 2,-5-5 2,-4-11 1,0-11 0,0-14 1,0-11 1,3-18-1,6-22-1,7-22-2,6-21-1,6-9 0,6 7 1,7 6 0,6 7 1,4 4-4,4 3-6,3 3-7,3 4-8,-2 4-1,-6 6 1,-6 7 3,-6 6 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20"/>
    </inkml:context>
    <inkml:brush xml:id="br0">
      <inkml:brushProperty name="width" value="0.0248456709086895" units="cm"/>
      <inkml:brushProperty name="height" value="0.0248456709086895" units="cm"/>
      <inkml:brushProperty name="color" value="#F2385B"/>
      <inkml:brushProperty name="ignorePressure" value="0"/>
    </inkml:brush>
  </inkml:definitions>
  <inkml:trace contextRef="#ctx0" brushRef="#br0">69900 25950 885,'-40'20'16,"23"-9"-7	,22-10-7,22-8-6,19-8-2,20-2 3,18-3 4,20-3 3,11-4 4,7-3 2,6-3 3,7-2 3,-3-3 0,-8 1-3,-10-1-3,-9 1-3,-5 1-4,0 3-7,0 3-6,0 4-6,-16 2-8,-31 4-7,-31 3-9,-31 3-8,-18 3 1,-3 3 10,-3 3 11,-2 4 11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21"/>
    </inkml:context>
    <inkml:brush xml:id="br0">
      <inkml:brushProperty name="width" value="0.0320030562579632" units="cm"/>
      <inkml:brushProperty name="height" value="0.0320030562579632" units="cm"/>
      <inkml:brushProperty name="color" value="#F2385B"/>
      <inkml:brushProperty name="ignorePressure" value="0"/>
    </inkml:brush>
  </inkml:definitions>
  <inkml:trace contextRef="#ctx0" brushRef="#br0">70500 25400 687,'46'73'3,"-5"-3"6	,-7-3 6,-5-2 7,-8 6 3,-5 20 3,-7 18 2,-5 20 3,-4 6-2,0-2-5,0-3-6,0-3-5,-2-7-3,-3-9 0,-3-10 0,-2-8 0,-3-9-4,1-6-12,-1-6-10,1-6-11,-1-26-11,1-43-11,-1-44-12,1-43-10,1-15 1,3 16 16,3 15 14,4 17 15,1 7 10,0 0 2,0 0 4,0 0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22"/>
    </inkml:context>
    <inkml:brush xml:id="br0">
      <inkml:brushProperty name="width" value="0.0302152615040541" units="cm"/>
      <inkml:brushProperty name="height" value="0.0302152615040541" units="cm"/>
      <inkml:brushProperty name="color" value="#F2385B"/>
      <inkml:brushProperty name="ignorePressure" value="0"/>
    </inkml:brush>
  </inkml:definitions>
  <inkml:trace contextRef="#ctx0" brushRef="#br0">71100 24850 728,'46'-41'14,"-5"19"-4	,-7 19-3,-5 19-3,-8 9-3,-5 0-1,-7 0 0,-5 0-1,-3 10 1,4 23 3,3 22 2,3 22 3,-1 18 3,-2 16 4,-3 15 5,-3 17 3,-4 7 1,-3 0-5,-3 0-3,-2 0-4,-6-4-1,-6-5 0,-6-7 0,-6-5 1,-1-12-2,7-16-8,6-15-5,7-15-6,0-17-6,-2-15-2,-3-15-2,-3-16-4,-1-15-2,4-11-1,3-14-3,3-11 0,1-22-2,1-27-1,-1-28-1,1-28 0,1-13 3,3 3 7,3 3 6,4 4 7,1 8 3,0 17 3,0 15 0,0 16 2,1 12 3,4 9 4,3 10 4,3 10 3,1 8 4,1 10 2,-1 10 2,1 9 1,-3 6 0,-2 3-4,-3 3-4,-3 4-4,-4 1-2,-3 0-2,-3 0-1,-2 0-1,-9 3-1,-12 6-1,-13 7 0,-12 6 0,-9 6 1,-2 6 1,-3 7 2,-3 6 1,1-1 2,6-5 1,7-7 0,6-5 0,7-8 1,10-5 1,10-7 1,9-5 1,1-3 1,-6 4 1,-6 3 2,-6 3 1,-2 3-2,3 3-3,3 3-4,4 4-5,13-14-3,26-27-6,24-28-4,26-28-6,13-13 0,4 3 2,3 3 2,3 4 3,-2 5 1,-6 10 0,-6 10 0,-6 9 1,-7 6-1,-6 3 0,-6 3 0,-6 4-1,-12 7 2,-15 13 4,-15 12 5,-16 13 5,-10 4 2,-3-3-1,-3-3 0,-2-2 0,-11 5 0,-15 16 4,-15 15 2,-16 17 3,-7 2 1,4-9-1,3-10-2,3-8-2,4-9-2,7-6-4,6-6-5,7-6-3,16-15-13,29-21-22,28-22-21,28-22-22,18-10-1,10 4 17,10 3 18,9 3 17,4 6 11,1 9 4,-1 10 3,1 10 4,-3 4 2,-2 0 0,-3 0 1,-3 0 1,-6 0 6,-5 0 11,-7 0 11,-5 0 11,-8 1 3,-5 4-4,-7 3-5,-5 3-4,-4-1-5,0-2-2,0-3-4,0-3-3,-2-10-5,-3-16-6,-3-15-8,-2-15-6,-3-9-3,1 1 3,-1-1 2,1 1 3,-3 4-1,-2 9-4,-3 10-5,-3 10-4,1-4-2,6-16-2,7-15-1,6-15-2,3-9 3,0 1 3,0-1 4,0 1 5,1 1 3,4 3 4,3 3 4,3 4 3,-1 4 2,-2 6-1,-3 7-1,-3 6 1,-4 7 2,-3 10 7,-3 10 7,-2 9 7,-3 9 3,1 9 0,-1 10-1,1 10-1,-3 4-1,-2 0-6,-3 0-3,-3 0-5,-4 9-1,-3 19 4,-3 19 2,-2 19 4,-5 9 0,-2 0-2,-3 0-2,-3 0-2,1-8-3,6-16-3,7-15-5,6-15-2,-1 0-2,-5 20 1,-7 18 0,-5 20 3,-3 2-5,4-12-6,3-13-9,3-12-6,3-19-7,3-25-4,3-25-5,4-25-5,1-24-1,0-21 3,0-22 3,0-22 3,0-1 4,0 23 8,0 22 6,0 22 6,1 8 5,4-2 2,3-3 0,3-3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22"/>
    </inkml:context>
    <inkml:brush xml:id="br0">
      <inkml:brushProperty name="width" value="0.0353541225194931" units="cm"/>
      <inkml:brushProperty name="height" value="0.0353541225194931" units="cm"/>
      <inkml:brushProperty name="color" value="#F2385B"/>
      <inkml:brushProperty name="ignorePressure" value="0"/>
    </inkml:brush>
  </inkml:definitions>
  <inkml:trace contextRef="#ctx0" brushRef="#br0">71850 26100 622,'90'-205'0,"-18"41"0	,-19 40 0,-18 42 0,-7 21 1,6 3 2,7 3 3,6 4 1,1 4 1,-3 6-2,-3 7-1,-2 6-3,-5 4 1,-2 4 0,-3 3 2,-3 3 1,-2 4 0,0 7-1,0 6 1,0 7-2,0 5 1,0 7 1,0 6 1,0 7 2,-2 7 0,-3 9 0,-3 10 1,-2 10 2,-5 7-1,-2 6 2,-3 7 1,-3 6 0,-2 9 1,0 13-1,0 12 0,0 13 0,0 2-1,0-5-1,0-7 0,0-5-1,0-14-1,0-18 0,0-19-1,0-18 0,-2 5-2,-3 32 1,-3 31-1,-2 32 0,-1 8-2,3-11-1,3-14-3,4-11-1,-1-15-1,-3-16-1,-3-15 0,-2-15-1,-6-18-3,-6-19-8,-6-18-8,-6-19-7,-4-16-5,1-12 0,-1-13-1,1-12-1,-4-19 0,-6-25-2,-6-25-1,-6-25-1,-1-11 3,7 3 6,6 3 6,7 4 7,5 11 4,7 23 3,6 22 4,7 22 2,4 15 2,3 9 1,3 10 1,4 10 0,1 4 1,0 0 0,0 0 1,0 0 1,0 0 2,0 0 1,0 0 1,0 0 3,4 1 1,10 4 2,10 3 1,9 3 2,2 3 0,-2 3 0,-3 3-1,-3 4 0,-4 5 1,-3 10 1,-3 10 2,-2 9 1,-5 7 1,-2 7 0,-3 6 0,-3 7 1,-6 0-3,-5-2-3,-7-3-3,-5-3-4,-4-2-3,0 0-1,0 0-3,0 0-2,6-8-5,13-16-8,12-15-10,13-15-8,7-12-3,4-6 4,3-6 3,3-6 4,-2-2 2,-6 3 0,-6 3 0,-6 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23"/>
    </inkml:context>
    <inkml:brush xml:id="br0">
      <inkml:brushProperty name="width" value="0.0307596474885941" units="cm"/>
      <inkml:brushProperty name="height" value="0.0307596474885941" units="cm"/>
      <inkml:brushProperty name="color" value="#F2385B"/>
      <inkml:brushProperty name="ignorePressure" value="0"/>
    </inkml:brush>
  </inkml:definitions>
  <inkml:trace contextRef="#ctx0" brushRef="#br0">73950 25000 715,'92'-44'-1,"-16"13"-2	,-15 12-2,-15 13-2,-12 12-2,-6 13 0,-6 12 0,-6 13-1,-6 7 2,-2 4 4,-3 3 4,-3 3 5,-7 1 2,-9 1 2,-10-1 1,-8 1 1,-6-3 0,1-2-3,-1-3-3,1-3-2,-1-6 0,1-5 2,-1-7 2,1-5 4,-1-4-4,1 0-7,-1 0-8,1 0-8,2-2-1,7-3 3,6-3 3,7-2 4,7-1 2,9 3 3,10 3 0,10 4 3,2 2 2,-3 4 4,-3 3 3,-2 3 4,-5 3 2,-2 3-1,-3 3 0,-3 4-1,-1-1 0,4-3 2,3-3 1,3-2 1,1-3-1,1 1-1,-1-1-3,1 1-1,2-10-7,7-19-8,6-18-10,7-19-9,2-13-2,1-6 3,-1-6 4,1-6 4,-4 1 1,-6 9-1,-6 10-2,-6 10-1,2-9-1,14-24-3,11-26-1,14-24-2,5-9 2,1 10 4,-1 10 5,1 9 4,-4 9 5,-6 9 3,-6 10 3,-6 10 4,-6 13 6,-2 19 9,-3 19 11,-3 19 9,-6 15 3,-5 13-6,-7 12-4,-5 13-6,-8 6-4,-5 0-1,-7 0-2,-5 0-2,-6-2-3,-3-3-4,-3-3-5,-2-2-4,0-6-1,7-6 0,6-6 2,7-6 0,2-12-8,1-15-14,-1-15-14,1-16-16,5-16-2,14-16 8,11-15 10,14-15 10,7-12 4,3-6 1,3-6 0,4-6 2,1-1 1,0 7 5,0 6 3,0 7 4,-2 8 3,-3 14 3,-3 11 2,-2 14 3,-5 13 4,-2 16 4,-3 15 5,-3 17 5,-4 11 0,-3 10-4,-3 10-3,-2 9-3,-5-1-3,-2-8-1,-3-10-3,-3-9 0,-2 5-2,0 23 0,0 22-1,0 22-1,0 10 1,0 1 1,0-1 0,0 1 0,-5-4-1,-9-6-6,-10-6-6,-8-6-4,-4-9-3,3-8 1,3-10 1,4-9 1,-1-10-4,-3-9-7,-3-10-9,-2-8-8,-1-12-4,3-12 0,3-13 1,4-12 0,-1-10 3,-3-6 6,-3-6 7,-2-6 5,-3-2 4,1 3 4,-1 3 3,1 4 2,1 5 3,3 10-1,3 10 2,4 9 0,2 4 2,4 1 2,3-1 2,3 1 2,4 2 5,7 7 7,6 6 7,7 7 6,4 0 2,3-2-5,3-3-4,4-3-4,2-1-7,4 4-9,3 3-8,3 3-8,-2 4-4,-6 7 0,-6 6 1,-6 7 1,-7 4 2,-6 3 3,-6 3 4,-6 4 3,-9 2 3,-8 4 1,-10 3 1,-9 3 2,-5-1 0,0-2-2,0-3 0,0-3-2,4-6 0,10-5 2,10-7 0,9-5 1,-1-3 2,-8 4 3,-10 3 2,-9 3 3,5-7-2,23-15-7,22-15-7,22-16-7,15-8-4,9 0-2,10 0-1,10 0-2,4-2 1,0-3 2,0-3 2,0-2 4,-4 0 1,-5 7 5,-7 6 2,-5 7 4,-9 5 1,-9 7-2,-10 6-1,-8 7-1,-8 10 5,-2 16 9,-3 15 10,-3 17 10,-7 8 3,-9 4-3,-10 3-4,-8 3-3,-6-1-3,1-2-3,-1-3-4,1-3-3,2-7-3,7-9-3,6-10-4,7-8-4,10-18-2,16-25-5,15-25-3,17-25-4,8-19-6,4-12-6,3-13-9,3-12-6,4-7-3,7 1 1,6-1 2,7 1 1,2 1 4,1 3 7,-1 3 4,1 4 7,-9 8 4,-15 17 3,-15 15 3,-16 16 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26:24"/>
    </inkml:context>
    <inkml:brush xml:id="br0">
      <inkml:brushProperty name="width" value="0.0252121035009623" units="cm"/>
      <inkml:brushProperty name="height" value="0.0252121035009623" units="cm"/>
      <inkml:brushProperty name="color" value="#F2385B"/>
      <inkml:brushProperty name="ignorePressure" value="0"/>
    </inkml:brush>
  </inkml:definitions>
  <inkml:trace contextRef="#ctx0" brushRef="#br0">77200 25250 872,'46'26'3,"-5"4"5	,-7 3 6,-5 3 5,0 7 1,10 14-6,10 11-4,9 14-6,-2 0-2,-12-8 0,-13-10-1,-12-9 1,-9-9 0,-2-5 1,-3-7 1,-3-5 0,-6 5 1,-5 19-1,-7 19 0,-5 19-2,-15 13-2,-22 10-7,-22 10-7,-21 9-5,-9-4-3,7-15 4,6-15 3,7-16 2,7-12 1,9-5-4,10-7-3,10-5-3,0-4-1,-5 0 0,-7 0 0,-5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14:14"/>
    </inkml:context>
    <inkml:brush xml:id="br0">
      <inkml:brushProperty name="width" value="0.033448152244091" units="cm"/>
      <inkml:brushProperty name="height" value="0.033448152244091" units="cm"/>
      <inkml:brushProperty name="color" value="#F2385B"/>
      <inkml:brushProperty name="ignorePressure" value="0"/>
    </inkml:brush>
  </inkml:definitions>
  <inkml:trace contextRef="#ctx0" brushRef="#br0">34650 7050 657,'73'25'-5,"-3"0"-4	,-3 0-1,-2 0-3,-6 0 0,-6 0 3,-6 0 3,-6 0 4,-7 1 2,-6 4 4,-6 3 3,-6 3 3,-7 9 1,-6 16-2,-6 15-2,-6 17-2,-7 8-2,-6 4-3,-6 3-3,-6 3-3,-12 10 0,-15 20 1,-15 18 3,-16 20 1,-1-6 3,17-28 1,15-28 3,16-27 1,10-20 2,7-9 0,6-10 0,7-8 0,8-15-1,14-19-2,11-18-3,14-19-2,10-15-1,9-8 2,10-10 2,10-9 2,4-4 0,0 4-2,0 3 0,0 3-1,-4 1-1,-5 1-1,-7-1-2,-5 1 0,-9 1-2,-9 3-1,-10 3-1,-8 4-1,-9 1-1,-6 0 0,-6 0 1,-6 0 0,-6 6 0,-2 13-1,-3 12-1,-3 13 0,-4 7 0,-3 4 2,-3 3 3,-2 3 1,-3 12 3,1 22 4,-1 22 3,1 23 5,4 8 1,9-3-1,10-3 0,10-2-1,4-9 0,0-12 0,0-13 0,0-12 0,0 13 2,0 42 2,0 40 3,0 41 3,1 23 2,4 6 0,3 7 2,3 6 0,3-5 0,3-16-1,3-15-1,4-15-1,2-14-3,4-8-4,3-10-5,3-9-3,3-26-4,3-40-4,3-40-2,4-41-3,-3-38-3,-5-34-3,-7-35-3,-5-33-3,-3-22-2,4-5-4,3-7-2,3-5-3,3-20-4,3-31-4,3-31-6,4-31-4,-1 7 1,-3 47 9,-3 47 8,-2 48 9,-8 35 6,-8 25 5,-10 25 3,-9 25 5,-1 4 3,10-15 1,10-15 3,9-16 2,2-1 0,-2 17 1,-3 15-2,-3 16 0,-2 18 1,0 22 2,0 22 1,0 23 3,-2 22 1,-3 26 1,-3 24 2,-2 26 2,-5 16 0,-2 10-2,-3 10-1,-3 9-1,-2-5-2,0-19-1,0-18-4,0-19-1,0-19-4,0-19-4,0-18-4,0-19-4,0-22-4,0-25-3,0-25-2,0-25-3,0-24-1,0-21-1,0-22 0,0-22-1,-2-16 2,-3-9 0,-3-10 3,-2-8 1,2 0 3,9 14 4,10 11 3,10 14 4,7 13 3,6 16 0,7 15 2,6 17 2,6 13 0,6 13 3,7 12 2,6 13 1,1 9 2,-3 6 3,-3 7 1,-2 6 1,-6 6 1,-6 6-1,-6 7-2,-6 6-2,-6 4-1,-2 4-2,-3 3-3,-3 3-2,-7 3-1,-9 3 0,-10 3 1,-8 4 0,-12 4 0,-12 6 0,-13 7 0,-12 6 0,-2-4-2,9-11 0,10-14-2,10-11-1,-6 5-2,-18 26-1,-19 24-1,-18 26-2,-7 5-1,6-11-1,7-14 0,6-11-1,23-20-2,41-24-3,40-26-5,42-24-4,19-13 0,1 0 4,-1 0 4,1 0 3,-4 0 3,-6 0 4,-6 0 1,-6 0 4,-9 3 1,-8 6 0,-10 7 0,-9 6 0,-10 7 4,-9 10 4,-10 10 5,-8 9 5,-14 10 2,-15 14 1,-15 11 0,-16 14-1,-10 10 1,-3 9-2,-3 10-1,-2 10-2,0-1-3,7-9-6,6-10-5,7-8-5,8-14-3,14-15 1,11-15 2,14-16 0,10-12-1,9-5-6,10-7-4,10-5-6,8-8 0,10-5 2,10-7 2,9-5 4,2-3 1,-2 4 2,-3 3 0,-3 3 2,-7 1 1,-9 1 1,-10-1 1,-8 1 0,-1-3 2,9-2-1,10-3 1,10-3 0,0-1 1,-5 4 1,-7 3 1,-5 3 2,-12 9 2,-16 16 3,-15 15 2,-15 17 4,-12 13 0,-6 13 1,-6 12-1,-6 13 1,-2 2-2,3-5-1,3-7-3,4-5-2,5-11-1,10-11-3,10-14-1,9-11-2,13-12-5,20-9-5,18-10-7,20-8-5,8-9-3,1-6 4,-1-6 4,1-6 2,-4-2 3,-6 3 1,-6 3 0,-6 4 2,-6 4 1,-2 6 3,-3 7 1,-3 6 3,-4 1 3,-3-3 2,-3-3 3,-2-2 3,-5 2 1,-2 9 2,-3 10 1,-3 10 0,-9 14 2,-11 23 1,-14 22 1,-11 22 1,-7 10-1,0 1-2,0-1-2,0 1-2,3-6-2,6-8-1,7-10-2,6-9-2,10-20-2,17-27-4,15-28-5,16-28-4,5-13-2,-2 3 2,-3 3 0,-3 4 2,1-6 0,6-11 1,7-14-1,6-11 0,-2-1 0,-9 13-1,-10 12 0,-8 13-1,-3 1-1,7-9-1,6-10-1,7-8-1,-1-1 0,-6 9 1,-6 10 0,-6 10 1,-1-7-2,7-22-3,6-22-3,7-21-3,-3-15 0,-8-6 3,-10-6 3,-9-6 2,-9 9 3,-5 25 3,-7 25 2,-5 25 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48"/>
    </inkml:context>
    <inkml:brush xml:id="br0">
      <inkml:brushProperty name="width" value="0.034063670784235" units="cm"/>
      <inkml:brushProperty name="height" value="0.034063670784235" units="cm"/>
      <inkml:brushProperty name="color" value="#F2385B"/>
      <inkml:brushProperty name="ignorePressure" value="0"/>
    </inkml:brush>
  </inkml:definitions>
  <inkml:trace contextRef="#ctx0" brushRef="#br0">56350 36950 645,'-43'29'4,"17"10"5	,15 10 7,16 9 7,7 13 1,1 20-4,-1 18-3,1 20-3,-1 10-4,1 3-4,-1 3-3,1 4-3,-1-9-2,1-18-1,-1-19-1,1-18-1,1-15-3,3-9-3,3-10-4,4-8-4,-3-14-1,-5-15 3,-7-15 2,-5-16 3,-6-16-1,-3-16-5,-3-15-5,-2-15-5,-5-17 2,-2-15 5,-3-15 6,-3-16 6,-2-1 4,0 17 2,0 15 3,0 16 2,3 13 3,6 14 2,7 11 4,6 14 3,6 7 4,6 3 4,7 3 4,6 4 4,9 2 1,13 4-5,12 3-4,13 3-5,4 3-1,-3 3 0,-3 3 1,-2 4 0,-5 1-4,-2 0-6,-3 0-7,-3 0-8,-7 3-3,-9 6-1,-10 7 0,-8 6-1,-12 9 1,-12 13 4,-13 12 3,-12 13 4,-15 13 2,-15 17 3,-15 15 2,-16 16 2,-12 7 1,-5 1 0,-7-1 0,-5 1-1,3-10 0,17-19 1,15-18-1,16-19 1,12-13-1,9-6-1,10-6 0,10-6-2,11-10-2,17-12-6,15-13-4,16-12-5,13-12-1,14-8 0,11-10 2,14-9 1,5-7-1,1-3-3,-1-3-3,1-2-4,-4 0-2,-6 7 2,-6 6 0,-6 7 1,-10 8 3,-12 14 5,-13 11 5,-12 14 5,-15 18 6,-15 25 6,-15 25 7,-16 25 7,-12 12 1,-5 1-3,-7-1-5,-5 1-2,0-7-1,10-12 2,10-13 4,9-12 2,-7 7 3,-21 29 3,-22 28 2,-22 28 2,-5 6-1,13-16-8,12-15-6,13-15-7,13-29-9,17-41-12,15-40-10,16-40-12,16-29-7,20-16-7,18-15-5,20-15-6,3-1 1,-8 16 10,-10 15 8,-9 17 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49"/>
    </inkml:context>
    <inkml:brush xml:id="br0">
      <inkml:brushProperty name="width" value="0.0259715858846903" units="cm"/>
      <inkml:brushProperty name="height" value="0.0259715858846903" units="cm"/>
      <inkml:brushProperty name="color" value="#F2385B"/>
      <inkml:brushProperty name="ignorePressure" value="0"/>
    </inkml:brush>
  </inkml:definitions>
  <inkml:trace contextRef="#ctx0" brushRef="#br0">57000 39150 847,'154'73'1,"-40"-3"4	,-40-3 3,-41-2 3,-19 0 4,3 7 8,3 6 6,4 7 7,1-14-12,0-30-30,0-32-31,0-30-30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49"/>
    </inkml:context>
    <inkml:brush xml:id="br0">
      <inkml:brushProperty name="width" value="0.0257375594228506" units="cm"/>
      <inkml:brushProperty name="height" value="0.0257375594228506" units="cm"/>
      <inkml:brushProperty name="color" value="#F2385B"/>
      <inkml:brushProperty name="ignorePressure" value="0"/>
    </inkml:brush>
  </inkml:definitions>
  <inkml:trace contextRef="#ctx0" brushRef="#br0">58550 35900 854,'117'0'62,"-16"0"-19	,-15 0-18,-15 0-19,-7 3-7,3 6 1,3 7 2,4 6 2,-3 3 0,-5 0-4,-7 0-1,-5 0-4,-9 0-5,-9 0-8,-10 0-8,-8 0-8,-8 0-3,-2 0-1,-3 0 1,-3 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49"/>
    </inkml:context>
    <inkml:brush xml:id="br0">
      <inkml:brushProperty name="width" value="0.027214290574193" units="cm"/>
      <inkml:brushProperty name="height" value="0.027214290574193" units="cm"/>
      <inkml:brushProperty name="color" value="#F2385B"/>
      <inkml:brushProperty name="ignorePressure" value="0"/>
    </inkml:brush>
  </inkml:definitions>
  <inkml:trace contextRef="#ctx0" brushRef="#br0">58250 36850 808,'-22'96'-62,"6"-5"33	,7-7 32,6-5 31,3-4 14,0 0-5,0 0-6,0 0-5,1-5-8,4-9-8,3-10-9,3-8-9,3-14-6,3-15-2,3-15-3,4-16-2,2-13 0,4-9 1,3-10 3,3-8 1,-2-1 2,-6 9 2,-6 10 2,-6 10 0,1-1 2,9-9-1,10-10-1,10-8 0,11-4 2,17 3 6,15 3 5,16 4 5,5 2 2,-2 4-2,-3 3 0,-3 3-2,-6 4 1,-5 7 0,-7 6 2,-5 7 1,-9 4-2,-9 3-3,-10 3-5,-8 4-4,-9 4-2,-6 6-1,-6 7-1,-6 6-1,-10 7-1,-12 10-1,-13 10 0,-12 9-1,-13 2-3,-12-2-3,-13-3-4,-12-3-3,-7-7-3,1-9 0,-1-10 0,1-8 0,4-12-1,9-12-1,10-13 0,10-12-2,5-10 1,4-6 3,3-6 4,3-6 3,6 1 3,9 9 3,10 10 2,10 10 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0"/>
    </inkml:context>
    <inkml:brush xml:id="br0">
      <inkml:brushProperty name="width" value="0.0277426727116108" units="cm"/>
      <inkml:brushProperty name="height" value="0.0277426727116108" units="cm"/>
      <inkml:brushProperty name="color" value="#F2385B"/>
      <inkml:brushProperty name="ignorePressure" value="0"/>
    </inkml:brush>
  </inkml:definitions>
  <inkml:trace contextRef="#ctx0" brushRef="#br0">58900 36700 793,'25'-88'-1,"0"26"-1	,0 24 0,0 26-2,0 16 4,0 10 9,0 10 7,0 9 9,-4 6 1,-5 3-5,-7 3-6,-5 4-5,-4 1-2,0 0 0,0 0 1,0 0 2,-4 3-5,-5 6-10,-7 7-9,-5 6-9,-3-4-4,4-11 3,3-14 4,3-11 3,-1-11 3,-2-5 2,-3-7 2,-3-5 2,-1-6 1,4-3 1,3-3 1,3-2 0,3-8 2,3-8 3,3-10 2,4-9 2,8-1 3,17 10 0,15 10 0,16 9 2,5 6-1,-2 3-2,-3 3-1,-3 4-2,-6 1-1,-5 0 0,-7 0 1,-5 0-1,-4 1-2,0 4-4,0 3-4,0 3-5,-5 6-2,-9 9 3,-10 10 1,-8 10 2,-12 4-1,-12 0-1,-13 0-2,-12 0-2,-10 1-1,-6 4 3,-6 3 1,-6 3 2,-1-1 1,7-2 1,6-3 1,7-3 1,7-7 3,9-9 4,10-10 4,10-8 4,13-8 2,19-2 0,19-3-1,19-3 1,5-2-2,-5 0-2,-7 0-4,-5 0-2,-6 1-2,-3 4 0,-3 3 0,-2 3 0,-1 1 0,3 1 1,3-1-1,4 1 0,-1 1 1,-3 3-1,-3 3 0,-2 4 0,-8 4 0,-8 6 0,-10 7 1,-9 6-1,-12 7 0,-11 10-4,-14 10-4,-11 9-2,-6 4-1,4 1 2,3-1 3,3 1 2,3-4 4,3-6 5,3-6 5,4-6 6,7-6 1,13-2-4,12-3-4,13-3-3,6-1 1,0 4 3,0 3 4,0 3 5,1-4 0,4-8-4,3-10-3,3-9-4,3-12-4,3-11-6,3-14-5,4-11-7,1-17 0,0-18 1,0-19 3,0-18 2,4-6 3,10 10 3,10 10 4,9 9 3,6 6 4,3 3 1,3 3 3,4 4 2,7-1 2,13-3 2,12-3 1,13-2 1,2-1-2,-5 3-3,-7 3-6,-5 4-4,6 2-2,23 4-2,22 3-1,22 3-2,-2 6-2,-25 9-6,-25 10-5,-25 10-4,-19 7-3,-12 6 0,-13 7 2,-12 6 0,-12 12 4,-8 19 5,-10 19 7,-9 19 6,-13 5 2,-16-5 0,-15-7-1,-15-5-1,-14 0 1,-8 10 3,-10 10 3,-9 9 2,-7-2-1,-3-12-5,-3-13-4,-2-12-5,-3-13-5,1-12-6,-1-13-4,1-12-5,2-16-5,7-19-3,6-18-4,7-19-3,8-7 2,14 7 8,11 6 7,14 7 9,8 4 5,7 3 2,6 3 0,7 4 3,4 1 1,3 0 0,3 0 0,4 0 0,-1-2 1,-3-3 0,-3-3 0,-2-2-1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0"/>
    </inkml:context>
    <inkml:brush xml:id="br0">
      <inkml:brushProperty name="width" value="0.0270312540233135" units="cm"/>
      <inkml:brushProperty name="height" value="0.0270312540233135" units="cm"/>
      <inkml:brushProperty name="color" value="#F2385B"/>
      <inkml:brushProperty name="ignorePressure" value="0"/>
    </inkml:brush>
  </inkml:definitions>
  <inkml:trace contextRef="#ctx0" brushRef="#br0">59000 39200 813,'68'51'-62,"-11"4"32	,-14 3 32,-11 3 33,-7 3 14,0 3-4,0 3-6,0 4-4,0-4-6,0-9-7,0-10-7,0-8-8,0-9-6,0-6-8,0-6-6,0-6-8,-2-9-4,-3-8-3,-3-10-4,-2-9-2,-3-16-2,1-22 2,-1-22 2,1-21 1,-3-1 4,-2 22 5,-3 22 7,-3 23 6,-1 10 4,4 0 1,3 0 1,3 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0"/>
    </inkml:context>
    <inkml:brush xml:id="br0">
      <inkml:brushProperty name="width" value="0.0344652943313122" units="cm"/>
      <inkml:brushProperty name="height" value="0.0344652943313122" units="cm"/>
      <inkml:brushProperty name="color" value="#F2385B"/>
      <inkml:brushProperty name="ignorePressure" value="0"/>
    </inkml:brush>
  </inkml:definitions>
  <inkml:trace contextRef="#ctx0" brushRef="#br0">59750 39100 638,'46'4'3,"-5"10"5	,-7 10 6,-5 9 5,-4 13 5,0 20 2,0 18 2,0 20 3,-2 13-1,-3 9-1,-3 10-4,-2 10-2,-5 2-3,-2-3-3,-3-3-4,-3-2-3,-4-9-2,-3-12 1,-3-13 1,-2-12 2,-3-12-9,1-8-18,-1-10-17,1-9-17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1"/>
    </inkml:context>
    <inkml:brush xml:id="br0">
      <inkml:brushProperty name="width" value="0.0270604956895113" units="cm"/>
      <inkml:brushProperty name="height" value="0.0270604956895113" units="cm"/>
      <inkml:brushProperty name="color" value="#F2385B"/>
      <inkml:brushProperty name="ignorePressure" value="0"/>
    </inkml:brush>
  </inkml:definitions>
  <inkml:trace contextRef="#ctx0" brushRef="#br0">61300 36950 812,'48'121'17,"-3"-5"-2	,-3-7 0,-2-5 0,-5-4-1,-2 0 3,-3 0 1,-3 0 2,-4-10-1,-3-18-4,-3-19-4,-2-18-4,-3-9-3,1 4-4,-1 3-2,1 3-5,-1-7-3,1-15-5,-1-15-5,1-16-4,1-16-2,3-16 0,3-15 1,4-15 1,2-6 2,4 7 5,3 6 5,3 7 4,6-1 4,9-6 1,10-6 1,10-6 2,4 4 1,0 16-1,0 15 1,0 17-1,-7 8 2,-11 4 1,-14 3 1,-11 3 2,-1 3 1,13 3 2,12 3 1,13 4 1,-1 1 1,-11 0-2,-14 0-1,-11 0 0,0 0-1,17 0 0,15 0 2,16 0 0,4 3 1,-6 6-1,-6 7 0,-6 6 0,-10 4-1,-12 4 0,-13 3-1,-12 3 0,-10 4-1,-6 7-2,-6 6-2,-6 7-2,-10 0-1,-12-2-2,-13-3-2,-12-3-3,-12-4-3,-8-3-6,-10-3-5,-9-2-7,-4-9-4,4-12-3,3-13-2,3-12-3,7-10 2,14-6 9,11-6 8,14-6 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1"/>
    </inkml:context>
    <inkml:brush xml:id="br0">
      <inkml:brushProperty name="width" value="0.0316935330629349" units="cm"/>
      <inkml:brushProperty name="height" value="0.0316935330629349" units="cm"/>
      <inkml:brushProperty name="color" value="#F2385B"/>
      <inkml:brushProperty name="ignorePressure" value="0"/>
    </inkml:brush>
  </inkml:definitions>
  <inkml:trace contextRef="#ctx0" brushRef="#br0">62000 36550 694,'-40'-2'5,"23"-3"11	,22-3 11,22-2 10,19-5 4,20-2-6,18-3-5,20-3-4,5-1-5,-6 4-1,-6 3-2,-6 3-2,-10 3-6,-12 3-7,-13 3-7,-12 4-9,-2-1-5,9-3-2,10-3-4,10-2-3,-1-3 0,-9 1 3,-10-1 2,-8 1 3,-14 1-1,-15 3-5,-15 3-5,-16 4-5,-8 1 0,0 0 5,0 0 5,0 0 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2"/>
    </inkml:context>
    <inkml:brush xml:id="br0">
      <inkml:brushProperty name="width" value="0.0272135622799397" units="cm"/>
      <inkml:brushProperty name="height" value="0.0272135622799397" units="cm"/>
      <inkml:brushProperty name="color" value="#F2385B"/>
      <inkml:brushProperty name="ignorePressure" value="0"/>
    </inkml:brush>
  </inkml:definitions>
  <inkml:trace contextRef="#ctx0" brushRef="#br0">62350 36850 808,'0'50'-24,"0"0"16	,0 0 16,0 0 15,0 4 6,0 10-3,0 10-3,0 9-3,0 2-1,0-2-1,0-3 0,0-3 0,0-7-3,0-9-8,0-10-8,0-8-6,0-20-12,0-28-15,0-28-15,0-27-15,3-14 0,6 4 14,7 3 14,6 3 15,1 4 8,-3 7 3,-3 6 3,-2 7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14:14"/>
    </inkml:context>
    <inkml:brush xml:id="br0">
      <inkml:brushProperty name="width" value="0.0221207682043314" units="cm"/>
      <inkml:brushProperty name="height" value="0.0221207682043314" units="cm"/>
      <inkml:brushProperty name="color" value="#F2385B"/>
      <inkml:brushProperty name="ignorePressure" value="0"/>
    </inkml:brush>
  </inkml:definitions>
  <inkml:trace contextRef="#ctx0" brushRef="#br0">37250 8350 994,'-22'96'-21,"6"-5"4	,7-7 4,6-5 5,-1 6 6,-5 23 7,-7 22 8,-5 22 6,-3 10 0,4 1-9,3-1-9,3 1-10,3-17-3,3-30 1,3-32 2,4-30 0,1-19-2,0-2-7,0-3-8,0-3-6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2"/>
    </inkml:context>
    <inkml:brush xml:id="br0">
      <inkml:brushProperty name="width" value="0.0307354349642992" units="cm"/>
      <inkml:brushProperty name="height" value="0.0307354349642992" units="cm"/>
      <inkml:brushProperty name="color" value="#F2385B"/>
      <inkml:brushProperty name="ignorePressure" value="0"/>
    </inkml:brush>
  </inkml:definitions>
  <inkml:trace contextRef="#ctx0" brushRef="#br0">62850 36850 715,'90'-66'3,"-18"19"-1	,-19 19-2,-18 19-2,-12 13 1,-3 10 2,-3 10 1,-2 9 3,-9 9 3,-12 9 3,-13 10 4,-12 10 3,-12 11 1,-8 17-2,-10 15-1,-9 16-1,-5 4-2,0-6-3,0-6-3,0-6-2,6-12-1,13-15 0,12-15-1,13-16 1,12-16-4,13-16-7,12-15-6,13-15-8,9-11-2,6-2 1,7-3 2,6-3 0,1-2 3,-3 0 1,-3 0 3,-2 0 1,-6 0 1,-6 0 0,-6 0 0,-6 0 0,-6 9 3,-2 19 7,-3 19 8,-3 19 6,-7 15 5,-9 13-1,-10 12 0,-8 13 0,-6 4-1,1-3 2,-1-3-1,1-2 1,-3-1 0,-2 3-1,-3 3 1,-3 4 0,4-7-1,13-16-1,12-15-1,13-15-2,6-7-1,0 3-3,0 3-3,0 4-2,3 2-2,6 4 1,7 3 1,6 3 0,9-8-1,13-19 0,12-18-1,13-19-1,7-7-3,4 7-1,3 6-3,3 7-2,-5-6 0,-12-15 0,-13-15 1,-12-16 1,-4-5-3,7 6-7,6 7-6,7 6-7,-6 1-4,-15-3 1,-15-3-1,-16-2 0,-10-5 0,-3-2 2,-3-3 1,-2-3 2,-5 1 4,-2 6 5,-3 7 5,-3 6 6,-1 3 3,4 0 1,3 0 2,3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2"/>
    </inkml:context>
    <inkml:brush xml:id="br0">
      <inkml:brushProperty name="width" value="0.0302910078316927" units="cm"/>
      <inkml:brushProperty name="height" value="0.0302910078316927" units="cm"/>
      <inkml:brushProperty name="color" value="#F2385B"/>
      <inkml:brushProperty name="ignorePressure" value="0"/>
    </inkml:brush>
  </inkml:definitions>
  <inkml:trace contextRef="#ctx0" brushRef="#br0">63150 38750 726,'42'73'49,"-16"-3"-6	,-15-3-6,-15-2-6,-12 0-4,-6 7-3,-6 6-4,-6 7-3,-4-6-4,1-15-4,-1-15-5,1-16-5,-3-7-4,-2 4-2,-3 3-4,-3 3-2,-1-4-1,4-8 2,3-10 2,3-9 3,3-5-3,3 0-8,3 0-8,4 0-8,-7-8-4,-16-16-1,-15-15-2,-15-15 1,-7-12 2,3-6 10,3-6 7,4-6 8,7 4 6,13 16 1,12 15 2,13 17 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2"/>
    </inkml:context>
    <inkml:brush xml:id="br0">
      <inkml:brushProperty name="width" value="0.0355847030878067" units="cm"/>
      <inkml:brushProperty name="height" value="0.0355847030878067" units="cm"/>
      <inkml:brushProperty name="color" value="#F2385B"/>
      <inkml:brushProperty name="ignorePressure" value="0"/>
    </inkml:brush>
  </inkml:definitions>
  <inkml:trace contextRef="#ctx0" brushRef="#br0">61550 38950 618,'78'-24'36,"6"4"-5	,7 3-8,6 3-5,9-2-1,13-6 4,12-6 6,13-6 4,7-1 0,4 7-3,3 6-3,3 7-4,-5 2-2,-12 1-2,-13-1-2,-12 1-1,-16 1-7,-19 3-10,-18 3-12,-19 4-11,-7-1-6,7-3 1,6-3 1,7-2-1,-1-1-3,-6 3-8,-6 3-7,-6 4-8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4"/>
    </inkml:context>
    <inkml:brush xml:id="br0">
      <inkml:brushProperty name="width" value="0.0384146347641945" units="cm"/>
      <inkml:brushProperty name="height" value="0.0384146347641945" units="cm"/>
      <inkml:brushProperty name="color" value="#F2385B"/>
      <inkml:brushProperty name="ignorePressure" value="0"/>
    </inkml:brush>
  </inkml:definitions>
  <inkml:trace contextRef="#ctx0" brushRef="#br0">66500 36250 572,'-22'78'76,"6"6"-11	,7 7-12,6 6-11,3 12-8,0 19-3,0 19-4,0 19-3,-4 13-3,-5 10-4,-7 10-4,-5 9-4,-3-12-2,4-30-2,3-32-2,3-30-3,-1-11 0,-2 14 0,-3 11-1,-3 14-1,1-6-2,6-21-3,7-22-5,6-22-3,4-22-4,4-22-4,3-22-5,3-21-3,4-24-4,7-25-2,6-25-3,7-25-2,-1-2-1,-6 22 2,-6 22 2,-6 23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5"/>
    </inkml:context>
    <inkml:brush xml:id="br0">
      <inkml:brushProperty name="width" value="0.0304635968059301" units="cm"/>
      <inkml:brushProperty name="height" value="0.0304635968059301" units="cm"/>
      <inkml:brushProperty name="color" value="#F2385B"/>
      <inkml:brushProperty name="ignorePressure" value="0"/>
    </inkml:brush>
  </inkml:definitions>
  <inkml:trace contextRef="#ctx0" brushRef="#br0">67400 36800 722,'-72'71'26,"6"-5"0	,7-7 1,6-5 0,3-3-1,0 4-4,0 3-3,0 3-4,3-5-3,6-12-3,7-13-2,6-12-4,-2-1 0,-9 14 1,-10 11 2,-8 14 1,0 0 1,14-8 0,11-10 0,14-9 1,16-5-4,22 0-6,22 0-7,23 0-7,13-4-4,6-5-2,7-7 0,6-5-2,1-8-3,-3-5-4,-3-7-4,-2-5-6,-9-4 1,-12 0 3,-13 0 4,-12 0 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5"/>
    </inkml:context>
    <inkml:brush xml:id="br0">
      <inkml:brushProperty name="width" value="0.0283310227096081" units="cm"/>
      <inkml:brushProperty name="height" value="0.0283310227096081" units="cm"/>
      <inkml:brushProperty name="color" value="#F2385B"/>
      <inkml:brushProperty name="ignorePressure" value="0"/>
    </inkml:brush>
  </inkml:definitions>
  <inkml:trace contextRef="#ctx0" brushRef="#br0">69500 36450 776,'65'-135'10,"-18"32"5	,-19 31 3,-18 32 4,-15 18 2,-9 6 1,-10 7 0,-8 6 1,-11 6-2,-8 6-7,-10 7-5,-9 6-7,-7 7-6,-3 10-10,-3 10-10,-2 9-9,2-1-4,9-8 1,10-10 0,10-9 0,7-5 1,6 0 1,7 0 0,6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5"/>
    </inkml:context>
    <inkml:brush xml:id="br0">
      <inkml:brushProperty name="width" value="0.0390531532466412" units="cm"/>
      <inkml:brushProperty name="height" value="0.0390531532466412" units="cm"/>
      <inkml:brushProperty name="color" value="#F2385B"/>
      <inkml:brushProperty name="ignorePressure" value="0"/>
    </inkml:brush>
  </inkml:definitions>
  <inkml:trace contextRef="#ctx0" brushRef="#br0">68600 36750 563,'0'75'1,"0"0"2	,0 0 2,0 0 3,-2 6 2,-3 13 3,-3 12 3,-2 13 4,-1 4-1,3-3-1,3-3-3,4-2-2,-1-12-2,-3-19-3,-3-18-2,-2-19-2,-1-1 0,3 20 0,3 18 3,4 20 0,1 0 1,0-15 0,0-15-2,0-16 1,0-26-5,0-33-7,0-35-7,0-34-8,1-24-4,4-12-3,3-13-3,3-12-2,3-2-1,3 9 4,3 10 2,4 10 3,4 8 3,6 10 6,7 10 4,6 9 5,3 9 5,0 9 5,0 10 4,0 10 6,3 7 4,6 6 2,7 7 3,6 6 2,-1 10 0,-5 17-2,-7 15-3,-5 16-2,-6 10-2,-3 7-2,-3 6-1,-2 7-2,-8 2-1,-8 1-2,-10-1 0,-9 1-1,-10-1-1,-9 1-4,-10-1-3,-8 1-2,-8-6-2,-2-8 1,-3-10 1,-3-9 1,-1-13 0,4-16-2,3-15-1,3-15-1,4-23 0,7-28 1,6-28 1,7-27 0,4-14 2,3 4 0,3 3 0,4 3 0,1 10 1,0 20-1,0 18 0,0 20-1,6 0-2,13-15-4,12-15-5,13-16-5,7-5 0,4 6 3,3 7 4,3 6 3,4 7 2,7 10 1,6 10-1,7 9 2,4 7 2,3 7 7,3 6 6,4 7 6,2 5 3,4 7-1,3 6 0,3 7 0,-1 8 2,-2 14 6,-3 11 5,-3 14 5,-12 11 1,-18 14-4,-19 11-4,-18 14-3,-14 5-5,-5 1-4,-7-1-4,-5 1-4,-8-6-2,-5-8 1,-7-10 0,-5-9 2,-9-7-5,-9-3-10,-10-3-9,-8-2-9,-4-11-4,3-15 4,3-15 4,4-16 3,1-19 2,0-22 1,0-22 2,0-21 2,4-15-1,10-6-2,10-6-1,9-6-3,7 4 1,7 16 1,6 15 2,7 17 3,2 10 0,1 6-2,-1 7-1,1 6-1,7-5-4,16-16-6,15-15-6,17-15-6,0-1 0,-11 16 6,-14 15 6,-11 17 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6"/>
    </inkml:context>
    <inkml:brush xml:id="br0">
      <inkml:brushProperty name="width" value="0.0271381605416536" units="cm"/>
      <inkml:brushProperty name="height" value="0.0271381605416536" units="cm"/>
      <inkml:brushProperty name="color" value="#F2385B"/>
      <inkml:brushProperty name="ignorePressure" value="0"/>
    </inkml:brush>
  </inkml:definitions>
  <inkml:trace contextRef="#ctx0" brushRef="#br0">72650 35850 810,'54'-25'-2,"10"0"-3	,10 0-5,9 0-3,6 3 3,3 6 11,3 7 10,4 6 11,-7 3 5,-16 0 0,-15 0 0,-15 0-1,-11 0-2,-2 0-3,-3 0-4,-3 0-4,-1 1-4,4 4-5,3 3-4,3 3-5,-7 1-11,-15 1-16,-15-1-17,-16 1-16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6"/>
    </inkml:context>
    <inkml:brush xml:id="br0">
      <inkml:brushProperty name="width" value="0.0269742198288441" units="cm"/>
      <inkml:brushProperty name="height" value="0.0269742198288441" units="cm"/>
      <inkml:brushProperty name="color" value="#F2385B"/>
      <inkml:brushProperty name="ignorePressure" value="0"/>
    </inkml:brush>
  </inkml:definitions>
  <inkml:trace contextRef="#ctx0" brushRef="#br0">73400 35400 815,'-25'50'0,"0"0"0	,0 0 0,0 0-1,-2 6 4,-3 13 5,-3 12 6,-2 13 5,-3 2 2,1-5-1,-1-7-1,1-5-2,2-11-2,7-11-4,6-14-4,7-11-3,-4 5-1,-12 26 2,-13 24 0,-12 26 2,-7 10-1,1-3-5,-1-3-3,1-2-5,2-6-3,7-6-2,6-6-2,7-6-2,5-12-2,7-15-2,6-15-3,7-16-1,4-15-2,3-11-4,3-14-3,4-11-2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7"/>
    </inkml:context>
    <inkml:brush xml:id="br0">
      <inkml:brushProperty name="width" value="0.034275583922863" units="cm"/>
      <inkml:brushProperty name="height" value="0.034275583922863" units="cm"/>
      <inkml:brushProperty name="color" value="#F2385B"/>
      <inkml:brushProperty name="ignorePressure" value="0"/>
    </inkml:brush>
  </inkml:definitions>
  <inkml:trace contextRef="#ctx0" brushRef="#br0">72800 36850 641,'45'50'5,"-9"0"-5	,-10 0-5,-8 0-5,-6 6 4,1 13 12,-1 12 13,1 13 12,-3 7 7,-2 4 0,-3 3 0,-3 3 2,-2-1-3,0-2-5,0-3-4,0-3-6,0-7-3,0-9-6,0-10-4,0-8-5,0-9-4,0-6-7,0-6-5,0-6-6,0-21-11,0-34-16,0-35-16,0-33-16,0-9 0,0 19 17,0 19 16,0 19 17,1-2 10,4-22 4,3-22 4,3-21 3,3-6 3,3 14 0,3 11 1,4 14 1,-1 8 2,-3 7 2,-3 6 4,-2 7 3,0 5 3,7 7 3,6 6 4,7 7 3,7 2 3,9 1 3,10-1 2,10 1 3,2 1-1,-3 3-1,-3 3-4,-2 4-2,-6 4-1,-6 6-1,-6 7 1,-6 6 0,-9 4-3,-8 4-5,-10 3-5,-9 3-6,-7 6-3,-3 9-2,-3 10-2,-2 10 0,-3-3-3,1-11-2,-1-14-1,1-11-3,-10 2-1,-19 19 0,-18 19 0,-19 19-1,-10 7 0,1-3-2,-1-3-2,1-2-1,4-11 1,9-15 4,10-15 4,10-16 3,16-21 5,26-24 5,24-26 4,26-24 6,21-15 1,19-3-5,19-3-3,19-2-3,5 2-4,-5 9-4,-7 10-3,-5 10-3,-12 8-5,-16 10-8,-15 10-6,-15 9-7,-9 4-4,1 1 0,-1-1 0,1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14:15"/>
    </inkml:context>
    <inkml:brush xml:id="br0">
      <inkml:brushProperty name="width" value="0.0307498294860125" units="cm"/>
      <inkml:brushProperty name="height" value="0.0307498294860125" units="cm"/>
      <inkml:brushProperty name="color" value="#F2385B"/>
      <inkml:brushProperty name="ignorePressure" value="0"/>
    </inkml:brush>
  </inkml:definitions>
  <inkml:trace contextRef="#ctx0" brushRef="#br0">39350 7350 715,'-38'1'8,"26"4"-4	,24 3-6,26 3-4,13 3-3,4 3-1,3 3-2,3 4-1,1 2 1,1 4 6,-1 3 4,1 3 6,-4-1 2,-6-2 0,-6-3 2,-6-3-1,-6-1 1,-2 4-2,-3 3-1,-3 3-2,-7 4 1,-9 7 3,-10 6 3,-8 7 3,-15 5 0,-19 7-1,-18 6-1,-19 7-1,-15 5-1,-8 7 0,-10 6-1,-9 7 1,-1-1-1,10-6-1,10-6-1,9-6-2,12-10 0,16-12 1,15-13-1,17-12 1,19-16-4,26-19-8,24-18-8,26-19-8,12-10-3,0 1 4,0-1 2,0 1 2,1-1 4,4 1 1,3-1 3,3 1 3,-2-1 3,-6 1 3,-6-1 4,-6 1 4,-9 2 3,-8 7 2,-10 6 1,-9 7 1,-10 8 1,-9 14 0,-10 11 0,-8 14 0,-12 16 1,-12 22 3,-13 22 3,-12 23 3,-9 13 0,-2 6-3,-3 7-2,-3 6-3,4-12-3,13-27-5,12-28-5,13-28-3,1-6-4,-9 20-1,-10 18-1,-8 20-1,-1 0 0,9-15 2,10-15 0,10-16 2,10-19-9,13-22-20,12-22-19,13-21-19,4-10-2,-3 3 13,-3 3 15,-2 4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7"/>
    </inkml:context>
    <inkml:brush xml:id="br0">
      <inkml:brushProperty name="width" value="0.030710905790329" units="cm"/>
      <inkml:brushProperty name="height" value="0.030710905790329" units="cm"/>
      <inkml:brushProperty name="color" value="#F2385B"/>
      <inkml:brushProperty name="ignorePressure" value="0"/>
    </inkml:brush>
  </inkml:definitions>
  <inkml:trace contextRef="#ctx0" brushRef="#br0">75250 36250 716,'1'51'-26,"4"4"2	,3 3 0,3 3 1,-1-4 6,-2-8 10,-3-10 10,-3-9 11,-2 7 9,0 26 5,0 24 6,0 26 6,0 10 1,0-3-2,0-3-2,0-2-4,0-8-3,0-8-6,0-10-5,0-9-6,1-18-4,4-24-2,3-26-1,3-24-3,1-24-1,1-22-4,-1-22-1,1-21-3,1-18-1,3-12-1,3-13-1,4-12 0,1 4 1,0 22 1,0 22 2,0 23 1,1 11 2,4 4 0,3 3 0,3 3 0,4 6 0,7 9-1,6 10 0,7 10-1,0 7-2,-2 6-6,-3 7-4,-3 6-5,-4 4-3,-3 4-3,-3 3-2,-2 3-2,-5 1-1,-2 1 2,-3-1 0,-3 1 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8"/>
    </inkml:context>
    <inkml:brush xml:id="br0">
      <inkml:brushProperty name="width" value="0.0308069139719009" units="cm"/>
      <inkml:brushProperty name="height" value="0.0308069139719009" units="cm"/>
      <inkml:brushProperty name="color" value="#F2385B"/>
      <inkml:brushProperty name="ignorePressure" value="0"/>
    </inkml:brush>
  </inkml:definitions>
  <inkml:trace contextRef="#ctx0" brushRef="#br0">77950 35300 714,'-71'0'40,"10"0"-10	,10 0-11,9 0-11,4 3-6,1 6-2,-1 7 0,1 6-2,1 1-1,3-3 0,3-3-1,4-2-1,1-3-1,0 1-1,0-1-2,0 1-2,1 2 0,4 7 4,3 6 1,3 7 3,3 0 2,3-2 0,3-3 0,4-3 0,2 1 4,4 6 3,3 7 6,3 6 4,3 12 3,3 19 1,3 19 1,4 19 2,-1 10-1,-3 4-2,-3 3-2,-2 3-2,-5 3-3,-2 3-1,-3 3-1,-3 4-3,-2-3-1,0-5 0,0-7-2,0-5 0,0-12-2,0-16-2,0-15-4,0-15-2,-2-14-2,-3-8-2,-3-10-3,-2-9-2,-1-13-3,3-16-4,3-15-3,4-15-4,1-12-2,0-6 0,0-6 0,0-6-1,0-2 1,0 3 1,0 3 0,0 4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9"/>
    </inkml:context>
    <inkml:brush xml:id="br0">
      <inkml:brushProperty name="width" value="0.0261017493903637" units="cm"/>
      <inkml:brushProperty name="height" value="0.0261017493903637" units="cm"/>
      <inkml:brushProperty name="color" value="#F2385B"/>
      <inkml:brushProperty name="ignorePressure" value="0"/>
    </inkml:brush>
  </inkml:definitions>
  <inkml:trace contextRef="#ctx0" brushRef="#br0">78100 34550 842,'140'3'-9,"-18"6"-1	,-19 7 0,-18 6-1,-14 4 7,-5 4 13,-7 3 13,-5 3 13,-6-1 2,-3-2-7,-3-3-8,-2-3-8,-8-2-5,-8 0-3,-10 0-2,-9 0-4,-10 3-3,-9 6-6,-10 7-4,-8 6-5,-4 1-1,3-3 4,3-3 4,4-2 3,1-5 2,0-2 0,0-3 0,0-3-1,1-1 1,4 4 1,3 3 0,3 3 1,3-1 1,3-2 1,3-3 1,4-3 2,1-2 0,0 0 1,0 0 1,0 0 1,0 4 1,0 10 1,0 10 1,0 9 0,-2 4 1,-3 1 2,-3-1 2,-2 1 1,-3-1 0,1 1 0,-1-1-1,1 1-1,-1-3 0,1-2-3,-1-3-1,1-3-1,5-12-6,14-18-7,11-19-9,14-18-9,5-12-2,1-3 2,-1-3 2,1-2 2,-1-5 2,1-2 2,-1-3 2,1-3 2,-1 2 2,1 10 1,-1 10 2,1 9 2,-4 4 1,-6 1 3,-6-1 1,-6 1 2,-2 1 1,3 3 0,3 3 1,4 4 0,-4 10 3,-9 19 3,-10 19 5,-8 19 3,-11 12 1,-8 6-2,-10 7-4,-9 6-3,-9 7-1,-5 10-1,-7 10 1,-5 9 0,-3-2-6,4-12-9,3-13-10,3-12-10,6-13-3,9-12 4,10-13 3,10-12 5,4-9 2,0-2 0,0-3 0,0-3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5:59"/>
    </inkml:context>
    <inkml:brush xml:id="br0">
      <inkml:brushProperty name="width" value="0.0303426701575518" units="cm"/>
      <inkml:brushProperty name="height" value="0.0303426701575518" units="cm"/>
      <inkml:brushProperty name="color" value="#F2385B"/>
      <inkml:brushProperty name="ignorePressure" value="0"/>
    </inkml:brush>
  </inkml:definitions>
  <inkml:trace contextRef="#ctx0" brushRef="#br0">78000 38150 725,'98'-50'28,"-3"0"-14	,-3 0-13,-2 0-15,2 0 3,9 0 17,10 0 17,10 0 18,0 4 5,-5 10-7,-7 10-7,-5 9-8,-14 6-5,-18 3-5,-19 3-6,-18 4-3,-4 1-6,13 0-5,12 0-5,13 0-5,1 0-3,-9 0-1,-10 0 0,-8 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0"/>
    </inkml:context>
    <inkml:brush xml:id="br0">
      <inkml:brushProperty name="width" value="0.0281694252043962" units="cm"/>
      <inkml:brushProperty name="height" value="0.0281694252043962" units="cm"/>
      <inkml:brushProperty name="color" value="#F2385B"/>
      <inkml:brushProperty name="ignorePressure" value="0"/>
    </inkml:brush>
  </inkml:definitions>
  <inkml:trace contextRef="#ctx0" brushRef="#br0">74000 40000 780,'28'-44'112,"6"13"-39	,7 12-39,6 13-38,3 12-16,0 13 5,0 12 7,0 13 7,0 6-2,0 0-9,0 0-9,0 0-9,-7-2-2,-11-3 6,-14-3 6,-11-2 5,-7-5 0,0-2-5,0-3-7,0-3-6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0"/>
    </inkml:context>
    <inkml:brush xml:id="br0">
      <inkml:brushProperty name="width" value="0.0294333677738905" units="cm"/>
      <inkml:brushProperty name="height" value="0.0294333677738905" units="cm"/>
      <inkml:brushProperty name="color" value="#F2385B"/>
      <inkml:brushProperty name="ignorePressure" value="0"/>
    </inkml:brush>
  </inkml:definitions>
  <inkml:trace contextRef="#ctx0" brushRef="#br0">74100 41100 747,'-160'89'-9,"32"-22"3	,31-22 4,32-21 2,24-20 5,19-15 4,19-15 4,19-16 4,13-5 0,10 6-5,10 7-5,9 6-6,6 4-3,3 4-2,3 3-1,4 3-3,-6 6 0,-11 9 1,-14 10 2,-11 10 0,-11 5 4,-5 4 5,-7 3 4,-5 3 5,-8 3 3,-5 3 0,-7 3 1,-5 4 0,-3 2 1,4 4 2,3 3 0,3 3 1,3-1-1,3-2-4,3-3-4,4-3-3,2 2-4,4 10-4,3 10-2,3 9-2,3 4-3,3 1 2,3-1 0,4 1 0,-1-3 1,-3-2 0,-3-3 1,-2-3 0,-3-2 0,1 0 0,-1 0-1,1 0 1,-4-4-1,-6-5 1,-6-7 0,-6-5 1,-6-9-1,-2-9 1,-3-10 1,-3-8-1,-2-8 0,0-2-1,0-3-1,0-3-1,-5-7-2,-9-9-2,-10-10-3,-8-8-3,-1-8-1,9-2 2,10-3 1,10-3 2,8-1 2,10 4 2,10 3 4,9 3 2,9-2 3,9-6 2,10-6 4,10-6 3,8-7 1,10-6-3,10-6-2,9-6-3,9-6 3,9-2 5,10-3 7,10-3 5,2-1-2,-3 4-12,-3 3-10,-2 3-12,-5 3-5,-2 3-2,-3 3-1,-3 4-1,-4 2-1,-3 4-1,-3 3-2,-2 3-1,-8 4-1,-8 7 1,-10 6 1,-9 7 0,-9 5 0,-5 7 2,-7 6-1,-5 7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0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76100 40850 999,'-44'3'-4,"13"6"-11	,12 7-10,13 6-10,7 1-2,4-3 6,3-3 6,3-2 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1"/>
    </inkml:context>
    <inkml:brush xml:id="br0">
      <inkml:brushProperty name="width" value="0.0308123584836721" units="cm"/>
      <inkml:brushProperty name="height" value="0.0308123584836721" units="cm"/>
      <inkml:brushProperty name="color" value="#F2385B"/>
      <inkml:brushProperty name="ignorePressure" value="0"/>
    </inkml:brush>
  </inkml:definitions>
  <inkml:trace contextRef="#ctx0" brushRef="#br0">75950 40650 713,'0'121'-26,"0"-5"16	,0-7 16,0-5 17,-4-1 7,-5 6-3,-7 7-3,-5 6-2,-6 3-2,-3 0-3,-3 0-3,-2 0-2,-1-5-2,3-9-1,3-10-3,4-8-1,4-14-4,6-15-5,7-15-4,6-16-6,3-16-4,0-16-7,0-15-5,0-15-6,1-18-2,4-19 2,3-18 3,3-19 2,4-5 4,7 9 6,6 10 6,7 10 6,0 10 4,-2 13 1,-3 12 1,-3 13 1,-2 10 3,0 10 4,0 10 4,0 9 5,-2 10 5,-3 14 8,-3 11 7,-2 14 7,0 5 4,7 1 0,6-1 0,7 1 1,4-4-6,3-6-8,3-6-10,4-6-8,1-7-6,0-6-3,0-6-2,0-6-2,0-9-5,0-8-4,0-10-4,0-9-6,-2-10-5,-3-9-9,-3-10-7,-2-8-9,-6-4-1,-6 3 4,-6 3 4,-6 4 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1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76550 39800 999,'95'31'-31,"-9"13"6	,-10 12 5,-8 13 6,-6 2 3,1-5 4,-1-7 2,1-5 3,-7-8-2,-12-5-7,-13-7-4,-12-5-7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1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78100 40400 999,'45'112'-38,"-9"-24"10	,-10-26 9,-8-24 10,-6-13 1,1 0-5,-1 0-6,1 0-6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14:15"/>
    </inkml:context>
    <inkml:brush xml:id="br0">
      <inkml:brushProperty name="width" value="0.0349739976227283" units="cm"/>
      <inkml:brushProperty name="height" value="0.0349739976227283" units="cm"/>
      <inkml:brushProperty name="color" value="#F2385B"/>
      <inkml:brushProperty name="ignorePressure" value="0"/>
    </inkml:brush>
  </inkml:definitions>
  <inkml:trace contextRef="#ctx0" brushRef="#br0">39850 10050 629,'45'-16'2,"-9"19"7	,-10 19 6,-8 19 5,-8 13 4,-2 10 2,-3 10 2,-3 9 1,-1 6 0,4 3-2,3 3-1,3 4-2,3-7-3,3-16-3,3-15-4,4-15-3,5-15-2,10-12 1,10-13 1,9-12-1,6-18-3,3-21-8,3-22-8,4-22-9,8-32-8,17-40-9,15-40-10,16-41-8,-5 2-3,-25 48 3,-25 47 4,-25 47 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1"/>
    </inkml:context>
    <inkml:brush xml:id="br0">
      <inkml:brushProperty name="width" value="0.0242440272122622" units="cm"/>
      <inkml:brushProperty name="height" value="0.0242440272122622" units="cm"/>
      <inkml:brushProperty name="color" value="#F2385B"/>
      <inkml:brushProperty name="ignorePressure" value="0"/>
    </inkml:brush>
  </inkml:definitions>
  <inkml:trace contextRef="#ctx0" brushRef="#br0">78200 41850 907,'-46'156'26,"10"-37"-4	,10-38-4,9-37-3,7-34-6,7-27-6,6-28-9,7-28-6,5-17-6,7-2-3,6-3-4,7-3-3,-1 4-1,-6 13-1,-6 12 1,-6 13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2"/>
    </inkml:context>
    <inkml:brush xml:id="br0">
      <inkml:brushProperty name="width" value="0.0298294220119715" units="cm"/>
      <inkml:brushProperty name="height" value="0.0298294220119715" units="cm"/>
      <inkml:brushProperty name="color" value="#F2385B"/>
      <inkml:brushProperty name="ignorePressure" value="0"/>
    </inkml:brush>
  </inkml:definitions>
  <inkml:trace contextRef="#ctx0" brushRef="#br0">79000 39600 737,'48'0'24,"-3"0"1	,-3 0 1,-2 0 1,0 0 0,7 0-1,6 0-1,7 0-2,2 0-2,1 0-4,-1 0-6,1 0-3,-1 1-5,1 4-6,-1 3-4,1 3-5,-7 3-3,-12 3-4,-13 3-1,-12 4-3,-10 2-4,-6 4-5,-6 3-4,-6 3-5,-13 6 0,-19 9 7,-18 10 6,-19 10 7,-10 4 4,1 0 3,-1 0 2,1 0 4,5-8 1,14-16 3,11-15 2,14-15 2,0-3 1,-8 14-1,-10 11 0,-9 14-1,2-1 1,17-12 4,15-13 3,16-12 2,4-7 4,-6 1 3,-6-1 2,-6 1 4,13-7 2,35-12 2,35-13 2,34-12 3,20-10-2,6-6-6,7-6-6,6-6-5,1-2-4,-3 3-4,-3 3-3,-2 4-2,-11 5-2,-15 10 0,-15 10 0,-16 9 0,-12 4 0,-5 1-3,-7-1 0,-5 1-3,-14-1-2,-18 1-5,-19-1-5,-18 1-4,-7-1-2,6 1-1,7-1 0,6 1-2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2"/>
    </inkml:context>
    <inkml:brush xml:id="br0">
      <inkml:brushProperty name="width" value="0.0318047255277634" units="cm"/>
      <inkml:brushProperty name="height" value="0.0318047255277634" units="cm"/>
      <inkml:brushProperty name="color" value="#F2385B"/>
      <inkml:brushProperty name="ignorePressure" value="0"/>
    </inkml:brush>
  </inkml:definitions>
  <inkml:trace contextRef="#ctx0" brushRef="#br0">79250 39250 691,'0'160'14,"0"-27"-1	,0-28-1,0-28 0,0-18 0,0-6 1,0-6 2,0-6 0,-2 9 3,-3 25 2,-3 25 2,-2 25 3,-5 17-1,-2 9-2,-3 10-3,-3 10-2,-7 4-4,-9 0-2,-10 0-4,-8 0-3,-4-4-4,3-5-7,3-7-7,4-5-7,2-14-6,4-18-6,3-19-6,3-18-6,3-23-1,3-24 3,3-26 3,4-24 4,2-13 5,4 0 5,3 0 6,3 0 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2"/>
    </inkml:context>
    <inkml:brush xml:id="br0">
      <inkml:brushProperty name="width" value="0.0283561386168003" units="cm"/>
      <inkml:brushProperty name="height" value="0.0283561386168003" units="cm"/>
      <inkml:brushProperty name="color" value="#F2385B"/>
      <inkml:brushProperty name="ignorePressure" value="0"/>
    </inkml:brush>
  </inkml:definitions>
  <inkml:trace contextRef="#ctx0" brushRef="#br0">78850 41350 775,'231'-18'0,"-37"17"5	,-38 15 7,-37 16 6,-23 10 5,-5 7 5,-7 6 4,-5 7 6,-8 4-4,-5 3-11,-7 3-12,-5 4-11,-9-4-9,-9-9-8,-10-10-8,-8-8-8,-8-8-5,-2-2-4,-3-3-4,-3-3-3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2"/>
    </inkml:context>
    <inkml:brush xml:id="br0">
      <inkml:brushProperty name="width" value="0.0276687145233154" units="cm"/>
      <inkml:brushProperty name="height" value="0.0276687145233154" units="cm"/>
      <inkml:brushProperty name="color" value="#F2385B"/>
      <inkml:brushProperty name="ignorePressure" value="0"/>
    </inkml:brush>
  </inkml:definitions>
  <inkml:trace contextRef="#ctx0" brushRef="#br0">73300 45250 795,'70'-19'36,"-9"13"1	,-10 12-1,-8 13 0,-6 9-6,1 6-10,-1 7-10,1 6-12,-4 3-7,-6 0-6,-6 0-6,-6 0-6,-4 1-1,1 4 4,-1 3 4,1 3 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3"/>
    </inkml:context>
    <inkml:brush xml:id="br0">
      <inkml:brushProperty name="width" value="0.0245911031961441" units="cm"/>
      <inkml:brushProperty name="height" value="0.0245911031961441" units="cm"/>
      <inkml:brushProperty name="color" value="#F2385B"/>
      <inkml:brushProperty name="ignorePressure" value="0"/>
    </inkml:brush>
  </inkml:definitions>
  <inkml:trace contextRef="#ctx0" brushRef="#br0">72950 46500 894,'0'187'5,"0"-24"8	,0-26 9,0-24 10,0-13-6,0 0-18,0 0-20,0 0-18,1-8-9,4-16 4,3-15 3,3-15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3"/>
    </inkml:context>
    <inkml:brush xml:id="br0">
      <inkml:brushProperty name="width" value="0.0369078442454338" units="cm"/>
      <inkml:brushProperty name="height" value="0.0369078442454338" units="cm"/>
      <inkml:brushProperty name="color" value="#F2385B"/>
      <inkml:brushProperty name="ignorePressure" value="0"/>
    </inkml:brush>
  </inkml:definitions>
  <inkml:trace contextRef="#ctx0" brushRef="#br0">73000 47150 596,'71'-138'6,"-5"26"3	,-7 24 0,-5 26 3,-4 15 0,0 6 0,0 7 1,0 6 1,-2 6-2,-3 6-3,-3 7-3,-2 6-3,-6 9-2,-6 13 0,-6 12 0,-6 13 0,-6 7 0,-2 4-3,-3 3-1,-3 3-2,-2 1-2,0 1-1,0-1-1,0 1-1,0 1 0,0 3 2,0 3 2,0 4 2,0-6 2,0-11 1,0-14 1,0-11 1,0-4 1,0 6-1,0 7 0,0 6-1,3 3 0,6 0 1,7 0-1,6 0 1,1-4 0,-3-5 1,-3-7-1,-2-5 1,-1-4 0,3 0 0,3 0 1,4 0-1,1 1 1,0 4-1,0 3-1,0 3 0,-4 1-1,-5 1-2,-7-1-2,-5 1-1,-4-1-1,0 1 0,0-1 1,0 1-1,-5-1 1,-9 1 0,-10-1 1,-8 1-1,-11-1 0,-8 1 1,-10-1 1,-9 1 0,-2-3 0,6-2 0,7-3 0,6-3 1,6-6 0,6-5 1,7-7 3,6-5 0,-1-4 2,-5 0 0,-7 0 1,-5 0-1,6-2 8,23-3 11,22-3 14,22-2 12,16-1 2,14 3-7,11 3-9,14 4-7,7 2-4,3 4-3,3 3-1,4 3-2,-1 3-4,-3 3-5,-3 3-5,-2 4-7,-3 1-9,1 0-14,-1 0-15,1 0-15,-9-2-2,-15-3 9,-15-3 9,-16-2 9,-8-5 3,0-2-1,0-3-4,0-3-2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4"/>
    </inkml:context>
    <inkml:brush xml:id="br0">
      <inkml:brushProperty name="width" value="0.0364309400320053" units="cm"/>
      <inkml:brushProperty name="height" value="0.0364309400320053" units="cm"/>
      <inkml:brushProperty name="color" value="#F2385B"/>
      <inkml:brushProperty name="ignorePressure" value="0"/>
    </inkml:brush>
  </inkml:definitions>
  <inkml:trace contextRef="#ctx0" brushRef="#br0">76200 45950 603,'-66'214'2,"19"-22"4	,19-22 3,19-21 3,5-4 4,-5 16 2,-7 15 3,-5 17 3,-6 5 0,-3-3-5,-3-3-4,-2-2-3,-1-11-3,3-15 1,3-15 1,4-16 0,4-19-1,6-22-3,7-22-3,6-21-2,3-24-2,0-25-3,0-25-1,0-25-2,1-24-3,4-21-2,3-22-4,3-22-3,6-8-1,9 6 1,10 7 2,10 6 2,-1 15 0,-9 26 3,-10 24 1,-8 26 2,0 7 1,14-9 2,11-10 1,14-8 2,2 0 0,-6 14 0,-6 11-2,-6 14 0,-7 14 4,-6 20 7,-6 18 7,-6 20 8,-6 14 4,-2 14 2,-3 11 1,-3 14 2,1 7-1,6 3-2,7 3-2,6 4-3,3-6-3,0-11-4,0-14-3,0-11-5,1-14-4,4-11-3,3-14-5,3-11-3,4-14-2,7-11 1,6-14 0,7-11 1,-4-7 0,-12 0-2,-13 0-2,-12 0-2,1-16-1,16-31-4,15-31-3,17-31-2,7-18-2,0-3 1,0-3 0,0-2 1,-4-3 1,-5 1 5,-7-1 4,-5 1 3,-6 2 3,-3 7 3,-3 6 1,-2 7 2,-5 10 1,-2 16 0,-3 15-1,-3 17-1,-6 13 1,-5 13 2,-7 12 0,-5 13 2,-8 9 2,-5 6 3,-7 7 3,-5 6 3,-4 10 1,0 17 1,0 15 2,0 16-1,1 16 1,4 20-3,3 18-1,3 20-3,1 8 0,1 1 1,-1-1 2,1 1 0,2-6 0,7-8-3,6-10-2,7-9-3,5-10-2,7-9-2,6-10-1,7-8-2,5-12-2,7-12-3,6-13-3,7-12-3,2-18-2,1-21 1,-1-22-2,1-22 1,-3-13-1,-2-3 0,-3-3 0,-3-2 0,1-15 0,6-25-1,7-25 0,6-25 0,-1-7 1,-5 14 2,-7 11 3,-5 14 2,-8 11 2,-5 14 0,-7 11 1,-5 14 1,-8 13 1,-5 16 2,-7 15 0,-5 17 1,-3 3 2,4-5-1,3-7 1,3-5 1,-5 13 3,-12 34 8,-13 35 8,-12 35 8,-5 22 2,3 14-2,3 11-4,4 14-2,2 8-3,4 7-1,3 6-2,3 7-2,3-1 0,3-6 0,3-6 1,4-6 0,1-10 0,0-12-3,0-13-3,0-12-2,1-9-5,4-2-10,3-3-8,3-3-10,4-24-9,7-44-10,6-43-12,7-44-10,-1-19 0,-6 6 14,-6 7 12,-6 6 12,-4 7 8,1 10 2,-1 10 2,1 9 2,-1-2 2,1-12 1,-1-13 1,1-12 2,1-2 1,3 9 1,3 10 2,4 10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4"/>
    </inkml:context>
    <inkml:brush xml:id="br0">
      <inkml:brushProperty name="width" value="0.0346004068851471" units="cm"/>
      <inkml:brushProperty name="height" value="0.0346004068851471" units="cm"/>
      <inkml:brushProperty name="color" value="#F2385B"/>
      <inkml:brushProperty name="ignorePressure" value="0"/>
    </inkml:brush>
  </inkml:definitions>
  <inkml:trace contextRef="#ctx0" brushRef="#br0">79950 45950 635,'14'-44'6,"-22"13"11	,-22 12 12,-21 13 10,-12 13 4,1 17-7,-1 15-6,1 16-7,2 4-5,7-6-3,6-6-3,7-6-4,5-6-3,7-2-1,6-3-2,7-3-2,-1 5 0,-6 17 3,-6 15 2,-6 16 3,4 1 2,16-12-1,15-13 1,17-12 1,13-12-2,13-8-2,12-10-3,13-9-3,7-9-1,4-5-1,3-7-2,3-5 0,-1-9-6,-2-9-8,-3-10-8,-3-8-8,-7-6-2,-9 1 5,-10-1 6,-8 1 4,-9 2-2,-6 7-9,-6 6-11,-6 7-10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6:04"/>
    </inkml:context>
    <inkml:brush xml:id="br0">
      <inkml:brushProperty name="width" value="0.0363325923681259" units="cm"/>
      <inkml:brushProperty name="height" value="0.0363325923681259" units="cm"/>
      <inkml:brushProperty name="color" value="#F2385B"/>
      <inkml:brushProperty name="ignorePressure" value="0"/>
    </inkml:brush>
  </inkml:definitions>
  <inkml:trace contextRef="#ctx0" brushRef="#br0">81350 44950 605,'89'121'32,"-22"-5"-3	,-22-7-2,-21-5-3,-15-1 1,-6 6 7,-6 7 5,-6 6 5,-10 6 0,-12 6-9,-13 7-8,-12 6-7,-12-2-7,-8-9-2,-10-10-3,-9-8-3,1-14-16,13-15-27,12-15-27,13-16-28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14:15"/>
    </inkml:context>
    <inkml:brush xml:id="br0">
      <inkml:brushProperty name="width" value="0.0220955554395914" units="cm"/>
      <inkml:brushProperty name="height" value="0.0220955554395914" units="cm"/>
      <inkml:brushProperty name="color" value="#F2385B"/>
      <inkml:brushProperty name="ignorePressure" value="0"/>
    </inkml:brush>
  </inkml:definitions>
  <inkml:trace contextRef="#ctx0" brushRef="#br0">42800 7000 995,'-22'73'4,"6"-3"-7	,7-3-8,6-2-7,3-1 0,0 3 10,0 3 10,0 4 9,0-4 4,0-9-5,0-10-4,0-8-5,3-8-3,6-2-6,7-3-4,6-3-6,1-7-2,-3-9-1,-3-10-1,-2-8-2,-3-9 2,1-6 2,-1-6 4,1-6 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3"/>
    </inkml:context>
    <inkml:brush xml:id="br0">
      <inkml:brushProperty name="width" value="0.0253996551036835" units="cm"/>
      <inkml:brushProperty name="height" value="0.0253996551036835" units="cm"/>
      <inkml:brushProperty name="color" value="#F2385B"/>
      <inkml:brushProperty name="ignorePressure" value="0"/>
    </inkml:brush>
  </inkml:definitions>
  <inkml:trace contextRef="#ctx0" brushRef="#br0">33200 55200 866,'21'118'-68,"-5"-11"34	,-7-14 32,-5-11 33,-4-6 14,0 4-6,0 3-7,0 3-5,0-5-6,0-12-5,0-13-5,0-12-5,-2 2-2,-3 20-2,-3 18 0,-2 20-1,-1 10-1,3 3 0,3 3-2,4 4-1,2-7-1,4-16-5,3-15-4,3-15-3,-1-23-6,-2-28-9,-3-28-8,-3-27-9,-4-14 1,-3 4 11,-3 3 10,-2 3 10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3"/>
    </inkml:context>
    <inkml:brush xml:id="br0">
      <inkml:brushProperty name="width" value="0.0258722119033337" units="cm"/>
      <inkml:brushProperty name="height" value="0.0258722119033337" units="cm"/>
      <inkml:brushProperty name="color" value="#F2385B"/>
      <inkml:brushProperty name="ignorePressure" value="0"/>
    </inkml:brush>
  </inkml:definitions>
  <inkml:trace contextRef="#ctx0" brushRef="#br0">32500 54500 850,'-47'0'0,"6"0"0	,7 0 0,6 0 0,17 0 1,28 0 3,28 0 3,29 0 2,7 0 1,-12 0 0,-13 0-1,-12 0 0,1 0 0,16 0 0,15 0 1,17 0 0,-1 0 0,-16 0-1,-15 0-1,-15 0-1,2-2-1,22-3-1,22-3-1,23-2-2,5-3-1,-9 1-1,-10-1-2,-8 1-1,-11-1-2,-8 1-2,-10-1-1,-9 1-2,-18-1-6,-24 1-13,-26-1-13,-24 1-11,-10 4-1,6 9 12,7 10 12,6 10 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3"/>
    </inkml:context>
    <inkml:brush xml:id="br0">
      <inkml:brushProperty name="width" value="0.0258220043033361" units="cm"/>
      <inkml:brushProperty name="height" value="0.0258220043033361" units="cm"/>
      <inkml:brushProperty name="color" value="#F2385B"/>
      <inkml:brushProperty name="ignorePressure" value="0"/>
    </inkml:brush>
  </inkml:definitions>
  <inkml:trace contextRef="#ctx0" brushRef="#br0">33450 54750 851,'-4'46'-55,"-5"-5"12	,-7-7 14,-5-5 12,-3-4 10,4 0 8,3 0 9,3 0 7,-4 4 5,-8 10 4,-10 10 4,-9 9 3,-9 10-1,-5 14-6,-7 11-5,-5 14-6,-8 7-2,-5 3-1,-7 3 1,-5 4 0,-1-3-3,6-5-5,7-7-4,6-5-6,9-12-3,13-16-3,12-15-2,13-15-3,9-17-5,6-15-9,7-15-10,6-16-10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4"/>
    </inkml:context>
    <inkml:brush xml:id="br0">
      <inkml:brushProperty name="width" value="0.0234249364584684" units="cm"/>
      <inkml:brushProperty name="height" value="0.0234249364584684" units="cm"/>
      <inkml:brushProperty name="color" value="#F2385B"/>
      <inkml:brushProperty name="ignorePressure" value="0"/>
    </inkml:brush>
  </inkml:definitions>
  <inkml:trace contextRef="#ctx0" brushRef="#br0">33200 55050 939,'96'93'-66,"-5"-11"26	,-7-14 24,-5-11 25,-8-9 14,-5-3 2,-7-3 3,-5-2 2,-4-5-3,0-2-6,0-3-8,0-3-7,-4-4-6,-5-3-7,-7-3-7,-5-2-7,-6-3-3,-3 1-2,-3-1-1,-2 1-1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4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35400 54500 999,'187'-24'-38,"-24"4"9	,-26 3 11,-24 3 11,-15 1 8,-3 1 6,-3-1 7,-2 1 6,-5-3-1,-2-2-6,-3-3-7,-3-3-6,-9-1-6,-11 4-3,-14 3-3,-11 3-4,-14-1-3,-11-2-3,-14-3-3,-11-3-4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4"/>
    </inkml:context>
    <inkml:brush xml:id="br0">
      <inkml:brushProperty name="width" value="0.0250115934759378" units="cm"/>
      <inkml:brushProperty name="height" value="0.0250115934759378" units="cm"/>
      <inkml:brushProperty name="color" value="#F2385B"/>
      <inkml:brushProperty name="ignorePressure" value="0"/>
    </inkml:brush>
  </inkml:definitions>
  <inkml:trace contextRef="#ctx0" brushRef="#br0">36150 54100 879,'23'46'-53,"-3"-5"16	,-3-7 16,-2-5 15,-5 3 11,-2 17 4,-3 15 5,-3 16 5,-6 7 2,-5 1 0,-7-1 0,-5 1-1,-8 12-1,-5 25-1,-7 25-3,-5 25-1,-3 1-2,4-21-2,3-22-1,3-22-2,3-18-4,3-11-4,3-14-6,4-11-5,2-17-8,4-18-11,3-19-10,3-18-10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4"/>
    </inkml:context>
    <inkml:brush xml:id="br0">
      <inkml:brushProperty name="width" value="0.0295431092381477" units="cm"/>
      <inkml:brushProperty name="height" value="0.0295431092381477" units="cm"/>
      <inkml:brushProperty name="color" value="#F2385B"/>
      <inkml:brushProperty name="ignorePressure" value="0"/>
    </inkml:brush>
  </inkml:definitions>
  <inkml:trace contextRef="#ctx0" brushRef="#br0">36500 54350 744,'29'148'2,"10"-3"5	,10-3 4,9-2 5,1 0 3,-6 7 1,-6 6 1,-6 7 2,-4 2-1,1 1 0,-1-1-2,1 1-2,1-6-1,3-8-3,3-10-3,4-9-2,-3-9-6,-5-5-5,-7-7-8,-5-5-6,-8-14-4,-5-18 0,-7-19-2,-5-18 0,-8-18-2,-5-16-5,-7-15-4,-5-15-3,-6-11-1,-3-2 3,-3-3 4,-2-3 4,-3-1 4,1 4 4,-1 3 6,1 3 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4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35850 55350 999,'75'50'-16,"0"0"1	,0 0 0,0 0 1,0-2 0,0-3-2,0-3-1,0-2-1,-7-6-1,-11-6 3,-14-6 2,-11-6 2,-7-4 1,0 1 1,0-1 2,0 1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5"/>
    </inkml:context>
    <inkml:brush xml:id="br0">
      <inkml:brushProperty name="width" value="0.0228209290653467" units="cm"/>
      <inkml:brushProperty name="height" value="0.0228209290653467" units="cm"/>
      <inkml:brushProperty name="color" value="#F2385B"/>
      <inkml:brushProperty name="ignorePressure" value="0"/>
    </inkml:brush>
  </inkml:definitions>
  <inkml:trace contextRef="#ctx0" brushRef="#br0">38350 54550 964,'7'43'25,"17"-11"-14	,15-14-15,16-11-14,9-7-3,3 0 7,3 0 7,4 0 8,-3-2 4,-5-3-1,-7-3 1,-5-2 0,-4-6-3,0-6-3,0-6-5,0-6-5,-5-4-2,-9 1-4,-10-1-2,-8 1-3,-11 1-1,-8 3 1,-10 3 2,-9 4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0T02:48:05"/>
    </inkml:context>
    <inkml:brush xml:id="br0">
      <inkml:brushProperty name="width" value="0.0304136220365763" units="cm"/>
      <inkml:brushProperty name="height" value="0.0304136220365763" units="cm"/>
      <inkml:brushProperty name="color" value="#F2385B"/>
      <inkml:brushProperty name="ignorePressure" value="0"/>
    </inkml:brush>
  </inkml:definitions>
  <inkml:trace contextRef="#ctx0" brushRef="#br0">38850 54050 723,'-21'54'18,"10"10"-3	,10 10-2,9 9-3,4 10-1,1 14 1,-1 11 2,1 14 0,1 8 1,3 7 1,3 6 2,4 7 0,-1-1 0,-3-6-1,-3-6-1,-2-6-2,-3-9-1,1-8 0,-1-10-1,1-9 0,-3-12-2,-2-11-2,-3-14-2,-3-11-3,-2-4-1,0 6 0,0 7 0,0 6 0,0-4-1,0-11-3,0-14-1,0-11-3,-7-18-2,-11-22-4,-14-22-3,-11-21-4,-7-20 0,0-15 1,0-15 1,0-16 2,4-7 2,10 4 2,10 3 3,9 3 3,7 6 2,7 9 2,6 10 2,7 10 2,7 2-1,9-3-2,10-3-3,10-2-2,5-8-4,4-8-7,3-10-5,3-9-7,-4 4 0,-8 19 4,-10 19 3,-9 19 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AC1C-74B6-40D8-BA42-648A80D79C44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0B6E8-DEBD-4AB6-8B71-16A00FD607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Direct-address table: </a:t>
            </a:r>
            <a:r>
              <a:rPr lang="zh-CN" altLang="en-US" dirty="0"/>
              <a:t>直接寻址表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B6E8-DEBD-4AB6-8B71-16A00FD6079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Universal hashing: </a:t>
            </a:r>
            <a:r>
              <a:rPr lang="zh-CN" altLang="en-US" dirty="0"/>
              <a:t>全域散列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B6E8-DEBD-4AB6-8B71-16A00FD6079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57FA0-99E8-49E4-9996-7E5372692B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4CFE-35D0-4DBB-83DF-CE0081D7E3C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ustomXml" Target="../ink/ink15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customXml" Target="../ink/ink23.xml"/><Relationship Id="rId8" Type="http://schemas.openxmlformats.org/officeDocument/2006/relationships/customXml" Target="../ink/ink22.xml"/><Relationship Id="rId7" Type="http://schemas.openxmlformats.org/officeDocument/2006/relationships/customXml" Target="../ink/ink21.xml"/><Relationship Id="rId6" Type="http://schemas.openxmlformats.org/officeDocument/2006/relationships/customXml" Target="../ink/ink20.xml"/><Relationship Id="rId5" Type="http://schemas.openxmlformats.org/officeDocument/2006/relationships/customXml" Target="../ink/ink19.xml"/><Relationship Id="rId4" Type="http://schemas.openxmlformats.org/officeDocument/2006/relationships/customXml" Target="../ink/ink18.xml"/><Relationship Id="rId36" Type="http://schemas.openxmlformats.org/officeDocument/2006/relationships/slideLayout" Target="../slideLayouts/slideLayout2.xml"/><Relationship Id="rId35" Type="http://schemas.openxmlformats.org/officeDocument/2006/relationships/customXml" Target="../ink/ink49.xml"/><Relationship Id="rId34" Type="http://schemas.openxmlformats.org/officeDocument/2006/relationships/customXml" Target="../ink/ink48.xml"/><Relationship Id="rId33" Type="http://schemas.openxmlformats.org/officeDocument/2006/relationships/customXml" Target="../ink/ink47.xml"/><Relationship Id="rId32" Type="http://schemas.openxmlformats.org/officeDocument/2006/relationships/customXml" Target="../ink/ink46.xml"/><Relationship Id="rId31" Type="http://schemas.openxmlformats.org/officeDocument/2006/relationships/customXml" Target="../ink/ink45.xml"/><Relationship Id="rId30" Type="http://schemas.openxmlformats.org/officeDocument/2006/relationships/customXml" Target="../ink/ink44.xml"/><Relationship Id="rId3" Type="http://schemas.openxmlformats.org/officeDocument/2006/relationships/customXml" Target="../ink/ink17.xml"/><Relationship Id="rId29" Type="http://schemas.openxmlformats.org/officeDocument/2006/relationships/customXml" Target="../ink/ink43.xml"/><Relationship Id="rId28" Type="http://schemas.openxmlformats.org/officeDocument/2006/relationships/customXml" Target="../ink/ink42.xml"/><Relationship Id="rId27" Type="http://schemas.openxmlformats.org/officeDocument/2006/relationships/customXml" Target="../ink/ink41.xml"/><Relationship Id="rId26" Type="http://schemas.openxmlformats.org/officeDocument/2006/relationships/customXml" Target="../ink/ink40.xml"/><Relationship Id="rId25" Type="http://schemas.openxmlformats.org/officeDocument/2006/relationships/customXml" Target="../ink/ink39.xml"/><Relationship Id="rId24" Type="http://schemas.openxmlformats.org/officeDocument/2006/relationships/customXml" Target="../ink/ink38.xml"/><Relationship Id="rId23" Type="http://schemas.openxmlformats.org/officeDocument/2006/relationships/customXml" Target="../ink/ink37.xml"/><Relationship Id="rId22" Type="http://schemas.openxmlformats.org/officeDocument/2006/relationships/customXml" Target="../ink/ink36.xml"/><Relationship Id="rId21" Type="http://schemas.openxmlformats.org/officeDocument/2006/relationships/customXml" Target="../ink/ink35.xml"/><Relationship Id="rId20" Type="http://schemas.openxmlformats.org/officeDocument/2006/relationships/customXml" Target="../ink/ink34.xml"/><Relationship Id="rId2" Type="http://schemas.openxmlformats.org/officeDocument/2006/relationships/customXml" Target="../ink/ink16.xml"/><Relationship Id="rId19" Type="http://schemas.openxmlformats.org/officeDocument/2006/relationships/customXml" Target="../ink/ink33.xml"/><Relationship Id="rId18" Type="http://schemas.openxmlformats.org/officeDocument/2006/relationships/customXml" Target="../ink/ink32.xml"/><Relationship Id="rId17" Type="http://schemas.openxmlformats.org/officeDocument/2006/relationships/customXml" Target="../ink/ink31.xml"/><Relationship Id="rId16" Type="http://schemas.openxmlformats.org/officeDocument/2006/relationships/customXml" Target="../ink/ink30.xml"/><Relationship Id="rId15" Type="http://schemas.openxmlformats.org/officeDocument/2006/relationships/customXml" Target="../ink/ink29.xml"/><Relationship Id="rId14" Type="http://schemas.openxmlformats.org/officeDocument/2006/relationships/customXml" Target="../ink/ink28.xml"/><Relationship Id="rId13" Type="http://schemas.openxmlformats.org/officeDocument/2006/relationships/customXml" Target="../ink/ink27.xml"/><Relationship Id="rId12" Type="http://schemas.openxmlformats.org/officeDocument/2006/relationships/customXml" Target="../ink/ink26.xml"/><Relationship Id="rId11" Type="http://schemas.openxmlformats.org/officeDocument/2006/relationships/customXml" Target="../ink/ink25.xml"/><Relationship Id="rId10" Type="http://schemas.openxmlformats.org/officeDocument/2006/relationships/customXml" Target="../ink/ink24.xml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customXml" Target="../ink/ink57.xml"/><Relationship Id="rId8" Type="http://schemas.openxmlformats.org/officeDocument/2006/relationships/customXml" Target="../ink/ink56.xml"/><Relationship Id="rId7" Type="http://schemas.openxmlformats.org/officeDocument/2006/relationships/customXml" Target="../ink/ink55.xml"/><Relationship Id="rId6" Type="http://schemas.openxmlformats.org/officeDocument/2006/relationships/customXml" Target="../ink/ink54.xml"/><Relationship Id="rId5" Type="http://schemas.openxmlformats.org/officeDocument/2006/relationships/customXml" Target="../ink/ink53.xml"/><Relationship Id="rId42" Type="http://schemas.openxmlformats.org/officeDocument/2006/relationships/slideLayout" Target="../slideLayouts/slideLayout2.xml"/><Relationship Id="rId41" Type="http://schemas.openxmlformats.org/officeDocument/2006/relationships/customXml" Target="../ink/ink89.xml"/><Relationship Id="rId40" Type="http://schemas.openxmlformats.org/officeDocument/2006/relationships/customXml" Target="../ink/ink88.xml"/><Relationship Id="rId4" Type="http://schemas.openxmlformats.org/officeDocument/2006/relationships/customXml" Target="../ink/ink52.xml"/><Relationship Id="rId39" Type="http://schemas.openxmlformats.org/officeDocument/2006/relationships/customXml" Target="../ink/ink87.xml"/><Relationship Id="rId38" Type="http://schemas.openxmlformats.org/officeDocument/2006/relationships/customXml" Target="../ink/ink86.xml"/><Relationship Id="rId37" Type="http://schemas.openxmlformats.org/officeDocument/2006/relationships/customXml" Target="../ink/ink85.xml"/><Relationship Id="rId36" Type="http://schemas.openxmlformats.org/officeDocument/2006/relationships/customXml" Target="../ink/ink84.xml"/><Relationship Id="rId35" Type="http://schemas.openxmlformats.org/officeDocument/2006/relationships/customXml" Target="../ink/ink83.xml"/><Relationship Id="rId34" Type="http://schemas.openxmlformats.org/officeDocument/2006/relationships/customXml" Target="../ink/ink82.xml"/><Relationship Id="rId33" Type="http://schemas.openxmlformats.org/officeDocument/2006/relationships/customXml" Target="../ink/ink81.xml"/><Relationship Id="rId32" Type="http://schemas.openxmlformats.org/officeDocument/2006/relationships/customXml" Target="../ink/ink80.xml"/><Relationship Id="rId31" Type="http://schemas.openxmlformats.org/officeDocument/2006/relationships/customXml" Target="../ink/ink79.xml"/><Relationship Id="rId30" Type="http://schemas.openxmlformats.org/officeDocument/2006/relationships/customXml" Target="../ink/ink78.xml"/><Relationship Id="rId3" Type="http://schemas.openxmlformats.org/officeDocument/2006/relationships/customXml" Target="../ink/ink51.xml"/><Relationship Id="rId29" Type="http://schemas.openxmlformats.org/officeDocument/2006/relationships/customXml" Target="../ink/ink77.xml"/><Relationship Id="rId28" Type="http://schemas.openxmlformats.org/officeDocument/2006/relationships/customXml" Target="../ink/ink76.xml"/><Relationship Id="rId27" Type="http://schemas.openxmlformats.org/officeDocument/2006/relationships/customXml" Target="../ink/ink75.xml"/><Relationship Id="rId26" Type="http://schemas.openxmlformats.org/officeDocument/2006/relationships/customXml" Target="../ink/ink74.xml"/><Relationship Id="rId25" Type="http://schemas.openxmlformats.org/officeDocument/2006/relationships/customXml" Target="../ink/ink73.xml"/><Relationship Id="rId24" Type="http://schemas.openxmlformats.org/officeDocument/2006/relationships/customXml" Target="../ink/ink72.xml"/><Relationship Id="rId23" Type="http://schemas.openxmlformats.org/officeDocument/2006/relationships/customXml" Target="../ink/ink71.xml"/><Relationship Id="rId22" Type="http://schemas.openxmlformats.org/officeDocument/2006/relationships/customXml" Target="../ink/ink70.xml"/><Relationship Id="rId21" Type="http://schemas.openxmlformats.org/officeDocument/2006/relationships/customXml" Target="../ink/ink69.xml"/><Relationship Id="rId20" Type="http://schemas.openxmlformats.org/officeDocument/2006/relationships/customXml" Target="../ink/ink68.xml"/><Relationship Id="rId2" Type="http://schemas.openxmlformats.org/officeDocument/2006/relationships/customXml" Target="../ink/ink50.xml"/><Relationship Id="rId19" Type="http://schemas.openxmlformats.org/officeDocument/2006/relationships/customXml" Target="../ink/ink67.xml"/><Relationship Id="rId18" Type="http://schemas.openxmlformats.org/officeDocument/2006/relationships/customXml" Target="../ink/ink66.xml"/><Relationship Id="rId17" Type="http://schemas.openxmlformats.org/officeDocument/2006/relationships/customXml" Target="../ink/ink65.xml"/><Relationship Id="rId16" Type="http://schemas.openxmlformats.org/officeDocument/2006/relationships/customXml" Target="../ink/ink64.xml"/><Relationship Id="rId15" Type="http://schemas.openxmlformats.org/officeDocument/2006/relationships/customXml" Target="../ink/ink63.xml"/><Relationship Id="rId14" Type="http://schemas.openxmlformats.org/officeDocument/2006/relationships/customXml" Target="../ink/ink62.xml"/><Relationship Id="rId13" Type="http://schemas.openxmlformats.org/officeDocument/2006/relationships/customXml" Target="../ink/ink61.xml"/><Relationship Id="rId12" Type="http://schemas.openxmlformats.org/officeDocument/2006/relationships/customXml" Target="../ink/ink60.xml"/><Relationship Id="rId11" Type="http://schemas.openxmlformats.org/officeDocument/2006/relationships/customXml" Target="../ink/ink59.xml"/><Relationship Id="rId10" Type="http://schemas.openxmlformats.org/officeDocument/2006/relationships/customXml" Target="../ink/ink58.xml"/><Relationship Id="rId1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customXml" Target="../ink/ink97.xml"/><Relationship Id="rId8" Type="http://schemas.openxmlformats.org/officeDocument/2006/relationships/customXml" Target="../ink/ink96.xml"/><Relationship Id="rId7" Type="http://schemas.openxmlformats.org/officeDocument/2006/relationships/customXml" Target="../ink/ink95.xml"/><Relationship Id="rId6" Type="http://schemas.openxmlformats.org/officeDocument/2006/relationships/customXml" Target="../ink/ink94.xml"/><Relationship Id="rId5" Type="http://schemas.openxmlformats.org/officeDocument/2006/relationships/customXml" Target="../ink/ink93.xml"/><Relationship Id="rId4" Type="http://schemas.openxmlformats.org/officeDocument/2006/relationships/customXml" Target="../ink/ink92.xml"/><Relationship Id="rId33" Type="http://schemas.openxmlformats.org/officeDocument/2006/relationships/slideLayout" Target="../slideLayouts/slideLayout2.xml"/><Relationship Id="rId32" Type="http://schemas.openxmlformats.org/officeDocument/2006/relationships/customXml" Target="../ink/ink120.xml"/><Relationship Id="rId31" Type="http://schemas.openxmlformats.org/officeDocument/2006/relationships/customXml" Target="../ink/ink119.xml"/><Relationship Id="rId30" Type="http://schemas.openxmlformats.org/officeDocument/2006/relationships/customXml" Target="../ink/ink118.xml"/><Relationship Id="rId3" Type="http://schemas.openxmlformats.org/officeDocument/2006/relationships/customXml" Target="../ink/ink91.xml"/><Relationship Id="rId29" Type="http://schemas.openxmlformats.org/officeDocument/2006/relationships/customXml" Target="../ink/ink117.xml"/><Relationship Id="rId28" Type="http://schemas.openxmlformats.org/officeDocument/2006/relationships/customXml" Target="../ink/ink116.xml"/><Relationship Id="rId27" Type="http://schemas.openxmlformats.org/officeDocument/2006/relationships/customXml" Target="../ink/ink115.xml"/><Relationship Id="rId26" Type="http://schemas.openxmlformats.org/officeDocument/2006/relationships/customXml" Target="../ink/ink114.xml"/><Relationship Id="rId25" Type="http://schemas.openxmlformats.org/officeDocument/2006/relationships/customXml" Target="../ink/ink113.xml"/><Relationship Id="rId24" Type="http://schemas.openxmlformats.org/officeDocument/2006/relationships/customXml" Target="../ink/ink112.xml"/><Relationship Id="rId23" Type="http://schemas.openxmlformats.org/officeDocument/2006/relationships/customXml" Target="../ink/ink111.xml"/><Relationship Id="rId22" Type="http://schemas.openxmlformats.org/officeDocument/2006/relationships/customXml" Target="../ink/ink110.xml"/><Relationship Id="rId21" Type="http://schemas.openxmlformats.org/officeDocument/2006/relationships/customXml" Target="../ink/ink109.xml"/><Relationship Id="rId20" Type="http://schemas.openxmlformats.org/officeDocument/2006/relationships/customXml" Target="../ink/ink108.xml"/><Relationship Id="rId2" Type="http://schemas.openxmlformats.org/officeDocument/2006/relationships/customXml" Target="../ink/ink90.xml"/><Relationship Id="rId19" Type="http://schemas.openxmlformats.org/officeDocument/2006/relationships/customXml" Target="../ink/ink107.xml"/><Relationship Id="rId18" Type="http://schemas.openxmlformats.org/officeDocument/2006/relationships/customXml" Target="../ink/ink106.xml"/><Relationship Id="rId17" Type="http://schemas.openxmlformats.org/officeDocument/2006/relationships/customXml" Target="../ink/ink105.xml"/><Relationship Id="rId16" Type="http://schemas.openxmlformats.org/officeDocument/2006/relationships/customXml" Target="../ink/ink104.xml"/><Relationship Id="rId15" Type="http://schemas.openxmlformats.org/officeDocument/2006/relationships/customXml" Target="../ink/ink103.xml"/><Relationship Id="rId14" Type="http://schemas.openxmlformats.org/officeDocument/2006/relationships/customXml" Target="../ink/ink102.xml"/><Relationship Id="rId13" Type="http://schemas.openxmlformats.org/officeDocument/2006/relationships/customXml" Target="../ink/ink101.xml"/><Relationship Id="rId12" Type="http://schemas.openxmlformats.org/officeDocument/2006/relationships/customXml" Target="../ink/ink100.xml"/><Relationship Id="rId11" Type="http://schemas.openxmlformats.org/officeDocument/2006/relationships/customXml" Target="../ink/ink99.xml"/><Relationship Id="rId10" Type="http://schemas.openxmlformats.org/officeDocument/2006/relationships/customXml" Target="../ink/ink98.xml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122.xml"/><Relationship Id="rId8" Type="http://schemas.openxmlformats.org/officeDocument/2006/relationships/customXml" Target="../ink/ink121.xml"/><Relationship Id="rId71" Type="http://schemas.openxmlformats.org/officeDocument/2006/relationships/slideLayout" Target="../slideLayouts/slideLayout2.xml"/><Relationship Id="rId70" Type="http://schemas.openxmlformats.org/officeDocument/2006/relationships/customXml" Target="../ink/ink183.xml"/><Relationship Id="rId7" Type="http://schemas.openxmlformats.org/officeDocument/2006/relationships/image" Target="../media/image52.png"/><Relationship Id="rId69" Type="http://schemas.openxmlformats.org/officeDocument/2006/relationships/customXml" Target="../ink/ink182.xml"/><Relationship Id="rId68" Type="http://schemas.openxmlformats.org/officeDocument/2006/relationships/customXml" Target="../ink/ink181.xml"/><Relationship Id="rId67" Type="http://schemas.openxmlformats.org/officeDocument/2006/relationships/customXml" Target="../ink/ink180.xml"/><Relationship Id="rId66" Type="http://schemas.openxmlformats.org/officeDocument/2006/relationships/customXml" Target="../ink/ink179.xml"/><Relationship Id="rId65" Type="http://schemas.openxmlformats.org/officeDocument/2006/relationships/customXml" Target="../ink/ink178.xml"/><Relationship Id="rId64" Type="http://schemas.openxmlformats.org/officeDocument/2006/relationships/customXml" Target="../ink/ink177.xml"/><Relationship Id="rId63" Type="http://schemas.openxmlformats.org/officeDocument/2006/relationships/customXml" Target="../ink/ink176.xml"/><Relationship Id="rId62" Type="http://schemas.openxmlformats.org/officeDocument/2006/relationships/customXml" Target="../ink/ink175.xml"/><Relationship Id="rId61" Type="http://schemas.openxmlformats.org/officeDocument/2006/relationships/customXml" Target="../ink/ink174.xml"/><Relationship Id="rId60" Type="http://schemas.openxmlformats.org/officeDocument/2006/relationships/customXml" Target="../ink/ink173.xml"/><Relationship Id="rId6" Type="http://schemas.openxmlformats.org/officeDocument/2006/relationships/image" Target="../media/image51.png"/><Relationship Id="rId59" Type="http://schemas.openxmlformats.org/officeDocument/2006/relationships/customXml" Target="../ink/ink172.xml"/><Relationship Id="rId58" Type="http://schemas.openxmlformats.org/officeDocument/2006/relationships/customXml" Target="../ink/ink171.xml"/><Relationship Id="rId57" Type="http://schemas.openxmlformats.org/officeDocument/2006/relationships/customXml" Target="../ink/ink170.xml"/><Relationship Id="rId56" Type="http://schemas.openxmlformats.org/officeDocument/2006/relationships/customXml" Target="../ink/ink169.xml"/><Relationship Id="rId55" Type="http://schemas.openxmlformats.org/officeDocument/2006/relationships/customXml" Target="../ink/ink168.xml"/><Relationship Id="rId54" Type="http://schemas.openxmlformats.org/officeDocument/2006/relationships/customXml" Target="../ink/ink167.xml"/><Relationship Id="rId53" Type="http://schemas.openxmlformats.org/officeDocument/2006/relationships/customXml" Target="../ink/ink166.xml"/><Relationship Id="rId52" Type="http://schemas.openxmlformats.org/officeDocument/2006/relationships/customXml" Target="../ink/ink165.xml"/><Relationship Id="rId51" Type="http://schemas.openxmlformats.org/officeDocument/2006/relationships/customXml" Target="../ink/ink164.xml"/><Relationship Id="rId50" Type="http://schemas.openxmlformats.org/officeDocument/2006/relationships/customXml" Target="../ink/ink163.xml"/><Relationship Id="rId5" Type="http://schemas.openxmlformats.org/officeDocument/2006/relationships/image" Target="../media/image50.png"/><Relationship Id="rId49" Type="http://schemas.openxmlformats.org/officeDocument/2006/relationships/customXml" Target="../ink/ink162.xml"/><Relationship Id="rId48" Type="http://schemas.openxmlformats.org/officeDocument/2006/relationships/customXml" Target="../ink/ink161.xml"/><Relationship Id="rId47" Type="http://schemas.openxmlformats.org/officeDocument/2006/relationships/customXml" Target="../ink/ink160.xml"/><Relationship Id="rId46" Type="http://schemas.openxmlformats.org/officeDocument/2006/relationships/customXml" Target="../ink/ink159.xml"/><Relationship Id="rId45" Type="http://schemas.openxmlformats.org/officeDocument/2006/relationships/customXml" Target="../ink/ink158.xml"/><Relationship Id="rId44" Type="http://schemas.openxmlformats.org/officeDocument/2006/relationships/customXml" Target="../ink/ink157.xml"/><Relationship Id="rId43" Type="http://schemas.openxmlformats.org/officeDocument/2006/relationships/customXml" Target="../ink/ink156.xml"/><Relationship Id="rId42" Type="http://schemas.openxmlformats.org/officeDocument/2006/relationships/customXml" Target="../ink/ink155.xml"/><Relationship Id="rId41" Type="http://schemas.openxmlformats.org/officeDocument/2006/relationships/customXml" Target="../ink/ink154.xml"/><Relationship Id="rId40" Type="http://schemas.openxmlformats.org/officeDocument/2006/relationships/customXml" Target="../ink/ink153.xml"/><Relationship Id="rId4" Type="http://schemas.openxmlformats.org/officeDocument/2006/relationships/image" Target="../media/image49.png"/><Relationship Id="rId39" Type="http://schemas.openxmlformats.org/officeDocument/2006/relationships/customXml" Target="../ink/ink152.xml"/><Relationship Id="rId38" Type="http://schemas.openxmlformats.org/officeDocument/2006/relationships/customXml" Target="../ink/ink151.xml"/><Relationship Id="rId37" Type="http://schemas.openxmlformats.org/officeDocument/2006/relationships/customXml" Target="../ink/ink150.xml"/><Relationship Id="rId36" Type="http://schemas.openxmlformats.org/officeDocument/2006/relationships/customXml" Target="../ink/ink149.xml"/><Relationship Id="rId35" Type="http://schemas.openxmlformats.org/officeDocument/2006/relationships/customXml" Target="../ink/ink148.xml"/><Relationship Id="rId34" Type="http://schemas.openxmlformats.org/officeDocument/2006/relationships/customXml" Target="../ink/ink147.xml"/><Relationship Id="rId33" Type="http://schemas.openxmlformats.org/officeDocument/2006/relationships/customXml" Target="../ink/ink146.xml"/><Relationship Id="rId32" Type="http://schemas.openxmlformats.org/officeDocument/2006/relationships/customXml" Target="../ink/ink145.xml"/><Relationship Id="rId31" Type="http://schemas.openxmlformats.org/officeDocument/2006/relationships/customXml" Target="../ink/ink144.xml"/><Relationship Id="rId30" Type="http://schemas.openxmlformats.org/officeDocument/2006/relationships/customXml" Target="../ink/ink143.xml"/><Relationship Id="rId3" Type="http://schemas.openxmlformats.org/officeDocument/2006/relationships/image" Target="../media/image48.png"/><Relationship Id="rId29" Type="http://schemas.openxmlformats.org/officeDocument/2006/relationships/customXml" Target="../ink/ink142.xml"/><Relationship Id="rId28" Type="http://schemas.openxmlformats.org/officeDocument/2006/relationships/customXml" Target="../ink/ink141.xml"/><Relationship Id="rId27" Type="http://schemas.openxmlformats.org/officeDocument/2006/relationships/customXml" Target="../ink/ink140.xml"/><Relationship Id="rId26" Type="http://schemas.openxmlformats.org/officeDocument/2006/relationships/customXml" Target="../ink/ink139.xml"/><Relationship Id="rId25" Type="http://schemas.openxmlformats.org/officeDocument/2006/relationships/customXml" Target="../ink/ink138.xml"/><Relationship Id="rId24" Type="http://schemas.openxmlformats.org/officeDocument/2006/relationships/customXml" Target="../ink/ink137.xml"/><Relationship Id="rId23" Type="http://schemas.openxmlformats.org/officeDocument/2006/relationships/customXml" Target="../ink/ink136.xml"/><Relationship Id="rId22" Type="http://schemas.openxmlformats.org/officeDocument/2006/relationships/customXml" Target="../ink/ink135.xml"/><Relationship Id="rId21" Type="http://schemas.openxmlformats.org/officeDocument/2006/relationships/customXml" Target="../ink/ink134.xml"/><Relationship Id="rId20" Type="http://schemas.openxmlformats.org/officeDocument/2006/relationships/customXml" Target="../ink/ink133.xml"/><Relationship Id="rId2" Type="http://schemas.openxmlformats.org/officeDocument/2006/relationships/image" Target="../media/image47.png"/><Relationship Id="rId19" Type="http://schemas.openxmlformats.org/officeDocument/2006/relationships/customXml" Target="../ink/ink132.xml"/><Relationship Id="rId18" Type="http://schemas.openxmlformats.org/officeDocument/2006/relationships/customXml" Target="../ink/ink131.xml"/><Relationship Id="rId17" Type="http://schemas.openxmlformats.org/officeDocument/2006/relationships/customXml" Target="../ink/ink130.xml"/><Relationship Id="rId16" Type="http://schemas.openxmlformats.org/officeDocument/2006/relationships/customXml" Target="../ink/ink129.xml"/><Relationship Id="rId15" Type="http://schemas.openxmlformats.org/officeDocument/2006/relationships/customXml" Target="../ink/ink128.xml"/><Relationship Id="rId14" Type="http://schemas.openxmlformats.org/officeDocument/2006/relationships/customXml" Target="../ink/ink127.xml"/><Relationship Id="rId13" Type="http://schemas.openxmlformats.org/officeDocument/2006/relationships/customXml" Target="../ink/ink126.xml"/><Relationship Id="rId12" Type="http://schemas.openxmlformats.org/officeDocument/2006/relationships/customXml" Target="../ink/ink125.xml"/><Relationship Id="rId11" Type="http://schemas.openxmlformats.org/officeDocument/2006/relationships/customXml" Target="../ink/ink124.xml"/><Relationship Id="rId10" Type="http://schemas.openxmlformats.org/officeDocument/2006/relationships/customXml" Target="../ink/ink123.xml"/><Relationship Id="rId1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customXml" Target="../ink/ink186.xml"/><Relationship Id="rId4" Type="http://schemas.openxmlformats.org/officeDocument/2006/relationships/customXml" Target="../ink/ink185.xml"/><Relationship Id="rId3" Type="http://schemas.openxmlformats.org/officeDocument/2006/relationships/customXml" Target="../ink/ink184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6" Type="http://schemas.openxmlformats.org/officeDocument/2006/relationships/slideLayout" Target="../slideLayouts/slideLayout2.xml"/><Relationship Id="rId25" Type="http://schemas.openxmlformats.org/officeDocument/2006/relationships/customXml" Target="../ink/ink14.xml"/><Relationship Id="rId24" Type="http://schemas.openxmlformats.org/officeDocument/2006/relationships/customXml" Target="../ink/ink13.xml"/><Relationship Id="rId23" Type="http://schemas.openxmlformats.org/officeDocument/2006/relationships/customXml" Target="../ink/ink12.xml"/><Relationship Id="rId22" Type="http://schemas.openxmlformats.org/officeDocument/2006/relationships/customXml" Target="../ink/ink11.xml"/><Relationship Id="rId21" Type="http://schemas.openxmlformats.org/officeDocument/2006/relationships/customXml" Target="../ink/ink10.xml"/><Relationship Id="rId20" Type="http://schemas.openxmlformats.org/officeDocument/2006/relationships/customXml" Target="../ink/ink9.xml"/><Relationship Id="rId2" Type="http://schemas.openxmlformats.org/officeDocument/2006/relationships/image" Target="../media/image8.png"/><Relationship Id="rId19" Type="http://schemas.openxmlformats.org/officeDocument/2006/relationships/customXml" Target="../ink/ink8.xml"/><Relationship Id="rId18" Type="http://schemas.openxmlformats.org/officeDocument/2006/relationships/customXml" Target="../ink/ink7.xml"/><Relationship Id="rId17" Type="http://schemas.openxmlformats.org/officeDocument/2006/relationships/customXml" Target="../ink/ink6.xml"/><Relationship Id="rId16" Type="http://schemas.openxmlformats.org/officeDocument/2006/relationships/customXml" Target="../ink/ink5.xml"/><Relationship Id="rId15" Type="http://schemas.openxmlformats.org/officeDocument/2006/relationships/customXml" Target="../ink/ink4.xml"/><Relationship Id="rId14" Type="http://schemas.openxmlformats.org/officeDocument/2006/relationships/customXml" Target="../ink/ink3.xml"/><Relationship Id="rId13" Type="http://schemas.openxmlformats.org/officeDocument/2006/relationships/customXml" Target="../ink/ink2.xml"/><Relationship Id="rId12" Type="http://schemas.openxmlformats.org/officeDocument/2006/relationships/customXml" Target="../ink/ink1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0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Hashing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2020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Coping with collisions in hashing</a:t>
            </a:r>
            <a:br>
              <a:rPr lang="en-US" dirty="0"/>
            </a:br>
            <a:r>
              <a:rPr lang="en-US" dirty="0"/>
              <a:t>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26DEF863-254C-476F-8083-7AFB77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dirty="0"/>
                  <a:t>Each bucket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stores a pointer to a linked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All keys that are hashed to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go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391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628650" y="3933629"/>
            <a:ext cx="4301788" cy="2269949"/>
            <a:chOff x="628650" y="4275152"/>
            <a:chExt cx="4301788" cy="2269949"/>
          </a:xfrm>
        </p:grpSpPr>
        <p:sp>
          <p:nvSpPr>
            <p:cNvPr id="5" name="矩形 4"/>
            <p:cNvSpPr/>
            <p:nvPr/>
          </p:nvSpPr>
          <p:spPr>
            <a:xfrm>
              <a:off x="922174" y="6000233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22174" y="6246555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22173" y="5753913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22173" y="5261267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22173" y="5507589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22172" y="5014947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22172" y="4522299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22172" y="4768621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22171" y="4275979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8654" y="4275152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8656" y="452196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8657" y="47692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8655" y="50142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8651" y="5261100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8653" y="5507917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28654" y="575523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28652" y="600023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8650" y="624655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5948" y="4894060"/>
              <a:ext cx="10286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685948" y="5637010"/>
              <a:ext cx="10286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685948" y="6379960"/>
              <a:ext cx="10286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>
                  <a:extLst>
                    <a:ext uri="{FF2B5EF4-FFF2-40B4-BE49-F238E27FC236}">
                      <a14:artisticCrisscrossEtching id="{2095BB75-597F-4438-9B62-31B759657812}"/>
                    </a:ext>
                  </a:extLst>
                </p:cNvPr>
                <p:cNvSpPr/>
                <p:nvPr/>
              </p:nvSpPr>
              <p:spPr>
                <a:xfrm>
                  <a:off x="2714625" y="47243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5" y="4724356"/>
                  <a:ext cx="478003" cy="3348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>
                  <a:extLst>
                    <a:ext uri="{FF2B5EF4-FFF2-40B4-BE49-F238E27FC236}">
                      <a14:artisticCrisscrossEtching id="{FF8C55A5-03AB-4386-BA3D-EB8E38EE5090}"/>
                    </a:ext>
                  </a:extLst>
                </p:cNvPr>
                <p:cNvSpPr/>
                <p:nvPr/>
              </p:nvSpPr>
              <p:spPr>
                <a:xfrm>
                  <a:off x="2714625" y="5467305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5" y="5467305"/>
                  <a:ext cx="478003" cy="3348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>
                  <a:extLst>
                    <a:ext uri="{FF2B5EF4-FFF2-40B4-BE49-F238E27FC236}">
                      <a14:artisticCrisscrossEtching id="{725EC3A0-4D9A-4AC9-9F68-0BA916087436}"/>
                    </a:ext>
                  </a:extLst>
                </p:cNvPr>
                <p:cNvSpPr/>
                <p:nvPr/>
              </p:nvSpPr>
              <p:spPr>
                <a:xfrm>
                  <a:off x="2714624" y="6210254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4" y="6210254"/>
                  <a:ext cx="478003" cy="33484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34" name="直接箭头连接符 33"/>
            <p:cNvCxnSpPr>
              <a:stCxn id="33" idx="3"/>
              <a:endCxn id="36" idx="1"/>
            </p:cNvCxnSpPr>
            <p:nvPr/>
          </p:nvCxnSpPr>
          <p:spPr>
            <a:xfrm flipV="1">
              <a:off x="3192627" y="6377677"/>
              <a:ext cx="3939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矩形 35">
                  <a:extLst>
                    <a:ext uri="{FF2B5EF4-FFF2-40B4-BE49-F238E27FC236}">
                      <a14:artisticCrisscrossEtching id="{893050F9-65BD-4B7B-B93A-2172410F64C7}"/>
                    </a:ext>
                  </a:extLst>
                </p:cNvPr>
                <p:cNvSpPr/>
                <p:nvPr/>
              </p:nvSpPr>
              <p:spPr>
                <a:xfrm>
                  <a:off x="3586624" y="6210253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624" y="6210253"/>
                  <a:ext cx="478003" cy="3348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0" name="直接箭头连接符 39"/>
            <p:cNvCxnSpPr>
              <a:endCxn id="41" idx="1"/>
            </p:cNvCxnSpPr>
            <p:nvPr/>
          </p:nvCxnSpPr>
          <p:spPr>
            <a:xfrm flipV="1">
              <a:off x="3189533" y="4891780"/>
              <a:ext cx="3939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>
                  <a:extLst>
                    <a:ext uri="{FF2B5EF4-FFF2-40B4-BE49-F238E27FC236}">
                      <a14:artisticCrisscrossEtching id="{6A214967-CAB9-4375-9AA4-E2E4C7EBC85F}"/>
                    </a:ext>
                  </a:extLst>
                </p:cNvPr>
                <p:cNvSpPr/>
                <p:nvPr/>
              </p:nvSpPr>
              <p:spPr>
                <a:xfrm>
                  <a:off x="3583530" y="47243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530" y="4724356"/>
                  <a:ext cx="478003" cy="33484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3" name="直接箭头连接符 42"/>
            <p:cNvCxnSpPr>
              <a:endCxn id="44" idx="1"/>
            </p:cNvCxnSpPr>
            <p:nvPr/>
          </p:nvCxnSpPr>
          <p:spPr>
            <a:xfrm flipV="1">
              <a:off x="4058438" y="4891780"/>
              <a:ext cx="3939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>
                  <a:extLst>
                    <a:ext uri="{FF2B5EF4-FFF2-40B4-BE49-F238E27FC236}">
                      <a14:artisticCrisscrossEtching id="{2ED51DE6-12C5-4701-A69F-6614938C6958}"/>
                    </a:ext>
                  </a:extLst>
                </p:cNvPr>
                <p:cNvSpPr/>
                <p:nvPr/>
              </p:nvSpPr>
              <p:spPr>
                <a:xfrm>
                  <a:off x="4452435" y="47243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35" y="4724356"/>
                  <a:ext cx="478003" cy="33484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4:artisticCrisscrossEtching id="{BED19436-5013-419C-A708-CE67C880DB8C}"/>
                  </a:ext>
                </a:extLst>
              </p:cNvPr>
              <p:cNvSpPr txBox="1"/>
              <p:nvPr/>
            </p:nvSpPr>
            <p:spPr>
              <a:xfrm>
                <a:off x="5448607" y="3995828"/>
                <a:ext cx="30667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07" y="3995828"/>
                <a:ext cx="3066737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590" r="-139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0" name="组合 49"/>
          <p:cNvGrpSpPr/>
          <p:nvPr/>
        </p:nvGrpSpPr>
        <p:grpSpPr>
          <a:xfrm>
            <a:off x="483918" y="3707691"/>
            <a:ext cx="4615647" cy="2785181"/>
            <a:chOff x="483918" y="3707691"/>
            <a:chExt cx="4615647" cy="2785181"/>
          </a:xfrm>
        </p:grpSpPr>
        <p:sp>
          <p:nvSpPr>
            <p:cNvPr id="48" name="矩形: 圆角 47"/>
            <p:cNvSpPr/>
            <p:nvPr/>
          </p:nvSpPr>
          <p:spPr>
            <a:xfrm>
              <a:off x="483918" y="3707691"/>
              <a:ext cx="4615647" cy="27851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091642" y="3795178"/>
              <a:ext cx="1759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Hash Table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4:artisticCrisscrossEtching id="{137816B3-F29B-4AA0-8579-1839991138E1}"/>
                  </a:ext>
                </a:extLst>
              </p:cNvPr>
              <p:cNvSpPr txBox="1"/>
              <p:nvPr/>
            </p:nvSpPr>
            <p:spPr>
              <a:xfrm>
                <a:off x="5393087" y="4795921"/>
                <a:ext cx="33823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Space cost: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pointers;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actual elements.</a:t>
                </a: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87" y="4795921"/>
                <a:ext cx="3382336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883" t="-4061" r="-1982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Hashing with 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26DEF863-254C-476F-8083-7AFB77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Search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key.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Go through the corresponding list to search item with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pointer to an item.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Insert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the </a:t>
                </a:r>
                <a:r>
                  <a:rPr lang="en-US" sz="2000" i="1" u="sng" dirty="0"/>
                  <a:t>head</a:t>
                </a:r>
                <a:r>
                  <a:rPr lang="en-US" sz="2000" dirty="0"/>
                  <a:t> of the corresponding list.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Remove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pointer to an item.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Simply remove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from the linked list.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Time complexities?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(Assume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time.)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400" dirty="0">
                    <a:solidFill>
                      <a:srgbClr val="C00000"/>
                    </a:solidFill>
                  </a:rPr>
                  <a:t> can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in worst-case.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(All keys hash to same value.)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61329BBB-092B-4215-B4A8-B23801D0C3A8}"/>
                  </a:ext>
                </a:extLst>
              </p:cNvPr>
              <p:cNvSpPr txBox="1"/>
              <p:nvPr/>
            </p:nvSpPr>
            <p:spPr>
              <a:xfrm>
                <a:off x="6414887" y="3907114"/>
                <a:ext cx="711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887" y="3907114"/>
                <a:ext cx="71122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402" r="-15385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4:artisticCrisscrossEtching id="{895F201F-F992-4E5B-BB73-B38B4472A746}"/>
                  </a:ext>
                </a:extLst>
              </p:cNvPr>
              <p:cNvSpPr txBox="1"/>
              <p:nvPr/>
            </p:nvSpPr>
            <p:spPr>
              <a:xfrm>
                <a:off x="6059277" y="2798703"/>
                <a:ext cx="711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77" y="2798703"/>
                <a:ext cx="71122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0256" r="-1453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4324637" y="1700208"/>
            <a:ext cx="4528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Time depends on length of the linked list!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2960287" y="3911031"/>
              <a:ext cx="742813" cy="54777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2960287" y="3911031"/>
                <a:ext cx="742813" cy="54777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Let’s be optimistic (for now):</a:t>
            </a:r>
            <a:br>
              <a:rPr lang="en-US" dirty="0"/>
            </a:br>
            <a:r>
              <a:rPr lang="en-US" sz="3600" dirty="0"/>
              <a:t>The “Simple Uniform Hashing” Assumption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9123321A-3689-4D4A-A5F5-752BFFE58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/>
                  <a:t>Every key is </a:t>
                </a:r>
                <a:r>
                  <a:rPr lang="en-US" i="1" u="sng" dirty="0"/>
                  <a:t>equally likely</a:t>
                </a:r>
                <a:r>
                  <a:rPr lang="en-US" dirty="0"/>
                  <a:t> to map to every bucket.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Keys are mapped </a:t>
                </a:r>
                <a:r>
                  <a:rPr lang="en-US" i="1" u="sng" dirty="0"/>
                  <a:t>independently</a:t>
                </a:r>
                <a:r>
                  <a:rPr lang="en-US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Recall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fixed and deterministic:  </a:t>
                </a:r>
                <a:br>
                  <a:rPr lang="en-US" dirty="0"/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making assumptions regarding input keys’ distribution!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rgbClr val="C00000"/>
                    </a:solidFill>
                  </a:rPr>
                  <a:t>Why this helps?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key goes to a randomly chosen bucket, if there are enough number of buckets (</a:t>
                </a:r>
                <a:r>
                  <a:rPr lang="en-US" sz="2400" dirty="0" err="1"/>
                  <a:t>w.r.t.</a:t>
                </a:r>
                <a:r>
                  <a:rPr lang="en-US" sz="2400" dirty="0"/>
                  <a:t> </a:t>
                </a:r>
                <a:r>
                  <a:rPr lang="en-US" sz="2400" i="1" dirty="0"/>
                  <a:t>actual</a:t>
                </a:r>
                <a:r>
                  <a:rPr lang="en-US" sz="2400" dirty="0"/>
                  <a:t> number of keys to be stored), each bucket will not have too many keys.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“Simple Uniform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5B288C4A-5508-4721-A416-DEC4BF8EA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a hash table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buckets</a:t>
                </a:r>
                <a:r>
                  <a:rPr lang="en-US" sz="2400" dirty="0"/>
                  <a:t>, storing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keys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Define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load factor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(This is the expected number of keys in each bucket.)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Intuitively, </a:t>
                </a:r>
                <a:r>
                  <a:rPr lang="en-US" sz="2400" b="1" dirty="0"/>
                  <a:t>Search</a:t>
                </a:r>
                <a:r>
                  <a:rPr lang="en-US" sz="2400" dirty="0"/>
                  <a:t> will on average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for computing hash value;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000" dirty="0"/>
                  <a:t> for traversing linked list.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Expected cost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for both successful and unsuccessful search!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4732348" y="2459458"/>
              <a:ext cx="141162" cy="262926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4732348" y="2459458"/>
                <a:ext cx="141162" cy="2629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870769" y="2355383"/>
              <a:ext cx="203691" cy="282783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4870769" y="2355383"/>
                <a:ext cx="203691" cy="282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4955740" y="2448503"/>
              <a:ext cx="193927" cy="98597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955740" y="2448503"/>
                <a:ext cx="193927" cy="985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4977669" y="2585444"/>
              <a:ext cx="148014" cy="116742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977669" y="2585444"/>
                <a:ext cx="148014" cy="1167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5251769" y="2360861"/>
              <a:ext cx="82231" cy="21910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251769" y="2360861"/>
                <a:ext cx="82231" cy="2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5287403" y="2519712"/>
              <a:ext cx="2741" cy="136941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287403" y="2519712"/>
                <a:ext cx="2741" cy="1369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5416230" y="2399204"/>
              <a:ext cx="65783" cy="284152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416230" y="2399204"/>
                <a:ext cx="65783" cy="284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5530667" y="2338950"/>
              <a:ext cx="102102" cy="369056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5530667" y="2338950"/>
                <a:ext cx="102102" cy="3690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5712259" y="2322517"/>
              <a:ext cx="224762" cy="368714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712259" y="2322517"/>
                <a:ext cx="224762" cy="3687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5975395" y="2421115"/>
              <a:ext cx="82230" cy="357758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975395" y="2421115"/>
                <a:ext cx="82230" cy="3577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6087092" y="2317039"/>
              <a:ext cx="78289" cy="331397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6087092" y="2317039"/>
                <a:ext cx="78289" cy="3313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6178230" y="2352644"/>
              <a:ext cx="126086" cy="19172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6178230" y="2352644"/>
                <a:ext cx="126086" cy="191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6235791" y="2300607"/>
              <a:ext cx="8222" cy="112291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6235791" y="2300607"/>
                <a:ext cx="8222" cy="112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6212492" y="2382771"/>
              <a:ext cx="121975" cy="49299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212492" y="2382771"/>
                <a:ext cx="121975" cy="49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6145338" y="2382771"/>
              <a:ext cx="137050" cy="270458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145338" y="2382771"/>
                <a:ext cx="137050" cy="2704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6233050" y="2453980"/>
              <a:ext cx="120604" cy="227322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233050" y="2453980"/>
                <a:ext cx="120604" cy="2273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6477000" y="2399204"/>
              <a:ext cx="95935" cy="16433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477000" y="2399204"/>
                <a:ext cx="95935" cy="1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6444107" y="2388249"/>
              <a:ext cx="172684" cy="326775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444107" y="2388249"/>
                <a:ext cx="172684" cy="326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6733283" y="2349905"/>
              <a:ext cx="146644" cy="262927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733283" y="2349905"/>
                <a:ext cx="146644" cy="2629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6947939" y="2301976"/>
              <a:ext cx="148528" cy="127869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947939" y="2301976"/>
                <a:ext cx="148528" cy="127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7000532" y="2278696"/>
              <a:ext cx="104158" cy="371110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000532" y="2278696"/>
                <a:ext cx="104158" cy="371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7274633" y="2367708"/>
              <a:ext cx="106899" cy="4245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274633" y="2367708"/>
                <a:ext cx="106899" cy="424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7315748" y="2421115"/>
              <a:ext cx="19187" cy="312225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315748" y="2421115"/>
                <a:ext cx="19187" cy="31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7492714" y="2327995"/>
              <a:ext cx="190329" cy="10749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492714" y="2327995"/>
                <a:ext cx="190329" cy="1074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7565179" y="2295129"/>
              <a:ext cx="177480" cy="331739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7565179" y="2295129"/>
                <a:ext cx="177480" cy="331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7702230" y="2399204"/>
              <a:ext cx="167201" cy="173230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7702230" y="2399204"/>
                <a:ext cx="167201" cy="173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7954403" y="2344428"/>
              <a:ext cx="133110" cy="30127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7954403" y="2344428"/>
                <a:ext cx="133110" cy="301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1" name="墨迹 30"/>
              <p14:cNvContentPartPr/>
              <p14:nvPr/>
            </p14:nvContentPartPr>
            <p14:xfrm>
              <a:off x="7976331" y="2393726"/>
              <a:ext cx="271359" cy="236908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976331" y="2393726"/>
                <a:ext cx="271359" cy="2369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墨迹 31"/>
              <p14:cNvContentPartPr/>
              <p14:nvPr/>
            </p14:nvContentPartPr>
            <p14:xfrm>
              <a:off x="7657688" y="2782638"/>
              <a:ext cx="204548" cy="63849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7657688" y="2782638"/>
                <a:ext cx="204548" cy="638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3" name="墨迹 32"/>
              <p14:cNvContentPartPr/>
              <p14:nvPr/>
            </p14:nvContentPartPr>
            <p14:xfrm>
              <a:off x="7729640" y="2782638"/>
              <a:ext cx="21928" cy="215340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729640" y="2782638"/>
                <a:ext cx="21928" cy="215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墨迹 33"/>
              <p14:cNvContentPartPr/>
              <p14:nvPr/>
            </p14:nvContentPartPr>
            <p14:xfrm>
              <a:off x="7648095" y="2715195"/>
              <a:ext cx="240523" cy="391309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7648095" y="2715195"/>
                <a:ext cx="240523" cy="391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5" name="墨迹 34"/>
              <p14:cNvContentPartPr/>
              <p14:nvPr/>
            </p14:nvContentPartPr>
            <p14:xfrm>
              <a:off x="7877654" y="2745664"/>
              <a:ext cx="109641" cy="396102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877654" y="2745664"/>
                <a:ext cx="109641" cy="3961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" name="墨迹 35"/>
              <p14:cNvContentPartPr/>
              <p14:nvPr/>
            </p14:nvContentPartPr>
            <p14:xfrm>
              <a:off x="8082373" y="2727862"/>
              <a:ext cx="261252" cy="345091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8082373" y="2727862"/>
                <a:ext cx="261252" cy="345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7" name="墨迹 36"/>
              <p14:cNvContentPartPr/>
              <p14:nvPr/>
            </p14:nvContentPartPr>
            <p14:xfrm>
              <a:off x="8382000" y="2766206"/>
              <a:ext cx="137050" cy="262926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8382000" y="2766206"/>
                <a:ext cx="137050" cy="262926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“Simple Uniform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5B288C4A-5508-4721-A416-DEC4BF8EA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Expected cost of </a:t>
                </a:r>
                <a:r>
                  <a:rPr lang="en-US" sz="2400" u="sng" dirty="0"/>
                  <a:t>unsuccessful</a:t>
                </a:r>
                <a:r>
                  <a:rPr lang="en-US" sz="2400" dirty="0"/>
                  <a:t> search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Cost: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compute hash value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traverse </a:t>
                </a:r>
                <a:r>
                  <a:rPr lang="en-US" sz="2000" u="sng" dirty="0">
                    <a:solidFill>
                      <a:schemeClr val="accent2">
                        <a:lumMod val="75000"/>
                      </a:schemeClr>
                    </a:solidFill>
                  </a:rPr>
                  <a:t>entire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linked list in a bucket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The key being searched is equally likely to map to every bucket.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Expected cost of </a:t>
                </a:r>
                <a:r>
                  <a:rPr lang="en-US" sz="2400" u="sng" dirty="0"/>
                  <a:t>successful</a:t>
                </a:r>
                <a:r>
                  <a:rPr lang="en-US" sz="2400" dirty="0"/>
                  <a:t> search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, too!</a:t>
                </a:r>
              </a:p>
              <a:p>
                <a:pPr lvl="1"/>
                <a:r>
                  <a:rPr lang="en-US" sz="2000" dirty="0"/>
                  <a:t>Cost: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compute hash value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traverse linked list in a bucket till key found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be the cost for finding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inserted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We want to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:r>
                  <a:rPr lang="en-US" sz="2000" dirty="0" err="1"/>
                  <a:t>i.r.v</a:t>
                </a:r>
                <a:r>
                  <a:rPr lang="en-US" sz="2000" dirty="0"/>
                  <a:t>. taking value 1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</m:nary>
                  </m:oMath>
                </a14:m>
                <a:b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2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59AB0D87-996D-4148-B93D-3961DB69CC45}"/>
                  </a:ext>
                </a:extLst>
              </p:cNvPr>
              <p:cNvSpPr txBox="1"/>
              <p:nvPr/>
            </p:nvSpPr>
            <p:spPr>
              <a:xfrm>
                <a:off x="6406448" y="155806"/>
                <a:ext cx="2423227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buckets,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keys; </a:t>
                </a:r>
                <a:br>
                  <a:rPr lang="en-US" sz="2000" dirty="0"/>
                </a:br>
                <a:r>
                  <a:rPr lang="en-US" sz="2000" dirty="0"/>
                  <a:t>load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48" y="155806"/>
                <a:ext cx="2423227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2500" t="-4202" r="-1250" b="-12605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“Simple Uniform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5B288C4A-5508-4721-A416-DEC4BF8EA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Consider a hash table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buckets, storing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keys.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Define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load factor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Expected cost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Search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operation.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hash table costs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space,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but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400" dirty="0">
                    <a:solidFill>
                      <a:srgbClr val="C00000"/>
                    </a:solidFill>
                  </a:rPr>
                  <a:t>/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/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Remove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all take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time, on average.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But what is the expected </a:t>
                </a:r>
                <a:r>
                  <a:rPr lang="en-US" sz="2400" i="1" dirty="0"/>
                  <a:t>maximum</a:t>
                </a:r>
                <a:r>
                  <a:rPr lang="en-US" sz="2400" dirty="0"/>
                  <a:t> cost for </a:t>
                </a:r>
                <a:r>
                  <a:rPr lang="en-US" sz="2400" b="1" dirty="0"/>
                  <a:t>Search</a:t>
                </a:r>
                <a:r>
                  <a:rPr lang="en-US" sz="2400" dirty="0"/>
                  <a:t>?</a:t>
                </a:r>
                <a:br>
                  <a:rPr lang="en-US" sz="2400" dirty="0"/>
                </a:br>
                <a:r>
                  <a:rPr lang="en-US" sz="2000" dirty="0"/>
                  <a:t>(Search for a key that maps to the heaviest bucket.)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That is:</a:t>
                </a:r>
                <a:r>
                  <a:rPr lang="en-US" sz="2000" dirty="0"/>
                  <a:t> expected length of the longest linked list?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Alternatively:</a:t>
                </a:r>
                <a:r>
                  <a:rPr lang="en-US" sz="2000" dirty="0"/>
                  <a:t> throw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balls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bins uniformly at random, </a:t>
                </a:r>
                <a:br>
                  <a:rPr lang="en-US" sz="2000" dirty="0"/>
                </a:br>
                <a:r>
                  <a:rPr lang="en-US" sz="2000" dirty="0"/>
                  <a:t>max number of balls in a bin, in expectation?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, the answer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fights back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E6A2565F-D0A4-4A2E-A80B-D4D6244F6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“Simple Uniform Hashing” does not hold!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Keys are not that random (they usually have patterns).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Patterns in keys can induce patterns in hash functions,</a:t>
                </a:r>
                <a:br>
                  <a:rPr lang="en-US" dirty="0"/>
                </a:br>
                <a:r>
                  <a:rPr lang="en-US" dirty="0"/>
                  <a:t>unless you are very, very careful.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Bottom line: once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fixed and known, </a:t>
                </a:r>
                <a:br>
                  <a:rPr lang="en-US" dirty="0"/>
                </a:br>
                <a:r>
                  <a:rPr lang="en-US" dirty="0"/>
                  <a:t>you can find a set of “bad” keys that hash to same value.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391" t="-126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4786" y="1679110"/>
            <a:ext cx="655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How to design hash functions?</a:t>
            </a:r>
            <a:endParaRPr 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848707" y="2791021"/>
            <a:ext cx="344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Stop! Please don’t try!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5445" y="3314241"/>
            <a:ext cx="409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Unless you really need to…</a:t>
            </a:r>
            <a:endParaRPr 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174560" y="4241486"/>
            <a:ext cx="6794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will now show you this is really not easy...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Designing hash functions</a:t>
            </a:r>
            <a:br>
              <a:rPr lang="en-US" dirty="0"/>
            </a:br>
            <a:r>
              <a:rPr lang="en-US" dirty="0"/>
              <a:t>Some bad hash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61727771-B528-411D-ABD8-81B39923B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keys are English words.</a:t>
                </a:r>
              </a:p>
              <a:p>
                <a:r>
                  <a:rPr lang="en-US" dirty="0"/>
                  <a:t>One bucket for each letter (i.e., 26 buckets).</a:t>
                </a:r>
              </a:p>
              <a:p>
                <a:r>
                  <a:rPr lang="en-US" dirty="0"/>
                  <a:t>Hash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= first letter in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𝑡𝑒𝑠𝑡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Problem?</a:t>
                </a:r>
              </a:p>
              <a:p>
                <a:r>
                  <a:rPr lang="en-US" dirty="0"/>
                  <a:t>Many words 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few words 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Designing hash functions</a:t>
            </a:r>
            <a:br>
              <a:rPr lang="en-US" dirty="0"/>
            </a:br>
            <a:r>
              <a:rPr lang="en-US" dirty="0"/>
              <a:t>Some bad hash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61727771-B528-411D-ABD8-81B39923B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/>
              <a:lstStyle/>
              <a:p>
                <a:r>
                  <a:rPr lang="en-US" dirty="0"/>
                  <a:t>Assume keys are English words.</a:t>
                </a:r>
              </a:p>
              <a:p>
                <a:r>
                  <a:rPr lang="en-US" dirty="0"/>
                  <a:t>One bucket for each number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26⋅50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Hash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= sum of indices of letters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h𝑎𝑡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8+1+20=29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Problem?</a:t>
                </a:r>
              </a:p>
              <a:p>
                <a:r>
                  <a:rPr lang="en-US" dirty="0"/>
                  <a:t>Most of the words are short words.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 rotWithShape="1">
                <a:blip r:embed="rId1"/>
                <a:stretch>
                  <a:fillRect l="-128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</p:nvPr>
        </p:nvGraphicFramePr>
        <p:xfrm>
          <a:off x="720000" y="1624080"/>
          <a:ext cx="7704000" cy="3609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0000"/>
                <a:gridCol w="1728000"/>
                <a:gridCol w="1728000"/>
                <a:gridCol w="1728000"/>
              </a:tblGrid>
              <a:tr h="43200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Search(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S,k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Insert(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S,x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Remove(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S,x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82560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BinarySearchTree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08000" marB="10800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145423" t="-52941" r="-200000" b="-2970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246290" t="-52941" r="-100707" b="-2970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345070" t="-52941" r="-352" b="-297059"/>
                      </a:stretch>
                    </a:blipFill>
                  </a:tcPr>
                </a:tc>
              </a:tr>
              <a:tr h="82560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Treap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08000" marB="10800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145423" t="-154074" r="-200000" b="-1992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246290" t="-154074" r="-100707" b="-1992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345070" t="-154074" r="-352" b="-199259"/>
                      </a:stretch>
                    </a:blipFill>
                  </a:tcPr>
                </a:tc>
              </a:tr>
              <a:tr h="82560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RB-Tree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08000" marB="10800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145423" t="-252206" r="-200000" b="-9779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246290" t="-252206" r="-100707" b="-9779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345070" t="-252206" r="-352" b="-97794"/>
                      </a:stretch>
                    </a:blip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SkipList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416522" r="-200000" b="-1565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246290" t="-416522" r="-100707" b="-1565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345070" t="-416522" r="-352" b="-15652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11638" y="5477211"/>
            <a:ext cx="5920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Can we be faster?</a:t>
            </a:r>
            <a:endParaRPr lang="en-US" sz="3600" dirty="0">
              <a:solidFill>
                <a:srgbClr val="C00000"/>
              </a:solidFill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(if we only care about </a:t>
            </a:r>
            <a:r>
              <a:rPr lang="en-US" sz="2400" b="1" dirty="0">
                <a:solidFill>
                  <a:srgbClr val="C00000"/>
                </a:solidFill>
              </a:rPr>
              <a:t>Search</a:t>
            </a:r>
            <a:r>
              <a:rPr lang="en-US" sz="2400" dirty="0">
                <a:solidFill>
                  <a:srgbClr val="C00000"/>
                </a:solidFill>
              </a:rPr>
              <a:t>/</a:t>
            </a:r>
            <a:r>
              <a:rPr lang="en-US" sz="2400" b="1" dirty="0">
                <a:solidFill>
                  <a:srgbClr val="C00000"/>
                </a:solidFill>
              </a:rPr>
              <a:t>Insert</a:t>
            </a:r>
            <a:r>
              <a:rPr lang="en-US" sz="2400" dirty="0">
                <a:solidFill>
                  <a:srgbClr val="C00000"/>
                </a:solidFill>
              </a:rPr>
              <a:t>/</a:t>
            </a:r>
            <a:r>
              <a:rPr lang="en-US" sz="2400" b="1" dirty="0">
                <a:solidFill>
                  <a:srgbClr val="C00000"/>
                </a:solidFill>
              </a:rPr>
              <a:t>Remove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Division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4:artisticCrisscrossEtching id="{2F975478-1DAB-4DF8-87F4-23C7B4F5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Two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would collide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How to pick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? (Say we want to store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keys.)</a:t>
                </a:r>
              </a:p>
              <a:p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C00000"/>
                    </a:solidFill>
                  </a:rPr>
                  <a:t>Bad</a:t>
                </a:r>
                <a:r>
                  <a:rPr lang="en-US" sz="2400" dirty="0"/>
                  <a:t>) Idea: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=⌈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sz="2400" dirty="0"/>
                  <a:t>,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very fast: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≫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But we are only using rightmost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bits of the input key.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(So if all input keys are even, we use at most half space.)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2" name="墨迹 11"/>
              <p14:cNvContentPartPr/>
              <p14:nvPr/>
            </p14:nvContentPartPr>
            <p14:xfrm>
              <a:off x="6081952" y="4047972"/>
              <a:ext cx="187416" cy="408598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6081952" y="4047972"/>
                <a:ext cx="187416" cy="408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3" name="墨迹 12"/>
              <p14:cNvContentPartPr/>
              <p14:nvPr/>
            </p14:nvContentPartPr>
            <p14:xfrm>
              <a:off x="6249496" y="4288988"/>
              <a:ext cx="60302" cy="76345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6249496" y="4288988"/>
                <a:ext cx="60302" cy="76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4" name="墨迹 13"/>
              <p14:cNvContentPartPr/>
              <p14:nvPr/>
            </p14:nvContentPartPr>
            <p14:xfrm>
              <a:off x="6419438" y="3932942"/>
              <a:ext cx="115123" cy="38343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6419438" y="3932942"/>
                <a:ext cx="115123" cy="38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5" name="墨迹 14"/>
              <p14:cNvContentPartPr/>
              <p14:nvPr/>
            </p14:nvContentPartPr>
            <p14:xfrm>
              <a:off x="6381064" y="4020584"/>
              <a:ext cx="206261" cy="117084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6381064" y="4020584"/>
                <a:ext cx="206261" cy="1170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6" name="墨迹 15"/>
              <p14:cNvContentPartPr/>
              <p14:nvPr/>
            </p14:nvContentPartPr>
            <p14:xfrm>
              <a:off x="6375582" y="3998674"/>
              <a:ext cx="323439" cy="381038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6375582" y="3998674"/>
                <a:ext cx="323439" cy="381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7" name="墨迹 16"/>
              <p14:cNvContentPartPr/>
              <p14:nvPr/>
            </p14:nvContentPartPr>
            <p14:xfrm>
              <a:off x="6468777" y="4294466"/>
              <a:ext cx="74007" cy="91237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468777" y="4294466"/>
                <a:ext cx="74007" cy="912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8" name="墨迹 17"/>
              <p14:cNvContentPartPr/>
              <p14:nvPr/>
            </p14:nvContentPartPr>
            <p14:xfrm>
              <a:off x="6551007" y="4283511"/>
              <a:ext cx="38374" cy="241016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551007" y="4283511"/>
                <a:ext cx="38374" cy="2410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9" name="墨迹 18"/>
              <p14:cNvContentPartPr/>
              <p14:nvPr/>
            </p14:nvContentPartPr>
            <p14:xfrm>
              <a:off x="6720949" y="4047972"/>
              <a:ext cx="272730" cy="138995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720949" y="4047972"/>
                <a:ext cx="272730" cy="138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0" name="墨迹 19"/>
              <p14:cNvContentPartPr/>
              <p14:nvPr/>
            </p14:nvContentPartPr>
            <p14:xfrm>
              <a:off x="6791530" y="3971285"/>
              <a:ext cx="161720" cy="32866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791530" y="3971285"/>
                <a:ext cx="161720" cy="3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1" name="墨迹 20"/>
              <p14:cNvContentPartPr/>
              <p14:nvPr/>
            </p14:nvContentPartPr>
            <p14:xfrm>
              <a:off x="6836072" y="4037017"/>
              <a:ext cx="13705" cy="114859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836072" y="4037017"/>
                <a:ext cx="13705" cy="114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2" name="墨迹 21"/>
              <p14:cNvContentPartPr/>
              <p14:nvPr/>
            </p14:nvContentPartPr>
            <p14:xfrm>
              <a:off x="6836072" y="4020584"/>
              <a:ext cx="126086" cy="353821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836072" y="4020584"/>
                <a:ext cx="126086" cy="353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3" name="墨迹 22"/>
              <p14:cNvContentPartPr/>
              <p14:nvPr/>
            </p14:nvContentPartPr>
            <p14:xfrm>
              <a:off x="6770287" y="4245167"/>
              <a:ext cx="162233" cy="109553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770287" y="4245167"/>
                <a:ext cx="162233" cy="1095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4" name="墨迹 23"/>
              <p14:cNvContentPartPr/>
              <p14:nvPr/>
            </p14:nvContentPartPr>
            <p14:xfrm>
              <a:off x="6748359" y="4223257"/>
              <a:ext cx="298770" cy="43821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748359" y="4223257"/>
                <a:ext cx="298770" cy="43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5" name="墨迹 24"/>
              <p14:cNvContentPartPr/>
              <p14:nvPr/>
            </p14:nvContentPartPr>
            <p14:xfrm>
              <a:off x="7258187" y="3971285"/>
              <a:ext cx="32892" cy="345776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258187" y="3971285"/>
                <a:ext cx="32892" cy="345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6" name="墨迹 25"/>
              <p14:cNvContentPartPr/>
              <p14:nvPr/>
            </p14:nvContentPartPr>
            <p14:xfrm>
              <a:off x="7288166" y="4031539"/>
              <a:ext cx="120776" cy="120508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288166" y="4031539"/>
                <a:ext cx="120776" cy="1205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7" name="墨迹 26"/>
              <p14:cNvContentPartPr/>
              <p14:nvPr/>
            </p14:nvContentPartPr>
            <p14:xfrm>
              <a:off x="7521323" y="3949375"/>
              <a:ext cx="115123" cy="54776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521323" y="3949375"/>
                <a:ext cx="115123" cy="54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8" name="墨迹 27"/>
              <p14:cNvContentPartPr/>
              <p14:nvPr/>
            </p14:nvContentPartPr>
            <p14:xfrm>
              <a:off x="7510359" y="4026062"/>
              <a:ext cx="306993" cy="233655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7510359" y="4026062"/>
                <a:ext cx="306993" cy="2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9" name="墨迹 28"/>
              <p14:cNvContentPartPr/>
              <p14:nvPr/>
            </p14:nvContentPartPr>
            <p14:xfrm>
              <a:off x="7965366" y="3911031"/>
              <a:ext cx="133624" cy="16433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7965366" y="3911031"/>
                <a:ext cx="133624" cy="1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0" name="墨迹 29"/>
              <p14:cNvContentPartPr/>
              <p14:nvPr/>
            </p14:nvContentPartPr>
            <p14:xfrm>
              <a:off x="7916029" y="3878166"/>
              <a:ext cx="131568" cy="271142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7916029" y="3878166"/>
                <a:ext cx="131568" cy="2711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1" name="墨迹 30"/>
              <p14:cNvContentPartPr/>
              <p14:nvPr/>
            </p14:nvContentPartPr>
            <p14:xfrm>
              <a:off x="7981812" y="4037017"/>
              <a:ext cx="172684" cy="214997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981812" y="4037017"/>
                <a:ext cx="172684" cy="2149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2" name="墨迹 31"/>
              <p14:cNvContentPartPr/>
              <p14:nvPr/>
            </p14:nvContentPartPr>
            <p14:xfrm>
              <a:off x="8250431" y="3954853"/>
              <a:ext cx="126087" cy="198564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8250431" y="3954853"/>
                <a:ext cx="126087" cy="1985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3" name="墨迹 32"/>
              <p14:cNvContentPartPr/>
              <p14:nvPr/>
            </p14:nvContentPartPr>
            <p14:xfrm>
              <a:off x="8469712" y="3867210"/>
              <a:ext cx="76748" cy="341668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8469712" y="3867210"/>
                <a:ext cx="76748" cy="341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4" name="墨迹 33"/>
              <p14:cNvContentPartPr/>
              <p14:nvPr/>
            </p14:nvContentPartPr>
            <p14:xfrm>
              <a:off x="8562906" y="3785046"/>
              <a:ext cx="124202" cy="377956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8562906" y="3785046"/>
                <a:ext cx="124202" cy="377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5" name="墨迹 34"/>
              <p14:cNvContentPartPr/>
              <p14:nvPr/>
            </p14:nvContentPartPr>
            <p14:xfrm>
              <a:off x="8551942" y="4119182"/>
              <a:ext cx="211058" cy="60254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8551942" y="4119182"/>
                <a:ext cx="211058" cy="60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6" name="墨迹 35"/>
              <p14:cNvContentPartPr/>
              <p14:nvPr/>
            </p14:nvContentPartPr>
            <p14:xfrm>
              <a:off x="8113381" y="4371153"/>
              <a:ext cx="71266" cy="65731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8113381" y="4371153"/>
                <a:ext cx="71266" cy="65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7" name="墨迹 36"/>
              <p14:cNvContentPartPr/>
              <p14:nvPr/>
            </p14:nvContentPartPr>
            <p14:xfrm>
              <a:off x="8067812" y="4477967"/>
              <a:ext cx="303223" cy="282098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8067812" y="4477967"/>
                <a:ext cx="303223" cy="2820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8" name="墨迹 37"/>
              <p14:cNvContentPartPr/>
              <p14:nvPr/>
            </p14:nvContentPartPr>
            <p14:xfrm>
              <a:off x="8332661" y="4475228"/>
              <a:ext cx="10964" cy="13694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332661" y="4475228"/>
                <a:ext cx="10964" cy="13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9" name="墨迹 38"/>
              <p14:cNvContentPartPr/>
              <p14:nvPr/>
            </p14:nvContentPartPr>
            <p14:xfrm>
              <a:off x="8288805" y="4453317"/>
              <a:ext cx="150756" cy="226637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8288805" y="4453317"/>
                <a:ext cx="150756" cy="2266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0" name="墨迹 39"/>
              <p14:cNvContentPartPr/>
              <p14:nvPr/>
            </p14:nvContentPartPr>
            <p14:xfrm>
              <a:off x="8392964" y="4360198"/>
              <a:ext cx="79489" cy="65731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8392964" y="4360198"/>
                <a:ext cx="79489" cy="65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1" name="墨迹 40"/>
              <p14:cNvContentPartPr/>
              <p14:nvPr/>
            </p14:nvContentPartPr>
            <p14:xfrm>
              <a:off x="8562906" y="4425929"/>
              <a:ext cx="19187" cy="43822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8562906" y="4425929"/>
                <a:ext cx="19187" cy="43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2" name="墨迹 41"/>
              <p14:cNvContentPartPr/>
              <p14:nvPr/>
            </p14:nvContentPartPr>
            <p14:xfrm>
              <a:off x="8558794" y="4540960"/>
              <a:ext cx="23299" cy="88840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8558794" y="4540960"/>
                <a:ext cx="23299" cy="88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3" name="墨迹 42"/>
              <p14:cNvContentPartPr/>
              <p14:nvPr/>
            </p14:nvContentPartPr>
            <p14:xfrm>
              <a:off x="8629204" y="4338287"/>
              <a:ext cx="171142" cy="140364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8629204" y="4338287"/>
                <a:ext cx="171142" cy="1403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4" name="墨迹 43"/>
              <p14:cNvContentPartPr/>
              <p14:nvPr/>
            </p14:nvContentPartPr>
            <p14:xfrm>
              <a:off x="8593057" y="4299944"/>
              <a:ext cx="95935" cy="390281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8593057" y="4299944"/>
                <a:ext cx="95935" cy="390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5" name="墨迹 44"/>
              <p14:cNvContentPartPr/>
              <p14:nvPr/>
            </p14:nvContentPartPr>
            <p14:xfrm>
              <a:off x="8645136" y="4527950"/>
              <a:ext cx="158979" cy="95174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8645136" y="4527950"/>
                <a:ext cx="158979" cy="95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6" name="墨迹 45"/>
              <p14:cNvContentPartPr/>
              <p14:nvPr/>
            </p14:nvContentPartPr>
            <p14:xfrm>
              <a:off x="8036633" y="4954521"/>
              <a:ext cx="57561" cy="65731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8036633" y="4954521"/>
                <a:ext cx="57561" cy="65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7" name="墨迹 46"/>
              <p14:cNvContentPartPr/>
              <p14:nvPr/>
            </p14:nvContentPartPr>
            <p14:xfrm>
              <a:off x="7998259" y="5094201"/>
              <a:ext cx="2741" cy="139679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998259" y="5094201"/>
                <a:ext cx="2741" cy="1396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8" name="墨迹 47"/>
              <p14:cNvContentPartPr/>
              <p14:nvPr/>
            </p14:nvContentPartPr>
            <p14:xfrm>
              <a:off x="8003740" y="5099678"/>
              <a:ext cx="208317" cy="306748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8003740" y="5099678"/>
                <a:ext cx="208317" cy="3067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9" name="墨迹 48"/>
              <p14:cNvContentPartPr/>
              <p14:nvPr/>
            </p14:nvContentPartPr>
            <p14:xfrm>
              <a:off x="8299769" y="4981053"/>
              <a:ext cx="416634" cy="397985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8299769" y="4981053"/>
                <a:ext cx="416634" cy="397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50" name="墨迹 49"/>
              <p14:cNvContentPartPr/>
              <p14:nvPr/>
            </p14:nvContentPartPr>
            <p14:xfrm>
              <a:off x="8681455" y="5022992"/>
              <a:ext cx="130883" cy="109552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8681455" y="5022992"/>
                <a:ext cx="130883" cy="109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51" name="墨迹 50"/>
              <p14:cNvContentPartPr/>
              <p14:nvPr/>
            </p14:nvContentPartPr>
            <p14:xfrm>
              <a:off x="8858935" y="4924394"/>
              <a:ext cx="86342" cy="251971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8858935" y="4924394"/>
                <a:ext cx="86342" cy="251971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Division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4:artisticCrisscrossEtching id="{2F975478-1DAB-4DF8-87F4-23C7B4F5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Two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would collide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How to pick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? (Say we want to store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keys.)</a:t>
                </a:r>
              </a:p>
              <a:p>
                <a:r>
                  <a:rPr lang="en-US" sz="2400" dirty="0"/>
                  <a:t>In general, we don’t want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to be a composite number.</a:t>
                </a:r>
              </a:p>
              <a:p>
                <a:pPr lvl="1"/>
                <a:r>
                  <a:rPr lang="en-US" sz="2000" dirty="0"/>
                  <a:t>Assume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have common divisor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 is also divisible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,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⌋⋅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all input keys are divisible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, we use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space.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Rule of thumb: prime not too close to exact power of two.</a:t>
                </a: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3640057" y="6047309"/>
              <a:ext cx="5482" cy="240332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3640057" y="6047309"/>
                <a:ext cx="5482" cy="2403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545664" y="5950595"/>
              <a:ext cx="220480" cy="20027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3545664" y="5950595"/>
                <a:ext cx="220480" cy="200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3508489" y="5998010"/>
              <a:ext cx="158978" cy="221160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3508489" y="5998010"/>
                <a:ext cx="158978" cy="221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3640057" y="6030877"/>
              <a:ext cx="112381" cy="79426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3640057" y="6030877"/>
                <a:ext cx="112381" cy="794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3881266" y="5932279"/>
              <a:ext cx="167201" cy="38344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3881266" y="5932279"/>
                <a:ext cx="167201" cy="38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3911417" y="5926801"/>
              <a:ext cx="63043" cy="242728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3911417" y="5926801"/>
                <a:ext cx="63043" cy="2427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4001870" y="5954190"/>
              <a:ext cx="98676" cy="341667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001870" y="5954190"/>
                <a:ext cx="98676" cy="3416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3930604" y="6063742"/>
              <a:ext cx="98676" cy="57515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930604" y="6063742"/>
                <a:ext cx="98676" cy="5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4204704" y="5943234"/>
              <a:ext cx="107756" cy="43821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204704" y="5943234"/>
                <a:ext cx="107756" cy="43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4238967" y="5921324"/>
              <a:ext cx="58932" cy="34663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238967" y="5921324"/>
                <a:ext cx="58932" cy="3466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4407539" y="5866547"/>
              <a:ext cx="153497" cy="399868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4407539" y="5866547"/>
                <a:ext cx="153497" cy="3998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4681640" y="5954190"/>
              <a:ext cx="93194" cy="264467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681640" y="5954190"/>
                <a:ext cx="93194" cy="2644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4586390" y="6063742"/>
              <a:ext cx="224077" cy="202673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4586390" y="6063742"/>
                <a:ext cx="224077" cy="202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4943920" y="5981578"/>
              <a:ext cx="168058" cy="226295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4943920" y="5981578"/>
                <a:ext cx="168058" cy="226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5204316" y="5954190"/>
              <a:ext cx="286778" cy="298531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204316" y="5954190"/>
                <a:ext cx="286778" cy="2985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5597136" y="5857475"/>
              <a:ext cx="65784" cy="205583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597136" y="5857475"/>
                <a:ext cx="65784" cy="2055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5547798" y="5850114"/>
              <a:ext cx="221336" cy="486825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547798" y="5850114"/>
                <a:ext cx="221336" cy="486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5717740" y="6052787"/>
              <a:ext cx="129513" cy="60254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5717740" y="6052787"/>
                <a:ext cx="129513" cy="60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5662920" y="6162340"/>
              <a:ext cx="198895" cy="102192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5662920" y="6162340"/>
                <a:ext cx="198895" cy="1021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5701294" y="6106879"/>
              <a:ext cx="71267" cy="528249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5701294" y="6106879"/>
                <a:ext cx="71267" cy="5282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5964431" y="6000236"/>
              <a:ext cx="296029" cy="278503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5964431" y="6000236"/>
                <a:ext cx="296029" cy="278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6402992" y="6052787"/>
              <a:ext cx="65784" cy="2191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402992" y="6052787"/>
                <a:ext cx="65784" cy="21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6419438" y="6096608"/>
              <a:ext cx="257655" cy="199249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419438" y="6096608"/>
                <a:ext cx="257655" cy="1992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6934748" y="5954190"/>
              <a:ext cx="104158" cy="38344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6934748" y="5954190"/>
                <a:ext cx="104158" cy="38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6803179" y="5992533"/>
              <a:ext cx="109641" cy="562142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6803179" y="5992533"/>
                <a:ext cx="109641" cy="5621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6885409" y="6058265"/>
              <a:ext cx="171998" cy="87642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6885409" y="6058265"/>
                <a:ext cx="171998" cy="876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6951194" y="6069220"/>
              <a:ext cx="91310" cy="287575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951194" y="6069220"/>
                <a:ext cx="91310" cy="287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1" name="墨迹 30"/>
              <p14:cNvContentPartPr/>
              <p14:nvPr/>
            </p14:nvContentPartPr>
            <p14:xfrm>
              <a:off x="7006014" y="6304758"/>
              <a:ext cx="84971" cy="2739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006014" y="6304758"/>
                <a:ext cx="84971" cy="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墨迹 31"/>
              <p14:cNvContentPartPr/>
              <p14:nvPr/>
            </p14:nvContentPartPr>
            <p14:xfrm>
              <a:off x="7107431" y="5928684"/>
              <a:ext cx="241722" cy="217052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7107431" y="5928684"/>
                <a:ext cx="241722" cy="2170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3" name="墨迹 32"/>
              <p14:cNvContentPartPr/>
              <p14:nvPr/>
            </p14:nvContentPartPr>
            <p14:xfrm>
              <a:off x="7170474" y="5943234"/>
              <a:ext cx="341598" cy="394390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170474" y="5943234"/>
                <a:ext cx="341598" cy="394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墨迹 33"/>
              <p14:cNvContentPartPr/>
              <p14:nvPr/>
            </p14:nvContentPartPr>
            <p14:xfrm>
              <a:off x="7378791" y="6127420"/>
              <a:ext cx="216539" cy="26703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7378791" y="6127420"/>
                <a:ext cx="216539" cy="2670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Multiplication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4:artisticCrisscrossEtching id="{2F975478-1DAB-4DF8-87F4-23C7B4F5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95112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 length is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bits.</a:t>
                </a:r>
              </a:p>
              <a:p>
                <a:r>
                  <a:rPr lang="en-US" sz="2400" dirty="0"/>
                  <a:t>Fix table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Fix constant integer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951122"/>
              </a:xfrm>
              <a:blipFill rotWithShape="1">
                <a:blip r:embed="rId1"/>
                <a:stretch>
                  <a:fillRect l="-1005" t="-4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628650" y="3776747"/>
            <a:ext cx="2644048" cy="784236"/>
            <a:chOff x="628650" y="3776747"/>
            <a:chExt cx="2644048" cy="784236"/>
          </a:xfrm>
        </p:grpSpPr>
        <p:grpSp>
          <p:nvGrpSpPr>
            <p:cNvPr id="13" name="组合 12"/>
            <p:cNvGrpSpPr/>
            <p:nvPr/>
          </p:nvGrpSpPr>
          <p:grpSpPr>
            <a:xfrm>
              <a:off x="628650" y="4219460"/>
              <a:ext cx="2644048" cy="341523"/>
              <a:chOff x="1079653" y="4384713"/>
              <a:chExt cx="2644048" cy="341523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07965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1015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74066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71171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401677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73218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06268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39319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4:artisticCrisscrossEtching id="{E2396725-D8BB-434F-9575-B6BA5650BB77}"/>
                    </a:ext>
                  </a:extLst>
                </p:cNvPr>
                <p:cNvSpPr txBox="1"/>
                <p:nvPr/>
              </p:nvSpPr>
              <p:spPr>
                <a:xfrm>
                  <a:off x="1443131" y="3776747"/>
                  <a:ext cx="10150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3131" y="3776747"/>
                  <a:ext cx="1015086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9036" t="-26000" r="-15060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3910988" y="3776747"/>
            <a:ext cx="2644048" cy="784236"/>
            <a:chOff x="3910988" y="3776747"/>
            <a:chExt cx="2644048" cy="784236"/>
          </a:xfrm>
        </p:grpSpPr>
        <p:grpSp>
          <p:nvGrpSpPr>
            <p:cNvPr id="15" name="组合 14"/>
            <p:cNvGrpSpPr/>
            <p:nvPr/>
          </p:nvGrpSpPr>
          <p:grpSpPr>
            <a:xfrm>
              <a:off x="3910988" y="4219460"/>
              <a:ext cx="2644048" cy="341523"/>
              <a:chOff x="1079653" y="4384713"/>
              <a:chExt cx="2644048" cy="341523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7965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1015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74066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071171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401677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73218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06268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39319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4:artisticCrisscrossEtching id="{7BE90FDA-A6AB-4B2E-BA33-C0CFE83172DC}"/>
                    </a:ext>
                  </a:extLst>
                </p:cNvPr>
                <p:cNvSpPr txBox="1"/>
                <p:nvPr/>
              </p:nvSpPr>
              <p:spPr>
                <a:xfrm>
                  <a:off x="4725469" y="3776747"/>
                  <a:ext cx="10150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469" y="3776747"/>
                  <a:ext cx="1015086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83" t="-26000" r="-13772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4:artisticCrisscrossEtching id="{FE8EAE64-1B04-4DA9-A577-A477177D3AE1}"/>
                  </a:ext>
                </a:extLst>
              </p:cNvPr>
              <p:cNvSpPr txBox="1"/>
              <p:nvPr/>
            </p:nvSpPr>
            <p:spPr>
              <a:xfrm>
                <a:off x="3398681" y="4143999"/>
                <a:ext cx="3863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681" y="4143999"/>
                <a:ext cx="38632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947794" y="5285937"/>
            <a:ext cx="5288096" cy="712163"/>
            <a:chOff x="617712" y="4820562"/>
            <a:chExt cx="5288096" cy="712163"/>
          </a:xfrm>
        </p:grpSpPr>
        <p:sp>
          <p:nvSpPr>
            <p:cNvPr id="31" name="矩形 30"/>
            <p:cNvSpPr/>
            <p:nvPr/>
          </p:nvSpPr>
          <p:spPr>
            <a:xfrm>
              <a:off x="61771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948218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78724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609230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939736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27024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600748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931254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4:artisticCrisscrossEtching id="{301521E9-3E3B-4E78-B678-2D05226FBAF0}"/>
                    </a:ext>
                  </a:extLst>
                </p:cNvPr>
                <p:cNvSpPr txBox="1"/>
                <p:nvPr/>
              </p:nvSpPr>
              <p:spPr>
                <a:xfrm>
                  <a:off x="2600748" y="4820562"/>
                  <a:ext cx="13038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𝐴𝑘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748" y="4820562"/>
                  <a:ext cx="130381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542" t="-25490" r="-11215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39" name="矩形 38"/>
            <p:cNvSpPr/>
            <p:nvPr/>
          </p:nvSpPr>
          <p:spPr>
            <a:xfrm>
              <a:off x="3261760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592266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92277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253278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583784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914290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244796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57530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箭头: 下 47"/>
          <p:cNvSpPr/>
          <p:nvPr/>
        </p:nvSpPr>
        <p:spPr>
          <a:xfrm>
            <a:off x="3426589" y="4708951"/>
            <a:ext cx="330506" cy="492443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947794" y="5285937"/>
            <a:ext cx="5288096" cy="712323"/>
            <a:chOff x="3107445" y="5821987"/>
            <a:chExt cx="5288096" cy="712323"/>
          </a:xfrm>
        </p:grpSpPr>
        <p:sp>
          <p:nvSpPr>
            <p:cNvPr id="50" name="矩形 49"/>
            <p:cNvSpPr/>
            <p:nvPr/>
          </p:nvSpPr>
          <p:spPr>
            <a:xfrm>
              <a:off x="310744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43795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76845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098963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429469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75997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9048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42098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4:artisticCrisscrossEtching id="{BBF94925-79EC-4B0B-9E8D-167421ECA920}"/>
                    </a:ext>
                  </a:extLst>
                </p:cNvPr>
                <p:cNvSpPr txBox="1"/>
                <p:nvPr/>
              </p:nvSpPr>
              <p:spPr>
                <a:xfrm>
                  <a:off x="6033397" y="5821987"/>
                  <a:ext cx="20774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𝐴𝑘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397" y="5821987"/>
                  <a:ext cx="2077428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812" t="-25490" r="-7038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59" name="矩形 58"/>
            <p:cNvSpPr/>
            <p:nvPr/>
          </p:nvSpPr>
          <p:spPr>
            <a:xfrm>
              <a:off x="5751493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6081999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412505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743011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073517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7404023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734529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8065035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48055" y="5304790"/>
            <a:ext cx="5288280" cy="1437005"/>
            <a:chOff x="3107445" y="5836482"/>
            <a:chExt cx="5288096" cy="697828"/>
          </a:xfrm>
        </p:grpSpPr>
        <p:sp>
          <p:nvSpPr>
            <p:cNvPr id="70" name="矩形 69"/>
            <p:cNvSpPr/>
            <p:nvPr/>
          </p:nvSpPr>
          <p:spPr>
            <a:xfrm>
              <a:off x="310744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43795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76845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4098963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429469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75997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09048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42098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4:artisticCrisscrossEtching id="{11216F1F-12F5-47DC-BE16-6A7A5DBF5F3C}"/>
                    </a:ext>
                  </a:extLst>
                </p:cNvPr>
                <p:cNvSpPr txBox="1"/>
                <p:nvPr/>
              </p:nvSpPr>
              <p:spPr>
                <a:xfrm>
                  <a:off x="4522974" y="5836482"/>
                  <a:ext cx="35053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𝐴𝑘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974" y="5836482"/>
                  <a:ext cx="3505383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25490" r="-2957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79" name="矩形 78"/>
            <p:cNvSpPr/>
            <p:nvPr/>
          </p:nvSpPr>
          <p:spPr>
            <a:xfrm>
              <a:off x="5751493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081999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6412505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74301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07351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7404023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7734529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806503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" name="墨迹 2"/>
              <p14:cNvContentPartPr/>
              <p14:nvPr/>
            </p14:nvContentPartPr>
            <p14:xfrm>
              <a:off x="5624546" y="3571418"/>
              <a:ext cx="309734" cy="124103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5624546" y="3571418"/>
                <a:ext cx="309734" cy="1241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8" name="墨迹 27"/>
              <p14:cNvContentPartPr/>
              <p14:nvPr/>
            </p14:nvContentPartPr>
            <p14:xfrm>
              <a:off x="5942503" y="3735747"/>
              <a:ext cx="172684" cy="38343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5942503" y="3735747"/>
                <a:ext cx="172684" cy="38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9" name="墨迹 28"/>
              <p14:cNvContentPartPr/>
              <p14:nvPr/>
            </p14:nvContentPartPr>
            <p14:xfrm>
              <a:off x="5964431" y="3713837"/>
              <a:ext cx="79489" cy="236223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5964431" y="3713837"/>
                <a:ext cx="79489" cy="236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49" name="墨迹 48"/>
              <p14:cNvContentPartPr/>
              <p14:nvPr/>
            </p14:nvContentPartPr>
            <p14:xfrm>
              <a:off x="6019251" y="3828867"/>
              <a:ext cx="120604" cy="150635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6019251" y="3828867"/>
                <a:ext cx="120604" cy="150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67" name="墨迹 66"/>
              <p14:cNvContentPartPr/>
              <p14:nvPr/>
            </p14:nvContentPartPr>
            <p14:xfrm>
              <a:off x="6227568" y="3702881"/>
              <a:ext cx="82230" cy="16433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6227568" y="3702881"/>
                <a:ext cx="82230" cy="1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7" name="墨迹 86"/>
              <p14:cNvContentPartPr/>
              <p14:nvPr/>
            </p14:nvContentPartPr>
            <p14:xfrm>
              <a:off x="6178230" y="3770496"/>
              <a:ext cx="139791" cy="58371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6178230" y="3770496"/>
                <a:ext cx="139791" cy="583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8" name="墨迹 87"/>
              <p14:cNvContentPartPr/>
              <p14:nvPr/>
            </p14:nvContentPartPr>
            <p14:xfrm>
              <a:off x="6233050" y="3572787"/>
              <a:ext cx="274100" cy="480663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6233050" y="3572787"/>
                <a:ext cx="274100" cy="4806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89" name="墨迹 88"/>
              <p14:cNvContentPartPr/>
              <p14:nvPr/>
            </p14:nvContentPartPr>
            <p14:xfrm>
              <a:off x="6430403" y="3916509"/>
              <a:ext cx="60302" cy="38343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6430403" y="3916509"/>
                <a:ext cx="60302" cy="38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0" name="墨迹 89"/>
              <p14:cNvContentPartPr/>
              <p14:nvPr/>
            </p14:nvContentPartPr>
            <p14:xfrm>
              <a:off x="4380129" y="3598806"/>
              <a:ext cx="1107367" cy="58371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4380129" y="3598806"/>
                <a:ext cx="1107367" cy="583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91" name="墨迹 90"/>
              <p14:cNvContentPartPr/>
              <p14:nvPr/>
            </p14:nvContentPartPr>
            <p14:xfrm>
              <a:off x="5717740" y="2859325"/>
              <a:ext cx="105015" cy="59960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5717740" y="2859325"/>
                <a:ext cx="105015" cy="59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92" name="墨迹 91"/>
              <p14:cNvContentPartPr/>
              <p14:nvPr/>
            </p14:nvContentPartPr>
            <p14:xfrm>
              <a:off x="5468138" y="2914102"/>
              <a:ext cx="274272" cy="317018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5468138" y="2914102"/>
                <a:ext cx="274272" cy="3170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93" name="墨迹 92"/>
              <p14:cNvContentPartPr/>
              <p14:nvPr/>
            </p14:nvContentPartPr>
            <p14:xfrm>
              <a:off x="5639279" y="2881236"/>
              <a:ext cx="181250" cy="104075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5639279" y="2881236"/>
                <a:ext cx="181250" cy="104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94" name="墨迹 93"/>
              <p14:cNvContentPartPr/>
              <p14:nvPr/>
            </p14:nvContentPartPr>
            <p14:xfrm>
              <a:off x="5950726" y="2596399"/>
              <a:ext cx="244635" cy="253340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5950726" y="2596399"/>
                <a:ext cx="244635" cy="2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95" name="墨迹 94"/>
              <p14:cNvContentPartPr/>
              <p14:nvPr/>
            </p14:nvContentPartPr>
            <p14:xfrm>
              <a:off x="6139855" y="2667608"/>
              <a:ext cx="230245" cy="281071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6139855" y="2667608"/>
                <a:ext cx="230245" cy="2810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96" name="墨迹 95"/>
              <p14:cNvContentPartPr/>
              <p14:nvPr/>
            </p14:nvContentPartPr>
            <p14:xfrm>
              <a:off x="6350057" y="2461512"/>
              <a:ext cx="213969" cy="231601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6350057" y="2461512"/>
                <a:ext cx="213969" cy="2316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97" name="墨迹 96"/>
              <p14:cNvContentPartPr/>
              <p14:nvPr/>
            </p14:nvContentPartPr>
            <p14:xfrm>
              <a:off x="6424920" y="2642274"/>
              <a:ext cx="197352" cy="258134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6424920" y="2642274"/>
                <a:ext cx="197352" cy="258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98" name="墨迹 97"/>
              <p14:cNvContentPartPr/>
              <p14:nvPr/>
            </p14:nvContentPartPr>
            <p14:xfrm>
              <a:off x="6523596" y="2740187"/>
              <a:ext cx="145274" cy="110922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6523596" y="2740187"/>
                <a:ext cx="145274" cy="110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99" name="墨迹 98"/>
              <p14:cNvContentPartPr/>
              <p14:nvPr/>
            </p14:nvContentPartPr>
            <p14:xfrm>
              <a:off x="6768917" y="2500540"/>
              <a:ext cx="154866" cy="68471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6768917" y="2500540"/>
                <a:ext cx="154866" cy="684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00" name="墨迹 99"/>
              <p14:cNvContentPartPr/>
              <p14:nvPr/>
            </p14:nvContentPartPr>
            <p14:xfrm>
              <a:off x="6778510" y="2470413"/>
              <a:ext cx="84971" cy="304865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6778510" y="2470413"/>
                <a:ext cx="84971" cy="304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01" name="墨迹 100"/>
              <p14:cNvContentPartPr/>
              <p14:nvPr/>
            </p14:nvContentPartPr>
            <p14:xfrm>
              <a:off x="6825107" y="2631319"/>
              <a:ext cx="194612" cy="161933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6825107" y="2631319"/>
                <a:ext cx="194612" cy="1619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02" name="墨迹 101"/>
              <p14:cNvContentPartPr/>
              <p14:nvPr/>
            </p14:nvContentPartPr>
            <p14:xfrm>
              <a:off x="7088244" y="2417862"/>
              <a:ext cx="222707" cy="361353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7088244" y="2417862"/>
                <a:ext cx="222707" cy="3613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03" name="墨迹 102"/>
              <p14:cNvContentPartPr/>
              <p14:nvPr/>
            </p14:nvContentPartPr>
            <p14:xfrm>
              <a:off x="7493913" y="2396465"/>
              <a:ext cx="224763" cy="234340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7493913" y="2396465"/>
                <a:ext cx="224763" cy="234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04" name="墨迹 103"/>
              <p14:cNvContentPartPr/>
              <p14:nvPr/>
            </p14:nvContentPartPr>
            <p14:xfrm>
              <a:off x="7784460" y="2278696"/>
              <a:ext cx="90454" cy="54776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7784460" y="2278696"/>
                <a:ext cx="90454" cy="54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05" name="墨迹 104"/>
              <p14:cNvContentPartPr/>
              <p14:nvPr/>
            </p14:nvContentPartPr>
            <p14:xfrm>
              <a:off x="7866690" y="2514234"/>
              <a:ext cx="8223" cy="115031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7866690" y="2514234"/>
                <a:ext cx="8223" cy="1150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06" name="墨迹 105"/>
              <p14:cNvContentPartPr/>
              <p14:nvPr/>
            </p14:nvContentPartPr>
            <p14:xfrm>
              <a:off x="8075007" y="2256785"/>
              <a:ext cx="98676" cy="354164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8075007" y="2256785"/>
                <a:ext cx="98676" cy="3541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07" name="墨迹 106"/>
              <p14:cNvContentPartPr/>
              <p14:nvPr/>
            </p14:nvContentPartPr>
            <p14:xfrm>
              <a:off x="8233985" y="2426592"/>
              <a:ext cx="10964" cy="92949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8233985" y="2426592"/>
                <a:ext cx="10964" cy="929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08" name="墨迹 107"/>
              <p14:cNvContentPartPr/>
              <p14:nvPr/>
            </p14:nvContentPartPr>
            <p14:xfrm>
              <a:off x="8261395" y="2289651"/>
              <a:ext cx="35634" cy="30127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8261395" y="2289651"/>
                <a:ext cx="35634" cy="301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09" name="墨迹 108"/>
              <p14:cNvContentPartPr/>
              <p14:nvPr/>
            </p14:nvContentPartPr>
            <p14:xfrm>
              <a:off x="8409409" y="2234875"/>
              <a:ext cx="84971" cy="269089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8409409" y="2234875"/>
                <a:ext cx="84971" cy="269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10" name="墨迹 109"/>
              <p14:cNvContentPartPr/>
              <p14:nvPr/>
            </p14:nvContentPartPr>
            <p14:xfrm>
              <a:off x="8349107" y="2306084"/>
              <a:ext cx="112382" cy="49299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8349107" y="2306084"/>
                <a:ext cx="112382" cy="49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111" name="墨迹 110"/>
              <p14:cNvContentPartPr/>
              <p14:nvPr/>
            </p14:nvContentPartPr>
            <p14:xfrm>
              <a:off x="8650618" y="2267741"/>
              <a:ext cx="105015" cy="59959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8650618" y="2267741"/>
                <a:ext cx="105015" cy="59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112" name="墨迹 111"/>
              <p14:cNvContentPartPr/>
              <p14:nvPr/>
            </p14:nvContentPartPr>
            <p14:xfrm>
              <a:off x="6627755" y="3719314"/>
              <a:ext cx="106899" cy="266521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6627755" y="3719314"/>
                <a:ext cx="106899" cy="266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113" name="墨迹 112"/>
              <p14:cNvContentPartPr/>
              <p14:nvPr/>
            </p14:nvContentPartPr>
            <p14:xfrm>
              <a:off x="6753842" y="3642627"/>
              <a:ext cx="261252" cy="232115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6753842" y="3642627"/>
                <a:ext cx="261252" cy="232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114" name="墨迹 113"/>
              <p14:cNvContentPartPr/>
              <p14:nvPr/>
            </p14:nvContentPartPr>
            <p14:xfrm>
              <a:off x="6929266" y="3785046"/>
              <a:ext cx="32892" cy="298702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6929266" y="3785046"/>
                <a:ext cx="32892" cy="2987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115" name="墨迹 114"/>
              <p14:cNvContentPartPr/>
              <p14:nvPr/>
            </p14:nvContentPartPr>
            <p14:xfrm>
              <a:off x="7130044" y="3576896"/>
              <a:ext cx="133624" cy="336190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7130044" y="3576896"/>
                <a:ext cx="133624" cy="336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116" name="墨迹 115"/>
              <p14:cNvContentPartPr/>
              <p14:nvPr/>
            </p14:nvContentPartPr>
            <p14:xfrm>
              <a:off x="7189319" y="3676863"/>
              <a:ext cx="38717" cy="170491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7189319" y="3676863"/>
                <a:ext cx="38717" cy="170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117" name="墨迹 116"/>
              <p14:cNvContentPartPr/>
              <p14:nvPr/>
            </p14:nvContentPartPr>
            <p14:xfrm>
              <a:off x="7296561" y="3631672"/>
              <a:ext cx="98676" cy="162104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7296561" y="3631672"/>
                <a:ext cx="98676" cy="162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118" name="墨迹 117"/>
              <p14:cNvContentPartPr/>
              <p14:nvPr/>
            </p14:nvContentPartPr>
            <p14:xfrm>
              <a:off x="7302042" y="3702881"/>
              <a:ext cx="82230" cy="93120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7302042" y="3702881"/>
                <a:ext cx="82230" cy="93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119" name="墨迹 118"/>
              <p14:cNvContentPartPr/>
              <p14:nvPr/>
            </p14:nvContentPartPr>
            <p14:xfrm>
              <a:off x="7424703" y="3407089"/>
              <a:ext cx="244464" cy="410823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7424703" y="3407089"/>
                <a:ext cx="244464" cy="410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120" name="墨迹 119"/>
              <p14:cNvContentPartPr/>
              <p14:nvPr/>
            </p14:nvContentPartPr>
            <p14:xfrm>
              <a:off x="7521323" y="3730269"/>
              <a:ext cx="10965" cy="95859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7521323" y="3730269"/>
                <a:ext cx="10965" cy="95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121" name="墨迹 120"/>
              <p14:cNvContentPartPr/>
              <p14:nvPr/>
            </p14:nvContentPartPr>
            <p14:xfrm>
              <a:off x="7570661" y="3680971"/>
              <a:ext cx="54820" cy="377957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7570661" y="3680971"/>
                <a:ext cx="54820" cy="377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122" name="墨迹 121"/>
              <p14:cNvContentPartPr/>
              <p14:nvPr/>
            </p14:nvContentPartPr>
            <p14:xfrm>
              <a:off x="7733751" y="3442009"/>
              <a:ext cx="272730" cy="242385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7733751" y="3442009"/>
                <a:ext cx="272730" cy="242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123" name="墨迹 122"/>
              <p14:cNvContentPartPr/>
              <p14:nvPr/>
            </p14:nvContentPartPr>
            <p14:xfrm>
              <a:off x="7828316" y="3708359"/>
              <a:ext cx="30151" cy="104075"/>
            </p14:xfrm>
          </p:contentPart>
        </mc:Choice>
        <mc:Fallback xmlns="">
          <p:pic>
            <p:nvPicPr>
              <p:cNvPr id="123" name="墨迹 122"/>
            </p:nvPicPr>
            <p:blipFill>
              <a:blip/>
            </p:blipFill>
            <p:spPr>
              <a:xfrm>
                <a:off x="7828316" y="3708359"/>
                <a:ext cx="30151" cy="104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124" name="墨迹 123"/>
              <p14:cNvContentPartPr/>
              <p14:nvPr/>
            </p14:nvContentPartPr>
            <p14:xfrm>
              <a:off x="7883136" y="3648105"/>
              <a:ext cx="131569" cy="310856"/>
            </p14:xfrm>
          </p:contentPart>
        </mc:Choice>
        <mc:Fallback xmlns="">
          <p:pic>
            <p:nvPicPr>
              <p:cNvPr id="124" name="墨迹 123"/>
            </p:nvPicPr>
            <p:blipFill>
              <a:blip/>
            </p:blipFill>
            <p:spPr>
              <a:xfrm>
                <a:off x="7883136" y="3648105"/>
                <a:ext cx="131569" cy="3108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125" name="墨迹 124"/>
              <p14:cNvContentPartPr/>
              <p14:nvPr/>
            </p14:nvContentPartPr>
            <p14:xfrm>
              <a:off x="7894100" y="3763135"/>
              <a:ext cx="172683" cy="73948"/>
            </p14:xfrm>
          </p:contentPart>
        </mc:Choice>
        <mc:Fallback xmlns="">
          <p:pic>
            <p:nvPicPr>
              <p:cNvPr id="125" name="墨迹 124"/>
            </p:nvPicPr>
            <p:blipFill>
              <a:blip/>
            </p:blipFill>
            <p:spPr>
              <a:xfrm>
                <a:off x="7894100" y="3763135"/>
                <a:ext cx="172683" cy="73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126" name="墨迹 125"/>
              <p14:cNvContentPartPr/>
              <p14:nvPr/>
            </p14:nvContentPartPr>
            <p14:xfrm>
              <a:off x="8118863" y="3491136"/>
              <a:ext cx="182619" cy="69327"/>
            </p14:xfrm>
          </p:contentPart>
        </mc:Choice>
        <mc:Fallback xmlns="">
          <p:pic>
            <p:nvPicPr>
              <p:cNvPr id="126" name="墨迹 125"/>
            </p:nvPicPr>
            <p:blipFill>
              <a:blip/>
            </p:blipFill>
            <p:spPr>
              <a:xfrm>
                <a:off x="8118863" y="3491136"/>
                <a:ext cx="182619" cy="693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127" name="墨迹 126"/>
              <p14:cNvContentPartPr/>
              <p14:nvPr/>
            </p14:nvContentPartPr>
            <p14:xfrm>
              <a:off x="8088712" y="3494731"/>
              <a:ext cx="123345" cy="273882"/>
            </p14:xfrm>
          </p:contentPart>
        </mc:Choice>
        <mc:Fallback xmlns="">
          <p:pic>
            <p:nvPicPr>
              <p:cNvPr id="127" name="墨迹 126"/>
            </p:nvPicPr>
            <p:blipFill>
              <a:blip/>
            </p:blipFill>
            <p:spPr>
              <a:xfrm>
                <a:off x="8088712" y="3494731"/>
                <a:ext cx="123345" cy="2738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128" name="墨迹 127"/>
              <p14:cNvContentPartPr/>
              <p14:nvPr/>
            </p14:nvContentPartPr>
            <p14:xfrm>
              <a:off x="8173683" y="3609761"/>
              <a:ext cx="166516" cy="200619"/>
            </p14:xfrm>
          </p:contentPart>
        </mc:Choice>
        <mc:Fallback xmlns="">
          <p:pic>
            <p:nvPicPr>
              <p:cNvPr id="128" name="墨迹 127"/>
            </p:nvPicPr>
            <p:blipFill>
              <a:blip/>
            </p:blipFill>
            <p:spPr>
              <a:xfrm>
                <a:off x="8173683" y="3609761"/>
                <a:ext cx="166516" cy="200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129" name="墨迹 128"/>
              <p14:cNvContentPartPr/>
              <p14:nvPr/>
            </p14:nvContentPartPr>
            <p14:xfrm>
              <a:off x="8447783" y="3565940"/>
              <a:ext cx="137051" cy="138311"/>
            </p14:xfrm>
          </p:contentPart>
        </mc:Choice>
        <mc:Fallback xmlns="">
          <p:pic>
            <p:nvPicPr>
              <p:cNvPr id="129" name="墨迹 128"/>
            </p:nvPicPr>
            <p:blipFill>
              <a:blip/>
            </p:blipFill>
            <p:spPr>
              <a:xfrm>
                <a:off x="8447783" y="3565940"/>
                <a:ext cx="137051" cy="138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130" name="墨迹 129"/>
              <p14:cNvContentPartPr/>
              <p14:nvPr/>
            </p14:nvContentPartPr>
            <p14:xfrm>
              <a:off x="8469712" y="3522119"/>
              <a:ext cx="71266" cy="167753"/>
            </p14:xfrm>
          </p:contentPart>
        </mc:Choice>
        <mc:Fallback xmlns="">
          <p:pic>
            <p:nvPicPr>
              <p:cNvPr id="130" name="墨迹 129"/>
            </p:nvPicPr>
            <p:blipFill>
              <a:blip/>
            </p:blipFill>
            <p:spPr>
              <a:xfrm>
                <a:off x="8469712" y="3522119"/>
                <a:ext cx="71266" cy="167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131" name="墨迹 130"/>
              <p14:cNvContentPartPr/>
              <p14:nvPr/>
            </p14:nvContentPartPr>
            <p14:xfrm>
              <a:off x="8376518" y="3538552"/>
              <a:ext cx="194611" cy="230061"/>
            </p14:xfrm>
          </p:contentPart>
        </mc:Choice>
        <mc:Fallback xmlns="">
          <p:pic>
            <p:nvPicPr>
              <p:cNvPr id="131" name="墨迹 130"/>
            </p:nvPicPr>
            <p:blipFill>
              <a:blip/>
            </p:blipFill>
            <p:spPr>
              <a:xfrm>
                <a:off x="8376518" y="3538552"/>
                <a:ext cx="194611" cy="230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132" name="墨迹 131"/>
              <p14:cNvContentPartPr/>
              <p14:nvPr/>
            </p14:nvContentPartPr>
            <p14:xfrm>
              <a:off x="8672546" y="3483776"/>
              <a:ext cx="82230" cy="293053"/>
            </p14:xfrm>
          </p:contentPart>
        </mc:Choice>
        <mc:Fallback xmlns="">
          <p:pic>
            <p:nvPicPr>
              <p:cNvPr id="132" name="墨迹 131"/>
            </p:nvPicPr>
            <p:blipFill>
              <a:blip/>
            </p:blipFill>
            <p:spPr>
              <a:xfrm>
                <a:off x="8672546" y="3483776"/>
                <a:ext cx="82230" cy="2930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133" name="墨迹 132"/>
              <p14:cNvContentPartPr/>
              <p14:nvPr/>
            </p14:nvContentPartPr>
            <p14:xfrm>
              <a:off x="7343157" y="4343765"/>
              <a:ext cx="128828" cy="76687"/>
            </p14:xfrm>
          </p:contentPart>
        </mc:Choice>
        <mc:Fallback xmlns="">
          <p:pic>
            <p:nvPicPr>
              <p:cNvPr id="133" name="墨迹 132"/>
            </p:nvPicPr>
            <p:blipFill>
              <a:blip/>
            </p:blipFill>
            <p:spPr>
              <a:xfrm>
                <a:off x="7343157" y="4343765"/>
                <a:ext cx="128828" cy="76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134" name="墨迹 133"/>
              <p14:cNvContentPartPr/>
              <p14:nvPr/>
            </p14:nvContentPartPr>
            <p14:xfrm>
              <a:off x="7389755" y="4378513"/>
              <a:ext cx="246691" cy="275423"/>
            </p14:xfrm>
          </p:contentPart>
        </mc:Choice>
        <mc:Fallback xmlns="">
          <p:pic>
            <p:nvPicPr>
              <p:cNvPr id="134" name="墨迹 133"/>
            </p:nvPicPr>
            <p:blipFill>
              <a:blip/>
            </p:blipFill>
            <p:spPr>
              <a:xfrm>
                <a:off x="7389755" y="4378513"/>
                <a:ext cx="246691" cy="2754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135" name="墨迹 134"/>
              <p14:cNvContentPartPr/>
              <p14:nvPr/>
            </p14:nvContentPartPr>
            <p14:xfrm>
              <a:off x="7746086" y="4324593"/>
              <a:ext cx="200094" cy="241187"/>
            </p14:xfrm>
          </p:contentPart>
        </mc:Choice>
        <mc:Fallback xmlns="">
          <p:pic>
            <p:nvPicPr>
              <p:cNvPr id="135" name="墨迹 134"/>
            </p:nvPicPr>
            <p:blipFill>
              <a:blip/>
            </p:blipFill>
            <p:spPr>
              <a:xfrm>
                <a:off x="7746086" y="4324593"/>
                <a:ext cx="200094" cy="2411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136" name="墨迹 135"/>
              <p14:cNvContentPartPr/>
              <p14:nvPr/>
            </p14:nvContentPartPr>
            <p14:xfrm>
              <a:off x="8003740" y="4384847"/>
              <a:ext cx="98677" cy="57515"/>
            </p14:xfrm>
          </p:contentPart>
        </mc:Choice>
        <mc:Fallback xmlns="">
          <p:pic>
            <p:nvPicPr>
              <p:cNvPr id="136" name="墨迹 135"/>
            </p:nvPicPr>
            <p:blipFill>
              <a:blip/>
            </p:blipFill>
            <p:spPr>
              <a:xfrm>
                <a:off x="8003740" y="4384847"/>
                <a:ext cx="98677" cy="5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137" name="墨迹 136"/>
              <p14:cNvContentPartPr/>
              <p14:nvPr/>
            </p14:nvContentPartPr>
            <p14:xfrm>
              <a:off x="8173683" y="4308160"/>
              <a:ext cx="104158" cy="155599"/>
            </p14:xfrm>
          </p:contentPart>
        </mc:Choice>
        <mc:Fallback xmlns="">
          <p:pic>
            <p:nvPicPr>
              <p:cNvPr id="137" name="墨迹 136"/>
            </p:nvPicPr>
            <p:blipFill>
              <a:blip/>
            </p:blipFill>
            <p:spPr>
              <a:xfrm>
                <a:off x="8173683" y="4308160"/>
                <a:ext cx="104158" cy="155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138" name="墨迹 137"/>
              <p14:cNvContentPartPr/>
              <p14:nvPr/>
            </p14:nvContentPartPr>
            <p14:xfrm>
              <a:off x="8338144" y="4184913"/>
              <a:ext cx="120604" cy="32866"/>
            </p14:xfrm>
          </p:contentPart>
        </mc:Choice>
        <mc:Fallback xmlns="">
          <p:pic>
            <p:nvPicPr>
              <p:cNvPr id="138" name="墨迹 137"/>
            </p:nvPicPr>
            <p:blipFill>
              <a:blip/>
            </p:blipFill>
            <p:spPr>
              <a:xfrm>
                <a:off x="8338144" y="4184913"/>
                <a:ext cx="120604" cy="3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139" name="墨迹 138"/>
              <p14:cNvContentPartPr/>
              <p14:nvPr/>
            </p14:nvContentPartPr>
            <p14:xfrm>
              <a:off x="8412151" y="4332809"/>
              <a:ext cx="35633" cy="241016"/>
            </p14:xfrm>
          </p:contentPart>
        </mc:Choice>
        <mc:Fallback xmlns="">
          <p:pic>
            <p:nvPicPr>
              <p:cNvPr id="139" name="墨迹 138"/>
            </p:nvPicPr>
            <p:blipFill>
              <a:blip/>
            </p:blipFill>
            <p:spPr>
              <a:xfrm>
                <a:off x="8412151" y="4332809"/>
                <a:ext cx="35633" cy="2410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140" name="墨迹 139"/>
              <p14:cNvContentPartPr/>
              <p14:nvPr/>
            </p14:nvContentPartPr>
            <p14:xfrm>
              <a:off x="8564277" y="4179436"/>
              <a:ext cx="139791" cy="312225"/>
            </p14:xfrm>
          </p:contentPart>
        </mc:Choice>
        <mc:Fallback xmlns="">
          <p:pic>
            <p:nvPicPr>
              <p:cNvPr id="140" name="墨迹 139"/>
            </p:nvPicPr>
            <p:blipFill>
              <a:blip/>
            </p:blipFill>
            <p:spPr>
              <a:xfrm>
                <a:off x="8564277" y="4179436"/>
                <a:ext cx="139791" cy="31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141" name="墨迹 140"/>
              <p14:cNvContentPartPr/>
              <p14:nvPr/>
            </p14:nvContentPartPr>
            <p14:xfrm>
              <a:off x="8746553" y="4338287"/>
              <a:ext cx="8223" cy="149950"/>
            </p14:xfrm>
          </p:contentPart>
        </mc:Choice>
        <mc:Fallback xmlns="">
          <p:pic>
            <p:nvPicPr>
              <p:cNvPr id="141" name="墨迹 140"/>
            </p:nvPicPr>
            <p:blipFill>
              <a:blip/>
            </p:blipFill>
            <p:spPr>
              <a:xfrm>
                <a:off x="8746553" y="4338287"/>
                <a:ext cx="8223" cy="149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142" name="墨迹 141"/>
              <p14:cNvContentPartPr/>
              <p14:nvPr/>
            </p14:nvContentPartPr>
            <p14:xfrm>
              <a:off x="8754777" y="4250645"/>
              <a:ext cx="74007" cy="24649"/>
            </p14:xfrm>
          </p:contentPart>
        </mc:Choice>
        <mc:Fallback xmlns="">
          <p:pic>
            <p:nvPicPr>
              <p:cNvPr id="142" name="墨迹 141"/>
            </p:nvPicPr>
            <p:blipFill>
              <a:blip/>
            </p:blipFill>
            <p:spPr>
              <a:xfrm>
                <a:off x="8754777" y="4250645"/>
                <a:ext cx="74007" cy="246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143" name="墨迹 142"/>
              <p14:cNvContentPartPr/>
              <p14:nvPr/>
            </p14:nvContentPartPr>
            <p14:xfrm>
              <a:off x="8902791" y="4228734"/>
              <a:ext cx="74007" cy="257449"/>
            </p14:xfrm>
          </p:contentPart>
        </mc:Choice>
        <mc:Fallback xmlns="">
          <p:pic>
            <p:nvPicPr>
              <p:cNvPr id="143" name="墨迹 142"/>
            </p:nvPicPr>
            <p:blipFill>
              <a:blip/>
            </p:blipFill>
            <p:spPr>
              <a:xfrm>
                <a:off x="8902791" y="4228734"/>
                <a:ext cx="74007" cy="2574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144" name="墨迹 143"/>
              <p14:cNvContentPartPr/>
              <p14:nvPr/>
            </p14:nvContentPartPr>
            <p14:xfrm>
              <a:off x="8815079" y="4261600"/>
              <a:ext cx="117863" cy="67101"/>
            </p14:xfrm>
          </p:contentPart>
        </mc:Choice>
        <mc:Fallback xmlns="">
          <p:pic>
            <p:nvPicPr>
              <p:cNvPr id="144" name="墨迹 143"/>
            </p:nvPicPr>
            <p:blipFill>
              <a:blip/>
            </p:blipFill>
            <p:spPr>
              <a:xfrm>
                <a:off x="8815079" y="4261600"/>
                <a:ext cx="117863" cy="67101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 animBg="1"/>
      <p:bldP spid="4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Multiplication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4:artisticCrisscrossEtching id="{2F975478-1DAB-4DF8-87F4-23C7B4F5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 length is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bits.</a:t>
                </a:r>
              </a:p>
              <a:p>
                <a:r>
                  <a:rPr lang="en-US" sz="2400" dirty="0"/>
                  <a:t>Fix table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Fix constant integer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Faster than the Division Method.</a:t>
                </a:r>
              </a:p>
              <a:p>
                <a:pPr lvl="1"/>
                <a:r>
                  <a:rPr lang="en-US" sz="2000" dirty="0"/>
                  <a:t>Recall in division method,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Multiplication and bit-shifting faster than division.</a:t>
                </a:r>
              </a:p>
              <a:p>
                <a:r>
                  <a:rPr lang="en-US" sz="2400" dirty="0"/>
                  <a:t>Works reasonably well with proper choice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 rotWithShape="1">
                <a:blip r:embed="rId1"/>
                <a:stretch>
                  <a:fillRect l="-100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E6A2565F-D0A4-4A2E-A80B-D4D6244F6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Once hash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fixed</a:t>
                </a:r>
                <a:r>
                  <a:rPr lang="en-US" sz="2400" dirty="0"/>
                  <a:t> and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known</a:t>
                </a:r>
                <a:r>
                  <a:rPr lang="en-US" sz="2400" dirty="0"/>
                  <a:t>, there must exist a set of “bad” keys that hash to same value.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Such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adversarial input</a:t>
                </a:r>
                <a:r>
                  <a:rPr lang="en-US" sz="2400" dirty="0"/>
                  <a:t> will result in poor performance!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Use randomization!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391" t="-1120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83F43EB9-1F59-4F81-96A2-43B15B91F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Pick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random</a:t>
                </a:r>
                <a:r>
                  <a:rPr lang="en-US" sz="2400" dirty="0"/>
                  <a:t> hash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when the hash table is first built</a:t>
                </a:r>
              </a:p>
              <a:p>
                <a:pPr lvl="1"/>
                <a:r>
                  <a:rPr lang="en-US" sz="2000" dirty="0"/>
                  <a:t>Once chosen,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is fixed throughout entire execution.</a:t>
                </a:r>
              </a:p>
              <a:p>
                <a:pPr lvl="1"/>
                <a:r>
                  <a:rPr lang="en-US" sz="2000" b="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is randomly chosen, no input is always bad.</a:t>
                </a:r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 collection of hash functions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universal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if: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at most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hash functions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lead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/>
                  <a:t>“Simple Uniform Hashing” vs “Universal Hashing”</a:t>
                </a:r>
              </a:p>
              <a:p>
                <a:pPr lvl="1"/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Simple Uniform Hashing: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Uncertainty due to randomness of input.</a:t>
                </a:r>
              </a:p>
              <a:p>
                <a:pPr lvl="1"/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Universal Hashing: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Uncertainty due to choice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(and potentially randomness of input).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“Universal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5B288C4A-5508-4721-A416-DEC4BF8EA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Universal hashing: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Load factor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num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inserted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keys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size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table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dirty="0"/>
                  <a:t> be length of list at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what’s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Claim 1:</a:t>
                </a:r>
                <a:r>
                  <a:rPr lang="en-US" sz="2400" dirty="0"/>
                  <a:t> If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not</a:t>
                </a:r>
                <a:r>
                  <a:rPr lang="en-US" sz="2400" dirty="0">
                    <a:solidFill>
                      <a:schemeClr val="tx1"/>
                    </a:solidFill>
                  </a:rPr>
                  <a:t> in table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any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define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i.r.v</a:t>
                </a:r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Claim 2:</a:t>
                </a:r>
                <a:r>
                  <a:rPr lang="en-US" sz="2400" dirty="0"/>
                  <a:t> If key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 table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+1&lt;1+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931" t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B58F7578-48B0-4586-8DA0-CFCB66BBED6C}"/>
                  </a:ext>
                </a:extLst>
              </p:cNvPr>
              <p:cNvSpPr txBox="1"/>
              <p:nvPr/>
            </p:nvSpPr>
            <p:spPr>
              <a:xfrm>
                <a:off x="144000" y="3741852"/>
                <a:ext cx="8856000" cy="129600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r>
                  <a:rPr lang="en-US" sz="2800" dirty="0"/>
                  <a:t>If the hash table is not overloaded (i.e.,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),</a:t>
                </a:r>
                <a:br>
                  <a:rPr lang="en-US" sz="2800" dirty="0"/>
                </a:br>
                <a:r>
                  <a:rPr lang="en-US" sz="2800" b="1" dirty="0"/>
                  <a:t>Search</a:t>
                </a:r>
                <a:r>
                  <a:rPr lang="en-US" sz="2800" dirty="0"/>
                  <a:t>/</a:t>
                </a:r>
                <a:r>
                  <a:rPr lang="en-US" sz="2800" b="1" dirty="0"/>
                  <a:t>Insert</a:t>
                </a:r>
                <a:r>
                  <a:rPr lang="en-US" sz="2800" dirty="0"/>
                  <a:t>/</a:t>
                </a:r>
                <a:r>
                  <a:rPr lang="en-US" sz="2800" b="1" dirty="0"/>
                  <a:t>Remove</a:t>
                </a:r>
                <a:r>
                  <a:rPr lang="en-US" sz="2800" dirty="0"/>
                  <a:t> can be done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 expected time.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" y="3741852"/>
                <a:ext cx="8856000" cy="12960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381900" y="5693019"/>
              <a:ext cx="387926" cy="107843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4381900" y="5693019"/>
                <a:ext cx="387926" cy="1078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2753091" y="5138004"/>
              <a:ext cx="1673286" cy="153866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2753091" y="5138004"/>
                <a:ext cx="1673286" cy="153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4398901" y="5198451"/>
              <a:ext cx="151118" cy="152492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398901" y="5198451"/>
                <a:ext cx="151118" cy="15249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C321CC0A-6060-46EF-A593-7D048754C904}"/>
                  </a:ext>
                </a:extLst>
              </p:cNvPr>
              <p:cNvSpPr txBox="1"/>
              <p:nvPr/>
            </p:nvSpPr>
            <p:spPr>
              <a:xfrm>
                <a:off x="765830" y="2236424"/>
                <a:ext cx="7612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C00000"/>
                    </a:solidFill>
                  </a:rPr>
                  <a:t>How to construct a universal hash family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" y="1713230"/>
                <a:ext cx="7612380" cy="1108075"/>
              </a:xfrm>
              <a:prstGeom prst="rect">
                <a:avLst/>
              </a:prstGeom>
              <a:blipFill rotWithShape="1">
                <a:blip r:embed="rId1"/>
                <a:stretch>
                  <a:fillRect l="-1683" t="-12500" r="-152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4:artisticCrisscrossEtching id="{E55DDE06-FDEE-4162-999E-8395418D3060}"/>
                  </a:ext>
                </a:extLst>
              </p:cNvPr>
              <p:cNvSpPr/>
              <p:nvPr/>
            </p:nvSpPr>
            <p:spPr>
              <a:xfrm>
                <a:off x="2204076" y="3429000"/>
                <a:ext cx="4735848" cy="6474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76" y="3429000"/>
                <a:ext cx="4735848" cy="647421"/>
              </a:xfrm>
              <a:prstGeom prst="rect">
                <a:avLst/>
              </a:prstGeom>
              <a:blipFill rotWithShape="1">
                <a:blip r:embed="rId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48169" y="6389783"/>
            <a:ext cx="6223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Strictly speaking, the definition here is actually “2-universal hash family”.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Universal Hash Family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72012D55-BFDC-4791-9A22-6A01DE1D5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Proposed by Carter and Wegman in 1977</a:t>
                </a:r>
              </a:p>
              <a:p>
                <a:pPr lvl="1"/>
                <a:r>
                  <a:rPr lang="en-US" sz="2000" dirty="0"/>
                  <a:t>They introduced the notion of universal classes of hash functions.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[“</a:t>
                </a:r>
                <a:r>
                  <a:rPr lang="en-US" sz="1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Universal Classes of Hash Functions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”, STOC 77 and JCSS 79]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Find a large prime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containing all possible key values, </a:t>
                </a:r>
                <a:br>
                  <a:rPr lang="en-US" sz="2400" dirty="0"/>
                </a:b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and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400" dirty="0"/>
              </a:p>
              <a:p>
                <a:endParaRPr lang="en-US" sz="2400" b="0" dirty="0"/>
              </a:p>
              <a:p>
                <a:r>
                  <a:rPr lang="en-US" sz="2400" b="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, then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and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a universal hash family.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4:artisticCrisscrossEtching id="{C3D58EBC-091C-416B-B890-BD3C5E393C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Typical Universal Hash Family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and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72012D55-BFDC-4791-9A22-6A01DE1D5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Goal: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Proof: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≢0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≢0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That is: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does not generate collision at “mod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level”.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2"/>
                <a:stretch>
                  <a:fillRect l="-644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4:artisticCrisscrossEtching id="{947031A2-3CA6-4364-A548-BC2843A59F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Search</a:t>
                </a:r>
                <a:r>
                  <a:rPr lang="en-US" sz="4000" dirty="0"/>
                  <a:t>/</a:t>
                </a:r>
                <a:r>
                  <a:rPr lang="en-US" sz="4000" b="1" dirty="0"/>
                  <a:t>Insert</a:t>
                </a:r>
                <a:r>
                  <a:rPr lang="en-US" sz="4000" dirty="0"/>
                  <a:t>/</a:t>
                </a:r>
                <a:r>
                  <a:rPr lang="en-US" sz="4000" b="1" dirty="0"/>
                  <a:t>Remove</a:t>
                </a:r>
                <a:r>
                  <a:rPr lang="en-US" sz="4000" dirty="0"/>
                  <a:t> in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4000" dirty="0"/>
                  <a:t> time</a:t>
                </a: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2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0617F677-70C9-4738-B58B-F3AC80E275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4736"/>
                <a:ext cx="7886700" cy="19420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keys are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integers from universe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={0,1,⋯,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Easy, just allocate an array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Search</a:t>
                </a:r>
                <a:r>
                  <a:rPr lang="en-US" sz="2400" dirty="0"/>
                  <a:t>/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/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can be done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4736"/>
                <a:ext cx="7886700" cy="1942085"/>
              </a:xfrm>
              <a:blipFill rotWithShape="1">
                <a:blip r:embed="rId2"/>
                <a:stretch>
                  <a:fillRect l="-1005"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619751" y="3848834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619751" y="4289508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619750" y="4730182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6983" y="5611526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6616983" y="6052200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8023048" y="3848834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23048" y="4289508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23047" y="4730182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21664" y="5170856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20280" y="5611526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20280" y="6052200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03425" y="3848834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Insert(2)</a:t>
            </a:r>
            <a:endParaRPr 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003425" y="4248944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Insert(3)</a:t>
            </a:r>
            <a:endParaRPr 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003425" y="4649054"/>
            <a:ext cx="1171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Search(2)</a:t>
            </a:r>
            <a:endParaRPr 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003425" y="5049164"/>
            <a:ext cx="131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Remove(3)</a:t>
            </a:r>
            <a:endParaRPr 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003425" y="5449274"/>
            <a:ext cx="1171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Search(3)</a:t>
            </a:r>
            <a:endParaRPr 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6616983" y="5170852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6318080" y="3602516"/>
            <a:ext cx="2194503" cy="309573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628649" y="3787279"/>
            <a:ext cx="3734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Direct-address Tables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1417" y="4372054"/>
            <a:ext cx="269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Any potential issue?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4:artisticCrisscrossEtching id="{C3D58EBC-091C-416B-B890-BD3C5E393C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Typical Universal Hash Family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and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72012D55-BFDC-4791-9A22-6A01DE1D5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Goal: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does not generate collision at “mod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level”)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dirty="0">
                    <a:solidFill>
                      <a:schemeClr val="tx1"/>
                    </a:solidFill>
                  </a:rPr>
                  <a:t>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there is 1-to-1 mapping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pairs.</a:t>
                </a: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/>
                  <a:t>Recall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/>
                  <a:t>Thus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/>
                  <a:t> pair gives a </a:t>
                </a:r>
                <a:r>
                  <a:rPr lang="en-US" sz="2000" i="1" dirty="0"/>
                  <a:t>different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pair.</a:t>
                </a: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2"/>
                <a:stretch>
                  <a:fillRect l="-644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5829299" y="4977077"/>
            <a:ext cx="2482487" cy="646331"/>
            <a:chOff x="5829299" y="4977077"/>
            <a:chExt cx="2482487" cy="646331"/>
          </a:xfrm>
        </p:grpSpPr>
        <p:sp>
          <p:nvSpPr>
            <p:cNvPr id="4" name="左大括号 3"/>
            <p:cNvSpPr/>
            <p:nvPr/>
          </p:nvSpPr>
          <p:spPr>
            <a:xfrm flipH="1">
              <a:off x="5829299" y="5034710"/>
              <a:ext cx="229974" cy="531066"/>
            </a:xfrm>
            <a:prstGeom prst="leftBrac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4:artisticCrisscrossEtching id="{CABABBF8-D005-43A1-B3C4-D40B75DF16C0}"/>
                    </a:ext>
                  </a:extLst>
                </p:cNvPr>
                <p:cNvSpPr txBox="1"/>
                <p:nvPr/>
              </p:nvSpPr>
              <p:spPr>
                <a:xfrm>
                  <a:off x="6193962" y="4977077"/>
                  <a:ext cx="21178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,</a:t>
                  </a:r>
                  <a:br>
                    <a:rPr lang="en-US" dirty="0"/>
                  </a:br>
                  <a:r>
                    <a:rPr lang="en-US" dirty="0"/>
                    <a:t>we get </a:t>
                  </a:r>
                  <a:r>
                    <a:rPr lang="en-US" i="1" dirty="0"/>
                    <a:t>unique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962" y="4977077"/>
                  <a:ext cx="2117824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05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896518"/>
            <a:ext cx="9029700" cy="2356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组合 11"/>
          <p:cNvGrpSpPr/>
          <p:nvPr/>
        </p:nvGrpSpPr>
        <p:grpSpPr>
          <a:xfrm>
            <a:off x="2795319" y="4423615"/>
            <a:ext cx="5460732" cy="860330"/>
            <a:chOff x="2795319" y="4423615"/>
            <a:chExt cx="5460732" cy="860330"/>
          </a:xfrm>
        </p:grpSpPr>
        <p:sp>
          <p:nvSpPr>
            <p:cNvPr id="8" name="矩形: 圆角 7"/>
            <p:cNvSpPr/>
            <p:nvPr/>
          </p:nvSpPr>
          <p:spPr>
            <a:xfrm>
              <a:off x="2795319" y="4785473"/>
              <a:ext cx="1954482" cy="49847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4749801" y="4635500"/>
              <a:ext cx="622299" cy="149973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4:artisticCrisscrossEtching id="{424993A5-DAF7-4D86-832C-ED3DAA6EF879}"/>
                    </a:ext>
                  </a:extLst>
                </p:cNvPr>
                <p:cNvSpPr txBox="1"/>
                <p:nvPr/>
              </p:nvSpPr>
              <p:spPr>
                <a:xfrm>
                  <a:off x="5400654" y="4423615"/>
                  <a:ext cx="2855397" cy="423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Unique since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is a field.</a:t>
                  </a: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654" y="4423615"/>
                  <a:ext cx="2855397" cy="42377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350" t="-7246" r="-1496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4:artisticCrisscrossEtching id="{C3D58EBC-091C-416B-B890-BD3C5E393C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Typical Universal Hash Family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and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72012D55-BFDC-4791-9A22-6A01DE1D5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Goal: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does not generate collision at “mod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level”)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dirty="0">
                    <a:solidFill>
                      <a:schemeClr val="tx1"/>
                    </a:solidFill>
                  </a:rPr>
                  <a:t>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there is 1-to-1 mapping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pairs.</a:t>
                </a: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/>
                  <a:t>Lemma: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when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are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distinct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values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chosen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from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2"/>
                <a:stretch>
                  <a:fillRect l="-644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3" name="矩形: 圆角 12"/>
          <p:cNvSpPr/>
          <p:nvPr/>
        </p:nvSpPr>
        <p:spPr>
          <a:xfrm>
            <a:off x="628650" y="2501900"/>
            <a:ext cx="7473950" cy="62229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Ch.11 (11.1-11.3)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Direct-address Tables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FC538857-F8B2-4725-A4EE-3638B7B9C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keys are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integers from universe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={0,1,⋯,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Direct-address table:</a:t>
                </a:r>
                <a:r>
                  <a:rPr lang="en-US" sz="2400" dirty="0"/>
                  <a:t> allocate an array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Search</a:t>
                </a:r>
                <a:r>
                  <a:rPr lang="en-US" sz="2400" dirty="0"/>
                  <a:t>/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/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can be done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Potential issues: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000" dirty="0"/>
                  <a:t> What if keys are distinct, but not integers (e.g., strings).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000" dirty="0"/>
                  <a:t> “Everything is a number.”</a:t>
                </a:r>
                <a:br>
                  <a:rPr lang="en-US" sz="2000" dirty="0"/>
                </a:br>
                <a:r>
                  <a:rPr lang="en-US" sz="2000" dirty="0"/>
                  <a:t>This is especially true for modern computers…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800819" y="4206709"/>
            <a:ext cx="1953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Said </a:t>
            </a:r>
            <a:r>
              <a:rPr lang="el-GR" sz="2000" dirty="0"/>
              <a:t>Πυθαγόρας</a:t>
            </a:r>
            <a:r>
              <a:rPr lang="en-US" sz="2000" dirty="0"/>
              <a:t>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30" b="13899"/>
          <a:stretch>
            <a:fillRect/>
          </a:stretch>
        </p:blipFill>
        <p:spPr bwMode="auto">
          <a:xfrm>
            <a:off x="7039089" y="4696252"/>
            <a:ext cx="1476261" cy="1884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592507" y="4206709"/>
            <a:ext cx="221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That is, Pythagoras.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Direct-address Tables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FC538857-F8B2-4725-A4EE-3638B7B9C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keys are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integers from universe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={0,1,⋯,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Direct-address table:</a:t>
                </a:r>
                <a:r>
                  <a:rPr lang="en-US" sz="2400" dirty="0"/>
                  <a:t> allocate an array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Search</a:t>
                </a:r>
                <a:r>
                  <a:rPr lang="en-US" sz="2400" dirty="0"/>
                  <a:t>/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/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can be done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real problem: the universe can be large, very large!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000" dirty="0"/>
                  <a:t>(E.g.,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is the set of 64-bit integers.)</a:t>
                </a:r>
              </a:p>
              <a:p>
                <a:r>
                  <a:rPr lang="en-US" sz="2400" dirty="0"/>
                  <a:t>The space complexity is unacceptable!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F1896185-6A1C-43BA-B15C-2425EA854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05219"/>
                <a:ext cx="7886700" cy="1738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Huge universe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of possible keys.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Much smaller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of actual keys.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Only want to spend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) space.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(Meanwhile support very fast 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Search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Insert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Remove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05219"/>
                <a:ext cx="7886700" cy="1738312"/>
              </a:xfrm>
              <a:blipFill rotWithShape="1">
                <a:blip r:embed="rId1"/>
                <a:stretch>
                  <a:fillRect l="-1005" t="-2807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6616980" y="4275153"/>
            <a:ext cx="1890756" cy="2217721"/>
            <a:chOff x="6616980" y="4275153"/>
            <a:chExt cx="1890756" cy="2217721"/>
          </a:xfrm>
        </p:grpSpPr>
        <p:sp>
          <p:nvSpPr>
            <p:cNvPr id="8" name="矩形 7"/>
            <p:cNvSpPr/>
            <p:nvPr/>
          </p:nvSpPr>
          <p:spPr>
            <a:xfrm>
              <a:off x="6616983" y="600023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616983" y="624655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616982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16982" y="526126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616982" y="550759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616981" y="501494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616981" y="452230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16981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616980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015430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015432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015433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015431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015427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015429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015430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015428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015426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8650" y="3646583"/>
            <a:ext cx="4736564" cy="2846291"/>
            <a:chOff x="628650" y="3646583"/>
            <a:chExt cx="4736564" cy="2846291"/>
          </a:xfrm>
        </p:grpSpPr>
        <p:sp>
          <p:nvSpPr>
            <p:cNvPr id="4" name="矩形: 圆角 3"/>
            <p:cNvSpPr/>
            <p:nvPr/>
          </p:nvSpPr>
          <p:spPr>
            <a:xfrm>
              <a:off x="628650" y="3646583"/>
              <a:ext cx="4736564" cy="28462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2616861" y="4862544"/>
              <a:ext cx="2259605" cy="13840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4:artisticCrisscrossEtching id="{2B0396D1-3BB7-451C-BFEB-5B2C330FA0ED}"/>
                    </a:ext>
                  </a:extLst>
                </p:cNvPr>
                <p:cNvSpPr txBox="1"/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5152" r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4:artisticCrisscrossEtching id="{0DAD66A9-71BC-4F2D-AF1B-9847BACA3532}"/>
                    </a:ext>
                  </a:extLst>
                </p:cNvPr>
                <p:cNvSpPr txBox="1"/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9412" r="-29412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4:artisticCrisscrossEtching id="{1E68FDB2-C9D7-4B6B-A8B9-6452D3A0F6E3}"/>
                    </a:ext>
                  </a:extLst>
                </p:cNvPr>
                <p:cNvSpPr txBox="1"/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647" r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4:artisticCrisscrossEtching id="{8CB26750-CC6D-485A-8F1C-77BEAEC3D273}"/>
                    </a:ext>
                  </a:extLst>
                </p:cNvPr>
                <p:cNvSpPr txBox="1"/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4:artisticCrisscrossEtching id="{0CF0378F-2650-4300-A457-DFAFD21DF02E}"/>
                    </a:ext>
                  </a:extLst>
                </p:cNvPr>
                <p:cNvSpPr txBox="1"/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3404" r="-23404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4:artisticCrisscrossEtching id="{AC28213D-1282-48AD-B8FD-DD0C83C0408B}"/>
                  </a:ext>
                </a:extLst>
              </p:cNvPr>
              <p:cNvSpPr txBox="1"/>
              <p:nvPr/>
            </p:nvSpPr>
            <p:spPr>
              <a:xfrm>
                <a:off x="3369015" y="3267536"/>
                <a:ext cx="5138714" cy="76944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Hash function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decides index of slot for storing key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015" y="3267536"/>
                <a:ext cx="5138714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8" name="组合 57"/>
          <p:cNvGrpSpPr/>
          <p:nvPr/>
        </p:nvGrpSpPr>
        <p:grpSpPr>
          <a:xfrm>
            <a:off x="3097793" y="4399139"/>
            <a:ext cx="3519190" cy="1970576"/>
            <a:chOff x="3097793" y="4399139"/>
            <a:chExt cx="3519190" cy="1970576"/>
          </a:xfrm>
        </p:grpSpPr>
        <p:cxnSp>
          <p:nvCxnSpPr>
            <p:cNvPr id="43" name="直接箭头连接符 42"/>
            <p:cNvCxnSpPr>
              <a:stCxn id="33" idx="3"/>
              <a:endCxn id="22" idx="1"/>
            </p:cNvCxnSpPr>
            <p:nvPr/>
          </p:nvCxnSpPr>
          <p:spPr>
            <a:xfrm flipV="1">
              <a:off x="3097793" y="4399139"/>
              <a:ext cx="3519187" cy="738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>
                  <a:extLst>
                    <a:ext uri="{FF2B5EF4-FFF2-40B4-BE49-F238E27FC236}">
                      <a14:artisticCrisscrossEtching id="{3945B295-3732-4EB8-82DE-C0E09B702F2F}"/>
                    </a:ext>
                  </a:extLst>
                </p:cNvPr>
                <p:cNvSpPr txBox="1"/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969" r="-5590" b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5" name="直接箭头连接符 44"/>
            <p:cNvCxnSpPr>
              <a:stCxn id="36" idx="3"/>
              <a:endCxn id="21" idx="1"/>
            </p:cNvCxnSpPr>
            <p:nvPr/>
          </p:nvCxnSpPr>
          <p:spPr>
            <a:xfrm flipV="1">
              <a:off x="4092992" y="4891781"/>
              <a:ext cx="2523989" cy="246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>
                  <a:extLst>
                    <a:ext uri="{FF2B5EF4-FFF2-40B4-BE49-F238E27FC236}">
                      <a14:artisticCrisscrossEtching id="{90DD6574-4470-40F9-82F0-8241DBB203F6}"/>
                    </a:ext>
                  </a:extLst>
                </p:cNvPr>
                <p:cNvSpPr txBox="1"/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5000" r="-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9" name="直接箭头连接符 48"/>
            <p:cNvCxnSpPr>
              <a:stCxn id="35" idx="3"/>
              <a:endCxn id="18" idx="1"/>
            </p:cNvCxnSpPr>
            <p:nvPr/>
          </p:nvCxnSpPr>
          <p:spPr>
            <a:xfrm>
              <a:off x="3698249" y="5538149"/>
              <a:ext cx="2918733" cy="9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4:artisticCrisscrossEtching id="{F33D6BB0-773E-4C25-9D87-F98635366EB7}"/>
                    </a:ext>
                  </a:extLst>
                </p:cNvPr>
                <p:cNvSpPr txBox="1"/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031" r="-503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53" name="直接箭头连接符 52"/>
            <p:cNvCxnSpPr>
              <a:stCxn id="37" idx="3"/>
              <a:endCxn id="9" idx="1"/>
            </p:cNvCxnSpPr>
            <p:nvPr/>
          </p:nvCxnSpPr>
          <p:spPr>
            <a:xfrm>
              <a:off x="4514692" y="5877073"/>
              <a:ext cx="2102291" cy="492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4:artisticCrisscrossEtching id="{2E49B1C7-0FF7-4721-A28B-0D167A2D71DD}"/>
                    </a:ext>
                  </a:extLst>
                </p:cNvPr>
                <p:cNvSpPr txBox="1"/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5357" t="-1282" r="-4167"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3241240" y="821645"/>
              <a:ext cx="442673" cy="465599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241240" y="821645"/>
                <a:ext cx="442673" cy="465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3694877" y="1185908"/>
              <a:ext cx="5482" cy="46560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694877" y="1185908"/>
                <a:ext cx="5482" cy="46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3546863" y="865466"/>
              <a:ext cx="32892" cy="352109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546863" y="865466"/>
                <a:ext cx="32892" cy="3521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3618129" y="962009"/>
              <a:ext cx="79489" cy="45875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3618129" y="962009"/>
                <a:ext cx="79489" cy="4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3779163" y="772346"/>
              <a:ext cx="376203" cy="530475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3779163" y="772346"/>
                <a:ext cx="376203" cy="530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4062172" y="914765"/>
              <a:ext cx="21928" cy="219105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062172" y="914765"/>
                <a:ext cx="21928" cy="219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4" name="墨迹 33"/>
              <p14:cNvContentPartPr/>
              <p14:nvPr/>
            </p14:nvContentPartPr>
            <p14:xfrm>
              <a:off x="4263636" y="805212"/>
              <a:ext cx="142019" cy="378642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4263636" y="805212"/>
                <a:ext cx="142019" cy="3786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9" name="墨迹 38"/>
              <p14:cNvContentPartPr/>
              <p14:nvPr/>
            </p14:nvContentPartPr>
            <p14:xfrm>
              <a:off x="4369165" y="1035273"/>
              <a:ext cx="161719" cy="178708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4369165" y="1035273"/>
                <a:ext cx="161719" cy="1787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42" name="墨迹 41"/>
              <p14:cNvContentPartPr/>
              <p14:nvPr/>
            </p14:nvContentPartPr>
            <p14:xfrm>
              <a:off x="4687122" y="766869"/>
              <a:ext cx="19187" cy="102192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4687122" y="766869"/>
                <a:ext cx="19187" cy="1021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46" name="墨迹 45"/>
              <p14:cNvContentPartPr/>
              <p14:nvPr/>
            </p14:nvContentPartPr>
            <p14:xfrm>
              <a:off x="4752906" y="723047"/>
              <a:ext cx="10964" cy="123247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4752906" y="723047"/>
                <a:ext cx="10964" cy="1232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47" name="墨迹 46"/>
              <p14:cNvContentPartPr/>
              <p14:nvPr/>
            </p14:nvContentPartPr>
            <p14:xfrm>
              <a:off x="4796762" y="695659"/>
              <a:ext cx="217225" cy="623595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4796762" y="695659"/>
                <a:ext cx="217225" cy="623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50" name="墨迹 49"/>
              <p14:cNvContentPartPr/>
              <p14:nvPr/>
            </p14:nvContentPartPr>
            <p14:xfrm>
              <a:off x="4928502" y="827123"/>
              <a:ext cx="200779" cy="571043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4928502" y="827123"/>
                <a:ext cx="200779" cy="571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51" name="墨迹 50"/>
              <p14:cNvContentPartPr/>
              <p14:nvPr/>
            </p14:nvContentPartPr>
            <p14:xfrm>
              <a:off x="5379911" y="766869"/>
              <a:ext cx="89083" cy="65731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5379911" y="766869"/>
                <a:ext cx="89083" cy="65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54" name="墨迹 53"/>
              <p14:cNvContentPartPr/>
              <p14:nvPr/>
            </p14:nvContentPartPr>
            <p14:xfrm>
              <a:off x="5597136" y="810690"/>
              <a:ext cx="315216" cy="343037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5597136" y="810690"/>
                <a:ext cx="315216" cy="343037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F1896185-6A1C-43BA-B15C-2425EA854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Keys from huge universe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, but much smaller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of actual keys.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Spend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(i.e.,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space for very fast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Search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Insert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Remove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Design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hash function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as the index of slot for storing element 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  <a:blipFill rotWithShape="1">
                <a:blip r:embed="rId1"/>
                <a:stretch>
                  <a:fillRect l="-1005" t="-3509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6616980" y="4275153"/>
            <a:ext cx="1890756" cy="2217721"/>
            <a:chOff x="6616980" y="4275153"/>
            <a:chExt cx="1890756" cy="2217721"/>
          </a:xfrm>
        </p:grpSpPr>
        <p:sp>
          <p:nvSpPr>
            <p:cNvPr id="8" name="矩形 7"/>
            <p:cNvSpPr/>
            <p:nvPr/>
          </p:nvSpPr>
          <p:spPr>
            <a:xfrm>
              <a:off x="6616983" y="600023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616983" y="624655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616982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16982" y="526126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616982" y="550759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616981" y="501494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616981" y="452230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16981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616980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015430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015432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015433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015431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015427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015429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015430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015428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015426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8650" y="3646583"/>
            <a:ext cx="4736564" cy="2846291"/>
            <a:chOff x="628650" y="3646583"/>
            <a:chExt cx="4736564" cy="2846291"/>
          </a:xfrm>
        </p:grpSpPr>
        <p:sp>
          <p:nvSpPr>
            <p:cNvPr id="4" name="矩形: 圆角 3"/>
            <p:cNvSpPr/>
            <p:nvPr/>
          </p:nvSpPr>
          <p:spPr>
            <a:xfrm>
              <a:off x="628650" y="3646583"/>
              <a:ext cx="4736564" cy="28462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2616861" y="4862544"/>
              <a:ext cx="2259605" cy="13840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4:artisticCrisscrossEtching id="{2B0396D1-3BB7-451C-BFEB-5B2C330FA0ED}"/>
                    </a:ext>
                  </a:extLst>
                </p:cNvPr>
                <p:cNvSpPr txBox="1"/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5152" r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4:artisticCrisscrossEtching id="{0DAD66A9-71BC-4F2D-AF1B-9847BACA3532}"/>
                    </a:ext>
                  </a:extLst>
                </p:cNvPr>
                <p:cNvSpPr txBox="1"/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9412" r="-29412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4:artisticCrisscrossEtching id="{1E68FDB2-C9D7-4B6B-A8B9-6452D3A0F6E3}"/>
                    </a:ext>
                  </a:extLst>
                </p:cNvPr>
                <p:cNvSpPr txBox="1"/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647" r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4:artisticCrisscrossEtching id="{8CB26750-CC6D-485A-8F1C-77BEAEC3D273}"/>
                    </a:ext>
                  </a:extLst>
                </p:cNvPr>
                <p:cNvSpPr txBox="1"/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4:artisticCrisscrossEtching id="{0CF0378F-2650-4300-A457-DFAFD21DF02E}"/>
                    </a:ext>
                  </a:extLst>
                </p:cNvPr>
                <p:cNvSpPr txBox="1"/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3404" r="-23404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58" name="组合 57"/>
          <p:cNvGrpSpPr/>
          <p:nvPr/>
        </p:nvGrpSpPr>
        <p:grpSpPr>
          <a:xfrm>
            <a:off x="3097793" y="4399139"/>
            <a:ext cx="3519190" cy="1970576"/>
            <a:chOff x="3097793" y="4399139"/>
            <a:chExt cx="3519190" cy="1970576"/>
          </a:xfrm>
        </p:grpSpPr>
        <p:cxnSp>
          <p:nvCxnSpPr>
            <p:cNvPr id="43" name="直接箭头连接符 42"/>
            <p:cNvCxnSpPr>
              <a:stCxn id="33" idx="3"/>
              <a:endCxn id="22" idx="1"/>
            </p:cNvCxnSpPr>
            <p:nvPr/>
          </p:nvCxnSpPr>
          <p:spPr>
            <a:xfrm flipV="1">
              <a:off x="3097793" y="4399139"/>
              <a:ext cx="3519187" cy="738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>
                  <a:extLst>
                    <a:ext uri="{FF2B5EF4-FFF2-40B4-BE49-F238E27FC236}">
                      <a14:artisticCrisscrossEtching id="{3945B295-3732-4EB8-82DE-C0E09B702F2F}"/>
                    </a:ext>
                  </a:extLst>
                </p:cNvPr>
                <p:cNvSpPr txBox="1"/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969" r="-5590" b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5" name="直接箭头连接符 44"/>
            <p:cNvCxnSpPr>
              <a:stCxn id="36" idx="3"/>
              <a:endCxn id="21" idx="1"/>
            </p:cNvCxnSpPr>
            <p:nvPr/>
          </p:nvCxnSpPr>
          <p:spPr>
            <a:xfrm flipV="1">
              <a:off x="4092992" y="4891781"/>
              <a:ext cx="2523989" cy="246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>
                  <a:extLst>
                    <a:ext uri="{FF2B5EF4-FFF2-40B4-BE49-F238E27FC236}">
                      <a14:artisticCrisscrossEtching id="{90DD6574-4470-40F9-82F0-8241DBB203F6}"/>
                    </a:ext>
                  </a:extLst>
                </p:cNvPr>
                <p:cNvSpPr txBox="1"/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000" r="-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9" name="直接箭头连接符 48"/>
            <p:cNvCxnSpPr>
              <a:stCxn id="35" idx="3"/>
              <a:endCxn id="18" idx="1"/>
            </p:cNvCxnSpPr>
            <p:nvPr/>
          </p:nvCxnSpPr>
          <p:spPr>
            <a:xfrm>
              <a:off x="3698249" y="5538149"/>
              <a:ext cx="2918733" cy="9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4:artisticCrisscrossEtching id="{F33D6BB0-773E-4C25-9D87-F98635366EB7}"/>
                    </a:ext>
                  </a:extLst>
                </p:cNvPr>
                <p:cNvSpPr txBox="1"/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5031" r="-503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53" name="直接箭头连接符 52"/>
            <p:cNvCxnSpPr>
              <a:stCxn id="37" idx="3"/>
              <a:endCxn id="9" idx="1"/>
            </p:cNvCxnSpPr>
            <p:nvPr/>
          </p:nvCxnSpPr>
          <p:spPr>
            <a:xfrm>
              <a:off x="4514692" y="5877073"/>
              <a:ext cx="2102291" cy="492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4:artisticCrisscrossEtching id="{2E49B1C7-0FF7-4721-A28B-0D167A2D71DD}"/>
                    </a:ext>
                  </a:extLst>
                </p:cNvPr>
                <p:cNvSpPr txBox="1"/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357" t="-1282" r="-4167"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5" name="文本框 4"/>
          <p:cNvSpPr txBox="1"/>
          <p:nvPr/>
        </p:nvSpPr>
        <p:spPr>
          <a:xfrm>
            <a:off x="2217151" y="3375812"/>
            <a:ext cx="629819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Hashing “randomly” maps keys to buckets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F1896185-6A1C-43BA-B15C-2425EA854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Design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as the index of slot for storing element with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always fast. (E.g.,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maps distinct keys to </a:t>
                </a:r>
                <a:r>
                  <a:rPr lang="en-US" sz="2000" dirty="0"/>
                  <a:t>distinct indices.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Search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Insert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Remove</a:t>
                </a:r>
                <a:r>
                  <a:rPr lang="en-US" sz="2000" dirty="0">
                    <a:solidFill>
                      <a:schemeClr val="tx1"/>
                    </a:solidFill>
                  </a:rPr>
                  <a:t> can be done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  <a:blipFill rotWithShape="1">
                <a:blip r:embed="rId1"/>
                <a:stretch>
                  <a:fillRect l="-696" t="-3509" b="-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6616980" y="4275153"/>
            <a:ext cx="1890756" cy="2217721"/>
            <a:chOff x="6616980" y="4275153"/>
            <a:chExt cx="1890756" cy="2217721"/>
          </a:xfrm>
        </p:grpSpPr>
        <p:sp>
          <p:nvSpPr>
            <p:cNvPr id="8" name="矩形 7"/>
            <p:cNvSpPr/>
            <p:nvPr/>
          </p:nvSpPr>
          <p:spPr>
            <a:xfrm>
              <a:off x="6616983" y="600023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616983" y="624655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616982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16982" y="526126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616982" y="550759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616981" y="501494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616981" y="452230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16981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616980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015430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015432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015433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015431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015427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015429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015430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015428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015426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8650" y="3646583"/>
            <a:ext cx="4736564" cy="2846291"/>
            <a:chOff x="628650" y="3646583"/>
            <a:chExt cx="4736564" cy="2846291"/>
          </a:xfrm>
        </p:grpSpPr>
        <p:sp>
          <p:nvSpPr>
            <p:cNvPr id="4" name="矩形: 圆角 3"/>
            <p:cNvSpPr/>
            <p:nvPr/>
          </p:nvSpPr>
          <p:spPr>
            <a:xfrm>
              <a:off x="628650" y="3646583"/>
              <a:ext cx="4736564" cy="28462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4:artisticCrisscrossEtching id="{2B0396D1-3BB7-451C-BFEB-5B2C330FA0ED}"/>
                    </a:ext>
                  </a:extLst>
                </p:cNvPr>
                <p:cNvSpPr txBox="1"/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5152" r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4:artisticCrisscrossEtching id="{0DAD66A9-71BC-4F2D-AF1B-9847BACA3532}"/>
                    </a:ext>
                  </a:extLst>
                </p:cNvPr>
                <p:cNvSpPr txBox="1"/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9412" r="-29412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4:artisticCrisscrossEtching id="{1E68FDB2-C9D7-4B6B-A8B9-6452D3A0F6E3}"/>
                    </a:ext>
                  </a:extLst>
                </p:cNvPr>
                <p:cNvSpPr txBox="1"/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647" r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4:artisticCrisscrossEtching id="{8CB26750-CC6D-485A-8F1C-77BEAEC3D273}"/>
                    </a:ext>
                  </a:extLst>
                </p:cNvPr>
                <p:cNvSpPr txBox="1"/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4:artisticCrisscrossEtching id="{0CF0378F-2650-4300-A457-DFAFD21DF02E}"/>
                    </a:ext>
                  </a:extLst>
                </p:cNvPr>
                <p:cNvSpPr txBox="1"/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3404" r="-23404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58" name="组合 57"/>
          <p:cNvGrpSpPr/>
          <p:nvPr/>
        </p:nvGrpSpPr>
        <p:grpSpPr>
          <a:xfrm>
            <a:off x="3097793" y="4399139"/>
            <a:ext cx="3519190" cy="1970576"/>
            <a:chOff x="3097793" y="4399139"/>
            <a:chExt cx="3519190" cy="1970576"/>
          </a:xfrm>
        </p:grpSpPr>
        <p:cxnSp>
          <p:nvCxnSpPr>
            <p:cNvPr id="43" name="直接箭头连接符 42"/>
            <p:cNvCxnSpPr>
              <a:stCxn id="33" idx="3"/>
              <a:endCxn id="22" idx="1"/>
            </p:cNvCxnSpPr>
            <p:nvPr/>
          </p:nvCxnSpPr>
          <p:spPr>
            <a:xfrm flipV="1">
              <a:off x="3097793" y="4399139"/>
              <a:ext cx="3519187" cy="738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>
                  <a:extLst>
                    <a:ext uri="{FF2B5EF4-FFF2-40B4-BE49-F238E27FC236}">
                      <a14:artisticCrisscrossEtching id="{3945B295-3732-4EB8-82DE-C0E09B702F2F}"/>
                    </a:ext>
                  </a:extLst>
                </p:cNvPr>
                <p:cNvSpPr txBox="1"/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969" r="-5590" b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5" name="直接箭头连接符 44"/>
            <p:cNvCxnSpPr>
              <a:stCxn id="36" idx="3"/>
              <a:endCxn id="21" idx="1"/>
            </p:cNvCxnSpPr>
            <p:nvPr/>
          </p:nvCxnSpPr>
          <p:spPr>
            <a:xfrm flipV="1">
              <a:off x="4092992" y="4891781"/>
              <a:ext cx="2523989" cy="246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>
                  <a:extLst>
                    <a:ext uri="{FF2B5EF4-FFF2-40B4-BE49-F238E27FC236}">
                      <a14:artisticCrisscrossEtching id="{90DD6574-4470-40F9-82F0-8241DBB203F6}"/>
                    </a:ext>
                  </a:extLst>
                </p:cNvPr>
                <p:cNvSpPr txBox="1"/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000" r="-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9" name="直接箭头连接符 48"/>
            <p:cNvCxnSpPr>
              <a:stCxn id="35" idx="3"/>
              <a:endCxn id="18" idx="1"/>
            </p:cNvCxnSpPr>
            <p:nvPr/>
          </p:nvCxnSpPr>
          <p:spPr>
            <a:xfrm>
              <a:off x="3698249" y="5538149"/>
              <a:ext cx="2918733" cy="9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4:artisticCrisscrossEtching id="{F33D6BB0-773E-4C25-9D87-F98635366EB7}"/>
                    </a:ext>
                  </a:extLst>
                </p:cNvPr>
                <p:cNvSpPr txBox="1"/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5031" r="-503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53" name="直接箭头连接符 52"/>
            <p:cNvCxnSpPr>
              <a:stCxn id="37" idx="3"/>
              <a:endCxn id="9" idx="1"/>
            </p:cNvCxnSpPr>
            <p:nvPr/>
          </p:nvCxnSpPr>
          <p:spPr>
            <a:xfrm>
              <a:off x="4514692" y="5877073"/>
              <a:ext cx="2102291" cy="492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4:artisticCrisscrossEtching id="{2E49B1C7-0FF7-4721-A28B-0D167A2D71DD}"/>
                    </a:ext>
                  </a:extLst>
                </p:cNvPr>
                <p:cNvSpPr txBox="1"/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357" t="-1282" r="-4167"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5" name="文本框 4"/>
          <p:cNvSpPr txBox="1"/>
          <p:nvPr/>
        </p:nvSpPr>
        <p:spPr>
          <a:xfrm>
            <a:off x="6372312" y="3031876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But is this possible?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22517" y="3493541"/>
            <a:ext cx="113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NO!!!</a:t>
            </a:r>
            <a:endParaRPr lang="en-US" sz="3200" b="1" dirty="0">
              <a:solidFill>
                <a:srgbClr val="C00000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21029" y="2934240"/>
            <a:ext cx="5377845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/>
          <p:cNvSpPr/>
          <p:nvPr/>
        </p:nvSpPr>
        <p:spPr>
          <a:xfrm>
            <a:off x="3172689" y="1626501"/>
            <a:ext cx="1230790" cy="47988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4:artisticCrisscrossEtching id="{64B2FA95-9AFD-47AA-A269-101E67D421A3}"/>
                  </a:ext>
                </a:extLst>
              </p:cNvPr>
              <p:cNvSpPr txBox="1"/>
              <p:nvPr/>
            </p:nvSpPr>
            <p:spPr>
              <a:xfrm>
                <a:off x="4403479" y="1396683"/>
                <a:ext cx="1375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≪|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479" y="1396683"/>
                <a:ext cx="1375185" cy="461665"/>
              </a:xfrm>
              <a:prstGeom prst="rect">
                <a:avLst/>
              </a:prstGeom>
              <a:blipFill rotWithShape="1">
                <a:blip r:embed="rId11"/>
                <a:stretch>
                  <a:fillRect r="-88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50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63733A4D-3BEF-4131-984F-22388CECD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Hash function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Two </a:t>
                </a:r>
                <a:r>
                  <a:rPr lang="en-US" sz="2400" i="1" u="sng" dirty="0">
                    <a:solidFill>
                      <a:schemeClr val="tx1"/>
                    </a:solidFill>
                  </a:rPr>
                  <a:t>distinct</a:t>
                </a:r>
                <a:r>
                  <a:rPr lang="en-US" sz="2400" dirty="0">
                    <a:solidFill>
                      <a:schemeClr val="tx1"/>
                    </a:solidFill>
                  </a:rPr>
                  <a:t>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collide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Collisions are unavoidable!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Proof: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pigeonhole principle.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628650" y="3646583"/>
            <a:ext cx="7879086" cy="2846291"/>
            <a:chOff x="628650" y="3646583"/>
            <a:chExt cx="7879086" cy="2846291"/>
          </a:xfrm>
        </p:grpSpPr>
        <p:grpSp>
          <p:nvGrpSpPr>
            <p:cNvPr id="39" name="组合 38"/>
            <p:cNvGrpSpPr/>
            <p:nvPr/>
          </p:nvGrpSpPr>
          <p:grpSpPr>
            <a:xfrm>
              <a:off x="6616980" y="4275153"/>
              <a:ext cx="1890756" cy="2217721"/>
              <a:chOff x="6616980" y="4275153"/>
              <a:chExt cx="1890756" cy="2217721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616983" y="600023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16983" y="6246556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616982" y="575391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616982" y="526126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616982" y="550759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616981" y="501494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616981" y="452230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616981" y="4768622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616980" y="427598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015430" y="4275153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015432" y="4521970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015433" y="4769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015431" y="5014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015427" y="5261101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8015429" y="5507918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015430" y="5755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015428" y="6000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015426" y="624655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628650" y="3646583"/>
              <a:ext cx="4736564" cy="2846291"/>
              <a:chOff x="628650" y="3646583"/>
              <a:chExt cx="4736564" cy="2846291"/>
            </a:xfrm>
          </p:grpSpPr>
          <p:sp>
            <p:nvSpPr>
              <p:cNvPr id="59" name="矩形: 圆角 58"/>
              <p:cNvSpPr/>
              <p:nvPr/>
            </p:nvSpPr>
            <p:spPr>
              <a:xfrm>
                <a:off x="628650" y="3646583"/>
                <a:ext cx="4736564" cy="284629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文本框 59">
                    <a:extLst>
                      <a:ext uri="{FF2B5EF4-FFF2-40B4-BE49-F238E27FC236}">
                        <a14:artisticCrisscrossEtching id="{AE2FB41E-7BD0-42F6-9D50-C9187DEFC99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0" name="文本框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5152" r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文本框 60">
                    <a:extLst>
                      <a:ext uri="{FF2B5EF4-FFF2-40B4-BE49-F238E27FC236}">
                        <a14:artisticCrisscrossEtching id="{9EC8817F-6B1B-424B-8F0F-31176959CEA3}"/>
                      </a:ext>
                    </a:extLst>
                  </p:cNvPr>
                  <p:cNvSpPr txBox="1"/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9412" r="-29412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文本框 61">
                    <a:extLst>
                      <a:ext uri="{FF2B5EF4-FFF2-40B4-BE49-F238E27FC236}">
                        <a14:artisticCrisscrossEtching id="{937E1CA1-2025-4438-842D-7154F1806D6A}"/>
                      </a:ext>
                    </a:extLst>
                  </p:cNvPr>
                  <p:cNvSpPr txBox="1"/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2" name="文本框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7647" r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文本框 62">
                    <a:extLst>
                      <a:ext uri="{FF2B5EF4-FFF2-40B4-BE49-F238E27FC236}">
                        <a14:artisticCrisscrossEtching id="{1C8BDC5D-7FAA-4E53-B5F6-0F1ABD7794EE}"/>
                      </a:ext>
                    </a:extLst>
                  </p:cNvPr>
                  <p:cNvSpPr txBox="1"/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3" name="文本框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4286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文本框 63">
                    <a:extLst>
                      <a:ext uri="{FF2B5EF4-FFF2-40B4-BE49-F238E27FC236}">
                        <a14:artisticCrisscrossEtching id="{A555B9D7-9A1A-4F14-B664-D097B875349E}"/>
                      </a:ext>
                    </a:extLst>
                  </p:cNvPr>
                  <p:cNvSpPr txBox="1"/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23404" r="-23404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65" name="组合 64"/>
            <p:cNvGrpSpPr/>
            <p:nvPr/>
          </p:nvGrpSpPr>
          <p:grpSpPr>
            <a:xfrm>
              <a:off x="3097793" y="4399139"/>
              <a:ext cx="3519190" cy="1970576"/>
              <a:chOff x="3097793" y="4399139"/>
              <a:chExt cx="3519190" cy="1970576"/>
            </a:xfrm>
          </p:grpSpPr>
          <p:cxnSp>
            <p:nvCxnSpPr>
              <p:cNvPr id="66" name="直接箭头连接符 65"/>
              <p:cNvCxnSpPr>
                <a:stCxn id="60" idx="3"/>
                <a:endCxn id="48" idx="1"/>
              </p:cNvCxnSpPr>
              <p:nvPr/>
            </p:nvCxnSpPr>
            <p:spPr>
              <a:xfrm flipV="1">
                <a:off x="3097793" y="4399139"/>
                <a:ext cx="3519187" cy="738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文本框 66">
                    <a:extLst>
                      <a:ext uri="{FF2B5EF4-FFF2-40B4-BE49-F238E27FC236}">
                        <a14:artisticCrisscrossEtching id="{0604E979-B36A-46D6-AED7-3E899805CA87}"/>
                      </a:ext>
                    </a:extLst>
                  </p:cNvPr>
                  <p:cNvSpPr txBox="1"/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4969" r="-5590" b="-65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68" name="直接箭头连接符 67"/>
              <p:cNvCxnSpPr>
                <a:stCxn id="62" idx="3"/>
                <a:endCxn id="47" idx="1"/>
              </p:cNvCxnSpPr>
              <p:nvPr/>
            </p:nvCxnSpPr>
            <p:spPr>
              <a:xfrm flipV="1">
                <a:off x="4092992" y="4891781"/>
                <a:ext cx="2523989" cy="2469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文本框 68">
                    <a:extLst>
                      <a:ext uri="{FF2B5EF4-FFF2-40B4-BE49-F238E27FC236}">
                        <a14:artisticCrisscrossEtching id="{F187EDBE-FFC4-45A0-83A5-DE9524E03DC0}"/>
                      </a:ext>
                    </a:extLst>
                  </p:cNvPr>
                  <p:cNvSpPr txBox="1"/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5000" r="-500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70" name="直接箭头连接符 69"/>
              <p:cNvCxnSpPr>
                <a:stCxn id="61" idx="3"/>
                <a:endCxn id="44" idx="1"/>
              </p:cNvCxnSpPr>
              <p:nvPr/>
            </p:nvCxnSpPr>
            <p:spPr>
              <a:xfrm>
                <a:off x="3698249" y="5538149"/>
                <a:ext cx="2918733" cy="92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文本框 70">
                    <a:extLst>
                      <a:ext uri="{FF2B5EF4-FFF2-40B4-BE49-F238E27FC236}">
                        <a14:artisticCrisscrossEtching id="{7C09FF85-CA37-41E6-8283-61CAD24CD10D}"/>
                      </a:ext>
                    </a:extLst>
                  </p:cNvPr>
                  <p:cNvSpPr txBox="1"/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5031" r="-503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72" name="直接箭头连接符 71"/>
              <p:cNvCxnSpPr>
                <a:stCxn id="63" idx="3"/>
                <a:endCxn id="41" idx="1"/>
              </p:cNvCxnSpPr>
              <p:nvPr/>
            </p:nvCxnSpPr>
            <p:spPr>
              <a:xfrm>
                <a:off x="4514692" y="5877073"/>
                <a:ext cx="2102291" cy="492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文本框 72">
                    <a:extLst>
                      <a:ext uri="{FF2B5EF4-FFF2-40B4-BE49-F238E27FC236}">
                        <a14:artisticCrisscrossEtching id="{964BB1EF-E359-48D1-B50A-E175F4ECA304}"/>
                      </a:ext>
                    </a:extLst>
                  </p:cNvPr>
                  <p:cNvSpPr txBox="1"/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5357" t="-1282" r="-4167" b="-64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4:artisticCrisscrossEtching id="{7AF380D7-31E5-4050-A262-489832A6CCB1}"/>
                    </a:ext>
                  </a:extLst>
                </p:cNvPr>
                <p:cNvSpPr txBox="1"/>
                <p:nvPr/>
              </p:nvSpPr>
              <p:spPr>
                <a:xfrm>
                  <a:off x="2409986" y="5846343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86" y="5846343"/>
                  <a:ext cx="18550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75" name="直接箭头连接符 74"/>
            <p:cNvCxnSpPr>
              <a:stCxn id="74" idx="3"/>
              <a:endCxn id="41" idx="1"/>
            </p:cNvCxnSpPr>
            <p:nvPr/>
          </p:nvCxnSpPr>
          <p:spPr>
            <a:xfrm>
              <a:off x="2595486" y="6000232"/>
              <a:ext cx="4021497" cy="36948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4:artisticCrisscrossEtching id="{A6B7CF4B-F034-4A90-A4A9-68BA4873912E}"/>
                    </a:ext>
                  </a:extLst>
                </p:cNvPr>
                <p:cNvSpPr txBox="1"/>
                <p:nvPr/>
              </p:nvSpPr>
              <p:spPr>
                <a:xfrm rot="381926">
                  <a:off x="2894255" y="5760076"/>
                  <a:ext cx="9224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81926">
                  <a:off x="2894255" y="5760076"/>
                  <a:ext cx="922497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32" r="-4459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79" name="文本框 78"/>
          <p:cNvSpPr txBox="1"/>
          <p:nvPr/>
        </p:nvSpPr>
        <p:spPr>
          <a:xfrm>
            <a:off x="4175709" y="3408623"/>
            <a:ext cx="433202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How to cope with collisions?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/>
  <PresentationFormat>On-screen Show (4:3)</PresentationFormat>
  <Paragraphs>391</Paragraphs>
  <Slides>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Courier New</vt:lpstr>
      <vt:lpstr>Calibri Light</vt:lpstr>
      <vt:lpstr>Calibri</vt:lpstr>
      <vt:lpstr>等线</vt:lpstr>
      <vt:lpstr>Office 主题​​</vt:lpstr>
      <vt:lpstr>Hashing</vt:lpstr>
      <vt:lpstr>Efficient implementation of OSet</vt:lpstr>
      <vt:lpstr> </vt:lpstr>
      <vt:lpstr>Direct-address Tables</vt:lpstr>
      <vt:lpstr>Direct-address Tables</vt:lpstr>
      <vt:lpstr>Hashing</vt:lpstr>
      <vt:lpstr>Hashing</vt:lpstr>
      <vt:lpstr>Hashing</vt:lpstr>
      <vt:lpstr>Collisions in hashing</vt:lpstr>
      <vt:lpstr>Coping with collisions in hashing Chaining</vt:lpstr>
      <vt:lpstr>Hashing with Chaining</vt:lpstr>
      <vt:lpstr>Let’s be optimistic (for now): The “Simple Uniform Hashing” Assumption</vt:lpstr>
      <vt:lpstr>Assuming “Simple Uniform Hashing” Performance of hashing with chaining</vt:lpstr>
      <vt:lpstr>Assuming “Simple Uniform Hashing” Performance of hashing with chaining</vt:lpstr>
      <vt:lpstr>Assuming “Simple Uniform Hashing” Performance of hashing with chaining</vt:lpstr>
      <vt:lpstr>Reality fights back</vt:lpstr>
      <vt:lpstr>PowerPoint 演示文稿</vt:lpstr>
      <vt:lpstr>Designing hash functions Some bad hash functions</vt:lpstr>
      <vt:lpstr>Designing hash functions Some bad hash functions</vt:lpstr>
      <vt:lpstr>Common technique when designing hash functions The Division Method</vt:lpstr>
      <vt:lpstr>Common technique when designing hash functions The Division Method</vt:lpstr>
      <vt:lpstr>Common technique when designing hash functions The Multiplication Method</vt:lpstr>
      <vt:lpstr>Common technique when designing hash functions The Multiplication Method</vt:lpstr>
      <vt:lpstr>However…</vt:lpstr>
      <vt:lpstr>Universal Hashing</vt:lpstr>
      <vt:lpstr>Assuming “Universal Hashing” Performance of hashing with chaining</vt:lpstr>
      <vt:lpstr>PowerPoint 演示文稿</vt:lpstr>
      <vt:lpstr>A Typical Universal Hash Family </vt:lpstr>
      <vt:lpstr> </vt:lpstr>
      <vt:lpstr> </vt:lpstr>
      <vt:lpstr> 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Chaodong</dc:creator>
  <cp:lastModifiedBy>iPad</cp:lastModifiedBy>
  <cp:revision>99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2052-10.16.0</vt:lpwstr>
  </property>
</Properties>
</file>