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257" r:id="rId3"/>
    <p:sldId id="291" r:id="rId4"/>
    <p:sldId id="292" r:id="rId5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47" r:id="rId16"/>
    <p:sldId id="348" r:id="rId17"/>
    <p:sldId id="349" r:id="rId18"/>
    <p:sldId id="350" r:id="rId19"/>
    <p:sldId id="351" r:id="rId20"/>
    <p:sldId id="290" r:id="rId2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alibri Light" panose="020F0302020204030204" pitchFamily="34" charset="0"/>
      <p:regular r:id="rId29"/>
      <p:italic r:id="rId30"/>
    </p:embeddedFont>
    <p:embeddedFont>
      <p:font typeface="Cambria Math" panose="02040503050406030204" pitchFamily="18" charset="0"/>
      <p:regular r:id="rId3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娣辫壊鏍峰紡 1 - 寮鸿皟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娴呰壊鏍峰紡 1 - 寮鸿皟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9" autoAdjust="0"/>
    <p:restoredTop sz="79027" autoAdjust="0"/>
  </p:normalViewPr>
  <p:slideViewPr>
    <p:cSldViewPr snapToGrid="0" showGuides="1">
      <p:cViewPr varScale="1">
        <p:scale>
          <a:sx n="91" d="100"/>
          <a:sy n="91" d="100"/>
        </p:scale>
        <p:origin x="144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font" Target="fonts/font7.fntdata"/><Relationship Id="rId30" Type="http://schemas.openxmlformats.org/officeDocument/2006/relationships/font" Target="fonts/font6.fntdata"/><Relationship Id="rId3" Type="http://schemas.openxmlformats.org/officeDocument/2006/relationships/slide" Target="slides/slide1.xml"/><Relationship Id="rId29" Type="http://schemas.openxmlformats.org/officeDocument/2006/relationships/font" Target="fonts/font5.fntdata"/><Relationship Id="rId28" Type="http://schemas.openxmlformats.org/officeDocument/2006/relationships/font" Target="fonts/font4.fntdata"/><Relationship Id="rId27" Type="http://schemas.openxmlformats.org/officeDocument/2006/relationships/font" Target="fonts/font3.fntdata"/><Relationship Id="rId26" Type="http://schemas.openxmlformats.org/officeDocument/2006/relationships/font" Target="fonts/font2.fntdata"/><Relationship Id="rId25" Type="http://schemas.openxmlformats.org/officeDocument/2006/relationships/font" Target="fonts/font1.fntdata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2T06:07:17"/>
    </inkml:context>
    <inkml:brush xml:id="br0">
      <inkml:brushProperty name="width" value="0.0291668232530355" units="cm"/>
      <inkml:brushProperty name="height" value="0.0291668232530355" units="cm"/>
      <inkml:brushProperty name="color" value="#F2385B"/>
      <inkml:brushProperty name="ignorePressure" value="0"/>
    </inkml:brush>
  </inkml:definitions>
  <inkml:trace contextRef="#ctx0" brushRef="#br0">58000 25950 754,'-49'0'0,"4"0"0	,3 0 0,3 0 0,14 0 2,25 0 4,25 0 4,25 0 4,7-2 1,-8-3-2,-10-3-3,-9-2-2,7-6-1,26-6 1,24-6 1,26-6 1,7-2 0,-9 3 0,-10 3 0,-8 4-1,-4 4 0,3 6 2,3 7 0,4 6 2,-7 6-2,-16 6-2,-15 7-3,-15 6-3,-12 9-2,-6 13 1,-6 12-1,-6 13 1,-6-1-1,-2-11 0,-3-14 1,-3-11 0,-2-6-1,0 4-1,0 3 0,0 3 0,0-1-1,0-2 1,0-3 0,0-3 1,-2-2-1,-3 0 1,-3 0 0,-2 0 0,-5 10-1,-2 23 1,-3 22-1,-3 22 0,-4 5 0,-3-8 0,-3-10 2,-2-9-1,-1-5 1,3 0-3,3 0 0,4 0-2,-1-2-6,-3-3-12,-3-3-12,-2-2-12,-1-9-4,3-12 4,3-13 3,4-12 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2T06:07:20"/>
    </inkml:context>
    <inkml:brush xml:id="br0">
      <inkml:brushProperty name="width" value="0.0224140919744968" units="cm"/>
      <inkml:brushProperty name="height" value="0.0224140919744968" units="cm"/>
      <inkml:brushProperty name="color" value="#F2385B"/>
      <inkml:brushProperty name="ignorePressure" value="0"/>
    </inkml:brush>
  </inkml:definitions>
  <inkml:trace contextRef="#ctx0" brushRef="#br0">69400 23850 981,'-25'70'-15,"0"-9"8	,0-10 8,0-8 7,1-8 4,4-2-5,3-3-2,3-3-4,-1-2-1,-2 0-1,-3 0-1,-3 0-1,-6 6 2,-5 13 2,-7 12 3,-5 13 2,-9 6-4,-9 0-8,-10 0-10,-8 0-10,3-8-2,20-16 5,18-15 5,20-15 5,6-11 1,-2-2-2,-3-3-3,-3-3-3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2T06:07:20"/>
    </inkml:context>
    <inkml:brush xml:id="br0">
      <inkml:brushProperty name="width" value="0.0242613255977631" units="cm"/>
      <inkml:brushProperty name="height" value="0.0242613255977631" units="cm"/>
      <inkml:brushProperty name="color" value="#F2385B"/>
      <inkml:brushProperty name="ignorePressure" value="0"/>
    </inkml:brush>
  </inkml:definitions>
  <inkml:trace contextRef="#ctx0" brushRef="#br0">68200 24250 906,'73'3'-23,"-3"6"2	,-3 7 2,-2 6 3,-3-1 3,1-5 3,-1-7 2,1-5 4,-4-4 4,-6 0 5,-6 0 5,-6 0 5,-4 0 3,1 0-1,-1 0-2,1 0 0,-1 0-1,1 0 0,-1 0 0,1 0 0,-6 4-5,-8 10-7,-10 10-9,-9 9-7,-12 10-5,-11 14-2,-14 11 0,-11 14-2,-14 8 0,-11 7 0,-14 6-1,-11 7 1,-7-1 3,0-6 6,0-6 6,0-6 5,6-13 5,13-19 0,12-18 0,13-19 2,15-16 1,19-12 3,19-13 4,19-12 2,9-4 1,0 7-1,0 6-3,0 7-1,7-4-2,17-12 0,15-13 0,16-12-1,9-4 0,3 7 1,3 6 2,4 7 0,-6 4 0,-11 3 0,-14 3-2,-11 4 0,-12 8-1,-9 17-2,-10 15-2,-8 16-2,-18 16 0,-25 20 1,-25 18 1,-25 20 2,-15 11 0,-2 7-1,-3 6 0,-3 7-1,1-3 0,6-8 0,7-10-1,6-9 1,9-13-1,13-16 2,12-15 0,13-15 1,1-3 0,-9 14-1,-10 11-1,-8 14 0,-1-1-1,9-12-1,10-13-1,10-12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2T06:07:21"/>
    </inkml:context>
    <inkml:brush xml:id="br0">
      <inkml:brushProperty name="width" value="0.0290529746562243" units="cm"/>
      <inkml:brushProperty name="height" value="0.0290529746562243" units="cm"/>
      <inkml:brushProperty name="color" value="#F2385B"/>
      <inkml:brushProperty name="ignorePressure" value="0"/>
    </inkml:brush>
  </inkml:definitions>
  <inkml:trace contextRef="#ctx0" brushRef="#br0">68800 26100 757,'0'95'-3,"0"-9"-4	,0-10-6,0-8-4,-2-4 0,-3 3 8,-3 3 7,-2 4 8,-1-4 6,3-9 5,3-10 6,4-8 5,2-15 0,4-19-9,3-18-8,3-19-9,1-15-6,1-8-7,-1-10-7,1-9-6,2-7-3,7-3 2,6-3 0,7-2 1,2 5 2,1 16 4,-1 15 2,1 17 3,-4 8 4,-6 4 6,-6 3 5,-6 3 6,4-1 3,16-2 1,15-3 0,17-3 2,7-2 0,0 0 4,0 0 3,0 0 2,-2 3 3,-3 6 1,-3 7 2,-2 6 2,-8 3-2,-8 0-2,-10 0-4,-9 0-3,-9 9-4,-5 19-4,-7 19-4,-5 19-5,-11 7 0,-11-3 1,-14-3 0,-11-2 3,-9-6-9,-3-6-15,-3-6-15,-2-6-16,0-10-6,7-12 4,6-13 4,7-12 5,4-9 5,3-2 7,3-3 7,4-3 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2T06:07:21"/>
    </inkml:context>
    <inkml:brush xml:id="br0">
      <inkml:brushProperty name="width" value="0.0291501265019178" units="cm"/>
      <inkml:brushProperty name="height" value="0.0291501265019178" units="cm"/>
      <inkml:brushProperty name="color" value="#F2385B"/>
      <inkml:brushProperty name="ignorePressure" value="0"/>
    </inkml:brush>
  </inkml:definitions>
  <inkml:trace contextRef="#ctx0" brushRef="#br0">69300 25850 754,'45'32'5,"-9"17"2	,-10 15 5,-8 16 3,-8 15 2,-2 16 1,-3 15 0,-3 17 1,-4 7 0,-3 0 0,-3 0 0,-2 0 0,-3-4-1,1-5-4,-1-7-2,1-5-2,1-14-5,3-18-7,3-19-5,4-18-6,1-14-5,0-5-2,0-7-4,0-5-2,3-9 0,6-9 5,7-10 5,6-8 5,1-8-2,-3-2-9,-3-3-10,-2-3-9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2T06:07:22"/>
    </inkml:context>
    <inkml:brush xml:id="br0">
      <inkml:brushProperty name="width" value="0.0257466454058886" units="cm"/>
      <inkml:brushProperty name="height" value="0.0257466454058886" units="cm"/>
      <inkml:brushProperty name="color" value="#F2385B"/>
      <inkml:brushProperty name="ignorePressure" value="0"/>
    </inkml:brush>
  </inkml:definitions>
  <inkml:trace contextRef="#ctx0" brushRef="#br0">71850 23750 854,'3'-43'1,"6"17"2	,7 15 2,6 16 2,1 10 0,-3 7-3,-3 6-4,-2 7-2,0 5-1,7 7 4,6 6 3,7 7 4,-1-3 0,-6-8 0,-6-10-2,-6-9-1,-6-5 0,-2 0-1,-3 0 1,-3 0 0,-1 0-1,4 0-2,3 0-2,3 0-3,-1 3 0,-2 6 1,-3 7 2,-3 6 0,-4-1 0,-3-5-1,-3-7 0,-2-5-1,-1-4-1,3 0 1,3 0 2,4 0 0,-1 1 0,-3 4 0,-3 3 0,-2 3 1,-3 17 0,1 31 3,-1 32 3,1 31 2,1 3 1,3-25-2,3-25 0,4-25-2,2-15-1,4-2 0,3-3-1,3-3-1,4-6-1,7-5 0,6-7-1,7-5-2,-3-1 0,-8 6 0,-10 7-2,-9 6-1,-7 1 1,-3-3 0,-3-3 1,-2-2 0,-6-5 2,-6-2-1,-6-3 0,-6-3 1,-2-4-1,3-3 1,3-3 0,4-2 0,-3-3 0,-5 1 0,-7-1 0,-5 1 1,-1-3-2,6-2-2,7-3-1,6-3-2,-1-4-1,-5-3-1,-7-3-1,-5-2-1,-6-15-4,-3-25-9,-3-25-9,-2-25-9,3-8 0,14 9 7,11 10 6,14 10 8,7 10 5,3 13 3,3 12 4,4 13 3,1 4 2,0-3 1,0-3 0,0-2 1,1-1 1,4 3 2,3 3 1,3 4 1,1 7 7,1 13 11,-1 12 10,1 13 12,-1 9 1,1 6-10,-1 7-8,1 6-10,-1-1-5,1-5-4,-1-7-4,1-5-2,2-6-3,7-3-3,6-3-2,7-2-2,2-5-1,1-2 2,-1-3 3,1-3 2,-4-6 1,-6-5 0,-6-7 1,-6-5 0,9-14-4,25-18-8,25-19-9,25-18-9,12-7-3,1 6 5,-1 7 4,1 6 4,-6 9 4,-8 13 6,-10 12 5,-9 13 5,-10 10 3,-9 10 0,-10 10-1,-8 9 0,-9 6 0,-6 3 0,-6 3 0,-6 4 1,-7 2 3,-6 4 9,-6 3 8,-6 3 8,-4-2 0,1-6-8,-1-6-7,1-6-9,-7 4-2,-12 16 1,-13 15 3,-12 17 0,-13 7-4,-12 0-13,-13 0-13,-12 0-11,2-8-5,20-16 6,18-15 6,20-15 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2T06:07:22"/>
    </inkml:context>
    <inkml:brush xml:id="br0">
      <inkml:brushProperty name="width" value="0.0247776750475168" units="cm"/>
      <inkml:brushProperty name="height" value="0.0247776750475168" units="cm"/>
      <inkml:brushProperty name="color" value="#F2385B"/>
      <inkml:brushProperty name="ignorePressure" value="0"/>
    </inkml:brush>
  </inkml:definitions>
  <inkml:trace contextRef="#ctx0" brushRef="#br0">71100 26550 887,'-22'139'-11,"6"-22"4	,7-22 5,6-21 5,3-14 2,0-2 0,0-3-2,0-3 0,4-2-1,10 0 1,10 0 1,9 0 0,6-7 1,3-11 2,3-14 3,4-11 1,15-22-1,28-27-4,28-28-4,29-28-5,-4-4-2,-34 22 2,-35 22 0,-33 23 2,-17 11 0,4 4 0,3 3 1,3 3 1,15-10 0,29-21 2,28-22 0,28-22 2,1-1 0,-24 23 0,-26 22 0,-24 22 0,-15 13-1,-3 7 0,-3 6-1,-2 7 0,-8 8 0,-8 14 0,-10 11 1,-9 14 1,-7 3-2,-3-2-1,-3-3-4,-2-3-2,-3-4 0,1-3 0,-1-3 0,1-2 1,1-15-6,3-25-12,3-25-14,4-25-12,-1-10-3,-3 7 10,-3 6 9,-2 7 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2T06:07:22"/>
    </inkml:context>
    <inkml:brush xml:id="br0">
      <inkml:brushProperty name="width" value="0.0228682439774275" units="cm"/>
      <inkml:brushProperty name="height" value="0.0228682439774275" units="cm"/>
      <inkml:brushProperty name="color" value="#F2385B"/>
      <inkml:brushProperty name="ignorePressure" value="0"/>
    </inkml:brush>
  </inkml:definitions>
  <inkml:trace contextRef="#ctx0" brushRef="#br0">73800 23650 962,'68'45'-71,"-11"-9"24	,-14-10 23,-11-8 23,-3-9 10,10-6 1,10-6-2,9-6-1,6-9 0,3-8-1,3-10-1,4-9-1,-1-2-1,-3 6 1,-3 7-1,-2 6 0,-8 6-1,-8 6-2,-10 7-1,-9 6-2,-4 3-1,4 0-1,3 0 0,3 0 0,-2 4 0,-6 10 2,-6 10 0,-6 9 1,-10 7 1,-12 7 0,-13 6 2,-12 7 0,-16 4 0,-19 3 0,-18 3 1,-19 4-1,-10 1 0,1 0-2,-1 0-1,1 0-1,2-4 0,7-5 1,6-7 2,7-5 1,8-11 2,14-11 3,11-14 3,14-11 3,11-9 1,14-3 0,11-3 0,14-2 0,11-5-1,14-2 0,11-3 0,14-3-2,0-1-1,-8 4-3,-10 3-2,-9 3-4,5-4-1,23-8 1,22-10 1,22-9-1,7-4 1,-6 4 0,-6 3-1,-6 3 0,-12 6-1,-15 9 1,-15 10 1,-16 10-1,-2-1 1,13-9-3,12-10-2,13-8-2,1-4 1,-9 3 1,-10 3 2,-8 4 2,-11 1-6,-8 0-12,-10 0-13,-9 0-13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2T06:07:23"/>
    </inkml:context>
    <inkml:brush xml:id="br0">
      <inkml:brushProperty name="width" value="0.0279345605522394" units="cm"/>
      <inkml:brushProperty name="height" value="0.0279345605522394" units="cm"/>
      <inkml:brushProperty name="color" value="#F2385B"/>
      <inkml:brushProperty name="ignorePressure" value="0"/>
    </inkml:brush>
  </inkml:definitions>
  <inkml:trace contextRef="#ctx0" brushRef="#br0">74800 23550 787,'-46'25'0,"10"0"0	,10 0 0,9 0 0,4 10-4,1 23-8,-1 22-8,1 22-8,-1 12 3,1 3 16,-1 3 16,1 4 15,-4 5 7,-6 10-4,-6 10-2,-6 9-3,-6 2-1,-2-2 2,-3-3 0,-3-3 2,-1-7-1,4-9-2,3-10-3,3-8-2,6-14-3,9-15-4,10-15-4,10-16-5,7-13 0,6-9-1,7-10 2,6-8 0,4-9 1,4-6 0,3-6 1,3-6 0,-1-2-1,-2 3-4,-3 3-2,-3 4-4,5-6-1,17-11-3,15-14-2,16-11-1,4-4 1,-6 6 2,-6 7 2,-6 6 3,-9 4 2,-8 4 0,-10 3 0,-9 3 0,-1 1 0,10 1 1,10-1 1,9 1-1,-1 1 1,-8 3-1,-10 3 0,-9 4 0,-9 5 2,-5 10 2,-7 10 4,-5 9 3,-8 1 1,-5-6-2,-7-6-3,-5-6-1,-14-6-3,-18-2-2,-19-3-1,-18-3-3,-1-2 0,19 0 1,19 0 3,19 0 1,9 0 1,0 0 1,0 0-1,0 0 1,-10-5-2,-18-9-4,-19-10-4,-18-8-4,0-6 1,23 1 5,22-1 4,22 1 5,13-1 3,7 1 0,6-1 1,7 1 1,8-4 0,14-6-1,11-6 0,14-6 0,10-2-1,9 3-1,10 3 0,10 4-1,4 5 1,0 10-1,0 10 1,0 9 1,0 7 1,0 7 4,0 6 3,0 7 3,-5 4 1,-9 3-2,-10 3-1,-8 4-3,-11 2-1,-8 4 0,-10 3-1,-9 3 0,-9 7-2,-5 14-4,-7 11-2,-5 14-4,-14 5-3,-18 1-3,-19-1-4,-18 1-3,-10-4-1,0-6 1,0-6 2,0-6 1,0-13 0,0-19-4,0-18-3,0-19-4,7-12 2,17-2 4,15-3 5,16-3 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2T06:07:23"/>
    </inkml:context>
    <inkml:brush xml:id="br0">
      <inkml:brushProperty name="width" value="0.0219999998807907" units="cm"/>
      <inkml:brushProperty name="height" value="0.0219999998807907" units="cm"/>
      <inkml:brushProperty name="color" value="#F2385B"/>
      <inkml:brushProperty name="ignorePressure" value="0"/>
    </inkml:brush>
  </inkml:definitions>
  <inkml:trace contextRef="#ctx0" brushRef="#br0">75150 26250 999,'95'-21'-31,"-9"10"10	,-10 10 12,-8 9 12,-6 4 5,1 1 1,-1-1 0,1 1 1,-1-3-4,1-2-9,-1-3-8,1-3-9,-6-1-5,-8 4 0,-10 3-2,-9 3-2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2T06:07:36"/>
    </inkml:context>
    <inkml:brush xml:id="br0">
      <inkml:brushProperty name="width" value="0.0301301367580891" units="cm"/>
      <inkml:brushProperty name="height" value="0.0301301367580891" units="cm"/>
      <inkml:brushProperty name="color" value="#F2385B"/>
      <inkml:brushProperty name="ignorePressure" value="0"/>
    </inkml:brush>
  </inkml:definitions>
  <inkml:trace contextRef="#ctx0" brushRef="#br0">53350 25450 730,'-58'0'5,"34"0"11	,35 0 10,35 0 11,18 0 0,3 0-11,3 0-11,4 0-11,-3 1-7,-5 4-1,-7 3-2,-5 3-1,-9 6-1,-9 9 0,-10 10-1,-8 10 1,-12 5 0,-12 4 0,-13 3 1,-12 3 1,-13 6 1,-12 9 0,-13 10 1,-12 10 0,-4 0 1,7-5 2,6-7 0,7-5 1,5-11 1,7-11 1,6-14 2,7-11 1,13-11-1,22-5-3,22-7-3,23-5-2,11-6-2,4-3-1,3-3 0,3-2-1,-1-3 0,-2 1 1,-3-1 0,-3 1 1,-6 2 0,-5 7 0,-7 6 1,-5 7 0,-12 8 1,-16 14 0,-15 11 1,-15 14 1,-14 8 0,-8 7 0,-10 6 0,-9 7 0,-5 2 1,0 1 0,0-1 2,0 1 1,4-4 1,10-6-2,10-6 0,9-6 0,7-10-1,7-12 0,6-13 1,7-12 0,2-5-1,1 3 1,-1 3-1,1 4 0,10-7 0,22-16-2,22-15-1,23-15-1,11-7 1,4 3 1,3 3 1,3 4 3,-2 2 0,-6 4 2,-6 3 1,-6 3 1,-7 3 2,-6 3 0,-6 3 2,-6 4 1,-9 4 0,-8 6-1,-10 7-2,-9 6-1,-9 12 1,-5 19 4,-7 19 5,-5 19 5,-1-1-1,6-18-3,7-19-4,6-18-4,1-6-1,-3 10 0,-3 10-1,-2 9 1,-1 1 0,3-6 1,3-6 1,4-6 1,5-10-3,10-12-7,10-13-8,9-12-7,7-19-4,7-25-2,6-25-3,7-25-1,2-19-4,1-12-5,-1-13-4,1-12-5,-3-13 0,-2-12 5,-3-13 4,-3-12 5,-7 13 4,-9 42 6,-10 40 4,-8 41 6,-4 20 2,3 0 2,3 0 0,4 0 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2T06:07:17"/>
    </inkml:context>
    <inkml:brush xml:id="br0">
      <inkml:brushProperty name="width" value="0.0259438026696444" units="cm"/>
      <inkml:brushProperty name="height" value="0.0259438026696444" units="cm"/>
      <inkml:brushProperty name="color" value="#F2385B"/>
      <inkml:brushProperty name="ignorePressure" value="0"/>
    </inkml:brush>
  </inkml:definitions>
  <inkml:trace contextRef="#ctx0" brushRef="#br0">58050 27150 847,'-69'21'10,"13"-5"2	,12-7 2,13-5 3,18-9-2,26-9-2,24-10-2,26-8-4,13-8 0,4-2 2,3-3 1,3-3 3,-1 1-2,-2 6-7,-3 7-8,-3 6-6,-6 6-6,-5 6-4,-7 7-3,-5 6-4,-9 6-1,-9 6 2,-10 7 2,-8 6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2T06:07:36"/>
    </inkml:context>
    <inkml:brush xml:id="br0">
      <inkml:brushProperty name="width" value="0.034735020250082" units="cm"/>
      <inkml:brushProperty name="height" value="0.034735020250082" units="cm"/>
      <inkml:brushProperty name="color" value="#F2385B"/>
      <inkml:brushProperty name="ignorePressure" value="0"/>
    </inkml:brush>
  </inkml:definitions>
  <inkml:trace contextRef="#ctx0" brushRef="#br0">55050 25500 633,'67'-129'1,"-16"45"3	,-15 43 3,-15 45 2,-11 21 1,-2 0-1,-3 0 1,-3 0-2,-4 6 2,-3 13 0,-3 12 3,-2 13 0,-1-1 0,3-11-2,3-14-3,4-11-2,1 3-1,0 23 1,0 22 1,0 22 1,0 5 1,0-8-2,0-10 0,0-9-1,1-9-2,4-5-2,3-7-3,3-5-2,-2-8-7,-6-5-8,-6-7-9,-6-5-10,-10-11-2,-12-11 3,-13-14 5,-12-11 3,-5-11 4,3-5 2,3-7 4,4-5 2,5-1 3,10 6 4,10 7 4,9 6 4,4-2 2,1-9 2,-1-10 0,1-8 1,1-1 2,3 9 5,3 10 3,4 10 4,7 5 2,13 4 0,12 3 0,13 3 0,10 4 0,10 7-2,10 6 0,9 7 0,-4 0-3,-15-2-3,-15-3-2,-16-3-3,-8-1-2,0 4 0,0 3 1,0 3-1,1 1 2,4 1 0,3-1 1,3 1 1,1 1 0,1 3-1,-1 3-3,1 4-1,-4 1-1,-6 0 0,-6 0-1,-6 0 0,-4 0 0,1 0 1,-1 0 1,1 0 0,-3 0 1,-2 0 1,-3 0-1,-3 0 1,-10 31 2,-16 63 3,-15 62 4,-15 63 3,-12 20 0,-6-22-1,-6-22-3,-6-21-2,-4-15-5,1-6-7,-1-6-8,1-6-8,5-18-13,14-28-17,11-28-19,14-27-17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2T06:07:37"/>
    </inkml:context>
    <inkml:brush xml:id="br0">
      <inkml:brushProperty name="width" value="0.0313825011253357" units="cm"/>
      <inkml:brushProperty name="height" value="0.0313825011253357" units="cm"/>
      <inkml:brushProperty name="color" value="#F2385B"/>
      <inkml:brushProperty name="ignorePressure" value="0"/>
    </inkml:brush>
  </inkml:definitions>
  <inkml:trace contextRef="#ctx0" brushRef="#br0">68150 30000 701,'-75'-5'2,"50"-9"6	,50-10 6,50-8 4,23-3 3,-3 7-4,-3 6-1,-2 7-3,-9 4-2,-12 3-3,-13 3-3,-12 4-2,-7 2-2,1 4 2,-1 3 0,1 3 2,-6 6 0,-8 9 2,-10 10 1,-9 10 1,-9 7 0,-5 6-1,-7 7-1,-5 6-1,-4-2-1,0-9 1,0-10-2,0-8 1,-8 11-1,-16 35 0,-15 35 0,-15 34-1,-11 18 0,-2 4-3,-3 3 0,-3 3-2,-1-5 0,4-12 1,3-13 1,3-12 1,7-16-2,14-19-6,11-18-5,14-19-7,13-27-8,16-34-11,15-35-11,17-33-12,14-23 2,17-9 13,15-10 13,16-8 13,2 2 8,-8 16 3,-10 15 2,-9 17 3,-10 11 2,-9 10 1,-10 10 0,-8 9 1,-3 2 1,7-2-1,6-3-1,7-3 0,2 4 3,1 13 5,-1 12 5,1 13 5,-4 10 3,-6 10 2,-6 10 1,-6 9 2,-4-1 0,1-8-4,-1-10-2,1-9-3,-1 7 1,1 26 3,-1 24 4,1 26 3,-3 4 2,-2-16-4,-3-15-1,-3-15-3,1-20-5,6-21-8,7-22-9,6-22-7,6-18-5,6-11-4,7-14-4,6-11-3,-1-4 0,-5 6 2,-7 7 2,-5 6 3,-4 4 2,0 4 4,0 3 2,0 3 4,-2 10 7,-3 20 12,-3 18 13,-2 20 11,-6 13 4,-6 9-4,-6 10-6,-6 10-4,-2 0-7,3-5-11,3-7-9,4-5-9,4-19-13,6-27-14,7-28-14,6-28-15,1-12-2,-3 7 11,-3 6 10,-2 7 10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2T06:07:38"/>
    </inkml:context>
    <inkml:brush xml:id="br0">
      <inkml:brushProperty name="width" value="0.0340402200818062" units="cm"/>
      <inkml:brushProperty name="height" value="0.0340402200818062" units="cm"/>
      <inkml:brushProperty name="color" value="#F2385B"/>
      <inkml:brushProperty name="ignorePressure" value="0"/>
    </inkml:brush>
  </inkml:definitions>
  <inkml:trace contextRef="#ctx0" brushRef="#br0">69600 29450 646,'95'-21'40,"-9"10"-13	,-10 10-13,-8 9-14,-8 2-5,-2-2 3,-3-3 1,-3-3 3,1-6 0,6-5-6,7-7-4,6-5-4,-19 10-1,-44 28 6,-43 28 6,-44 29 4,-21 10 3,4-6-3,3-6-1,3-6-3,4-4 0,7 1 2,6-1 0,7 1 2,21-10 0,38-19-1,37-18-1,38-19-1,16-12-1,-2-2-2,-3-3-1,-3-3-1,-7 1 0,-9 6 0,-10 7 3,-8 6 0,-9 7 3,-6 10 1,-6 10 3,-6 9 2,-7 13 1,-6 20-2,-6 18-1,-6 20-1,-10 11 3,-12 7 5,-13 6 6,-12 7 6,-2-1 2,9-6-2,10-6-3,10-6-2,4-9-2,0-8-2,0-10-1,0-9-3,6-29-6,13-46-12,12-47-11,13-47-12,6-21-5,0 7 1,0 6 2,0 7 1,-2 8 3,-3 14 5,-3 11 5,-2 14 5,0 0 3,7-8 3,6-10 2,7-9 2,-1 2 4,-6 17 5,-6 15 4,-6 16 6,-1 18 6,7 22 6,6 22 8,7 23 7,-1 13 1,-6 6-5,-6 7-6,-6 6-5,-2-1-5,3-5-6,3-7-4,4-5-6,-1-9-5,-3-9-4,-3-10-6,-2-8-4,-6-6-5,-6 1-3,-6-1-5,-6 1-4,-10-6-2,-12-8-2,-13-10-1,-12-9-2,-9-13 2,-2-16 3,-3-15 5,-3-15 3,-1-11 4,4-2 0,3-3 1,3-3 0,6 1 3,9 6 1,10 7 3,10 6 1,7 4 8,6 4 10,7 3 13,6 3 10,9 6 5,13 9-3,12 10-2,13 10-4,12 0-2,13-5-2,12-7-2,13-5-1,6-3-1,0 4-1,0 3-1,0 3 0,-7 3-2,-11 3-1,-14 3-2,-11 4-1,-11 7-3,-5 13-3,-7 12-3,-5 13-2,-11 12-3,-11 13-1,-14 12-1,-11 13-1,-14 6 0,-11 0 1,-14 0-1,-11 0 1,-9-4 1,-3-5 0,-3-7 0,-2-5 1,3-9 1,14-9 2,11-10 2,14-8 2,16-17 2,22-21 1,22-22 1,23-22 2,17-16-1,17-9-1,15-10-3,16-8-1,4-4-1,-6 3 0,-6 3 0,-6 4 0,-12 5-6,-15 10-10,-15 10-11,-16 9-10,-8 6-5,0 3 3,0 3 2,0 4 2,0-1 1,0-3-1,0-3-2,0-2-1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2T06:07:38"/>
    </inkml:context>
    <inkml:brush xml:id="br0">
      <inkml:brushProperty name="width" value="0.0364128611981869" units="cm"/>
      <inkml:brushProperty name="height" value="0.0364128611981869" units="cm"/>
      <inkml:brushProperty name="color" value="#F2385B"/>
      <inkml:brushProperty name="ignorePressure" value="0"/>
    </inkml:brush>
  </inkml:definitions>
  <inkml:trace contextRef="#ctx0" brushRef="#br0">71750 30300 604,'26'-47'9,"4"6"-3	,3 7-3,3 6-4,-1 6 2,-2 6 7,-3 7 5,-3 6 7,5-2 4,17-9 2,15-10 2,16-8 2,4-6-2,-6 1-4,-6-1-5,-6 1-4,-10-1-7,-12 1-9,-13-1-8,-12 1-9,-12-1-9,-8 1-11,-10-1-10,-9 1-11,-7 4 2,-3 9 11,-3 10 12,-2 10 12,-1 4 7,3 0 4,3 0 3,4 0 3,4 4 5,6 10 8,7 10 6,6 9 8,3 9 6,0 9 7,0 10 8,0 10 6,0-1-2,0-9-8,0-10-10,0-8-9,1 3-5,4 20 0,3 18 0,3 20 0,-1 0-2,-2-15-2,-3-15-3,-3-16-1,-1 7-2,4 32 3,3 31 1,3 32 2,-1 15 1,-2 0 0,-3 0 1,-3 0 1,-2-8-3,0-16-7,0-15-5,0-15-7,-5-25-6,-9-30-4,-10-32-5,-8-30-5,-6-28-1,1-21 3,-1-22 3,1-22 3,2-10 1,7 4 3,6 3 3,7 3 1,4-2 1,3-6 1,3-6 1,4-6-1,2 5 2,4 20 2,3 18 2,3 20 2,6-4 0,9-25-1,10-25-3,10-25-1,5-15-1,4-2-1,3-3 0,3-3-2,-5 10-2,-12 26-5,-13 24-6,-12 26-4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2T06:07:39"/>
    </inkml:context>
    <inkml:brush xml:id="br0">
      <inkml:brushProperty name="width" value="0.0346583276987076" units="cm"/>
      <inkml:brushProperty name="height" value="0.0346583276987076" units="cm"/>
      <inkml:brushProperty name="color" value="#F2385B"/>
      <inkml:brushProperty name="ignorePressure" value="0"/>
    </inkml:brush>
  </inkml:definitions>
  <inkml:trace contextRef="#ctx0" brushRef="#br0">73150 28550 634,'93'-22'-7,"-11"6"2	,-14 7 4,-11 6 2,-11 4 3,-5 4 2,-7 3 4,-5 3 3,-3-1 0,4-2-3,3-3-3,3-3-3,-4 1-2,-8 6-4,-10 7-2,-9 6-3,-12 9-3,-11 13-1,-14 12-1,-11 13-2,-9 7 0,-3 4 0,-3 3 1,-2 3 0,2-7 3,9-15 6,10-15 5,10-16 6,8-10 4,10-3 2,10-3 2,9-2 2,10-6-1,14-6-4,11-6-3,14-6-4,5-4-3,1 1-4,-1-1-3,1 1-3,-6 1-2,-8 3 0,-10 3 1,-9 4 1,-7 2 0,-3 4 3,-3 3 1,-2 3 3,-9 4 1,-12 7 1,-13 6 1,-12 7 2,-13 10 1,-12 16 0,-13 15 0,-12 17 1,-1 0 0,14-11-1,11-14 1,14-11-1,16-14-1,22-11-3,22-14-2,23-11-2,11-9-3,4-3-1,3-3-1,3-2-3,1-5 1,1-2 0,-1-3 1,1-3 2,-6 1 1,-8 6 3,-10 7 2,-9 6 4,-10 4 0,-9 4-1,-10 3 1,-8 3-2,-11 6 1,-8 9 1,-10 10-1,-9 10 2,-12 10 0,-11 13 0,-14 12 2,-11 13-1,-3 1 2,10-9 2,10-10 1,9-8 1,9-9 2,9-6 1,10-6 0,10-6 2,11-9-1,17-8-4,15-10-3,16-9-3,10-7-2,7-3-1,6-3-1,7-2-1,4-1-2,3 3-3,3 3-3,4 4-4,-4 1 0,-9 0 2,-10 0 1,-8 0 3,-9 4 1,-6 10 0,-6 10 3,-6 9 0,-7 7 2,-6 7 3,-6 6 4,-6 7 2,-6 0 1,-2-2-2,-3-3 0,-3-3-3,-1-6 0,4-5 0,3-7 1,3-5-1,1-3 1,1 4 0,-1 3-1,1 3 1,4-4-2,9-8-4,10-10-4,10-9-4,5-7-2,4-3 0,3-3-1,3-2 1,-1-1 0,-2 3 3,-3 3 2,-3 4 3,-2 1 2,0 0 3,0 0 3,0 0 2,-4 3 4,-5 6 2,-7 7 4,-5 6 3,-6 9 2,-3 13 3,-3 12 3,-2 13 1,-3-1 0,1-11-3,-1-14-4,1-11-4,15-17-7,31-18-12,32-19-11,31-18-12,12-15-8,-6-9-5,-6-10-3,-6-8-4,-12-1-2,-15 9-2,-15 10-1,-16 10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2T06:07:40"/>
    </inkml:context>
    <inkml:brush xml:id="br0">
      <inkml:brushProperty name="width" value="0.0319727547466755" units="cm"/>
      <inkml:brushProperty name="height" value="0.0319727547466755" units="cm"/>
      <inkml:brushProperty name="color" value="#F2385B"/>
      <inkml:brushProperty name="ignorePressure" value="0"/>
    </inkml:brush>
  </inkml:definitions>
  <inkml:trace contextRef="#ctx0" brushRef="#br0">75250 29850 688,'46'-16'-34,"-5"19"13	,-7 19 12,-5 19 11,-6 15 7,-3 13 1,-3 12 1,-2 13 1,-5-4-1,-2-18-3,-3-19-2,-3-18-3,-2-4-1,0 13-2,0 12 0,0 13-1,0-1 2,0-11 4,0-14 5,0-11 3,0-1 4,0 13 3,0 12 3,0 13 2,0-1 1,0-11-4,0-14-3,0-11-3,1-15-5,4-16-7,3-15-7,3-15-7,6-23-3,9-28 1,10-28 2,10-27 2,5-19-4,4-5-9,3-7-9,3-5-9,3-3-3,3 4 4,3 3 4,4 3 3,-3 10 8,-5 20 12,-7 18 11,-5 20 11,-9 17 7,-9 20 4,-10 18 4,-8 20 2,-9 13 2,-6 9-3,-6 10-1,-6 10-3,-7 8-2,-6 10-3,-6 10-1,-6 9-3,1-1-2,9-8-4,10-10-2,10-9-4,4-1-2,0 10 1,0 10-1,0 9 1,1 1-1,4-6-1,3-6 0,3-6-2,6-7 1,9-6 0,10-6 0,10-6 2,7-4-1,6 1-2,7-1-1,6 1-2,3-3-2,0-2 1,0-3 0,0-3 0,-7-2 0,-11 0 1,-14 0 1,-11 0 1,-11 7 3,-5 17 1,-7 15 4,-5 16 2,-14 13 3,-18 14 3,-19 11 1,-18 14 3,-10 2 2,0-6 1,0-6 2,0-6 0,7-12-1,17-15-5,15-15-4,16-16-5,1-4-4,-12 10-3,-13 10-4,-12 9-3,-2-5-6,9-19-6,10-18-7,10-19-7,7-16-3,6-12 3,7-13 3,6-12 1,6-4 1,6 7-2,7 6-2,6 7-3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2T06:07:40"/>
    </inkml:context>
    <inkml:brush xml:id="br0">
      <inkml:brushProperty name="width" value="0.0293250810354948" units="cm"/>
      <inkml:brushProperty name="height" value="0.0293250810354948" units="cm"/>
      <inkml:brushProperty name="color" value="#F2385B"/>
      <inkml:brushProperty name="ignorePressure" value="0"/>
    </inkml:brush>
  </inkml:definitions>
  <inkml:trace contextRef="#ctx0" brushRef="#br0">76750 30550 750,'184'26'-10,"-31"4"7	,-31 3 6,-31 3 6,-21 3 6,-9 3 1,-10 3 4,-8 4 2,-4 1 2,3 0 4,3 0 3,4 0 3,-3-4-4,-5-5-10,-7-7-10,-5-5-10,-6-11-14,-3-11-21,-3-14-19,-2-11-21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2T06:07:41"/>
    </inkml:context>
    <inkml:brush xml:id="br0">
      <inkml:brushProperty name="width" value="0.0283723976463079" units="cm"/>
      <inkml:brushProperty name="height" value="0.0283723976463079" units="cm"/>
      <inkml:brushProperty name="color" value="#F2385B"/>
      <inkml:brushProperty name="ignorePressure" value="0"/>
    </inkml:brush>
  </inkml:definitions>
  <inkml:trace contextRef="#ctx0" brushRef="#br0">78400 28450 775,'0'93'1,"0"-11"2	,0-14 1,0-11 3,4-12 1,10-9 1,10-10 2,9-8 2,9-9-5,9-6-8,10-6-10,10-6-9,4-6-4,0-2 3,0-3 1,0-3 2,-4-1 3,-5 4 2,-7 3 4,-5 3 3,-14 6 4,-18 9 5,-19 10 5,-18 10 5,-10 4 2,0 0-1,0 0-1,0 0 0,-8 4 0,-16 10 1,-15 10 1,-15 9 1,-3-1-1,14-8-3,11-10-4,14-9-3,-7 5 0,-25 23 1,-25 22 3,-25 22 1,-7 5 1,14-8-2,11-10-1,14-9-1,21-15 0,31-18-1,32-19 1,31-18 0,23-17-2,16-11-1,15-14-4,17-11-1,7-6-3,0 4-3,0 3-3,0 3-3,3-2-3,6-6-3,7-6-3,6-6-2,-8-1-2,-22 7 1,-22 6 1,-21 7 1,-15 5-1,-6 7 1,-6 6 1,-6 7-1,-7 2 1,-6 1 2,-6-1 1,-6 1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2T06:07:41"/>
    </inkml:context>
    <inkml:brush xml:id="br0">
      <inkml:brushProperty name="width" value="0.0327895320951939" units="cm"/>
      <inkml:brushProperty name="height" value="0.0327895320951939" units="cm"/>
      <inkml:brushProperty name="color" value="#F2385B"/>
      <inkml:brushProperty name="ignorePressure" value="0"/>
    </inkml:brush>
  </inkml:definitions>
  <inkml:trace contextRef="#ctx0" brushRef="#br0">79050 29100 670,'-72'-15'5,"6"23"7	,7 22 8,6 22 7,4 19 3,4 20-3,3 18-4,3 20-3,3 6-2,3-2 0,3-3-2,4-3-2,2-13-1,4-22-3,3-22-2,3-21-4,1-3 0,1 20 1,-1 18 0,1 20 2,1 10 1,3 3 0,3 3 0,4 4 0,1-9 0,0-18-5,0-19-2,0-18-5,6-15-2,13-9-3,12-10-3,13-8-3,7-9 0,4-6 2,3-6 3,3-6 1,1-7-1,1-6-8,-1-6-7,1-6-7,-4-1-3,-6 7 2,-6 6 1,-6 7 2,-7 2 2,-6 1 3,-6-1 4,-6 1 3,-12 1 4,-15 3 6,-15 3 5,-16 4 6,-12 4 4,-5 6 2,-7 7 3,-5 6 3,-3 1 0,4-3-3,3-3-1,3-2-3,3-8-1,3-8-1,3-10 0,4-9-1,4-9-1,6-5-2,7-7-2,6-5-1,7-6-1,10-3 0,10-3 0,9-2-1,9-3 1,9 1 0,10-1 1,10 1 0,11-1 0,17 1-4,15-1-3,16 1-3,4 4 1,-6 9 4,-6 10 3,-6 10 5,-10 5 2,-12 4 1,-13 3 2,-12 3 1,1 3 2,16 3 2,15 3 1,17 4 1,3 4 2,-5 6-2,-7 7-1,-5 6 0,-11 4-2,-11 4 0,-14 3 0,-11 3-1,-14 4-1,-11 7 0,-14 6 0,-11 7 0,-14 5-2,-11 7-3,-14 6-2,-11 7-3,-11-3-3,-5-8-5,-7-10-3,-5-9-4,-3-10-5,4-9-7,3-10-6,3-8-6,9-11 0,16-8 6,15-10 5,17-9 6,8-5 4,4 0 5,3 0 4,3 0 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2T06:07:42"/>
    </inkml:context>
    <inkml:brush xml:id="br0">
      <inkml:brushProperty name="width" value="0.026833463460207" units="cm"/>
      <inkml:brushProperty name="height" value="0.026833463460207" units="cm"/>
      <inkml:brushProperty name="color" value="#F2385B"/>
      <inkml:brushProperty name="ignorePressure" value="0"/>
    </inkml:brush>
  </inkml:definitions>
  <inkml:trace contextRef="#ctx0" brushRef="#br0">79050 31100 819,'187'1'2,"-24"4"7	,-26 3 8,-24 3 7,-15 3 4,-3 3-3,-3 3-1,-2 4-2,-8 2-5,-8 4-7,-10 3-7,-9 3-8,-10-1-12,-9-2-15,-10-3-16,-8-3-15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2T06:07:17"/>
    </inkml:context>
    <inkml:brush xml:id="br0">
      <inkml:brushProperty name="width" value="0.0219999998807907" units="cm"/>
      <inkml:brushProperty name="height" value="0.0219999998807907" units="cm"/>
      <inkml:brushProperty name="color" value="#F2385B"/>
      <inkml:brushProperty name="ignorePressure" value="0"/>
    </inkml:brush>
  </inkml:definitions>
  <inkml:trace contextRef="#ctx0" brushRef="#br0">58000 28650 999,'89'-24'-32,"-22"4"8	,-22 3 9,-21 3 8,-3-4 6,20-8 2,18-10 1,20-9 2,0-1-1,-15 10-4,-15 10-5,-16 9-4,-7 2-2,4-2 1,3-3 0,3-3 1,-1-2 0,-2 0 0,-3 0 1,-3 0-1,-2 1 1,0 4 0,0 3 1,0 3 0,1-2 1,4-6 0,3-6 1,3-6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2T06:07:42"/>
    </inkml:context>
    <inkml:brush xml:id="br0">
      <inkml:brushProperty name="width" value="0.0331963896751404" units="cm"/>
      <inkml:brushProperty name="height" value="0.0331963896751404" units="cm"/>
      <inkml:brushProperty name="color" value="#F2385B"/>
      <inkml:brushProperty name="ignorePressure" value="0"/>
    </inkml:brush>
  </inkml:definitions>
  <inkml:trace contextRef="#ctx0" brushRef="#br0">76950 34550 662,'-49'4'24,"4"10"-6	,3 10-7,3 9-6,-5 7-2,-12 7 3,-13 6 1,-12 7 4,-9 7 1,-2 9 2,-3 10 2,-3 10 2,-1 2 0,4-3 0,3-3 0,3-2-1,10-8-1,20-8-1,18-10 0,20-9-2,11-9 0,7-5-1,6-7 0,7-5-2,13-6-1,22-3-4,22-3-4,23-2-2,11-5-2,4-2 0,3-3 0,3-3 0,-8-2-1,-19 0-4,-18 0-3,-19 0-4,3-4-3,25-5-5,25-7-4,25-5-3,0-3-1,-25 4 5,-25 3 4,-25 3 5,-13 1-2,1 1-8,-1-1-6,1 1-8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2T06:07:42"/>
    </inkml:context>
    <inkml:brush xml:id="br0">
      <inkml:brushProperty name="width" value="0.0261537320911884" units="cm"/>
      <inkml:brushProperty name="height" value="0.0261537320911884" units="cm"/>
      <inkml:brushProperty name="color" value="#F2385B"/>
      <inkml:brushProperty name="ignorePressure" value="0"/>
    </inkml:brush>
  </inkml:definitions>
  <inkml:trace contextRef="#ctx0" brushRef="#br0">78100 35050 841,'100'0'14,"0"0"-9	,0 0-8,0 0-9,3 0 2,6 0 14,7 0 14,6 0 13,-2 0 4,-9 0-6,-10 0-7,-8 0-5,-12 0-9,-12 0-9,-13 0-10,-12 0-11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2T06:07:42"/>
    </inkml:context>
    <inkml:brush xml:id="br0">
      <inkml:brushProperty name="width" value="0.0323209911584854" units="cm"/>
      <inkml:brushProperty name="height" value="0.0323209911584854" units="cm"/>
      <inkml:brushProperty name="color" value="#F2385B"/>
      <inkml:brushProperty name="ignorePressure" value="0"/>
    </inkml:brush>
  </inkml:definitions>
  <inkml:trace contextRef="#ctx0" brushRef="#br0">78400 35950 680,'98'-46'-2,"-3"10"-3	,-3 10-4,-2 9-3,-8 6 7,-8 3 17,-10 3 17,-9 4 17,-5 8 7,0 17-6,0 15-6,0 16-5,-7 9-6,-11 3-7,-14 3-8,-11 4-6,-11-3-5,-5-5 0,-7-7-2,-5-5-1,2-8-2,13-5-3,12-7-5,13-5-2,10-17-3,10-24-1,10-26 0,9-24-1,6-17-2,3-5-4,3-7-3,4-5-3,-4-1-4,-9 6 0,-10 7-2,-8 6-1,-9 7 1,-6 10 4,-6 10 4,-6 9 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2T06:07:43"/>
    </inkml:context>
    <inkml:brush xml:id="br0">
      <inkml:brushProperty name="width" value="0.0334989875555038" units="cm"/>
      <inkml:brushProperty name="height" value="0.0334989875555038" units="cm"/>
      <inkml:brushProperty name="color" value="#F2385B"/>
      <inkml:brushProperty name="ignorePressure" value="0"/>
    </inkml:brush>
  </inkml:definitions>
  <inkml:trace contextRef="#ctx0" brushRef="#br0">79150 33550 656,'-44'-18'0,"13"17"0	,12 15 0,13 16 0,6 13 8,0 14 13,0 11 16,0 14 14,0 8 4,0 7-6,0 6-7,0 7-5,0-4-10,0-12-12,0-13-14,0-12-11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2T06:07:18"/>
    </inkml:context>
    <inkml:brush xml:id="br0">
      <inkml:brushProperty name="width" value="0.0219999998807907" units="cm"/>
      <inkml:brushProperty name="height" value="0.0219999998807907" units="cm"/>
      <inkml:brushProperty name="color" value="#F2385B"/>
      <inkml:brushProperty name="ignorePressure" value="0"/>
    </inkml:brush>
  </inkml:definitions>
  <inkml:trace contextRef="#ctx0" brushRef="#br0">60600 26700 999,'-129'0'-7,"45"0"-1	,43 0-3,45 0-1,27-5-1,13-9 0,12-10 0,13-8-1,10-8 4,10-2 7,10-3 7,9-3 7,4-2 2,1 0-4,-1 0-2,1 0-4,-12 4-2,-21 10-1,-22 10 0,-22 9-1,-10 2-2,4-2-4,3-3-4,3-3-3,-1-2-3,-2 0-2,-3 0-1,-3 0-3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2T06:07:18"/>
    </inkml:context>
    <inkml:brush xml:id="br0">
      <inkml:brushProperty name="width" value="0.0255870167165995" units="cm"/>
      <inkml:brushProperty name="height" value="0.0255870167165995" units="cm"/>
      <inkml:brushProperty name="color" value="#F2385B"/>
      <inkml:brushProperty name="ignorePressure" value="0"/>
    </inkml:brush>
  </inkml:definitions>
  <inkml:trace contextRef="#ctx0" brushRef="#br0">63000 24700 859,'3'90'36,"6"-18"-6	,7-19-8,6-18-6,7-14-5,10-5-3,10-7-1,9-5-3,4-6-2,1-3 0,-1-3 0,1-2-1,-1-5-6,1-2-9,-1-3-9,1-3-10,-6 1-5,-8 6 2,-10 7 0,-9 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2T06:07:18"/>
    </inkml:context>
    <inkml:brush xml:id="br0">
      <inkml:brushProperty name="width" value="0.0283000282943249" units="cm"/>
      <inkml:brushProperty name="height" value="0.0283000282943249" units="cm"/>
      <inkml:brushProperty name="color" value="#F2385B"/>
      <inkml:brushProperty name="ignorePressure" value="0"/>
    </inkml:brush>
  </inkml:definitions>
  <inkml:trace contextRef="#ctx0" brushRef="#br0">63750 25100 777,'-69'96'-2,"13"-5"-5	,12-7-4,13-5-5,6 2 3,0 13 9,0 12 10,0 13 9,1 9 6,4 6 2,3 7 3,3 6 1,1 4 1,1 4-2,-1 3-1,1 3-3,1-4-2,3-8-4,3-10-5,4-9-4,1-15-4,0-18-6,0-19-5,0-18-5,3-18-9,6-16-15,7-15-13,6-15-15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2T06:07:19"/>
    </inkml:context>
    <inkml:brush xml:id="br0">
      <inkml:brushProperty name="width" value="0.0261362176388502" units="cm"/>
      <inkml:brushProperty name="height" value="0.0261362176388502" units="cm"/>
      <inkml:brushProperty name="color" value="#F2385B"/>
      <inkml:brushProperty name="ignorePressure" value="0"/>
    </inkml:brush>
  </inkml:definitions>
  <inkml:trace contextRef="#ctx0" brushRef="#br0">64950 25400 841,'-44'4'-52,"13"10"11	,12 10 13,13 9 12,7 9 7,4 9 2,3 10 2,3 10 2,-1 7 1,-2 6 0,-3 7 1,-3 6 1,-1-2-1,4-9 1,3-10 0,3-8 0,1-9 4,1-6 11,-1-6 9,1-6 9,-3-18 1,-2-28-7,-3-28-8,-3-27-7,-2-9-6,0 13-4,0 12-4,0 13-3,1-2-4,4-16-4,3-15-2,3-15-4,1-6 2,1 7 3,-1 6 5,1 7 5,2 7 3,7 9 4,6 10 3,7 10 3,2 7 2,1 6 0,-1 7 0,1 6-1,-3 7 1,-2 10-1,-3 10 0,-3 9-1,-7 10 0,-9 14 1,-10 11 0,-8 14 0,-8 3 0,-2-2-2,-3-3-3,-3-3-2,-1-9-1,4-11 0,3-14-1,3-11-1,-1-6 1,-2 4 0,-3 3 1,-3 3 1,1-1 0,6-2 1,7-3-1,6-3 1,6-13-1,6-22-2,7-22-3,6-21-2,10-20-3,17-15-3,15-15-3,16-16-4,-1 2 0,-15 23 3,-15 22 3,-16 22 2,4-10 0,26-41-3,24-40-5,26-40-4,-1 0 1,-24 45 3,-26 43 5,-24 45 3,-10 14 4,6-11 4,7-14 4,6-11 3,-1-1 3,-5 13 1,-7 12 1,-5 13 1,-8 12 3,-5 13 5,-7 12 5,-5 13 5,-14 23 0,-18 34-5,-19 35-5,-18 35-6,-9 11-2,4-8-1,3-10-2,3-9 0,1-9-1,1-5-3,-1-7-2,1-5-2,4-11-2,9-11-4,10-14-3,10-11-3,10-18-7,13-22-9,12-22-10,13-21-10,6-12 0,0 1 6,0-1 9,0 1 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2T06:07:19"/>
    </inkml:context>
    <inkml:brush xml:id="br0">
      <inkml:brushProperty name="width" value="0.0285744480788708" units="cm"/>
      <inkml:brushProperty name="height" value="0.0285744480788708" units="cm"/>
      <inkml:brushProperty name="color" value="#F2385B"/>
      <inkml:brushProperty name="ignorePressure" value="0"/>
    </inkml:brush>
  </inkml:definitions>
  <inkml:trace contextRef="#ctx0" brushRef="#br0">66600 24300 769,'48'-22'17,"-3"6"0	,-3 7 0,-2 6-1,2 15 1,9 26 0,10 24-1,10 26 1,2 13-1,-3 4 0,-3 3 0,-2 3-1,-5-2-2,-2-6-3,-3-6-3,-3-6-4,-1-9-3,4-8-7,3-10-5,3-9-5,-4-10-6,-8-9-5,-10-10-5,-9-8-6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0-22T06:07:20"/>
    </inkml:context>
    <inkml:brush xml:id="br0">
      <inkml:brushProperty name="width" value="0.0260711032897234" units="cm"/>
      <inkml:brushProperty name="height" value="0.0260711032897234" units="cm"/>
      <inkml:brushProperty name="color" value="#F2385B"/>
      <inkml:brushProperty name="ignorePressure" value="0"/>
    </inkml:brush>
  </inkml:definitions>
  <inkml:trace contextRef="#ctx0" brushRef="#br0">66400 25850 843,'71'-46'-69,"-5"10"25	,-7 10 25,-5 9 25,-1 4 14,6 1 4,7-1 3,6 1 2,-2 2 1,-9 7-6,-10 6-4,-8 7-4,-9 8-5,-6 14-6,-6 11-4,-6 14-6,-7 5-2,-6 1 4,-6-1 3,-6 1 2,-4-6 2,1-8-2,-1-10-1,1-9-2,-7 4 0,-12 19 0,-13 19 1,-12 19-1,-4 2 1,7-11 0,6-14 1,7-11 0,16-17 1,29-18 1,28-19 0,28-18 1,12-9-1,-3 4-1,-3 3-3,-2 3-1,-5 1-1,-2 1 0,-3-1 0,-3 1-1,-12 8 3,-18 20 1,-19 18 4,-18 20 2,-9 3 1,4-8-1,3-10 1,3-9-1,-5 2-1,-12 17 1,-13 15 0,-12 16 0,-4 1 0,7-12 0,6-13 0,7-12 0,7-16-6,9-19-10,10-18-13,10-19-10,5-8-3,4 3 7,3 3 6,3 4 8,1-1 0,1-3-5,-1-3-6,1-2-4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5EAF6-E567-4435-B88C-FA06EDE0D70C}" type="datetimeFigureOut">
              <a:rPr lang="en-US" smtClean="0"/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25AE0-9CC7-4FCA-8F1D-D38F858D1BF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addressing: </a:t>
            </a:r>
            <a:r>
              <a:rPr lang="zh-CN" altLang="en-US" dirty="0"/>
              <a:t>开放寻址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25AE0-9CC7-4FCA-8F1D-D38F858D1BF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Linear probing:</a:t>
            </a:r>
            <a:r>
              <a:rPr lang="zh-CN" altLang="en-US" dirty="0"/>
              <a:t> 线性探查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25AE0-9CC7-4FCA-8F1D-D38F858D1BF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Quadratic probing: </a:t>
            </a:r>
            <a:r>
              <a:rPr lang="zh-CN" altLang="en-US" dirty="0"/>
              <a:t>二次探查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25AE0-9CC7-4FCA-8F1D-D38F858D1BF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Double hashing: </a:t>
            </a:r>
            <a:r>
              <a:rPr lang="zh-CN" altLang="en-US" dirty="0"/>
              <a:t>双重哈希（散列）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25AE0-9CC7-4FCA-8F1D-D38F858D1BF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0A5F-90C7-4E32-AEDE-2B762DF8B08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FB23-79B8-4487-B636-83D0F386CD1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0A5F-90C7-4E32-AEDE-2B762DF8B08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FB23-79B8-4487-B636-83D0F386CD1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0A5F-90C7-4E32-AEDE-2B762DF8B08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FB23-79B8-4487-B636-83D0F386CD1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0A5F-90C7-4E32-AEDE-2B762DF8B08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FB23-79B8-4487-B636-83D0F386CD1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0A5F-90C7-4E32-AEDE-2B762DF8B08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FB23-79B8-4487-B636-83D0F386CD1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0A5F-90C7-4E32-AEDE-2B762DF8B08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FB23-79B8-4487-B636-83D0F386CD1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0A5F-90C7-4E32-AEDE-2B762DF8B08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FB23-79B8-4487-B636-83D0F386CD1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0A5F-90C7-4E32-AEDE-2B762DF8B08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FB23-79B8-4487-B636-83D0F386CD1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0A5F-90C7-4E32-AEDE-2B762DF8B083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FB23-79B8-4487-B636-83D0F386CD1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0A5F-90C7-4E32-AEDE-2B762DF8B08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FB23-79B8-4487-B636-83D0F386CD1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0A5F-90C7-4E32-AEDE-2B762DF8B08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FB23-79B8-4487-B636-83D0F386CD1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30A5F-90C7-4E32-AEDE-2B762DF8B08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FB23-79B8-4487-B636-83D0F386CD1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customXml" Target="../ink/ink7.xml"/><Relationship Id="rId8" Type="http://schemas.openxmlformats.org/officeDocument/2006/relationships/customXml" Target="../ink/ink6.xml"/><Relationship Id="rId7" Type="http://schemas.openxmlformats.org/officeDocument/2006/relationships/customXml" Target="../ink/ink5.xml"/><Relationship Id="rId6" Type="http://schemas.openxmlformats.org/officeDocument/2006/relationships/customXml" Target="../ink/ink4.xml"/><Relationship Id="rId5" Type="http://schemas.openxmlformats.org/officeDocument/2006/relationships/customXml" Target="../ink/ink3.xml"/><Relationship Id="rId4" Type="http://schemas.openxmlformats.org/officeDocument/2006/relationships/customXml" Target="../ink/ink2.xml"/><Relationship Id="rId36" Type="http://schemas.openxmlformats.org/officeDocument/2006/relationships/slideLayout" Target="../slideLayouts/slideLayout2.xml"/><Relationship Id="rId35" Type="http://schemas.openxmlformats.org/officeDocument/2006/relationships/customXml" Target="../ink/ink33.xml"/><Relationship Id="rId34" Type="http://schemas.openxmlformats.org/officeDocument/2006/relationships/customXml" Target="../ink/ink32.xml"/><Relationship Id="rId33" Type="http://schemas.openxmlformats.org/officeDocument/2006/relationships/customXml" Target="../ink/ink31.xml"/><Relationship Id="rId32" Type="http://schemas.openxmlformats.org/officeDocument/2006/relationships/customXml" Target="../ink/ink30.xml"/><Relationship Id="rId31" Type="http://schemas.openxmlformats.org/officeDocument/2006/relationships/customXml" Target="../ink/ink29.xml"/><Relationship Id="rId30" Type="http://schemas.openxmlformats.org/officeDocument/2006/relationships/customXml" Target="../ink/ink28.xml"/><Relationship Id="rId3" Type="http://schemas.openxmlformats.org/officeDocument/2006/relationships/customXml" Target="../ink/ink1.xml"/><Relationship Id="rId29" Type="http://schemas.openxmlformats.org/officeDocument/2006/relationships/customXml" Target="../ink/ink27.xml"/><Relationship Id="rId28" Type="http://schemas.openxmlformats.org/officeDocument/2006/relationships/customXml" Target="../ink/ink26.xml"/><Relationship Id="rId27" Type="http://schemas.openxmlformats.org/officeDocument/2006/relationships/customXml" Target="../ink/ink25.xml"/><Relationship Id="rId26" Type="http://schemas.openxmlformats.org/officeDocument/2006/relationships/customXml" Target="../ink/ink24.xml"/><Relationship Id="rId25" Type="http://schemas.openxmlformats.org/officeDocument/2006/relationships/customXml" Target="../ink/ink23.xml"/><Relationship Id="rId24" Type="http://schemas.openxmlformats.org/officeDocument/2006/relationships/customXml" Target="../ink/ink22.xml"/><Relationship Id="rId23" Type="http://schemas.openxmlformats.org/officeDocument/2006/relationships/customXml" Target="../ink/ink21.xml"/><Relationship Id="rId22" Type="http://schemas.openxmlformats.org/officeDocument/2006/relationships/customXml" Target="../ink/ink20.xml"/><Relationship Id="rId21" Type="http://schemas.openxmlformats.org/officeDocument/2006/relationships/customXml" Target="../ink/ink19.xml"/><Relationship Id="rId20" Type="http://schemas.openxmlformats.org/officeDocument/2006/relationships/customXml" Target="../ink/ink18.xml"/><Relationship Id="rId2" Type="http://schemas.openxmlformats.org/officeDocument/2006/relationships/image" Target="../media/image49.png"/><Relationship Id="rId19" Type="http://schemas.openxmlformats.org/officeDocument/2006/relationships/customXml" Target="../ink/ink17.xml"/><Relationship Id="rId18" Type="http://schemas.openxmlformats.org/officeDocument/2006/relationships/customXml" Target="../ink/ink16.xml"/><Relationship Id="rId17" Type="http://schemas.openxmlformats.org/officeDocument/2006/relationships/customXml" Target="../ink/ink15.xml"/><Relationship Id="rId16" Type="http://schemas.openxmlformats.org/officeDocument/2006/relationships/customXml" Target="../ink/ink14.xml"/><Relationship Id="rId15" Type="http://schemas.openxmlformats.org/officeDocument/2006/relationships/customXml" Target="../ink/ink13.xml"/><Relationship Id="rId14" Type="http://schemas.openxmlformats.org/officeDocument/2006/relationships/customXml" Target="../ink/ink12.xml"/><Relationship Id="rId13" Type="http://schemas.openxmlformats.org/officeDocument/2006/relationships/customXml" Target="../ink/ink11.xml"/><Relationship Id="rId12" Type="http://schemas.openxmlformats.org/officeDocument/2006/relationships/customXml" Target="../ink/ink10.xml"/><Relationship Id="rId11" Type="http://schemas.openxmlformats.org/officeDocument/2006/relationships/customXml" Target="../ink/ink9.xml"/><Relationship Id="rId10" Type="http://schemas.openxmlformats.org/officeDocument/2006/relationships/customXml" Target="../ink/ink8.xml"/><Relationship Id="rId1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58.png"/><Relationship Id="rId8" Type="http://schemas.openxmlformats.org/officeDocument/2006/relationships/image" Target="../media/image57.png"/><Relationship Id="rId7" Type="http://schemas.openxmlformats.org/officeDocument/2006/relationships/image" Target="../media/image56.png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66.png"/><Relationship Id="rId16" Type="http://schemas.openxmlformats.org/officeDocument/2006/relationships/image" Target="../media/image65.png"/><Relationship Id="rId15" Type="http://schemas.openxmlformats.org/officeDocument/2006/relationships/image" Target="../media/image64.png"/><Relationship Id="rId14" Type="http://schemas.openxmlformats.org/officeDocument/2006/relationships/image" Target="../media/image63.png"/><Relationship Id="rId13" Type="http://schemas.openxmlformats.org/officeDocument/2006/relationships/image" Target="../media/image62.png"/><Relationship Id="rId12" Type="http://schemas.openxmlformats.org/officeDocument/2006/relationships/image" Target="../media/image61.png"/><Relationship Id="rId11" Type="http://schemas.openxmlformats.org/officeDocument/2006/relationships/image" Target="../media/image60.png"/><Relationship Id="rId10" Type="http://schemas.openxmlformats.org/officeDocument/2006/relationships/image" Target="../media/image59.png"/><Relationship Id="rId1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58.png"/><Relationship Id="rId8" Type="http://schemas.openxmlformats.org/officeDocument/2006/relationships/image" Target="../media/image57.png"/><Relationship Id="rId7" Type="http://schemas.openxmlformats.org/officeDocument/2006/relationships/image" Target="../media/image56.png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3" Type="http://schemas.openxmlformats.org/officeDocument/2006/relationships/image" Target="../media/image52.png"/><Relationship Id="rId2" Type="http://schemas.openxmlformats.org/officeDocument/2006/relationships/image" Target="../media/image67.png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68.png"/><Relationship Id="rId17" Type="http://schemas.openxmlformats.org/officeDocument/2006/relationships/image" Target="../media/image66.png"/><Relationship Id="rId16" Type="http://schemas.openxmlformats.org/officeDocument/2006/relationships/image" Target="../media/image65.png"/><Relationship Id="rId15" Type="http://schemas.openxmlformats.org/officeDocument/2006/relationships/image" Target="../media/image64.png"/><Relationship Id="rId14" Type="http://schemas.openxmlformats.org/officeDocument/2006/relationships/image" Target="../media/image63.png"/><Relationship Id="rId13" Type="http://schemas.openxmlformats.org/officeDocument/2006/relationships/image" Target="../media/image62.png"/><Relationship Id="rId12" Type="http://schemas.openxmlformats.org/officeDocument/2006/relationships/image" Target="../media/image61.png"/><Relationship Id="rId11" Type="http://schemas.openxmlformats.org/officeDocument/2006/relationships/image" Target="../media/image60.png"/><Relationship Id="rId10" Type="http://schemas.openxmlformats.org/officeDocument/2006/relationships/image" Target="../media/image59.png"/><Relationship Id="rId1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png"/><Relationship Id="rId8" Type="http://schemas.openxmlformats.org/officeDocument/2006/relationships/image" Target="../media/image31.png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1" Type="http://schemas.openxmlformats.org/officeDocument/2006/relationships/slideLayout" Target="../slideLayouts/slideLayout6.xml"/><Relationship Id="rId10" Type="http://schemas.openxmlformats.org/officeDocument/2006/relationships/image" Target="../media/image33.png"/><Relationship Id="rId1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rmAutofit/>
          </a:bodyPr>
          <a:lstStyle/>
          <a:p>
            <a:r>
              <a:rPr lang="en-GB" b="1" dirty="0"/>
              <a:t>Hashing</a:t>
            </a:r>
            <a:endParaRPr 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  <a:endParaRPr lang="en-GB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Fall 2020</a:t>
            </a:r>
            <a:endParaRPr lang="en-GB" sz="20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Autofit/>
          </a:bodyPr>
          <a:lstStyle/>
          <a:p>
            <a:r>
              <a:rPr lang="en-US" sz="2400" dirty="0"/>
              <a:t>Assuming “uniform hashing”</a:t>
            </a:r>
            <a:br>
              <a:rPr lang="en-US" dirty="0"/>
            </a:br>
            <a:r>
              <a:rPr lang="en-US" sz="4000" dirty="0"/>
              <a:t>Performance of open-address hashing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70FE1F57-13B9-4E46-BE2D-50DA99761B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b="1" dirty="0"/>
                  <a:t>Theorem:</a:t>
                </a:r>
                <a:r>
                  <a:rPr lang="en-US" sz="2400" dirty="0"/>
                  <a:t> Let </a:t>
                </a:r>
                <a:r>
                  <a:rPr lang="en-US" sz="2400" dirty="0" err="1"/>
                  <a:t>r.v.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be # of probes made in an </a:t>
                </a:r>
                <a:r>
                  <a:rPr lang="en-US" sz="2400" i="1" u="sng" dirty="0"/>
                  <a:t>unsuccessful</a:t>
                </a:r>
                <a:r>
                  <a:rPr lang="en-US" sz="2400" dirty="0"/>
                  <a:t> search, then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type m:val="lin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400" dirty="0"/>
                  <a:t>. Here,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Event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: 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aseline="30000" dirty="0" err="1"/>
                  <a:t>th</a:t>
                </a:r>
                <a:r>
                  <a:rPr lang="en-US" sz="2000" dirty="0"/>
                  <a:t> probe leads to an occupied bucket.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∩…∩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d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type m:val="li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∩…∩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2000" dirty="0"/>
                  <a:t> 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⋯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∩…∩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2000" dirty="0"/>
                  <a:t> 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func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005" t="-6583" r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" name="矩形: 圆角 3"/>
          <p:cNvSpPr/>
          <p:nvPr/>
        </p:nvSpPr>
        <p:spPr>
          <a:xfrm>
            <a:off x="4973474" y="4428330"/>
            <a:ext cx="1837229" cy="364388"/>
          </a:xfrm>
          <a:prstGeom prst="roundRect">
            <a:avLst/>
          </a:prstGeom>
          <a:solidFill>
            <a:schemeClr val="accent2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4:artisticCrisscrossEtching id="{EBCFBECC-FB9F-4993-B104-5AF1E3C32197}"/>
                  </a:ext>
                </a:extLst>
              </p:cNvPr>
              <p:cNvSpPr txBox="1"/>
              <p:nvPr/>
            </p:nvSpPr>
            <p:spPr>
              <a:xfrm>
                <a:off x="4973474" y="4988460"/>
                <a:ext cx="3105081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Always make 1</a:t>
                </a:r>
                <a:r>
                  <a:rPr lang="en-US" sz="2000" baseline="30000" dirty="0">
                    <a:solidFill>
                      <a:schemeClr val="accent2">
                        <a:lumMod val="50000"/>
                      </a:schemeClr>
                    </a:solidFill>
                  </a:rPr>
                  <a:t>st</a:t>
                </a: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 probe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Make 2</a:t>
                </a:r>
                <a:r>
                  <a:rPr lang="en-US" sz="2000" baseline="30000" dirty="0">
                    <a:solidFill>
                      <a:schemeClr val="accent2">
                        <a:lumMod val="50000"/>
                      </a:schemeClr>
                    </a:solidFill>
                  </a:rPr>
                  <a:t>nd</a:t>
                </a: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 probe </a:t>
                </a:r>
                <a:r>
                  <a:rPr lang="en-US" sz="2000" dirty="0" err="1">
                    <a:solidFill>
                      <a:schemeClr val="accent2">
                        <a:lumMod val="50000"/>
                      </a:schemeClr>
                    </a:solidFill>
                  </a:rPr>
                  <a:t>w.p.</a:t>
                </a: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0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200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Make 3</a:t>
                </a:r>
                <a:r>
                  <a:rPr lang="en-US" sz="2000" baseline="30000" dirty="0">
                    <a:solidFill>
                      <a:schemeClr val="accent2">
                        <a:lumMod val="50000"/>
                      </a:schemeClr>
                    </a:solidFill>
                  </a:rPr>
                  <a:t>rd</a:t>
                </a: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 probe </a:t>
                </a:r>
                <a:r>
                  <a:rPr lang="en-US" sz="2000" dirty="0" err="1">
                    <a:solidFill>
                      <a:schemeClr val="accent2">
                        <a:lumMod val="50000"/>
                      </a:schemeClr>
                    </a:solidFill>
                  </a:rPr>
                  <a:t>w.p.</a:t>
                </a: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…</a:t>
                </a: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474" y="4988460"/>
                <a:ext cx="3105081" cy="1323439"/>
              </a:xfrm>
              <a:prstGeom prst="rect">
                <a:avLst/>
              </a:prstGeom>
              <a:blipFill rotWithShape="1">
                <a:blip r:embed="rId2"/>
                <a:stretch>
                  <a:fillRect l="-1768" t="-2304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Autofit/>
          </a:bodyPr>
          <a:lstStyle/>
          <a:p>
            <a:r>
              <a:rPr lang="en-US" sz="2400" dirty="0"/>
              <a:t>Assuming “uniform hashing”</a:t>
            </a:r>
            <a:br>
              <a:rPr lang="en-US" dirty="0"/>
            </a:br>
            <a:r>
              <a:rPr lang="en-US" sz="4000" dirty="0"/>
              <a:t>Performance of open-address hashing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70FE1F57-13B9-4E46-BE2D-50DA99761B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51535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/>
                  <a:t>Theorem:</a:t>
                </a:r>
                <a:r>
                  <a:rPr lang="en-US" sz="2400" dirty="0"/>
                  <a:t> Let </a:t>
                </a:r>
                <a:r>
                  <a:rPr lang="en-US" sz="2400" dirty="0" err="1"/>
                  <a:t>r.v.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be # of probes made in an </a:t>
                </a:r>
                <a:r>
                  <a:rPr lang="en-US" sz="2400" i="1" u="sng" dirty="0"/>
                  <a:t>successful</a:t>
                </a:r>
                <a:r>
                  <a:rPr lang="en-US" sz="2400" dirty="0"/>
                  <a:t> search, then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2400" dirty="0"/>
                  <a:t>. Here,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: expected # of probes made when searching 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aseline="30000" dirty="0" err="1"/>
                  <a:t>th</a:t>
                </a:r>
                <a:r>
                  <a:rPr lang="en-US" sz="2000" dirty="0"/>
                  <a:t> inserted key.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Due to previous analysis,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type m:val="li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type m:val="lin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endParaRPr lang="en-US" sz="2000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den>
                        </m:f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2000" dirty="0"/>
                  <a:t> 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nary>
                      <m:nary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515350" cy="4351338"/>
              </a:xfrm>
              <a:blipFill rotWithShape="1">
                <a:blip r:embed="rId1"/>
                <a:stretch>
                  <a:fillRect l="-931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Collision resolution in hashing</a:t>
            </a:r>
            <a:br>
              <a:rPr lang="en-US" dirty="0"/>
            </a:br>
            <a:r>
              <a:rPr lang="en-US" dirty="0"/>
              <a:t>Chaining vs Open-addressing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FCF84719-4777-46C1-AA0F-30221C8CD3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Good parts of Open-addressing: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No memory allocation</a:t>
                </a:r>
              </a:p>
              <a:p>
                <a:pPr lvl="2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Chaining needs to allocate list-nodes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Better cache performance</a:t>
                </a:r>
              </a:p>
              <a:p>
                <a:pPr lvl="2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Hash table stores in a continuous region in memory</a:t>
                </a:r>
              </a:p>
              <a:p>
                <a:pPr lvl="2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Fewer accesses brings table into cache</a:t>
                </a:r>
              </a:p>
              <a:p>
                <a:r>
                  <a:rPr lang="en-US" b="1" dirty="0"/>
                  <a:t>Bad parts of Open-addressing: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Sensitive to choice of hash functions</a:t>
                </a:r>
              </a:p>
              <a:p>
                <a:pPr lvl="2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Clustering is a common problem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Sensitive to load factor</a:t>
                </a:r>
              </a:p>
              <a:p>
                <a:pPr lvl="2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Poor performance when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≈1</m:t>
                    </m:r>
                  </m:oMath>
                </a14:m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 rotWithShape="1">
                <a:blip r:embed="rId1"/>
                <a:stretch>
                  <a:fillRect l="-1391" t="-2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Efficient implementation of </a:t>
            </a:r>
            <a:r>
              <a:rPr lang="en-US" b="1" dirty="0" err="1"/>
              <a:t>OSet</a:t>
            </a:r>
            <a:endParaRPr lang="en-US" b="1" dirty="0"/>
          </a:p>
        </p:txBody>
      </p:sp>
      <p:graphicFrame>
        <p:nvGraphicFramePr>
          <p:cNvPr id="4" name="表格 4"/>
          <p:cNvGraphicFramePr>
            <a:graphicFrameLocks noGrp="1"/>
          </p:cNvGraphicFramePr>
          <p:nvPr>
            <p:ph idx="1"/>
          </p:nvPr>
        </p:nvGraphicFramePr>
        <p:xfrm>
          <a:off x="720000" y="1624080"/>
          <a:ext cx="7704000" cy="34852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520000"/>
                <a:gridCol w="1728000"/>
                <a:gridCol w="1728000"/>
                <a:gridCol w="1728000"/>
              </a:tblGrid>
              <a:tr h="43200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Search(</a:t>
                      </a:r>
                      <a:r>
                        <a:rPr lang="en-US" sz="1800" dirty="0" err="1">
                          <a:latin typeface="Courier New" pitchFamily="49" charset="0"/>
                          <a:cs typeface="Courier New" pitchFamily="49" charset="0"/>
                        </a:rPr>
                        <a:t>S,k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Insert(</a:t>
                      </a:r>
                      <a:r>
                        <a:rPr lang="en-US" sz="1800" dirty="0" err="1">
                          <a:latin typeface="Courier New" pitchFamily="49" charset="0"/>
                          <a:cs typeface="Courier New" pitchFamily="49" charset="0"/>
                        </a:rPr>
                        <a:t>S,x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Remove(</a:t>
                      </a:r>
                      <a:r>
                        <a:rPr lang="en-US" sz="1800" dirty="0" err="1">
                          <a:latin typeface="Courier New" pitchFamily="49" charset="0"/>
                          <a:cs typeface="Courier New" pitchFamily="49" charset="0"/>
                        </a:rPr>
                        <a:t>S,x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825600">
                <a:tc>
                  <a:txBody>
                    <a:bodyPr/>
                    <a:lstStyle/>
                    <a:p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Treap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/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SkipList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08000" marB="10800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T="108000" marB="108000" anchor="ctr">
                    <a:blipFill>
                      <a:blip r:embed="rId1"/>
                      <a:stretch>
                        <a:fillRect l="-145423" t="-52941" r="-200000" b="-281618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T="108000" marB="108000" anchor="ctr">
                    <a:blipFill>
                      <a:blip r:embed="rId1"/>
                      <a:stretch>
                        <a:fillRect l="-246290" t="-52941" r="-100707" b="-281618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T="108000" marB="108000" anchor="ctr">
                    <a:blipFill>
                      <a:blip r:embed="rId1"/>
                      <a:stretch>
                        <a:fillRect l="-345070" t="-52941" r="-352" b="-281618"/>
                      </a:stretch>
                    </a:blipFill>
                  </a:tcPr>
                </a:tc>
              </a:tr>
              <a:tr h="82560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RB-Tree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08000" marB="10800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T="108000" marB="108000" anchor="ctr">
                    <a:blipFill>
                      <a:blip r:embed="rId1"/>
                      <a:stretch>
                        <a:fillRect l="-145423" t="-154074" r="-200000" b="-183704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T="108000" marB="108000" anchor="ctr">
                    <a:blipFill>
                      <a:blip r:embed="rId1"/>
                      <a:stretch>
                        <a:fillRect l="-246290" t="-154074" r="-100707" b="-183704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T="108000" marB="108000" anchor="ctr">
                    <a:blipFill>
                      <a:blip r:embed="rId1"/>
                      <a:stretch>
                        <a:fillRect l="-345070" t="-154074" r="-352" b="-183704"/>
                      </a:stretch>
                    </a:blip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blipFill>
                      <a:blip r:embed="rId1"/>
                      <a:stretch>
                        <a:fillRect t="-295690" r="-206295" b="-11379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blipFill>
                      <a:blip r:embed="rId1"/>
                      <a:stretch>
                        <a:fillRect l="-145423" t="-295690" r="-200000" b="-11379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blipFill>
                      <a:blip r:embed="rId1"/>
                      <a:stretch>
                        <a:fillRect l="-246290" t="-295690" r="-100707" b="-11379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blipFill>
                      <a:blip r:embed="rId1"/>
                      <a:stretch>
                        <a:fillRect l="-345070" t="-295690" r="-352" b="-113793"/>
                      </a:stretch>
                    </a:blip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Perfect Hashing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blipFill>
                      <a:blip r:embed="rId1"/>
                      <a:stretch>
                        <a:fillRect l="-145423" t="-399130" r="-200000" b="-1478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blipFill>
                      <a:blip r:embed="rId1"/>
                      <a:stretch>
                        <a:fillRect l="-246290" t="-399130" r="-100707" b="-1478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blipFill>
                      <a:blip r:embed="rId1"/>
                      <a:stretch>
                        <a:fillRect l="-345070" t="-399130" r="-352" b="-14783"/>
                      </a:stretch>
                    </a:blip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4:artisticCrisscrossEtching id="{BF8AC0C8-B92E-4FC8-BDBD-E3F0747401B9}"/>
                  </a:ext>
                </a:extLst>
              </p:cNvPr>
              <p:cNvSpPr txBox="1"/>
              <p:nvPr/>
            </p:nvSpPr>
            <p:spPr>
              <a:xfrm>
                <a:off x="385757" y="5292545"/>
                <a:ext cx="837248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If the keys to be stored are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static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(i.e., given and never change), </a:t>
                </a:r>
                <a:b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</a:b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we can build a hash table enforcing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worst-case search time, </a:t>
                </a:r>
                <a:b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</a:b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quickly and with limited space overhead.</a:t>
                </a: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57" y="5292545"/>
                <a:ext cx="8372485" cy="1200329"/>
              </a:xfrm>
              <a:prstGeom prst="rect">
                <a:avLst/>
              </a:prstGeom>
              <a:blipFill rotWithShape="1">
                <a:blip r:embed="rId2"/>
                <a:stretch>
                  <a:fillRect l="-655" t="-4061" r="-582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720001" y="4508938"/>
            <a:ext cx="2254428" cy="515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3226719" y="4508937"/>
            <a:ext cx="1629060" cy="515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4947129" y="4508936"/>
            <a:ext cx="1629060" cy="515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6685564" y="4508935"/>
            <a:ext cx="1629060" cy="515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 animBg="1"/>
      <p:bldP spid="6" grpId="0" animBg="1"/>
      <p:bldP spid="7" grpId="0" animBg="1"/>
      <p:bldP spid="7" grpId="1" animBg="1"/>
      <p:bldP spid="8" grpId="0" animBg="1"/>
      <p:bldP spid="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4:artisticCrisscrossEtching id="{F2D7DEB0-3CC9-4519-936D-49F53653C58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err="1"/>
                  <a:t>HashTable</a:t>
                </a:r>
                <a:r>
                  <a:rPr lang="en-US" dirty="0"/>
                  <a:t> of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B98DED7B-03C8-4A67-8E58-C12B5B1B13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sz="2400" dirty="0"/>
                  <a:t>Recall with a universal hashing family: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ℋ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sz="2400" dirty="0"/>
                  <a:t> for all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sz="2400" dirty="0"/>
                  <a:t>So given a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keys,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number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collisions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sz="2400" dirty="0"/>
                  <a:t>In a few tries, likely to build a hash table with </a:t>
                </a:r>
                <a:r>
                  <a:rPr lang="en-US" sz="2400" dirty="0">
                    <a:solidFill>
                      <a:srgbClr val="C00000"/>
                    </a:solidFill>
                  </a:rPr>
                  <a:t>no collisions</a:t>
                </a:r>
                <a:r>
                  <a:rPr lang="en-US" sz="2400" dirty="0"/>
                  <a:t>!</a:t>
                </a: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endParaRPr lang="en-US" sz="2400" dirty="0"/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This is “Perfect Hashing”, except space cost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05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4" name="墨迹 3"/>
              <p14:cNvContentPartPr/>
              <p14:nvPr/>
            </p14:nvContentPartPr>
            <p14:xfrm>
              <a:off x="6337208" y="2810027"/>
              <a:ext cx="191871" cy="238277"/>
            </p14:xfrm>
          </p:contentPart>
        </mc:Choice>
        <mc:Fallback xmlns="">
          <p:pic>
            <p:nvPicPr>
              <p:cNvPr id="4" name="墨迹 3"/>
            </p:nvPicPr>
            <p:blipFill>
              <a:blip/>
            </p:blipFill>
            <p:spPr>
              <a:xfrm>
                <a:off x="6337208" y="2810027"/>
                <a:ext cx="191871" cy="2382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墨迹 4"/>
              <p14:cNvContentPartPr/>
              <p14:nvPr/>
            </p14:nvContentPartPr>
            <p14:xfrm>
              <a:off x="6341320" y="2930535"/>
              <a:ext cx="124716" cy="49298"/>
            </p14:xfrm>
          </p:contentPart>
        </mc:Choice>
        <mc:Fallback xmlns="">
          <p:pic>
            <p:nvPicPr>
              <p:cNvPr id="5" name="墨迹 4"/>
            </p:nvPicPr>
            <p:blipFill>
              <a:blip/>
            </p:blipFill>
            <p:spPr>
              <a:xfrm>
                <a:off x="6341320" y="2930535"/>
                <a:ext cx="124716" cy="492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6359136" y="3064737"/>
              <a:ext cx="123345" cy="73948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6359136" y="3064737"/>
                <a:ext cx="123345" cy="739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" name="墨迹 6"/>
              <p14:cNvContentPartPr/>
              <p14:nvPr/>
            </p14:nvContentPartPr>
            <p14:xfrm>
              <a:off x="6616448" y="2842892"/>
              <a:ext cx="170285" cy="82165"/>
            </p14:xfrm>
          </p:contentPart>
        </mc:Choice>
        <mc:Fallback xmlns="">
          <p:pic>
            <p:nvPicPr>
              <p:cNvPr id="7" name="墨迹 6"/>
            </p:nvPicPr>
            <p:blipFill>
              <a:blip/>
            </p:blipFill>
            <p:spPr>
              <a:xfrm>
                <a:off x="6616448" y="2842892"/>
                <a:ext cx="170285" cy="821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8" name="墨迹 7"/>
              <p14:cNvContentPartPr/>
              <p14:nvPr/>
            </p14:nvContentPartPr>
            <p14:xfrm>
              <a:off x="6907338" y="2705952"/>
              <a:ext cx="98676" cy="32865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6907338" y="2705952"/>
                <a:ext cx="98676" cy="3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9" name="墨迹 8"/>
              <p14:cNvContentPartPr/>
              <p14:nvPr/>
            </p14:nvContentPartPr>
            <p14:xfrm>
              <a:off x="6940230" y="2749773"/>
              <a:ext cx="49338" cy="320955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6940230" y="2749773"/>
                <a:ext cx="49338" cy="320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0" name="墨迹 9"/>
              <p14:cNvContentPartPr/>
              <p14:nvPr/>
            </p14:nvContentPartPr>
            <p14:xfrm>
              <a:off x="7110172" y="2686780"/>
              <a:ext cx="197352" cy="234340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7110172" y="2686780"/>
                <a:ext cx="197352" cy="234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1" name="墨迹 10"/>
              <p14:cNvContentPartPr/>
              <p14:nvPr/>
            </p14:nvContentPartPr>
            <p14:xfrm>
              <a:off x="7302042" y="2656653"/>
              <a:ext cx="142533" cy="156112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7302042" y="2656653"/>
                <a:ext cx="142533" cy="1561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2" name="墨迹 11"/>
              <p14:cNvContentPartPr/>
              <p14:nvPr/>
            </p14:nvContentPartPr>
            <p14:xfrm>
              <a:off x="7280115" y="2811396"/>
              <a:ext cx="116835" cy="202673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7280115" y="2811396"/>
                <a:ext cx="116835" cy="2026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3" name="墨迹 12"/>
              <p14:cNvContentPartPr/>
              <p14:nvPr/>
            </p14:nvContentPartPr>
            <p14:xfrm>
              <a:off x="7504877" y="2612832"/>
              <a:ext cx="104158" cy="125985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7504877" y="2612832"/>
                <a:ext cx="104158" cy="125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4" name="墨迹 13"/>
              <p14:cNvContentPartPr/>
              <p14:nvPr/>
            </p14:nvContentPartPr>
            <p14:xfrm>
              <a:off x="7439093" y="2656653"/>
              <a:ext cx="158979" cy="314964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7439093" y="2656653"/>
                <a:ext cx="158979" cy="3149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5" name="墨迹 14"/>
              <p14:cNvContentPartPr/>
              <p14:nvPr/>
            </p14:nvContentPartPr>
            <p14:xfrm>
              <a:off x="7537769" y="2831937"/>
              <a:ext cx="153497" cy="121878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7537769" y="2831937"/>
                <a:ext cx="153497" cy="1218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6" name="墨迹 15"/>
              <p14:cNvContentPartPr/>
              <p14:nvPr/>
            </p14:nvContentPartPr>
            <p14:xfrm>
              <a:off x="7598072" y="2831937"/>
              <a:ext cx="19187" cy="261044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7598072" y="2831937"/>
                <a:ext cx="19187" cy="2610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7" name="墨迹 16"/>
              <p14:cNvContentPartPr/>
              <p14:nvPr/>
            </p14:nvContentPartPr>
            <p14:xfrm>
              <a:off x="7806388" y="2593146"/>
              <a:ext cx="212428" cy="331911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7806388" y="2593146"/>
                <a:ext cx="212428" cy="3319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8" name="墨迹 17"/>
              <p14:cNvContentPartPr/>
              <p14:nvPr/>
            </p14:nvContentPartPr>
            <p14:xfrm>
              <a:off x="7789942" y="2899038"/>
              <a:ext cx="241209" cy="113661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7789942" y="2899038"/>
                <a:ext cx="241209" cy="1136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9" name="墨迹 18"/>
              <p14:cNvContentPartPr/>
              <p14:nvPr/>
            </p14:nvContentPartPr>
            <p14:xfrm>
              <a:off x="8071581" y="2569011"/>
              <a:ext cx="189814" cy="131463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8071581" y="2569011"/>
                <a:ext cx="189814" cy="1314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0" name="墨迹 19"/>
              <p14:cNvContentPartPr/>
              <p14:nvPr/>
            </p14:nvContentPartPr>
            <p14:xfrm>
              <a:off x="8118863" y="2579966"/>
              <a:ext cx="230244" cy="337217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8118863" y="2579966"/>
                <a:ext cx="230244" cy="3372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1" name="墨迹 20"/>
              <p14:cNvContentPartPr/>
              <p14:nvPr/>
            </p14:nvContentPartPr>
            <p14:xfrm>
              <a:off x="8239467" y="2872164"/>
              <a:ext cx="109641" cy="11811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8239467" y="2872164"/>
                <a:ext cx="109641" cy="118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2" name="墨迹 21"/>
              <p14:cNvContentPartPr/>
              <p14:nvPr/>
            </p14:nvContentPartPr>
            <p14:xfrm>
              <a:off x="5797058" y="2788116"/>
              <a:ext cx="200265" cy="359470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5797058" y="2788116"/>
                <a:ext cx="200265" cy="3594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3" name="墨迹 22"/>
              <p14:cNvContentPartPr/>
              <p14:nvPr/>
            </p14:nvContentPartPr>
            <p14:xfrm>
              <a:off x="5991842" y="2765863"/>
              <a:ext cx="126086" cy="433076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5991842" y="2765863"/>
                <a:ext cx="126086" cy="4330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4" name="墨迹 23"/>
              <p14:cNvContentPartPr/>
              <p14:nvPr/>
            </p14:nvContentPartPr>
            <p14:xfrm>
              <a:off x="7409627" y="3264670"/>
              <a:ext cx="191185" cy="330199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7409627" y="3264670"/>
                <a:ext cx="191185" cy="3301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5" name="墨迹 24"/>
              <p14:cNvContentPartPr/>
              <p14:nvPr/>
            </p14:nvContentPartPr>
            <p14:xfrm>
              <a:off x="7630964" y="3219651"/>
              <a:ext cx="197352" cy="319586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7630964" y="3219651"/>
                <a:ext cx="197352" cy="3195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6" name="墨迹 25"/>
              <p14:cNvContentPartPr/>
              <p14:nvPr/>
            </p14:nvContentPartPr>
            <p14:xfrm>
              <a:off x="7866690" y="3231805"/>
              <a:ext cx="102274" cy="336874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7866690" y="3231805"/>
                <a:ext cx="102274" cy="3368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7" name="墨迹 26"/>
              <p14:cNvContentPartPr/>
              <p14:nvPr/>
            </p14:nvContentPartPr>
            <p14:xfrm>
              <a:off x="8018131" y="3122252"/>
              <a:ext cx="199408" cy="412535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8018131" y="3122252"/>
                <a:ext cx="199408" cy="412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8" name="墨迹 27"/>
              <p14:cNvContentPartPr/>
              <p14:nvPr/>
            </p14:nvContentPartPr>
            <p14:xfrm>
              <a:off x="8250431" y="3157001"/>
              <a:ext cx="224763" cy="268575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8250431" y="3157001"/>
                <a:ext cx="224763" cy="268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29" name="墨迹 28"/>
              <p14:cNvContentPartPr/>
              <p14:nvPr/>
            </p14:nvContentPartPr>
            <p14:xfrm>
              <a:off x="8414892" y="3346835"/>
              <a:ext cx="128827" cy="73948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8414892" y="3346835"/>
                <a:ext cx="128827" cy="739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30" name="墨迹 29"/>
              <p14:cNvContentPartPr/>
              <p14:nvPr/>
            </p14:nvContentPartPr>
            <p14:xfrm>
              <a:off x="8530356" y="3116774"/>
              <a:ext cx="173712" cy="169807"/>
            </p14:xfrm>
          </p:contentPart>
        </mc:Choice>
        <mc:Fallback xmlns="">
          <p:pic>
            <p:nvPicPr>
              <p:cNvPr id="30" name="墨迹 29"/>
            </p:nvPicPr>
            <p:blipFill>
              <a:blip/>
            </p:blipFill>
            <p:spPr>
              <a:xfrm>
                <a:off x="8530356" y="3116774"/>
                <a:ext cx="173712" cy="1698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31" name="墨迹 30"/>
              <p14:cNvContentPartPr/>
              <p14:nvPr/>
            </p14:nvContentPartPr>
            <p14:xfrm>
              <a:off x="8575754" y="3186443"/>
              <a:ext cx="214656" cy="285008"/>
            </p14:xfrm>
          </p:contentPart>
        </mc:Choice>
        <mc:Fallback xmlns="">
          <p:pic>
            <p:nvPicPr>
              <p:cNvPr id="31" name="墨迹 30"/>
            </p:nvPicPr>
            <p:blipFill>
              <a:blip/>
            </p:blipFill>
            <p:spPr>
              <a:xfrm>
                <a:off x="8575754" y="3186443"/>
                <a:ext cx="214656" cy="2850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32" name="墨迹 31"/>
              <p14:cNvContentPartPr/>
              <p14:nvPr/>
            </p14:nvContentPartPr>
            <p14:xfrm>
              <a:off x="8667064" y="3407089"/>
              <a:ext cx="150756" cy="38343"/>
            </p14:xfrm>
          </p:contentPart>
        </mc:Choice>
        <mc:Fallback xmlns="">
          <p:pic>
            <p:nvPicPr>
              <p:cNvPr id="32" name="墨迹 31"/>
            </p:nvPicPr>
            <p:blipFill>
              <a:blip/>
            </p:blipFill>
            <p:spPr>
              <a:xfrm>
                <a:off x="8667064" y="3407089"/>
                <a:ext cx="150756" cy="383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33" name="墨迹 32"/>
              <p14:cNvContentPartPr/>
              <p14:nvPr/>
            </p14:nvContentPartPr>
            <p14:xfrm>
              <a:off x="8284694" y="3785046"/>
              <a:ext cx="198723" cy="164329"/>
            </p14:xfrm>
          </p:contentPart>
        </mc:Choice>
        <mc:Fallback xmlns="">
          <p:pic>
            <p:nvPicPr>
              <p:cNvPr id="33" name="墨迹 32"/>
            </p:nvPicPr>
            <p:blipFill>
              <a:blip/>
            </p:blipFill>
            <p:spPr>
              <a:xfrm>
                <a:off x="8284694" y="3785046"/>
                <a:ext cx="198723" cy="1643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34" name="墨迹 33"/>
              <p14:cNvContentPartPr/>
              <p14:nvPr/>
            </p14:nvContentPartPr>
            <p14:xfrm>
              <a:off x="8562906" y="3839822"/>
              <a:ext cx="167201" cy="360"/>
            </p14:xfrm>
          </p:contentPart>
        </mc:Choice>
        <mc:Fallback xmlns="">
          <p:pic>
            <p:nvPicPr>
              <p:cNvPr id="34" name="墨迹 33"/>
            </p:nvPicPr>
            <p:blipFill>
              <a:blip/>
            </p:blipFill>
            <p:spPr>
              <a:xfrm>
                <a:off x="8562906" y="3839822"/>
                <a:ext cx="167201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35" name="墨迹 34"/>
              <p14:cNvContentPartPr/>
              <p14:nvPr/>
            </p14:nvContentPartPr>
            <p14:xfrm>
              <a:off x="8595798" y="3897337"/>
              <a:ext cx="183648" cy="113661"/>
            </p14:xfrm>
          </p:contentPart>
        </mc:Choice>
        <mc:Fallback xmlns="">
          <p:pic>
            <p:nvPicPr>
              <p:cNvPr id="35" name="墨迹 34"/>
            </p:nvPicPr>
            <p:blipFill>
              <a:blip/>
            </p:blipFill>
            <p:spPr>
              <a:xfrm>
                <a:off x="8595798" y="3897337"/>
                <a:ext cx="183648" cy="1136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36" name="墨迹 35"/>
              <p14:cNvContentPartPr/>
              <p14:nvPr/>
            </p14:nvContentPartPr>
            <p14:xfrm>
              <a:off x="8667064" y="3673439"/>
              <a:ext cx="10965" cy="114345"/>
            </p14:xfrm>
          </p:contentPart>
        </mc:Choice>
        <mc:Fallback xmlns="">
          <p:pic>
            <p:nvPicPr>
              <p:cNvPr id="36" name="墨迹 35"/>
            </p:nvPicPr>
            <p:blipFill>
              <a:blip/>
            </p:blipFill>
            <p:spPr>
              <a:xfrm>
                <a:off x="8667064" y="3673439"/>
                <a:ext cx="10965" cy="114345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4:artisticCrisscrossEtching id="{9C4426C9-0527-45B0-940A-FDB4A6A752D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8515350" cy="1325563"/>
              </a:xfrm>
            </p:spPr>
            <p:txBody>
              <a:bodyPr>
                <a:normAutofit/>
              </a:bodyPr>
              <a:lstStyle/>
              <a:p>
                <a:r>
                  <a:rPr lang="en-US" sz="4000" dirty="0"/>
                  <a:t>Perfect Hashing in expected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4000" dirty="0"/>
                  <a:t> space</a:t>
                </a:r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8515350" cy="1325563"/>
              </a:xfrm>
              <a:blipFill rotWithShape="1">
                <a:blip r:embed="rId1"/>
                <a:stretch>
                  <a:fillRect l="-2505" r="-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A834DD9F-9750-4B4C-8DAD-32321A88AA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08534"/>
                <a:ext cx="8515350" cy="3067099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Build a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secondary hash table</a:t>
                </a:r>
                <a:r>
                  <a:rPr lang="en-US" sz="2400" dirty="0"/>
                  <a:t> within each bucket!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Randomly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𝑝𝑚</m:t>
                        </m:r>
                      </m:sub>
                    </m:sSub>
                  </m:oMath>
                </a14:m>
                <a:r>
                  <a:rPr lang="en-US" sz="2000" dirty="0"/>
                  <a:t> to build 1</a:t>
                </a:r>
                <a:r>
                  <a:rPr lang="en-US" sz="2000" baseline="30000" dirty="0"/>
                  <a:t>st</a:t>
                </a:r>
                <a:r>
                  <a:rPr lang="en-US" sz="2000" dirty="0"/>
                  <a:t> level hash table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. (Say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.)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Assume bucket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 contains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items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For each non-empty bucket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, randomly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/>
                  <a:t>build 2</a:t>
                </a:r>
                <a:r>
                  <a:rPr lang="en-US" sz="2000" baseline="30000" dirty="0"/>
                  <a:t>nd</a:t>
                </a:r>
                <a:r>
                  <a:rPr lang="en-US" sz="2000" dirty="0"/>
                  <a:t> level hash table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, re-hash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000" dirty="0"/>
                  <a:t>. 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For each non-empty bucket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, repeat building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until no collision occurs.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What about the space cost? 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Sup>
                          <m:sSubSupPr>
                            <m:ctrlP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 too large?)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08534"/>
                <a:ext cx="8515350" cy="3067099"/>
              </a:xfrm>
              <a:blipFill rotWithShape="1">
                <a:blip r:embed="rId2"/>
                <a:stretch>
                  <a:fillRect l="-931" t="-1590" r="-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114" name="组合 113"/>
          <p:cNvGrpSpPr/>
          <p:nvPr/>
        </p:nvGrpSpPr>
        <p:grpSpPr>
          <a:xfrm>
            <a:off x="409610" y="4909277"/>
            <a:ext cx="3062782" cy="1523404"/>
            <a:chOff x="628650" y="4969469"/>
            <a:chExt cx="3062782" cy="1523404"/>
          </a:xfrm>
        </p:grpSpPr>
        <p:sp>
          <p:nvSpPr>
            <p:cNvPr id="9" name="矩形 8"/>
            <p:cNvSpPr/>
            <p:nvPr/>
          </p:nvSpPr>
          <p:spPr>
            <a:xfrm>
              <a:off x="922174" y="6194327"/>
              <a:ext cx="763775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922172" y="5950408"/>
              <a:ext cx="763775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922172" y="5457762"/>
              <a:ext cx="763775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922172" y="5704084"/>
              <a:ext cx="763775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922172" y="4969799"/>
              <a:ext cx="763775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922172" y="5216121"/>
              <a:ext cx="763775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28656" y="4969469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28657" y="5216785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28650" y="5457595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28652" y="5704412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28653" y="5951728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28650" y="6194327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6" name="直接箭头连接符 25"/>
            <p:cNvCxnSpPr>
              <a:endCxn id="29" idx="1"/>
            </p:cNvCxnSpPr>
            <p:nvPr/>
          </p:nvCxnSpPr>
          <p:spPr>
            <a:xfrm flipV="1">
              <a:off x="1190350" y="5339280"/>
              <a:ext cx="673077" cy="22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endCxn id="30" idx="1"/>
            </p:cNvCxnSpPr>
            <p:nvPr/>
          </p:nvCxnSpPr>
          <p:spPr>
            <a:xfrm flipV="1">
              <a:off x="1190349" y="5831224"/>
              <a:ext cx="673077" cy="22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endCxn id="31" idx="1"/>
            </p:cNvCxnSpPr>
            <p:nvPr/>
          </p:nvCxnSpPr>
          <p:spPr>
            <a:xfrm flipV="1">
              <a:off x="1190350" y="6325450"/>
              <a:ext cx="673076" cy="22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矩形 28">
                  <a:extLst>
                    <a:ext uri="{FF2B5EF4-FFF2-40B4-BE49-F238E27FC236}">
                      <a14:artisticCrisscrossEtching id="{EA00A6B4-9635-4B07-BB1C-BFF22AF74B2F}"/>
                    </a:ext>
                  </a:extLst>
                </p:cNvPr>
                <p:cNvSpPr/>
                <p:nvPr/>
              </p:nvSpPr>
              <p:spPr>
                <a:xfrm>
                  <a:off x="1863427" y="5171856"/>
                  <a:ext cx="478003" cy="334847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9" name="矩形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3427" y="5171856"/>
                  <a:ext cx="478003" cy="33484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1754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矩形 29">
                  <a:extLst>
                    <a:ext uri="{FF2B5EF4-FFF2-40B4-BE49-F238E27FC236}">
                      <a14:artisticCrisscrossEtching id="{7F3588DC-FEAC-4B1F-AB26-05A97F73516A}"/>
                    </a:ext>
                  </a:extLst>
                </p:cNvPr>
                <p:cNvSpPr/>
                <p:nvPr/>
              </p:nvSpPr>
              <p:spPr>
                <a:xfrm>
                  <a:off x="1863426" y="5663800"/>
                  <a:ext cx="478003" cy="334847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0" name="矩形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3426" y="5663800"/>
                  <a:ext cx="478003" cy="33484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724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矩形 30">
                  <a:extLst>
                    <a:ext uri="{FF2B5EF4-FFF2-40B4-BE49-F238E27FC236}">
                      <a14:artisticCrisscrossEtching id="{DF0D6125-581C-43B0-A621-A7231FA7BBC6}"/>
                    </a:ext>
                  </a:extLst>
                </p:cNvPr>
                <p:cNvSpPr/>
                <p:nvPr/>
              </p:nvSpPr>
              <p:spPr>
                <a:xfrm>
                  <a:off x="1863426" y="6158026"/>
                  <a:ext cx="478003" cy="334847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1" name="矩形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3426" y="6158026"/>
                  <a:ext cx="478003" cy="33484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724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矩形 32">
                  <a:extLst>
                    <a:ext uri="{FF2B5EF4-FFF2-40B4-BE49-F238E27FC236}">
                      <a14:artisticCrisscrossEtching id="{FFC73141-5CA9-483B-BD8B-213324AE9748}"/>
                    </a:ext>
                  </a:extLst>
                </p:cNvPr>
                <p:cNvSpPr/>
                <p:nvPr/>
              </p:nvSpPr>
              <p:spPr>
                <a:xfrm>
                  <a:off x="2529272" y="6150062"/>
                  <a:ext cx="478003" cy="334847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3" name="矩形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9272" y="6150062"/>
                  <a:ext cx="478003" cy="33484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34" name="直接箭头连接符 33"/>
            <p:cNvCxnSpPr>
              <a:endCxn id="35" idx="1"/>
            </p:cNvCxnSpPr>
            <p:nvPr/>
          </p:nvCxnSpPr>
          <p:spPr>
            <a:xfrm flipV="1">
              <a:off x="2338335" y="5339280"/>
              <a:ext cx="190937" cy="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矩形 34">
                  <a:extLst>
                    <a:ext uri="{FF2B5EF4-FFF2-40B4-BE49-F238E27FC236}">
                      <a14:artisticCrisscrossEtching id="{0F955281-1A31-4235-ACBC-E5FF1458F02D}"/>
                    </a:ext>
                  </a:extLst>
                </p:cNvPr>
                <p:cNvSpPr/>
                <p:nvPr/>
              </p:nvSpPr>
              <p:spPr>
                <a:xfrm>
                  <a:off x="2529272" y="5171856"/>
                  <a:ext cx="478003" cy="334847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5" name="矩形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9272" y="5171856"/>
                  <a:ext cx="478003" cy="33484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754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矩形 36">
                  <a:extLst>
                    <a:ext uri="{FF2B5EF4-FFF2-40B4-BE49-F238E27FC236}">
                      <a14:artisticCrisscrossEtching id="{EAB7DBA8-5CD2-4909-B940-67D10015F06A}"/>
                    </a:ext>
                  </a:extLst>
                </p:cNvPr>
                <p:cNvSpPr/>
                <p:nvPr/>
              </p:nvSpPr>
              <p:spPr>
                <a:xfrm>
                  <a:off x="3213429" y="5171856"/>
                  <a:ext cx="478003" cy="334847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7" name="矩形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3429" y="5171856"/>
                  <a:ext cx="478003" cy="33484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754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47" name="直接箭头连接符 46"/>
            <p:cNvCxnSpPr>
              <a:endCxn id="37" idx="1"/>
            </p:cNvCxnSpPr>
            <p:nvPr/>
          </p:nvCxnSpPr>
          <p:spPr>
            <a:xfrm>
              <a:off x="3010831" y="5337129"/>
              <a:ext cx="202598" cy="21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stCxn id="31" idx="3"/>
              <a:endCxn id="33" idx="1"/>
            </p:cNvCxnSpPr>
            <p:nvPr/>
          </p:nvCxnSpPr>
          <p:spPr>
            <a:xfrm flipV="1">
              <a:off x="2341429" y="6317486"/>
              <a:ext cx="187843" cy="79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组合 114"/>
          <p:cNvGrpSpPr/>
          <p:nvPr/>
        </p:nvGrpSpPr>
        <p:grpSpPr>
          <a:xfrm>
            <a:off x="4018236" y="4954419"/>
            <a:ext cx="4716154" cy="1478262"/>
            <a:chOff x="4018236" y="4954419"/>
            <a:chExt cx="4716154" cy="1478262"/>
          </a:xfrm>
        </p:grpSpPr>
        <p:sp>
          <p:nvSpPr>
            <p:cNvPr id="55" name="矩形 54"/>
            <p:cNvSpPr/>
            <p:nvPr/>
          </p:nvSpPr>
          <p:spPr>
            <a:xfrm>
              <a:off x="4311760" y="5940041"/>
              <a:ext cx="763775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311760" y="6186363"/>
              <a:ext cx="763775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4311759" y="5690433"/>
              <a:ext cx="763775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4311758" y="5447397"/>
              <a:ext cx="763775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4311758" y="4954749"/>
              <a:ext cx="763775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4311758" y="5201071"/>
              <a:ext cx="763775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4018242" y="4954419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4018243" y="5201735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4018241" y="5446735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018239" y="5690761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018238" y="5940041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018236" y="6186363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74" name="直接箭头连接符 73"/>
            <p:cNvCxnSpPr/>
            <p:nvPr/>
          </p:nvCxnSpPr>
          <p:spPr>
            <a:xfrm flipV="1">
              <a:off x="4571999" y="5821552"/>
              <a:ext cx="673077" cy="22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/>
            <p:nvPr/>
          </p:nvCxnSpPr>
          <p:spPr>
            <a:xfrm flipV="1">
              <a:off x="4571999" y="6305875"/>
              <a:ext cx="673076" cy="22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矩形 76">
                  <a:extLst>
                    <a:ext uri="{FF2B5EF4-FFF2-40B4-BE49-F238E27FC236}">
                      <a14:artisticCrisscrossEtching id="{C0797911-809D-4FE5-9FDC-B1FCF7173D1A}"/>
                    </a:ext>
                  </a:extLst>
                </p:cNvPr>
                <p:cNvSpPr/>
                <p:nvPr/>
              </p:nvSpPr>
              <p:spPr>
                <a:xfrm>
                  <a:off x="5228185" y="5690262"/>
                  <a:ext cx="1124989" cy="24648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7" name="矩形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8185" y="5690262"/>
                  <a:ext cx="1124989" cy="24648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9091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85" name="直接箭头连接符 84"/>
            <p:cNvCxnSpPr/>
            <p:nvPr/>
          </p:nvCxnSpPr>
          <p:spPr>
            <a:xfrm flipV="1">
              <a:off x="4572000" y="5317969"/>
              <a:ext cx="673077" cy="22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矩形 85">
                  <a:extLst>
                    <a:ext uri="{FF2B5EF4-FFF2-40B4-BE49-F238E27FC236}">
                      <a14:artisticCrisscrossEtching id="{CB706CB4-EAF4-43CF-9960-11F3DBCD45E2}"/>
                    </a:ext>
                  </a:extLst>
                </p:cNvPr>
                <p:cNvSpPr/>
                <p:nvPr/>
              </p:nvSpPr>
              <p:spPr>
                <a:xfrm>
                  <a:off x="5245075" y="6186192"/>
                  <a:ext cx="1124989" cy="24648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6" name="矩形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5075" y="6186192"/>
                  <a:ext cx="1124989" cy="24648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11628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矩形 86">
                  <a:extLst>
                    <a:ext uri="{FF2B5EF4-FFF2-40B4-BE49-F238E27FC236}">
                      <a14:artisticCrisscrossEtching id="{5DA7C694-03EE-4CA8-88DC-66078138BD59}"/>
                    </a:ext>
                  </a:extLst>
                </p:cNvPr>
                <p:cNvSpPr/>
                <p:nvPr/>
              </p:nvSpPr>
              <p:spPr>
                <a:xfrm>
                  <a:off x="5245074" y="5195598"/>
                  <a:ext cx="1124989" cy="24648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7" name="矩形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5074" y="5195598"/>
                  <a:ext cx="1124989" cy="24648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9091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矩形 87">
                  <a:extLst>
                    <a:ext uri="{FF2B5EF4-FFF2-40B4-BE49-F238E27FC236}">
                      <a14:artisticCrisscrossEtching id="{922EB46D-BBFE-46BF-B6D0-D56C7F98430C}"/>
                    </a:ext>
                  </a:extLst>
                </p:cNvPr>
                <p:cNvSpPr/>
                <p:nvPr/>
              </p:nvSpPr>
              <p:spPr>
                <a:xfrm>
                  <a:off x="6370064" y="6186192"/>
                  <a:ext cx="262703" cy="24648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8" name="矩形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0064" y="6186192"/>
                  <a:ext cx="262703" cy="24648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13043" b="-9302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sp>
          <p:nvSpPr>
            <p:cNvPr id="101" name="矩形 100"/>
            <p:cNvSpPr/>
            <p:nvPr/>
          </p:nvSpPr>
          <p:spPr>
            <a:xfrm>
              <a:off x="6632767" y="6186192"/>
              <a:ext cx="262703" cy="2464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6895470" y="6186192"/>
              <a:ext cx="262703" cy="2464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矩形 102">
                  <a:extLst>
                    <a:ext uri="{FF2B5EF4-FFF2-40B4-BE49-F238E27FC236}">
                      <a14:artisticCrisscrossEtching id="{C68A0FBF-011D-4311-ACA8-D3F6588F1B9D}"/>
                    </a:ext>
                  </a:extLst>
                </p:cNvPr>
                <p:cNvSpPr/>
                <p:nvPr/>
              </p:nvSpPr>
              <p:spPr>
                <a:xfrm>
                  <a:off x="7158173" y="6186192"/>
                  <a:ext cx="262703" cy="24648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3" name="矩形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8173" y="6186192"/>
                  <a:ext cx="262703" cy="246489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10870" r="-2174" b="-9302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矩形 103">
                  <a:extLst>
                    <a:ext uri="{FF2B5EF4-FFF2-40B4-BE49-F238E27FC236}">
                      <a14:artisticCrisscrossEtching id="{E5D37F58-0088-4072-8349-6B0D179B59A8}"/>
                    </a:ext>
                  </a:extLst>
                </p:cNvPr>
                <p:cNvSpPr/>
                <p:nvPr/>
              </p:nvSpPr>
              <p:spPr>
                <a:xfrm>
                  <a:off x="6353174" y="5690262"/>
                  <a:ext cx="262703" cy="24648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4" name="矩形 1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3174" y="5690262"/>
                  <a:ext cx="262703" cy="246489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10870" b="-9091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sp>
          <p:nvSpPr>
            <p:cNvPr id="105" name="矩形 104"/>
            <p:cNvSpPr/>
            <p:nvPr/>
          </p:nvSpPr>
          <p:spPr>
            <a:xfrm>
              <a:off x="6370063" y="5194724"/>
              <a:ext cx="262703" cy="2464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6632766" y="5194724"/>
              <a:ext cx="262703" cy="2464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矩形 106">
                  <a:extLst>
                    <a:ext uri="{FF2B5EF4-FFF2-40B4-BE49-F238E27FC236}">
                      <a14:artisticCrisscrossEtching id="{83D4DBE3-AA80-4B3C-8883-B509FAFF6761}"/>
                    </a:ext>
                  </a:extLst>
                </p:cNvPr>
                <p:cNvSpPr/>
                <p:nvPr/>
              </p:nvSpPr>
              <p:spPr>
                <a:xfrm>
                  <a:off x="6895469" y="5194724"/>
                  <a:ext cx="262703" cy="24648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7" name="矩形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469" y="5194724"/>
                  <a:ext cx="262703" cy="24648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10870" r="-2174" b="-9091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sp>
          <p:nvSpPr>
            <p:cNvPr id="108" name="矩形 107"/>
            <p:cNvSpPr/>
            <p:nvPr/>
          </p:nvSpPr>
          <p:spPr>
            <a:xfrm>
              <a:off x="7158172" y="5194724"/>
              <a:ext cx="262703" cy="2464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矩形 108">
                  <a:extLst>
                    <a:ext uri="{FF2B5EF4-FFF2-40B4-BE49-F238E27FC236}">
                      <a14:artisticCrisscrossEtching id="{E913B279-E723-4BE9-8706-0AF7F570F6E3}"/>
                    </a:ext>
                  </a:extLst>
                </p:cNvPr>
                <p:cNvSpPr/>
                <p:nvPr/>
              </p:nvSpPr>
              <p:spPr>
                <a:xfrm>
                  <a:off x="7420875" y="5194724"/>
                  <a:ext cx="262703" cy="24648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9" name="矩形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0875" y="5194724"/>
                  <a:ext cx="262703" cy="24648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10870" r="-2174" b="-6818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矩形 109">
                  <a:extLst>
                    <a:ext uri="{FF2B5EF4-FFF2-40B4-BE49-F238E27FC236}">
                      <a14:artisticCrisscrossEtching id="{24370005-27AB-414D-982F-6ECDC27E1DE2}"/>
                    </a:ext>
                  </a:extLst>
                </p:cNvPr>
                <p:cNvSpPr/>
                <p:nvPr/>
              </p:nvSpPr>
              <p:spPr>
                <a:xfrm>
                  <a:off x="7683578" y="5194724"/>
                  <a:ext cx="262703" cy="24648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0" name="矩形 1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3578" y="5194724"/>
                  <a:ext cx="262703" cy="24648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10638" b="-6818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sp>
          <p:nvSpPr>
            <p:cNvPr id="111" name="矩形 110"/>
            <p:cNvSpPr/>
            <p:nvPr/>
          </p:nvSpPr>
          <p:spPr>
            <a:xfrm>
              <a:off x="7946281" y="5194724"/>
              <a:ext cx="262703" cy="2464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8208984" y="5194724"/>
              <a:ext cx="262703" cy="2464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8471687" y="5194724"/>
              <a:ext cx="262703" cy="2464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6" name="文本框 115"/>
          <p:cNvSpPr txBox="1"/>
          <p:nvPr/>
        </p:nvSpPr>
        <p:spPr>
          <a:xfrm>
            <a:off x="6974562" y="3899338"/>
            <a:ext cx="1989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This is not hard…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7" name="矩形: 圆角 116"/>
          <p:cNvSpPr/>
          <p:nvPr/>
        </p:nvSpPr>
        <p:spPr>
          <a:xfrm>
            <a:off x="7441895" y="3223098"/>
            <a:ext cx="1543399" cy="400110"/>
          </a:xfrm>
          <a:prstGeom prst="roundRect">
            <a:avLst/>
          </a:prstGeom>
          <a:solidFill>
            <a:schemeClr val="accent2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6" grpId="1"/>
      <p:bldP spid="1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4:artisticCrisscrossEtching id="{9C4426C9-0527-45B0-940A-FDB4A6A752D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8515350" cy="1325563"/>
              </a:xfrm>
            </p:spPr>
            <p:txBody>
              <a:bodyPr>
                <a:normAutofit/>
              </a:bodyPr>
              <a:lstStyle/>
              <a:p>
                <a:r>
                  <a:rPr lang="en-US" sz="4000" dirty="0"/>
                  <a:t>Perfect Hashing in expected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4000" dirty="0"/>
                  <a:t> space</a:t>
                </a:r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8515350" cy="1325563"/>
              </a:xfrm>
              <a:blipFill rotWithShape="1">
                <a:blip r:embed="rId1"/>
                <a:stretch>
                  <a:fillRect l="-2505" r="-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A834DD9F-9750-4B4C-8DAD-32321A88AA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08534"/>
                <a:ext cx="8515350" cy="3128983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Build a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secondary hash table</a:t>
                </a:r>
                <a:r>
                  <a:rPr lang="en-US" sz="2400" dirty="0"/>
                  <a:t> within each bucket!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Randomly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𝑝𝑚</m:t>
                        </m:r>
                      </m:sub>
                    </m:sSub>
                  </m:oMath>
                </a14:m>
                <a:r>
                  <a:rPr lang="en-US" sz="2000" dirty="0"/>
                  <a:t> to build 1</a:t>
                </a:r>
                <a:r>
                  <a:rPr lang="en-US" sz="2000" baseline="30000" dirty="0"/>
                  <a:t>st</a:t>
                </a:r>
                <a:r>
                  <a:rPr lang="en-US" sz="2000" dirty="0"/>
                  <a:t> level hash table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.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Assume bucket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 contains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items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Randomly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000" dirty="0"/>
                  <a:t> to build 2</a:t>
                </a:r>
                <a:r>
                  <a:rPr lang="en-US" sz="2000" baseline="30000" dirty="0"/>
                  <a:t>nd</a:t>
                </a:r>
                <a:r>
                  <a:rPr lang="en-US" sz="2000" dirty="0"/>
                  <a:t> level hash table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)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+2⋅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noBar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</m:nary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+2⋅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nary>
                      </m:e>
                    </m:d>
                  </m:oMath>
                </a14:m>
                <a:br>
                  <a:rPr lang="en-US" sz="20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+2⋅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number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collisions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in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br>
                  <a:rPr lang="en-US" sz="2000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+2⋅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+2⋅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08534"/>
                <a:ext cx="8515350" cy="3128983"/>
              </a:xfrm>
              <a:blipFill rotWithShape="1">
                <a:blip r:embed="rId2"/>
                <a:stretch>
                  <a:fillRect l="-931" t="-1556" r="-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114" name="组合 113"/>
          <p:cNvGrpSpPr/>
          <p:nvPr/>
        </p:nvGrpSpPr>
        <p:grpSpPr>
          <a:xfrm>
            <a:off x="409610" y="4909277"/>
            <a:ext cx="3062782" cy="1523404"/>
            <a:chOff x="628650" y="4969469"/>
            <a:chExt cx="3062782" cy="1523404"/>
          </a:xfrm>
        </p:grpSpPr>
        <p:sp>
          <p:nvSpPr>
            <p:cNvPr id="9" name="矩形 8"/>
            <p:cNvSpPr/>
            <p:nvPr/>
          </p:nvSpPr>
          <p:spPr>
            <a:xfrm>
              <a:off x="922174" y="6194327"/>
              <a:ext cx="763775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922172" y="5950408"/>
              <a:ext cx="763775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922172" y="5457762"/>
              <a:ext cx="763775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922172" y="5704084"/>
              <a:ext cx="763775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922172" y="4969799"/>
              <a:ext cx="763775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922172" y="5216121"/>
              <a:ext cx="763775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28656" y="4969469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28657" y="5216785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28650" y="5457595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28652" y="5704412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28653" y="5951728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28650" y="6194327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6" name="直接箭头连接符 25"/>
            <p:cNvCxnSpPr>
              <a:endCxn id="29" idx="1"/>
            </p:cNvCxnSpPr>
            <p:nvPr/>
          </p:nvCxnSpPr>
          <p:spPr>
            <a:xfrm flipV="1">
              <a:off x="1190350" y="5339280"/>
              <a:ext cx="673077" cy="22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endCxn id="30" idx="1"/>
            </p:cNvCxnSpPr>
            <p:nvPr/>
          </p:nvCxnSpPr>
          <p:spPr>
            <a:xfrm flipV="1">
              <a:off x="1190349" y="5831224"/>
              <a:ext cx="673077" cy="22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endCxn id="31" idx="1"/>
            </p:cNvCxnSpPr>
            <p:nvPr/>
          </p:nvCxnSpPr>
          <p:spPr>
            <a:xfrm flipV="1">
              <a:off x="1190350" y="6325450"/>
              <a:ext cx="673076" cy="22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矩形 28">
                  <a:extLst>
                    <a:ext uri="{FF2B5EF4-FFF2-40B4-BE49-F238E27FC236}">
                      <a14:artisticCrisscrossEtching id="{EA00A6B4-9635-4B07-BB1C-BFF22AF74B2F}"/>
                    </a:ext>
                  </a:extLst>
                </p:cNvPr>
                <p:cNvSpPr/>
                <p:nvPr/>
              </p:nvSpPr>
              <p:spPr>
                <a:xfrm>
                  <a:off x="1863427" y="5171856"/>
                  <a:ext cx="478003" cy="334847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9" name="矩形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3427" y="5171856"/>
                  <a:ext cx="478003" cy="33484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1754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矩形 29">
                  <a:extLst>
                    <a:ext uri="{FF2B5EF4-FFF2-40B4-BE49-F238E27FC236}">
                      <a14:artisticCrisscrossEtching id="{7F3588DC-FEAC-4B1F-AB26-05A97F73516A}"/>
                    </a:ext>
                  </a:extLst>
                </p:cNvPr>
                <p:cNvSpPr/>
                <p:nvPr/>
              </p:nvSpPr>
              <p:spPr>
                <a:xfrm>
                  <a:off x="1863426" y="5663800"/>
                  <a:ext cx="478003" cy="334847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0" name="矩形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3426" y="5663800"/>
                  <a:ext cx="478003" cy="33484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724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矩形 30">
                  <a:extLst>
                    <a:ext uri="{FF2B5EF4-FFF2-40B4-BE49-F238E27FC236}">
                      <a14:artisticCrisscrossEtching id="{DF0D6125-581C-43B0-A621-A7231FA7BBC6}"/>
                    </a:ext>
                  </a:extLst>
                </p:cNvPr>
                <p:cNvSpPr/>
                <p:nvPr/>
              </p:nvSpPr>
              <p:spPr>
                <a:xfrm>
                  <a:off x="1863426" y="6158026"/>
                  <a:ext cx="478003" cy="334847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1" name="矩形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3426" y="6158026"/>
                  <a:ext cx="478003" cy="33484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724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矩形 32">
                  <a:extLst>
                    <a:ext uri="{FF2B5EF4-FFF2-40B4-BE49-F238E27FC236}">
                      <a14:artisticCrisscrossEtching id="{FFC73141-5CA9-483B-BD8B-213324AE9748}"/>
                    </a:ext>
                  </a:extLst>
                </p:cNvPr>
                <p:cNvSpPr/>
                <p:nvPr/>
              </p:nvSpPr>
              <p:spPr>
                <a:xfrm>
                  <a:off x="2529272" y="6150062"/>
                  <a:ext cx="478003" cy="334847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3" name="矩形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9272" y="6150062"/>
                  <a:ext cx="478003" cy="33484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34" name="直接箭头连接符 33"/>
            <p:cNvCxnSpPr>
              <a:endCxn id="35" idx="1"/>
            </p:cNvCxnSpPr>
            <p:nvPr/>
          </p:nvCxnSpPr>
          <p:spPr>
            <a:xfrm flipV="1">
              <a:off x="2338335" y="5339280"/>
              <a:ext cx="190937" cy="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矩形 34">
                  <a:extLst>
                    <a:ext uri="{FF2B5EF4-FFF2-40B4-BE49-F238E27FC236}">
                      <a14:artisticCrisscrossEtching id="{0F955281-1A31-4235-ACBC-E5FF1458F02D}"/>
                    </a:ext>
                  </a:extLst>
                </p:cNvPr>
                <p:cNvSpPr/>
                <p:nvPr/>
              </p:nvSpPr>
              <p:spPr>
                <a:xfrm>
                  <a:off x="2529272" y="5171856"/>
                  <a:ext cx="478003" cy="334847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5" name="矩形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9272" y="5171856"/>
                  <a:ext cx="478003" cy="33484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754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矩形 36">
                  <a:extLst>
                    <a:ext uri="{FF2B5EF4-FFF2-40B4-BE49-F238E27FC236}">
                      <a14:artisticCrisscrossEtching id="{EAB7DBA8-5CD2-4909-B940-67D10015F06A}"/>
                    </a:ext>
                  </a:extLst>
                </p:cNvPr>
                <p:cNvSpPr/>
                <p:nvPr/>
              </p:nvSpPr>
              <p:spPr>
                <a:xfrm>
                  <a:off x="3213429" y="5171856"/>
                  <a:ext cx="478003" cy="334847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7" name="矩形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3429" y="5171856"/>
                  <a:ext cx="478003" cy="33484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754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47" name="直接箭头连接符 46"/>
            <p:cNvCxnSpPr>
              <a:endCxn id="37" idx="1"/>
            </p:cNvCxnSpPr>
            <p:nvPr/>
          </p:nvCxnSpPr>
          <p:spPr>
            <a:xfrm>
              <a:off x="3010831" y="5337129"/>
              <a:ext cx="202598" cy="21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stCxn id="31" idx="3"/>
              <a:endCxn id="33" idx="1"/>
            </p:cNvCxnSpPr>
            <p:nvPr/>
          </p:nvCxnSpPr>
          <p:spPr>
            <a:xfrm flipV="1">
              <a:off x="2341429" y="6317486"/>
              <a:ext cx="187843" cy="79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组合 114"/>
          <p:cNvGrpSpPr/>
          <p:nvPr/>
        </p:nvGrpSpPr>
        <p:grpSpPr>
          <a:xfrm>
            <a:off x="4018236" y="4954419"/>
            <a:ext cx="4716154" cy="1478262"/>
            <a:chOff x="4018236" y="4954419"/>
            <a:chExt cx="4716154" cy="1478262"/>
          </a:xfrm>
        </p:grpSpPr>
        <p:sp>
          <p:nvSpPr>
            <p:cNvPr id="55" name="矩形 54"/>
            <p:cNvSpPr/>
            <p:nvPr/>
          </p:nvSpPr>
          <p:spPr>
            <a:xfrm>
              <a:off x="4311760" y="5940041"/>
              <a:ext cx="763775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311760" y="6186363"/>
              <a:ext cx="763775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4311759" y="5690433"/>
              <a:ext cx="763775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4311758" y="5447397"/>
              <a:ext cx="763775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4311758" y="4954749"/>
              <a:ext cx="763775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4311758" y="5201071"/>
              <a:ext cx="763775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4018242" y="4954419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4018243" y="5201735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4018241" y="5446735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018239" y="5690761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018238" y="5940041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018236" y="6186363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74" name="直接箭头连接符 73"/>
            <p:cNvCxnSpPr/>
            <p:nvPr/>
          </p:nvCxnSpPr>
          <p:spPr>
            <a:xfrm flipV="1">
              <a:off x="4571999" y="5821552"/>
              <a:ext cx="673077" cy="22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/>
            <p:nvPr/>
          </p:nvCxnSpPr>
          <p:spPr>
            <a:xfrm flipV="1">
              <a:off x="4571999" y="6305875"/>
              <a:ext cx="673076" cy="22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矩形 76">
                  <a:extLst>
                    <a:ext uri="{FF2B5EF4-FFF2-40B4-BE49-F238E27FC236}">
                      <a14:artisticCrisscrossEtching id="{C0797911-809D-4FE5-9FDC-B1FCF7173D1A}"/>
                    </a:ext>
                  </a:extLst>
                </p:cNvPr>
                <p:cNvSpPr/>
                <p:nvPr/>
              </p:nvSpPr>
              <p:spPr>
                <a:xfrm>
                  <a:off x="5228185" y="5690262"/>
                  <a:ext cx="1124989" cy="24648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7" name="矩形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8185" y="5690262"/>
                  <a:ext cx="1124989" cy="24648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9091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85" name="直接箭头连接符 84"/>
            <p:cNvCxnSpPr/>
            <p:nvPr/>
          </p:nvCxnSpPr>
          <p:spPr>
            <a:xfrm flipV="1">
              <a:off x="4572000" y="5317969"/>
              <a:ext cx="673077" cy="22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矩形 85">
                  <a:extLst>
                    <a:ext uri="{FF2B5EF4-FFF2-40B4-BE49-F238E27FC236}">
                      <a14:artisticCrisscrossEtching id="{CB706CB4-EAF4-43CF-9960-11F3DBCD45E2}"/>
                    </a:ext>
                  </a:extLst>
                </p:cNvPr>
                <p:cNvSpPr/>
                <p:nvPr/>
              </p:nvSpPr>
              <p:spPr>
                <a:xfrm>
                  <a:off x="5245075" y="6186192"/>
                  <a:ext cx="1124989" cy="24648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6" name="矩形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5075" y="6186192"/>
                  <a:ext cx="1124989" cy="24648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11628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矩形 86">
                  <a:extLst>
                    <a:ext uri="{FF2B5EF4-FFF2-40B4-BE49-F238E27FC236}">
                      <a14:artisticCrisscrossEtching id="{5DA7C694-03EE-4CA8-88DC-66078138BD59}"/>
                    </a:ext>
                  </a:extLst>
                </p:cNvPr>
                <p:cNvSpPr/>
                <p:nvPr/>
              </p:nvSpPr>
              <p:spPr>
                <a:xfrm>
                  <a:off x="5245074" y="5195598"/>
                  <a:ext cx="1124989" cy="24648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7" name="矩形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5074" y="5195598"/>
                  <a:ext cx="1124989" cy="24648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9091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矩形 87">
                  <a:extLst>
                    <a:ext uri="{FF2B5EF4-FFF2-40B4-BE49-F238E27FC236}">
                      <a14:artisticCrisscrossEtching id="{922EB46D-BBFE-46BF-B6D0-D56C7F98430C}"/>
                    </a:ext>
                  </a:extLst>
                </p:cNvPr>
                <p:cNvSpPr/>
                <p:nvPr/>
              </p:nvSpPr>
              <p:spPr>
                <a:xfrm>
                  <a:off x="6370064" y="6186192"/>
                  <a:ext cx="262703" cy="24648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8" name="矩形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0064" y="6186192"/>
                  <a:ext cx="262703" cy="24648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13043" b="-9302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sp>
          <p:nvSpPr>
            <p:cNvPr id="101" name="矩形 100"/>
            <p:cNvSpPr/>
            <p:nvPr/>
          </p:nvSpPr>
          <p:spPr>
            <a:xfrm>
              <a:off x="6632767" y="6186192"/>
              <a:ext cx="262703" cy="2464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6895470" y="6186192"/>
              <a:ext cx="262703" cy="2464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矩形 102">
                  <a:extLst>
                    <a:ext uri="{FF2B5EF4-FFF2-40B4-BE49-F238E27FC236}">
                      <a14:artisticCrisscrossEtching id="{C68A0FBF-011D-4311-ACA8-D3F6588F1B9D}"/>
                    </a:ext>
                  </a:extLst>
                </p:cNvPr>
                <p:cNvSpPr/>
                <p:nvPr/>
              </p:nvSpPr>
              <p:spPr>
                <a:xfrm>
                  <a:off x="7158173" y="6186192"/>
                  <a:ext cx="262703" cy="24648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3" name="矩形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8173" y="6186192"/>
                  <a:ext cx="262703" cy="246489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10870" r="-2174" b="-9302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矩形 103">
                  <a:extLst>
                    <a:ext uri="{FF2B5EF4-FFF2-40B4-BE49-F238E27FC236}">
                      <a14:artisticCrisscrossEtching id="{E5D37F58-0088-4072-8349-6B0D179B59A8}"/>
                    </a:ext>
                  </a:extLst>
                </p:cNvPr>
                <p:cNvSpPr/>
                <p:nvPr/>
              </p:nvSpPr>
              <p:spPr>
                <a:xfrm>
                  <a:off x="6353174" y="5690262"/>
                  <a:ext cx="262703" cy="24648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4" name="矩形 1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3174" y="5690262"/>
                  <a:ext cx="262703" cy="246489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10870" b="-9091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sp>
          <p:nvSpPr>
            <p:cNvPr id="105" name="矩形 104"/>
            <p:cNvSpPr/>
            <p:nvPr/>
          </p:nvSpPr>
          <p:spPr>
            <a:xfrm>
              <a:off x="6370063" y="5194724"/>
              <a:ext cx="262703" cy="2464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6632766" y="5194724"/>
              <a:ext cx="262703" cy="2464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矩形 106">
                  <a:extLst>
                    <a:ext uri="{FF2B5EF4-FFF2-40B4-BE49-F238E27FC236}">
                      <a14:artisticCrisscrossEtching id="{83D4DBE3-AA80-4B3C-8883-B509FAFF6761}"/>
                    </a:ext>
                  </a:extLst>
                </p:cNvPr>
                <p:cNvSpPr/>
                <p:nvPr/>
              </p:nvSpPr>
              <p:spPr>
                <a:xfrm>
                  <a:off x="6895469" y="5194724"/>
                  <a:ext cx="262703" cy="24648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7" name="矩形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469" y="5194724"/>
                  <a:ext cx="262703" cy="24648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10870" r="-2174" b="-9091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sp>
          <p:nvSpPr>
            <p:cNvPr id="108" name="矩形 107"/>
            <p:cNvSpPr/>
            <p:nvPr/>
          </p:nvSpPr>
          <p:spPr>
            <a:xfrm>
              <a:off x="7158172" y="5194724"/>
              <a:ext cx="262703" cy="2464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矩形 108">
                  <a:extLst>
                    <a:ext uri="{FF2B5EF4-FFF2-40B4-BE49-F238E27FC236}">
                      <a14:artisticCrisscrossEtching id="{E913B279-E723-4BE9-8706-0AF7F570F6E3}"/>
                    </a:ext>
                  </a:extLst>
                </p:cNvPr>
                <p:cNvSpPr/>
                <p:nvPr/>
              </p:nvSpPr>
              <p:spPr>
                <a:xfrm>
                  <a:off x="7420875" y="5194724"/>
                  <a:ext cx="262703" cy="24648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9" name="矩形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0875" y="5194724"/>
                  <a:ext cx="262703" cy="24648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10870" r="-2174" b="-6818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矩形 109">
                  <a:extLst>
                    <a:ext uri="{FF2B5EF4-FFF2-40B4-BE49-F238E27FC236}">
                      <a14:artisticCrisscrossEtching id="{24370005-27AB-414D-982F-6ECDC27E1DE2}"/>
                    </a:ext>
                  </a:extLst>
                </p:cNvPr>
                <p:cNvSpPr/>
                <p:nvPr/>
              </p:nvSpPr>
              <p:spPr>
                <a:xfrm>
                  <a:off x="7683578" y="5194724"/>
                  <a:ext cx="262703" cy="24648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0" name="矩形 1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3578" y="5194724"/>
                  <a:ext cx="262703" cy="24648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10638" b="-6818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sp>
          <p:nvSpPr>
            <p:cNvPr id="111" name="矩形 110"/>
            <p:cNvSpPr/>
            <p:nvPr/>
          </p:nvSpPr>
          <p:spPr>
            <a:xfrm>
              <a:off x="7946281" y="5194724"/>
              <a:ext cx="262703" cy="2464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8208984" y="5194724"/>
              <a:ext cx="262703" cy="2464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8471687" y="5194724"/>
              <a:ext cx="262703" cy="2464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4:artisticCrisscrossEtching id="{B1F80044-4CAD-4F8C-998B-CB8F8E4DB5CA}"/>
                  </a:ext>
                </a:extLst>
              </p:cNvPr>
              <p:cNvSpPr txBox="1"/>
              <p:nvPr/>
            </p:nvSpPr>
            <p:spPr>
              <a:xfrm>
                <a:off x="5701299" y="4053783"/>
                <a:ext cx="2913746" cy="760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Easy to find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such that </a:t>
                </a:r>
                <a:b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Sup>
                          <m:sSubSup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, say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. </a:t>
                </a: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299" y="4053783"/>
                <a:ext cx="2913746" cy="760336"/>
              </a:xfrm>
              <a:prstGeom prst="rect">
                <a:avLst/>
              </a:prstGeom>
              <a:blipFill rotWithShape="1">
                <a:blip r:embed="rId18"/>
                <a:stretch>
                  <a:fillRect l="-12762" t="-22400" r="-1255" b="-9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Efficient implementation of </a:t>
            </a:r>
            <a:r>
              <a:rPr lang="en-US" b="1" dirty="0" err="1"/>
              <a:t>OSet</a:t>
            </a:r>
            <a:endParaRPr lang="en-US" b="1" dirty="0"/>
          </a:p>
        </p:txBody>
      </p:sp>
      <p:graphicFrame>
        <p:nvGraphicFramePr>
          <p:cNvPr id="4" name="表格 4"/>
          <p:cNvGraphicFramePr>
            <a:graphicFrameLocks noGrp="1"/>
          </p:cNvGraphicFramePr>
          <p:nvPr>
            <p:ph idx="1"/>
          </p:nvPr>
        </p:nvGraphicFramePr>
        <p:xfrm>
          <a:off x="720000" y="1624080"/>
          <a:ext cx="7704000" cy="34852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520000"/>
                <a:gridCol w="1728000"/>
                <a:gridCol w="1728000"/>
                <a:gridCol w="1728000"/>
              </a:tblGrid>
              <a:tr h="43200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Search(</a:t>
                      </a:r>
                      <a:r>
                        <a:rPr lang="en-US" sz="1800" dirty="0" err="1">
                          <a:latin typeface="Courier New" pitchFamily="49" charset="0"/>
                          <a:cs typeface="Courier New" pitchFamily="49" charset="0"/>
                        </a:rPr>
                        <a:t>S,k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Insert(</a:t>
                      </a:r>
                      <a:r>
                        <a:rPr lang="en-US" sz="1800" dirty="0" err="1">
                          <a:latin typeface="Courier New" pitchFamily="49" charset="0"/>
                          <a:cs typeface="Courier New" pitchFamily="49" charset="0"/>
                        </a:rPr>
                        <a:t>S,x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Remove(</a:t>
                      </a:r>
                      <a:r>
                        <a:rPr lang="en-US" sz="1800" dirty="0" err="1">
                          <a:latin typeface="Courier New" pitchFamily="49" charset="0"/>
                          <a:cs typeface="Courier New" pitchFamily="49" charset="0"/>
                        </a:rPr>
                        <a:t>S,x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82560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RB-Tree</a:t>
                      </a:r>
                      <a:br>
                        <a:rPr lang="en-US" sz="18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(and other balanced BST)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108000" marB="10800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T="108000" marB="108000" anchor="ctr">
                    <a:blipFill>
                      <a:blip r:embed="rId1"/>
                      <a:stretch>
                        <a:fillRect l="-145423" t="-52941" r="-200000" b="-281618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T="108000" marB="108000" anchor="ctr">
                    <a:blipFill>
                      <a:blip r:embed="rId1"/>
                      <a:stretch>
                        <a:fillRect l="-246290" t="-52941" r="-100707" b="-281618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T="108000" marB="108000" anchor="ctr">
                    <a:blipFill>
                      <a:blip r:embed="rId1"/>
                      <a:stretch>
                        <a:fillRect l="-345070" t="-52941" r="-352" b="-281618"/>
                      </a:stretch>
                    </a:blipFill>
                  </a:tcPr>
                </a:tc>
              </a:tr>
              <a:tr h="825600">
                <a:tc>
                  <a:txBody>
                    <a:bodyPr/>
                    <a:lstStyle/>
                    <a:p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Treap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/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SkipList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08000" marB="10800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T="108000" marB="108000" anchor="ctr">
                    <a:blipFill>
                      <a:blip r:embed="rId1"/>
                      <a:stretch>
                        <a:fillRect l="-145423" t="-154074" r="-200000" b="-183704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T="108000" marB="108000" anchor="ctr">
                    <a:blipFill>
                      <a:blip r:embed="rId1"/>
                      <a:stretch>
                        <a:fillRect l="-246290" t="-154074" r="-100707" b="-183704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T="108000" marB="108000" anchor="ctr">
                    <a:blipFill>
                      <a:blip r:embed="rId1"/>
                      <a:stretch>
                        <a:fillRect l="-345070" t="-154074" r="-352" b="-183704"/>
                      </a:stretch>
                    </a:blip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blipFill>
                      <a:blip r:embed="rId1"/>
                      <a:stretch>
                        <a:fillRect t="-295690" r="-206295" b="-11379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blipFill>
                      <a:blip r:embed="rId1"/>
                      <a:stretch>
                        <a:fillRect l="-145423" t="-295690" r="-200000" b="-11379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blipFill>
                      <a:blip r:embed="rId1"/>
                      <a:stretch>
                        <a:fillRect l="-246290" t="-295690" r="-100707" b="-11379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blipFill>
                      <a:blip r:embed="rId1"/>
                      <a:stretch>
                        <a:fillRect l="-345070" t="-295690" r="-352" b="-113793"/>
                      </a:stretch>
                    </a:blip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blipFill>
                      <a:blip r:embed="rId1"/>
                      <a:stretch>
                        <a:fillRect t="-399130" r="-206295" b="-1478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blipFill>
                      <a:blip r:embed="rId1"/>
                      <a:stretch>
                        <a:fillRect l="-145423" t="-399130" r="-200000" b="-1478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dirty="0"/>
                        <a:t>---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dirty="0"/>
                        <a:t>---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975214" y="5517930"/>
            <a:ext cx="7193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Hashing can also be used for unordered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Set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ADT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[CLRS] Ch.11 (11.4-11.5)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Review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B43DF4D5-0BE4-408E-828E-248CDE324C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Hash Tables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sz="2000" dirty="0"/>
                  <a:t>Store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keys from a huge universe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/>
                  <a:t> into a table of size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/>
              </a:p>
              <a:p>
                <a:pPr lvl="1">
                  <a:spcBef>
                    <a:spcPts val="300"/>
                  </a:spcBef>
                </a:pPr>
                <a:r>
                  <a:rPr lang="en-US" sz="2000" dirty="0"/>
                  <a:t>Use a hash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/>
                  <a:t> to decide where to put each key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Collisions are inevitable!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[Collision Resolution] Method 1: Chaining.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[Collision Resolution] Method 2: Open addressing.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 rotWithShape="1">
                <a:blip r:embed="rId1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44" name="组合 43"/>
          <p:cNvGrpSpPr/>
          <p:nvPr/>
        </p:nvGrpSpPr>
        <p:grpSpPr>
          <a:xfrm>
            <a:off x="628650" y="4130566"/>
            <a:ext cx="7879086" cy="2362308"/>
            <a:chOff x="628650" y="4130566"/>
            <a:chExt cx="7879086" cy="2362308"/>
          </a:xfrm>
        </p:grpSpPr>
        <p:grpSp>
          <p:nvGrpSpPr>
            <p:cNvPr id="5" name="组合 4"/>
            <p:cNvGrpSpPr/>
            <p:nvPr/>
          </p:nvGrpSpPr>
          <p:grpSpPr>
            <a:xfrm>
              <a:off x="6616980" y="4275153"/>
              <a:ext cx="1890756" cy="2217721"/>
              <a:chOff x="6616980" y="4275153"/>
              <a:chExt cx="1890756" cy="2217721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6616983" y="6000234"/>
                <a:ext cx="1398453" cy="2463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6616983" y="6246556"/>
                <a:ext cx="1398453" cy="2463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6616982" y="5753914"/>
                <a:ext cx="1398453" cy="2463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6616982" y="5261268"/>
                <a:ext cx="1398453" cy="2463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6616982" y="5507590"/>
                <a:ext cx="1398453" cy="2463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6616981" y="5014948"/>
                <a:ext cx="1398453" cy="2463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6616981" y="4522300"/>
                <a:ext cx="1398453" cy="2463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6616981" y="4768622"/>
                <a:ext cx="1398453" cy="2463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6616980" y="4275980"/>
                <a:ext cx="1398453" cy="2463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8015430" y="4275153"/>
                <a:ext cx="492303" cy="24631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8015432" y="4521970"/>
                <a:ext cx="492303" cy="24631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8015433" y="4769286"/>
                <a:ext cx="492303" cy="24631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8015431" y="5014286"/>
                <a:ext cx="492303" cy="24631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8015427" y="5261101"/>
                <a:ext cx="492303" cy="24631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8015429" y="5507918"/>
                <a:ext cx="492303" cy="24631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8015430" y="5755234"/>
                <a:ext cx="492303" cy="24631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8015428" y="6000234"/>
                <a:ext cx="492303" cy="24631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8015426" y="6246556"/>
                <a:ext cx="492303" cy="24631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628650" y="4130566"/>
              <a:ext cx="4736564" cy="2362308"/>
              <a:chOff x="628650" y="3646583"/>
              <a:chExt cx="4736564" cy="2846291"/>
            </a:xfrm>
          </p:grpSpPr>
          <p:sp>
            <p:nvSpPr>
              <p:cNvPr id="19" name="矩形: 圆角 18"/>
              <p:cNvSpPr/>
              <p:nvPr/>
            </p:nvSpPr>
            <p:spPr>
              <a:xfrm>
                <a:off x="628650" y="3646583"/>
                <a:ext cx="4736564" cy="2846291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文本框 19">
                    <a:extLst>
                      <a:ext uri="{FF2B5EF4-FFF2-40B4-BE49-F238E27FC236}">
                        <a14:artisticCrisscrossEtching id="{78C8C463-6DBD-42C5-9644-58166CF549A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6071" y="4983556"/>
                    <a:ext cx="20172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>
              <p:sp>
                <p:nvSpPr>
                  <p:cNvPr id="60" name="文本框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6071" y="4983556"/>
                    <a:ext cx="201722" cy="307777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l="-15152" r="-1515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  <a:endParaRPr lang="en-US">
                      <a:noFill/>
                    </a:endParaRP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文本框 20">
                    <a:extLst>
                      <a:ext uri="{FF2B5EF4-FFF2-40B4-BE49-F238E27FC236}">
                        <a14:artisticCrisscrossEtching id="{C0BABA5D-EB49-46D9-9FD3-7F97B0443CDF}"/>
                      </a:ext>
                    </a:extLst>
                  </p:cNvPr>
                  <p:cNvSpPr txBox="1"/>
                  <p:nvPr/>
                </p:nvSpPr>
                <p:spPr>
                  <a:xfrm>
                    <a:off x="3491910" y="5384260"/>
                    <a:ext cx="20633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>
              <p:sp>
                <p:nvSpPr>
                  <p:cNvPr id="61" name="文本框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1910" y="5384260"/>
                    <a:ext cx="206339" cy="307777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29412" r="-29412" b="-235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  <a:endParaRPr lang="en-US">
                      <a:noFill/>
                    </a:endParaRP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文本框 21">
                    <a:extLst>
                      <a:ext uri="{FF2B5EF4-FFF2-40B4-BE49-F238E27FC236}">
                        <a14:artisticCrisscrossEtching id="{4AA196E9-D605-4656-9BF4-A217867B635A}"/>
                      </a:ext>
                    </a:extLst>
                  </p:cNvPr>
                  <p:cNvSpPr txBox="1"/>
                  <p:nvPr/>
                </p:nvSpPr>
                <p:spPr>
                  <a:xfrm>
                    <a:off x="3881267" y="4984863"/>
                    <a:ext cx="21172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>
              <p:sp>
                <p:nvSpPr>
                  <p:cNvPr id="62" name="文本框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1267" y="4984863"/>
                    <a:ext cx="211725" cy="307777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l="-17647" r="-1470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  <a:endParaRPr lang="en-US">
                      <a:noFill/>
                    </a:endParaRP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文本框 22">
                    <a:extLst>
                      <a:ext uri="{FF2B5EF4-FFF2-40B4-BE49-F238E27FC236}">
                        <a14:artisticCrisscrossEtching id="{42953704-04D3-4C31-BA18-B32DA3CD0E6D}"/>
                      </a:ext>
                    </a:extLst>
                  </p:cNvPr>
                  <p:cNvSpPr txBox="1"/>
                  <p:nvPr/>
                </p:nvSpPr>
                <p:spPr>
                  <a:xfrm>
                    <a:off x="4260327" y="5723184"/>
                    <a:ext cx="25436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>
              <p:sp>
                <p:nvSpPr>
                  <p:cNvPr id="63" name="文本框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0327" y="5723184"/>
                    <a:ext cx="254365" cy="307777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14286" r="-952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  <a:endParaRPr lang="en-US">
                      <a:noFill/>
                    </a:endParaRP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文本框 23">
                    <a:extLst>
                      <a:ext uri="{FF2B5EF4-FFF2-40B4-BE49-F238E27FC236}">
                        <a14:artisticCrisscrossEtching id="{0E113922-0564-4BB3-B08B-0BA65494C72B}"/>
                      </a:ext>
                    </a:extLst>
                  </p:cNvPr>
                  <p:cNvSpPr txBox="1"/>
                  <p:nvPr/>
                </p:nvSpPr>
                <p:spPr>
                  <a:xfrm>
                    <a:off x="878148" y="3852311"/>
                    <a:ext cx="28655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64" name="文本框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8148" y="3852311"/>
                    <a:ext cx="286553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l="-23404" r="-23404" b="-49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  <a:endParaRPr lang="en-US">
                      <a:noFill/>
                    </a:endParaRPr>
                  </a:p>
                </p:txBody>
              </p:sp>
            </mc:Fallback>
          </mc:AlternateContent>
        </p:grpSp>
        <p:grpSp>
          <p:nvGrpSpPr>
            <p:cNvPr id="7" name="组合 6"/>
            <p:cNvGrpSpPr/>
            <p:nvPr/>
          </p:nvGrpSpPr>
          <p:grpSpPr>
            <a:xfrm>
              <a:off x="3097793" y="4399139"/>
              <a:ext cx="3519190" cy="1970576"/>
              <a:chOff x="3097793" y="4399139"/>
              <a:chExt cx="3519190" cy="1970576"/>
            </a:xfrm>
          </p:grpSpPr>
          <p:cxnSp>
            <p:nvCxnSpPr>
              <p:cNvPr id="11" name="直接箭头连接符 10"/>
              <p:cNvCxnSpPr>
                <a:stCxn id="20" idx="3"/>
                <a:endCxn id="33" idx="1"/>
              </p:cNvCxnSpPr>
              <p:nvPr/>
            </p:nvCxnSpPr>
            <p:spPr>
              <a:xfrm flipV="1">
                <a:off x="3097793" y="4399139"/>
                <a:ext cx="3519187" cy="9687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文本框 11">
                    <a:extLst>
                      <a:ext uri="{FF2B5EF4-FFF2-40B4-BE49-F238E27FC236}">
                        <a14:artisticCrisscrossEtching id="{3A667010-2943-4F51-AE2E-073186AB8871}"/>
                      </a:ext>
                    </a:extLst>
                  </p:cNvPr>
                  <p:cNvSpPr txBox="1"/>
                  <p:nvPr/>
                </p:nvSpPr>
                <p:spPr>
                  <a:xfrm rot="20893753">
                    <a:off x="4399850" y="4475932"/>
                    <a:ext cx="93673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7" name="文本框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893753">
                    <a:off x="4399850" y="4475932"/>
                    <a:ext cx="936731" cy="276999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l="-4969" r="-5590" b="-657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  <a:endParaRPr lang="en-US">
                      <a:noFill/>
                    </a:endParaRPr>
                  </a:p>
                </p:txBody>
              </p:sp>
            </mc:Fallback>
          </mc:AlternateContent>
          <p:cxnSp>
            <p:nvCxnSpPr>
              <p:cNvPr id="13" name="直接箭头连接符 12"/>
              <p:cNvCxnSpPr>
                <a:stCxn id="22" idx="3"/>
                <a:endCxn id="32" idx="1"/>
              </p:cNvCxnSpPr>
              <p:nvPr/>
            </p:nvCxnSpPr>
            <p:spPr>
              <a:xfrm flipV="1">
                <a:off x="4092992" y="4891781"/>
                <a:ext cx="2523989" cy="4772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文本框 13">
                    <a:extLst>
                      <a:ext uri="{FF2B5EF4-FFF2-40B4-BE49-F238E27FC236}">
                        <a14:artisticCrisscrossEtching id="{5ED88D5E-4C25-42F1-9582-0E2DB058F466}"/>
                      </a:ext>
                    </a:extLst>
                  </p:cNvPr>
                  <p:cNvSpPr txBox="1"/>
                  <p:nvPr/>
                </p:nvSpPr>
                <p:spPr>
                  <a:xfrm rot="21259371">
                    <a:off x="5482267" y="4660904"/>
                    <a:ext cx="94519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9" name="文本框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259371">
                    <a:off x="5482267" y="4660904"/>
                    <a:ext cx="945195" cy="276999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l="-5000" r="-5000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  <a:endParaRPr lang="en-US">
                      <a:noFill/>
                    </a:endParaRPr>
                  </a:p>
                </p:txBody>
              </p:sp>
            </mc:Fallback>
          </mc:AlternateContent>
          <p:cxnSp>
            <p:nvCxnSpPr>
              <p:cNvPr id="15" name="直接箭头连接符 14"/>
              <p:cNvCxnSpPr>
                <a:stCxn id="21" idx="3"/>
                <a:endCxn id="29" idx="1"/>
              </p:cNvCxnSpPr>
              <p:nvPr/>
            </p:nvCxnSpPr>
            <p:spPr>
              <a:xfrm flipV="1">
                <a:off x="3698249" y="5630749"/>
                <a:ext cx="2918733" cy="697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文本框 15">
                    <a:extLst>
                      <a:ext uri="{FF2B5EF4-FFF2-40B4-BE49-F238E27FC236}">
                        <a14:artisticCrisscrossEtching id="{CE466B99-237D-40E0-95CF-95B9CADAEB99}"/>
                      </a:ext>
                    </a:extLst>
                  </p:cNvPr>
                  <p:cNvSpPr txBox="1"/>
                  <p:nvPr/>
                </p:nvSpPr>
                <p:spPr>
                  <a:xfrm rot="210707">
                    <a:off x="5419520" y="5298891"/>
                    <a:ext cx="94519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=5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71" name="文本框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0707">
                    <a:off x="5419520" y="5298891"/>
                    <a:ext cx="945195" cy="276999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l="-5031" r="-5031" b="-10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  <a:endParaRPr lang="en-US">
                      <a:noFill/>
                    </a:endParaRPr>
                  </a:p>
                </p:txBody>
              </p:sp>
            </mc:Fallback>
          </mc:AlternateContent>
          <p:cxnSp>
            <p:nvCxnSpPr>
              <p:cNvPr id="17" name="直接箭头连接符 16"/>
              <p:cNvCxnSpPr>
                <a:stCxn id="23" idx="3"/>
                <a:endCxn id="26" idx="1"/>
              </p:cNvCxnSpPr>
              <p:nvPr/>
            </p:nvCxnSpPr>
            <p:spPr>
              <a:xfrm>
                <a:off x="4514692" y="5981784"/>
                <a:ext cx="2102291" cy="38793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文本框 17">
                    <a:extLst>
                      <a:ext uri="{FF2B5EF4-FFF2-40B4-BE49-F238E27FC236}">
                        <a14:artisticCrisscrossEtching id="{9EF7DAA1-E074-4FBA-B662-D298E8AE90BD}"/>
                      </a:ext>
                    </a:extLst>
                  </p:cNvPr>
                  <p:cNvSpPr txBox="1"/>
                  <p:nvPr/>
                </p:nvSpPr>
                <p:spPr>
                  <a:xfrm rot="707382">
                    <a:off x="5507394" y="5891647"/>
                    <a:ext cx="98296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=8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73" name="文本框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707382">
                    <a:off x="5507394" y="5891647"/>
                    <a:ext cx="982961" cy="276999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l="-5357" t="-1282" r="-4167" b="-641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  <a:endParaRPr lang="en-US">
                      <a:noFill/>
                    </a:endParaRP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本框 7">
                  <a:extLst>
                    <a:ext uri="{FF2B5EF4-FFF2-40B4-BE49-F238E27FC236}">
                      <a14:artisticCrisscrossEtching id="{E49598B4-DE36-480E-A1B0-17C3F82343E7}"/>
                    </a:ext>
                  </a:extLst>
                </p:cNvPr>
                <p:cNvSpPr txBox="1"/>
                <p:nvPr/>
              </p:nvSpPr>
              <p:spPr>
                <a:xfrm>
                  <a:off x="1904271" y="6031208"/>
                  <a:ext cx="1855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4271" y="6031208"/>
                  <a:ext cx="185500" cy="3077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16129" r="-161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cxnSp>
          <p:nvCxnSpPr>
            <p:cNvPr id="9" name="直接箭头连接符 8"/>
            <p:cNvCxnSpPr>
              <a:stCxn id="8" idx="3"/>
              <a:endCxn id="26" idx="1"/>
            </p:cNvCxnSpPr>
            <p:nvPr/>
          </p:nvCxnSpPr>
          <p:spPr>
            <a:xfrm>
              <a:off x="2089771" y="6185097"/>
              <a:ext cx="4527212" cy="18461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本框 9">
                  <a:extLst>
                    <a:ext uri="{FF2B5EF4-FFF2-40B4-BE49-F238E27FC236}">
                      <a14:artisticCrisscrossEtching id="{C8AEBA29-1412-4170-8FE4-1E60A3DC6F46}"/>
                    </a:ext>
                  </a:extLst>
                </p:cNvPr>
                <p:cNvSpPr txBox="1"/>
                <p:nvPr/>
              </p:nvSpPr>
              <p:spPr>
                <a:xfrm rot="172524">
                  <a:off x="2547309" y="5909465"/>
                  <a:ext cx="92249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=8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2524">
                  <a:off x="2547309" y="5909465"/>
                  <a:ext cx="922497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5161" r="-4516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Coping with collisions in hashing</a:t>
            </a:r>
            <a:br>
              <a:rPr lang="en-US" dirty="0"/>
            </a:br>
            <a:r>
              <a:rPr lang="en-US" dirty="0"/>
              <a:t>Open Addressing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AE52EB6F-5747-4002-9CD4-2047C906CC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Basic idea:</a:t>
                </a:r>
              </a:p>
              <a:p>
                <a:pPr lvl="1"/>
                <a:r>
                  <a:rPr lang="en-US" sz="2000" dirty="0"/>
                  <a:t>No linked lists!</a:t>
                </a:r>
              </a:p>
              <a:p>
                <a:pPr lvl="1"/>
                <a:r>
                  <a:rPr lang="en-US" sz="2000" dirty="0"/>
                  <a:t>All items store in the table,</a:t>
                </a:r>
                <a:br>
                  <a:rPr lang="en-US" sz="2000" dirty="0"/>
                </a:br>
                <a:r>
                  <a:rPr lang="en-US" sz="2000" dirty="0"/>
                  <a:t>one item per bucket!</a:t>
                </a:r>
              </a:p>
              <a:p>
                <a:r>
                  <a:rPr lang="en-US" sz="2400" dirty="0"/>
                  <a:t>Load factor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On collision?</a:t>
                </a:r>
              </a:p>
              <a:p>
                <a:pPr lvl="1"/>
                <a:r>
                  <a:rPr lang="en-US" sz="2000" dirty="0"/>
                  <a:t>Probe a </a:t>
                </a:r>
                <a:r>
                  <a:rPr lang="en-US" sz="2000" b="1" i="1" dirty="0">
                    <a:solidFill>
                      <a:schemeClr val="accent1">
                        <a:lumMod val="75000"/>
                      </a:schemeClr>
                    </a:solidFill>
                  </a:rPr>
                  <a:t>sequence</a:t>
                </a:r>
                <a:r>
                  <a:rPr lang="en-US" sz="2000" dirty="0"/>
                  <a:t> of</a:t>
                </a:r>
                <a:br>
                  <a:rPr lang="en-US" sz="2000" dirty="0"/>
                </a:br>
                <a:r>
                  <a:rPr lang="en-US" sz="2000" dirty="0"/>
                  <a:t>buckets until an empty</a:t>
                </a:r>
                <a:br>
                  <a:rPr lang="en-US" sz="2000" dirty="0"/>
                </a:br>
                <a:r>
                  <a:rPr lang="en-US" sz="2000" dirty="0"/>
                  <a:t>one is found!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25" name="矩形 24"/>
          <p:cNvSpPr/>
          <p:nvPr/>
        </p:nvSpPr>
        <p:spPr>
          <a:xfrm>
            <a:off x="6624597" y="4406362"/>
            <a:ext cx="1398453" cy="2463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571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624597" y="4652684"/>
            <a:ext cx="1398453" cy="2463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533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624596" y="4160042"/>
            <a:ext cx="1398453" cy="24631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3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624596" y="3667396"/>
            <a:ext cx="1398453" cy="24631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321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624596" y="3913718"/>
            <a:ext cx="1398453" cy="2463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624595" y="3421076"/>
            <a:ext cx="1398453" cy="2463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366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624595" y="2928428"/>
            <a:ext cx="1398453" cy="2463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245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624595" y="3174750"/>
            <a:ext cx="1398453" cy="24631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 32"/>
          <p:cNvSpPr/>
          <p:nvPr/>
        </p:nvSpPr>
        <p:spPr>
          <a:xfrm>
            <a:off x="6624594" y="2682108"/>
            <a:ext cx="1398453" cy="24631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3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023044" y="2681281"/>
            <a:ext cx="492303" cy="24631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023046" y="2928098"/>
            <a:ext cx="492303" cy="24631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023047" y="3175414"/>
            <a:ext cx="492303" cy="24631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023045" y="3420414"/>
            <a:ext cx="492303" cy="24631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023041" y="3667229"/>
            <a:ext cx="492303" cy="24631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023043" y="3914046"/>
            <a:ext cx="492303" cy="24631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023044" y="4161362"/>
            <a:ext cx="492303" cy="24631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023042" y="4406362"/>
            <a:ext cx="492303" cy="24631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023040" y="4652684"/>
            <a:ext cx="492303" cy="24631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4:artisticCrisscrossEtching id="{127DF7DE-1AE0-474D-A89F-E3CB8BD485B0}"/>
                  </a:ext>
                </a:extLst>
              </p:cNvPr>
              <p:cNvSpPr txBox="1"/>
              <p:nvPr/>
            </p:nvSpPr>
            <p:spPr>
              <a:xfrm>
                <a:off x="4070055" y="3512843"/>
                <a:ext cx="123687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0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=321</m:t>
                      </m:r>
                    </m:oMath>
                  </m:oMathPara>
                </a14:m>
                <a:endParaRPr lang="en-US" sz="20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055" y="3512843"/>
                <a:ext cx="1236877" cy="307777"/>
              </a:xfrm>
              <a:prstGeom prst="rect">
                <a:avLst/>
              </a:prstGeom>
              <a:blipFill rotWithShape="1">
                <a:blip r:embed="rId2"/>
                <a:stretch>
                  <a:fillRect l="-6897" r="-394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45" name="组合 44"/>
          <p:cNvGrpSpPr/>
          <p:nvPr/>
        </p:nvGrpSpPr>
        <p:grpSpPr>
          <a:xfrm>
            <a:off x="5306932" y="3051587"/>
            <a:ext cx="1317663" cy="611556"/>
            <a:chOff x="5306932" y="3051587"/>
            <a:chExt cx="1317663" cy="611556"/>
          </a:xfrm>
        </p:grpSpPr>
        <p:cxnSp>
          <p:nvCxnSpPr>
            <p:cNvPr id="9" name="直接箭头连接符 8"/>
            <p:cNvCxnSpPr>
              <a:endCxn id="31" idx="1"/>
            </p:cNvCxnSpPr>
            <p:nvPr/>
          </p:nvCxnSpPr>
          <p:spPr>
            <a:xfrm flipV="1">
              <a:off x="5306932" y="3051587"/>
              <a:ext cx="1317663" cy="61155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本框 9">
                  <a:extLst>
                    <a:ext uri="{FF2B5EF4-FFF2-40B4-BE49-F238E27FC236}">
                      <a14:artisticCrisscrossEtching id="{6ED6F9FA-C337-4F49-BEEB-5551CC0CD467}"/>
                    </a:ext>
                  </a:extLst>
                </p:cNvPr>
                <p:cNvSpPr txBox="1"/>
                <p:nvPr/>
              </p:nvSpPr>
              <p:spPr>
                <a:xfrm rot="20104095">
                  <a:off x="5393973" y="3073901"/>
                  <a:ext cx="10627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321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>
                      <a:solidFill>
                        <a:srgbClr val="C00000"/>
                      </a:solidFill>
                    </a:rPr>
                    <a:t>1</a:t>
                  </a:r>
                </a:p>
              </p:txBody>
            </p:sp>
          </mc:Choice>
          <mc:Fallback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104095">
                  <a:off x="5393973" y="3073901"/>
                  <a:ext cx="1062791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6742" t="-17241" r="-16292" b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46" name="组合 45"/>
          <p:cNvGrpSpPr/>
          <p:nvPr/>
        </p:nvGrpSpPr>
        <p:grpSpPr>
          <a:xfrm>
            <a:off x="5306932" y="3666732"/>
            <a:ext cx="1317665" cy="862789"/>
            <a:chOff x="5154532" y="3514332"/>
            <a:chExt cx="1317665" cy="862789"/>
          </a:xfrm>
        </p:grpSpPr>
        <p:cxnSp>
          <p:nvCxnSpPr>
            <p:cNvPr id="47" name="直接箭头连接符 46"/>
            <p:cNvCxnSpPr>
              <a:stCxn id="8" idx="3"/>
              <a:endCxn id="25" idx="1"/>
            </p:cNvCxnSpPr>
            <p:nvPr/>
          </p:nvCxnSpPr>
          <p:spPr>
            <a:xfrm>
              <a:off x="5154532" y="3514332"/>
              <a:ext cx="1317665" cy="86278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文本框 47">
                  <a:extLst>
                    <a:ext uri="{FF2B5EF4-FFF2-40B4-BE49-F238E27FC236}">
                      <a14:artisticCrisscrossEtching id="{F894FF64-D381-4D76-8EED-38CD19D8A978}"/>
                    </a:ext>
                  </a:extLst>
                </p:cNvPr>
                <p:cNvSpPr txBox="1"/>
                <p:nvPr/>
              </p:nvSpPr>
              <p:spPr>
                <a:xfrm rot="1904455">
                  <a:off x="5306885" y="3650010"/>
                  <a:ext cx="10627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321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>
                      <a:solidFill>
                        <a:srgbClr val="C00000"/>
                      </a:solidFill>
                    </a:rPr>
                    <a:t>7</a:t>
                  </a:r>
                </a:p>
              </p:txBody>
            </p:sp>
          </mc:Choice>
          <mc:Fallback>
            <p:sp>
              <p:nvSpPr>
                <p:cNvPr id="48" name="文本框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04455">
                  <a:off x="5306885" y="3650010"/>
                  <a:ext cx="1062791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7514" t="-4580" r="-14451" b="-236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51" name="组合 50"/>
          <p:cNvGrpSpPr/>
          <p:nvPr/>
        </p:nvGrpSpPr>
        <p:grpSpPr>
          <a:xfrm>
            <a:off x="5306932" y="3469611"/>
            <a:ext cx="1317664" cy="320944"/>
            <a:chOff x="5194922" y="2496765"/>
            <a:chExt cx="1317664" cy="320944"/>
          </a:xfrm>
        </p:grpSpPr>
        <p:cxnSp>
          <p:nvCxnSpPr>
            <p:cNvPr id="52" name="直接箭头连接符 51"/>
            <p:cNvCxnSpPr>
              <a:stCxn id="8" idx="3"/>
              <a:endCxn id="28" idx="1"/>
            </p:cNvCxnSpPr>
            <p:nvPr/>
          </p:nvCxnSpPr>
          <p:spPr>
            <a:xfrm>
              <a:off x="5194922" y="2693886"/>
              <a:ext cx="1317664" cy="123823"/>
            </a:xfrm>
            <a:prstGeom prst="straightConnector1">
              <a:avLst/>
            </a:prstGeom>
            <a:ln w="285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文本框 52">
                  <a:extLst>
                    <a:ext uri="{FF2B5EF4-FFF2-40B4-BE49-F238E27FC236}">
                      <a14:artisticCrisscrossEtching id="{0EE16A28-CB4A-42DC-BBFF-84BF1D162D0B}"/>
                    </a:ext>
                  </a:extLst>
                </p:cNvPr>
                <p:cNvSpPr txBox="1"/>
                <p:nvPr/>
              </p:nvSpPr>
              <p:spPr>
                <a:xfrm rot="337837">
                  <a:off x="5347274" y="2496765"/>
                  <a:ext cx="10627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321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4</a:t>
                  </a:r>
                </a:p>
              </p:txBody>
            </p:sp>
          </mc:Choice>
          <mc:Fallback>
            <p:sp>
              <p:nvSpPr>
                <p:cNvPr id="53" name="文本框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37837">
                  <a:off x="5347274" y="2496765"/>
                  <a:ext cx="1062791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7263" r="-12849" b="-3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>
                <a:extLst>
                  <a:ext uri="{FF2B5EF4-FFF2-40B4-BE49-F238E27FC236}">
                    <a14:artisticCrisscrossEtching id="{0F079FD5-4FD9-4222-9E2D-4AB44CC0661C}"/>
                  </a:ext>
                </a:extLst>
              </p:cNvPr>
              <p:cNvSpPr txBox="1"/>
              <p:nvPr/>
            </p:nvSpPr>
            <p:spPr>
              <a:xfrm>
                <a:off x="3038207" y="5228278"/>
                <a:ext cx="523098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But hash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is a </a:t>
                </a:r>
                <a:r>
                  <a:rPr lang="en-US" sz="2400" i="1" u="sng" dirty="0">
                    <a:solidFill>
                      <a:srgbClr val="C00000"/>
                    </a:solidFill>
                  </a:rPr>
                  <a:t>function</a:t>
                </a:r>
                <a:r>
                  <a:rPr lang="en-US" sz="2400" dirty="0">
                    <a:solidFill>
                      <a:srgbClr val="C00000"/>
                    </a:solidFill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,</a:t>
                </a:r>
                <a:br>
                  <a:rPr lang="en-US" sz="2400" dirty="0">
                    <a:solidFill>
                      <a:srgbClr val="C00000"/>
                    </a:solidFill>
                  </a:rPr>
                </a:br>
                <a:r>
                  <a:rPr lang="en-US" sz="2400" dirty="0">
                    <a:solidFill>
                      <a:srgbClr val="C00000"/>
                    </a:solidFill>
                  </a:rPr>
                  <a:t>how is the probe sequence determined?</a:t>
                </a:r>
              </a:p>
            </p:txBody>
          </p:sp>
        </mc:Choice>
        <mc:Fallback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207" y="5228278"/>
                <a:ext cx="5230984" cy="830997"/>
              </a:xfrm>
              <a:prstGeom prst="rect">
                <a:avLst/>
              </a:prstGeom>
              <a:blipFill rotWithShape="1">
                <a:blip r:embed="rId6"/>
                <a:stretch>
                  <a:fillRect l="-1748" t="-5882" r="-12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8" grpId="0"/>
      <p:bldP spid="6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Open addressing</a:t>
            </a:r>
            <a:br>
              <a:rPr lang="en-US" dirty="0"/>
            </a:br>
            <a:r>
              <a:rPr lang="en-US" dirty="0"/>
              <a:t>Hash Function Re-defined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45F8F92C-0BD9-4DF1-BABD-D0DEDB4BDD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75639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In case we use open addressing for collision resolution,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0,1,…,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0,1,…,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756395"/>
              </a:xfrm>
              <a:blipFill rotWithShape="1">
                <a:blip r:embed="rId1"/>
                <a:stretch>
                  <a:fillRect l="-1005" t="-1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7" name="组合 6"/>
          <p:cNvGrpSpPr/>
          <p:nvPr/>
        </p:nvGrpSpPr>
        <p:grpSpPr>
          <a:xfrm>
            <a:off x="1141854" y="2564525"/>
            <a:ext cx="423505" cy="588493"/>
            <a:chOff x="1110323" y="2669628"/>
            <a:chExt cx="423505" cy="588493"/>
          </a:xfrm>
        </p:grpSpPr>
        <p:sp>
          <p:nvSpPr>
            <p:cNvPr id="4" name="文本框 3"/>
            <p:cNvSpPr txBox="1"/>
            <p:nvPr/>
          </p:nvSpPr>
          <p:spPr>
            <a:xfrm>
              <a:off x="1110323" y="2913993"/>
              <a:ext cx="423505" cy="344128"/>
            </a:xfrm>
            <a:prstGeom prst="rect">
              <a:avLst/>
            </a:prstGeom>
            <a:noFill/>
          </p:spPr>
          <p:txBody>
            <a:bodyPr wrap="none" lIns="36000" tIns="0" rIns="36000" bIns="36000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2">
                      <a:lumMod val="50000"/>
                    </a:schemeClr>
                  </a:solidFill>
                </a:rPr>
                <a:t>key</a:t>
              </a:r>
              <a:endParaRPr lang="en-US" sz="20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cxnSp>
          <p:nvCxnSpPr>
            <p:cNvPr id="6" name="直接箭头连接符 5"/>
            <p:cNvCxnSpPr/>
            <p:nvPr/>
          </p:nvCxnSpPr>
          <p:spPr>
            <a:xfrm flipV="1">
              <a:off x="1303283" y="2669628"/>
              <a:ext cx="0" cy="231228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1979537" y="2564525"/>
            <a:ext cx="1575423" cy="588493"/>
            <a:chOff x="534365" y="2669628"/>
            <a:chExt cx="1575423" cy="588493"/>
          </a:xfrm>
        </p:grpSpPr>
        <p:sp>
          <p:nvSpPr>
            <p:cNvPr id="10" name="文本框 9"/>
            <p:cNvSpPr txBox="1"/>
            <p:nvPr/>
          </p:nvSpPr>
          <p:spPr>
            <a:xfrm>
              <a:off x="534365" y="2913993"/>
              <a:ext cx="1575423" cy="344128"/>
            </a:xfrm>
            <a:prstGeom prst="rect">
              <a:avLst/>
            </a:prstGeom>
            <a:noFill/>
          </p:spPr>
          <p:txBody>
            <a:bodyPr wrap="none" lIns="36000" tIns="0" rIns="36000" bIns="36000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2">
                      <a:lumMod val="50000"/>
                    </a:schemeClr>
                  </a:solidFill>
                </a:rPr>
                <a:t>probe number</a:t>
              </a:r>
              <a:endParaRPr lang="en-US" sz="20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V="1">
              <a:off x="1303283" y="2669628"/>
              <a:ext cx="0" cy="231228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4515315" y="2564525"/>
            <a:ext cx="1223019" cy="588493"/>
            <a:chOff x="710570" y="2669628"/>
            <a:chExt cx="1223019" cy="588493"/>
          </a:xfrm>
        </p:grpSpPr>
        <p:sp>
          <p:nvSpPr>
            <p:cNvPr id="13" name="文本框 12"/>
            <p:cNvSpPr txBox="1"/>
            <p:nvPr/>
          </p:nvSpPr>
          <p:spPr>
            <a:xfrm>
              <a:off x="710570" y="2913993"/>
              <a:ext cx="1223019" cy="344128"/>
            </a:xfrm>
            <a:prstGeom prst="rect">
              <a:avLst/>
            </a:prstGeom>
            <a:noFill/>
          </p:spPr>
          <p:txBody>
            <a:bodyPr wrap="none" lIns="36000" tIns="0" rIns="36000" bIns="36000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2">
                      <a:lumMod val="50000"/>
                    </a:schemeClr>
                  </a:solidFill>
                </a:rPr>
                <a:t>table index</a:t>
              </a:r>
              <a:endParaRPr lang="en-US" sz="20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 flipV="1">
              <a:off x="1303283" y="2669628"/>
              <a:ext cx="0" cy="231228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/>
          <p:cNvGrpSpPr/>
          <p:nvPr/>
        </p:nvGrpSpPr>
        <p:grpSpPr>
          <a:xfrm>
            <a:off x="3953561" y="4275153"/>
            <a:ext cx="4561789" cy="2217721"/>
            <a:chOff x="3953561" y="4275153"/>
            <a:chExt cx="4561789" cy="2217721"/>
          </a:xfrm>
        </p:grpSpPr>
        <p:sp>
          <p:nvSpPr>
            <p:cNvPr id="15" name="矩形 14"/>
            <p:cNvSpPr/>
            <p:nvPr/>
          </p:nvSpPr>
          <p:spPr>
            <a:xfrm>
              <a:off x="6624597" y="6000234"/>
              <a:ext cx="1398453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571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624597" y="6246556"/>
              <a:ext cx="1398453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533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624596" y="5753914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624596" y="5261268"/>
              <a:ext cx="1398453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321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624596" y="5507590"/>
              <a:ext cx="1398453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624595" y="5014948"/>
              <a:ext cx="1398453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366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624595" y="4522300"/>
              <a:ext cx="1398453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245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624595" y="4768622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6624594" y="4275980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8023044" y="4275153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8023046" y="4521970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8023047" y="4769286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8023045" y="5014286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8023041" y="5261101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8023043" y="5507918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8023044" y="5755234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023042" y="6000234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7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8023040" y="6246556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本框 32">
                  <a:extLst>
                    <a:ext uri="{FF2B5EF4-FFF2-40B4-BE49-F238E27FC236}">
                      <a14:artisticCrisscrossEtching id="{F4F3F912-2E00-4472-A350-F1308A80C631}"/>
                    </a:ext>
                  </a:extLst>
                </p:cNvPr>
                <p:cNvSpPr txBox="1"/>
                <p:nvPr/>
              </p:nvSpPr>
              <p:spPr>
                <a:xfrm>
                  <a:off x="3953561" y="5846343"/>
                  <a:ext cx="123687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𝑘𝑒𝑦</m:t>
                        </m:r>
                        <m:r>
                          <a:rPr lang="en-US" sz="20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=321</m:t>
                        </m:r>
                      </m:oMath>
                    </m:oMathPara>
                  </a14:m>
                  <a:endParaRPr lang="en-US" sz="2000" dirty="0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3561" y="5846343"/>
                  <a:ext cx="1236877" cy="30777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6931" r="-4455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grpSp>
          <p:nvGrpSpPr>
            <p:cNvPr id="34" name="组合 33"/>
            <p:cNvGrpSpPr/>
            <p:nvPr/>
          </p:nvGrpSpPr>
          <p:grpSpPr>
            <a:xfrm>
              <a:off x="5190438" y="4645459"/>
              <a:ext cx="1434157" cy="1354773"/>
              <a:chOff x="5190438" y="3051587"/>
              <a:chExt cx="1434157" cy="1354773"/>
            </a:xfrm>
          </p:grpSpPr>
          <p:cxnSp>
            <p:nvCxnSpPr>
              <p:cNvPr id="35" name="直接箭头连接符 34"/>
              <p:cNvCxnSpPr>
                <a:stCxn id="33" idx="3"/>
                <a:endCxn id="21" idx="1"/>
              </p:cNvCxnSpPr>
              <p:nvPr/>
            </p:nvCxnSpPr>
            <p:spPr>
              <a:xfrm flipV="1">
                <a:off x="5190438" y="3051587"/>
                <a:ext cx="1434157" cy="1354773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文本框 35">
                    <a:extLst>
                      <a:ext uri="{FF2B5EF4-FFF2-40B4-BE49-F238E27FC236}">
                        <a14:artisticCrisscrossEtching id="{52F366D0-18D9-4F36-976E-B8F88CECBB28}"/>
                      </a:ext>
                    </a:extLst>
                  </p:cNvPr>
                  <p:cNvSpPr txBox="1"/>
                  <p:nvPr/>
                </p:nvSpPr>
                <p:spPr>
                  <a:xfrm rot="18949987">
                    <a:off x="5482364" y="3270644"/>
                    <a:ext cx="109966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321,0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a14:m>
                    <a:r>
                      <a:rPr lang="en-US" sz="1600" dirty="0">
                        <a:solidFill>
                          <a:srgbClr val="C00000"/>
                        </a:solidFill>
                      </a:rPr>
                      <a:t>1</a:t>
                    </a:r>
                  </a:p>
                </p:txBody>
              </p:sp>
            </mc:Choice>
            <mc:Fallback>
              <p:sp>
                <p:nvSpPr>
                  <p:cNvPr id="36" name="文本框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8949987">
                    <a:off x="5482364" y="3270644"/>
                    <a:ext cx="1099660" cy="246221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3774" t="-12821" r="-16981" b="-641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  <a:endParaRPr lang="en-US">
                      <a:noFill/>
                    </a:endParaRPr>
                  </a:p>
                </p:txBody>
              </p:sp>
            </mc:Fallback>
          </mc:AlternateContent>
        </p:grpSp>
        <p:grpSp>
          <p:nvGrpSpPr>
            <p:cNvPr id="37" name="组合 36"/>
            <p:cNvGrpSpPr/>
            <p:nvPr/>
          </p:nvGrpSpPr>
          <p:grpSpPr>
            <a:xfrm>
              <a:off x="5190438" y="6000232"/>
              <a:ext cx="1434159" cy="343053"/>
              <a:chOff x="5038038" y="4253960"/>
              <a:chExt cx="1434159" cy="343053"/>
            </a:xfrm>
          </p:grpSpPr>
          <p:cxnSp>
            <p:nvCxnSpPr>
              <p:cNvPr id="38" name="直接箭头连接符 37"/>
              <p:cNvCxnSpPr>
                <a:stCxn id="33" idx="3"/>
                <a:endCxn id="15" idx="1"/>
              </p:cNvCxnSpPr>
              <p:nvPr/>
            </p:nvCxnSpPr>
            <p:spPr>
              <a:xfrm>
                <a:off x="5038038" y="4253960"/>
                <a:ext cx="1434159" cy="123161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文本框 38">
                    <a:extLst>
                      <a:ext uri="{FF2B5EF4-FFF2-40B4-BE49-F238E27FC236}">
                        <a14:artisticCrisscrossEtching id="{7FEE9792-28DE-4DC3-AEE0-B380B4E4A1F7}"/>
                      </a:ext>
                    </a:extLst>
                  </p:cNvPr>
                  <p:cNvSpPr txBox="1"/>
                  <p:nvPr/>
                </p:nvSpPr>
                <p:spPr>
                  <a:xfrm rot="295747">
                    <a:off x="5251766" y="4350792"/>
                    <a:ext cx="109966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321,1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a14:m>
                    <a:r>
                      <a:rPr lang="en-US" sz="1600" dirty="0">
                        <a:solidFill>
                          <a:srgbClr val="C00000"/>
                        </a:solidFill>
                      </a:rPr>
                      <a:t>7</a:t>
                    </a:r>
                  </a:p>
                </p:txBody>
              </p:sp>
            </mc:Choice>
            <mc:Fallback>
              <p:sp>
                <p:nvSpPr>
                  <p:cNvPr id="39" name="文本框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95747">
                    <a:off x="5251766" y="4350792"/>
                    <a:ext cx="1099660" cy="246221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l="-6522" r="-10326" b="-368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  <a:endParaRPr lang="en-US">
                      <a:noFill/>
                    </a:endParaRPr>
                  </a:p>
                </p:txBody>
              </p:sp>
            </mc:Fallback>
          </mc:AlternateContent>
        </p:grpSp>
        <p:grpSp>
          <p:nvGrpSpPr>
            <p:cNvPr id="40" name="组合 39"/>
            <p:cNvGrpSpPr/>
            <p:nvPr/>
          </p:nvGrpSpPr>
          <p:grpSpPr>
            <a:xfrm>
              <a:off x="5190438" y="5384427"/>
              <a:ext cx="1434158" cy="615805"/>
              <a:chOff x="5078428" y="2817709"/>
              <a:chExt cx="1434158" cy="615805"/>
            </a:xfrm>
          </p:grpSpPr>
          <p:cxnSp>
            <p:nvCxnSpPr>
              <p:cNvPr id="41" name="直接箭头连接符 40"/>
              <p:cNvCxnSpPr>
                <a:stCxn id="33" idx="3"/>
                <a:endCxn id="18" idx="1"/>
              </p:cNvCxnSpPr>
              <p:nvPr/>
            </p:nvCxnSpPr>
            <p:spPr>
              <a:xfrm flipV="1">
                <a:off x="5078428" y="2817709"/>
                <a:ext cx="1434158" cy="615805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文本框 41">
                    <a:extLst>
                      <a:ext uri="{FF2B5EF4-FFF2-40B4-BE49-F238E27FC236}">
                        <a14:artisticCrisscrossEtching id="{83C89546-47F7-4792-9175-62AB4BE03C6D}"/>
                      </a:ext>
                    </a:extLst>
                  </p:cNvPr>
                  <p:cNvSpPr txBox="1"/>
                  <p:nvPr/>
                </p:nvSpPr>
                <p:spPr>
                  <a:xfrm rot="20129299">
                    <a:off x="5292156" y="2830782"/>
                    <a:ext cx="109966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321,2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a14:m>
                    <a:r>
                      <a:rPr 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4</a:t>
                    </a:r>
                  </a:p>
                </p:txBody>
              </p:sp>
            </mc:Choice>
            <mc:Fallback>
              <p:sp>
                <p:nvSpPr>
                  <p:cNvPr id="42" name="文本框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129299">
                    <a:off x="5292156" y="2830782"/>
                    <a:ext cx="1099660" cy="246221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5495" t="-15044" r="-13736" b="-619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  <a:endParaRPr lang="en-US">
                      <a:noFill/>
                    </a:endParaRPr>
                  </a:p>
                </p:txBody>
              </p:sp>
            </mc:Fallback>
          </mc:AlternateContent>
        </p:grpSp>
      </p:grpSp>
      <p:sp>
        <p:nvSpPr>
          <p:cNvPr id="52" name="矩形 51"/>
          <p:cNvSpPr/>
          <p:nvPr/>
        </p:nvSpPr>
        <p:spPr>
          <a:xfrm>
            <a:off x="618435" y="3323437"/>
            <a:ext cx="2591271" cy="26767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HashInsert</a:t>
            </a:r>
            <a:r>
              <a:rPr lang="en-GB" b="1" u="sng" dirty="0">
                <a:solidFill>
                  <a:schemeClr val="tx1"/>
                </a:solidFill>
              </a:rPr>
              <a:t>(</a:t>
            </a:r>
            <a:r>
              <a:rPr lang="en-GB" b="1" u="sng" dirty="0" err="1">
                <a:solidFill>
                  <a:schemeClr val="tx1"/>
                </a:solidFill>
              </a:rPr>
              <a:t>T,k</a:t>
            </a:r>
            <a:r>
              <a:rPr lang="en-GB" b="1" u="sng" dirty="0">
                <a:solidFill>
                  <a:schemeClr val="tx1"/>
                </a:solidFill>
              </a:rPr>
              <a:t>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=0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repeat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j=h(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k,i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if (T[j]==NIL)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T[j]=k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return j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else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=i+1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until (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==m)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 “overflow”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376917" y="3325991"/>
            <a:ext cx="3627042" cy="2418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HashSearch</a:t>
            </a:r>
            <a:r>
              <a:rPr lang="en-GB" b="1" u="sng" dirty="0">
                <a:solidFill>
                  <a:schemeClr val="tx1"/>
                </a:solidFill>
              </a:rPr>
              <a:t>(</a:t>
            </a:r>
            <a:r>
              <a:rPr lang="en-GB" b="1" u="sng" dirty="0" err="1">
                <a:solidFill>
                  <a:schemeClr val="tx1"/>
                </a:solidFill>
              </a:rPr>
              <a:t>T,k</a:t>
            </a:r>
            <a:r>
              <a:rPr lang="en-GB" b="1" u="sng" dirty="0">
                <a:solidFill>
                  <a:schemeClr val="tx1"/>
                </a:solidFill>
              </a:rPr>
              <a:t>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=0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repeat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j=h(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k,i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if (T[j]==k)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return j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=i+1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until (</a:t>
            </a:r>
            <a:r>
              <a:rPr lang="en-GB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==m or T[j]==NIL)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 NIL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endParaRPr lang="en-GB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4" name="矩形: 圆角 53"/>
          <p:cNvSpPr/>
          <p:nvPr/>
        </p:nvSpPr>
        <p:spPr>
          <a:xfrm>
            <a:off x="4435366" y="5211712"/>
            <a:ext cx="2322786" cy="25375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2614" y="1690689"/>
            <a:ext cx="2324462" cy="2418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HashInsert</a:t>
            </a:r>
            <a:r>
              <a:rPr lang="en-GB" sz="1600" b="1" u="sng" dirty="0">
                <a:solidFill>
                  <a:schemeClr val="tx1"/>
                </a:solidFill>
              </a:rPr>
              <a:t>(</a:t>
            </a:r>
            <a:r>
              <a:rPr lang="en-GB" sz="1600" b="1" u="sng" dirty="0" err="1">
                <a:solidFill>
                  <a:schemeClr val="tx1"/>
                </a:solidFill>
              </a:rPr>
              <a:t>T,k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  <a:endParaRPr lang="en-GB" sz="1600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=0</a:t>
            </a:r>
            <a:endParaRPr lang="en-GB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repeat</a:t>
            </a:r>
            <a:endParaRPr lang="en-GB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j=h(</a:t>
            </a:r>
            <a:r>
              <a:rPr lang="en-GB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k,i</a:t>
            </a: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GB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if (T[j]==NIL)</a:t>
            </a:r>
            <a:endParaRPr lang="en-GB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T[j]=k</a:t>
            </a:r>
            <a:endParaRPr lang="en-GB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return j</a:t>
            </a:r>
            <a:endParaRPr lang="en-GB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else </a:t>
            </a:r>
            <a:r>
              <a:rPr lang="en-GB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=i+1</a:t>
            </a:r>
            <a:endParaRPr lang="en-GB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until (</a:t>
            </a:r>
            <a:r>
              <a:rPr lang="en-GB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==m)</a:t>
            </a:r>
            <a:endParaRPr lang="en-GB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 “overflow”</a:t>
            </a:r>
            <a:endParaRPr lang="en-GB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34537" y="1693772"/>
            <a:ext cx="3255111" cy="2216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HashSearch</a:t>
            </a:r>
            <a:r>
              <a:rPr lang="en-GB" sz="1600" b="1" u="sng" dirty="0">
                <a:solidFill>
                  <a:schemeClr val="tx1"/>
                </a:solidFill>
              </a:rPr>
              <a:t>(</a:t>
            </a:r>
            <a:r>
              <a:rPr lang="en-GB" sz="1600" b="1" u="sng" dirty="0" err="1">
                <a:solidFill>
                  <a:schemeClr val="tx1"/>
                </a:solidFill>
              </a:rPr>
              <a:t>T,k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  <a:endParaRPr lang="en-GB" sz="1600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=0</a:t>
            </a:r>
            <a:endParaRPr lang="en-GB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repeat</a:t>
            </a:r>
            <a:endParaRPr lang="en-GB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j=h(</a:t>
            </a:r>
            <a:r>
              <a:rPr lang="en-GB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k,i</a:t>
            </a: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GB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if (T[j]==k)</a:t>
            </a:r>
            <a:endParaRPr lang="en-GB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return j</a:t>
            </a:r>
            <a:endParaRPr lang="en-GB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=i+1</a:t>
            </a:r>
            <a:endParaRPr lang="en-GB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until (</a:t>
            </a:r>
            <a:r>
              <a:rPr lang="en-GB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==m or T[j]==NIL)</a:t>
            </a:r>
            <a:endParaRPr lang="en-GB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 NIL</a:t>
            </a:r>
            <a:endParaRPr lang="en-GB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63650" y="6079413"/>
            <a:ext cx="1398453" cy="2463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571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63650" y="6325735"/>
            <a:ext cx="1398453" cy="2463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533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63649" y="5833093"/>
            <a:ext cx="1398453" cy="24631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3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63649" y="5340447"/>
            <a:ext cx="1398453" cy="2463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63649" y="5586769"/>
            <a:ext cx="1398453" cy="2463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63648" y="5094127"/>
            <a:ext cx="1398453" cy="2463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366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63648" y="4601479"/>
            <a:ext cx="1398453" cy="2463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245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63648" y="4847801"/>
            <a:ext cx="1398453" cy="24631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/>
          <p:cNvSpPr/>
          <p:nvPr/>
        </p:nvSpPr>
        <p:spPr>
          <a:xfrm>
            <a:off x="2963647" y="4355159"/>
            <a:ext cx="1398453" cy="24631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3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362097" y="4354332"/>
            <a:ext cx="492303" cy="24631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362099" y="4601149"/>
            <a:ext cx="492303" cy="24631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362100" y="4848465"/>
            <a:ext cx="492303" cy="24631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362098" y="5093465"/>
            <a:ext cx="492303" cy="24631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62094" y="5340280"/>
            <a:ext cx="492303" cy="24631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362096" y="5587097"/>
            <a:ext cx="492303" cy="24631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362097" y="5834413"/>
            <a:ext cx="492303" cy="24631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362095" y="6079413"/>
            <a:ext cx="492303" cy="24631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362093" y="6325735"/>
            <a:ext cx="492303" cy="24631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4:artisticCrisscrossEtching id="{057B3E02-2BA7-43F1-8FF3-0F82BD8B5453}"/>
                  </a:ext>
                </a:extLst>
              </p:cNvPr>
              <p:cNvSpPr txBox="1"/>
              <p:nvPr/>
            </p:nvSpPr>
            <p:spPr>
              <a:xfrm>
                <a:off x="292614" y="5925522"/>
                <a:ext cx="10900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0" dirty="0">
                    <a:solidFill>
                      <a:schemeClr val="accent2">
                        <a:lumMod val="50000"/>
                      </a:schemeClr>
                    </a:solidFill>
                  </a:rPr>
                  <a:t>Insert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21</m:t>
                    </m:r>
                  </m:oMath>
                </a14:m>
                <a:endParaRPr lang="en-US" sz="20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14" y="5925522"/>
                <a:ext cx="1090042" cy="307777"/>
              </a:xfrm>
              <a:prstGeom prst="rect">
                <a:avLst/>
              </a:prstGeom>
              <a:blipFill rotWithShape="1">
                <a:blip r:embed="rId1"/>
                <a:stretch>
                  <a:fillRect l="-13966" t="-25490" r="-7263" b="-49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26" name="组合 25"/>
          <p:cNvGrpSpPr/>
          <p:nvPr/>
        </p:nvGrpSpPr>
        <p:grpSpPr>
          <a:xfrm>
            <a:off x="1382656" y="4724638"/>
            <a:ext cx="1580992" cy="1354773"/>
            <a:chOff x="5043603" y="3051587"/>
            <a:chExt cx="1580992" cy="1354773"/>
          </a:xfrm>
        </p:grpSpPr>
        <p:cxnSp>
          <p:nvCxnSpPr>
            <p:cNvPr id="33" name="直接箭头连接符 32"/>
            <p:cNvCxnSpPr>
              <a:stCxn id="25" idx="3"/>
              <a:endCxn id="13" idx="1"/>
            </p:cNvCxnSpPr>
            <p:nvPr/>
          </p:nvCxnSpPr>
          <p:spPr>
            <a:xfrm flipV="1">
              <a:off x="5043603" y="3051587"/>
              <a:ext cx="1580992" cy="135477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本框 33">
                  <a:extLst>
                    <a:ext uri="{FF2B5EF4-FFF2-40B4-BE49-F238E27FC236}">
                      <a14:artisticCrisscrossEtching id="{B614492D-C969-41E3-BDC5-1138247D2065}"/>
                    </a:ext>
                  </a:extLst>
                </p:cNvPr>
                <p:cNvSpPr txBox="1"/>
                <p:nvPr/>
              </p:nvSpPr>
              <p:spPr>
                <a:xfrm rot="18949987">
                  <a:off x="5482364" y="3270644"/>
                  <a:ext cx="109966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321,0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1600" dirty="0">
                      <a:solidFill>
                        <a:srgbClr val="C00000"/>
                      </a:solidFill>
                    </a:rPr>
                    <a:t>1</a:t>
                  </a:r>
                </a:p>
              </p:txBody>
            </p:sp>
          </mc:Choice>
          <mc:Fallback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949987">
                  <a:off x="5482364" y="3270644"/>
                  <a:ext cx="1099660" cy="24622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4430" t="-12821" r="-17089" b="-64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27" name="组合 26"/>
          <p:cNvGrpSpPr/>
          <p:nvPr/>
        </p:nvGrpSpPr>
        <p:grpSpPr>
          <a:xfrm>
            <a:off x="1382656" y="6079411"/>
            <a:ext cx="1580994" cy="343053"/>
            <a:chOff x="4891203" y="4253960"/>
            <a:chExt cx="1580994" cy="343053"/>
          </a:xfrm>
        </p:grpSpPr>
        <p:cxnSp>
          <p:nvCxnSpPr>
            <p:cNvPr id="31" name="直接箭头连接符 30"/>
            <p:cNvCxnSpPr>
              <a:stCxn id="25" idx="3"/>
              <a:endCxn id="7" idx="1"/>
            </p:cNvCxnSpPr>
            <p:nvPr/>
          </p:nvCxnSpPr>
          <p:spPr>
            <a:xfrm>
              <a:off x="4891203" y="4253960"/>
              <a:ext cx="1580994" cy="12316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本框 31">
                  <a:extLst>
                    <a:ext uri="{FF2B5EF4-FFF2-40B4-BE49-F238E27FC236}">
                      <a14:artisticCrisscrossEtching id="{B98EBA3F-8B3D-4335-A4A3-31C8490545A2}"/>
                    </a:ext>
                  </a:extLst>
                </p:cNvPr>
                <p:cNvSpPr txBox="1"/>
                <p:nvPr/>
              </p:nvSpPr>
              <p:spPr>
                <a:xfrm rot="295747">
                  <a:off x="5251766" y="4350792"/>
                  <a:ext cx="109966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321,1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1600" dirty="0">
                      <a:solidFill>
                        <a:srgbClr val="C00000"/>
                      </a:solidFill>
                    </a:rPr>
                    <a:t>7</a:t>
                  </a:r>
                </a:p>
              </p:txBody>
            </p:sp>
          </mc:Choice>
          <mc:Fallback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95747">
                  <a:off x="5251766" y="4350792"/>
                  <a:ext cx="1099660" cy="24622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6522" r="-10870" b="-368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28" name="组合 27"/>
          <p:cNvGrpSpPr/>
          <p:nvPr/>
        </p:nvGrpSpPr>
        <p:grpSpPr>
          <a:xfrm>
            <a:off x="1382656" y="5463606"/>
            <a:ext cx="1580993" cy="615805"/>
            <a:chOff x="4931593" y="2817709"/>
            <a:chExt cx="1580993" cy="615805"/>
          </a:xfrm>
        </p:grpSpPr>
        <p:cxnSp>
          <p:nvCxnSpPr>
            <p:cNvPr id="29" name="直接箭头连接符 28"/>
            <p:cNvCxnSpPr>
              <a:stCxn id="25" idx="3"/>
              <a:endCxn id="10" idx="1"/>
            </p:cNvCxnSpPr>
            <p:nvPr/>
          </p:nvCxnSpPr>
          <p:spPr>
            <a:xfrm flipV="1">
              <a:off x="4931593" y="2817709"/>
              <a:ext cx="1580993" cy="615805"/>
            </a:xfrm>
            <a:prstGeom prst="straightConnector1">
              <a:avLst/>
            </a:prstGeom>
            <a:ln w="285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本框 29">
                  <a:extLst>
                    <a:ext uri="{FF2B5EF4-FFF2-40B4-BE49-F238E27FC236}">
                      <a14:artisticCrisscrossEtching id="{356D6739-5BD2-4508-A589-83FF8444DC93}"/>
                    </a:ext>
                  </a:extLst>
                </p:cNvPr>
                <p:cNvSpPr txBox="1"/>
                <p:nvPr/>
              </p:nvSpPr>
              <p:spPr>
                <a:xfrm rot="20129299">
                  <a:off x="5292156" y="2830782"/>
                  <a:ext cx="109966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321,2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1600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4</a:t>
                  </a:r>
                </a:p>
              </p:txBody>
            </p:sp>
          </mc:Choice>
          <mc:Fallback>
            <p:sp>
              <p:nvSpPr>
                <p:cNvPr id="30" name="文本框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129299">
                  <a:off x="5292156" y="2830782"/>
                  <a:ext cx="1099660" cy="24622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4945" t="-15044" r="-13736" b="-61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  <p:sp>
        <p:nvSpPr>
          <p:cNvPr id="36" name="矩形 35"/>
          <p:cNvSpPr/>
          <p:nvPr/>
        </p:nvSpPr>
        <p:spPr>
          <a:xfrm>
            <a:off x="6107109" y="1690689"/>
            <a:ext cx="2553416" cy="1325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HashRemove</a:t>
            </a:r>
            <a:r>
              <a:rPr lang="en-GB" sz="1600" b="1" u="sng" dirty="0">
                <a:solidFill>
                  <a:schemeClr val="tx1"/>
                </a:solidFill>
              </a:rPr>
              <a:t>(</a:t>
            </a:r>
            <a:r>
              <a:rPr lang="en-GB" sz="1600" b="1" u="sng" dirty="0" err="1">
                <a:solidFill>
                  <a:schemeClr val="tx1"/>
                </a:solidFill>
              </a:rPr>
              <a:t>T,k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  <a:endParaRPr lang="en-GB" sz="1600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pos</a:t>
            </a: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GB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HashSearch</a:t>
            </a: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T,k</a:t>
            </a: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GB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GB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pos</a:t>
            </a: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!=NIL)</a:t>
            </a:r>
            <a:endParaRPr lang="en-GB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T[</a:t>
            </a:r>
            <a:r>
              <a:rPr lang="en-GB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pos</a:t>
            </a: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]=NIL</a:t>
            </a:r>
            <a:endParaRPr lang="en-GB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GB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pos</a:t>
            </a:r>
            <a:endParaRPr lang="en-GB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标题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Open addressing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/>
              <a:t>Remove</a:t>
            </a:r>
            <a:r>
              <a:rPr lang="en-US" dirty="0"/>
              <a:t> Operation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>
                <a:extLst>
                  <a:ext uri="{FF2B5EF4-FFF2-40B4-BE49-F238E27FC236}">
                    <a14:artisticCrisscrossEtching id="{1E35F39B-B593-48B6-8754-DACA389105B4}"/>
                  </a:ext>
                </a:extLst>
              </p:cNvPr>
              <p:cNvSpPr txBox="1"/>
              <p:nvPr/>
            </p:nvSpPr>
            <p:spPr>
              <a:xfrm>
                <a:off x="6180354" y="4570419"/>
                <a:ext cx="1401465" cy="307777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>
                <a:spAutoFit/>
              </a:bodyPr>
              <a:lstStyle/>
              <a:p>
                <a:pPr algn="ctr"/>
                <a:r>
                  <a:rPr lang="en-US" sz="2000" b="0" dirty="0">
                    <a:solidFill>
                      <a:schemeClr val="accent2">
                        <a:lumMod val="50000"/>
                      </a:schemeClr>
                    </a:solidFill>
                  </a:rPr>
                  <a:t>Remove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245</m:t>
                    </m:r>
                  </m:oMath>
                </a14:m>
                <a:endParaRPr lang="en-US" sz="20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354" y="4570419"/>
                <a:ext cx="1401465" cy="307777"/>
              </a:xfrm>
              <a:prstGeom prst="rect">
                <a:avLst/>
              </a:prstGeom>
              <a:blipFill rotWithShape="1">
                <a:blip r:embed="rId5"/>
                <a:stretch>
                  <a:fillRect l="-8261" t="-26000" r="-3043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44" name="组合 43"/>
          <p:cNvGrpSpPr/>
          <p:nvPr/>
        </p:nvGrpSpPr>
        <p:grpSpPr>
          <a:xfrm>
            <a:off x="4362099" y="4459833"/>
            <a:ext cx="1818255" cy="264475"/>
            <a:chOff x="4362099" y="5939918"/>
            <a:chExt cx="1818255" cy="264475"/>
          </a:xfrm>
        </p:grpSpPr>
        <p:cxnSp>
          <p:nvCxnSpPr>
            <p:cNvPr id="39" name="直接箭头连接符 38"/>
            <p:cNvCxnSpPr>
              <a:stCxn id="38" idx="1"/>
              <a:endCxn id="17" idx="1"/>
            </p:cNvCxnSpPr>
            <p:nvPr/>
          </p:nvCxnSpPr>
          <p:spPr>
            <a:xfrm flipH="1">
              <a:off x="4362099" y="6204393"/>
              <a:ext cx="1818255" cy="0"/>
            </a:xfrm>
            <a:prstGeom prst="straightConnector1">
              <a:avLst/>
            </a:prstGeom>
            <a:ln w="285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文本框 41">
                  <a:extLst>
                    <a:ext uri="{FF2B5EF4-FFF2-40B4-BE49-F238E27FC236}">
                      <a14:artisticCrisscrossEtching id="{72AB1CA0-1256-441E-B870-6E4359EF205B}"/>
                    </a:ext>
                  </a:extLst>
                </p:cNvPr>
                <p:cNvSpPr txBox="1"/>
                <p:nvPr/>
              </p:nvSpPr>
              <p:spPr>
                <a:xfrm>
                  <a:off x="4977351" y="5939918"/>
                  <a:ext cx="109966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245,0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1600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1</a:t>
                  </a:r>
                </a:p>
              </p:txBody>
            </p:sp>
          </mc:Choice>
          <mc:Fallback>
            <p:sp>
              <p:nvSpPr>
                <p:cNvPr id="42" name="文本框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7351" y="5939918"/>
                  <a:ext cx="1099660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6630" t="-27500" r="-10497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  <p:sp>
        <p:nvSpPr>
          <p:cNvPr id="45" name="矩形 44"/>
          <p:cNvSpPr/>
          <p:nvPr/>
        </p:nvSpPr>
        <p:spPr>
          <a:xfrm>
            <a:off x="2963643" y="4601805"/>
            <a:ext cx="1398453" cy="24631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DEL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a14:artisticCrisscrossEtching id="{57D12C90-9498-4B2D-8767-9DDC6D3624A0}"/>
                  </a:ext>
                </a:extLst>
              </p:cNvPr>
              <p:cNvSpPr txBox="1"/>
              <p:nvPr/>
            </p:nvSpPr>
            <p:spPr>
              <a:xfrm>
                <a:off x="6251914" y="5093465"/>
                <a:ext cx="1258349" cy="307777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>
                <a:spAutoFit/>
              </a:bodyPr>
              <a:lstStyle/>
              <a:p>
                <a:pPr algn="ctr"/>
                <a:r>
                  <a:rPr lang="en-US" sz="2000" b="0" dirty="0">
                    <a:solidFill>
                      <a:schemeClr val="accent2">
                        <a:lumMod val="50000"/>
                      </a:schemeClr>
                    </a:solidFill>
                  </a:rPr>
                  <a:t>Search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321</m:t>
                    </m:r>
                  </m:oMath>
                </a14:m>
                <a:endParaRPr lang="en-US" sz="20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914" y="5093465"/>
                <a:ext cx="1258349" cy="307777"/>
              </a:xfrm>
              <a:prstGeom prst="rect">
                <a:avLst/>
              </a:prstGeom>
              <a:blipFill rotWithShape="1">
                <a:blip r:embed="rId7"/>
                <a:stretch>
                  <a:fillRect l="-9223" t="-26000" r="-3398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52" name="组合 51"/>
          <p:cNvGrpSpPr/>
          <p:nvPr/>
        </p:nvGrpSpPr>
        <p:grpSpPr>
          <a:xfrm>
            <a:off x="4362096" y="4724964"/>
            <a:ext cx="1938500" cy="522390"/>
            <a:chOff x="4074867" y="2324483"/>
            <a:chExt cx="1938500" cy="522390"/>
          </a:xfrm>
        </p:grpSpPr>
        <p:cxnSp>
          <p:nvCxnSpPr>
            <p:cNvPr id="53" name="直接箭头连接符 52"/>
            <p:cNvCxnSpPr>
              <a:stCxn id="51" idx="1"/>
              <a:endCxn id="45" idx="3"/>
            </p:cNvCxnSpPr>
            <p:nvPr/>
          </p:nvCxnSpPr>
          <p:spPr>
            <a:xfrm flipH="1" flipV="1">
              <a:off x="4074867" y="2324483"/>
              <a:ext cx="1889818" cy="5223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文本框 53">
                  <a:extLst>
                    <a:ext uri="{FF2B5EF4-FFF2-40B4-BE49-F238E27FC236}">
                      <a14:artisticCrisscrossEtching id="{8610529D-C83D-478D-B45C-DDE5F9A243B2}"/>
                    </a:ext>
                  </a:extLst>
                </p:cNvPr>
                <p:cNvSpPr txBox="1"/>
                <p:nvPr/>
              </p:nvSpPr>
              <p:spPr>
                <a:xfrm rot="942764">
                  <a:off x="4913707" y="2468784"/>
                  <a:ext cx="109966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321,0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1600" dirty="0">
                      <a:solidFill>
                        <a:srgbClr val="C00000"/>
                      </a:solidFill>
                    </a:rPr>
                    <a:t>1</a:t>
                  </a:r>
                </a:p>
              </p:txBody>
            </p:sp>
          </mc:Choice>
          <mc:Fallback>
            <p:sp>
              <p:nvSpPr>
                <p:cNvPr id="54" name="文本框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42764">
                  <a:off x="4913707" y="2468784"/>
                  <a:ext cx="1099660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6486" t="-1136" r="-11351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  <p:sp>
        <p:nvSpPr>
          <p:cNvPr id="57" name="文本框 56"/>
          <p:cNvSpPr txBox="1"/>
          <p:nvPr/>
        </p:nvSpPr>
        <p:spPr>
          <a:xfrm rot="1800000">
            <a:off x="6487307" y="2064029"/>
            <a:ext cx="1793020" cy="5788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WRONG!!!</a:t>
            </a: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101870" y="3081094"/>
            <a:ext cx="2553416" cy="1325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HashRemove</a:t>
            </a:r>
            <a:r>
              <a:rPr lang="en-GB" sz="1600" b="1" u="sng" dirty="0">
                <a:solidFill>
                  <a:schemeClr val="tx1"/>
                </a:solidFill>
              </a:rPr>
              <a:t>(</a:t>
            </a:r>
            <a:r>
              <a:rPr lang="en-GB" sz="1600" b="1" u="sng" dirty="0" err="1">
                <a:solidFill>
                  <a:schemeClr val="tx1"/>
                </a:solidFill>
              </a:rPr>
              <a:t>T,k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  <a:endParaRPr lang="en-GB" sz="1600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pos</a:t>
            </a: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GB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HashSearch</a:t>
            </a: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T,k</a:t>
            </a: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GB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GB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pos</a:t>
            </a: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!=NIL)</a:t>
            </a:r>
            <a:endParaRPr lang="en-GB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T[</a:t>
            </a:r>
            <a:r>
              <a:rPr lang="en-GB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</a:t>
            </a:r>
            <a:r>
              <a:rPr lang="en-GB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]=DEL</a:t>
            </a:r>
            <a:endParaRPr lang="en-GB" sz="16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GB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pos</a:t>
            </a:r>
            <a:endParaRPr lang="en-GB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4362103" y="5247354"/>
            <a:ext cx="1992216" cy="955218"/>
            <a:chOff x="2391393" y="3543386"/>
            <a:chExt cx="1992216" cy="955218"/>
          </a:xfrm>
        </p:grpSpPr>
        <p:cxnSp>
          <p:nvCxnSpPr>
            <p:cNvPr id="60" name="直接箭头连接符 59"/>
            <p:cNvCxnSpPr>
              <a:stCxn id="51" idx="1"/>
              <a:endCxn id="7" idx="3"/>
            </p:cNvCxnSpPr>
            <p:nvPr/>
          </p:nvCxnSpPr>
          <p:spPr>
            <a:xfrm flipH="1">
              <a:off x="2391393" y="3543386"/>
              <a:ext cx="1889811" cy="95521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文本框 60">
                  <a:extLst>
                    <a:ext uri="{FF2B5EF4-FFF2-40B4-BE49-F238E27FC236}">
                      <a14:artisticCrisscrossEtching id="{14BD94C8-8B69-4B6C-973D-2AA7D4A74A93}"/>
                    </a:ext>
                  </a:extLst>
                </p:cNvPr>
                <p:cNvSpPr txBox="1"/>
                <p:nvPr/>
              </p:nvSpPr>
              <p:spPr>
                <a:xfrm rot="19992600">
                  <a:off x="3283949" y="3803320"/>
                  <a:ext cx="109966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321,1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1600" dirty="0">
                      <a:solidFill>
                        <a:srgbClr val="C00000"/>
                      </a:solidFill>
                    </a:rPr>
                    <a:t>7</a:t>
                  </a:r>
                </a:p>
              </p:txBody>
            </p:sp>
          </mc:Choice>
          <mc:Fallback>
            <p:sp>
              <p:nvSpPr>
                <p:cNvPr id="61" name="文本框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992600">
                  <a:off x="3283949" y="3803320"/>
                  <a:ext cx="1099660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5000" t="-14286" r="-14444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64" name="组合 63"/>
          <p:cNvGrpSpPr/>
          <p:nvPr/>
        </p:nvGrpSpPr>
        <p:grpSpPr>
          <a:xfrm>
            <a:off x="4362094" y="5133865"/>
            <a:ext cx="1889820" cy="329574"/>
            <a:chOff x="2742641" y="1960124"/>
            <a:chExt cx="1889820" cy="329574"/>
          </a:xfrm>
        </p:grpSpPr>
        <p:cxnSp>
          <p:nvCxnSpPr>
            <p:cNvPr id="65" name="直接箭头连接符 64"/>
            <p:cNvCxnSpPr>
              <a:stCxn id="51" idx="1"/>
              <a:endCxn id="20" idx="1"/>
            </p:cNvCxnSpPr>
            <p:nvPr/>
          </p:nvCxnSpPr>
          <p:spPr>
            <a:xfrm flipH="1">
              <a:off x="2742641" y="2073613"/>
              <a:ext cx="1889820" cy="216085"/>
            </a:xfrm>
            <a:prstGeom prst="straightConnector1">
              <a:avLst/>
            </a:prstGeom>
            <a:ln w="285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文本框 65">
                  <a:extLst>
                    <a:ext uri="{FF2B5EF4-FFF2-40B4-BE49-F238E27FC236}">
                      <a14:artisticCrisscrossEtching id="{F14617FE-4B1F-4B01-9A76-3903B89324AB}"/>
                    </a:ext>
                  </a:extLst>
                </p:cNvPr>
                <p:cNvSpPr txBox="1"/>
                <p:nvPr/>
              </p:nvSpPr>
              <p:spPr>
                <a:xfrm rot="21224819">
                  <a:off x="3030363" y="1960124"/>
                  <a:ext cx="109966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321,2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1600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4</a:t>
                  </a:r>
                </a:p>
              </p:txBody>
            </p:sp>
          </mc:Choice>
          <mc:Fallback>
            <p:sp>
              <p:nvSpPr>
                <p:cNvPr id="66" name="文本框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24819">
                  <a:off x="3030363" y="1960124"/>
                  <a:ext cx="1099660" cy="246221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6522" t="-19672" r="-11413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76" name="组合 75"/>
          <p:cNvGrpSpPr/>
          <p:nvPr/>
        </p:nvGrpSpPr>
        <p:grpSpPr>
          <a:xfrm>
            <a:off x="48557" y="2716614"/>
            <a:ext cx="2928201" cy="1884078"/>
            <a:chOff x="48557" y="2716614"/>
            <a:chExt cx="2928201" cy="1884078"/>
          </a:xfrm>
        </p:grpSpPr>
        <p:sp>
          <p:nvSpPr>
            <p:cNvPr id="69" name="矩形: 圆角 68"/>
            <p:cNvSpPr/>
            <p:nvPr/>
          </p:nvSpPr>
          <p:spPr>
            <a:xfrm>
              <a:off x="1000460" y="2716614"/>
              <a:ext cx="1318878" cy="21708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C00000"/>
                </a:solidFill>
              </a:endParaRPr>
            </a:p>
          </p:txBody>
        </p:sp>
        <p:cxnSp>
          <p:nvCxnSpPr>
            <p:cNvPr id="70" name="直接箭头连接符 69"/>
            <p:cNvCxnSpPr>
              <a:endCxn id="69" idx="2"/>
            </p:cNvCxnSpPr>
            <p:nvPr/>
          </p:nvCxnSpPr>
          <p:spPr>
            <a:xfrm flipV="1">
              <a:off x="1512658" y="2933700"/>
              <a:ext cx="147241" cy="1292421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矩形: 圆角 72"/>
            <p:cNvSpPr/>
            <p:nvPr/>
          </p:nvSpPr>
          <p:spPr>
            <a:xfrm>
              <a:off x="48557" y="4226121"/>
              <a:ext cx="2928201" cy="37457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GB" sz="1600" b="1" dirty="0">
                  <a:latin typeface="Courier New" pitchFamily="49" charset="0"/>
                  <a:cs typeface="Courier New" pitchFamily="49" charset="0"/>
                </a:rPr>
                <a:t>T[j]==NIL or T[j]==DEL</a:t>
              </a:r>
              <a:endParaRPr lang="en-US" sz="1600" b="1" dirty="0"/>
            </a:p>
          </p:txBody>
        </p:sp>
      </p:grpSp>
      <p:sp>
        <p:nvSpPr>
          <p:cNvPr id="77" name="文本框 76"/>
          <p:cNvSpPr txBox="1"/>
          <p:nvPr/>
        </p:nvSpPr>
        <p:spPr>
          <a:xfrm>
            <a:off x="4384423" y="1699124"/>
            <a:ext cx="1630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No change!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/>
      <p:bldP spid="45" grpId="0" animBg="1"/>
      <p:bldP spid="45" grpId="1" animBg="1"/>
      <p:bldP spid="45" grpId="2" animBg="1"/>
      <p:bldP spid="45" grpId="3" animBg="1"/>
      <p:bldP spid="51" grpId="0"/>
      <p:bldP spid="51" grpId="1"/>
      <p:bldP spid="51" grpId="2"/>
      <p:bldP spid="57" grpId="0" animBg="1"/>
      <p:bldP spid="58" grpId="0" animBg="1"/>
      <p:bldP spid="7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Commonly used probing sequences</a:t>
            </a:r>
            <a:br>
              <a:rPr lang="en-US" dirty="0"/>
            </a:br>
            <a:r>
              <a:rPr lang="en-US" dirty="0"/>
              <a:t>Linear Probing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9FAEFD35-DEEB-4DBC-B92E-CA34636FCB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08534"/>
                <a:ext cx="7886700" cy="478433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br>
                  <a:rPr lang="en-US" sz="2400" dirty="0"/>
                </a:br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Here,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is an “auxiliary hash function”.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The probe sequence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+1,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+2,…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100000"/>
                  </a:lnSpc>
                  <a:spcBef>
                    <a:spcPts val="2400"/>
                  </a:spcBef>
                </a:pPr>
                <a:r>
                  <a:rPr lang="en-US" sz="2400" dirty="0"/>
                  <a:t>Problem with linear probing: </a:t>
                </a:r>
                <a:r>
                  <a:rPr lang="en-US" sz="2400" b="1" dirty="0"/>
                  <a:t>Clustering</a:t>
                </a:r>
                <a:r>
                  <a:rPr lang="en-US" sz="2400" dirty="0"/>
                  <a:t>.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Empty slot after a “cluster” has higher chance to be chosen.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“Cluster” grows larger and larger.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“Cluster” leads to higher search time, in theory.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“Cluster” may be okay in practice (caching).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08534"/>
                <a:ext cx="7886700" cy="4784339"/>
              </a:xfrm>
              <a:blipFill rotWithShape="1">
                <a:blip r:embed="rId1"/>
                <a:stretch>
                  <a:fillRect l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40" name="组合 39"/>
          <p:cNvGrpSpPr/>
          <p:nvPr/>
        </p:nvGrpSpPr>
        <p:grpSpPr>
          <a:xfrm>
            <a:off x="3953561" y="4275152"/>
            <a:ext cx="4561789" cy="2217721"/>
            <a:chOff x="3953561" y="4292997"/>
            <a:chExt cx="4561789" cy="2217721"/>
          </a:xfrm>
        </p:grpSpPr>
        <p:sp>
          <p:nvSpPr>
            <p:cNvPr id="4" name="矩形 3"/>
            <p:cNvSpPr/>
            <p:nvPr/>
          </p:nvSpPr>
          <p:spPr>
            <a:xfrm>
              <a:off x="6624597" y="6018078"/>
              <a:ext cx="1398453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571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624597" y="6264400"/>
              <a:ext cx="1398453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533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624596" y="5771758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624596" y="5279112"/>
              <a:ext cx="1398453" cy="24631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689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624596" y="5525434"/>
              <a:ext cx="1398453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624595" y="5032792"/>
              <a:ext cx="1398453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366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624595" y="4540144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624595" y="4786466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624594" y="4293824"/>
              <a:ext cx="1398453" cy="24631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321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8023044" y="4292997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8023046" y="4539814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023047" y="4787130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8023045" y="5032130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023041" y="5278945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023043" y="5525762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023044" y="5773078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8023042" y="6018078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7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8023040" y="6264400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文本框 21">
                  <a:extLst>
                    <a:ext uri="{FF2B5EF4-FFF2-40B4-BE49-F238E27FC236}">
                      <a14:artisticCrisscrossEtching id="{B75B296F-9D4E-4147-BFC5-214FFF1A2A2D}"/>
                    </a:ext>
                  </a:extLst>
                </p:cNvPr>
                <p:cNvSpPr txBox="1"/>
                <p:nvPr/>
              </p:nvSpPr>
              <p:spPr>
                <a:xfrm>
                  <a:off x="3953561" y="5864187"/>
                  <a:ext cx="109004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2000" b="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Insert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21</m:t>
                      </m:r>
                    </m:oMath>
                  </a14:m>
                  <a:endParaRPr lang="en-US" sz="2000" dirty="0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3561" y="5864187"/>
                  <a:ext cx="1090042" cy="30777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4607" t="-25490" r="-7303" b="-490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grpSp>
          <p:nvGrpSpPr>
            <p:cNvPr id="23" name="组合 22"/>
            <p:cNvGrpSpPr/>
            <p:nvPr/>
          </p:nvGrpSpPr>
          <p:grpSpPr>
            <a:xfrm>
              <a:off x="5043603" y="6018076"/>
              <a:ext cx="1580994" cy="449284"/>
              <a:chOff x="5043603" y="4406360"/>
              <a:chExt cx="1580994" cy="449284"/>
            </a:xfrm>
          </p:grpSpPr>
          <p:cxnSp>
            <p:nvCxnSpPr>
              <p:cNvPr id="24" name="直接箭头连接符 23"/>
              <p:cNvCxnSpPr>
                <a:stCxn id="22" idx="3"/>
                <a:endCxn id="5" idx="1"/>
              </p:cNvCxnSpPr>
              <p:nvPr/>
            </p:nvCxnSpPr>
            <p:spPr>
              <a:xfrm>
                <a:off x="5043603" y="4406360"/>
                <a:ext cx="1580994" cy="369483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文本框 24">
                    <a:extLst>
                      <a:ext uri="{FF2B5EF4-FFF2-40B4-BE49-F238E27FC236}">
                        <a14:artisticCrisscrossEtching id="{AA8A5E66-80AB-4632-8390-73C0000BBC43}"/>
                      </a:ext>
                    </a:extLst>
                  </p:cNvPr>
                  <p:cNvSpPr txBox="1"/>
                  <p:nvPr/>
                </p:nvSpPr>
                <p:spPr>
                  <a:xfrm rot="858632">
                    <a:off x="5268012" y="4609423"/>
                    <a:ext cx="109966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321,1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a14:m>
                    <a:r>
                      <a:rPr lang="en-US" sz="1600" dirty="0">
                        <a:solidFill>
                          <a:srgbClr val="C00000"/>
                        </a:solidFill>
                      </a:rPr>
                      <a:t>8</a:t>
                    </a:r>
                  </a:p>
                </p:txBody>
              </p:sp>
            </mc:Choice>
            <mc:Fallback>
              <p:sp>
                <p:nvSpPr>
                  <p:cNvPr id="25" name="文本框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858632">
                    <a:off x="5268012" y="4609423"/>
                    <a:ext cx="1099660" cy="246221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5914" r="-11290" b="-282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  <a:endParaRPr lang="en-US">
                      <a:noFill/>
                    </a:endParaRPr>
                  </a:p>
                </p:txBody>
              </p:sp>
            </mc:Fallback>
          </mc:AlternateContent>
        </p:grpSp>
        <p:grpSp>
          <p:nvGrpSpPr>
            <p:cNvPr id="26" name="组合 25"/>
            <p:cNvGrpSpPr/>
            <p:nvPr/>
          </p:nvGrpSpPr>
          <p:grpSpPr>
            <a:xfrm>
              <a:off x="5043603" y="5845596"/>
              <a:ext cx="1580994" cy="295641"/>
              <a:chOff x="4891203" y="4081480"/>
              <a:chExt cx="1580994" cy="295641"/>
            </a:xfrm>
          </p:grpSpPr>
          <p:cxnSp>
            <p:nvCxnSpPr>
              <p:cNvPr id="27" name="直接箭头连接符 26"/>
              <p:cNvCxnSpPr>
                <a:stCxn id="22" idx="3"/>
                <a:endCxn id="4" idx="1"/>
              </p:cNvCxnSpPr>
              <p:nvPr/>
            </p:nvCxnSpPr>
            <p:spPr>
              <a:xfrm>
                <a:off x="4891203" y="4253960"/>
                <a:ext cx="1580994" cy="123161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文本框 27">
                    <a:extLst>
                      <a:ext uri="{FF2B5EF4-FFF2-40B4-BE49-F238E27FC236}">
                        <a14:artisticCrisscrossEtching id="{FF0AB7CD-C488-4DB4-93D7-60BBFAC6DDB6}"/>
                      </a:ext>
                    </a:extLst>
                  </p:cNvPr>
                  <p:cNvSpPr txBox="1"/>
                  <p:nvPr/>
                </p:nvSpPr>
                <p:spPr>
                  <a:xfrm rot="295747">
                    <a:off x="5272717" y="4081480"/>
                    <a:ext cx="109966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321,0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a14:m>
                    <a:r>
                      <a:rPr lang="en-US" sz="1600" dirty="0">
                        <a:solidFill>
                          <a:srgbClr val="C00000"/>
                        </a:solidFill>
                      </a:rPr>
                      <a:t>7</a:t>
                    </a:r>
                  </a:p>
                </p:txBody>
              </p:sp>
            </mc:Choice>
            <mc:Fallback>
              <p:sp>
                <p:nvSpPr>
                  <p:cNvPr id="28" name="文本框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95747">
                    <a:off x="5272717" y="4081480"/>
                    <a:ext cx="1099660" cy="246221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l="-6522" r="-10870" b="-368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  <a:endParaRPr lang="en-US">
                      <a:noFill/>
                    </a:endParaRPr>
                  </a:p>
                </p:txBody>
              </p:sp>
            </mc:Fallback>
          </mc:AlternateContent>
        </p:grpSp>
        <p:grpSp>
          <p:nvGrpSpPr>
            <p:cNvPr id="29" name="组合 28"/>
            <p:cNvGrpSpPr/>
            <p:nvPr/>
          </p:nvGrpSpPr>
          <p:grpSpPr>
            <a:xfrm>
              <a:off x="5043603" y="4416983"/>
              <a:ext cx="1580991" cy="1601093"/>
              <a:chOff x="4931593" y="1832421"/>
              <a:chExt cx="1580991" cy="1601093"/>
            </a:xfrm>
          </p:grpSpPr>
          <p:cxnSp>
            <p:nvCxnSpPr>
              <p:cNvPr id="30" name="直接箭头连接符 29"/>
              <p:cNvCxnSpPr>
                <a:stCxn id="22" idx="3"/>
                <a:endCxn id="12" idx="1"/>
              </p:cNvCxnSpPr>
              <p:nvPr/>
            </p:nvCxnSpPr>
            <p:spPr>
              <a:xfrm flipV="1">
                <a:off x="4931593" y="1832421"/>
                <a:ext cx="1580991" cy="1601093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文本框 30">
                    <a:extLst>
                      <a:ext uri="{FF2B5EF4-FFF2-40B4-BE49-F238E27FC236}">
                        <a14:artisticCrisscrossEtching id="{D4CBDFBC-67FE-4F0E-9361-2441D629D6C2}"/>
                      </a:ext>
                    </a:extLst>
                  </p:cNvPr>
                  <p:cNvSpPr txBox="1"/>
                  <p:nvPr/>
                </p:nvSpPr>
                <p:spPr>
                  <a:xfrm rot="18807872">
                    <a:off x="5095541" y="2355800"/>
                    <a:ext cx="1212768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321,2</m:t>
                              </m:r>
                            </m:e>
                          </m:d>
                          <m:r>
                            <a:rPr lang="en-US" sz="1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accent6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1" name="文本框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8807872">
                    <a:off x="5095541" y="2355800"/>
                    <a:ext cx="1212768" cy="246221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1796" t="-1156" r="-3593" b="-346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  <a:endParaRPr lang="en-US">
                      <a:noFill/>
                    </a:endParaRPr>
                  </a:p>
                </p:txBody>
              </p:sp>
            </mc:Fallback>
          </mc:AlternateContent>
        </p:grpSp>
      </p:grpSp>
      <p:grpSp>
        <p:nvGrpSpPr>
          <p:cNvPr id="47" name="组合 46"/>
          <p:cNvGrpSpPr/>
          <p:nvPr/>
        </p:nvGrpSpPr>
        <p:grpSpPr>
          <a:xfrm>
            <a:off x="6529005" y="4891780"/>
            <a:ext cx="1986342" cy="986612"/>
            <a:chOff x="6529005" y="4891780"/>
            <a:chExt cx="1986342" cy="986612"/>
          </a:xfrm>
        </p:grpSpPr>
        <p:sp>
          <p:nvSpPr>
            <p:cNvPr id="41" name="矩形: 圆角 40"/>
            <p:cNvSpPr/>
            <p:nvPr/>
          </p:nvSpPr>
          <p:spPr>
            <a:xfrm>
              <a:off x="6529005" y="4943336"/>
              <a:ext cx="1580991" cy="876101"/>
            </a:xfrm>
            <a:prstGeom prst="roundRect">
              <a:avLst/>
            </a:prstGeom>
            <a:solidFill>
              <a:schemeClr val="accent2">
                <a:lumMod val="75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C00000"/>
                </a:solidFill>
              </a:endParaRPr>
            </a:p>
          </p:txBody>
        </p:sp>
        <p:cxnSp>
          <p:nvCxnSpPr>
            <p:cNvPr id="42" name="直接箭头连接符 41"/>
            <p:cNvCxnSpPr>
              <a:stCxn id="19" idx="3"/>
              <a:endCxn id="6" idx="3"/>
            </p:cNvCxnSpPr>
            <p:nvPr/>
          </p:nvCxnSpPr>
          <p:spPr>
            <a:xfrm flipH="1" flipV="1">
              <a:off x="8023049" y="5877072"/>
              <a:ext cx="492298" cy="1320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endCxn id="11" idx="3"/>
            </p:cNvCxnSpPr>
            <p:nvPr/>
          </p:nvCxnSpPr>
          <p:spPr>
            <a:xfrm flipH="1" flipV="1">
              <a:off x="8023048" y="4891780"/>
              <a:ext cx="492290" cy="3604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Commonly used probing sequences</a:t>
            </a:r>
            <a:br>
              <a:rPr lang="en-US" dirty="0"/>
            </a:br>
            <a:r>
              <a:rPr lang="en-US" dirty="0"/>
              <a:t>Quadratic Probing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9FAEFD35-DEEB-4DBC-B92E-CA34636FCB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08534"/>
                <a:ext cx="7886700" cy="478433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br>
                  <a:rPr lang="en-US" sz="2400" dirty="0"/>
                </a:br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Here,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is an “auxiliary hash function”.</a:t>
                </a:r>
                <a:endParaRPr lang="en-US" sz="2000" dirty="0"/>
              </a:p>
              <a:p>
                <a:pPr>
                  <a:lnSpc>
                    <a:spcPct val="100000"/>
                  </a:lnSpc>
                  <a:spcBef>
                    <a:spcPts val="2400"/>
                  </a:spcBef>
                </a:pPr>
                <a:r>
                  <a:rPr lang="en-US" sz="2400" dirty="0"/>
                  <a:t>Problem with quadratic probing: </a:t>
                </a:r>
                <a:r>
                  <a:rPr lang="en-US" sz="2400" b="1" dirty="0"/>
                  <a:t>(Secondary) Clustering</a:t>
                </a:r>
                <a:r>
                  <a:rPr lang="en-US" sz="2400" dirty="0"/>
                  <a:t>.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Keys having same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/>
                  <a:t> values result in same probe sequences.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08534"/>
                <a:ext cx="7886700" cy="4784339"/>
              </a:xfrm>
              <a:blipFill rotWithShape="1">
                <a:blip r:embed="rId1"/>
                <a:stretch>
                  <a:fillRect l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Commonly used probing sequences</a:t>
            </a:r>
            <a:br>
              <a:rPr lang="en-US" dirty="0"/>
            </a:br>
            <a:r>
              <a:rPr lang="en-US" dirty="0"/>
              <a:t>Double Hashing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9FAEFD35-DEEB-4DBC-B92E-CA34636FCB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08534"/>
                <a:ext cx="8515350" cy="478433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br>
                  <a:rPr lang="en-US" sz="2400" dirty="0"/>
                </a:br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are both “auxiliary hash function”.</a:t>
                </a:r>
                <a:endParaRPr lang="en-US" sz="2000" dirty="0"/>
              </a:p>
              <a:p>
                <a:pPr>
                  <a:lnSpc>
                    <a:spcPct val="100000"/>
                  </a:lnSpc>
                  <a:spcBef>
                    <a:spcPts val="2400"/>
                  </a:spcBef>
                </a:pPr>
                <a:r>
                  <a:rPr lang="en-US" sz="2400" dirty="0"/>
                  <a:t>Why “double” hashing?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5">
                        <a:lumMod val="75000"/>
                      </a:schemeClr>
                    </a:solidFill>
                  </a:rPr>
                  <a:t>Observation 1</a:t>
                </a:r>
                <a:r>
                  <a:rPr lang="en-US" sz="2400" b="1" dirty="0"/>
                  <a:t>:</a:t>
                </a:r>
                <a:r>
                  <a:rPr lang="en-US" sz="2400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is good,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r>
                  <a:rPr lang="en-US" sz="2400" dirty="0"/>
                  <a:t> looks “random”.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Observation 2</a:t>
                </a:r>
                <a:r>
                  <a:rPr lang="en-US" sz="2400" b="1" dirty="0"/>
                  <a:t>:</a:t>
                </a:r>
                <a:r>
                  <a:rPr lang="en-US" sz="2400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is good, probe sequence looks “random”. 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Linear and quadratic probing does not give 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Observation 2</a:t>
                </a:r>
                <a:r>
                  <a:rPr lang="en-US" sz="2400" dirty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08534"/>
                <a:ext cx="8515350" cy="4784339"/>
              </a:xfrm>
              <a:blipFill rotWithShape="1">
                <a:blip r:embed="rId1"/>
                <a:stretch>
                  <a:fillRect l="-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r>
              <a:rPr lang="en-US" sz="2400" dirty="0"/>
              <a:t>Performance of open-address hashing</a:t>
            </a:r>
            <a:br>
              <a:rPr lang="en-US" dirty="0"/>
            </a:br>
            <a:r>
              <a:rPr lang="en-US" sz="4000" dirty="0"/>
              <a:t>The “Uniform Hashing” Assumption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AFE64A2A-23DA-4477-AA15-63937F3BFF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Recall the “Simple Uniform Hashing” Assumption:</a:t>
                </a:r>
                <a:br>
                  <a:rPr lang="en-US" sz="2400" dirty="0"/>
                </a:br>
                <a:r>
                  <a:rPr lang="en-US" sz="2400" dirty="0"/>
                  <a:t>Every key is </a:t>
                </a:r>
                <a:r>
                  <a:rPr lang="en-US" sz="2400" i="1" u="sng" dirty="0"/>
                  <a:t>equally likely</a:t>
                </a:r>
                <a:r>
                  <a:rPr lang="en-US" sz="2400" dirty="0"/>
                  <a:t> to map to every bucket;</a:t>
                </a:r>
                <a:br>
                  <a:rPr lang="en-US" sz="2400" dirty="0"/>
                </a:br>
                <a:r>
                  <a:rPr lang="en-US" sz="2400" dirty="0"/>
                  <a:t>Keys are mapped </a:t>
                </a:r>
                <a:r>
                  <a:rPr lang="en-US" sz="2400" i="1" u="sng" dirty="0"/>
                  <a:t>independently</a:t>
                </a:r>
                <a:r>
                  <a:rPr lang="en-US" sz="24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1800"/>
                  </a:spcBef>
                </a:pPr>
                <a:r>
                  <a:rPr lang="en-US" sz="2400" b="1" dirty="0"/>
                  <a:t>The “Uniform Hashing” Assumption:</a:t>
                </a:r>
                <a:br>
                  <a:rPr lang="en-US" sz="2400" dirty="0"/>
                </a:b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The probe sequence of each key is </a:t>
                </a:r>
                <a:r>
                  <a:rPr lang="en-US" sz="2400" i="1" u="sng" dirty="0">
                    <a:solidFill>
                      <a:schemeClr val="accent1">
                        <a:lumMod val="75000"/>
                      </a:schemeClr>
                    </a:solidFill>
                  </a:rPr>
                  <a:t>equally likely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to be</a:t>
                </a:r>
                <a:b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</a:b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any of the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permutations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⟨0,1,…,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−1⟩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1800"/>
                  </a:spcBef>
                </a:pPr>
                <a:r>
                  <a:rPr lang="en-US" sz="2000" dirty="0"/>
                  <a:t>None of linear probing, quadratic probing, or double hashing </a:t>
                </a:r>
                <a:br>
                  <a:rPr lang="en-US" sz="2000" dirty="0"/>
                </a:br>
                <a:r>
                  <a:rPr lang="en-US" sz="2000" dirty="0"/>
                  <a:t>fulfills the “uniform hashing” assumption!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But double hashing does better than the other two.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 rotWithShape="1">
                <a:blip r:embed="rId1"/>
                <a:stretch>
                  <a:fillRect l="-1005" t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/>
  <PresentationFormat>On-screen Show (4:3)</PresentationFormat>
  <Paragraphs>373</Paragraphs>
  <Slides>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宋体</vt:lpstr>
      <vt:lpstr>Wingdings</vt:lpstr>
      <vt:lpstr>Courier New</vt:lpstr>
      <vt:lpstr>Calibri Light</vt:lpstr>
      <vt:lpstr>Calibri</vt:lpstr>
      <vt:lpstr>等线</vt:lpstr>
      <vt:lpstr>Office 主题​​</vt:lpstr>
      <vt:lpstr>Hashing</vt:lpstr>
      <vt:lpstr>Quick Review</vt:lpstr>
      <vt:lpstr>Coping with collisions in hashing Open Addressing</vt:lpstr>
      <vt:lpstr>Open addressing Hash Function Re-defined</vt:lpstr>
      <vt:lpstr>Open addressing The Remove Operation</vt:lpstr>
      <vt:lpstr>Commonly used probing sequences Linear Probing</vt:lpstr>
      <vt:lpstr>Commonly used probing sequences Quadratic Probing</vt:lpstr>
      <vt:lpstr>Commonly used probing sequences Double Hashing</vt:lpstr>
      <vt:lpstr>Performance of open-address hashing The “Uniform Hashing” Assumption</vt:lpstr>
      <vt:lpstr>Assuming “uniform hashing” Performance of open-address hashing</vt:lpstr>
      <vt:lpstr>Assuming “uniform hashing” Performance of open-address hashing</vt:lpstr>
      <vt:lpstr>Collision resolution in hashing Chaining vs Open-addressing</vt:lpstr>
      <vt:lpstr>Efficient implementation of OSet</vt:lpstr>
      <vt:lpstr> </vt:lpstr>
      <vt:lpstr> </vt:lpstr>
      <vt:lpstr> </vt:lpstr>
      <vt:lpstr>Efficient implementation of OSet</vt:lpstr>
      <vt:lpstr>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Hashing</dc:title>
  <dc:creator>Chaodong</dc:creator>
  <cp:lastModifiedBy>iPad</cp:lastModifiedBy>
  <cp:revision>54</cp:revision>
  <dcterms:created xsi:type="dcterms:W3CDTF">1900-01-01T00:00:00Z</dcterms:created>
  <dcterms:modified xsi:type="dcterms:W3CDTF">1900-01-01T00:00:00Z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2052-10.16.0</vt:lpwstr>
  </property>
</Properties>
</file>