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90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4" autoAdjust="0"/>
    <p:restoredTop sz="78216" autoAdjust="0"/>
  </p:normalViewPr>
  <p:slideViewPr>
    <p:cSldViewPr snapToGrid="0" showGuides="1">
      <p:cViewPr varScale="1">
        <p:scale>
          <a:sx n="90" d="100"/>
          <a:sy n="90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34"/>
    </inkml:context>
    <inkml:brush xml:id="br0">
      <inkml:brushProperty name="width" value="0.0282701421529055" units="cm"/>
      <inkml:brushProperty name="height" value="0.0282701421529055" units="cm"/>
      <inkml:brushProperty name="color" value="#F2385B"/>
      <inkml:brushProperty name="ignorePressure" value="0"/>
    </inkml:brush>
  </inkml:definitions>
  <inkml:trace contextRef="#ctx0" brushRef="#br0">51800 12600 778,'0'50'-1,"0"0"-2	,0 0-2,0 0-1,0 6 5,0 13 14,0 12 13,0 13 13,0 2 4,0-5-6,0-7-7,0-5-6,0-8-8,0-5-7,0-7-8,0-5-9,-2-17-10,-3-24-12,-3-26-14,-2-24-14,-3-10 0,1 6 8,-1 7 11,1 6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1"/>
    </inkml:context>
    <inkml:brush xml:id="br0">
      <inkml:brushProperty name="width" value="0.0371409840881824" units="cm"/>
      <inkml:brushProperty name="height" value="0.0371409840881824" units="cm"/>
      <inkml:brushProperty name="color" value="#F2385B"/>
      <inkml:brushProperty name="ignorePressure" value="0"/>
    </inkml:brush>
  </inkml:definitions>
  <inkml:trace contextRef="#ctx0" brushRef="#br0">64450 10700 592,'-25'-49'0,"0"4"0	,0 3 0,0 3 0,0 4 4,0 7 8,0 6 8,0 7 8,-5 5 4,-9 7-2,-10 6-2,-8 7-1,-1 2-4,9 1-3,10-1-6,10 1-3,-3 5-3,-11 14 1,-14 11 0,-11 14 1,-6 10 0,4 9-2,3 10 0,3 10-2,6 4 0,9 0 0,10 0 0,10 0 1,7-4-2,6-5-1,7-7-2,6-5-2,10-6-2,17-3-5,15-3-2,16-2-5,12-5-1,9-2 2,10-3 1,10-3 1,2-2 1,-3 0 0,-3 0-1,-2 0 0,-6-2 0,-6-3-2,-6-3-1,-6-2-1,-9-5 1,-8-2 5,-10-3 3,-9-3 5,-10 2 5,-9 10 3,-10 10 5,-8 9 3,-15 4 4,-19 1 1,-18-1 2,-19 1 1,-13-4 1,-6-6-3,-6-6-1,-6-6-2,-1-9-2,7-8-2,6-10-1,7-9-3,8-5-6,14 0-9,11 0-12,14 0-9,11-5-11,14-9-11,11-10-12,14-8-11,7-4 1,3 3 13,3 3 11,4 4 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65495122969151" units="cm"/>
      <inkml:brushProperty name="height" value="0.0365495122969151" units="cm"/>
      <inkml:brushProperty name="color" value="#F2395B"/>
      <inkml:brushProperty name="ignorePressure" value="0"/>
    </inkml:brush>
  </inkml:definitions>
  <inkml:trace contextRef="#ctx0" brushRef="#br0">75450 56550 706,'68'-90'-1,"-11"23"-1	,-14 22-2,-11 22-2,-7 19 4,0 20 10,0 18 9,0 20 10,-2 13 4,-3 9-4,-3 10-2,-2 10-2,-3 5-3,1 4-2,-1 3-1,1 3-1,-3 1-2,-2 1-1,-3-1-1,-3 1-1,-2-3-1,0-2-3,0-3 0,0-3-3,0-6-3,0-5-5,0-7-6,0-5-5,-5-19-7,-9-27-7,-10-28-7,-8-28-7,-4-13-1,3 3 7,3 3 4,4 4 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264521315693855" units="cm"/>
      <inkml:brushProperty name="height" value="0.0264521315693855" units="cm"/>
      <inkml:brushProperty name="color" value="#F2395B"/>
      <inkml:brushProperty name="ignorePressure" value="0"/>
    </inkml:brush>
  </inkml:definitions>
  <inkml:trace contextRef="#ctx0" brushRef="#br0">75350 56900 923,'46'3'1,"-5"6"4	,-7 7 2,-5 6 2,-3 3 2,4 0 0,3 0-2,3 0 0,-2 0-2,-6 0-5,-6 0-4,-6 0-5,-9 1-2,-8 4-4,-10 3-2,-9 3-4,-5-1 2,0-2 3,0-3 4,0-3 5,-2-4 1,-3-3 1,-3-3 1,-2-2 1,5-5 5,16-2 7,15-3 10,17-3 7,8-6 1,4-5-9,3-7-9,3-5-9,-1-1-4,-2 6-2,-3 7-1,-3 6-2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05471178144217" units="cm"/>
      <inkml:brushProperty name="height" value="0.0305471178144217" units="cm"/>
      <inkml:brushProperty name="color" value="#F2395B"/>
      <inkml:brushProperty name="ignorePressure" value="0"/>
    </inkml:brush>
  </inkml:definitions>
  <inkml:trace contextRef="#ctx0" brushRef="#br0">75600 57800 995,'-93'139'-3,"17"-22"-8	,15-22-6,16-21-7,9-17 2,3-8 14,3-10 13,4-9 13,11-13 4,23-16-5,22-15-4,22-15-5,12-14-4,3-8-2,3-10-2,4-9-2,-4-2-3,-9 6-5,-10 7-5,-8 6-4,-8 6-3,-2 6-3,-3 7-2,-3 6-2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30354587733746" units="cm"/>
      <inkml:brushProperty name="height" value="0.0430354587733746" units="cm"/>
      <inkml:brushProperty name="color" value="#F2395B"/>
      <inkml:brushProperty name="ignorePressure" value="0"/>
    </inkml:brush>
  </inkml:definitions>
  <inkml:trace contextRef="#ctx0" brushRef="#br0">77100 55650 706,'92'21'-46,"-16"-5"17	,-15-7 18,-15-5 17,-9-3 8,1 4-2,-1 3-3,1 3-1,-6 6-3,-8 9-5,-10 10-3,-9 10-5,-12 7-2,-11 6 3,-14 7 0,-11 6 3,-6-2-1,4-9 1,3-10-1,3-8 1,-1-6 2,-2 1 5,-3-1 7,-3 1 5,7-3 3,19-2 0,19-3-1,19-3 1,7-2-4,-3 0-5,-3 0-6,-2 0-5,-3 3-4,1 6 2,-1 7 0,1 6 0,-3 6 3,-2 6 2,-3 7 3,-3 6 4,-2 3 0,0 0-1,0 0-3,0 0-1,0 4 3,0 10 6,0 10 6,0 9 8,0-1 2,0-8-1,0-10-1,0-9-1,7-20-2,17-27-4,15-28-4,16-28-3,12-31-5,9-30-5,10-32-6,10-30-4,4-12-6,0 9-3,0 10-5,0 10-5,-8 13-6,-16 19-9,-15 19-8,-15 19-9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53980416059494" units="cm"/>
      <inkml:brushProperty name="height" value="0.0453980416059494" units="cm"/>
      <inkml:brushProperty name="color" value="#F2395B"/>
      <inkml:brushProperty name="ignorePressure" value="0"/>
    </inkml:brush>
  </inkml:definitions>
  <inkml:trace contextRef="#ctx0" brushRef="#br0">26050 55000 670,'23'70'2,"-3"-9"4	,-3-10 4,-2-8 5,-1-6 2,3 1-1,3-1 0,4 1-1,1-3 1,0-2 0,0-3 0,0-3 1,4-4-2,10-3-2,10-3-4,9-2-3,2-5-5,-2-2-5,-3-3-7,-3-3-5,1-7-2,6-9 2,7-10 3,6-8 2,-1-4 3,-5 3 1,-7 3 2,-5 4 1,-4 1 3,0 0 4,0 0 4,0 0 4,1 3 1,4 6 0,3 7 0,3 6-1,-1 6 0,-2 6-2,-3 7 1,-3 6-2,-2 4 0,0 4-1,0 3 0,0 3 0,-2 1 0,-3 1-1,-3-1 0,-2 1-1,-1-1 1,3 1 0,3-1 0,4 1 2,5-4-1,10-6 0,10-6-2,9-6 0,-1-6 0,-8-2-1,-10-3-1,-9-3 0,-4-6-1,4-5-2,3-7-3,3-5-2,1-3-4,1 4-6,-1 3-6,1 3-7,-1 3 1,1 3 4,-1 3 6,1 4 5,1 1 5,3 0 6,3 0 5,4 0 5,-1 0 5,-3 0 4,-3 0 2,-2 0 4,-6 0 1,-6 0-4,-6 0-2,-6 0-3,-1 1-6,7 4-12,6 3-10,7 3-11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41003739833832" units="cm"/>
      <inkml:brushProperty name="height" value="0.0441003739833832" units="cm"/>
      <inkml:brushProperty name="color" value="#F2395B"/>
      <inkml:brushProperty name="ignorePressure" value="0"/>
    </inkml:brush>
  </inkml:definitions>
  <inkml:trace contextRef="#ctx0" brushRef="#br0">23650 56650 689,'-44'54'47,"13"10"-11	,12 10-10,13 9-11,6 6-5,0 3 0,0 3 1,0 4-2,0-6 0,0-11-2,0-14-3,0-11-3,0 10 1,0 34 1,0 35 2,0 35 3,0 11 0,0-8-1,0-10 1,0-9 0,0-4 0,0 4 0,0 3 0,0 3 1,0-15-1,0-30 1,0-32 2,0-30-1,-2-28-4,-3-21-14,-3-22-11,-2-22-13,-1-18-7,3-11-3,3-14-3,4-11-4,1-1 2,0 13 5,0 12 6,0 13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29394191503525" units="cm"/>
      <inkml:brushProperty name="height" value="0.0329394191503525" units="cm"/>
      <inkml:brushProperty name="color" value="#F2395B"/>
      <inkml:brushProperty name="ignorePressure" value="0"/>
    </inkml:brush>
  </inkml:definitions>
  <inkml:trace contextRef="#ctx0" brushRef="#br0">23800 57600 896,'118'0'0,"-11"0"0	,-14 0 0,-11 0 0,-7 0-1,0 0-2,0 0-3,0 0-1,-2 0 4,-3 0 10,-3 0 11,-2 0 10,-5-2 2,-2-3-9,-3-3-7,-3-2-9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99664156138897" units="cm"/>
      <inkml:brushProperty name="height" value="0.0399664156138897" units="cm"/>
      <inkml:brushProperty name="color" value="#F2395B"/>
      <inkml:brushProperty name="ignorePressure" value="0"/>
    </inkml:brush>
  </inkml:definitions>
  <inkml:trace contextRef="#ctx0" brushRef="#br0">24500 56900 805,'0'237'1,"0"-24"3	,0-26 2,0-24 3,0-18 2,0-9 4,0-10 2,0-8 3,0-12 1,0-12-1,0-13-2,0-12-2,0-9-2,0-2-4,0-3-2,0-3-4,4-9-5,10-11-8,10-14-9,9-11-9,6-9-2,3-3 3,3-3 2,4-2 2,-4 2 7,-9 9 11,-10 10 11,-8 10 10,-1-11 2,9-27-9,10-28-8,10-28-9,4-15-6,0 1-2,0-1-4,0 1-3,0 5 1,0 14 4,0 11 3,0 14 4,0 7 4,0 3 4,0 3 3,0 4 3,3 1 4,6 0 3,7 0 2,6 0 3,-2 0 1,-9 0-2,-10 0-2,-8 0-1,-4 3-1,3 6-1,3 7 1,4 6 0,-4 7 0,-9 10-2,-10 10 0,-8 9-2,-9 10-1,-6 14 0,-6 11-1,-6 14-1,-9 7 1,-8 3-1,-10 3 0,-9 4 0,-5-4-2,0-9-3,0-10-5,0-8-3,0-12-1,0-12 2,0-13 3,0-12 1,0-15-2,0-15-10,0-15-9,0-16-9,3-10-5,6-3 1,7-3 1,6-2 0,6 0 4,6 7 7,7 6 7,6 7 8,10 5 6,17 7 6,15 6 4,16 7 5,5 8 5,-2 14 4,-3 11 5,-3 14 3,-1 8 2,4 7-1,3 6 0,3 7-1,4 0-3,7-2-6,6-3-4,7-3-6,-1-6-11,-6-5-16,-6-7-17,-6-5-17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12999354302883" units="cm"/>
      <inkml:brushProperty name="height" value="0.0412999354302883" units="cm"/>
      <inkml:brushProperty name="color" value="#F2395B"/>
      <inkml:brushProperty name="ignorePressure" value="0"/>
    </inkml:brush>
  </inkml:definitions>
  <inkml:trace contextRef="#ctx0" brushRef="#br0">27750 57250 670,'-69'151'94,"13"4"-22	,12 3-22,13 3-22,6-2-13,0-6-2,0-6-2,0-6-3,3-10-1,6-12 1,7-13 0,6-12 2,3-13-5,0-12-6,0-13-8,0-12-7,4-13-8,10-12-6,10-13-7,9-12-6,1-9-1,-6-2 6,-6-3 5,-6-3 5,-2-1 4,3 4 2,3 3 1,4 3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3904721736908" units="cm"/>
      <inkml:brushProperty name="height" value="0.043904721736908" units="cm"/>
      <inkml:brushProperty name="color" value="#F2395B"/>
      <inkml:brushProperty name="ignorePressure" value="0"/>
    </inkml:brush>
  </inkml:definitions>
  <inkml:trace contextRef="#ctx0" brushRef="#br0">28650 58300 606,'23'-91'-1,"-3"19"-4	,-3 19-1,-2 19-4,-5 7 3,-2-3 5,-3-3 7,-3-2 7,-6-1 2,-5 3 0,-7 3 0,-5 4-1,-4 4-1,0 6-4,0 7-2,0 6-5,0 6-1,0 6-1,0 7-2,0 6-1,0 6 0,0 6 0,0 7 1,0 6-1,1-1 1,4-5 0,3-7-1,3-5 1,-2 3 0,-6 17 1,-6 15 0,-6 16 0,-1 4 1,7-6 2,6-6 1,7-6 2,4-9 0,3-8-1,3-10-1,4-9 0,4-9 0,6-5 1,7-7 1,6-5 2,4-8-2,4-5-3,3-7-3,3-5-4,1-9-1,1-9 1,-1-10 0,1-8 1,-1-4-1,1 3 0,-1 3 0,1 4-2,-4 2 1,-6 4 2,-6 3 1,-6 3 1,-9 9 5,-8 16 8,-10 15 10,-9 17 8,-5 13 2,0 13-6,0 12-5,0 13-5,3 10-4,6 10 1,7 10-2,6 9 1,1 6-2,-3 3-4,-3 3-2,-2 4-4,-1 7 0,3 13 5,3 12 2,4 13 5,-3 1 2,-5-9 0,-7-10 2,-5-8 0,-4-12 1,0-12 3,0-13 2,0-12 3,-2-16-1,-3-19-4,-3-18-4,-2-19-5,-5-19-5,-2-19-7,-3-18-9,-3-19-8,-4-24-4,-3-28-1,-3-28-1,-2-27-1,3-1-4,14 28-8,11 28-6,14 29-8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1"/>
    </inkml:context>
    <inkml:brush xml:id="br0">
      <inkml:brushProperty name="width" value="0.0286802649497986" units="cm"/>
      <inkml:brushProperty name="height" value="0.0286802649497986" units="cm"/>
      <inkml:brushProperty name="color" value="#F2385B"/>
      <inkml:brushProperty name="ignorePressure" value="0"/>
    </inkml:brush>
  </inkml:definitions>
  <inkml:trace contextRef="#ctx0" brushRef="#br0">65550 12450 767,'21'96'3,"-5"-5"9	,-7-7 8,-5-5 7,-4-3 3,0 4-4,0 3-4,0 3-3,0-4-2,0-8-3,0-10 0,0-9-3,0-9-2,0-5-3,0-7-3,0-5-4,0-4-4,0 0-3,0 0-3,0 0-4,1-7-4,4-11-6,3-14-6,3-11-5,-1-11 0,-2-5 5,-3-7 3,-3-5 6,-2-4 1,0 0 0,0 0 0,0 0-1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09021882712841" units="cm"/>
      <inkml:brushProperty name="height" value="0.0309021882712841" units="cm"/>
      <inkml:brushProperty name="color" value="#F2395B"/>
      <inkml:brushProperty name="ignorePressure" value="0"/>
    </inkml:brush>
  </inkml:definitions>
  <inkml:trace contextRef="#ctx0" brushRef="#br0">29200 56900 945,'46'96'-4,"-5"-5"-7	,-7-7-9,-5-5-7,-4-1-3,0 6 5,0 7 4,0 6 4,-2-1 10,-3-5 16,-3-7 16,-2-5 17,-3-11 3,1-11-8,-1-14-8,1-11-8,-3-15-12,-2-16-20,-3-15-17,-3-15-19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29750 56950 1000,'-4'48'-2,"-5"-3"-1	,-7-3-3,-5-2-2,-4 2 0,0 9 3,0 10 2,0 10 4,-2 4 0,-3 0 0,-3 0 0,-2 0 0,2-7 0,9-11-2,10-14-1,10-11-2,-1-1 0,-9 13-4,-10 12-2,-8 13-2,-3 1-2,7-9-3,6-10-1,7-8-3,0-12 1,-2-12 2,-3-13 2,-3-12 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22004742920399" units="cm"/>
      <inkml:brushProperty name="height" value="0.0322004742920399" units="cm"/>
      <inkml:brushProperty name="color" value="#F2395B"/>
      <inkml:brushProperty name="ignorePressure" value="0"/>
    </inkml:brush>
  </inkml:definitions>
  <inkml:trace contextRef="#ctx0" brushRef="#br0">28750 57500 948,'95'-2'0,"-9"-3"2	,-10-3 0,-8-2 1,-4-1 2,3 3 3,3 3 2,4 4 2,1 1-3,0 0-8,0 0-10,0 0-7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90375256538391" units="cm"/>
      <inkml:brushProperty name="height" value="0.0390375256538391" units="cm"/>
      <inkml:brushProperty name="color" value="#F2395B"/>
      <inkml:brushProperty name="ignorePressure" value="0"/>
    </inkml:brush>
  </inkml:definitions>
  <inkml:trace contextRef="#ctx0" brushRef="#br0">30500 58400 763,'0'54'0,"0"10"2	,0 10 1,0 9 2,0 4 2,0 1 3,0-1 3,0 1 4,0 1 2,0 3 1,0 3 1,0 4 0,0-6 1,0-11-2,0-14-1,0-11-1,0-18-4,0-22-9,0-22-6,0-21-8,1-21-5,4-19 0,3-18-2,3-19-1,4-8-1,7 3 2,6 3 0,7 4 1,2 8 2,1 17 3,-1 15 2,1 16 3,-1 12 3,1 9 3,-1 10 1,1 10 3,-1 4 0,1 0-2,-1 0-4,1 0-1,-3 4-8,-2 10-10,-3 10-12,-3 9-10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277923922985792" units="cm"/>
      <inkml:brushProperty name="height" value="0.0277923922985792" units="cm"/>
      <inkml:brushProperty name="color" value="#F2395B"/>
      <inkml:brushProperty name="ignorePressure" value="0"/>
    </inkml:brush>
  </inkml:definitions>
  <inkml:trace contextRef="#ctx0" brushRef="#br0">32300 57850 998,'0'135'1,"0"-27"-4	,0-28-7,0-28-5,0-17-3,0-2-1,0-3-1,0-3-1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12988476455212" units="cm"/>
      <inkml:brushProperty name="height" value="0.0412988476455212" units="cm"/>
      <inkml:brushProperty name="color" value="#F2395B"/>
      <inkml:brushProperty name="ignorePressure" value="0"/>
    </inkml:brush>
  </inkml:definitions>
  <inkml:trace contextRef="#ctx0" brushRef="#br0">32200 59400 672,'3'-72'1,"6"6"0	,7 7 1,6 6 1,-1 6-1,-5 6 0,-7 7 0,-5 6-2,0-5 1,10-16 2,10-15 1,9-15 2,1-1 0,-6 16-2,-6 15-3,-6 17-2,1-6 0,9-24-1,10-26-1,10-24 1,4-10-1,0 6 1,0 7-1,0 6 0,-2 7 0,-3 10 0,-3 10 0,-2 9 0,-6 9 0,-6 9 1,-6 10 1,-6 10 0,-6 13 4,-2 19 3,-3 19 6,-3 19 3,1 4 2,6-9-3,7-10-2,6-8-3,6-8-2,6-2 0,7-3-1,6-3 0,-1-1-2,-5 4 0,-7 3-1,-5 3-2,-4 3 0,0 3-1,0 3 0,0 4 0,-4 4 0,-5 6 1,-7 7 1,-5 6 2,-6 3 2,-3 0 2,-3 0 2,-2 0 3,-8 3 1,-8 6-2,-10 7-1,-9 6-2,-4 1 1,4-3 2,3-3 3,3-2 2,-2-3 0,-6 1-1,-6-1-3,-6 1-2,-2-7-11,3-12-23,3-13-21,4-12-22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12374792993069" units="cm"/>
      <inkml:brushProperty name="height" value="0.0312374792993069" units="cm"/>
      <inkml:brushProperty name="color" value="#F2395B"/>
      <inkml:brushProperty name="ignorePressure" value="0"/>
    </inkml:brush>
  </inkml:definitions>
  <inkml:trace contextRef="#ctx0" brushRef="#br0">33550 58350 991,'71'50'0,"-5"0"0	,-7 0 0,-5 0 0,-8-2 0,-5-3-1,-7-3 0,-5-2 0,-3-5 1,4-2 1,3-3 3,3-3 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06207628548145" units="cm"/>
      <inkml:brushProperty name="height" value="0.0406207628548145" units="cm"/>
      <inkml:brushProperty name="color" value="#F2395B"/>
      <inkml:brushProperty name="ignorePressure" value="0"/>
    </inkml:brush>
  </inkml:definitions>
  <inkml:trace contextRef="#ctx0" brushRef="#br0">35200 56700 612,'-46'3'4,"10"6"6	,10 7 7,9 6 7,4 10 4,1 17 2,-1 15 2,1 16 2,-1 12-1,1 9-5,-1 10-3,1 10-5,-1 5-3,1 4 2,-1 3-1,1 3 1,1-2-3,3-6-6,3-6-6,4-6-7,1-12-6,0-15-8,0-15-8,0-16-7,4-13-7,10-9-4,10-10-5,9-8-5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45061756670475" units="cm"/>
      <inkml:brushProperty name="height" value="0.0345061756670475" units="cm"/>
      <inkml:brushProperty name="color" value="#F2395B"/>
      <inkml:brushProperty name="ignorePressure" value="0"/>
    </inkml:brush>
  </inkml:definitions>
  <inkml:trace contextRef="#ctx0" brushRef="#br0">36100 58200 881,'45'-115'-5,"-9"23"-10	,-10 22-9,-8 22-11,-8 12 5,-2 3 19,-3 3 18,-3 4 19,-4 1 7,-3 0-3,-3 0-4,-2 0-4,-5 1-3,-2 4-3,-3 3-3,-3 3-3,-2 4-1,0 7-1,0 6-1,0 7 0,-2 8-3,-3 14-2,-3 11-5,-2 14-2,-1 5-4,3 1-1,3-1-3,4 1-2,2-4-2,4-6-2,3-6-1,3-6-2,7-6-1,14-2-2,11-3-1,14-3-1,5-4 2,1-3 4,-1-3 5,1-2 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98185662925243" units="cm"/>
      <inkml:brushProperty name="height" value="0.0398185662925243" units="cm"/>
      <inkml:brushProperty name="color" value="#F2395B"/>
      <inkml:brushProperty name="ignorePressure" value="0"/>
    </inkml:brush>
  </inkml:definitions>
  <inkml:trace contextRef="#ctx0" brushRef="#br0">37000 57850 651,'45'-47'3,"-9"6"3	,-10 7 5,-8 6 5,-8 1 1,-2-3-1,-3-3-2,-3-2-2,-6-3 1,-5 1 1,-7-1 2,-5 1 2,-6 4-1,-3 9-3,-3 10-4,-2 10-2,-3 8-2,1 10 1,-1 10 2,1 9 0,-3 10-2,-2 14-5,-3 11-4,-3 14-5,1 0-3,6-8-1,7-10-2,6-9-2,6-7 1,6-3 2,7-3 3,6-2 3,9-5 0,13-2-1,12-3 0,13-3-2,4-10 0,-3-16 2,-3-15 2,-2-15 1,-1-14 0,3-8-3,3-10-2,4-9-2,-3-2-1,-5 6 3,-7 7 2,-5 6 2,-6 6 3,-3 6 1,-3 7 3,-2 6 3,-9 12 5,-12 19 11,-13 19 9,-12 19 11,-4 13 0,7 10-8,6 10-9,7 9-9,0 9-5,-2 9-4,-3 10-3,-3 10-3,-1 7-1,4 6 0,3 7 0,3 6 1,1 3 1,1 0 2,-1 0 3,1 0 3,-1-5 1,1-9 1,-1-10-1,1-8 1,-1-14-2,1-15-1,-1-15-3,1-16-3,-3-18-4,-2-18-10,-3-19-9,-3-18-9,-1-14-8,4-5-5,3-7-5,3-5-7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1"/>
    </inkml:context>
    <inkml:brush xml:id="br0">
      <inkml:brushProperty name="width" value="0.0272861998528242" units="cm"/>
      <inkml:brushProperty name="height" value="0.0272861998528242" units="cm"/>
      <inkml:brushProperty name="color" value="#F2385B"/>
      <inkml:brushProperty name="ignorePressure" value="0"/>
    </inkml:brush>
  </inkml:definitions>
  <inkml:trace contextRef="#ctx0" brushRef="#br0">65700 11550 806,'68'71'31,"-11"-5"2	,-14-7 0,-11-5 3,-6-4-6,4 0-9,3 0-11,3 0-11,-2-4-5,-6-5 1,-6-7-1,-6-5 1,-2-6-8,3-3-17,3-3-17,4-2-16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68426293134689" units="cm"/>
      <inkml:brushProperty name="height" value="0.0368426293134689" units="cm"/>
      <inkml:brushProperty name="color" value="#F2395B"/>
      <inkml:brushProperty name="ignorePressure" value="0"/>
    </inkml:brush>
  </inkml:definitions>
  <inkml:trace contextRef="#ctx0" brushRef="#br0">37250 58300 825,'70'3'-3,"-9"6"-6	,-10 7-7,-8 6-5,-6 3 2,1 0 12,-1 0 12,1 0 11,-6 3 7,-8 6-1,-10 7 1,-9 6-1,-9 4-1,-5 4-2,-7 3-3,-5 3-3,-6-2-1,-3-6 0,-3-6 1,-2-6-1,10-12-1,25-15-4,25-15-5,25-16-2,9-10-7,-6-3-7,-6-3-7,-6-2-8,-6 0-6,-2 7-3,-3 6-4,-3 7-3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12030816078186" units="cm"/>
      <inkml:brushProperty name="height" value="0.0412030816078186" units="cm"/>
      <inkml:brushProperty name="color" value="#F2395B"/>
      <inkml:brushProperty name="ignorePressure" value="0"/>
    </inkml:brush>
  </inkml:definitions>
  <inkml:trace contextRef="#ctx0" brushRef="#br0">39900 57050 824,'-93'26'13,"17"4"-2	,15 3-1,16 3-2,10 6-1,7 9-2,6 10-1,7 10-2,4 10 0,3 13-1,3 12 1,4 13 1,-1 9 0,-3 6 3,-3 7 3,-2 6 2,-3-4 1,1-11-1,-1-14-1,1-11 0,-1-4-1,1 6 0,-1 7-2,1 6 0,1-7-3,3-18-6,3-19-5,4-18-5,1-25-7,0-27-9,0-28-9,0-28-8,1-12-3,4 7 2,3 6 3,3 7 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38672287762165" units="cm"/>
      <inkml:brushProperty name="height" value="0.0338672287762165" units="cm"/>
      <inkml:brushProperty name="color" value="#F2395B"/>
      <inkml:brushProperty name="ignorePressure" value="0"/>
    </inkml:brush>
  </inkml:definitions>
  <inkml:trace contextRef="#ctx0" brushRef="#br0">40250 57000 999,'117'-44'0,"-16"13"-1	,-15 12 0,-15 13-1,-9 6 0,1 0-1,-1 0 0,1 0-1,-4 1 0,-6 4 0,-6 3-1,-6 3 1,-7 3-4,-6 3-5,-6 3-5,-6 4-6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32373641431332" units="cm"/>
      <inkml:brushProperty name="height" value="0.0332373641431332" units="cm"/>
      <inkml:brushProperty name="color" value="#F2395B"/>
      <inkml:brushProperty name="ignorePressure" value="0"/>
    </inkml:brush>
  </inkml:definitions>
  <inkml:trace contextRef="#ctx0" brushRef="#br0">39900 57600 816,'23'73'2,"-3"-3"2	,-3-3 2,-2-2 3,-3-1 3,1 3 3,-1 3 2,1 4 4,-1-4-3,1-9-5,-1-10-7,1-8-7,-1-18-7,1-25-12,-1-25-12,1-25-10,1-10-1,3 7 10,3 6 9,4 7 10,2 4 7,4 3 6,3 3 6,3 4 6,3 2 5,3 4 3,3 3 2,4 3 4,1 3 1,0 3 1,0 3-1,0 4 0,0 1-2,0 0-5,0 0-5,0 0-5,-2 1-4,-3 4 0,-3 3-1,-2 3-1,-9 7-3,-12 14-2,-13 11-4,-12 14-3,-7 0-1,1-8 1,-1-10 1,1-9 1,-10-1 0,-19 10 0,-18 10-1,-19 9-1,-7-2 2,7-12 4,6-13 4,7-12 3,7-7 3,9 1-1,10-1 0,10 1 1,10-6-1,13-8 1,12-10 1,13-9 0,10-5-1,10 0-3,10 0-3,9 0-4,6-2-4,3-3-7,3-3-5,4-2-6,-6 0-1,-11 7 1,-14 6 3,-11 7 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16254438459873" units="cm"/>
      <inkml:brushProperty name="height" value="0.0416254438459873" units="cm"/>
      <inkml:brushProperty name="color" value="#F2395B"/>
      <inkml:brushProperty name="ignorePressure" value="0"/>
    </inkml:brush>
  </inkml:definitions>
  <inkml:trace contextRef="#ctx0" brushRef="#br0">40800 56700 730,'-22'90'1,"6"-18"2	,7-19 1,6-18 2,3-1 3,0 19 1,0 19 2,0 19 3,-2 1-1,-3-16 0,-3-15-3,-2-15 0,-5 7-1,-2 31 2,-3 32 1,-3 31 2,-4 15-1,-3 1-1,-3-1-1,-2 1-1,-3-9-1,1-15 1,-1-15 1,1-16 0,-1-18-2,1-18-5,-1-19-6,1-18-4,-1-14-5,1-5-5,-1-7-3,1-5-5,-3-14-4,-2-18-5,-3-19-3,-3-18-4,-2-10-1,0 0 2,0 0 3,0 0 2,6 4 4,13 10 7,12 10 6,13 9 6,12 9 8,13 9 9,12 10 9,13 10 8,9 8 5,6 10 0,7 10-1,6 9 0,6 7-1,6 7-3,7 6-3,6 7-3,3 5-3,0 7-1,0 6-2,0 7-3,-4-3-3,-5-8-6,-7-10-6,-5-9-6,-9-10-4,-9-9-5,-10-10-3,-8-8-5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38233448565006" units="cm"/>
      <inkml:brushProperty name="height" value="0.0338233448565006" units="cm"/>
      <inkml:brushProperty name="color" value="#F2395B"/>
      <inkml:brushProperty name="ignorePressure" value="0"/>
    </inkml:brush>
  </inkml:definitions>
  <inkml:trace contextRef="#ctx0" brushRef="#br0">42050 57200 983,'73'25'1,"-3"0"1	,-3 0 2,-2 0 2,-3 0-2,1 0-6,-1 0-6,1 0-5,-4-4-2,-6-5 2,-6-7 0,-6-5 2,-4-4 0,1 0-3,-1 0-2,1 0-2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26616689562798" units="cm"/>
      <inkml:brushProperty name="height" value="0.0326616689562798" units="cm"/>
      <inkml:brushProperty name="color" value="#F2395B"/>
      <inkml:brushProperty name="ignorePressure" value="0"/>
    </inkml:brush>
  </inkml:definitions>
  <inkml:trace contextRef="#ctx0" brushRef="#br0">42150 57150 942,'43'51'0,"-11"4"1	,-14 3-1,-11 3 1,-9 6 2,-3 9 2,-3 10 3,-2 10 3,-3 2-1,1-3-2,-1-3-2,1-2-3,1-8-2,3-8-1,3-10-1,4-9-3,2-9-6,4-5-13,3-7-14,3-5-13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79707515239716" units="cm"/>
      <inkml:brushProperty name="height" value="0.0379707515239716" units="cm"/>
      <inkml:brushProperty name="color" value="#F2395B"/>
      <inkml:brushProperty name="ignorePressure" value="0"/>
    </inkml:brush>
  </inkml:definitions>
  <inkml:trace contextRef="#ctx0" brushRef="#br0">42700 57000 766,'46'6'-1,"-5"13"-2	,-7 12-3,-5 13-2,-6 10 4,-3 10 11,-3 10 9,-2 9 11,-5 10 3,-2 14-1,-3 11-4,-3 14-2,-4 2-2,-3-6-4,-3-6-2,-2-6-4,-3-10-2,1-12 0,-1-13 0,1-12-2,-4-15-9,-6-15-20,-6-15-19,-6-16-20,-1-12-4,7-5 11,6-7 12,7-5 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42400 57900 1000,'46'23'-9,"-5"-3"1	,-7-3 2,-5-2 0,-6 0 1,-3 7-1,-3 6-1,-2 7-1,-6 2-2,-6 1-2,-6-1-4,-6 1-2,-4-3-1,1-2 2,-1-3 2,1-3 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370994880795479" units="cm"/>
      <inkml:brushProperty name="height" value="0.0370994880795479" units="cm"/>
      <inkml:brushProperty name="color" value="#F2395B"/>
      <inkml:brushProperty name="ignorePressure" value="0"/>
    </inkml:brush>
  </inkml:definitions>
  <inkml:trace contextRef="#ctx0" brushRef="#br0">42300 57200 820,'50'25'2,"0"0"5	,0 0 5,0 0 4,-2 3 2,-3 6-2,-3 7-3,-2 6 0,-6 4-3,-6 4-1,-6 3 0,-6 3-2,-6 3-2,-2 3 0,-3 3-3,-3 4-1,-9-1-1,-11-3-2,-14-3-3,-11-2-1,-12-8-1,-9-8 1,-10-10 2,-8-9 0,-4-12 2,3-11 0,3-14 0,4-11 1,5-14 0,10-11-2,10-14-1,9-11-1,9-9 0,9-3 2,10-3 2,10-2 3,10 0 1,13 7 1,12 6 0,13 7 1,9 5-1,6 7 1,7 6-2,6 7 1,1 5-1,-3 7 0,-3 6 0,-2 7-1,-1 2 1,3 1 0,3-1 0,4 1 0,-6 7 1,-11 16 0,-14 15 1,-11 17 0,-12 11 0,-9 10 0,-10 10-1,-8 9-1,-11 4-1,-8 1-1,-10-1 0,-9 1-2,-5-9 1,0-15 0,0-15 1,0-16 0,1-16 0,4-16-2,3-15-1,3-15 0,6-17-3,9-15-3,10-15-2,10-16-3,7-4 0,6 10 1,7 10 1,6 9 3,6 7-2,6 7-1,7 6-3,6 7-2,1 7-1,-3 9 1,-3 10 0,-2 10 0,-5 2-1,-2-3-4,-3-3-3,-3-2-4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2"/>
    </inkml:context>
    <inkml:brush xml:id="br0">
      <inkml:brushProperty name="width" value="0.0378884673118591" units="cm"/>
      <inkml:brushProperty name="height" value="0.0378884673118591" units="cm"/>
      <inkml:brushProperty name="color" value="#F2385B"/>
      <inkml:brushProperty name="ignorePressure" value="0"/>
    </inkml:brush>
  </inkml:definitions>
  <inkml:trace contextRef="#ctx0" brushRef="#br0">67350 13500 580,'-19'62'7,"13"-24"12	,12-26 13,13-24 12,7-24 3,4-22-10,3-22-10,3-21-10,-1-7-6,-2 9-4,-3 10-4,-3 10-5,1-7 0,6-22 2,7-22 2,6-21 4,1-10-2,-3 3-5,-3 3-4,-2 4-5,-5 8 0,-2 17 3,-3 15 4,-3 16 3,-2 16 3,0 20 2,0 18 2,0 20 2,1 13 1,4 9-1,3 10-1,3 10-1,4 16 1,7 26 0,6 24 0,7 26 1,-1 18-1,-6 13 0,-6 12-2,-6 13 0,-4-1-2,1-11 1,-1-14 0,1-11-1,-4-18-1,-6-22 0,-6-22-1,-6-21-1,-2-1 1,3 22 2,3 22 2,4 23 1,1 2 2,0-16-1,0-15 0,0-15-2,-2-23-14,-3-28-31,-3-28-30,-2-27-31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19293157756329" units="cm"/>
      <inkml:brushProperty name="height" value="0.0419293157756329" units="cm"/>
      <inkml:brushProperty name="color" value="#F2395B"/>
      <inkml:brushProperty name="ignorePressure" value="0"/>
    </inkml:brush>
  </inkml:definitions>
  <inkml:trace contextRef="#ctx0" brushRef="#br0">43750 58250 750,'0'185'-3,"0"-27"3	,0-28 3,0-28 4,0-15 4,0 1 6,0-1 5,0 1 6,0-4 0,0-6-5,0-6-5,0-6-4,-2-16-5,-3-25-3,-3-25-5,-2-25-5,2-22-2,9-19-2,10-18-1,10-19-3,7-7 2,6 7 5,7 6 6,6 7 4,4 5 4,4 7 4,3 6 2,3 7 3,-1 5 0,-2 7-3,-3 6-2,-3 7-3,-1 2-8,4 1-11,3-1-13,3 1-13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05080206692219" units="cm"/>
      <inkml:brushProperty name="height" value="0.0405080206692219" units="cm"/>
      <inkml:brushProperty name="color" value="#F2395B"/>
      <inkml:brushProperty name="ignorePressure" value="0"/>
    </inkml:brush>
  </inkml:definitions>
  <inkml:trace contextRef="#ctx0" brushRef="#br0">46250 57700 751,'39'29'2,"-22"10"7	,-22 10 5,-21 9 6,-17 1 2,-8-6-3,-10-6-3,-9-6-3,-4-6-1,4-2 0,3-3 0,3-3 0,4-2 0,7 0-1,6 0-1,7 0-1,8 3 0,14 6-1,11 7 1,14 6-1,11 1-1,14-3-4,11-3-5,14-2-2,3-5-3,-2-2 1,-3-3 0,-3-3 0,4-2-3,13 0-9,12 0-7,13 0-8,-1-4-3,-11-5 3,-14-7 2,-11-5 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3:24:51"/>
    </inkml:context>
    <inkml:brush xml:id="br0">
      <inkml:brushProperty name="width" value="0.0483860895037651" units="cm"/>
      <inkml:brushProperty name="height" value="0.0483860895037651" units="cm"/>
      <inkml:brushProperty name="color" value="#F2395B"/>
      <inkml:brushProperty name="ignorePressure" value="0"/>
    </inkml:brush>
  </inkml:definitions>
  <inkml:trace contextRef="#ctx0" brushRef="#br0">47250 58200 628,'75'4'-1,"0"10"-2	,0 10-1,0 9-3,-2 4 0,-3 1 2,-3-1 2,-2 1 2,-6-3 3,-6-2 8,-6-3 6,-6-3 6,-10 5 2,-12 17-5,-13 15-5,-12 16-4,-13 4-4,-12-6-1,-13-6-2,-12-6-2,-9-2 2,-2 3 3,-3 3 4,-3 4 4,4-3 4,13-5 1,12-7 3,13-5 2,13-9 0,17-9-2,15-10-2,16-8-1,18-4-2,22 3 0,22 3 1,23 4-1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2"/>
    </inkml:context>
    <inkml:brush xml:id="br0">
      <inkml:brushProperty name="width" value="0.0357451289892197" units="cm"/>
      <inkml:brushProperty name="height" value="0.0357451289892197" units="cm"/>
      <inkml:brushProperty name="color" value="#F2385B"/>
      <inkml:brushProperty name="ignorePressure" value="0"/>
    </inkml:brush>
  </inkml:definitions>
  <inkml:trace contextRef="#ctx0" brushRef="#br0">71050 11450 615,'-69'-93'3,"13"17"7	,12 15 6,13 16 6,4 10 3,-3 7-2,-3 6 0,-2 7-2,-3 7 0,1 9-2,-1 10 0,1 10 0,-1 7-4,1 6-3,-1 7-4,1 6-5,-1 6 0,1 6 2,-1 7 1,1 6 2,4-1-3,9-5-10,10-7-9,10-5-10,7-4-4,6 0 3,7 0 2,6 0 3,7 1 2,10 4 4,10 3 2,9 3 3,6-1 3,3-2 4,3-3 2,4-3 4,1-2 2,0 0 1,0 0 1,0 0 2,-5-2 0,-9-3 1,-10-3 1,-8-2 0,-8-1 2,-2 3 2,-3 3 2,-3 4 2,-9 2 1,-11 4-2,-14 3-3,-11 3-1,-14-1 0,-11-2 0,-14-3 1,-11-3 0,-9-6-3,-3-5-8,-3-7-9,-2-5-7,0-11-7,7-11-2,6-14-4,7-11-3,7-11-5,9-5-3,10-7-4,10-5-5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2"/>
    </inkml:context>
    <inkml:brush xml:id="br0">
      <inkml:brushProperty name="width" value="0.0330344699323177" units="cm"/>
      <inkml:brushProperty name="height" value="0.0330344699323177" units="cm"/>
      <inkml:brushProperty name="color" value="#F2385B"/>
      <inkml:brushProperty name="ignorePressure" value="0"/>
    </inkml:brush>
  </inkml:definitions>
  <inkml:trace contextRef="#ctx0" brushRef="#br0">72250 12800 665,'23'70'74,"-3"-9"-17	,-3-10-18,-2-8-16,-3-6-17,1 1-17,-1-1-17,1 1-17,-3-1 5,-2 1 28,-3-1 27,-3 1 27,-2-9 6,0-15-17,0-15-16,0-16-17,1-1-7,4 17 3,3 15 1,3 16 2,-1 9 2,-2 3 2,-3 3 1,-3 4 2,-2 5 0,0 10-1,0 10 1,0 9-1,-4 7-1,-5 7 1,-7 6 0,-5 7 0,-6 2 0,-3 1 1,-3-1 1,-2 1 1,-3-9 1,1-15 3,-1-15 1,1-16 3,1-13 1,3-9-2,3-10-2,4-8-1,-1-18-4,-3-25-10,-3-25-7,-2-25-9,-1-16-2,3-6 5,3-6 6,4-6 4,2 5-6,4 20-19,3 18-20,3 20-17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3"/>
    </inkml:context>
    <inkml:brush xml:id="br0">
      <inkml:brushProperty name="width" value="0.0260893106460571" units="cm"/>
      <inkml:brushProperty name="height" value="0.0260893106460571" units="cm"/>
      <inkml:brushProperty name="color" value="#F2385B"/>
      <inkml:brushProperty name="ignorePressure" value="0"/>
    </inkml:brush>
  </inkml:definitions>
  <inkml:trace contextRef="#ctx0" brushRef="#br0">72150 12200 843,'71'1'4,"-5"4"7	,-7 3 8,-5 3 7,-8-1 2,-5-2-4,-7-3-5,-5-3-4,-4-2-5,0 0-10,0 0-7,0 0-8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3"/>
    </inkml:context>
    <inkml:brush xml:id="br0">
      <inkml:brushProperty name="width" value="0.0225885789841413" units="cm"/>
      <inkml:brushProperty name="height" value="0.0225885789841413" units="cm"/>
      <inkml:brushProperty name="color" value="#F2385B"/>
      <inkml:brushProperty name="ignorePressure" value="0"/>
    </inkml:brush>
  </inkml:definitions>
  <inkml:trace contextRef="#ctx0" brushRef="#br0">73950 12150 973,'-129'21'-2,"45"-5"-4	,43-7-4,45-5-4,27-4 0,13 0 5,12 0 4,13 0 4,-1 0 4,-11 0 2,-14 0 2,-11 0 3,-3-2 1,10-3 0,10-3-1,9-2 0,-1-1-2,-8 3-1,-10 3-3,-9 4-2,-2 1-5,6 0-6,7 0-6,6 0-6,-1 0-4,-5 0-3,-7 0-2,-5 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3"/>
    </inkml:context>
    <inkml:brush xml:id="br0">
      <inkml:brushProperty name="width" value="0.0345572531223297" units="cm"/>
      <inkml:brushProperty name="height" value="0.0345572531223297" units="cm"/>
      <inkml:brushProperty name="color" value="#F2385B"/>
      <inkml:brushProperty name="ignorePressure" value="0"/>
    </inkml:brush>
  </inkml:definitions>
  <inkml:trace contextRef="#ctx0" brushRef="#br0">74200 12950 636,'-79'87'1,"45"-24"3	,43-26 1,45-24 3,25-18 3,10-9 3,10-10 3,9-8 3,6-9 1,3-6-3,3-6-2,4-6-2,-3-6-4,-5-2-5,-7-3-7,-5-3-5,-11 1-5,-11 6-2,-14 7-2,-11 6-2,-9 7-1,-3 10 1,-3 10 3,-2 9 0,-6 13 2,-6 20 2,-6 18 1,-6 20 1,-6 3 6,-2-8 8,-3-10 8,-3-9 9,-2 1 6,0 13 4,0 12 3,0 13 3,3 6-1,6 0-5,7 0-5,6 0-6,7-2-3,10-3-2,10-3-1,9-2-2,7-8-2,7-8-3,6-10-1,7-9-3,2-13-5,1-16-5,-1-15-5,1-15-6,-4-12-3,-6-6 2,-6-6 1,-6-6 1,-9-9 1,-8-8 2,-10-10 2,-9-9 2,-12-5 2,-11 0 1,-14 0 1,-11 0 2,-12 6 1,-9 13 0,-10 12-1,-8 13 1,-1 12 0,9 13 3,10 12 2,10 13 2,-4 6 1,-16 0 1,-15 0 1,-15 0 0,-3 1 0,14 4-1,11 3-2,14 3 0,-1 6-1,-12 9 1,-13 10 0,-12 10 0,1 0-1,16-5-1,15-7-3,17-5-1,2-1-3,-9 6-3,-10 7-3,-8 6-4,0-1-1,14-5 2,11-7 1,14-5 1,11-8-5,14-5-14,11-7-13,14-5-13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4"/>
    </inkml:context>
    <inkml:brush xml:id="br0">
      <inkml:brushProperty name="width" value="0.0404675453901291" units="cm"/>
      <inkml:brushProperty name="height" value="0.0404675453901291" units="cm"/>
      <inkml:brushProperty name="color" value="#F2385B"/>
      <inkml:brushProperty name="ignorePressure" value="0"/>
    </inkml:brush>
  </inkml:definitions>
  <inkml:trace contextRef="#ctx0" brushRef="#br0">77350 11000 543,'-46'7'69,"10"17"-12	,10 15-11,9 16-12,-1 21-8,-8 29-7,-10 28-4,-9 28-7,-7 23 0,-3 19 5,-3 19 6,-2 19 4,-5 12 1,-2 6-2,-3 7-3,-3 6-2,-1 1-4,4-3-4,3-3-4,3-2-3,7-23-2,14-41 1,11-40 2,14-40 2,5-28-16,1-11-31,-1-14-31,1-11-31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34"/>
    </inkml:context>
    <inkml:brush xml:id="br0">
      <inkml:brushProperty name="width" value="0.023087065666914" units="cm"/>
      <inkml:brushProperty name="height" value="0.023087065666914" units="cm"/>
      <inkml:brushProperty name="color" value="#F2385B"/>
      <inkml:brushProperty name="ignorePressure" value="0"/>
    </inkml:brush>
  </inkml:definitions>
  <inkml:trace contextRef="#ctx0" brushRef="#br0">51950 11900 952,'68'68'5,"-11"-11"2	,-14-14 4,-11-11 1,-7-4-1,0 6-10,0 7-7,0 6-8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5"/>
    </inkml:context>
    <inkml:brush xml:id="br0">
      <inkml:brushProperty name="width" value="0.0341540835797787" units="cm"/>
      <inkml:brushProperty name="height" value="0.0341540835797787" units="cm"/>
      <inkml:brushProperty name="color" value="#F2385B"/>
      <inkml:brushProperty name="ignorePressure" value="0"/>
    </inkml:brush>
  </inkml:definitions>
  <inkml:trace contextRef="#ctx0" brushRef="#br0">37700 13050 644,'75'-68'-28,"0"17"10	,0 15 10,0 16 11,-7 7 4,-11 1 0,-14-1-2,-11 1-2,-7 1 1,0 3 1,0 3 1,0 4 1,0 1 1,0 0-1,0 0-1,0 0 0,0-2-1,0-3 1,0-3-1,0-2 0,1-1-1,4 3 0,3 3-2,3 4 0,-1 1 0,-2 0-1,-3 0 0,-3 0 1,-1-2-1,4-3 0,3-3 0,3-2 0,-1-1 0,-2 3 0,-3 3 0,-3 4 0,-2 1-1,0 0 1,0 0 0,0 0 0,0 0-1,0 0-1,0 0 0,0 0-2,0 0 1,0 0 0,0 0 0,0 0 2,0 0 0,0 0 0,0 0 0,0 0 1,0 0 0,0 0 0,0 0 1,0 0 1,0 0 0,0 0-1,0 0 0,0 0-1,-2 4 0,-3 10 3,-3 10 2,-2 9 3,-19 20 2,-30 31 5,-32 32 4,-30 31 5,-17 10 0,1-8 0,-1-10-2,1-9-1,2-9-1,7-5-1,6-7 0,7-5 0,8-12-7,14-16-16,11-15-14,14-15-14,11-17-12,14-15-9,11-15-10,14-16-8,5-7 3,1 4 14,-1 3 14,1 3 15,1-1 9,3-2 3,3-3 3,4-3 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5"/>
    </inkml:context>
    <inkml:brush xml:id="br0">
      <inkml:brushProperty name="width" value="0.0293969009071589" units="cm"/>
      <inkml:brushProperty name="height" value="0.0293969009071589" units="cm"/>
      <inkml:brushProperty name="color" value="#F2385B"/>
      <inkml:brushProperty name="ignorePressure" value="0"/>
    </inkml:brush>
  </inkml:definitions>
  <inkml:trace contextRef="#ctx0" brushRef="#br0">39350 13500 748,'21'184'-1,"-5"-31"-7	,-7-31-5,-5-31-6,-4-21 2,0-9 12,0-10 12,0-8 10,1 3 9,4 20 2,3 18 4,3 20 3,1 17 0,1 20-2,-1 18-3,1 20-3,1-6-4,3-28-9,3-28-6,4-27-9,2-23-2,4-16 2,3-15 2,3-15 2,-1-23-8,-2-28-16,-3-28-16,-3-27-18,-6-8-4,-5 17 5,-7 15 7,-5 16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5"/>
    </inkml:context>
    <inkml:brush xml:id="br0">
      <inkml:brushProperty name="width" value="0.0243517756462097" units="cm"/>
      <inkml:brushProperty name="height" value="0.0243517756462097" units="cm"/>
      <inkml:brushProperty name="color" value="#F2385B"/>
      <inkml:brushProperty name="ignorePressure" value="0"/>
    </inkml:brush>
  </inkml:definitions>
  <inkml:trace contextRef="#ctx0" brushRef="#br0">39950 14100 903,'70'73'9,"-9"-3"2	,-10-3 3,-8-2 2,-8-8-1,-2-8-2,-3-10-3,-3-9-4,1-7-4,6-3-5,7-3-7,6-2-5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5"/>
    </inkml:context>
    <inkml:brush xml:id="br0">
      <inkml:brushProperty name="width" value="0.0262064151465893" units="cm"/>
      <inkml:brushProperty name="height" value="0.0262064151465893" units="cm"/>
      <inkml:brushProperty name="color" value="#F2385B"/>
      <inkml:brushProperty name="ignorePressure" value="0"/>
    </inkml:brush>
  </inkml:definitions>
  <inkml:trace contextRef="#ctx0" brushRef="#br0">41250 13350 839,'93'21'11,"-11"-5"7	,-14-7 8,-11-5 7,-6-6 0,4-3-10,3-3-10,3-2-9,1-3-11,1 1-9,-1-1-10,1 1-10,-6-3-5,-8-2 0,-10-3 1,-9-3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5"/>
    </inkml:context>
    <inkml:brush xml:id="br0">
      <inkml:brushProperty name="width" value="0.0343029461801052" units="cm"/>
      <inkml:brushProperty name="height" value="0.0343029461801052" units="cm"/>
      <inkml:brushProperty name="color" value="#F2385B"/>
      <inkml:brushProperty name="ignorePressure" value="0"/>
    </inkml:brush>
  </inkml:definitions>
  <inkml:trace contextRef="#ctx0" brushRef="#br0">44050 10950 641,'117'-111'28,"-16"28"-1	,-15 28 0,-15 29 0,-9 15 0,1 3 1,-1 3 0,1 4 0,-1 1-1,1 0-3,-1 0-4,1 0-2,-4 0-4,-6 0-1,-6 0-1,-6 0-1,-7 4-15,-6 10-26,-6 10-25,-6 9-27,-9-1-5,-8-8 16,-10-10 17,-9-9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6"/>
    </inkml:context>
    <inkml:brush xml:id="br0">
      <inkml:brushProperty name="width" value="0.0367158465087414" units="cm"/>
      <inkml:brushProperty name="height" value="0.0367158465087414" units="cm"/>
      <inkml:brushProperty name="color" value="#F2385B"/>
      <inkml:brushProperty name="ignorePressure" value="0"/>
    </inkml:brush>
  </inkml:definitions>
  <inkml:trace contextRef="#ctx0" brushRef="#br0">44450 11200 599,'-22'71'1,"6"-5"1	,7-7 3,6-5 1,1-4 1,-3 0 1,-3 0 1,-2 0 1,-3 4 1,1 10 2,-1 10 2,1 9 2,1 1 0,3-6-3,3-6-2,4-6-4,1-9-2,0-8-5,0-10-4,0-9-3,1-12-6,4-11-5,3-14-7,3-11-5,6-9-1,9-3 4,10-3 5,10-2 4,2-1 5,-3 3 3,-3 3 3,-2 4 3,-1 4 3,3 6 3,3 7 1,4 6 2,-3 3 2,-5 0 0,-7 0-1,-5 0 1,-8 3 2,-5 6 4,-7 7 4,-5 6 4,-8 6 1,-5 6-1,-7 7-3,-5 6-2,-1 6-2,6 6-3,7 7-3,6 6-2,4-1-3,4-5-1,3-7-1,3-5-3,3-4 1,3 0 0,3 0 1,4 0 0,2-2-1,4-3-4,3-3-4,3-2-4,-2-5-1,-6-2 2,-6-3 3,-6-3 3,-6-2 1,-2 0 0,-3 0 1,-3 0 1,-6 4 1,-5 10 4,-7 10 4,-5 9 3,-8 2 2,-5-2 0,-7-3 0,-5-3 0,-8-4 0,-5-3-1,-7-3-1,-5-2 0,-4-6-1,0-6-1,0-6-2,0-6-1,3-6-1,6-2 3,7-3 1,6-3 2,7 1 2,10 6 1,10 7 1,9 6 3,10 3-2,14 0-3,11 0-3,14 0-4,14 1-2,20 4 1,18 3 0,20 3 0,5-4-1,-6-8-1,-6-10-1,-6-9-1,7-12-4,22-11-7,22-14-7,23-11-6,0-11-6,-18-5-5,-19-7-3,-18-5-5,-20 2-3,-18 13-1,-19 12-1,-18 13-2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7"/>
    </inkml:context>
    <inkml:brush xml:id="br0">
      <inkml:brushProperty name="width" value="0.0381098352372646" units="cm"/>
      <inkml:brushProperty name="height" value="0.0381098352372646" units="cm"/>
      <inkml:brushProperty name="color" value="#F2385B"/>
      <inkml:brushProperty name="ignorePressure" value="0"/>
    </inkml:brush>
  </inkml:definitions>
  <inkml:trace contextRef="#ctx0" brushRef="#br0">48450 10150 577,'-88'76'42,"26"4"-18	,24 3-17,26 3-18,13-5-6,4-12 6,3-13 6,3-12 5,3 2 5,3 20 4,3 18 4,4 20 3,2 3 1,4-8-4,3-10-2,3-9-4,3-9-1,3-5-2,3-7-1,4-5-1,-3-9-4,-5-9-7,-7-10-8,-5-8-7,-8-15-4,-5-19-1,-7-18 0,-5-19-1,-6-13 3,-3-6 4,-3-6 6,-2-6 5,-5-2 4,-2 3 1,-3 3 2,-3 4 3,-1 8 0,4 17 0,3 15 2,3 16-1,1 4 1,1-6-1,-1-6 1,1-6 0,1-2 2,3 3 5,3 3 4,4 4 4,2 2 3,4 4 0,3 3 1,3 3 0,6 3-1,9 3-1,10 3-1,10 4-1,4 4-2,0 6-2,0 7-2,0 6-2,-4 4-2,-5 4-1,-7 3-2,-5 3 0,-6 3-2,-3 3-2,-3 3-1,-2 4-2,-9 1-2,-12 0 0,-13 0-1,-12 0-1,-9-2 1,-2-3 1,-3-3 2,-3-2 1,1-5 3,6-2 2,7-3 3,6-3 1,10-6 1,17-5-4,15-7-3,16-5-3,7-3-2,1 4 1,-1 3 0,1 3 0,-6 4 1,-8 7-3,-10 6-1,-9 7-2,-7 5 0,-3 7 2,-3 6 1,-2 7 2,-11 4 2,-15 3 0,-15 3 2,-16 4 1,-10 1 2,-3 0 5,-3 0 4,-2 0 3,2-5 3,9-9-1,10-10 0,10-8 0,7-9-1,6-6-1,7-6 0,6-6-1,13-7-2,23-6-3,22-6-3,22-6-4,15-2-1,9 3-2,10 3-1,10 4 0,0 1-1,-5 0 1,-7 0 0,-5 0 0,-4 0 1,0 0-1,0 0 1,0 0-1,-5 3-1,-9 6 0,-10 7-1,-8 6 0,-11 6-1,-8 6 2,-10 7 0,-9 6 2,-9 6 1,-5 6-1,-7 7 0,-5 6-1,-6-2 1,-3-9 1,-3-10 0,-2-8 2,2-8 0,9-2 3,10-3 2,10-3 2,0-2 1,-5 0 4,-7 0 1,-5 0 3,2 0-1,13 0-3,12 0-3,13 0-3,7-2-2,4-3 0,3-3 0,3-2-1,3-1-1,3 3-2,3 3-3,4 4-2,1 1-2,0 0 0,0 0 0,0 0-1,-7 3 0,-11 6 0,-14 7 1,-11 6 0,-11 3 2,-5 0 2,-7 0 3,-5 0 3,-12 1 2,-16 4 1,-15 3 2,-15 3 1,-9-2 2,1-6 2,-1-6 2,1-6 3,2-6 2,7-2 0,6-3 0,7-3 2,10 1-2,16 6-2,15 7-3,17 6-1,16-2-3,19-9-3,19-10-1,19-8-2,15-9-4,13-6-2,12-6-5,13-6-3,9-12-5,6-15-7,7-15-8,6-16-7,-1-10-3,-5-3 2,-7-3 1,-5-2 2,-14 3-2,-18 14-4,-19 11-4,-18 14-4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7"/>
    </inkml:context>
    <inkml:brush xml:id="br0">
      <inkml:brushProperty name="width" value="0.0278914701193571" units="cm"/>
      <inkml:brushProperty name="height" value="0.0278914701193571" units="cm"/>
      <inkml:brushProperty name="color" value="#F2385B"/>
      <inkml:brushProperty name="ignorePressure" value="0"/>
    </inkml:brush>
  </inkml:definitions>
  <inkml:trace contextRef="#ctx0" brushRef="#br0">53500 12100 788,'-57'-19'8,"39"13"14	,36 12 16,39 13 15,16 4-3,-3-3-20,-3-3-20,-2-2-19,-5-3-9,-2 1 1,-3-1 2,-3 1 2,-6-1-2,-5 1-6,-7-1-6,-5 1-7,-6-1-2,-3 1 1,-3-1 1,-2 1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8"/>
    </inkml:context>
    <inkml:brush xml:id="br0">
      <inkml:brushProperty name="width" value="0.0284275189042091" units="cm"/>
      <inkml:brushProperty name="height" value="0.0284275189042091" units="cm"/>
      <inkml:brushProperty name="color" value="#F2385B"/>
      <inkml:brushProperty name="ignorePressure" value="0"/>
    </inkml:brush>
  </inkml:definitions>
  <inkml:trace contextRef="#ctx0" brushRef="#br0">53300 13450 773,'-157'157'13,"39"-33"-4	,36-35-4,39-34-4,24-21 2,13-6 9,12-6 7,13-6 9,16-9 2,23-8-4,22-10-3,22-9-4,16-9-4,14-5-4,11-7-3,14-5-4,0-4-4,-8 0-1,-10 0-2,-9 0-2,-12 3-6,-11 6-8,-14 7-8,-11 6-10,-12 3-4,-9 0-2,-10 0-1,-8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8"/>
    </inkml:context>
    <inkml:brush xml:id="br0">
      <inkml:brushProperty name="width" value="0.0302422195672989" units="cm"/>
      <inkml:brushProperty name="height" value="0.0302422195672989" units="cm"/>
      <inkml:brushProperty name="color" value="#F2385B"/>
      <inkml:brushProperty name="ignorePressure" value="0"/>
    </inkml:brush>
  </inkml:definitions>
  <inkml:trace contextRef="#ctx0" brushRef="#br0">56850 11800 727,'-43'-4'3,"17"-5"6	,15-7 6,16-5 7,13-1 1,14 6-1,11 7-1,14 6-2,8 3-3,7 0-7,6 0-7,7 0-6,-6 0-2,-15 0 0,-15 0 2,-16 0 1,-5 4 0,6 10-1,7 10-2,6 9-1,-2 2-1,-9-2-1,-10-3 0,-8-3 0,-6 5 0,1 17-1,-1 15 0,1 16 0,-7 12 0,-12 9 1,-13 10 2,-12 10 1,-13 10 2,-12 13 7,-13 12 6,-12 13 5,-9 4 3,-2-3 2,-3-3 1,-3-2 2,-1-12-1,4-19-3,3-18-1,3-19-3,6-18-5,9-15-5,10-15-7,10-16-6,7-16-1,6-16 3,7-15 2,6-15 4,4-7-2,4 3-7,3 3-5,3 4-8,-1-12-4,-2-24-3,-3-26-5,-3-24-3,1-12 1,6 4 7,7 3 5,6 3 7,6 6 5,6 9 4,7 10 5,6 10 4,6 5 3,6 4 3,7 3 3,6 3 3,4 7 1,4 14 0,3 11 1,3 14 0,6 11 2,9 14 4,10 11 2,10 14 3,4 13 3,0 16 0,0 15 2,0 17 0,1 8-1,4 4-2,3 3-2,3 3-2,-4-2-4,-8-6-6,-10-6-5,-9-6-5,-12-13-5,-11-19-3,-14-18-2,-11-19-2,-4-7-2,6 7 0,7 6 0,6 7 0,1 0-3,-3-2-7,-3-3-6,-2-3-8,-9-9-3,-12-11 0,-13-14 0,-12-11 0,-7-6 3,1 4 7,-1 3 7,1 3 6,-3-1 5,-2-2 2,-3-3 2,-3-3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35"/>
    </inkml:context>
    <inkml:brush xml:id="br0">
      <inkml:brushProperty name="width" value="0.0220835953950882" units="cm"/>
      <inkml:brushProperty name="height" value="0.0220835953950882" units="cm"/>
      <inkml:brushProperty name="color" value="#F2385B"/>
      <inkml:brushProperty name="ignorePressure" value="0"/>
    </inkml:brush>
  </inkml:definitions>
  <inkml:trace contextRef="#ctx0" brushRef="#br0">53350 13350 996,'-24'92'4,"4"-16"-8	,3-15-6,3-15-7,1-12-5,1-6-4,-1-6-3,1-6-4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38"/>
    </inkml:context>
    <inkml:brush xml:id="br0">
      <inkml:brushProperty name="width" value="0.0240017380565405" units="cm"/>
      <inkml:brushProperty name="height" value="0.0240017380565405" units="cm"/>
      <inkml:brushProperty name="color" value="#F2385B"/>
      <inkml:brushProperty name="ignorePressure" value="0"/>
    </inkml:brush>
  </inkml:definitions>
  <inkml:trace contextRef="#ctx0" brushRef="#br0">56700 12400 916,'50'-19'-10,"0"13"3	,0 12 4,0 13 4,7 9 4,17 6 5,15 7 6,16 6 4,-2-2 1,-19-9-6,-18-10-5,-19-8-5,-12-4-10,-2 3-17,-3 3-16,-3 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8:40"/>
    </inkml:context>
    <inkml:brush xml:id="br0">
      <inkml:brushProperty name="width" value="0.030746091157198" units="cm"/>
      <inkml:brushProperty name="height" value="0.030746091157198" units="cm"/>
      <inkml:brushProperty name="color" value="#F2385B"/>
      <inkml:brushProperty name="ignorePressure" value="0"/>
    </inkml:brush>
  </inkml:definitions>
  <inkml:trace contextRef="#ctx0" brushRef="#br0">60650 11350 715,'-68'1'-14,"17"4"-1	,15 3-2,16 3-1,13 1 4,14 1 11,11-1 11,14 1 12,11-1 5,14 1 0,11-1 1,14 1 0,7-3-2,3-2-5,3-3-4,4-3-5,1-6-5,0-5-2,0-7-3,0-5-3,-7-4-4,-11 0-2,-14 0-3,-11 0-2,-9-2-3,-3-3-2,-3-3-3,-2-2-2,-8-1 0,-8 3 2,-10 3 0,-9 4 3,-7 2 1,-3 4 5,-3 3 4,-2 3 3,-9-2 3,-12-6 1,-13-6 1,-12-6 1,-4-2 0,7 3 1,6 3 0,7 4 1,4 1 2,3 0 7,3 0 5,4 0 7,4 10 4,6 23 2,7 22 2,6 22 2,4 16-1,4 14-6,3 11-6,3 14-5,1 13-3,1 16-2,-1 15 0,1 17-2,-1 5-1,1-3-1,-1-3-1,1-2-2,-3-17 0,-2-28-1,-3-28-1,-3-27-1,-1-5-1,4 23 2,3 22 1,3 22 1,-1 5 0,-2-8-1,-3-10-2,-3-9 0,-1 2-2,4 17 0,3 15-2,3 16 1,-1-4-1,-2-21 0,-3-22 0,-3-22 0,-7-27-1,-9-31-3,-10-31-3,-8-31-2,-9-37-3,-6-40 1,-6-40-1,-6-41-1,-2-19 0,3 3 2,3 3 1,4 4 1,5 7 1,10 13-1,10 12 0,9 13 0,6 16 5,3 23 8,3 22 8,4 22 10,2 27 4,4 35-1,3 35 1,3 34-1,-1 17-2,-2 0-4,-3 0-4,-3 0-4,-2-4-3,0-5-1,0-7-2,0-5-1,0-8-1,0-5 0,0-7 0,0-5 0,3-9-1,6-9-2,7-10-1,6-8-2,6-11 0,6-8 2,7-10 2,6-9 2,4-5 1,4 0 0,3 0-1,3 0 0,-4 6 1,-8 13 0,-10 12 1,-9 13 2,1-1-1,13-11 1,12-14-1,13-11 1,6-4-1,0 6 1,0 7-1,0 6 1,-7 4 1,-11 4-1,-14 3 1,-11 3 0,-1-1 1,13-2-1,12-3 0,13-3 0,2-1 0,-5 4-1,-7 3 1,-5 3 0,-6 7 0,-3 14-2,-3 11-2,-2 14 0,-8 11-2,-8 14 1,-10 11 0,-9 14 0,-10 8 0,-9 7 0,-10 6 0,-8 7 0,-9 0 0,-6-2 1,-6-3-1,-6-3 1,-1-10 0,7-16 0,6-15 1,7-15-1,0-15 0,-2-12 2,-3-13 0,-3-12 0,1-13 0,6-12-4,7-13-3,6-12-4,6-9-1,6-2-1,7-3 0,6-3-2,7 2 1,10 10 1,10 10 0,9 9 1,4 9 2,1 9 3,-1 10 4,1 10 3,-1 5 3,1 4 2,-1 3 2,1 3 3,-3 6 1,-2 9 2,-3 10 1,-3 10 1,-1 2 1,4-3-3,3-3-1,3-2-2,-1-5-3,-2-2-3,-3-3-3,-3-3-2,-2-6-3,0-5-1,0-7 0,0-5-2,1-6 0,4-3-2,3-3-1,3-2-1,6-11 0,9-15 3,10-15 3,10-16 4,4-8 0,0 0 1,0 0 0,0 0 0,3 0 0,6 0 0,7 0 0,6 0 0,3 3 1,0 6 3,0 7 2,0 6 2,-2 6 1,-3 6-3,-3 7-3,-2 6-1,-8 6-3,-8 6-3,-10 7-2,-9 6-3,-7 1-2,-3-3-3,-3-3-2,-2-2-2,-8-5-1,-8-2 0,-10-3 0,-9-3 1,-12-7-1,-11-9 2,-14-10-1,-11-8 1,-7-4 1,0 3 1,0 3 3,0 4 2,1 4 2,4 6 3,3 7 3,3 6 4,3 4 1,3 4 4,3 3 1,4 3 2,5 10 4,10 20 2,10 18 3,9 20 4,7 16 0,7 16-2,6 15-2,7 17-2,2 10-2,1 6-4,-1 7-3,1 6-4,-1 3-1,1 0-1,-1 0 1,1 0-1,-4 0-1,-6 0-1,-6 0-2,-6 0-2,-7 0-2,-6 0-3,-6 0-2,-6 0-3,-4-11 0,1-22 2,-1-22 1,1-21 1,-7-14 3,-12-2 1,-13-3 3,-12-3 1,-2-24 2,9-44 3,10-43 3,10-44 2,7-27 2,6-9 0,7-10 0,6-8 0,12-1-1,19 9-2,19 10-3,19 10-2,12 5-8,6 4-15,7 3-16,6 3-15,-5 10-5,-16 20 1,-15 18 3,-15 20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845048278570175" units="cm"/>
      <inkml:brushProperty name="height" value="0.0845048278570175" units="cm"/>
      <inkml:brushProperty name="color" value="#F2395B"/>
      <inkml:brushProperty name="ignorePressure" value="0"/>
    </inkml:brush>
  </inkml:definitions>
  <inkml:trace contextRef="#ctx0" brushRef="#br0">68200 6300 999,'73'-174'-14,"-3"-46"2	,-3-47 2,-2-47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40143533051014" units="cm"/>
      <inkml:brushProperty name="height" value="0.0440143533051014" units="cm"/>
      <inkml:brushProperty name="color" value="#F2395B"/>
      <inkml:brushProperty name="ignorePressure" value="0"/>
    </inkml:brush>
  </inkml:definitions>
  <inkml:trace contextRef="#ctx0" brushRef="#br0">42100 1500 812,'25'98'1,"0"-3"1	,0-3 2,0-2 2,-2 3 1,-3 14 2,-3 11 2,-2 14 2,-5 8 2,-2 7-1,-3 6 1,-3 7 1,-4 4-1,-3 3-1,-3 3-2,-2 4-2,-3-4-1,1-9-2,-1-10-2,1-8-2,1-15-4,3-19-2,3-18-4,4-19-4,-3-37-7,-5-52-15,-7-53-13,-5-53-13,-1-17-2,6 23 10,7 22 11,6 22 9,1 10 8,-3 1 2,-3-1 4,-2 1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86596731841564" units="cm"/>
      <inkml:brushProperty name="height" value="0.0386596731841564" units="cm"/>
      <inkml:brushProperty name="color" value="#F2395B"/>
      <inkml:brushProperty name="ignorePressure" value="0"/>
    </inkml:brush>
  </inkml:definitions>
  <inkml:trace contextRef="#ctx0" brushRef="#br0">42150 1700 786,'53'-47'25,"6"6"-2	,7 7 1,6 6-1,1 4-1,-3 4-1,-3 3-1,-2 3-3,3 3-2,14 3-3,11 3-4,14 4-4,5 1-5,1 0-3,-1 0-6,1 0-4,-7 0-5,-12 0-5,-13 0-5,-12 0-6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8878817856312" units="cm"/>
      <inkml:brushProperty name="height" value="0.0338878817856312" units="cm"/>
      <inkml:brushProperty name="color" value="#F2395B"/>
      <inkml:brushProperty name="ignorePressure" value="0"/>
    </inkml:brush>
  </inkml:definitions>
  <inkml:trace contextRef="#ctx0" brushRef="#br0">42250 2400 948,'101'-46'2,"4"10"5	,3 10 4,3 9 6,1 6-4,1 3-12,-1 3-10,1 4-11,-1 2-4,1 4 3,-1 3 4,1 3 2,-7-1 1,-12-2 0,-13-3-1,-12-3-1,-12-2-1,-8 0-2,-10 0-2,-9 0-3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958800137043" units="cm"/>
      <inkml:brushProperty name="height" value="0.033958800137043" units="cm"/>
      <inkml:brushProperty name="color" value="#F2395B"/>
      <inkml:brushProperty name="ignorePressure" value="0"/>
    </inkml:brush>
  </inkml:definitions>
  <inkml:trace contextRef="#ctx0" brushRef="#br0">44400 2750 895,'0'75'0,"0"0"0	,0 0 0,0 0 0,0 0 2,0 0 6,0 0 5,0 0 4,0-2 2,0-3-3,0-3-2,0-2-3,0-6-6,0-6-12,0-6-10,0-6-12,0-15-5,0-21 1,0-22-1,0-22 1,0-8 3,0 6 4,0 7 6,0 6 5,0 3 4,0 0 2,0 0 2,0 0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23514193296432" units="cm"/>
      <inkml:brushProperty name="height" value="0.0323514193296432" units="cm"/>
      <inkml:brushProperty name="color" value="#F2395B"/>
      <inkml:brushProperty name="ignorePressure" value="0"/>
    </inkml:brush>
  </inkml:definitions>
  <inkml:trace contextRef="#ctx0" brushRef="#br0">44550 2150 940,'70'-44'-2,"-9"13"-2	,-10 12-4,-8 13-3,-6 6 0,1 0 2,-1 0 4,1 0 2,-3 4 7,-2 10 11,-3 10 11,-3 9 12,-4 4-10,-3 1-27,-3-1-27,-2 1-29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67098355293274" units="cm"/>
      <inkml:brushProperty name="height" value="0.0467098355293274" units="cm"/>
      <inkml:brushProperty name="color" value="#F2395B"/>
      <inkml:brushProperty name="ignorePressure" value="0"/>
    </inkml:brush>
  </inkml:definitions>
  <inkml:trace contextRef="#ctx0" brushRef="#br0">45400 3250 651,'-25'162'2,"0"-24"5	,0-26 4,0-24 6,3-17 0,6-5-1,7-7-2,6-5-1,4-15-3,4-22-2,3-22-4,3-21-3,4-18-3,7-12-5,6-13-5,7-12-4,2-4-2,1 7 1,-1 6-1,1 7 1,-1 7 2,1 9 3,-1 10 5,1 10 3,-3 5 4,-2 4 4,-3 3 4,-3 3 3,-4 6 1,-3 9-2,-3 10-3,-2 10-2,-5 7 3,-2 6 7,-3 7 7,-3 6 8,-1 7 3,4 10-2,3 10-2,3 9-1,4 6-8,7 3-11,6 3-12,7 4-11,2-10-5,1-22 2,-1-22 2,1-21 2,-1-21-4,1-19-12,-1-18-11,1-19-12,1-13-1,3-6 11,3-6 11,4-6 9,5 1 8,10 9 3,10 10 2,9 10 5,1 7 1,-6 6 0,-6 7 2,-6 6 0,-7 4 0,-6 4 1,-6 3-1,-6 3 1,-7-1 1,-6-2 3,-6-3 1,-6-3 3,-6-6 5,-2-5 6,-3-7 6,-3-5 7,-4-3 3,-3 4-2,-3 3-2,-2 3-2,-5 3-1,-2 3-3,-3 3-2,-3 4-3,-6 8-3,-5 17-4,-7 15-4,-5 16-5,-1 10-3,6 7-4,7 6-4,6 7-3,4 5-1,4 7 1,3 6 1,3 7 1,4 0 2,7-2 0,6-3 1,7-3 2,7-6-1,9-5 0,10-7-2,10-5-2,4-9 0,0-9-2,0-10-1,0-8-1,0-17-1,0-21 0,0-22 0,0-22 1,-4-15 0,-5-5 0,-7-7 0,-5-5 1,-4-9 3,0-9 8,0-10 8,0-8 7,-4-8 4,-5-2-1,-7-3 0,-5-3-2,-3 1 1,4 6 1,3 7 1,3 6 1,1 9 0,1 13 0,-1 12 0,1 13-1,-1 23-2,1 34-4,-1 35-5,1 35-3,-4 22-2,-6 14 1,-6 11 1,-6 14 2,-2 8-1,3 7 0,3 6 0,4 7 0,2 2 0,4 1 2,3-1 1,3 1 1,4-6-1,7-8-5,6-10-5,7-9-5,5-13-2,7-16-2,6-15-2,7-15-1,2-15-5,1-12-8,-1-13-6,1-12-8,-6-9-1,-8-2 6,-10-3 6,-9-3 6,-5-2 2,0 0-5,0 0-3,0 0-4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79946082830429" units="cm"/>
      <inkml:brushProperty name="height" value="0.0379946082830429" units="cm"/>
      <inkml:brushProperty name="color" value="#F2395B"/>
      <inkml:brushProperty name="ignorePressure" value="0"/>
    </inkml:brush>
  </inkml:definitions>
  <inkml:trace contextRef="#ctx0" brushRef="#br0">50850 1600 913,'51'-46'7,"4"10"1	,3 10 1,3 9 0,1 6 1,1 3 0,-1 3 2,1 4 1,2 1-5,7 0-10,6 0-12,7 0-10,-4 0-5,-12 0-2,-13 0 1,-12 0-2,-18 1 1,-21 4-2,-22 3 1,-22 3-2,-10-1 4,4-2 8,3-3 8,3-3 7,4 1 7,7 6 6,6 7 5,7 6 7,4 7 3,3 10 1,3 10 3,4 9 1,1 6 0,0 3-3,0 3-2,0 4-4,1 2-1,4 4-1,3 3-1,3 3 0,1 9-3,1 16-4,-1 15-3,1 17-4,-3-3-2,-2-18-2,-3-19-2,-3-18-2,-2-15 1,0-9 1,0-10 2,0-8 2,-5-14 0,-9-15-1,-10-15-3,-8-16 0,-8-13-2,-2-9 3,-3-10 0,-3-8 2,2-4 2,10 3 3,10 3 1,9 4 3,6 2 0,3 4-1,3 3-1,4 3-2,4 1 1,6 1 2,7-1 2,6 1 2,4-1 0,4 1-3,3-1-2,3 1-3,-1 1-3,-2 3-7,-3 3-5,-3 4-6,-4 1-6,-3 0-5,-3 0-7,-2 0-4,-9 1 1,-12 4 9,-13 3 9,-12 3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35"/>
    </inkml:context>
    <inkml:brush xml:id="br0">
      <inkml:brushProperty name="width" value="0.0361219942569733" units="cm"/>
      <inkml:brushProperty name="height" value="0.0361219942569733" units="cm"/>
      <inkml:brushProperty name="color" value="#F2385B"/>
      <inkml:brushProperty name="ignorePressure" value="0"/>
    </inkml:brush>
  </inkml:definitions>
  <inkml:trace contextRef="#ctx0" brushRef="#br0">56500 11000 609,'-25'-68'3,"0"17"5	,0 15 7,0 16 6,-2 7 5,-3 1 5,-3-1 3,-2 1 4,-6 10-1,-6 22-7,-6 22-8,-6 23-8,-2 11-6,3 4-9,3 3-6,4 3-9,2-1-2,4-2 0,3-3 2,3-3 0,6-7 2,9-9 3,10-10 3,10-8 3,7-4 2,6 3 0,7 3 2,6 4 0,7-3 1,10-5 2,10-7 0,9-5 1,4-3 2,1 4 0,-1 3 2,1 3 0,-3 1 1,-2 1 0,-3-1-2,-3 1 0,-6 1-1,-5 3 0,-7 3-1,-5 4 0,-9 4 0,-9 6 1,-10 7 0,-8 6 1,-14 4 0,-15 4 2,-15 3 2,-16 3 0,-12-4 2,-5-8 2,-7-10 0,-5-9 3,-3-12-2,4-11-1,3-14-3,3-11-2,7-12-5,14-9-5,11-10-6,14-8-7,13-11-1,16-8 3,15-10 2,17-9 4,7 2-11,0 17-21,0 15-22,0 16-21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21729572117329" units="cm"/>
      <inkml:brushProperty name="height" value="0.0421729572117329" units="cm"/>
      <inkml:brushProperty name="color" value="#F2395B"/>
      <inkml:brushProperty name="ignorePressure" value="0"/>
    </inkml:brush>
  </inkml:definitions>
  <inkml:trace contextRef="#ctx0" brushRef="#br0">49650 1400 702,'-66'101'0,"19"4"0	,19 3 0,19 3 0,10 7 1,4 14 4,3 11 2,3 14 3,4 2 1,7-6 1,6-6-1,7-6 1,7-10 1,9-12 2,10-13 3,10-12 3,5-10 0,4-6-1,3-6-2,3-6-1,1-7-1,1-6-1,-1-6 1,1-6-1,-7-6-2,-12-2-5,-13-3-6,-12-3-4,2-1-2,20 4-1,18 3-1,20 3 0,8-2 0,1-6-3,-1-6-2,1-6-2,-1-6-4,1-2-7,-1-3-7,1-3-6,-10-6-2,-19-5 5,-18-7 6,-19-5 5,-12-6 3,-2-3-2,-3-3 0,-3-2-1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47926914691925" units="cm"/>
      <inkml:brushProperty name="height" value="0.0347926914691925" units="cm"/>
      <inkml:brushProperty name="color" value="#F2395B"/>
      <inkml:brushProperty name="ignorePressure" value="0"/>
    </inkml:brush>
  </inkml:definitions>
  <inkml:trace contextRef="#ctx0" brushRef="#br0">55000 1700 874,'-49'-24'2,"4"4"5	,3 3 5,3 3 4,-2 3 3,-6 3 0,-6 3 1,-6 4 0,-4-1-9,1-3-22,-1-3-19,1-2-21,2-3-6,7 1 9,6-1 10,7 1 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79877537488937" units="cm"/>
      <inkml:brushProperty name="height" value="0.0379877537488937" units="cm"/>
      <inkml:brushProperty name="color" value="#F2395B"/>
      <inkml:brushProperty name="ignorePressure" value="0"/>
    </inkml:brush>
  </inkml:definitions>
  <inkml:trace contextRef="#ctx0" brushRef="#br0">53200 2350 800,'106'0'5,"13"0"9	,12 0 9,13 0 9,4-2 1,-3-3-8,-3-3-8,-2-2-8,-5-1-2,-2 3 0,-3 3 1,-3 4 2,-9 1-3,-11 0-4,-14 0-6,-11 0-5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8381390273571" units="cm"/>
      <inkml:brushProperty name="height" value="0.038381390273571" units="cm"/>
      <inkml:brushProperty name="color" value="#F2395B"/>
      <inkml:brushProperty name="ignorePressure" value="0"/>
    </inkml:brush>
  </inkml:definitions>
  <inkml:trace contextRef="#ctx0" brushRef="#br0">54400 1600 792,'48'146'0,"-3"-5"2	,-3-7-1,-2-5 2,-5 2 2,-2 13 5,-3 12 5,-3 13 5,-2 7 1,0 4-2,0 3-3,0 3-2,-2 1-2,-3 1-2,-3-1 0,-2 1-2,-5-15 0,-2-28 1,-3-28 1,-3-27 1,-2-37-8,0-44-15,0-43-17,0-44-15,-8-32-6,-16-18 8,-15-19 6,-15-18 7,-9-9 4,1 4 2,-1 3 3,1 3 2,2 9 4,7 16 3,6 15 5,7 17 3,2 21 6,1 28 6,-1 28 6,1 29 7,2 21 3,7 16 0,6 15-1,7 17 0,4 5-1,3-3-4,3-3-3,4-2-4,2-1 2,4 3 3,3 3 5,3 4 4,6-6 0,9-11-8,10-14-5,10-11-7,5-15-7,4-16-6,3-15-6,3-15-7,4-14-2,7-8 1,6-10 2,7-9 1,-1-5 0,-6 0-4,-6 0-4,-6 0-3,-6 3 0,-2 6 5,-3 7 3,-3 6 4,-6 12 7,-5 19 10,-7 19 10,-5 19 10,-8 9 3,-5 0-3,-7 0-3,-5 0-3,-4 4-2,0 10 0,0 10 0,0 9 0,1-1-1,4-8-3,3-10-4,3-9-3,3-10-4,3-9-6,3-10-5,4-8-5,-1-14-3,-3-15 2,-3-15 0,-2-16 2,-5-15 1,-2-11-1,-3-14-1,-3-11 0,-1-6 2,4 4 4,3 3 3,3 3 4,1 6 3,1 9 0,-1 10 1,1 10 1,1 8 1,3 10 0,3 10 2,4 9 0,1 9 3,0 9 4,0 10 5,0 10 4,0 4 3,0 0 2,0 0 2,0 0 1,-2 7 0,-3 17-3,-3 15-2,-2 16-3,-3 7-3,1 1-2,-1-1-3,1 1-3,-3-3-1,-2-2 0,-3-3 0,-3-3-1,1-12-8,6-18-15,7-19-16,6-18-15,1-15-3,-3-9 10,-3-10 10,-2-8 10,-3-3 7,1 7 3,-1 6 3,1 7 4,1 4 2,3 3 1,3 3 0,4 4 1,1 4 2,0 6 4,0 7 2,0 6 5,0 3 0,0 0-1,0 0-2,0 0-2,0 3-2,0 6-3,0 7-3,0 6-3,-4 6-2,-5 6 1,-7 7 1,-5 6 1,-6 1 0,-3-3 0,-3-3 0,-2-2 0,-6-5 1,-6-2 3,-6-3 2,-6-3 2,-6-2 2,-2 0 1,-3 0 1,-3 0 2,1 0 0,6 0 1,7 0 1,6 0-1,9 1-4,13 4-10,12 3-10,13 3-10,6-1-3,0-2 5,0-3 4,0-3 4,-2-2 4,-3 0 2,-3 0 1,-2 0 2,-5 0 2,-2 0 0,-3 0 0,-3 0 0,-2 1 1,0 4-1,0 3 1,0 3 0,-2 1 2,-3 1 3,-3-1 3,-2 1 4,-5-1 0,-2 1-1,-3-1-1,-3 1-2,1-3 2,6-2 5,7-3 5,6-3 6,7-10-4,10-16-9,10-15-11,9-15-9,4-4-6,1 9 1,-1 10 0,1 10 1,-3 4 0,-2 0 0,-3 0-2,-3 0 0,-7 3 3,-9 6 7,-10 7 9,-8 6 7,-6 4 6,1 4 3,-1 3 3,1 3 4,-3 3 0,-2 3-1,-3 3-2,-3 4-2,-1-1-2,4-3 0,3-3-1,3-2-2,9-5-4,16-2-11,15-3-9,17-3-9,7-9-7,0-11-5,0-14-3,0-11-4,-2-11-2,-3-5-1,-3-7-1,-2-5 0,-5-3 4,-2 4 7,-3 3 7,-3 3 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81929948925972" units="cm"/>
      <inkml:brushProperty name="height" value="0.0381929948925972" units="cm"/>
      <inkml:brushProperty name="color" value="#F2395B"/>
      <inkml:brushProperty name="ignorePressure" value="0"/>
    </inkml:brush>
  </inkml:definitions>
  <inkml:trace contextRef="#ctx0" brushRef="#br0">58300 1950 796,'1'95'33,"4"-9"-4	,3-10-4,3-8-3,3-4-2,3 3 0,3 3 1,4 4-1,-1-1-6,-3-3-15,-3-3-14,-2-2-13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63603644073009" units="cm"/>
      <inkml:brushProperty name="height" value="0.0363603644073009" units="cm"/>
      <inkml:brushProperty name="color" value="#F2395B"/>
      <inkml:brushProperty name="ignorePressure" value="0"/>
    </inkml:brush>
  </inkml:definitions>
  <inkml:trace contextRef="#ctx0" brushRef="#br0">58450 2450 836,'25'-155'-68,"0"41"27	,0 40 27,0 42 26,3 21 13,6 3-1,7 3 0,6 4-2,4 1 0,4 0-2,3 0-1,3 0-1,1 0-4,1 0-6,-1 0-7,1 0-6,-3 3-4,-2 6 1,-3 7-1,-3 6 1,-6 4 0,-5 4 2,-7 3 1,-5 3 2,-9 4 0,-9 7-1,-10 6-1,-8 7 0,-14 5-2,-15 7 1,-15 6 0,-16 7 0,-8-1 1,0-6 0,0-6 1,0-6 1,6-9 1,13-8 3,12-10 3,13-9 2,-1-1 2,-11 10 1,-14 10 1,-11 9 1,13-15 3,41-36 8,40-39 6,42-36 7,21-17-4,3 7-13,3 6-16,4 7-13,-1 5-10,-3 7-4,-3 6-4,-2 7-4,-9 7-2,-12 9 4,-13 10 1,-12 10 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4552493840456" units="cm"/>
      <inkml:brushProperty name="height" value="0.044552493840456" units="cm"/>
      <inkml:brushProperty name="color" value="#F2395B"/>
      <inkml:brushProperty name="ignorePressure" value="0"/>
    </inkml:brush>
  </inkml:definitions>
  <inkml:trace contextRef="#ctx0" brushRef="#br0">58900 1350 682,'0'101'2,"0"4"5	,0 3 3,0 3 5,0 4 3,0 7 4,0 6 3,0 7 4,0-7 0,0-19-3,0-18-3,0-19-3,4 9 0,10 38-1,10 37 1,9 38 0,4 13-7,1-8-15,-1-10-14,1-9-14,-4-21-4,-6-31 5,-6-31 5,-6-31 6,-4-18-3,1-3-11,-1-3-11,1-2-11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89842481911182" units="cm"/>
      <inkml:brushProperty name="height" value="0.0489842481911182" units="cm"/>
      <inkml:brushProperty name="color" value="#F2395B"/>
      <inkml:brushProperty name="ignorePressure" value="0"/>
    </inkml:brush>
  </inkml:definitions>
  <inkml:trace contextRef="#ctx0" brushRef="#br0">60750 1450 754,'-38'-60'1,"26"32"-1	,24 31 1,26 32 0,12 15-1,0 0-3,0 0-3,0 0-2,-4-4-2,-5-5 1,-7-7 1,-5-5 0,-9-4 1,-9 0-1,-10 0 1,-8 0-1,-6 4 1,1 10 1,-1 10 3,1 9 1,-3 4 1,-2 1 1,-3-1 1,-3 1 0,-2 1 2,0 3 2,0 3 4,0 4 3,1 4 3,4 6 3,3 7 4,3 6 3,3 3 2,3 0-1,3 0 0,4 0 0,2-4-2,4-5-2,3-7-3,3-5-2,3-8-3,3-5-3,3-7-2,4-5-3,4-9-2,6-9-3,7-10-2,6-8-2,3-8-5,0-2-5,0-3-6,0-3-5,-2-18-4,-3-31-4,-3-31-2,-2-31-4,-5-18 0,-2-3 2,-3-3 3,-3-2 3,-4-15 1,-3-25 3,-3-25 1,-2-25 1,-1 4 5,3 35 6,3 35 6,4 34 7,2 24 5,4 17 3,3 15 3,3 16 5,1 10 1,1 7 0,-1 6 1,1 7 0,-3 5-1,-2 7 0,-3 6-1,-3 7-1,1 5-2,6 7-1,7 6-3,6 7-1,1 2-1,-3 1-2,-3-1-2,-2 1-2,-5 2-1,-2 7 1,-3 6-1,-3 7 0,-6 7 0,-5 9-1,-7 10 0,-5 10 0,-6 8 0,-3 10 0,-3 10 1,-2 9 0,-8 1 0,-8-6 0,-10-6-1,-9-6 0,-5-10-1,0-12-2,0-13-2,0-12-1,0-15-2,0-15-3,0-15-2,0-16-2,1-16-2,4-16 0,3-15 1,3-15-1,1-12 0,1-6 0,-1-6-2,1-6 1,2 4 1,7 16 4,6 15 4,7 17 4,4 0 2,3-11 2,3-14 0,4-11 0,2-3 2,4 10-1,3 10 1,3 9-1,7 13 4,14 20 6,11 18 5,14 20 6,7 13 2,3 9-2,3 10-1,4 10-2,-1 4 1,-3 0 2,-3 0 3,-2 0 3,2 3-1,9 6-2,10 7-2,10 6-3,-1-4-3,-9-11-5,-10-14-3,-8-11-5,-8-11-7,-2-5-9,-3-7-8,-3-5-9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30120788514614" units="cm"/>
      <inkml:brushProperty name="height" value="0.0430120788514614" units="cm"/>
      <inkml:brushProperty name="color" value="#F2395B"/>
      <inkml:brushProperty name="ignorePressure" value="0"/>
    </inkml:brush>
  </inkml:definitions>
  <inkml:trace contextRef="#ctx0" brushRef="#br0">64200 700 698,'139'48'0,"-22"-3"-1	,-22-3 0,-21-2-2,-15-5-2,-6-2-3,-6-3-5,-6-3-4,-18-4-2,-28-3 1,-28-3 2,-27-2 0,-15-1 4,0 3 8,0 3 7,0 4 7,1 1 5,4 0-1,3 0 0,3 0 1,3 1 1,3 4 2,3 3 2,4 3 3,4 1-3,6 1-5,7-1-5,6 1-7,13-4-4,23-6-3,22-6-4,22-6-4,10-7 0,1-6 3,-1-6 3,1-6 4,-1-2 2,1 3 1,-1 3 2,1 4 2,-3 7 2,-2 13 3,-3 12 4,-3 13 3,-9 10 2,-11 10 0,-14 10 0,-11 9 0,-9 4-1,-3 1-1,-3-1-2,-2 1-1,-3-6-2,1-8-3,-1-10-2,1-9-3,-3-21-7,-2-31-11,-3-31-12,-3-31-12,1-18-3,6-3 8,7-3 7,6-2 7,6 2 6,6 9 5,7 10 6,6 10 5,4 7 3,4 6 0,3 7 2,3 6-1,1 4 1,1 4 0,-1 3-2,1 3 1,-3 4 0,-2 7 2,-3 6 3,-3 7 1,-4 10 2,-3 16 2,-3 15 0,-2 17 2,-5 8-1,-2 4-2,-3 3-1,-3 3-2,-2-1-1,0-2 0,0-3 2,0-3 0,-7-9-10,-11-11-17,-14-14-19,-11-11-18,-9-11-8,-3-5 2,-3-7 4,-2-5 3,0-8 6,7-5 9,6-7 9,7-5 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89901734888554" units="cm"/>
      <inkml:brushProperty name="height" value="0.0389901734888554" units="cm"/>
      <inkml:brushProperty name="color" value="#F2395B"/>
      <inkml:brushProperty name="ignorePressure" value="0"/>
    </inkml:brush>
  </inkml:definitions>
  <inkml:trace contextRef="#ctx0" brushRef="#br0">64100 2600 760,'-69'-2'1,"13"-3"1	,12-3 1,13-2 1,10-5 1,10-2 3,10-3 3,9-3 1,6-1 1,3 4-2,3 3-1,4 3-1,11-4-3,23-8-1,22-10-4,22-9-2,1 1 0,-19 13 1,-18 12 1,-19 13 1,-1 6 0,20 0-1,18 0-1,20 0-2,-1 1-3,-19 4-4,-18 3-6,-19 3-4,-12 1-4,-2 1-3,-3-1-2,-3 1-1,-6 1 0,-5 3 5,-7 3 6,-5 4 4,-11 5 4,-11 10 2,-14 10 3,-11 9 1,-7 1 2,0-6 1,0-6 0,0-6 0,-5-6 1,-9-2-1,-10-3 1,-8-3 0,0-4 0,14-3 0,11-3 0,14-2 0,19-8 7,29-8 15,28-10 14,28-9 15,15-4 1,4 4-12,3 3-12,3 3-12,-1 3-7,-2 3-1,-3 3-2,-3 4-1,-6 2-1,-5 4 0,-7 3 0,-5 3 0,-9 6 0,-9 9-2,-10 10-1,-8 10-2,-14 5 2,-15 4 2,-15 3 3,-16 3 3,-13 3 1,-9 3 0,-10 3 0,-8 4 0,-9 1 1,-6 0-1,-6 0 0,-6 0 1,-4-8-6,1-16-7,-1-15-9,1-15-9,1-17-9,3-15-7,3-15-9,4-16-8,7-8 1,13 0 9,12 0 9,13 0 9,12 3 8,13 6 3,12 7 4,13 6 4,13 6 3,17 6 0,15 7 1,16 6 1,9 3 2,3 0 5,3 0 3,4 0 5,11 7 6,23 17 9,22 15 9,22 16 8,4 5 3,-12-2-6,-13-3-6,-12-3-5,-15-7-7,-15-9-7,-15-10-7,-16-8-8,-7-4-4,4 3 0,3 3 0,3 4-1,-2-3 1,-6-5 1,-6-7 1,-6-5 2,-4-4 0,1 0 1,-1 0 1,1 0 0,1 0-8,3 0-14,3 0-14,4 0-15,-3-2-6,-5-3 4,-7-3 4,-5-2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36"/>
    </inkml:context>
    <inkml:brush xml:id="br0">
      <inkml:brushProperty name="width" value="0.0333798117935658" units="cm"/>
      <inkml:brushProperty name="height" value="0.0333798117935658" units="cm"/>
      <inkml:brushProperty name="color" value="#F2385B"/>
      <inkml:brushProperty name="ignorePressure" value="0"/>
    </inkml:brush>
  </inkml:definitions>
  <inkml:trace contextRef="#ctx0" brushRef="#br0">57600 12150 659,'0'51'-2,"0"4"-3	,0 3-2,0 3-2,1 6 6,4 9 15,3 10 17,3 10 15,-1 0 4,-2-5-6,-3-7-6,-3-5-6,-2-3-6,0 4-4,0 3-3,0 3-5,0 3-3,0 3 0,0 3-2,0 4 0,-2-9-2,-3-18-1,-3-19-2,-2-18-2,-8 0 0,-8 23 1,-10 22 1,-9 22 1,-7 2 0,-3-15-2,-3-15-2,-2-16-2,-3-15 1,1-11 1,-1-14 1,1-11 1,-3-23-5,-2-31-14,-3-31-12,-3-31-14,4-7-7,13 19-3,12 19-2,13 19-3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50361168384552" units="cm"/>
      <inkml:brushProperty name="height" value="0.0350361168384552" units="cm"/>
      <inkml:brushProperty name="color" value="#F2395B"/>
      <inkml:brushProperty name="ignorePressure" value="0"/>
    </inkml:brush>
  </inkml:definitions>
  <inkml:trace contextRef="#ctx0" brushRef="#br0">67400 2350 964,'28'-46'1,"6"10"3	,7 10 2,6 9 3,6 2-1,6-2-2,7-3-4,6-3-4,4-1-1,4 4 0,3 3 1,3 3-1,-1-1 1,-2-2 1,-3-3 2,-3-3 0,-4-2-3,-3 0-6,-3 0-7,-2 0-8,-9 0-4,-12 0-2,-13 0-3,-12 0-2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9889675378799" units="cm"/>
      <inkml:brushProperty name="height" value="0.0339889675378799" units="cm"/>
      <inkml:brushProperty name="color" value="#F2395B"/>
      <inkml:brushProperty name="ignorePressure" value="0"/>
    </inkml:brush>
  </inkml:definitions>
  <inkml:trace contextRef="#ctx0" brushRef="#br0">68250 1200 908,'-21'76'17,"10"4"-3	,10 3-3,9 3-3,6 10-2,3 20-1,3 18-2,4 20-1,2 16 0,4 16 1,3 15 0,3 17 1,-1 8 0,-2 4 0,-3 3-1,-3 3-1,-4-8-2,-3-19-2,-3-18-4,-2-19-3,-5-26-2,-2-30-1,-3-32 0,-3-30-1,-7-40-1,-9-47-4,-10-47-2,-8-46-3,-8-31-1,-2-11 2,-3-14 3,-3-11 2,-1-4 3,4 6 0,3 7 2,3 6 2,4 17 1,7 28 0,6 28 2,7 29 1,4 15 4,3 3 10,3 3 9,4 4 9,1 16 4,0 32-4,0 31-2,0 32-3,-4 18-3,-5 6-2,-7 7-2,-5 6-1,-3 4-3,4 4-2,3 3-3,3 3-2,1-4 0,1-8 0,-1-10 1,1-9 1,7-26-2,16-40-4,15-40-5,17-41-5,3-18-1,-5 7 2,-7 6 1,-5 7 2,-6 5 0,-3 7 0,-3 6 0,-2 7-1,5-10-1,16-25 0,15-25-1,17-25-1,7-4-1,0 20 1,0 18 0,0 20-1,-2 13 4,-3 9 5,-3 10 5,-2 10 5,-1 7 3,3 6 1,3 7 2,4 6 0,-3 6 1,-5 6 1,-7 7 0,-5 6 0,-8 6-1,-5 6-3,-7 7-2,-5 6-3,-9 7-2,-9 10-3,-10 10-2,-8 9-2,-9 4-2,-6 1 3,-6-1 0,-6 1 3,-7-1 0,-6 1-1,-6-1-1,-6 1 0,-1-6-1,7-8 0,6-10 0,7-9-1,2-12-1,1-11-6,-1-14-4,1-11-4,1-14-3,3-11 0,3-14 0,4-11 0,2-12 1,4-9 2,3-10 3,3-8 2,4-1 3,7 9 2,6 10 2,7 10 3,5 8 1,7 10 2,6 10 2,7 9 2,4 6 1,3 3 0,3 3 0,4 4 1,1 5 1,0 10 1,0 10 2,0 9 0,0 7 0,0 7-1,0 6-1,0 7-2,-5-1-1,-9-6 0,-10-6 1,-8-6-1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28822918236256" units="cm"/>
      <inkml:brushProperty name="height" value="0.0328822918236256" units="cm"/>
      <inkml:brushProperty name="color" value="#F2395B"/>
      <inkml:brushProperty name="ignorePressure" value="0"/>
    </inkml:brush>
  </inkml:definitions>
  <inkml:trace contextRef="#ctx0" brushRef="#br0">70250 2550 782,'120'-46'3,"-9"10"4	,-10 10 5,-8 9 4,-4 4 4,3 1 3,3-1 2,4 1 2,-3-1-1,-5 1-5,-7-1-4,-5 1-6,-8-3-5,-5-2-3,-7-3-3,-5-3-4,-9-2-5,-9 0-9,-10 0-6,-8 0-8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81593219935894" units="cm"/>
      <inkml:brushProperty name="height" value="0.0381593219935894" units="cm"/>
      <inkml:brushProperty name="color" value="#F2395B"/>
      <inkml:brushProperty name="ignorePressure" value="0"/>
    </inkml:brush>
  </inkml:definitions>
  <inkml:trace contextRef="#ctx0" brushRef="#br0">71150 1550 628,'68'143'75,"-11"-11"-14	,-14-14-14,-11-11-15,-7 2-9,0 19 0,0 19-2,0 19-1,-4-1-2,-5-18-1,-7-19-3,-5-18-1,-3-7-6,4 6-7,3 7-10,3 6-7,-1-2-4,-2-9 4,-3-10 2,-3-8 2,-6-14 0,-5-15-4,-7-15-5,-5-16-4,-6-15-2,-3-11-3,-3-14 0,-2-11-2,-5-15 2,-2-16 8,-3-15 6,-3-15 7,2-9 4,10 1 1,10-1 2,9 1 1,7 5 7,7 14 15,6 11 13,7 14 14,11 7 4,20 3-7,18 3-6,20 4-7,2 1-6,-12 0-6,-13 0-4,-12 0-5,-9 0-13,-2 0-20,-3 0-18,-3 0-21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94309535622597" units="cm"/>
      <inkml:brushProperty name="height" value="0.0394309535622597" units="cm"/>
      <inkml:brushProperty name="color" value="#F2395B"/>
      <inkml:brushProperty name="ignorePressure" value="0"/>
    </inkml:brush>
  </inkml:definitions>
  <inkml:trace contextRef="#ctx0" brushRef="#br0">70250 3500 738,'-36'-300'1,"28"100"0	,28 100 1,29 100 0,15 53 1,3 6 0,3 7 0,4 6 0,-3 4-1,-5 4-2,-7 3 0,-5 3-1,-9-7-1,-9-15-1,-10-15 0,-8-16 0,-8 1-1,-2 19 2,-3 19-1,-3 19 1,-4 2 1,-3-11-1,-3-14 1,-2-11 1,-15 7-1,-25 28 0,-25 28 0,-25 29 0,-21 13 0,-15 1 3,-15-1 1,-16 1 1,-10-10 2,-3-19 1,-3-18 1,-2-19 1,2-24 1,9-28 0,10-28 0,10-27 1,13-33-1,19-33-3,19-35-2,19-34-2,21-26-2,26-15 1,24-15 0,26-16 0,29-8 0,34 0 0,35 0 0,35 0 0,24 3 1,16 6 1,15 7 3,17 6 1,2 15 1,-9 26-2,-10 24 0,-8 26-2,-20 21-1,-28 19-2,-28 19-2,-27 19-2,5 2-1,41-11 1,40-14 0,42-11 1,10-3-1,-19 10-2,-18 10-3,-19 9-1,-21 13-2,-21 20 0,-22 18-1,-22 20-1,-24 24 2,-24 31 2,-26 32 3,-24 31 2,-28 21 2,-27 14 1,-28 11 1,-28 14 1,-24 2 0,-19-6 0,-18-6 0,-19-6 0,-15-15-1,-8-21 1,-10-22 0,-9-22-1,-5-24 2,0-24 2,0-26 2,0-24 3,12-23 0,26-18-2,24-19-2,26-18-1,26-4-1,28 13-1,28 12 1,29 13-1,10-1 0,-6-11 0,-6-14 0,-6-11 1,7-15 0,22-16 0,22-15 2,23-15-1,25-9 1,32 1-3,31-1-2,32 1-3,18 4 0,6 9 0,7 10-1,6 10 0,3 13 0,0 19-1,0 19-1,0 19-1,-4 18-1,-5 19 0,-7 19 0,-5 19-1,-17 9 1,-24 0 0,-26 0 2,-24 0 0,-17 15 1,-5 32 0,-7 31 1,-5 32-1,-17 10 1,-24-9 0,-26-10-1,-24-8 1,-7-18 1,13-25 0,12-25 1,13-25 1,-13 1 0,-37 29 0,-38 28-1,-37 28 0,-21 1 1,-3-24 2,-3-26 2,-2-24 3,-3-26 1,1-24 0,-1-26-1,1-24 1,2-31-2,7-33-1,6-35-1,7-34-1,18-20-1,31-2-2,32-3-1,31-3-1,28 2 0,25 10 1,25 10 3,25 9 0,26 9 2,29 9-1,28 10 0,28 10-1,9 14 1,-9 23-1,-10 22-1,-8 22 1,-17 15-1,-21 9-1,-22 10-1,-22 10 0,4 7-2,32 6-1,31 7 0,32 6-1,7 15-1,-16 26 1,-15 24 0,-15 26 0,-20 18 1,-21 13 0,-22 12-1,-22 13 0,-26 10 0,-27 10 1,-28 10-1,-28 9 1,-26 2 1,-21-2 4,-22-3 2,-22-3 4,-13-13 2,-3-22 1,-3-22 2,-2-21 2,-3-31 1,1-36 0,-1-39-1,1-36 0,10-47-1,22-52-2,22-53-2,23-53-2,22-27-1,26 0 1,24 0-1,26 0 1,15 21-3,6 45-4,7 43-6,6 45-4,15 8-4,26-24-1,24-26-1,26-24-1,1 4 0,-22 34 2,-22 35 2,-21 35 1,7 13 1,38-6 0,37-6-1,38-6-1,6 2-3,-25 14-8,-25 11-7,-25 14-7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50635647773743" units="cm"/>
      <inkml:brushProperty name="height" value="0.0350635647773743" units="cm"/>
      <inkml:brushProperty name="color" value="#F2395B"/>
      <inkml:brushProperty name="ignorePressure" value="0"/>
    </inkml:brush>
  </inkml:definitions>
  <inkml:trace contextRef="#ctx0" brushRef="#br0">75100 2000 848,'-121'20'2,"60"-9"5	,60-10 4,59-8 4,27-9-1,-2-6-5,-3-6-8,-3-6-5,-9-1-3,-11 7 2,-14 6 2,-11 7 1,0-1 2,17-6 1,15-6 1,16-6 1,4-1-1,-6 7 0,-6 6-3,-6 7 0,-23 4-6,-36 3-8,-39 3-9,-36 4-8,-20 1-2,1 0 7,-1 0 7,1 0 6,2 0 5,7 0 4,6 0 3,7 0 5,7 0 4,9 0 3,10 0 3,10 0 4,8-4 1,10-5-3,10-7-1,9-5-3,7-1-1,7 6-2,6 7 0,7 6-1,4 3-2,3 0-2,3 0-1,4 0-2,-1 6 0,-3 13 1,-3 12 1,-2 13 2,-5 15 1,-2 19 1,-3 19 2,-3 19 0,-6 13 2,-5 10-1,-7 10 1,-5 9-1,-4-1 0,0-8 1,0-10-1,0-9 1,-2 1-1,-3 13-1,-3 12-1,-2 13-2,-3-9-2,1-27-1,-1-28-4,1-28-2,-4-23-1,-6-15 1,-6-15 0,-6-16 1,1-13 1,9-9 0,10-10 0,10-8 1,2-26-4,-3-41-12,-3-40-10,-2-40-12,-1-11-2,3 23 4,3 22 5,4 22 4,-1 16 6,-3 14 5,-3 11 6,-2 14 6,-5 13 6,-2 16 4,-3 15 6,-3 17 5,-1 13 2,4 13-1,3 12 0,3 13-2,-1 10 1,-2 10-1,-3 10 0,-3 9-1,-1 9 0,4 9-1,3 10-1,3 10-1,1-3-2,1-11-1,-1-14-3,1-11-2,7-28-4,16-40-7,15-40-5,17-41-7,8-23-1,4-2 2,3-3 4,3-3 2,-1 1 1,-2 6 0,-3 7-2,-3 6 0,-2 7 1,0 10 3,0 10 4,0 9 4,-4 10 4,-5 14 6,-7 11 6,-5 14 6,-6 8 2,-3 7-3,-3 6-3,-2 7-2,-1-1-4,3-6-4,3-6-4,4-6-3,1-12-2,0-15-1,0-15 0,0-16 1,1-10-1,4-3 0,3-3 0,3-2 1,3-3-1,3 1 1,3-1 0,4 1 0,2 4 1,4 9 3,3 10 1,3 10 2,-1 7 2,-2 6-1,-3 7 1,-3 6-1,-4 7 1,-3 10-1,-3 10 0,-2 9 0,-8 9 0,-8 9 0,-10 10 1,-9 10-1,-9 5 1,-5 4 0,-7 3 0,-5 3-1,-9 1 1,-9 1 0,-10-1-1,-8 1 0,-6-4-1,1-6 0,-1-6-1,1-6-2,2-10-1,7-12-3,6-13-2,7-12-3,2-12-4,1-8-3,-1-10-3,1-9-4,2-9 0,7-5 3,6-7 4,7-5 4,4-4-1,3 0-3,3 0-4,4 0-3,5 1 0,10 4 7,10 3 5,9 3 6,7 4 5,7 7 7,6 6 5,7 7 5,0 4 2,-2 3-3,-3 3-2,-3 4-4,1 4 0,6 6-1,7 7 1,6 6 1,-2 3-2,-9 0-3,-10 0-2,-8 0-4,-6-2-1,1-3-2,-1-3-3,1-2-1,-3-5-3,-2-2-2,-3-3-3,-3-3-3,-4-6 1,-3-5 2,-3-7 3,-2-5 3,-5-4 1,-2 0-2,-3 0-2,-3 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1777222454548" units="cm"/>
      <inkml:brushProperty name="height" value="0.0331777222454548" units="cm"/>
      <inkml:brushProperty name="color" value="#F2395B"/>
      <inkml:brushProperty name="ignorePressure" value="0"/>
    </inkml:brush>
  </inkml:definitions>
  <inkml:trace contextRef="#ctx0" brushRef="#br0">77600 2350 916,'50'-24'1,"0"4"1	,0 3 1,0 3 2,4-4 1,10-8 0,10-10 0,9-9 1,6-5 0,3 0 0,3 0 1,4 0-1,-3 1 0,-5 4-2,-7 3-1,-5 3-2,-9 4-2,-9 7-3,-10 6-3,-8 7-4,-14 7-6,-15 9-8,-15 10-9,-16 10-7,-10 2-2,-3-3 8,-3-3 7,-2-2 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80955040454865" units="cm"/>
      <inkml:brushProperty name="height" value="0.0380955040454865" units="cm"/>
      <inkml:brushProperty name="color" value="#F2395B"/>
      <inkml:brushProperty name="ignorePressure" value="0"/>
    </inkml:brush>
  </inkml:definitions>
  <inkml:trace contextRef="#ctx0" brushRef="#br0">78250 1800 745,'134'7'-8,"-31"17"4	,-31 15 5,-31 16 4,-18 12 4,-3 9 2,-3 10 1,-2 10 2,-6 7 2,-6 6 2,-6 7 2,-6 6 2,-6-5 0,-2-16-3,-3-15-4,-3-15-3,-1-12-2,4-6-3,3-6 0,3-6-3,-2 10 0,-6 29 0,-6 28 0,-6 28 0,-1 1 1,7-24 0,6-26 2,7-24 0,-1-21-4,-6-16-12,-6-15-10,-6-15-10,-4-17-4,1-15 5,-1-15 4,1-16 4,-1-10 4,1-3 3,-1-3 1,1-2 4,5-1 1,14 3 2,11 3 1,14 4 2,11 2-1,14 4-2,11 3-3,14 3-2,0 7-1,-8 14 3,-10 11 2,-9 14 2,-5 7-1,0 3-5,0 3-4,0 4-5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3053395152092" units="cm"/>
      <inkml:brushProperty name="height" value="0.0333053395152092" units="cm"/>
      <inkml:brushProperty name="color" value="#F2395B"/>
      <inkml:brushProperty name="ignorePressure" value="0"/>
    </inkml:brush>
  </inkml:definitions>
  <inkml:trace contextRef="#ctx0" brushRef="#br0">70750 7100 913,'3'-44'-6,"6"13"-10	,7 12-12,6 13-11,-1 9 0,-5 6 8,-7 7 10,-5 6 9,-12 9 8,-16 13 7,-15 12 8,-15 13 6,-4-1 3,9-11-3,10-14-4,10-11-3,-1-1 0,-9 13-1,-10 12 1,-8 13 1,-1-1-1,9-11-3,10-14-2,10-11-1,-4 0-3,-16 17 1,-15 15-1,-15 16-1,-3 1 1,14-12 1,11-13 0,14-12 1,18-19-1,25-25-5,25-25-4,25-25-3,12-11-2,1 3 3,-1 3 2,1 4 3,-4 7 1,-6 13 0,-6 12 0,-6 13 1,-9 9-1,-8 6 1,-10 7-1,-9 6-1,-10 10 2,-9 17 3,-10 15 3,-8 16 2,-8 10 3,-2 7 0,-3 6 2,-3 7 0,-1-4 1,4-12-1,3-13-1,3-12-1,6-10-1,9-6-1,10-6-1,10-6-1,11-10-4,17-12-8,15-13-8,16-12-8,5-9-2,-2-2 4,-3-3 4,-3-3 3,-6-2 2,-5 0 2,-7 0 0,-5 0 1,-4 3 3,0 6 6,0 7 4,0 6 5,-4 6 3,-5 6 0,-7 7 1,-5 6-1,-4 13 1,0 23 0,0 22 1,0 22 1,-2 12-1,-3 3-1,-3 3-1,-2 4-1,-1-7-1,3-16 0,3-15 0,4-15-1,8-28 0,17-36-2,15-39-1,16-36-1,9-28-2,3-15-2,3-15-1,4-16-2,-1-7 0,-3 4 0,-3 3 1,-2 3 0,-8 12-7,-8 22-15,-10 22-14,-9 23-15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29561568796635" units="cm"/>
      <inkml:brushProperty name="height" value="0.0329561568796635" units="cm"/>
      <inkml:brushProperty name="color" value="#F2395B"/>
      <inkml:brushProperty name="ignorePressure" value="0"/>
    </inkml:brush>
  </inkml:definitions>
  <inkml:trace contextRef="#ctx0" brushRef="#br0">71600 7250 923,'75'-94'-2,"0"13"-1	,0 12-3,0 13-2,-2 9 0,-3 6 5,-3 7 5,-2 6 4,-1-1 0,3-5-3,3-7-4,4-5-4,-4-3 0,-9 4 2,-10 3 3,-8 3 3,-6 4-1,1 7-5,-1 6-4,1 7-4,-15 7-4,-28 9-5,-28 10-4,-27 10-5,-12 2 1,6-3 6,7-3 7,6-2 5,4-5 5,4-2 0,3-3 2,3-3 2,4-6 1,7-5 2,6-7 3,7-5 2,8-3 3,14 4 0,11 3 2,14 3 1,3 7 0,-2 14-2,-3 11-3,-3 14-1,-4 10 0,-3 9 4,-3 10 2,-2 10 4,-6 5 0,-6 4-2,-6 3-1,-6 3-3,-9 4 1,-8 7 1,-10 6 2,-9 7 2,-7 2-1,-3 1-5,-3-1-4,-2 1-5,-1-9-2,3-15-3,3-15-1,4-16-2,15-26-3,28-33-2,28-35-4,29-34-3,13-13 0,1 9 3,-1 10 3,1 10 4,-1 7 2,1 6 2,-1 7 1,1 6 1,-1 1 2,1-3 1,-1-3 1,1-2 1,-6 0 2,-8 7 0,-10 6 1,-9 7 1,-15 10-1,-18 16-2,-19 15-2,-18 17-2,-10 11-2,0 10 0,0 10 0,0 9-1,0 2 0,0-2 2,0-3 0,0-3 3,1-4 0,4-3 0,3-3 1,3-2 0,1 2 2,1 9 0,-1 10 2,1 10 2,4 0 0,9-5 0,10-7-1,10-5 0,4-4-1,0 0 0,0 0-1,0 0 0,1-7-2,4-11-2,3-14-1,3-11-3,4-12-2,7-9-3,6-10-4,7-8-3,-1-12-1,-6-12 1,-6-13 2,-6-12 1,-6-5 2,-2 3 1,-3 3 1,-3 4 1,1-1 1,6-3 0,7-3 1,6-2 0,3 2 1,0 9 2,0 10 0,0 10 1,1 4 2,4 0 2,3 0 3,3 0 2,1 1 0,1 4-1,-1 3-1,1 3-1,-3 3-2,-2 3 0,-3 3-1,-3 4 0,-6 4-1,-5 6 0,-7 7-2,-5 6 0,-6 9 0,-3 13-1,-3 12 1,-2 13-1,-8 7 0,-8 4 0,-10 3 0,-9 3 0,-4-5 1,4-12-1,3-13 0,3-12 1,3-7 2,3 1 6,3-1 5,4 1 6,7-7-2,13-12-6,12-13-8,13-12-7,13-18-3,17-21-1,15-22 0,16-22-1,7-11-1,1 0-4,-1 0-2,1 0-4,-3 3-3,-2 6-1,-3 7-1,-3 6-2,-7 4 2,-9 4 5,-10 3 5,-8 3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36"/>
    </inkml:context>
    <inkml:brush xml:id="br0">
      <inkml:brushProperty name="width" value="0.0220632720738649" units="cm"/>
      <inkml:brushProperty name="height" value="0.0220632720738649" units="cm"/>
      <inkml:brushProperty name="color" value="#F2385B"/>
      <inkml:brushProperty name="ignorePressure" value="0"/>
    </inkml:brush>
  </inkml:definitions>
  <inkml:trace contextRef="#ctx0" brushRef="#br0">57800 11300 997,'75'1'2,"0"4"-10	,0 3-11,0 3-12,-7-1-4,-11-2 4,-14-3 3,-11-3 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04815676063299" units="cm"/>
      <inkml:brushProperty name="height" value="0.0304815676063299" units="cm"/>
      <inkml:brushProperty name="color" value="#F2395B"/>
      <inkml:brushProperty name="ignorePressure" value="0"/>
    </inkml:brush>
  </inkml:definitions>
  <inkml:trace contextRef="#ctx0" brushRef="#br0">73700 8100 951,'50'-72'23,"0"6"-8	,0 7-8,0 6-8,4 1-3,10-3 3,10-3 2,9-2 2,4-3 1,1 1-3,-1-1 0,1 1-3,-4 2 0,-6 7 0,-6 6 2,-6 7 1,-9 5-2,-8 7-2,-10 6-3,-9 7-2,-12 5-4,-11 7-4,-14 6-4,-11 7-3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81045639514923" units="cm"/>
      <inkml:brushProperty name="height" value="0.0381045639514923" units="cm"/>
      <inkml:brushProperty name="color" value="#F2395B"/>
      <inkml:brushProperty name="ignorePressure" value="0"/>
    </inkml:brush>
  </inkml:definitions>
  <inkml:trace contextRef="#ctx0" brushRef="#br0">74350 6750 798,'67'4'0,"-16"10"0	,-15 10 0,-15 9 0,-11 7-2,-2 7-3,-3 6-4,-3 7-2,-2 10 0,0 16 7,0 15 7,0 17 6,0 8 4,0 4 0,0 3-1,0 3 0,0 4 1,0 7-1,0 6 0,0 7 1,0-1-3,0-6-5,0-6-4,0-6-5,0-15-1,0-21 1,0-22 1,0-22 1,-4-21 2,-5-18 2,-7-19 0,-5-18 2,-3-17 1,4-11-1,3-14 0,3-11-1,3-14-5,3-11-11,3-14-11,4-11-11,1 3-2,0 23 7,0 22 6,0 22 7,0 2 3,0-15 1,0-15 0,0-16 0,0-2 3,0 13 1,0 12 3,0 13 3,-4 10 4,-5 10 5,-7 10 5,-5 9 5,-4 13 2,0 20-1,0 18-2,0 20-2,-2 11-1,-3 7-3,-3 6-1,-2 7-2,-3 0-2,1-2 1,-1-3-1,1-3 0,2-7 0,7-9-1,6-10-1,7-8 0,4-8-2,3-2 1,3-3-1,4-3-1,5-7 0,10-9-2,10-10-2,9-8-2,9-15 0,9-19-2,10-18-1,10-19-1,4-7 1,0 7 1,0 6 1,0 7 1,-2 2 1,-3 1 1,-3-1 2,-2 1 0,-6 1 2,-6 3 2,-6 3 3,-6 4 1,-6 4 2,-2 6 2,-3 7 1,-3 6 2,-2 4 0,0 4-3,0 3 0,0 3-3,3-7-2,6-15-5,7-15-4,6-16-4,3-13-3,0-9-1,0-10-1,0-8 0,-2-8 0,-3-2 2,-3-3 2,-2-3 1,-3 4 2,1 13 1,-1 12 2,1 13 0,-3 10 3,-2 10 3,-3 10 3,-3 9 3,-2 10 2,0 14 4,0 11 1,0 14 3,0 5 0,0 1-3,0-1-4,0 1-2,1 1-3,4 3 1,3 3-1,3 4-1,4-1 1,7-3 1,6-3 0,7-2 0,2-1 1,1 3-1,-1 3-1,1 4 0,-3 1-1,-2 0 1,-3 0-1,-3 0 1,-2 3 0,0 6-1,0 7-1,0 6-1,-4 9-1,-5 13 0,-7 12 0,-5 13-1,-6 10 1,-3 10 1,-3 10 2,-2 9 0,-6 4 1,-6 1 1,-6-1 1,-6 1 0,-4-7 1,1-12-1,-1-13-1,1-12 0,-6-2-1,-8 9 0,-10 10 0,-9 10 0,-4-1 0,4-9-2,3-10-2,3-8-2,1-12 0,1-12 1,-1-13 0,1-12 0,-1-10-1,1-6-1,-1-6-2,1-6-2,-1-15-2,1-21 1,-1-22-1,1-22 0,2-19-2,7-16-5,6-15-3,7-15-4,-1-11-4,-6-2 0,-6-3-1,-6-3-1,-4 4 0,1 13 3,-1 12 1,1 13 3,-3 10 3,-2 10 2,-3 10 3,-3 9 2,1 12 3,6 16 2,7 15 2,6 17 2,4 10 3,4 6 2,3 7 2,3 6 3,1 6 0,1 6 1,-1 7-2,1 6 0,-1 7 1,1 10 2,-1 10 2,1 9 3,-1 1 0,1-6-2,-1-6-3,1-6-1,-1-9-2,1-8 1,-1-10 0,1-9 0,7-10-1,16-9-5,15-10-3,17-8-5,11-12-2,10-12 1,10-13-1,9-12 0,-1-2 1,-8 9 2,-10 10 2,-9 10 1,-5 7 1,0 6 0,0 7-1,0 6 0,-5 10 1,-9 17 3,-10 15 4,-8 16 3,-8 5 0,-2-2-7,-3-3-5,-3-3-6,-2-6-5,0-5-8,0-7-7,0-5-6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04283851385117" units="cm"/>
      <inkml:brushProperty name="height" value="0.0404283851385117" units="cm"/>
      <inkml:brushProperty name="color" value="#F2395B"/>
      <inkml:brushProperty name="ignorePressure" value="0"/>
    </inkml:brush>
  </inkml:definitions>
  <inkml:trace contextRef="#ctx0" brushRef="#br0">49350 41300 772,'96'1'-2,"-5"4"-2	,-7 3-3,-5 3-3,-11-1-1,-11-2 3,-14-3 1,-11-3 3,-7-1 1,0 4 0,0 3 1,0 3 0,0-1 1,0-2 1,0-3 0,0-3 1,7-2 1,17 0 1,15 0 1,16 0 2,-1 0-1,-15 0-2,-15 0-3,-16 0-2,-1 0-1,17 0 0,15 0-1,16 0 1,10-2-1,7-3 0,6-3-1,7-2 0,5-5 1,7-2 0,6-3 2,7-3 0,-1-2 1,-6 0 0,-6 0 0,-6 0 0,-12 1 1,-15 4-1,-15 3 1,-16 3 0,-12 3 0,-5 3 1,-7 3 2,-5 4 0,5 2 1,19 4 1,19 3 1,19 3 0,5 7 1,-5 14 0,-7 11 1,-5 14 1,-4 5-1,0 1 1,0-1 0,0 1 0,3-4-1,6-6-2,7-6-1,6-6-2,4-7-1,4-6 0,3-6 0,3-6 0,-2-7 0,-6-6-2,-6-6 0,-6-6-2,-1-7-1,7-6-2,6-6-1,7-6-2,-1-1 0,-6 7 1,-6 6 0,-6 7 1,-6 0 1,-2-2 0,-3-3 2,-3-3 0,-4-2 1,-3 0 0,-3 0 2,-2 0-1,0 0 2,7 0 0,6 0 1,7 0 0,2 0 1,1 0 1,-1 0 1,1 0 2,1 1 0,3 4 1,3 3 0,4 3 0,-3 3 1,-5 3 0,-7 3 0,-5 4 0,-3 2 0,4 4-1,3 3-2,3 3 0,-2 3-1,-6 3 0,-6 3 0,-6 4 0,5-1-1,20-3-2,18-3-2,20-2-2,5-5 0,-6-2-1,-6-3 1,-6-3 0,-6-2 0,-2 0-1,-3 0 1,-3 0-1,-2 0 1,0 0-1,0 0 1,0 0 1,0-2-1,0-3 0,0-3 0,0-2-1,0-3 0,0 1 0,0-1 1,0 1 0,0-1 1,0 1-1,0-1 1,0 1-1,-2 1 1,-3 3 0,-3 3 0,-2 4 1,2 1 0,9 0 1,10 0 2,10 0 1,-6-2 0,-18-3 0,-19-3-1,-18-2-1,-3-1 0,17 3 0,15 3 0,16 4 0,4-1 0,-6-3 0,-6-3 0,-6-2-1,-6-1 0,-2 3 1,-3 3 0,-3 4 1,-1 1 0,4 0 1,3 0-1,3 0 1,1-4 0,1-5-1,-1-7 0,1-5-2,1-3 0,3 4-2,3 3-2,4 3-2,-4 3 0,-9 3 1,-10 3 2,-8 4 0,-4 1 1,3 0-1,3 0-1,4 0-1,-1 3 0,-3 6 3,-3 7 3,-2 6 2,2 4 0,9 4 1,10 3-1,10 3 0,4-4 0,0-8 0,0-10 0,0-9-1,-4-5-1,-5 0-5,-7 0-4,-5 0-4,-4 0 1,0 0 4,0 0 4,0 0 5,-2 1 4,-3 4 2,-3 3 1,-2 3 3,-3-2 1,1-6-1,-1-6-1,1-6 0,-4-6-1,-6-2 0,-6-3-1,-6-3 0,-2-6-4,3-5-7,3-7-7,4-5-6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9189375936985" units="cm"/>
      <inkml:brushProperty name="height" value="0.039189375936985" units="cm"/>
      <inkml:brushProperty name="color" value="#F2395B"/>
      <inkml:brushProperty name="ignorePressure" value="0"/>
    </inkml:brush>
  </inkml:definitions>
  <inkml:trace contextRef="#ctx0" brushRef="#br0">62000 41900 776,'-8'-35'3,"-16"32"7	,-15 31 6,-15 32 6,-12 19 2,-6 10-4,-6 10-5,-6 9-4,-2 4-2,3 1-1,3-1 0,4 1 0,5-7-2,10-12-1,10-13-2,9-12-2,2-2 0,-2 9 0,-3 10-1,-3 10 1,2-4-2,10-16-4,10-15-3,9-15-4,13-28-3,20-36-3,18-39-4,20-36-3,11-25-3,7-8-2,6-10-1,7-9-2,0 1 2,-2 13 6,-3 12 5,-3 13 6,-6 12 3,-5 13 2,-7 12 3,-5 13 1,-1 6 3,6 0 6,7 0 3,6 0 5,1 4 4,-3 10 1,-3 10 2,-2 9 1,-6 6 1,-6 3 2,-6 3-1,-6 4 2,-4 8-1,1 17 1,-1 15-2,1 16 0,-1 9 0,1 3-2,-1 3-2,1 4-1,-1-1-2,1-3-4,-1-3-3,1-2-3,-1-6-1,1-6-2,-1-6 1,1-6-2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4491953253746" units="cm"/>
      <inkml:brushProperty name="height" value="0.0334491953253746" units="cm"/>
      <inkml:brushProperty name="color" value="#F2395B"/>
      <inkml:brushProperty name="ignorePressure" value="0"/>
    </inkml:brush>
  </inkml:definitions>
  <inkml:trace contextRef="#ctx0" brushRef="#br0">61650 42450 836,'53'20'-37,"6"-9"14	,7-10 13,6-8 14,3-4 8,0 3 0,0 3 1,0 4 0,-5 4 0,-9 6-2,-10 7-3,-8 6-2,-11 4-1,-8 4-1,-10 3-1,-9 3-1,-7 1-1,-3 1-1,-3-1 0,-2 1-1,-8-1 0,-8 1 0,-10-1 0,-9 1-1,-7 1 1,-3 3 0,-3 3 1,-2 4-1,0-4 1,7-9 0,6-10 1,7-8-1,4-6 2,3 1 0,3-1 2,4 1 1,10-3-1,19-2-1,19-3-3,19-3 0,7-2-2,-3 0 1,-3 0 0,-2 0 1,-5 0 0,-2 0-1,-3 0 0,-3 0 1,-7 7 1,-9 17 4,-10 15 5,-8 16 3,-12 5 2,-12-2-2,-13-3-2,-12-3-2,-4-4-1,7-3-1,6-3 0,7-2-1,4-5-1,3-2-2,3-3-2,4-3-2,11-9-1,23-11-2,22-14-1,22-11-1,10-4 0,1 6 0,-1 7 2,1 6 1,-3 3 1,-2 0 1,-3 0-1,-3 0 2,-4 0 1,-3 0 1,-3 0 2,-2 0 1,-6 3 1,-6 6 1,-6 7 0,-6 6 1,-7 3-2,-6 0-3,-6 0-4,-6 0-2,-1-10-9,7-18-14,6-19-13,7-18-14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75410616397858" units="cm"/>
      <inkml:brushProperty name="height" value="0.0375410616397858" units="cm"/>
      <inkml:brushProperty name="color" value="#F2395B"/>
      <inkml:brushProperty name="ignorePressure" value="0"/>
    </inkml:brush>
  </inkml:definitions>
  <inkml:trace contextRef="#ctx0" brushRef="#br0">63850 42450 810,'20'76'-6,"-9"4"-2	,-10 3-3,-8 3-3,-8-1 1,-2-2 2,-3-3 4,-3-3 2,-1-6 3,4-5 3,3-7 3,3-5 3,3-8 1,3-5 1,3-7-1,4-5-1,2-12 2,4-16 1,3-15 3,3-15 2,3-12-2,3-6-5,3-6-5,4-6-5,-1 1-3,-3 9-1,-3 10-2,-2 10-1,3-7-1,14-22-1,11-22-3,14-21-1,3-9 0,-2 7-2,-3 6 1,-3 7-1,-7 10 1,-9 16 2,-10 15 2,-8 17 2,-1 3 4,9-5 6,10-7 5,10-5 6,2 0 4,-3 10 1,-3 10 1,-2 9 2,-5 6 0,-2 3-3,-3 3-1,-3 4-3,1 1 0,6 0 4,7 0 2,6 0 3,3 0 1,0 0-3,0 0-1,0 0-3,3-2-1,6-3-4,7-3-1,6-2-3,1-3-1,-3 1 0,-3-1 0,-2 1-1,-3 1 1,1 3-2,-1 3-1,1 4-1,-4 1-3,-6 0-2,-6 0-4,-6 0-3,-13 3-9,-19 6-13,-18 7-13,-19 6-15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8215157389641" units="cm"/>
      <inkml:brushProperty name="height" value="0.0338215157389641" units="cm"/>
      <inkml:brushProperty name="color" value="#F2395B"/>
      <inkml:brushProperty name="ignorePressure" value="0"/>
    </inkml:brush>
  </inkml:definitions>
  <inkml:trace contextRef="#ctx0" brushRef="#br0">65250 42100 882,'-96'143'12,"10"-11"-1	,10-14-1,9-11 0,7-9-2,7-3 1,6-3-1,7-2 0,4-6-1,3-6 1,3-6 0,4-6 1,2-9-3,4-8-2,3-10-5,3-9-3,7-10-8,14-9-12,11-10-12,14-8-11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12531553208828" units="cm"/>
      <inkml:brushProperty name="height" value="0.0312531553208828" units="cm"/>
      <inkml:brushProperty name="color" value="#F2395B"/>
      <inkml:brushProperty name="ignorePressure" value="0"/>
    </inkml:brush>
  </inkml:definitions>
  <inkml:trace contextRef="#ctx0" brushRef="#br0">65000 42850 866,'71'-72'-1,"-5"6"-2	,-7 7-3,-5 6-2,-1 6 2,6 6 6,7 7 5,6 6 7,-2 6 3,-9 6 1,-10 7 2,-8 6 0,-3 3 0,7 0 1,6 0-1,7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294149182736874" units="cm"/>
      <inkml:brushProperty name="height" value="0.0294149182736874" units="cm"/>
      <inkml:brushProperty name="color" value="#F2395B"/>
      <inkml:brushProperty name="ignorePressure" value="0"/>
    </inkml:brush>
  </inkml:definitions>
  <inkml:trace contextRef="#ctx0" brushRef="#br0">65400 43150 939,'-25'46'0,"0"-5"-1	,0-7-1,0-5-1,6-9 1,13-9 2,12-10 1,13-8 2,6-4 2,0 3 1,0 3 2,0 4 1,0 1 0,0 0-1,0 0-1,0 0-1,0 1-1,0 4-4,0 3-1,0 3-3,-2-4-2,-3-8-3,-3-10-4,-2-9-2,-3-13-3,1-16-4,-1-15-3,1-15-3,-1-3 2,1 14 5,-1 11 6,1 14 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73001024127007" units="cm"/>
      <inkml:brushProperty name="height" value="0.0373001024127007" units="cm"/>
      <inkml:brushProperty name="color" value="#F2395B"/>
      <inkml:brushProperty name="ignorePressure" value="0"/>
    </inkml:brush>
  </inkml:definitions>
  <inkml:trace contextRef="#ctx0" brushRef="#br0">65800 41900 822,'-19'-105'3,"13"41"7	,12 40 6,13 42 7,9 25 2,6 14-1,7 11-3,6 14-2,-1 3-3,-5-2-5,-7-3-4,-5-3-4,0 4-4,10 13 0,10 12-2,9 13 0,1-2-2,-6-16-2,-6-15-2,-6-15-2,-6-14-2,-2-8-2,-3-10-3,-3-9-2,-2-13-5,0-16-6,0-15-7,0-15-5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39"/>
    </inkml:context>
    <inkml:brush xml:id="br0">
      <inkml:brushProperty name="width" value="0.0403595343232155" units="cm"/>
      <inkml:brushProperty name="height" value="0.0403595343232155" units="cm"/>
      <inkml:brushProperty name="color" value="#F2385B"/>
      <inkml:brushProperty name="ignorePressure" value="0"/>
    </inkml:brush>
  </inkml:definitions>
  <inkml:trace contextRef="#ctx0" brushRef="#br0">47700 10950 545,'-24'-47'1,"4"6"2	,3 7 3,3 6 2,3 9 2,3 13 1,3 12 0,4 13 0,4 7 0,6 4-2,7 3-3,6 3-3,4 10 4,4 20 9,3 18 10,3 20 8,-2 0 2,-6-15-5,-6-15-7,-6-16-6,-1 2-3,7 23 0,6 22 1,7 22-1,-1-1-1,-6-21-2,-6-22-3,-6-22-2,1 4-2,9 32 1,10 31 0,10 32 0,2 2 1,-3-24 1,-3-26 1,-2-24 2,-3-21-3,1-16-5,-1-15-4,1-15-4,-1-23-4,1-28 0,-1-28 0,1-27-1,-3-25-1,-2-18-2,-3-19-1,-3-18-2,-4-10-3,-3 0-2,-3 0-3,-2 0-2,-1 10 0,3 23 4,3 22 4,4 22 3,-3 18 3,-5 16 2,-7 15 1,-5 17 2,0 2 0,10-9-3,10-10-3,9-8-2,-1-1-1,-8 9 0,-10 10 1,-9 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49088720977306" units="cm"/>
      <inkml:brushProperty name="height" value="0.0349088720977306" units="cm"/>
      <inkml:brushProperty name="color" value="#F2395B"/>
      <inkml:brushProperty name="ignorePressure" value="0"/>
    </inkml:brush>
  </inkml:definitions>
  <inkml:trace contextRef="#ctx0" brushRef="#br0">66800 42650 686,'-47'23'4,"6"-3"8	,7-3 8,6-2 8,1 0 2,-3 7-1,-3 6-3,-2 7-2,-3 2-2,1 1-2,-1-1-2,1 1-1,-3 1-2,-2 3-1,-3 3-2,-3 4-1,-2 1-3,0 0-5,0 0-3,0 0-4,3-4-4,6-5-4,7-7-3,6-5-3,6-12-4,6-16-4,7-15-4,6-15-5,1-7 1,-3 3 3,-3 3 6,-2 4 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00184208899736" units="cm"/>
      <inkml:brushProperty name="height" value="0.0300184208899736" units="cm"/>
      <inkml:brushProperty name="color" value="#F2395B"/>
      <inkml:brushProperty name="ignorePressure" value="0"/>
    </inkml:brush>
  </inkml:definitions>
  <inkml:trace contextRef="#ctx0" brushRef="#br0">66350 41800 999,'70'-21'-14,"-9"10"4	,-10 10 6,-8 9 5,-6 7 0,1 7-3,-1 6-3,1 7-5,-3 0-4,-2-2-5,-3-3-6,-3-3-6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40421961247921" units="cm"/>
      <inkml:brushProperty name="height" value="0.0440421961247921" units="cm"/>
      <inkml:brushProperty name="color" value="#F2395B"/>
      <inkml:brushProperty name="ignorePressure" value="0"/>
    </inkml:brush>
  </inkml:definitions>
  <inkml:trace contextRef="#ctx0" brushRef="#br0">68150 41700 696,'0'95'0,"0"-9"2	,0-10 0,0-8 1,0-4 0,0 3-1,0 3-1,0 4-2,0-4 0,0-9-1,0-10-1,0-8 0,0-8-3,0-2-5,0-3-4,0-3-4,-4-13-2,-5-22 1,-7-22 2,-5-21 1,-6-7 2,-3 9 4,-3 10 2,-2 10 5,-5 5 1,-2 4 2,-3 3 1,-3 3 1,1 1 2,6 1 3,7-1 1,6 1 3,12-1 2,19 1 3,19-1 2,19 1 2,12-1-1,6 1-4,7-1-3,6 1-4,4 2-3,4 7-1,3 6 0,3 7-1,-4 5 0,-8 7 2,-10 6 2,-9 7 2,-5 4 1,0 3 1,0 3 2,0 4 1,-7 2 2,-11 4 1,-14 3 1,-11 3 2,-11 4 1,-5 7-1,-7 6 0,-5 7 0,-11 2-1,-11 1 1,-14-1-1,-11 1 0,-9-3-2,-3-2-5,-3-3-3,-2-3-5,3-7-7,14-9-10,11-10-8,14-8-10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2806035131216" units="cm"/>
      <inkml:brushProperty name="height" value="0.032806035131216" units="cm"/>
      <inkml:brushProperty name="color" value="#F2395B"/>
      <inkml:brushProperty name="ignorePressure" value="0"/>
    </inkml:brush>
  </inkml:definitions>
  <inkml:trace contextRef="#ctx0" brushRef="#br0">69650 42100 957,'96'-113'-15,"-5"26"7	,-7 24 6,-5 26 6,-4 13 3,0 4 1,0 3 1,0 3 1,-2 3-1,-3 3-1,-3 3-1,-2 4-2,-8 4-5,-8 6-7,-10 7-7,-9 6-8,-12 1-6,-11-3-4,-14-3-3,-11-2-3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930389508605" units="cm"/>
      <inkml:brushProperty name="height" value="0.03930389508605" units="cm"/>
      <inkml:brushProperty name="color" value="#F2395B"/>
      <inkml:brushProperty name="ignorePressure" value="0"/>
    </inkml:brush>
  </inkml:definitions>
  <inkml:trace contextRef="#ctx0" brushRef="#br0">70500 41650 761,'-46'-69'1,"10"13"4	,10 12 3,9 13 3,7 23 3,7 34 2,6 35 3,7 35 2,0 22-1,-2 14-1,-3 11-4,-3 14-2,-2 7-2,0 3-1,0 3 0,0 4-1,-2-15-1,-3-31-3,-3-31-1,-2-31-4,-1-4 1,3 26 1,3 24 2,4 26 2,1-3-1,0-27-4,0-28-2,0-28-3,0-13-2,0 3 0,0 3 1,0 4 0,1-15-2,4-31-3,3-31-2,3-31-3,-1-24-3,-2-16-2,-3-15-1,-3-15-3,-4-9 0,-3 1 0,-3-1 2,-2 1 0,-5 5 2,-2 14 2,-3 11 2,-3 14 2,-1 11 2,4 14 4,3 11 2,3 14 3,-2 10 4,-6 9 6,-6 10 4,-6 10 6,-2 8 1,3 10-2,3 10-2,4 9-2,2 6-2,4 3-1,3 3 0,3 4-2,1 1-1,1 0 0,-1 0 0,1 0-1,2-4-1,7-5 0,6-7-1,7-5 0,7-15-1,9-22 0,10-22 0,10-21-1,7-10 0,6 3-2,7 3-2,6 4-1,-2 2-1,-9 4 1,-10 3 1,-8 3 1,-8 4 0,-2 7 0,-3 6 1,-3 7 0,1 2 1,6 1 1,7-1 1,6 1 0,3-1 2,0 1 2,0-1 1,0 1 1,-4 2 2,-5 7 1,-7 6 0,-5 7 1,-9 13 1,-9 22-2,-10 22 1,-8 23-1,-11 5-1,-8-9-2,-10-10-2,-9-8-1,-5-9-3,0-6-1,0-6-3,0-6-1,1-7-2,4-6 0,3-6-1,3-6 0,3-12-5,3-15-9,3-15-9,4-16-9,4-5-1,6 6 6,7 7 5,6 6 7,6 3 5,6 0 5,7 0 4,6 0 4,3 3 2,0 6-1,0 7 0,0 6-2,1 6 4,4 6 6,3 7 6,3 6 7,4 3 3,7 0-3,6 0-3,7 0-1,0-2-5,-2-3-6,-3-3-5,-3-2-7,-6-5-5,-5-2-3,-7-3-3,-5-3-3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96189950406551" units="cm"/>
      <inkml:brushProperty name="height" value="0.0396189950406551" units="cm"/>
      <inkml:brushProperty name="color" value="#F2395B"/>
      <inkml:brushProperty name="ignorePressure" value="0"/>
    </inkml:brush>
  </inkml:definitions>
  <inkml:trace contextRef="#ctx0" brushRef="#br0">71300 42150 683,'73'-24'31,"-3"4"-3	,-3 3-2,-2 3-2,-3 3-3,1 3-1,-1 3-2,1 4-2,-1 1-1,1 0-1,-1 0-1,1 0-1,-3 0-5,-2 0-7,-3 0-8,-3 0-7,-13-8-9,-22-16-10,-22-15-9,-21-15-9,-10-4 1,3 9 11,3 10 11,4 10 12,1 4 11,0 0 8,0 0 10,0 0 10,3 9 9,6 19 9,7 19 9,6 19 9,6 19-2,6 23-13,7 22-13,6 22-13,1 7-8,-3-6-2,-3-6-1,-2-6-3,-5-7-1,-2-6 0,-3-6-1,-3-6 0,-2-9-4,0-8-4,0-10-4,0-9-5,0-7-4,0-3 0,0-3-2,0-2-2,-5-6-1,-9-6 1,-10-6-2,-8-6 0,-6-6 1,1-2 1,-1-3 2,1-3 0,1-6 3,3-5 1,3-7 3,4-5 2,2-6 2,4-3 3,3-3 2,3-2 4,3-3 4,3 1 5,3-1 7,4 1 5,4-3 2,6-2-2,7-3-2,6-3-2,6-4-1,6-3-2,7-3 0,6-2-1,-1 2-7,-5 9-12,-7 10-12,-5 10-13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20321135222912" units="cm"/>
      <inkml:brushProperty name="height" value="0.0320321135222912" units="cm"/>
      <inkml:brushProperty name="color" value="#F2395B"/>
      <inkml:brushProperty name="ignorePressure" value="0"/>
    </inkml:brush>
  </inkml:definitions>
  <inkml:trace contextRef="#ctx0" brushRef="#br0">73800 40350 719,'90'48'2,"-18"-3"3	,-19-3 3,-18-2 4,-10-3 3,0 1 0,0-1 1,0 1 1,-4-1-2,-5 1-3,-7-1-3,-5 1-5,-8 1-1,-5 3 0,-7 3 0,-5 4 0,-4-4 0,0-9-3,0-10-1,0-8-2,-8-1-1,-16 9-2,-15 10-1,-15 10-1,-7 0-1,3-5-2,3-7 0,4-5-1,7-8-1,13-5 2,12-7 0,13-5 1,15-8 4,19-5 7,19-7 7,19-5 8,7-1 2,-3 6-1,-3 7 0,-2 6-1,-3 3 0,1 0-1,-1 0 0,1 0-1,-3 1 0,-2 4-1,-3 3-1,-3 3 0,-2 1-1,0 1-1,0-1-2,0 1-2,-8 5-1,-16 14-4,-15 11-3,-15 14-3,-7 2 0,3-6 0,3-6 2,4-6 1,7-10 0,13-12-2,12-13-2,13-12-2,7-5 0,4 3 3,3 3 1,3 4 2,-1 7 3,-2 13 5,-3 12 5,-3 13 3,-9 2 2,-11-5-4,-14-7-3,-11-5-4,-11-4-5,-5 0-6,-7 0-8,-5 0-6,-9 0-3,-9 0 2,-10 0 1,-8 0 2,0-2 1,14-3 1,11-3-1,14-2 1,7-1 0,3 3 1,3 3 2,4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46759983897209" units="cm"/>
      <inkml:brushProperty name="height" value="0.0446759983897209" units="cm"/>
      <inkml:brushProperty name="color" value="#F2395B"/>
      <inkml:brushProperty name="ignorePressure" value="0"/>
    </inkml:brush>
  </inkml:definitions>
  <inkml:trace contextRef="#ctx0" brushRef="#br0">73100 42450 680,'-46'48'0,"10"-3"-1	,10-3 0,9-2-2,6-1 3,3 3 3,3 3 3,4 4 4,-1 5 1,-3 10 0,-3 10 0,-2 9 0,-1 4-1,3 1-1,3-1-1,4 1-2,1-7 0,0-12-3,0-13 0,0-12-3,6-15-2,13-15-4,12-15-4,13-16-4,2-12-4,-5-5-4,-7-7-4,-5-5-3,-4-9-1,0-9 4,0-10 5,0-8 4,0-4 3,0 3 3,0 3 3,0 4 4,0 5 1,0 10 1,0 10 0,0 9 1,3 6 3,6 3 3,7 3 5,6 4 3,3 4 3,0 6-2,0 7 0,0 6-2,7 7 4,17 10 6,15 10 6,16 9 7,2 7 2,-8 7-4,-10 6-2,-9 7-2,-7 0-4,-3-2-4,-3-3-3,-2-3-4,-6-1-2,-6 4 0,-6 3-2,-6 3-1,-10 3 1,-12 3-1,-13 3 1,-12 4 0,-15 1-5,-15 0-9,-15 0-10,-16 0-9,-7-7-4,4-11 4,3-14 4,3-11 4,-2-11-2,-6-5-8,-6-7-9,-6-5-7,1-11-2,9-11 3,10-14 4,10-11 4,4-9 5,0-3 6,0-3 6,0-2 6,1-1 3,4 3 2,3 3 1,3 4 1,3 2 1,3 4 0,3 3 0,4 3 1,2 3 0,4 3 0,3 3 0,3 4 0,-1 7 1,-2 13 4,-3 12 4,-3 13 3,-2 7 3,0 4 2,0 3 2,0 3 3,3-1 0,6-2-4,7-3-3,6-3-3,9-9-4,13-11-5,12-14-6,13-11-6,6-6-1,0 4 0,0 3 0,0 3 2,0 3 0,0 3 1,0 3 1,0 4 1,-2 1 3,-3 0 2,-3 0 4,-2 0 3,-6 3 2,-6 6 2,-6 7 1,-6 6 3,-12 6 3,-15 6 6,-15 7 5,-16 6 5,-12 1-1,-5-3-8,-7-3-7,-5-2-9,-1-6-4,6-6 0,7-6-1,6-6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26550433039665" units="cm"/>
      <inkml:brushProperty name="height" value="0.0426550433039665" units="cm"/>
      <inkml:brushProperty name="color" value="#F2395B"/>
      <inkml:brushProperty name="ignorePressure" value="0"/>
    </inkml:brush>
  </inkml:definitions>
  <inkml:trace contextRef="#ctx0" brushRef="#br0">14800 27700 713,'23'46'-17,"-3"-5"6	,-3-7 6,-2-5 6,-3-4 3,1 0-1,-1 0 0,1 0-2,2 1 2,7 4 2,6 3 2,7 3 3,0 1 0,-2 1 0,-3-1-1,-3 1 0,-2-4-1,0-6 0,0-6 0,0-6 0,0-2 0,0 3-1,0 3-1,0 4-2,3 1 0,6 0 1,7 0-1,6 0 1,3 0-1,0 0 0,0 0-2,0 0 0,-2-4-1,-3-5-1,-3-7 1,-2-5 0,-1-4-1,3 0 1,3 0 0,4 0 1,-1-4-1,-3-5 1,-3-7-1,-2-5 1,-3-4-1,1 0-2,-1 0-1,1 0-1,-1 0-1,1 0 1,-1 0 1,1 0 0,-1 0-1,1 0 0,-1 0-2,1 0-2,1 0 0,3 0 2,3 0 1,4 0 2,-3 1 0,-5 4 0,-7 3 0,-5 3 0,-4 1 1,0 1-1,0-1 1,0 1 1,3-1 0,6 1 0,7-1 2,6 1 0,3 1 0,0 3 1,0 3 1,0 4-1,0 1 0,0 0 0,0 0-1,0 0-1,-2 1 0,-3 4-1,-3 3 1,-2 3-1,-1 1 2,3 1 4,3-1 3,4 1 3,1-3 2,0-2-1,0-3-2,0-3-1,-2-2 0,-3 0-2,-3 0 0,-2 0-2,-1 0 1,3 0-1,3 0 0,4 0-1,2 0 0,4 0 0,3 0-2,3 0 0,1 1 0,1 4 0,-1 3 1,1 3 0,-1-1 0,1-2-2,-1-3-2,1-3 0,-1-2-1,1 0 0,-1 0 2,1 0 1,-1 0 1,1 0-1,-1 0 0,1 0 1,2 0-2,7 0-1,6 0-1,7 0-3,-1-2 1,-6-3-1,-6-3 1,-6-2 0,-6-5 0,-2-2-2,-3-3-1,-3-3-1,-4-1 0,-3 4 1,-3 3 2,-2 3 1,-1 1 1,3 1 0,3-1-1,4 1 0,8-1 0,17 1 0,15-1 1,16 1 0,7 2 0,1 7 1,-1 6 1,1 7-1,-1 5 1,1 7 0,-1 6 1,1 7-1,-1 0 1,1-2 1,-1-3 3,1-3 0,-3-4 2,-2-3-2,-3-3 0,-3-2-1,-4-5-1,-3-2-1,-3-3 0,-2-3 0,0-2-2,7 0 1,6 0-1,7 0 0,5-2 0,7-3-1,6-3-1,7-2 1,-3-1-1,-8 3 1,-10 3 0,-9 4 0,-13 1 0,-16 0 1,-15 0-1,-15 0 1,4 1-1,25 4 1,25 3 1,25 3 0,15 3 0,7 3 2,6 3 1,7 4 0,0 2 1,-2 4-1,-3 3 0,-3 3-1,-4-1-1,-3-2 1,-3-3 0,-2-3 0,-5-6 0,-2-5-1,-3-7-2,-3-5-1,-1-11-1,4-11-3,3-14-1,3-11-3,-1-11 0,-2-5-3,-3-7 0,-3-5-2,-1-3 1,4 4 2,3 3 3,3 3 1,1 9 2,1 16 0,-1 15 1,1 17 1,-1 11 1,1 10 2,-1 10 2,1 9 3,-3 4 1,-2 1 1,-3-1 2,-3 1 2,-6-3-1,-5-2-2,-7-3-2,-5-3-1,-6-6-2,-3-5 1,-3-7 0,-2-5 0,-6-4-1,-6 0-2,-6 0-3,-6 0-2,-4-2-2,1-3 2,-1-3 0,1-2 0,-1-1 1,1 3 1,-1 3 1,1 4 0,4 1 1,9 0 0,10 0 0,10 0 0,0-2 0,-5-3-2,-7-3-1,-5-2-2,-4-5 1,0-2 0,0-3 0,0-3 1,1 1 1,4 6 1,3 7 2,3 6 2,4 6 1,7 6 1,6 7 1,7 6 2,2 6 1,1 6-1,-1 7-1,1 6 0,-1-1-1,1-5 0,-1-7 0,1-5 0,-6-6-2,-8-3-1,-10-3-2,-9-2-1,-7-11-3,-3-15-4,-3-15-4,-2-16-3,-8-5-11,-8 6-13,-10 7-16,-9 6-14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94067876040936" units="cm"/>
      <inkml:brushProperty name="height" value="0.0394067876040936" units="cm"/>
      <inkml:brushProperty name="color" value="#F2395B"/>
      <inkml:brushProperty name="ignorePressure" value="0"/>
    </inkml:brush>
  </inkml:definitions>
  <inkml:trace contextRef="#ctx0" brushRef="#br0">6850 49950 771,'-61'1'3,"28"4"3	,28 3 5,29 3 5,19 3 1,14 3 0,11 3-1,14 4 1,13 1-2,16 0 1,15 0-1,17 0-1,-4-2-1,-22-3-1,-22-3-2,-21-2-2,-1-3-1,22 1-2,22-1-1,23 1-1,6-3-2,-5-2 0,-7-3 0,-5-3 0,-6-1-2,-3 4 0,-3 3 0,-2 3-2,-11-1 1,-15-2-2,-15-3 1,-16-3-1,-23-2-5,-27 0-10,-28 0-11,-28 0-10,-10 1-4,9 4 0,10 3 1,10 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39"/>
    </inkml:context>
    <inkml:brush xml:id="br0">
      <inkml:brushProperty name="width" value="0.0277624297887087" units="cm"/>
      <inkml:brushProperty name="height" value="0.0277624297887087" units="cm"/>
      <inkml:brushProperty name="color" value="#F2385B"/>
      <inkml:brushProperty name="ignorePressure" value="0"/>
    </inkml:brush>
  </inkml:definitions>
  <inkml:trace contextRef="#ctx0" brushRef="#br0">48200 11850 792,'-111'18'14,"28"-11"-2	,28-14 0,29-11-2,18-9 2,9-3 4,10-3 5,10-2 3,13-5 2,19-2-5,19-3-3,19-3-3,13-2-9,10 0-11,10 0-12,9 0-13,-5 4-5,-19 10-1,-18 10 0,-19 9 0,-13 4 1,-6 1 3,-6-1 2,-6 1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09877970814705" units="cm"/>
      <inkml:brushProperty name="height" value="0.0409877970814705" units="cm"/>
      <inkml:brushProperty name="color" value="#F2395B"/>
      <inkml:brushProperty name="ignorePressure" value="0"/>
    </inkml:brush>
  </inkml:definitions>
  <inkml:trace contextRef="#ctx0" brushRef="#br0">6900 50500 742,'0'75'-3,"0"0"-6	,0 0-6,0 0-5,0-5 0,0-9 8,0-10 7,0-8 7,1-6 5,4 1-1,3-1 0,3 1 1,1 16 1,1 35 2,-1 35 2,1 34 3,-3 4-1,-2-24-1,-3-26-4,-3-24-1,-2-18-2,0-9-1,0-10 0,0-8-2,1 7 1,4 25 2,3 25 2,3 25 3,-1 7-1,-2-8-1,-3-10-1,-3-9-2,-2-13 0,0-16-1,0-15 0,0-15 0,1-9 0,4 1 0,3-1-1,3 1 1,3 1 1,3 3 2,3 3 2,4 4 3,-3 7-1,-5 13-4,-7 12-3,-5 13-4,-4 2-2,0-5-2,0-7-3,0-5-1,0-9 0,0-9 4,0-10 3,0-8 4,9-11 1,19-8 0,19-10 0,19-9 0,4-5 0,-9 0-1,-10 0-1,-8 0-1,-3 0 0,7 0 0,6 0 1,7 0-1,8 0 0,14 0 1,11 0-1,14 0 0,2 0 0,-6 0 0,-6 0-1,-6 0 0,-4 0 0,1 0 1,-1 0-1,1 0 0,-1 1 0,1 4-4,-1 3-1,1 3-3,-6 1-2,-8 1 0,-10-1-1,-9 1-2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477146804332733" units="cm"/>
      <inkml:brushProperty name="height" value="0.0477146804332733" units="cm"/>
      <inkml:brushProperty name="color" value="#F2395B"/>
      <inkml:brushProperty name="ignorePressure" value="0"/>
    </inkml:brush>
  </inkml:definitions>
  <inkml:trace contextRef="#ctx0" brushRef="#br0">7400 54050 637,'-66'6'-52,"19"13"19	,19 12 19,19 13 20,9 13 9,0 17 0,0 15-1,0 16 0,1-1-2,4-15-2,3-15-1,3-16-3,3 4-1,3 26 2,3 24-1,4 26 2,-1 10-1,-3-3 0,-3-3 0,-2-2 0,-3-11-1,1-15 0,-1-15-2,1-16 0,-1 6 0,1 28-1,-1 28-1,1 29-1,-1 2 0,1-21 0,-1-22 0,1-22 0,-1-11-1,1 0 0,-1 0 0,1 0-1,-1 1 0,1 4 1,-1 3-1,1 3 1,-3-4-1,-2-8 1,-3-10-1,-3-9 0,-1-7-1,4-3 1,3-3 1,3-2-1,-1-6 1,-2-6 1,-3-6 1,-3-6 1,-2-4 2,0 1 5,0-1 3,0 1 5,10-6 1,23-8-1,22-10 0,22-9-1,7-5-1,-6 0-1,-6 0-3,-6 0-1,4 1-1,16 4 2,15 3 2,17 3 2,5-1-1,-3-2-2,-3-3-2,-2-3-2,0-6-4,7-5-6,6-7-4,7-5-6,-6-6-5,-15-3-6,-15-3-5,-16-2-7,-12 0-7,-5 7-7,-7 6-6,-5 7-8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63200 52150 1000,'-100'-100'-194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1911183893681" units="cm"/>
      <inkml:brushProperty name="height" value="0.0331911183893681" units="cm"/>
      <inkml:brushProperty name="color" value="#F2395B"/>
      <inkml:brushProperty name="ignorePressure" value="0"/>
    </inkml:brush>
  </inkml:definitions>
  <inkml:trace contextRef="#ctx0" brushRef="#br0">63150 52150 880,'-44'-13'21,"13"26"-11	,12 24-11,13 26-13,10 8-1,10-5 4,10-7 7,9-5 6,6-4 3,3 0 1,3 0 1,4 0 1,-1-2 1,-3-3-1,-3-3 0,-2-2-1,0-3 0,7 1 1,6-1 1,7 1 1,2-3-1,1-2-2,-1-3-2,1-3-3,2-6-1,7-5-3,6-7-1,7-5-2,-3-9-1,-8-9 2,-10-10 2,-9-8 1,-7-8-1,-3-2-1,-3-3-2,-2-3-2,-5-4 0,-2-3 0,-3-3-1,-3-2 1,-6-1-1,-5 3 1,-7 3-1,-5 4 1,-4 1-1,0 0 2,0 0 1,0 0 1,-4 3 0,-5 6 1,-7 7-1,-5 6 0,-6 1 1,-3-3 2,-3-3 2,-2-2 2,-6-5 1,-6-2 1,-6-3 0,-6-3 0,-7-4 1,-6-3-2,-6-3 0,-6-2-2,-1-1 0,7 3 0,6 3 0,7 4-1,2 4 0,1 6 1,-1 7 0,1 6 1,1 6 0,3 6 3,3 7 2,4 6 2,2 3 0,4 0-1,3 0-1,3 0-1,-2 9-1,-6 19 0,-6 19 0,-6 19-1,1 7-1,9-3 1,10-3-1,10-2 0,4 3-3,0 14-3,0 11-4,0 14-3,6 3-2,13-2 2,12-3 2,13-3 2,9-4-1,6-3-6,7-3-6,6-2-5,-1-9-3,-5-12-1,-7-13-1,-5-12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8310956209898" units="cm"/>
      <inkml:brushProperty name="height" value="0.038310956209898" units="cm"/>
      <inkml:brushProperty name="color" value="#F2395B"/>
      <inkml:brushProperty name="ignorePressure" value="0"/>
    </inkml:brush>
  </inkml:definitions>
  <inkml:trace contextRef="#ctx0" brushRef="#br0">64800 52700 794,'-40'3'3,"23"6"6	,22 7 6,22 6 5,13 9 1,7 13-3,6 12-1,7 13-4,5 12 0,7 13 0,6 12 0,7 13-1,0 6 0,-2 0-2,-3 0-3,-3 0-1,-4-5-3,-3-9-2,-3-10-4,-2-8-2,-6-11-2,-6-8-1,-6-10 0,-6-9-1,-13-13-7,-19-16-15,-18-15-15,-19-15-15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94349470734596" units="cm"/>
      <inkml:brushProperty name="height" value="0.0394349470734596" units="cm"/>
      <inkml:brushProperty name="color" value="#F2395B"/>
      <inkml:brushProperty name="ignorePressure" value="0"/>
    </inkml:brush>
  </inkml:definitions>
  <inkml:trace contextRef="#ctx0" brushRef="#br0">65250 54300 781,'4'71'1,"10"-5"2	,10-7 2,9-5 3,6-3 1,3 4 3,3 3 3,4 3 2,2-2 1,4-6 1,3-6-1,3-6 1,-2-9-1,-6-8-3,-6-10-2,-6-9-3,-1-12-3,7-11-1,6-14-3,7-11-2,2-11-1,1-5 1,-1-7-1,1-5 0,-4-8-1,-6-5-3,-6-7-3,-6-5-4,-9-8-5,-8-5-7,-10-7-6,-9-5-7,-7 3-4,-3 17-1,-3 15 0,-2 16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0432616174221" units="cm"/>
      <inkml:brushProperty name="height" value="0.0330432616174221" units="cm"/>
      <inkml:brushProperty name="color" value="#F2395B"/>
      <inkml:brushProperty name="ignorePressure" value="0"/>
    </inkml:brush>
  </inkml:definitions>
  <inkml:trace contextRef="#ctx0" brushRef="#br0">65700 56550 999,'-61'-30'0,"28"-9"-3	,28-10-2,29-8-2,18-1 0,9 9 3,10 10 1,10 10 3,5 5 2,4 4-1,3 3 0,3 3 1,-4 3-1,-8 3-2,-10 3-3,-9 4-1,-7 1-5,-3 0-7,-3 0-7,-2 0-7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25665287673473" units="cm"/>
      <inkml:brushProperty name="height" value="0.0325665287673473" units="cm"/>
      <inkml:brushProperty name="color" value="#F2395B"/>
      <inkml:brushProperty name="ignorePressure" value="0"/>
    </inkml:brush>
  </inkml:definitions>
  <inkml:trace contextRef="#ctx0" brushRef="#br0">66200 55700 934,'-44'4'-22,"13"10"2	,12 10 0,13 9 1,7 12 4,4 16 8,3 15 6,3 17 9,1 10 3,1 6 0,-1 7 1,1 6 1,-1 3 0,1 0 0,-1 0 1,1 0 0,-1-4 0,1-5-2,-1-7-2,1-5-1,-3-8-2,-2-5-2,-3-7-2,-3-5-2,-2-9-5,0-9-5,0-10-7,0-8-5,-8-14-6,-16-15-3,-15-15-3,-15-16-4,-7-13 2,3-9 8,3-10 8,4-8 7,4-3 5,6 7 2,7 6 1,6 7 2,7 4 5,10 3 8,10 3 9,9 4 9,10-1 1,14-3-3,11-3-5,14-2-3,8-8-5,7-8-3,6-10-3,7-9-4,-3-2-4,-8 6-8,-10 7-5,-9 6-8,-9 6-2,-5 6-1,-7 7 1,-5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275687221437693" units="cm"/>
      <inkml:brushProperty name="height" value="0.0275687221437693" units="cm"/>
      <inkml:brushProperty name="color" value="#F2395B"/>
      <inkml:brushProperty name="ignorePressure" value="0"/>
    </inkml:brush>
  </inkml:definitions>
  <inkml:trace contextRef="#ctx0" brushRef="#br0">67800 56150 933,'23'-91'-1,"-3"19"-3	,-3 19-3,-2 19-3,-9 10 2,-12 4 7,-13 3 7,-12 3 7,-10 3 3,-6 3-2,-6 3-3,-6 4-1,-6 5-1,-2 10-2,-3 10-2,-3 9 0,2 1-4,10-6-4,10-6-4,9-6-5,6-4-4,3 1-2,3-1-1,4 1-2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14548350870609" units="cm"/>
      <inkml:brushProperty name="height" value="0.0314548350870609" units="cm"/>
      <inkml:brushProperty name="color" value="#F2395B"/>
      <inkml:brushProperty name="ignorePressure" value="0"/>
    </inkml:brush>
  </inkml:definitions>
  <inkml:trace contextRef="#ctx0" brushRef="#br0">66850 55850 929,'46'117'-1,"-5"-16"-2	,-7-15-3,-5-15-2,-6-11 2,-3-2 6,-3-3 5,-2-3 7,-1-6 3,3-5 0,3-7 0,4-5 0,4-8-4,6-5-6,7-7-7,6-5-7,1-9-4,-3-9-1,-3-10-3,-2-8-1,-5-4-1,-2 3 0,-3 3 2,-3 4 1,-10 13 2,-16 26 4,-15 24 4,-15 26 4,-7 13 3,3 4 1,3 3 3,4 3 0,-1 6 4,-3 9 3,-3 10 4,-2 10 4,0 0 0,7-5-4,6-7-4,7-5-3,4-4-4,3 0-3,3 0-3,4 0-4,1-10-2,0-18 1,0-19 1,0-18-1,3-23-1,6-24-3,7-26-5,6-24-3,3-13 0,0 0 4,0 0 3,0 0 4,3 3 4,6 6 2,7 7 2,6 6 4,1 6 3,-3 6 3,-3 7 3,-2 6 3,-1 6 1,3 6-2,3 7 0,4 6-2,-3 6-2,-5 6 0,-7 7-2,-5 6-2,-6 7-1,-3 10-3,-3 10-1,-2 9-2,-5 4-1,-2 1 0,-3-1-1,-3 1-1,-2-4 1,0-6 0,0-6 1,0-6 1,-5-4-1,-9 1-2,-10-1-3,-8 1-2,-8-6-1,-2-8 1,-3-10 2,-3-9 1,1-9 1,6-5 1,7-7 0,6-5 1,4-8 1,4-5 1,3-7 3,3-5 2,7-6 0,14-3-1,11-3-2,14-2 0,11-1-4,14 3-4,11 3-5,14 4-4,-3 4-6,-15 6-4,-15 7-5,-16 6-5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16:40"/>
    </inkml:context>
    <inkml:brush xml:id="br0">
      <inkml:brushProperty name="width" value="0.0400532074272633" units="cm"/>
      <inkml:brushProperty name="height" value="0.0400532074272633" units="cm"/>
      <inkml:brushProperty name="color" value="#F2385B"/>
      <inkml:brushProperty name="ignorePressure" value="0"/>
    </inkml:brush>
  </inkml:definitions>
  <inkml:trace contextRef="#ctx0" brushRef="#br0">50850 10550 549,'-94'3'34,"13"6"-5	,12 7-6,13 6-4,6 7-3,0 10 2,0 10 0,0 9 0,1 4 1,4 1-3,3-1-2,3 1-2,4 1-1,7 3-1,6 3 0,7 4-1,7-3-1,9-5-1,10-7-1,10-5-2,8 0-3,10 10-3,10 10-5,9 9-4,-1 2-1,-8-2 1,-10-3 0,-9-3 1,-2-1 1,6 4 0,7 3 0,6 3-1,-4 1 3,-11 1 3,-14-1 4,-11 1 3,-12-3 4,-9-2 5,-10-3 6,-8-3 4,-14-4 4,-15-3 2,-15-3 2,-16-2 1,-7-14-1,4-21-6,3-22-7,3-22-5,10-27-12,20-31-15,18-31-17,20-31-16,10-4-10,3 26-6,3 24-4,4 26-4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69450 55500 1000,'-66'50'-3,"19"0"-4	,19 0-5,19 0-5,9-4 0,0-5 5,0-7 4,0-5 5,4-4 2,10 0 0,10 0-1,9 0 0,7-4 0,7-5-1,6-7 2,7-5-1,-1-4-1,-6 0-1,-6 0-2,-6 0-2,-6 0-1,-2 0-2,-3 0-1,-3 0-2,-10 3 1,-16 6 1,-15 7 2,-15 6 2,-12 7 2,-6 10 1,-6 10 2,-6 9 1,-7 6 1,-6 3 0,-6 3 1,-6 4-1,-1-3 0,7-5 0,6-7 1,7-5 0,7-8 1,9-5 2,10-7 4,10-5 2,14-6 1,23-3-2,22-3 1,22-2-2,10-5-2,1-2-3,-1-3-2,1-3-3,-3-4-1,-2-3 0,-3-3 2,-3-2 1,-6-3 1,-5 1 0,-7-1 2,-5 1 0,-14 7 0,-18 16-2,-19 15-1,-18 17-2,-12 7-2,-3 0-1,-3 0 0,-2 0-2,-3 1-1,1 4 2,-1 3 1,1 3 0,1-4 2,3-8 0,3-10 2,4-9 1,10-7 3,19-3 5,19-3 5,19-2 5,13-5 1,10-2-2,10-3-4,9-3-2,4-4-3,1-3-2,-1-3-2,1-2-3,-4-1-1,-6 3 0,-6 3 0,-6 4-1,-6-1 0,-2-3-1,-3-3-1,-3-2 0,-6-5-3,-5-2-2,-7-3-4,-5-3-2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287602432072163" units="cm"/>
      <inkml:brushProperty name="height" value="0.0287602432072163" units="cm"/>
      <inkml:brushProperty name="color" value="#F2395B"/>
      <inkml:brushProperty name="ignorePressure" value="0"/>
    </inkml:brush>
  </inkml:definitions>
  <inkml:trace contextRef="#ctx0" brushRef="#br0">69300 57500 993,'-44'50'-11,"13"0"6	,12 0 6,13 0 7,7 0 0,4 0-3,3 0-4,3 0-4,1 0-5,1 0-6,-1 0-6,1 0-6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70200 57200 1000,'75'-25'-2,"0"0"-1	,0 0-3,0 0-2,-4 1-2,-5 4-5,-7 3-2,-5 3-4,-6 1 1,-3 1 7,-3-1 6,-2 1 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81894297897816" units="cm"/>
      <inkml:brushProperty name="height" value="0.0381894297897816" units="cm"/>
      <inkml:brushProperty name="color" value="#F2395B"/>
      <inkml:brushProperty name="ignorePressure" value="0"/>
    </inkml:brush>
  </inkml:definitions>
  <inkml:trace contextRef="#ctx0" brushRef="#br0">70550 56600 627,'0'120'0,"0"-9"-2	,0-10-1,0-8-2,1-1 9,4 9 17,3 10 18,3 10 16,1 2 5,1-3-8,-1-3-8,1-2-8,-3-8-8,-2-8-7,-3-10-6,-3-9-7,-2-7-11,0-3-12,0-3-14,0-2-12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06747294962406" units="cm"/>
      <inkml:brushProperty name="height" value="0.0306747294962406" units="cm"/>
      <inkml:brushProperty name="color" value="#F2395B"/>
      <inkml:brushProperty name="ignorePressure" value="0"/>
    </inkml:brush>
  </inkml:definitions>
  <inkml:trace contextRef="#ctx0" brushRef="#br0">71750 56600 991,'-13'-47'-48,"26"6"17	,24 7 17,26 6 19,10 6 7,-3 6-1,-3 7-2,-2 6-2,-5 3 1,-2 0 1,-3 0 2,-3 0 1,-4 0-1,-3 0-6,-3 0-3,-2 0-6,-5 0-6,-2 0-6,-3 0-6,-3 0-7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50992642343044" units="cm"/>
      <inkml:brushProperty name="height" value="0.0350992642343044" units="cm"/>
      <inkml:brushProperty name="color" value="#F2395B"/>
      <inkml:brushProperty name="ignorePressure" value="0"/>
    </inkml:brush>
  </inkml:definitions>
  <inkml:trace contextRef="#ctx0" brushRef="#br0">72450 56200 709,'-90'-69'0,"23"13"1	,22 12 0,22 13 1,12 21 3,3 32 7,3 31 7,4 32 6,2 19 1,4 10-1,3 10-4,3 9-2,1 2-1,1-2-2,-1-3 0,1-3-1,-1-4-2,1-3-2,-1-3-2,1-2-2,-3-9-1,-2-12 0,-3-13 1,-3-12 1,-2-7-5,0 1-11,0-1-11,0 1-10,-7-7-7,-11-12-2,-14-13-2,-11-12-3,-7-9 4,0-2 8,0-3 9,0-3 9,0-6 5,0-5 2,0-7 2,0-5 1,3-6 2,6-3 0,7-3 0,6-2 0,6-6 3,6-6 3,7-6 3,6-6 4,6-6 2,6-2-3,7-3-1,6-3-2,6-4-4,6-3-5,7-3-5,6-2-6,-1 3-2,-5 14 3,-7 11 2,-5 14 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297735501080751" units="cm"/>
      <inkml:brushProperty name="height" value="0.0297735501080751" units="cm"/>
      <inkml:brushProperty name="color" value="#F2395B"/>
      <inkml:brushProperty name="ignorePressure" value="0"/>
    </inkml:brush>
  </inkml:definitions>
  <inkml:trace contextRef="#ctx0" brushRef="#br0">72950 56300 999,'181'-158'-2,"-37"34"-6	,-38 35-6,-37 35-5,-32 27 1,-24 22 7,-26 22 8,-24 23 6,-13 6 3,0-5 0,0-7-1,0-5-1,0-6-2,0-3-6,0-3-4,0-2-6,3-5-2,6-2 1,7-3 0,6-3 1,3-4 1,0-3-1,0-3 1,0-2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9231975376606" units="cm"/>
      <inkml:brushProperty name="height" value="0.0339231975376606" units="cm"/>
      <inkml:brushProperty name="color" value="#F2395B"/>
      <inkml:brushProperty name="ignorePressure" value="0"/>
    </inkml:brush>
  </inkml:definitions>
  <inkml:trace contextRef="#ctx0" brushRef="#br0">72650 55550 896,'0'118'1,"0"-11"0	,0-14 1,0-11 1,4-9-1,10-3-3,10-3-3,9-2-2,7-9-1,7-12 4,6-13 2,7-12 3,2-9 0,1-2-1,-1-3-2,1-3-1,-3-7-2,-2-9-1,-3-10-1,-3-8-1,-4-4-2,-3 3-3,-3 3-2,-2 4-2,-5 4-2,-2 6 0,-3 7-1,-3 6 0,-10 10 1,-16 17 4,-15 15 4,-15 16 5,-9 9 1,1 3 2,-1 3 2,1 4 1,-1 4 3,1 6 8,-1 7 7,1 6 6,2-2 2,7-9-1,6-10-3,7-8-2,2-1-1,1 9-4,-1 10-1,1 10-3,1 0-2,3-5 0,3-7-2,4-5 1,1-8-3,0-5-1,0-7-3,0-5-2,1-25-6,4-40-11,3-40-10,3-41-11,3-16-3,3 9 7,3 10 7,4 10 6,2 7 4,4 6 4,3 7 2,3 6 4,4 6 4,7 6 5,6 7 5,7 6 6,-1 6 3,-6 6 0,-6 7 1,-6 6 0,-6 6-1,-2 6-1,-3 7-1,-3 6-2,-4 7-1,-3 10 2,-3 10-1,-2 9 2,-5 4-1,-2 1-1,-3-1 0,-3 1-1,-6-3-1,-5-2 0,-7-3 0,-5-3 0,-3-6-1,4-5-3,3-7-1,3-5-3,-1-6-1,-2-3-3,-3-3-2,-3-2-2,-1-12-3,4-19-6,3-18-5,3-19-5,9-13-3,16-6 1,15-6 0,17-6 1,3 1 1,-5 9 3,-7 10 3,-5 10 1,-6 7 4,-3 6 2,-3 7 4,-2 6 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04217394441366" units="cm"/>
      <inkml:brushProperty name="height" value="0.0304217394441366" units="cm"/>
      <inkml:brushProperty name="color" value="#F2395B"/>
      <inkml:brushProperty name="ignorePressure" value="0"/>
    </inkml:brush>
  </inkml:definitions>
  <inkml:trace contextRef="#ctx0" brushRef="#br0">75600 56100 1000,'45'-91'0,"-9"19"0	,-10 19 0,-8 19 0,-6 9-2,1 0-2,-1 0-2,1 0-4,-7 3 2,-12 6 2,-13 7 4,-12 6 3,-9 3 3,-2 0 1,-3 0 1,-3 0 2,-4 0-3,-3 0-6,-3 0-8,-2 0-6,-1 4-6,3 10-4,3 10-3,4 9-4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7T02:56:38"/>
    </inkml:context>
    <inkml:brush xml:id="br0">
      <inkml:brushProperty name="width" value="0.0331220552325249" units="cm"/>
      <inkml:brushProperty name="height" value="0.0331220552325249" units="cm"/>
      <inkml:brushProperty name="color" value="#F2395B"/>
      <inkml:brushProperty name="ignorePressure" value="0"/>
    </inkml:brush>
  </inkml:definitions>
  <inkml:trace contextRef="#ctx0" brushRef="#br0">75150 56000 862,'43'4'-2,"-11"10"-1	,-14 10-3,-11 9-2,-7 7 2,0 7 3,0 6 5,0 7 4,0 8 4,0 14 1,0 11 2,0 14 2,0 2 0,0-6-4,0-6-3,0-6-2,0-1-2,0 7 2,0 6 2,0 7 1,0-7-1,0-19-1,0-18-2,0-19-3,0-7 1,0 7 0,0 6 2,0 7 0,0-1-1,0-6-8,0-6-7,0-6-6,0-18-6,0-28-5,0-28-4,0-27-5,-2-11 1,-3 10 6,-3 10 6,-2 9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1D02C-293E-42B5-B69F-13E875387B3A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F8B57-5CE8-4EED-928D-C93348E26A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06B0-FE98-493B-A260-560AE51E54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CADB-47F1-4579-80BD-870B1FF720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62.png"/><Relationship Id="rId26" Type="http://schemas.openxmlformats.org/officeDocument/2006/relationships/image" Target="../media/image61.png"/><Relationship Id="rId25" Type="http://schemas.openxmlformats.org/officeDocument/2006/relationships/image" Target="../media/image60.png"/><Relationship Id="rId24" Type="http://schemas.openxmlformats.org/officeDocument/2006/relationships/image" Target="../media/image59.png"/><Relationship Id="rId23" Type="http://schemas.openxmlformats.org/officeDocument/2006/relationships/image" Target="../media/image58.png"/><Relationship Id="rId22" Type="http://schemas.openxmlformats.org/officeDocument/2006/relationships/image" Target="../media/image57.png"/><Relationship Id="rId21" Type="http://schemas.openxmlformats.org/officeDocument/2006/relationships/image" Target="../media/image56.png"/><Relationship Id="rId20" Type="http://schemas.openxmlformats.org/officeDocument/2006/relationships/image" Target="../media/image55.png"/><Relationship Id="rId2" Type="http://schemas.openxmlformats.org/officeDocument/2006/relationships/image" Target="../media/image37.png"/><Relationship Id="rId19" Type="http://schemas.openxmlformats.org/officeDocument/2006/relationships/image" Target="../media/image54.png"/><Relationship Id="rId18" Type="http://schemas.openxmlformats.org/officeDocument/2006/relationships/image" Target="../media/image53.png"/><Relationship Id="rId17" Type="http://schemas.openxmlformats.org/officeDocument/2006/relationships/image" Target="../media/image52.png"/><Relationship Id="rId16" Type="http://schemas.openxmlformats.org/officeDocument/2006/relationships/image" Target="../media/image51.png"/><Relationship Id="rId15" Type="http://schemas.openxmlformats.org/officeDocument/2006/relationships/image" Target="../media/image50.png"/><Relationship Id="rId14" Type="http://schemas.openxmlformats.org/officeDocument/2006/relationships/image" Target="../media/image49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36.xml"/><Relationship Id="rId8" Type="http://schemas.openxmlformats.org/officeDocument/2006/relationships/customXml" Target="../ink/ink35.xml"/><Relationship Id="rId7" Type="http://schemas.openxmlformats.org/officeDocument/2006/relationships/customXml" Target="../ink/ink34.xml"/><Relationship Id="rId6" Type="http://schemas.openxmlformats.org/officeDocument/2006/relationships/customXml" Target="../ink/ink33.xml"/><Relationship Id="rId5" Type="http://schemas.openxmlformats.org/officeDocument/2006/relationships/customXml" Target="../ink/ink32.xml"/><Relationship Id="rId4" Type="http://schemas.openxmlformats.org/officeDocument/2006/relationships/image" Target="../media/image66.png"/><Relationship Id="rId35" Type="http://schemas.openxmlformats.org/officeDocument/2006/relationships/slideLayout" Target="../slideLayouts/slideLayout2.xml"/><Relationship Id="rId34" Type="http://schemas.openxmlformats.org/officeDocument/2006/relationships/customXml" Target="../ink/ink61.xml"/><Relationship Id="rId33" Type="http://schemas.openxmlformats.org/officeDocument/2006/relationships/customXml" Target="../ink/ink60.xml"/><Relationship Id="rId32" Type="http://schemas.openxmlformats.org/officeDocument/2006/relationships/customXml" Target="../ink/ink59.xml"/><Relationship Id="rId31" Type="http://schemas.openxmlformats.org/officeDocument/2006/relationships/customXml" Target="../ink/ink58.xml"/><Relationship Id="rId30" Type="http://schemas.openxmlformats.org/officeDocument/2006/relationships/customXml" Target="../ink/ink57.xml"/><Relationship Id="rId3" Type="http://schemas.openxmlformats.org/officeDocument/2006/relationships/image" Target="../media/image65.png"/><Relationship Id="rId29" Type="http://schemas.openxmlformats.org/officeDocument/2006/relationships/customXml" Target="../ink/ink56.xml"/><Relationship Id="rId28" Type="http://schemas.openxmlformats.org/officeDocument/2006/relationships/customXml" Target="../ink/ink55.xml"/><Relationship Id="rId27" Type="http://schemas.openxmlformats.org/officeDocument/2006/relationships/customXml" Target="../ink/ink54.xml"/><Relationship Id="rId26" Type="http://schemas.openxmlformats.org/officeDocument/2006/relationships/customXml" Target="../ink/ink53.xml"/><Relationship Id="rId25" Type="http://schemas.openxmlformats.org/officeDocument/2006/relationships/customXml" Target="../ink/ink52.xml"/><Relationship Id="rId24" Type="http://schemas.openxmlformats.org/officeDocument/2006/relationships/customXml" Target="../ink/ink51.xml"/><Relationship Id="rId23" Type="http://schemas.openxmlformats.org/officeDocument/2006/relationships/customXml" Target="../ink/ink50.xml"/><Relationship Id="rId22" Type="http://schemas.openxmlformats.org/officeDocument/2006/relationships/customXml" Target="../ink/ink49.xml"/><Relationship Id="rId21" Type="http://schemas.openxmlformats.org/officeDocument/2006/relationships/customXml" Target="../ink/ink48.xml"/><Relationship Id="rId20" Type="http://schemas.openxmlformats.org/officeDocument/2006/relationships/customXml" Target="../ink/ink47.xml"/><Relationship Id="rId2" Type="http://schemas.openxmlformats.org/officeDocument/2006/relationships/image" Target="../media/image64.png"/><Relationship Id="rId19" Type="http://schemas.openxmlformats.org/officeDocument/2006/relationships/customXml" Target="../ink/ink46.xml"/><Relationship Id="rId18" Type="http://schemas.openxmlformats.org/officeDocument/2006/relationships/customXml" Target="../ink/ink45.xml"/><Relationship Id="rId17" Type="http://schemas.openxmlformats.org/officeDocument/2006/relationships/customXml" Target="../ink/ink44.xml"/><Relationship Id="rId16" Type="http://schemas.openxmlformats.org/officeDocument/2006/relationships/customXml" Target="../ink/ink43.xml"/><Relationship Id="rId15" Type="http://schemas.openxmlformats.org/officeDocument/2006/relationships/customXml" Target="../ink/ink42.xml"/><Relationship Id="rId14" Type="http://schemas.openxmlformats.org/officeDocument/2006/relationships/customXml" Target="../ink/ink41.xml"/><Relationship Id="rId13" Type="http://schemas.openxmlformats.org/officeDocument/2006/relationships/customXml" Target="../ink/ink40.xml"/><Relationship Id="rId12" Type="http://schemas.openxmlformats.org/officeDocument/2006/relationships/customXml" Target="../ink/ink39.xml"/><Relationship Id="rId11" Type="http://schemas.openxmlformats.org/officeDocument/2006/relationships/customXml" Target="../ink/ink38.xml"/><Relationship Id="rId10" Type="http://schemas.openxmlformats.org/officeDocument/2006/relationships/customXml" Target="../ink/ink37.xml"/><Relationship Id="rId1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69.xml"/><Relationship Id="rId8" Type="http://schemas.openxmlformats.org/officeDocument/2006/relationships/customXml" Target="../ink/ink68.xml"/><Relationship Id="rId7" Type="http://schemas.openxmlformats.org/officeDocument/2006/relationships/customXml" Target="../ink/ink67.xml"/><Relationship Id="rId6" Type="http://schemas.openxmlformats.org/officeDocument/2006/relationships/customXml" Target="../ink/ink66.xml"/><Relationship Id="rId5" Type="http://schemas.openxmlformats.org/officeDocument/2006/relationships/customXml" Target="../ink/ink65.xml"/><Relationship Id="rId4" Type="http://schemas.openxmlformats.org/officeDocument/2006/relationships/customXml" Target="../ink/ink64.xml"/><Relationship Id="rId3" Type="http://schemas.openxmlformats.org/officeDocument/2006/relationships/customXml" Target="../ink/ink63.xml"/><Relationship Id="rId2" Type="http://schemas.openxmlformats.org/officeDocument/2006/relationships/customXml" Target="../ink/ink62.xml"/><Relationship Id="rId18" Type="http://schemas.openxmlformats.org/officeDocument/2006/relationships/slideLayout" Target="../slideLayouts/slideLayout2.xml"/><Relationship Id="rId17" Type="http://schemas.openxmlformats.org/officeDocument/2006/relationships/customXml" Target="../ink/ink77.xml"/><Relationship Id="rId16" Type="http://schemas.openxmlformats.org/officeDocument/2006/relationships/customXml" Target="../ink/ink76.xml"/><Relationship Id="rId15" Type="http://schemas.openxmlformats.org/officeDocument/2006/relationships/customXml" Target="../ink/ink75.xml"/><Relationship Id="rId14" Type="http://schemas.openxmlformats.org/officeDocument/2006/relationships/customXml" Target="../ink/ink74.xml"/><Relationship Id="rId13" Type="http://schemas.openxmlformats.org/officeDocument/2006/relationships/customXml" Target="../ink/ink73.xml"/><Relationship Id="rId12" Type="http://schemas.openxmlformats.org/officeDocument/2006/relationships/customXml" Target="../ink/ink72.xml"/><Relationship Id="rId11" Type="http://schemas.openxmlformats.org/officeDocument/2006/relationships/customXml" Target="../ink/ink71.xml"/><Relationship Id="rId10" Type="http://schemas.openxmlformats.org/officeDocument/2006/relationships/customXml" Target="../ink/ink70.xml"/><Relationship Id="rId1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customXml" Target="../ink/ink80.xml"/><Relationship Id="rId4" Type="http://schemas.openxmlformats.org/officeDocument/2006/relationships/customXml" Target="../ink/ink79.xml"/><Relationship Id="rId3" Type="http://schemas.openxmlformats.org/officeDocument/2006/relationships/customXml" Target="../ink/ink78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" Type="http://schemas.openxmlformats.org/officeDocument/2006/relationships/customXml" Target="../ink/ink7.xml"/><Relationship Id="rId7" Type="http://schemas.openxmlformats.org/officeDocument/2006/relationships/customXml" Target="../ink/ink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3" Type="http://schemas.openxmlformats.org/officeDocument/2006/relationships/customXml" Target="../ink/ink2.xml"/><Relationship Id="rId21" Type="http://schemas.openxmlformats.org/officeDocument/2006/relationships/slideLayout" Target="../slideLayouts/slideLayout2.xml"/><Relationship Id="rId20" Type="http://schemas.openxmlformats.org/officeDocument/2006/relationships/customXml" Target="../ink/ink19.xml"/><Relationship Id="rId2" Type="http://schemas.openxmlformats.org/officeDocument/2006/relationships/customXml" Target="../ink/ink1.xml"/><Relationship Id="rId19" Type="http://schemas.openxmlformats.org/officeDocument/2006/relationships/customXml" Target="../ink/ink18.xml"/><Relationship Id="rId18" Type="http://schemas.openxmlformats.org/officeDocument/2006/relationships/customXml" Target="../ink/ink17.xml"/><Relationship Id="rId17" Type="http://schemas.openxmlformats.org/officeDocument/2006/relationships/customXml" Target="../ink/ink16.xml"/><Relationship Id="rId16" Type="http://schemas.openxmlformats.org/officeDocument/2006/relationships/customXml" Target="../ink/ink15.xml"/><Relationship Id="rId15" Type="http://schemas.openxmlformats.org/officeDocument/2006/relationships/customXml" Target="../ink/ink14.xml"/><Relationship Id="rId14" Type="http://schemas.openxmlformats.org/officeDocument/2006/relationships/customXml" Target="../ink/ink13.xml"/><Relationship Id="rId13" Type="http://schemas.openxmlformats.org/officeDocument/2006/relationships/customXml" Target="../ink/ink12.xml"/><Relationship Id="rId12" Type="http://schemas.openxmlformats.org/officeDocument/2006/relationships/customXml" Target="../ink/ink11.xml"/><Relationship Id="rId11" Type="http://schemas.openxmlformats.org/officeDocument/2006/relationships/customXml" Target="../ink/ink10.xml"/><Relationship Id="rId10" Type="http://schemas.openxmlformats.org/officeDocument/2006/relationships/customXml" Target="../ink/ink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84.xml"/><Relationship Id="rId8" Type="http://schemas.openxmlformats.org/officeDocument/2006/relationships/customXml" Target="../ink/ink83.xml"/><Relationship Id="rId7" Type="http://schemas.openxmlformats.org/officeDocument/2006/relationships/customXml" Target="../ink/ink8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9" Type="http://schemas.openxmlformats.org/officeDocument/2006/relationships/slideLayout" Target="../slideLayouts/slideLayout7.xml"/><Relationship Id="rId28" Type="http://schemas.openxmlformats.org/officeDocument/2006/relationships/customXml" Target="../ink/ink103.xml"/><Relationship Id="rId27" Type="http://schemas.openxmlformats.org/officeDocument/2006/relationships/customXml" Target="../ink/ink102.xml"/><Relationship Id="rId26" Type="http://schemas.openxmlformats.org/officeDocument/2006/relationships/customXml" Target="../ink/ink101.xml"/><Relationship Id="rId25" Type="http://schemas.openxmlformats.org/officeDocument/2006/relationships/customXml" Target="../ink/ink100.xml"/><Relationship Id="rId24" Type="http://schemas.openxmlformats.org/officeDocument/2006/relationships/customXml" Target="../ink/ink99.xml"/><Relationship Id="rId23" Type="http://schemas.openxmlformats.org/officeDocument/2006/relationships/customXml" Target="../ink/ink98.xml"/><Relationship Id="rId22" Type="http://schemas.openxmlformats.org/officeDocument/2006/relationships/customXml" Target="../ink/ink97.xml"/><Relationship Id="rId21" Type="http://schemas.openxmlformats.org/officeDocument/2006/relationships/customXml" Target="../ink/ink96.xml"/><Relationship Id="rId20" Type="http://schemas.openxmlformats.org/officeDocument/2006/relationships/customXml" Target="../ink/ink95.xml"/><Relationship Id="rId2" Type="http://schemas.openxmlformats.org/officeDocument/2006/relationships/image" Target="../media/image84.png"/><Relationship Id="rId19" Type="http://schemas.openxmlformats.org/officeDocument/2006/relationships/customXml" Target="../ink/ink94.xml"/><Relationship Id="rId18" Type="http://schemas.openxmlformats.org/officeDocument/2006/relationships/customXml" Target="../ink/ink93.xml"/><Relationship Id="rId17" Type="http://schemas.openxmlformats.org/officeDocument/2006/relationships/customXml" Target="../ink/ink92.xml"/><Relationship Id="rId16" Type="http://schemas.openxmlformats.org/officeDocument/2006/relationships/customXml" Target="../ink/ink91.xml"/><Relationship Id="rId15" Type="http://schemas.openxmlformats.org/officeDocument/2006/relationships/customXml" Target="../ink/ink90.xml"/><Relationship Id="rId14" Type="http://schemas.openxmlformats.org/officeDocument/2006/relationships/customXml" Target="../ink/ink89.xml"/><Relationship Id="rId13" Type="http://schemas.openxmlformats.org/officeDocument/2006/relationships/customXml" Target="../ink/ink88.xml"/><Relationship Id="rId12" Type="http://schemas.openxmlformats.org/officeDocument/2006/relationships/customXml" Target="../ink/ink87.xml"/><Relationship Id="rId11" Type="http://schemas.openxmlformats.org/officeDocument/2006/relationships/customXml" Target="../ink/ink86.xml"/><Relationship Id="rId10" Type="http://schemas.openxmlformats.org/officeDocument/2006/relationships/customXml" Target="../ink/ink85.xml"/><Relationship Id="rId1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8.xml"/><Relationship Id="rId8" Type="http://schemas.openxmlformats.org/officeDocument/2006/relationships/customXml" Target="../ink/ink107.xml"/><Relationship Id="rId7" Type="http://schemas.openxmlformats.org/officeDocument/2006/relationships/customXml" Target="../ink/ink106.xml"/><Relationship Id="rId6" Type="http://schemas.openxmlformats.org/officeDocument/2006/relationships/customXml" Target="../ink/ink105.xml"/><Relationship Id="rId5" Type="http://schemas.openxmlformats.org/officeDocument/2006/relationships/customXml" Target="../ink/ink104.xml"/><Relationship Id="rId4" Type="http://schemas.openxmlformats.org/officeDocument/2006/relationships/image" Target="../media/image92.png"/><Relationship Id="rId34" Type="http://schemas.openxmlformats.org/officeDocument/2006/relationships/slideLayout" Target="../slideLayouts/slideLayout2.xml"/><Relationship Id="rId33" Type="http://schemas.openxmlformats.org/officeDocument/2006/relationships/customXml" Target="../ink/ink132.xml"/><Relationship Id="rId32" Type="http://schemas.openxmlformats.org/officeDocument/2006/relationships/customXml" Target="../ink/ink131.xml"/><Relationship Id="rId31" Type="http://schemas.openxmlformats.org/officeDocument/2006/relationships/customXml" Target="../ink/ink130.xml"/><Relationship Id="rId30" Type="http://schemas.openxmlformats.org/officeDocument/2006/relationships/customXml" Target="../ink/ink129.xml"/><Relationship Id="rId3" Type="http://schemas.openxmlformats.org/officeDocument/2006/relationships/image" Target="../media/image91.png"/><Relationship Id="rId29" Type="http://schemas.openxmlformats.org/officeDocument/2006/relationships/customXml" Target="../ink/ink128.xml"/><Relationship Id="rId28" Type="http://schemas.openxmlformats.org/officeDocument/2006/relationships/customXml" Target="../ink/ink127.xml"/><Relationship Id="rId27" Type="http://schemas.openxmlformats.org/officeDocument/2006/relationships/customXml" Target="../ink/ink126.xml"/><Relationship Id="rId26" Type="http://schemas.openxmlformats.org/officeDocument/2006/relationships/customXml" Target="../ink/ink125.xml"/><Relationship Id="rId25" Type="http://schemas.openxmlformats.org/officeDocument/2006/relationships/customXml" Target="../ink/ink124.xml"/><Relationship Id="rId24" Type="http://schemas.openxmlformats.org/officeDocument/2006/relationships/customXml" Target="../ink/ink123.xml"/><Relationship Id="rId23" Type="http://schemas.openxmlformats.org/officeDocument/2006/relationships/customXml" Target="../ink/ink122.xml"/><Relationship Id="rId22" Type="http://schemas.openxmlformats.org/officeDocument/2006/relationships/customXml" Target="../ink/ink121.xml"/><Relationship Id="rId21" Type="http://schemas.openxmlformats.org/officeDocument/2006/relationships/customXml" Target="../ink/ink120.xml"/><Relationship Id="rId20" Type="http://schemas.openxmlformats.org/officeDocument/2006/relationships/customXml" Target="../ink/ink119.xml"/><Relationship Id="rId2" Type="http://schemas.openxmlformats.org/officeDocument/2006/relationships/image" Target="../media/image78.png"/><Relationship Id="rId19" Type="http://schemas.openxmlformats.org/officeDocument/2006/relationships/customXml" Target="../ink/ink118.xml"/><Relationship Id="rId18" Type="http://schemas.openxmlformats.org/officeDocument/2006/relationships/customXml" Target="../ink/ink117.xml"/><Relationship Id="rId17" Type="http://schemas.openxmlformats.org/officeDocument/2006/relationships/customXml" Target="../ink/ink116.xml"/><Relationship Id="rId16" Type="http://schemas.openxmlformats.org/officeDocument/2006/relationships/customXml" Target="../ink/ink115.xml"/><Relationship Id="rId15" Type="http://schemas.openxmlformats.org/officeDocument/2006/relationships/customXml" Target="../ink/ink114.xml"/><Relationship Id="rId14" Type="http://schemas.openxmlformats.org/officeDocument/2006/relationships/customXml" Target="../ink/ink113.xml"/><Relationship Id="rId13" Type="http://schemas.openxmlformats.org/officeDocument/2006/relationships/customXml" Target="../ink/ink112.xml"/><Relationship Id="rId12" Type="http://schemas.openxmlformats.org/officeDocument/2006/relationships/customXml" Target="../ink/ink111.xml"/><Relationship Id="rId11" Type="http://schemas.openxmlformats.org/officeDocument/2006/relationships/customXml" Target="../ink/ink110.xml"/><Relationship Id="rId10" Type="http://schemas.openxmlformats.org/officeDocument/2006/relationships/customXml" Target="../ink/ink109.xml"/><Relationship Id="rId1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4.jpeg"/><Relationship Id="rId1" Type="http://schemas.openxmlformats.org/officeDocument/2006/relationships/hyperlink" Target="http://jeffe.cs.illinois.edu/teaching/algorithms/notes/11-unionfind.pdf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0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1" Type="http://schemas.openxmlformats.org/officeDocument/2006/relationships/slideLayout" Target="../slideLayouts/slideLayout2.xml"/><Relationship Id="rId20" Type="http://schemas.openxmlformats.org/officeDocument/2006/relationships/customXml" Target="../ink/ink31.xml"/><Relationship Id="rId2" Type="http://schemas.openxmlformats.org/officeDocument/2006/relationships/image" Target="../media/image29.png"/><Relationship Id="rId19" Type="http://schemas.openxmlformats.org/officeDocument/2006/relationships/customXml" Target="../ink/ink30.xml"/><Relationship Id="rId18" Type="http://schemas.openxmlformats.org/officeDocument/2006/relationships/customXml" Target="../ink/ink29.xml"/><Relationship Id="rId17" Type="http://schemas.openxmlformats.org/officeDocument/2006/relationships/customXml" Target="../ink/ink28.xml"/><Relationship Id="rId16" Type="http://schemas.openxmlformats.org/officeDocument/2006/relationships/customXml" Target="../ink/ink27.xml"/><Relationship Id="rId15" Type="http://schemas.openxmlformats.org/officeDocument/2006/relationships/customXml" Target="../ink/ink26.xml"/><Relationship Id="rId14" Type="http://schemas.openxmlformats.org/officeDocument/2006/relationships/customXml" Target="../ink/ink25.xml"/><Relationship Id="rId13" Type="http://schemas.openxmlformats.org/officeDocument/2006/relationships/customXml" Target="../ink/ink24.xml"/><Relationship Id="rId12" Type="http://schemas.openxmlformats.org/officeDocument/2006/relationships/customXml" Target="../ink/ink23.xml"/><Relationship Id="rId11" Type="http://schemas.openxmlformats.org/officeDocument/2006/relationships/customXml" Target="../ink/ink22.xml"/><Relationship Id="rId10" Type="http://schemas.openxmlformats.org/officeDocument/2006/relationships/customXml" Target="../ink/ink21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Disjoint Sets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Rooted-tree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4:artisticCrisscrossEtching id="{89136A7A-2A9C-4B55-B07C-EEAED8E8A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Change the parent pointer of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 sequence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on avg;</a:t>
                </a:r>
                <a:br>
                  <a:rPr lang="en-US" sz="2000" dirty="0"/>
                </a:br>
                <a:r>
                  <a:rPr lang="en-US" sz="2000" dirty="0"/>
                  <a:t>Many following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will also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Again,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 heuristic; reduce </a:t>
                </a:r>
                <a:br>
                  <a:rPr lang="en-US" sz="2000" dirty="0"/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worst-case</a:t>
                </a:r>
                <a:r>
                  <a:rPr lang="en-US" sz="2000" dirty="0"/>
                  <a:t>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time a node’s depth increases, the tree size </a:t>
                </a:r>
                <a:b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at least doubles. So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tree has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000" dirty="0"/>
                  <a:t>Alternatively,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union-by-height</a:t>
                </a:r>
                <a:r>
                  <a:rPr lang="en-US" sz="2000" dirty="0"/>
                  <a:t> heuristic:</a:t>
                </a:r>
                <a:br>
                  <a:rPr lang="en-US" sz="2000" dirty="0"/>
                </a:br>
                <a:r>
                  <a:rPr lang="en-US" sz="2000" dirty="0"/>
                  <a:t>In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, let tree of smaller height be subtree of larger height.</a:t>
                </a:r>
              </a:p>
              <a:p>
                <a:r>
                  <a:rPr lang="en-US" sz="2000" dirty="0"/>
                  <a:t>Union-by-height reduces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worst-case</a:t>
                </a:r>
                <a:r>
                  <a:rPr lang="en-US" sz="2000" dirty="0"/>
                  <a:t>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(Easy proof via induction: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tree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nodes.)</a:t>
                </a:r>
                <a:endParaRPr lang="en-US" sz="18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189755" y="3016252"/>
            <a:ext cx="2325595" cy="1334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n)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8650" y="365126"/>
            <a:ext cx="5065591" cy="2476500"/>
            <a:chOff x="1257299" y="1219200"/>
            <a:chExt cx="5065591" cy="2476500"/>
          </a:xfrm>
        </p:grpSpPr>
        <p:sp>
          <p:nvSpPr>
            <p:cNvPr id="27" name="矩形 26"/>
            <p:cNvSpPr/>
            <p:nvPr/>
          </p:nvSpPr>
          <p:spPr>
            <a:xfrm>
              <a:off x="1257299" y="1219200"/>
              <a:ext cx="5065591" cy="2476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椭圆 27">
                  <a:extLst>
                    <a:ext uri="{FF2B5EF4-FFF2-40B4-BE49-F238E27FC236}">
                      <a14:artisticCrisscrossEtching id="{E1D9D93D-4D10-4173-BA90-C6DAB03AF7EF}"/>
                    </a:ext>
                  </a:extLst>
                </p:cNvPr>
                <p:cNvSpPr/>
                <p:nvPr/>
              </p:nvSpPr>
              <p:spPr>
                <a:xfrm>
                  <a:off x="1396561" y="2410163"/>
                  <a:ext cx="315509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椭圆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561" y="2410163"/>
                  <a:ext cx="315509" cy="2921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9" name="连接符: 曲线 28"/>
            <p:cNvCxnSpPr>
              <a:stCxn id="28" idx="1"/>
              <a:endCxn id="28" idx="7"/>
            </p:cNvCxnSpPr>
            <p:nvPr/>
          </p:nvCxnSpPr>
          <p:spPr>
            <a:xfrm rot="5400000" flipH="1" flipV="1">
              <a:off x="1554315" y="2341391"/>
              <a:ext cx="12700" cy="223099"/>
            </a:xfrm>
            <a:prstGeom prst="curvedConnector3">
              <a:avLst>
                <a:gd name="adj1" fmla="val 213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椭圆 29">
                  <a:extLst>
                    <a:ext uri="{FF2B5EF4-FFF2-40B4-BE49-F238E27FC236}">
                      <a14:artisticCrisscrossEtching id="{0A74F5F8-9041-4309-A249-46EE68840742}"/>
                    </a:ext>
                  </a:extLst>
                </p:cNvPr>
                <p:cNvSpPr/>
                <p:nvPr/>
              </p:nvSpPr>
              <p:spPr>
                <a:xfrm>
                  <a:off x="2897658" y="2667664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椭圆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658" y="2667664"/>
                  <a:ext cx="292100" cy="2921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椭圆 30">
                  <a:extLst>
                    <a:ext uri="{FF2B5EF4-FFF2-40B4-BE49-F238E27FC236}">
                      <a14:artisticCrisscrossEtching id="{6AD6FDDC-D33E-43FF-822E-E244B2CB7004}"/>
                    </a:ext>
                  </a:extLst>
                </p:cNvPr>
                <p:cNvSpPr/>
                <p:nvPr/>
              </p:nvSpPr>
              <p:spPr>
                <a:xfrm>
                  <a:off x="2899208" y="21518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208" y="2151812"/>
                  <a:ext cx="292100" cy="2921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2" name="连接符: 曲线 31"/>
            <p:cNvCxnSpPr>
              <a:stCxn id="31" idx="1"/>
              <a:endCxn id="31" idx="7"/>
            </p:cNvCxnSpPr>
            <p:nvPr/>
          </p:nvCxnSpPr>
          <p:spPr>
            <a:xfrm rot="5400000" flipH="1" flipV="1">
              <a:off x="3045258" y="20913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椭圆 32">
                  <a:extLst>
                    <a:ext uri="{FF2B5EF4-FFF2-40B4-BE49-F238E27FC236}">
                      <a14:artisticCrisscrossEtching id="{382BAC9A-B7B5-4E69-91C6-21ADD7174640}"/>
                    </a:ext>
                  </a:extLst>
                </p:cNvPr>
                <p:cNvSpPr/>
                <p:nvPr/>
              </p:nvSpPr>
              <p:spPr>
                <a:xfrm>
                  <a:off x="4374571" y="298967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椭圆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571" y="2989672"/>
                  <a:ext cx="292100" cy="2921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>
                  <a:extLst>
                    <a:ext uri="{FF2B5EF4-FFF2-40B4-BE49-F238E27FC236}">
                      <a14:artisticCrisscrossEtching id="{04D4B119-8F44-4DBC-B4DD-D2521068E5FB}"/>
                    </a:ext>
                  </a:extLst>
                </p:cNvPr>
                <p:cNvSpPr/>
                <p:nvPr/>
              </p:nvSpPr>
              <p:spPr>
                <a:xfrm>
                  <a:off x="4375346" y="242469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346" y="2424692"/>
                  <a:ext cx="292100" cy="2921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>
                  <a:extLst>
                    <a:ext uri="{FF2B5EF4-FFF2-40B4-BE49-F238E27FC236}">
                      <a14:artisticCrisscrossEtching id="{E2AAEE53-A8F7-4B31-A3BF-1E70F4D4E7FE}"/>
                    </a:ext>
                  </a:extLst>
                </p:cNvPr>
                <p:cNvSpPr/>
                <p:nvPr/>
              </p:nvSpPr>
              <p:spPr>
                <a:xfrm>
                  <a:off x="4375346" y="18597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椭圆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346" y="1859712"/>
                  <a:ext cx="292100" cy="2921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6" name="连接符: 曲线 35"/>
            <p:cNvCxnSpPr>
              <a:stCxn id="35" idx="1"/>
              <a:endCxn id="35" idx="7"/>
            </p:cNvCxnSpPr>
            <p:nvPr/>
          </p:nvCxnSpPr>
          <p:spPr>
            <a:xfrm rot="5400000" flipH="1" flipV="1">
              <a:off x="4521396" y="17992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椭圆 36">
                  <a:extLst>
                    <a:ext uri="{FF2B5EF4-FFF2-40B4-BE49-F238E27FC236}">
                      <a14:artisticCrisscrossEtching id="{6F9CB03C-6228-4710-91D7-6C521A8CEB3B}"/>
                    </a:ext>
                  </a:extLst>
                </p:cNvPr>
                <p:cNvSpPr/>
                <p:nvPr/>
              </p:nvSpPr>
              <p:spPr>
                <a:xfrm>
                  <a:off x="5850709" y="3244135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椭圆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3244135"/>
                  <a:ext cx="292100" cy="2921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椭圆 37">
                  <a:extLst>
                    <a:ext uri="{FF2B5EF4-FFF2-40B4-BE49-F238E27FC236}">
                      <a14:artisticCrisscrossEtching id="{E8F5597E-E7F1-4467-A86A-FC1E2DEC845E}"/>
                    </a:ext>
                  </a:extLst>
                </p:cNvPr>
                <p:cNvSpPr/>
                <p:nvPr/>
              </p:nvSpPr>
              <p:spPr>
                <a:xfrm>
                  <a:off x="5850709" y="268796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椭圆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2687962"/>
                  <a:ext cx="292100" cy="2921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椭圆 38">
                  <a:extLst>
                    <a:ext uri="{FF2B5EF4-FFF2-40B4-BE49-F238E27FC236}">
                      <a14:artisticCrisscrossEtching id="{69481DA9-0F05-40D2-BF9D-D8642DC4DDDF}"/>
                    </a:ext>
                  </a:extLst>
                </p:cNvPr>
                <p:cNvSpPr/>
                <p:nvPr/>
              </p:nvSpPr>
              <p:spPr>
                <a:xfrm>
                  <a:off x="5850709" y="213259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椭圆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2132592"/>
                  <a:ext cx="292100" cy="2921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椭圆 39">
                  <a:extLst>
                    <a:ext uri="{FF2B5EF4-FFF2-40B4-BE49-F238E27FC236}">
                      <a14:artisticCrisscrossEtching id="{6625E154-3455-463F-8FF3-6235D8A29F80}"/>
                    </a:ext>
                  </a:extLst>
                </p:cNvPr>
                <p:cNvSpPr/>
                <p:nvPr/>
              </p:nvSpPr>
              <p:spPr>
                <a:xfrm>
                  <a:off x="5850709" y="15676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椭圆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1567612"/>
                  <a:ext cx="292100" cy="292100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 l="-2000" b="-4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1" name="连接符: 曲线 40"/>
            <p:cNvCxnSpPr>
              <a:stCxn id="40" idx="1"/>
              <a:endCxn id="40" idx="7"/>
            </p:cNvCxnSpPr>
            <p:nvPr/>
          </p:nvCxnSpPr>
          <p:spPr>
            <a:xfrm rot="5400000" flipH="1" flipV="1">
              <a:off x="5996759" y="15071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0" idx="0"/>
              <a:endCxn id="31" idx="4"/>
            </p:cNvCxnSpPr>
            <p:nvPr/>
          </p:nvCxnSpPr>
          <p:spPr>
            <a:xfrm flipV="1">
              <a:off x="3043708" y="2443912"/>
              <a:ext cx="1550" cy="223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4" idx="0"/>
              <a:endCxn id="35" idx="4"/>
            </p:cNvCxnSpPr>
            <p:nvPr/>
          </p:nvCxnSpPr>
          <p:spPr>
            <a:xfrm flipV="1">
              <a:off x="4521396" y="2151812"/>
              <a:ext cx="0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0"/>
              <a:endCxn id="34" idx="4"/>
            </p:cNvCxnSpPr>
            <p:nvPr/>
          </p:nvCxnSpPr>
          <p:spPr>
            <a:xfrm flipV="1">
              <a:off x="4520621" y="2716792"/>
              <a:ext cx="775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9" idx="0"/>
              <a:endCxn id="40" idx="4"/>
            </p:cNvCxnSpPr>
            <p:nvPr/>
          </p:nvCxnSpPr>
          <p:spPr>
            <a:xfrm flipV="1">
              <a:off x="5996759" y="1859712"/>
              <a:ext cx="0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8" idx="0"/>
              <a:endCxn id="39" idx="4"/>
            </p:cNvCxnSpPr>
            <p:nvPr/>
          </p:nvCxnSpPr>
          <p:spPr>
            <a:xfrm flipV="1">
              <a:off x="5996759" y="2424692"/>
              <a:ext cx="0" cy="263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7" idx="0"/>
              <a:endCxn id="38" idx="4"/>
            </p:cNvCxnSpPr>
            <p:nvPr/>
          </p:nvCxnSpPr>
          <p:spPr>
            <a:xfrm flipV="1">
              <a:off x="5996759" y="2980062"/>
              <a:ext cx="0" cy="2640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>
                  <a:extLst>
                    <a:ext uri="{FF2B5EF4-FFF2-40B4-BE49-F238E27FC236}">
                      <a14:artisticCrisscrossEtching id="{910A533C-12E8-4FF3-AF12-C8A2DDA488D3}"/>
                    </a:ext>
                  </a:extLst>
                </p:cNvPr>
                <p:cNvSpPr/>
                <p:nvPr/>
              </p:nvSpPr>
              <p:spPr>
                <a:xfrm>
                  <a:off x="1765804" y="1839916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04" y="1839916"/>
                  <a:ext cx="1169551" cy="5847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618" t="-3125" r="-261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矩形 48">
                  <a:extLst>
                    <a:ext uri="{FF2B5EF4-FFF2-40B4-BE49-F238E27FC236}">
                      <a14:artisticCrisscrossEtching id="{277B9DAF-550F-4B10-87F5-B9E20D2C703A}"/>
                    </a:ext>
                  </a:extLst>
                </p:cNvPr>
                <p:cNvSpPr/>
                <p:nvPr/>
              </p:nvSpPr>
              <p:spPr>
                <a:xfrm>
                  <a:off x="3248288" y="1821703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288" y="1821703"/>
                  <a:ext cx="1169551" cy="5847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083" t="-3125" r="-1042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>
                  <a:extLst>
                    <a:ext uri="{FF2B5EF4-FFF2-40B4-BE49-F238E27FC236}">
                      <a14:artisticCrisscrossEtching id="{DE3DF72D-EBE6-4B0B-A0CA-51CEF48CC7E9}"/>
                    </a:ext>
                  </a:extLst>
                </p:cNvPr>
                <p:cNvSpPr/>
                <p:nvPr/>
              </p:nvSpPr>
              <p:spPr>
                <a:xfrm>
                  <a:off x="4706504" y="1827910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504" y="1827910"/>
                  <a:ext cx="1169551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604" t="-3125" r="-260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51" name="箭头: 右 50"/>
            <p:cNvSpPr/>
            <p:nvPr/>
          </p:nvSpPr>
          <p:spPr>
            <a:xfrm>
              <a:off x="1849220" y="2413439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箭头: 右 51"/>
            <p:cNvSpPr/>
            <p:nvPr/>
          </p:nvSpPr>
          <p:spPr>
            <a:xfrm>
              <a:off x="3305835" y="2406478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箭头: 右 52"/>
            <p:cNvSpPr/>
            <p:nvPr/>
          </p:nvSpPr>
          <p:spPr>
            <a:xfrm>
              <a:off x="4792949" y="2413439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025348" y="5845887"/>
            <a:ext cx="3274561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we do better?</a:t>
            </a:r>
            <a:endParaRPr lang="en-US" sz="3200" dirty="0"/>
          </a:p>
        </p:txBody>
      </p:sp>
      <p:grpSp>
        <p:nvGrpSpPr>
          <p:cNvPr id="79" name="组合 78"/>
          <p:cNvGrpSpPr/>
          <p:nvPr/>
        </p:nvGrpSpPr>
        <p:grpSpPr>
          <a:xfrm>
            <a:off x="623796" y="3309392"/>
            <a:ext cx="5286047" cy="1372983"/>
            <a:chOff x="581353" y="3304601"/>
            <a:chExt cx="5286047" cy="1372983"/>
          </a:xfrm>
        </p:grpSpPr>
        <p:sp>
          <p:nvSpPr>
            <p:cNvPr id="80" name="矩形 79"/>
            <p:cNvSpPr/>
            <p:nvPr/>
          </p:nvSpPr>
          <p:spPr>
            <a:xfrm>
              <a:off x="581353" y="3304601"/>
              <a:ext cx="5286047" cy="1372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椭圆 80">
                  <a:extLst>
                    <a:ext uri="{FF2B5EF4-FFF2-40B4-BE49-F238E27FC236}">
                      <a14:artisticCrisscrossEtching id="{83BB4D79-8855-41FA-8924-FA32AAC96306}"/>
                    </a:ext>
                  </a:extLst>
                </p:cNvPr>
                <p:cNvSpPr/>
                <p:nvPr/>
              </p:nvSpPr>
              <p:spPr>
                <a:xfrm>
                  <a:off x="753843" y="3948316"/>
                  <a:ext cx="315509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椭圆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43" y="3948316"/>
                  <a:ext cx="315509" cy="2921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2" name="连接符: 曲线 81"/>
            <p:cNvCxnSpPr>
              <a:stCxn id="81" idx="1"/>
              <a:endCxn id="81" idx="7"/>
            </p:cNvCxnSpPr>
            <p:nvPr/>
          </p:nvCxnSpPr>
          <p:spPr>
            <a:xfrm rot="5400000" flipH="1" flipV="1">
              <a:off x="911597" y="3879544"/>
              <a:ext cx="12700" cy="223099"/>
            </a:xfrm>
            <a:prstGeom prst="curvedConnector3">
              <a:avLst>
                <a:gd name="adj1" fmla="val 213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椭圆 82">
                  <a:extLst>
                    <a:ext uri="{FF2B5EF4-FFF2-40B4-BE49-F238E27FC236}">
                      <a14:artisticCrisscrossEtching id="{DC77364A-C4F7-49C9-A837-D289224410A0}"/>
                    </a:ext>
                  </a:extLst>
                </p:cNvPr>
                <p:cNvSpPr/>
                <p:nvPr/>
              </p:nvSpPr>
              <p:spPr>
                <a:xfrm>
                  <a:off x="2070309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椭圆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309" y="4240416"/>
                  <a:ext cx="292100" cy="2921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椭圆 83">
                  <a:extLst>
                    <a:ext uri="{FF2B5EF4-FFF2-40B4-BE49-F238E27FC236}">
                      <a14:artisticCrisscrossEtching id="{AA979F2B-B7A6-45E2-B192-F82779B93C06}"/>
                    </a:ext>
                  </a:extLst>
                </p:cNvPr>
                <p:cNvSpPr/>
                <p:nvPr/>
              </p:nvSpPr>
              <p:spPr>
                <a:xfrm>
                  <a:off x="2071859" y="3724564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椭圆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59" y="3724564"/>
                  <a:ext cx="292100" cy="2921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5" name="连接符: 曲线 84"/>
            <p:cNvCxnSpPr>
              <a:stCxn id="84" idx="1"/>
              <a:endCxn id="84" idx="7"/>
            </p:cNvCxnSpPr>
            <p:nvPr/>
          </p:nvCxnSpPr>
          <p:spPr>
            <a:xfrm rot="5400000" flipH="1" flipV="1">
              <a:off x="2217909" y="3664068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椭圆 85">
                  <a:extLst>
                    <a:ext uri="{FF2B5EF4-FFF2-40B4-BE49-F238E27FC236}">
                      <a14:artisticCrisscrossEtching id="{58C62721-6E1E-4675-8054-19B3B8477EC9}"/>
                    </a:ext>
                  </a:extLst>
                </p:cNvPr>
                <p:cNvSpPr/>
                <p:nvPr/>
              </p:nvSpPr>
              <p:spPr>
                <a:xfrm>
                  <a:off x="3205828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椭圆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828" y="4240416"/>
                  <a:ext cx="292100" cy="2921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>
                  <a:extLst>
                    <a:ext uri="{FF2B5EF4-FFF2-40B4-BE49-F238E27FC236}">
                      <a14:artisticCrisscrossEtching id="{4E98C957-50B4-4C2F-BF75-9D35A961C2C4}"/>
                    </a:ext>
                  </a:extLst>
                </p:cNvPr>
                <p:cNvSpPr/>
                <p:nvPr/>
              </p:nvSpPr>
              <p:spPr>
                <a:xfrm>
                  <a:off x="3695441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椭圆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441" y="4240416"/>
                  <a:ext cx="292100" cy="29210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椭圆 87">
                  <a:extLst>
                    <a:ext uri="{FF2B5EF4-FFF2-40B4-BE49-F238E27FC236}">
                      <a14:artisticCrisscrossEtching id="{0B64065D-A086-46EB-B8F8-2B392D3F95D9}"/>
                    </a:ext>
                  </a:extLst>
                </p:cNvPr>
                <p:cNvSpPr/>
                <p:nvPr/>
              </p:nvSpPr>
              <p:spPr>
                <a:xfrm>
                  <a:off x="3459428" y="3670631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椭圆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428" y="3670631"/>
                  <a:ext cx="292100" cy="2921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9" name="连接符: 曲线 88"/>
            <p:cNvCxnSpPr>
              <a:stCxn id="88" idx="1"/>
              <a:endCxn id="88" idx="7"/>
            </p:cNvCxnSpPr>
            <p:nvPr/>
          </p:nvCxnSpPr>
          <p:spPr>
            <a:xfrm rot="5400000" flipH="1" flipV="1">
              <a:off x="3605478" y="3610135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83" idx="0"/>
              <a:endCxn id="84" idx="4"/>
            </p:cNvCxnSpPr>
            <p:nvPr/>
          </p:nvCxnSpPr>
          <p:spPr>
            <a:xfrm flipV="1">
              <a:off x="2216359" y="4016664"/>
              <a:ext cx="1550" cy="223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87" idx="0"/>
              <a:endCxn id="88" idx="5"/>
            </p:cNvCxnSpPr>
            <p:nvPr/>
          </p:nvCxnSpPr>
          <p:spPr>
            <a:xfrm flipH="1" flipV="1">
              <a:off x="3708751" y="3919954"/>
              <a:ext cx="13274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6" idx="0"/>
              <a:endCxn id="88" idx="3"/>
            </p:cNvCxnSpPr>
            <p:nvPr/>
          </p:nvCxnSpPr>
          <p:spPr>
            <a:xfrm flipV="1">
              <a:off x="3351878" y="3919954"/>
              <a:ext cx="150327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椭圆 92">
                  <a:extLst>
                    <a:ext uri="{FF2B5EF4-FFF2-40B4-BE49-F238E27FC236}">
                      <a14:artisticCrisscrossEtching id="{09434AD9-8FF9-405B-8C18-5D476D01FBC0}"/>
                    </a:ext>
                  </a:extLst>
                </p:cNvPr>
                <p:cNvSpPr/>
                <p:nvPr/>
              </p:nvSpPr>
              <p:spPr>
                <a:xfrm>
                  <a:off x="4732274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3" name="椭圆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74" y="4240416"/>
                  <a:ext cx="292100" cy="292100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椭圆 93">
                  <a:extLst>
                    <a:ext uri="{FF2B5EF4-FFF2-40B4-BE49-F238E27FC236}">
                      <a14:artisticCrisscrossEtching id="{C5367AF7-F5E6-4191-945C-61CFBAA54891}"/>
                    </a:ext>
                  </a:extLst>
                </p:cNvPr>
                <p:cNvSpPr/>
                <p:nvPr/>
              </p:nvSpPr>
              <p:spPr>
                <a:xfrm>
                  <a:off x="5075837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椭圆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37" y="4240416"/>
                  <a:ext cx="292100" cy="2921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椭圆 94">
                  <a:extLst>
                    <a:ext uri="{FF2B5EF4-FFF2-40B4-BE49-F238E27FC236}">
                      <a14:artisticCrisscrossEtching id="{B6D2199A-C8BD-49D1-A2D4-7468AE38CE2D}"/>
                    </a:ext>
                  </a:extLst>
                </p:cNvPr>
                <p:cNvSpPr/>
                <p:nvPr/>
              </p:nvSpPr>
              <p:spPr>
                <a:xfrm>
                  <a:off x="5075837" y="3670631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椭圆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37" y="3670631"/>
                  <a:ext cx="292100" cy="2921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96" name="连接符: 曲线 95"/>
            <p:cNvCxnSpPr>
              <a:stCxn id="95" idx="1"/>
              <a:endCxn id="95" idx="7"/>
            </p:cNvCxnSpPr>
            <p:nvPr/>
          </p:nvCxnSpPr>
          <p:spPr>
            <a:xfrm rot="5400000" flipH="1" flipV="1">
              <a:off x="5221887" y="3610135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4" idx="0"/>
              <a:endCxn id="95" idx="4"/>
            </p:cNvCxnSpPr>
            <p:nvPr/>
          </p:nvCxnSpPr>
          <p:spPr>
            <a:xfrm flipV="1">
              <a:off x="5221887" y="3962731"/>
              <a:ext cx="0" cy="277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3" idx="0"/>
              <a:endCxn id="95" idx="3"/>
            </p:cNvCxnSpPr>
            <p:nvPr/>
          </p:nvCxnSpPr>
          <p:spPr>
            <a:xfrm flipV="1">
              <a:off x="4878324" y="3919954"/>
              <a:ext cx="24029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>
                  <a:extLst>
                    <a:ext uri="{FF2B5EF4-FFF2-40B4-BE49-F238E27FC236}">
                      <a14:artisticCrisscrossEtching id="{82E33CD3-8EAD-4CDE-AB26-70647E6F434D}"/>
                    </a:ext>
                  </a:extLst>
                </p:cNvPr>
                <p:cNvSpPr/>
                <p:nvPr/>
              </p:nvSpPr>
              <p:spPr>
                <a:xfrm>
                  <a:off x="5419400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椭圆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400" y="4240416"/>
                  <a:ext cx="292100" cy="2921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 b="-4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00" name="直接箭头连接符 99"/>
            <p:cNvCxnSpPr>
              <a:stCxn id="99" idx="0"/>
              <a:endCxn id="95" idx="5"/>
            </p:cNvCxnSpPr>
            <p:nvPr/>
          </p:nvCxnSpPr>
          <p:spPr>
            <a:xfrm flipH="1" flipV="1">
              <a:off x="5325160" y="3919954"/>
              <a:ext cx="24029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箭头: 右 100"/>
            <p:cNvSpPr/>
            <p:nvPr/>
          </p:nvSpPr>
          <p:spPr>
            <a:xfrm>
              <a:off x="1221210" y="3948316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箭头: 右 101"/>
            <p:cNvSpPr/>
            <p:nvPr/>
          </p:nvSpPr>
          <p:spPr>
            <a:xfrm>
              <a:off x="2457127" y="3950576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箭头: 右 102"/>
            <p:cNvSpPr/>
            <p:nvPr/>
          </p:nvSpPr>
          <p:spPr>
            <a:xfrm>
              <a:off x="4023625" y="3954882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>
                  <a:extLst>
                    <a:ext uri="{FF2B5EF4-FFF2-40B4-BE49-F238E27FC236}">
                      <a14:artisticCrisscrossEtching id="{8489B2C3-703C-44D8-94BA-8154A4B63CBE}"/>
                    </a:ext>
                  </a:extLst>
                </p:cNvPr>
                <p:cNvSpPr/>
                <p:nvPr/>
              </p:nvSpPr>
              <p:spPr>
                <a:xfrm>
                  <a:off x="973783" y="3431889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83" y="3431889"/>
                  <a:ext cx="1169551" cy="58477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2604" t="-3125" r="-208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矩形 104">
                  <a:extLst>
                    <a:ext uri="{FF2B5EF4-FFF2-40B4-BE49-F238E27FC236}">
                      <a14:artisticCrisscrossEtching id="{24790159-093F-4381-B723-EB2FB86EB0D7}"/>
                    </a:ext>
                  </a:extLst>
                </p:cNvPr>
                <p:cNvSpPr/>
                <p:nvPr/>
              </p:nvSpPr>
              <p:spPr>
                <a:xfrm>
                  <a:off x="2332654" y="3427370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>
            <p:sp>
              <p:nvSpPr>
                <p:cNvPr id="105" name="矩形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54" y="3427370"/>
                  <a:ext cx="1169551" cy="58477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094" t="-3125" r="-1571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矩形 105">
                  <a:extLst>
                    <a:ext uri="{FF2B5EF4-FFF2-40B4-BE49-F238E27FC236}">
                      <a14:artisticCrisscrossEtching id="{FE80CAA2-AB2F-4560-927E-3C1734A8EA2D}"/>
                    </a:ext>
                  </a:extLst>
                </p:cNvPr>
                <p:cNvSpPr/>
                <p:nvPr/>
              </p:nvSpPr>
              <p:spPr>
                <a:xfrm>
                  <a:off x="3828907" y="3424675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907" y="3424675"/>
                  <a:ext cx="1169551" cy="58477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2604" t="-3125" r="-260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dirty="0"/>
              <a:t>Path-compression in </a:t>
            </a:r>
            <a:r>
              <a:rPr lang="en-US" b="1" dirty="0"/>
              <a:t>Find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Height of the tree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union-by-height</a:t>
                </a:r>
                <a:r>
                  <a:rPr lang="en-US" sz="2000" dirty="0"/>
                  <a:t>] Change the parent of the root of the shallow tree to the root of the deep tree. Increase height if necessary.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Do some work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to speed-up future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without increasing asymptotic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), when travelling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make all nodes on this path </a:t>
                </a:r>
                <a:r>
                  <a:rPr lang="en-US" sz="2000" i="1" dirty="0"/>
                  <a:t>directly</a:t>
                </a:r>
                <a:r>
                  <a:rPr lang="en-US" sz="2000" dirty="0"/>
                  <a:t> points to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Path-compression will not increase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asymptotically.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28649" y="1690687"/>
            <a:ext cx="7886701" cy="4801835"/>
            <a:chOff x="628649" y="1690686"/>
            <a:chExt cx="7886701" cy="480183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3398" y="4370822"/>
              <a:ext cx="4101952" cy="21216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49" y="1690686"/>
              <a:ext cx="3419350" cy="347662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箭头: 直角上 6"/>
            <p:cNvSpPr/>
            <p:nvPr/>
          </p:nvSpPr>
          <p:spPr>
            <a:xfrm rot="5400000">
              <a:off x="2209642" y="4351185"/>
              <a:ext cx="1022617" cy="2957816"/>
            </a:xfrm>
            <a:prstGeom prst="bentUpArrow">
              <a:avLst>
                <a:gd name="adj1" fmla="val 12677"/>
                <a:gd name="adj2" fmla="val 14099"/>
                <a:gd name="adj3" fmla="val 23104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4:artisticCrisscrossEtching id="{ECD78B7C-1B49-4A70-AB18-7BF6BF8DA711}"/>
                    </a:ext>
                  </a:extLst>
                </p:cNvPr>
                <p:cNvSpPr txBox="1"/>
                <p:nvPr/>
              </p:nvSpPr>
              <p:spPr>
                <a:xfrm>
                  <a:off x="2172819" y="5648905"/>
                  <a:ext cx="1096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Find</a:t>
                  </a:r>
                  <a:r>
                    <a:rPr lang="en-US" sz="2400" dirty="0"/>
                    <a:t>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819" y="5648905"/>
                  <a:ext cx="109626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333" t="-10667" r="-7778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495442" y="585237"/>
              <a:ext cx="30223" cy="10715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495442" y="585237"/>
                <a:ext cx="30223" cy="1071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4624204" y="164855"/>
              <a:ext cx="24728" cy="34739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624204" y="164855"/>
                <a:ext cx="24728" cy="347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4632447" y="159360"/>
              <a:ext cx="184089" cy="2747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632447" y="159360"/>
                <a:ext cx="184089" cy="27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4643437" y="247283"/>
              <a:ext cx="203322" cy="1648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643437" y="247283"/>
                <a:ext cx="203322" cy="16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4879730" y="302235"/>
              <a:ext cx="360" cy="12158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879730" y="302235"/>
                <a:ext cx="360" cy="121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4896216" y="225302"/>
              <a:ext cx="63195" cy="2472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896216" y="225302"/>
                <a:ext cx="63195" cy="247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4973149" y="166916"/>
              <a:ext cx="379168" cy="30326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973149" y="166916"/>
                <a:ext cx="379168" cy="3032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5588610" y="159360"/>
              <a:ext cx="116086" cy="22736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588610" y="159360"/>
                <a:ext cx="116086" cy="2273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墨迹 16"/>
              <p14:cNvContentPartPr/>
              <p14:nvPr/>
            </p14:nvContentPartPr>
            <p14:xfrm>
              <a:off x="5440240" y="153865"/>
              <a:ext cx="318721" cy="31872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440240" y="153865"/>
                <a:ext cx="318721" cy="318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墨迹 17"/>
              <p14:cNvContentPartPr/>
              <p14:nvPr/>
            </p14:nvContentPartPr>
            <p14:xfrm>
              <a:off x="5954040" y="167603"/>
              <a:ext cx="90671" cy="19233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954040" y="167603"/>
                <a:ext cx="90671" cy="19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9" name="墨迹 18"/>
              <p14:cNvContentPartPr/>
              <p14:nvPr/>
            </p14:nvContentPartPr>
            <p14:xfrm>
              <a:off x="5846884" y="252778"/>
              <a:ext cx="219808" cy="5496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846884" y="252778"/>
                <a:ext cx="219808" cy="54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0" name="墨迹 19"/>
              <p14:cNvContentPartPr/>
              <p14:nvPr/>
            </p14:nvContentPartPr>
            <p14:xfrm>
              <a:off x="5940302" y="175846"/>
              <a:ext cx="335207" cy="353066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940302" y="175846"/>
                <a:ext cx="335207" cy="353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1" name="墨迹 20"/>
              <p14:cNvContentPartPr/>
              <p14:nvPr/>
            </p14:nvContentPartPr>
            <p14:xfrm>
              <a:off x="6407394" y="214312"/>
              <a:ext cx="19233" cy="9616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407394" y="214312"/>
                <a:ext cx="19233" cy="961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2" name="墨迹 21"/>
              <p14:cNvContentPartPr/>
              <p14:nvPr/>
            </p14:nvContentPartPr>
            <p14:xfrm>
              <a:off x="6423879" y="225302"/>
              <a:ext cx="140127" cy="15111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423879" y="225302"/>
                <a:ext cx="140127" cy="151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3" name="墨迹 22"/>
              <p14:cNvContentPartPr/>
              <p14:nvPr/>
            </p14:nvContentPartPr>
            <p14:xfrm>
              <a:off x="6473336" y="148370"/>
              <a:ext cx="41214" cy="35993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473336" y="148370"/>
                <a:ext cx="41214" cy="35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4" name="墨迹 23"/>
              <p14:cNvContentPartPr/>
              <p14:nvPr/>
            </p14:nvContentPartPr>
            <p14:xfrm>
              <a:off x="6671163" y="149743"/>
              <a:ext cx="274760" cy="29536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671163" y="149743"/>
                <a:ext cx="274760" cy="295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5" name="墨迹 24"/>
              <p14:cNvContentPartPr/>
              <p14:nvPr/>
            </p14:nvContentPartPr>
            <p14:xfrm>
              <a:off x="7010320" y="76932"/>
              <a:ext cx="138925" cy="23079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010320" y="76932"/>
                <a:ext cx="138925" cy="2307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6" name="墨迹 25"/>
              <p14:cNvContentPartPr/>
              <p14:nvPr/>
            </p14:nvContentPartPr>
            <p14:xfrm>
              <a:off x="6984389" y="241788"/>
              <a:ext cx="291245" cy="203322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984389" y="241788"/>
                <a:ext cx="291245" cy="2033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7" name="墨迹 26"/>
              <p14:cNvContentPartPr/>
              <p14:nvPr/>
            </p14:nvContentPartPr>
            <p14:xfrm>
              <a:off x="7407519" y="197826"/>
              <a:ext cx="162108" cy="6044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407519" y="197826"/>
                <a:ext cx="162108" cy="60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8" name="墨迹 27"/>
              <p14:cNvContentPartPr/>
              <p14:nvPr/>
            </p14:nvContentPartPr>
            <p14:xfrm>
              <a:off x="7464703" y="131884"/>
              <a:ext cx="193705" cy="410937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464703" y="131884"/>
                <a:ext cx="193705" cy="4109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9" name="墨迹 28"/>
              <p14:cNvContentPartPr/>
              <p14:nvPr/>
            </p14:nvContentPartPr>
            <p14:xfrm>
              <a:off x="7720745" y="236293"/>
              <a:ext cx="167603" cy="43961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720745" y="236293"/>
                <a:ext cx="167603" cy="43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0" name="墨迹 29"/>
              <p14:cNvContentPartPr/>
              <p14:nvPr/>
            </p14:nvContentPartPr>
            <p14:xfrm>
              <a:off x="7810042" y="170350"/>
              <a:ext cx="64568" cy="29948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810042" y="170350"/>
                <a:ext cx="64568" cy="2994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1" name="墨迹 30"/>
              <p14:cNvContentPartPr/>
              <p14:nvPr/>
            </p14:nvContentPartPr>
            <p14:xfrm>
              <a:off x="7451480" y="173098"/>
              <a:ext cx="534408" cy="482031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451480" y="173098"/>
                <a:ext cx="534408" cy="482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2" name="墨迹 31"/>
              <p14:cNvContentPartPr/>
              <p14:nvPr/>
            </p14:nvContentPartPr>
            <p14:xfrm>
              <a:off x="8233687" y="164855"/>
              <a:ext cx="294851" cy="307731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233687" y="164855"/>
                <a:ext cx="294851" cy="307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3" name="墨迹 32"/>
              <p14:cNvContentPartPr/>
              <p14:nvPr/>
            </p14:nvContentPartPr>
            <p14:xfrm>
              <a:off x="8528538" y="183230"/>
              <a:ext cx="161422" cy="75044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8528538" y="183230"/>
                <a:ext cx="161422" cy="75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4" name="墨迹 33"/>
              <p14:cNvContentPartPr/>
              <p14:nvPr/>
            </p14:nvContentPartPr>
            <p14:xfrm>
              <a:off x="8558074" y="197826"/>
              <a:ext cx="89984" cy="25604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558074" y="197826"/>
                <a:ext cx="89984" cy="256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5" name="墨迹 34"/>
              <p14:cNvContentPartPr/>
              <p14:nvPr/>
            </p14:nvContentPartPr>
            <p14:xfrm>
              <a:off x="7660298" y="769326"/>
              <a:ext cx="170351" cy="354440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660298" y="769326"/>
                <a:ext cx="170351" cy="354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6" name="墨迹 35"/>
              <p14:cNvContentPartPr/>
              <p14:nvPr/>
            </p14:nvContentPartPr>
            <p14:xfrm>
              <a:off x="7869115" y="699778"/>
              <a:ext cx="211565" cy="358733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869115" y="699778"/>
                <a:ext cx="211565" cy="3587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7" name="墨迹 36"/>
              <p14:cNvContentPartPr/>
              <p14:nvPr/>
            </p14:nvContentPartPr>
            <p14:xfrm>
              <a:off x="8099913" y="776195"/>
              <a:ext cx="145623" cy="114026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099913" y="776195"/>
                <a:ext cx="145623" cy="114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8" name="墨迹 37"/>
              <p14:cNvContentPartPr/>
              <p14:nvPr/>
            </p14:nvContentPartPr>
            <p14:xfrm>
              <a:off x="8116398" y="672474"/>
              <a:ext cx="388785" cy="385522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116398" y="672474"/>
                <a:ext cx="388785" cy="38552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sz="3800" dirty="0"/>
              <a:t>Union-by-height and Path-compression</a:t>
            </a:r>
            <a:endParaRPr lang="en-US" sz="3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Height of the tree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union-by-height</a:t>
                </a:r>
                <a:r>
                  <a:rPr lang="en-US" sz="2000" dirty="0"/>
                  <a:t>] Change the parent of the root of the shallow tree to the root of the deep tree. Increase height if necessary.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can now change heights! Maintaining heights becomes expensive!</a:t>
                </a:r>
              </a:p>
              <a:p>
                <a:r>
                  <a:rPr lang="en-US" sz="2000" dirty="0"/>
                  <a:t>Maintain </a:t>
                </a:r>
                <a:r>
                  <a:rPr lang="en-US" sz="20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rank</a:t>
                </a:r>
                <a:r>
                  <a:rPr lang="en-US" sz="2000" dirty="0"/>
                  <a:t>, which is like “height ignoring path-compression.”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(rank is always an upper bound of height.)</a:t>
                </a:r>
              </a:p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520995" y="1860698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0995" y="2140689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0995" y="3214577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0995" y="3507150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423754" y="4500562"/>
              <a:ext cx="1989260" cy="9754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5423754" y="4500562"/>
                <a:ext cx="1989260" cy="97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673567" y="4600849"/>
              <a:ext cx="253123" cy="20675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673567" y="4600849"/>
                <a:ext cx="253123" cy="2067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6775572" y="4665418"/>
              <a:ext cx="97539" cy="17756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775572" y="4665418"/>
                <a:ext cx="97539" cy="177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7000875" y="4593980"/>
              <a:ext cx="270638" cy="188897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000875" y="4593980"/>
                <a:ext cx="270638" cy="188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7090858" y="4626951"/>
              <a:ext cx="80368" cy="151977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090858" y="4626951"/>
                <a:ext cx="80368" cy="1519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7143750" y="4659923"/>
              <a:ext cx="101660" cy="4945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143750" y="4659923"/>
                <a:ext cx="101660" cy="49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4" name="墨迹 13"/>
              <p14:cNvContentPartPr/>
              <p14:nvPr/>
            </p14:nvContentPartPr>
            <p14:xfrm>
              <a:off x="7173973" y="4706632"/>
              <a:ext cx="54951" cy="5581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173973" y="4706632"/>
                <a:ext cx="54951" cy="55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墨迹 14"/>
              <p14:cNvContentPartPr/>
              <p14:nvPr/>
            </p14:nvContentPartPr>
            <p14:xfrm>
              <a:off x="7228925" y="4583848"/>
              <a:ext cx="101661" cy="17155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228925" y="4583848"/>
                <a:ext cx="101661" cy="171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6" name="墨迹 15"/>
              <p14:cNvContentPartPr/>
              <p14:nvPr/>
            </p14:nvContentPartPr>
            <p14:xfrm>
              <a:off x="7228925" y="4687399"/>
              <a:ext cx="112652" cy="9547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228925" y="4687399"/>
                <a:ext cx="112652" cy="9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7" name="墨迹 16"/>
              <p14:cNvContentPartPr/>
              <p14:nvPr/>
            </p14:nvContentPartPr>
            <p14:xfrm>
              <a:off x="7292120" y="4590374"/>
              <a:ext cx="54952" cy="2558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292120" y="4590374"/>
                <a:ext cx="54952" cy="255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8" name="墨迹 17"/>
              <p14:cNvContentPartPr/>
              <p14:nvPr/>
            </p14:nvContentPartPr>
            <p14:xfrm>
              <a:off x="7433277" y="4582990"/>
              <a:ext cx="133602" cy="23904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433277" y="4582990"/>
                <a:ext cx="133602" cy="239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9" name="墨迹 18"/>
              <p14:cNvContentPartPr/>
              <p14:nvPr/>
            </p14:nvContentPartPr>
            <p14:xfrm>
              <a:off x="7654802" y="4582990"/>
              <a:ext cx="123642" cy="4396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654802" y="4582990"/>
                <a:ext cx="123642" cy="43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0" name="墨迹 19"/>
              <p14:cNvContentPartPr/>
              <p14:nvPr/>
            </p14:nvContentPartPr>
            <p14:xfrm>
              <a:off x="7678157" y="4554655"/>
              <a:ext cx="157987" cy="31271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678157" y="4554655"/>
                <a:ext cx="157987" cy="3127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1" name="墨迹 20"/>
              <p14:cNvContentPartPr/>
              <p14:nvPr/>
            </p14:nvContentPartPr>
            <p14:xfrm>
              <a:off x="7836144" y="4575778"/>
              <a:ext cx="116086" cy="21053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836144" y="4575778"/>
                <a:ext cx="116086" cy="2105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2" name="墨迹 21"/>
              <p14:cNvContentPartPr/>
              <p14:nvPr/>
            </p14:nvContentPartPr>
            <p14:xfrm>
              <a:off x="8044961" y="4434620"/>
              <a:ext cx="109904" cy="22530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8044961" y="4434620"/>
                <a:ext cx="109904" cy="2253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3" name="墨迹 22"/>
              <p14:cNvContentPartPr/>
              <p14:nvPr/>
            </p14:nvContentPartPr>
            <p14:xfrm>
              <a:off x="8011990" y="4665418"/>
              <a:ext cx="234232" cy="181341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8011990" y="4665418"/>
                <a:ext cx="234232" cy="18134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sz="3800" dirty="0"/>
              <a:t>Union-by-rank and Path-compression</a:t>
            </a:r>
            <a:endParaRPr lang="en-US" sz="3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Very efficient implementation of </a:t>
                </a:r>
                <a:r>
                  <a:rPr lang="en-US" sz="2000" dirty="0" err="1"/>
                  <a:t>DisjointSet</a:t>
                </a:r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b="1" dirty="0" err="1"/>
                  <a:t>MakeSet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are both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almost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 on average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Analysis is highly non-trivial, but we’ll do it!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Any sequence of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,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can be moved to the beginning of op. sequence, without affecting cost.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itself has low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Cost[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)] = Cost[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)] + Cost[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)]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Every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op. can be replaced by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46" t="7514" r="946" b="5875"/>
          <a:stretch>
            <a:fillRect/>
          </a:stretch>
        </p:blipFill>
        <p:spPr>
          <a:xfrm>
            <a:off x="988828" y="4632344"/>
            <a:ext cx="7166344" cy="2048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626576" y="3044336"/>
              <a:ext cx="2329962" cy="10440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626576" y="3044336"/>
                <a:ext cx="2329962" cy="104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742022" y="5489697"/>
              <a:ext cx="328853" cy="4670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42022" y="5489697"/>
                <a:ext cx="328853" cy="467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758336" y="5550144"/>
              <a:ext cx="285750" cy="469839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58336" y="5550144"/>
                <a:ext cx="285750" cy="469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796802" y="5940302"/>
              <a:ext cx="329712" cy="571500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96802" y="5940302"/>
                <a:ext cx="329712" cy="5715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 err="1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We can push all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to the beginning.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(Relative order among all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Union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 are preserved.)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every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occurs before any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28650" y="3019484"/>
            <a:ext cx="7886700" cy="3473389"/>
            <a:chOff x="628650" y="3019484"/>
            <a:chExt cx="7886700" cy="34733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3019484"/>
              <a:ext cx="7886700" cy="34733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文本框 5"/>
            <p:cNvSpPr txBox="1"/>
            <p:nvPr/>
          </p:nvSpPr>
          <p:spPr>
            <a:xfrm>
              <a:off x="2477387" y="3259723"/>
              <a:ext cx="110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PartialFind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51722" y="4998035"/>
              <a:ext cx="110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PartialFind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77345" y="4998035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Union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65864" y="3259723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Union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every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occurs before any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Each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only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Cost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is dominated by pointer assignments.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 total pointer assignments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 r="-618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 total pointer assignments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: worst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in any seq.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starting from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is small.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Claim: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Each node can change parent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times,</a:t>
                </a:r>
                <a:br>
                  <a:rPr lang="en-US" sz="2000" dirty="0"/>
                </a:br>
                <a:r>
                  <a:rPr lang="en-US" sz="2000" dirty="0"/>
                  <a:t>since each new parent has higher rank than the old one.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DisjointSet</a:t>
            </a:r>
            <a:r>
              <a:rPr lang="en-US" dirty="0"/>
              <a:t> ADT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51A54898-2ECA-493C-B6F3-16D3227CB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disjoint-set</a:t>
                </a:r>
                <a:r>
                  <a:rPr lang="en-US" sz="2400" dirty="0"/>
                  <a:t> ADT maintains a collections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sets</a:t>
                </a:r>
                <a:r>
                  <a:rPr lang="en-US" sz="2400" dirty="0"/>
                  <a:t> that are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disjoint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dynamic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has a “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representative</a:t>
                </a:r>
                <a:r>
                  <a:rPr lang="en-US" sz="2400" dirty="0"/>
                  <a:t>” member (i.e., a “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leader</a:t>
                </a:r>
                <a:r>
                  <a:rPr lang="en-US" sz="2400" dirty="0"/>
                  <a:t>”).</a:t>
                </a:r>
              </a:p>
              <a:p>
                <a:r>
                  <a:rPr lang="en-US" sz="2400" dirty="0" err="1"/>
                  <a:t>DisjointSet</a:t>
                </a:r>
                <a:r>
                  <a:rPr lang="en-US" sz="2400" dirty="0"/>
                  <a:t> ADT supports following operations: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MakeSet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create a set containing only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add the set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Union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find the sets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Find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return a pointer to the leader of the set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Does not support “remove” elements, or “split” sets.</a:t>
                </a:r>
              </a:p>
              <a:p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DisjointSet</a:t>
                </a:r>
                <a:r>
                  <a:rPr lang="en-US" sz="2400" dirty="0"/>
                  <a:t> ADT also known as 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UnionFind</a:t>
                </a:r>
                <a:r>
                  <a:rPr lang="en-US" sz="2400" dirty="0"/>
                  <a:t> ADT.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墨迹 7"/>
              <p14:cNvContentPartPr/>
              <p14:nvPr/>
            </p14:nvContentPartPr>
            <p14:xfrm>
              <a:off x="5671144" y="1380364"/>
              <a:ext cx="8222" cy="12598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671144" y="1380364"/>
                <a:ext cx="8222" cy="125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5695812" y="1303677"/>
              <a:ext cx="32893" cy="3834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695812" y="1303677"/>
                <a:ext cx="32893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5835604" y="1462528"/>
              <a:ext cx="13705" cy="4108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835604" y="1462528"/>
                <a:ext cx="13705" cy="41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墨迹 10"/>
              <p14:cNvContentPartPr/>
              <p14:nvPr/>
            </p14:nvContentPartPr>
            <p14:xfrm>
              <a:off x="6061052" y="1180259"/>
              <a:ext cx="133624" cy="29870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061052" y="1180259"/>
                <a:ext cx="133624" cy="298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墨迹 11"/>
              <p14:cNvContentPartPr/>
              <p14:nvPr/>
            </p14:nvContentPartPr>
            <p14:xfrm>
              <a:off x="6200157" y="1331065"/>
              <a:ext cx="120605" cy="27935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6200157" y="1331065"/>
                <a:ext cx="120605" cy="279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3" name="墨迹 12"/>
              <p14:cNvContentPartPr/>
              <p14:nvPr/>
            </p14:nvContentPartPr>
            <p14:xfrm>
              <a:off x="6337208" y="1237945"/>
              <a:ext cx="54821" cy="547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6337208" y="1237945"/>
                <a:ext cx="54821" cy="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4" name="墨迹 13"/>
              <p14:cNvContentPartPr/>
              <p14:nvPr/>
            </p14:nvContentPartPr>
            <p14:xfrm>
              <a:off x="5218877" y="1180430"/>
              <a:ext cx="169943" cy="29031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218877" y="1180430"/>
                <a:ext cx="169943" cy="290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墨迹 14"/>
              <p14:cNvContentPartPr/>
              <p14:nvPr/>
            </p14:nvContentPartPr>
            <p14:xfrm>
              <a:off x="5253654" y="1224251"/>
              <a:ext cx="148871" cy="7668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253654" y="1224251"/>
                <a:ext cx="148871" cy="7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6" name="墨迹 15"/>
              <p14:cNvContentPartPr/>
              <p14:nvPr/>
            </p14:nvContentPartPr>
            <p14:xfrm>
              <a:off x="5454604" y="1155781"/>
              <a:ext cx="120604" cy="32472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454604" y="1155781"/>
                <a:ext cx="120604" cy="324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7" name="墨迹 16"/>
              <p14:cNvContentPartPr/>
              <p14:nvPr/>
            </p14:nvContentPartPr>
            <p14:xfrm>
              <a:off x="6929266" y="1140717"/>
              <a:ext cx="146130" cy="327289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929266" y="1140717"/>
                <a:ext cx="146130" cy="327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8" name="墨迹 17"/>
              <p14:cNvContentPartPr/>
              <p14:nvPr/>
            </p14:nvContentPartPr>
            <p14:xfrm>
              <a:off x="7186920" y="1363931"/>
              <a:ext cx="10964" cy="13420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186920" y="1363931"/>
                <a:ext cx="10964" cy="1342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9" name="墨迹 18"/>
              <p14:cNvContentPartPr/>
              <p14:nvPr/>
            </p14:nvContentPartPr>
            <p14:xfrm>
              <a:off x="7203366" y="1265333"/>
              <a:ext cx="54821" cy="7394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203366" y="1265333"/>
                <a:ext cx="54821" cy="73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0" name="墨迹 19"/>
              <p14:cNvContentPartPr/>
              <p14:nvPr/>
            </p14:nvContentPartPr>
            <p14:xfrm>
              <a:off x="7381532" y="1223395"/>
              <a:ext cx="202834" cy="287747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381532" y="1223395"/>
                <a:ext cx="202834" cy="2877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1" name="墨迹 20"/>
              <p14:cNvContentPartPr/>
              <p14:nvPr/>
            </p14:nvContentPartPr>
            <p14:xfrm>
              <a:off x="7696748" y="1212440"/>
              <a:ext cx="128827" cy="27473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696748" y="1212440"/>
                <a:ext cx="128827" cy="274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2" name="墨迹 21"/>
              <p14:cNvContentPartPr/>
              <p14:nvPr/>
            </p14:nvContentPartPr>
            <p14:xfrm>
              <a:off x="7858467" y="1402274"/>
              <a:ext cx="84971" cy="254710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858467" y="1402274"/>
                <a:ext cx="84971" cy="254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3" name="墨迹 22"/>
              <p14:cNvContentPartPr/>
              <p14:nvPr/>
            </p14:nvContentPartPr>
            <p14:xfrm>
              <a:off x="7910546" y="1336543"/>
              <a:ext cx="54820" cy="547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910546" y="1336543"/>
                <a:ext cx="54820" cy="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4" name="墨迹 23"/>
              <p14:cNvContentPartPr/>
              <p14:nvPr/>
            </p14:nvContentPartPr>
            <p14:xfrm>
              <a:off x="8080146" y="1331065"/>
              <a:ext cx="115465" cy="547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8080146" y="1331065"/>
                <a:ext cx="115465" cy="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5" name="墨迹 24"/>
              <p14:cNvContentPartPr/>
              <p14:nvPr/>
            </p14:nvContentPartPr>
            <p14:xfrm>
              <a:off x="8122974" y="1325587"/>
              <a:ext cx="365924" cy="14995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8122974" y="1325587"/>
                <a:ext cx="365924" cy="149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6" name="墨迹 25"/>
              <p14:cNvContentPartPr/>
              <p14:nvPr/>
            </p14:nvContentPartPr>
            <p14:xfrm>
              <a:off x="8346366" y="1205079"/>
              <a:ext cx="134310" cy="50394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8346366" y="1205079"/>
                <a:ext cx="134310" cy="50394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: worst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in any seq.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starting from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Fix forest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 with max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a seq.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: total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occurred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be an arbitrary positive rank, partition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[High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[Low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number of ops.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that involve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336868" y="342731"/>
            <a:ext cx="8470263" cy="2695911"/>
            <a:chOff x="336868" y="342731"/>
            <a:chExt cx="8470263" cy="269591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868" y="342731"/>
              <a:ext cx="8470263" cy="26959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4:artisticCrisscrossEtching id="{A6409B1E-9ED3-45BF-9517-63750A6558C4}"/>
                    </a:ext>
                  </a:extLst>
                </p:cNvPr>
                <p:cNvSpPr txBox="1"/>
                <p:nvPr/>
              </p:nvSpPr>
              <p:spPr>
                <a:xfrm>
                  <a:off x="3030279" y="1360516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279" y="1360516"/>
                  <a:ext cx="107696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650" r="-22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4:artisticCrisscrossEtching id="{37AD7150-3387-4AC9-9E6E-8CB8D50B3CDB}"/>
                    </a:ext>
                  </a:extLst>
                </p:cNvPr>
                <p:cNvSpPr txBox="1"/>
                <p:nvPr/>
              </p:nvSpPr>
              <p:spPr>
                <a:xfrm>
                  <a:off x="3289005" y="1713084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005" y="1713084"/>
                  <a:ext cx="107696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682" r="-227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4:artisticCrisscrossEtching id="{A9AB078E-B305-4E78-9393-D413DC389D9D}"/>
                    </a:ext>
                  </a:extLst>
                </p:cNvPr>
                <p:cNvSpPr txBox="1"/>
                <p:nvPr/>
              </p:nvSpPr>
              <p:spPr>
                <a:xfrm>
                  <a:off x="7584279" y="1360516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79" y="1360516"/>
                  <a:ext cx="1076961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650" r="-22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4:artisticCrisscrossEtching id="{8BA2AC14-56FA-4D40-A4A7-A7A9664B4F9A}"/>
                    </a:ext>
                  </a:extLst>
                </p:cNvPr>
                <p:cNvSpPr txBox="1"/>
                <p:nvPr/>
              </p:nvSpPr>
              <p:spPr>
                <a:xfrm>
                  <a:off x="7730170" y="1713084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170" y="1713084"/>
                  <a:ext cx="1076961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650" r="-226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Fix forest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 with max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a seq.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: total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occurred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be an arbitrary positive rank, partition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[High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[Low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number of ops.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that involve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Consider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Split the op. into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some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shatter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a pointer assignment for the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 rotWithShape="1">
                <a:blip r:embed="rId1"/>
                <a:stretch>
                  <a:fillRect l="-644" t="-1269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42847"/>
            <a:ext cx="8515350" cy="3486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4:artisticCrisscrossEtching id="{92CB9CE8-F92C-4488-A672-533413B101C5}"/>
                  </a:ext>
                </a:extLst>
              </p:cNvPr>
              <p:cNvSpPr/>
              <p:nvPr/>
            </p:nvSpPr>
            <p:spPr>
              <a:xfrm>
                <a:off x="212651" y="117418"/>
                <a:ext cx="7751135" cy="2139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dirty="0"/>
                  <a:t>Consider a </a:t>
                </a:r>
                <a:r>
                  <a:rPr lang="en-US" b="1" dirty="0" err="1"/>
                  <a:t>PartialFind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Split the op. into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some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shatter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a pointer assignment for the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117418"/>
                <a:ext cx="7751135" cy="2139047"/>
              </a:xfrm>
              <a:prstGeom prst="rect">
                <a:avLst/>
              </a:prstGeom>
              <a:blipFill rotWithShape="1">
                <a:blip r:embed="rId1"/>
                <a:stretch>
                  <a:fillRect l="-708" t="-1425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05" y="4406481"/>
            <a:ext cx="5156791" cy="211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4:artisticCrisscrossEtching id="{EB4D6AC3-CD79-4101-B92B-1F84B56E35FB}"/>
                  </a:ext>
                </a:extLst>
              </p:cNvPr>
              <p:cNvSpPr txBox="1"/>
              <p:nvPr/>
            </p:nvSpPr>
            <p:spPr>
              <a:xfrm>
                <a:off x="212651" y="2248195"/>
                <a:ext cx="81760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have converted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into:</a:t>
                </a:r>
              </a:p>
              <a:p>
                <a:r>
                  <a:rPr lang="en-US" sz="2000" b="0" dirty="0"/>
                  <a:t>(</a:t>
                </a:r>
                <a:r>
                  <a:rPr lang="en-US" sz="2000" b="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b="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ops involving nodes only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ops involving nodes only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shatter ops; 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2000" dirty="0"/>
                  <a:t>) pointer assignments for “topmost”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2248195"/>
                <a:ext cx="8176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820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4:artisticCrisscrossEtching id="{B8253E44-FB5F-4591-B93A-492A4159A483}"/>
                  </a:ext>
                </a:extLst>
              </p:cNvPr>
              <p:cNvSpPr txBox="1"/>
              <p:nvPr/>
            </p:nvSpPr>
            <p:spPr>
              <a:xfrm>
                <a:off x="212651" y="3331473"/>
                <a:ext cx="892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each node get shattered at most once (then be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3331473"/>
                <a:ext cx="892487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751" t="-9231" r="-13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4:artisticCrisscrossEtching id="{17969AE3-87A7-4EC2-A035-78AD095FAD7B}"/>
                  </a:ext>
                </a:extLst>
              </p:cNvPr>
              <p:cNvSpPr txBox="1"/>
              <p:nvPr/>
            </p:nvSpPr>
            <p:spPr>
              <a:xfrm>
                <a:off x="219120" y="3668922"/>
                <a:ext cx="89184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there are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pointer assignments for “topmost”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0" y="3668922"/>
                <a:ext cx="891840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75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CEA04C8F-1FC0-446B-B88D-ABC9871A32B7}"/>
                  </a:ext>
                </a:extLst>
              </p:cNvPr>
              <p:cNvSpPr txBox="1"/>
              <p:nvPr/>
            </p:nvSpPr>
            <p:spPr>
              <a:xfrm>
                <a:off x="219120" y="4168118"/>
                <a:ext cx="6769674" cy="47672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0" y="3929358"/>
                <a:ext cx="6769674" cy="476726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6934932" y="5720495"/>
              <a:ext cx="10991" cy="10990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934932" y="5720495"/>
                <a:ext cx="10991" cy="10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6893718" y="5627076"/>
              <a:ext cx="233546" cy="219808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893718" y="5627076"/>
                <a:ext cx="233546" cy="2198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墨迹 3"/>
              <p14:cNvContentPartPr/>
              <p14:nvPr/>
            </p14:nvContentPartPr>
            <p14:xfrm>
              <a:off x="7115587" y="5791932"/>
              <a:ext cx="150431" cy="21208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7115587" y="5791932"/>
                <a:ext cx="150431" cy="2120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" name="墨迹 4"/>
              <p14:cNvContentPartPr/>
              <p14:nvPr/>
            </p14:nvContentPartPr>
            <p14:xfrm>
              <a:off x="7171226" y="5882603"/>
              <a:ext cx="153865" cy="167603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171226" y="5882603"/>
                <a:ext cx="153865" cy="1676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7209863" y="6165605"/>
              <a:ext cx="112480" cy="4945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209863" y="6165605"/>
                <a:ext cx="112480" cy="49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7228066" y="6121644"/>
              <a:ext cx="97025" cy="26033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228066" y="6121644"/>
                <a:ext cx="97025" cy="260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7363557" y="6132634"/>
              <a:ext cx="96853" cy="38467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363557" y="6132634"/>
                <a:ext cx="96853" cy="384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7347072" y="6138129"/>
              <a:ext cx="142875" cy="28575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347072" y="6138129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7559667" y="6099663"/>
              <a:ext cx="124672" cy="241789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559667" y="6099663"/>
                <a:ext cx="124672" cy="241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7605346" y="6319471"/>
              <a:ext cx="10990" cy="6594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605346" y="6319471"/>
                <a:ext cx="10990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7715250" y="6261771"/>
              <a:ext cx="79680" cy="2472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715250" y="6261771"/>
                <a:ext cx="79680" cy="247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7753716" y="6220557"/>
              <a:ext cx="10990" cy="21706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753716" y="6220557"/>
                <a:ext cx="10990" cy="217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7884226" y="6198576"/>
              <a:ext cx="100288" cy="2198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884226" y="6198576"/>
                <a:ext cx="100288" cy="21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7874610" y="6153585"/>
              <a:ext cx="87924" cy="264799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874610" y="6153585"/>
                <a:ext cx="87924" cy="2647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8001000" y="6137443"/>
              <a:ext cx="76932" cy="5014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8001000" y="6137443"/>
                <a:ext cx="76932" cy="501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7984514" y="6105158"/>
              <a:ext cx="156613" cy="28901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984514" y="6105158"/>
                <a:ext cx="156613" cy="28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8253778" y="6121644"/>
              <a:ext cx="74872" cy="43961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8253778" y="6121644"/>
                <a:ext cx="74872" cy="43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8259273" y="6154615"/>
              <a:ext cx="10991" cy="23612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8259273" y="6154615"/>
                <a:ext cx="10991" cy="236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8292245" y="6189990"/>
              <a:ext cx="49457" cy="23921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8292245" y="6189990"/>
                <a:ext cx="49457" cy="239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8281254" y="6253528"/>
              <a:ext cx="42072" cy="6594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8281254" y="6253528"/>
                <a:ext cx="42072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8263223" y="6346947"/>
              <a:ext cx="78479" cy="7349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263223" y="6346947"/>
                <a:ext cx="78479" cy="73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8471869" y="6116148"/>
              <a:ext cx="141844" cy="285579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471869" y="6116148"/>
                <a:ext cx="141844" cy="28557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has rank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and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; </a:t>
                </a:r>
                <a:br>
                  <a:rPr lang="en-US" sz="2000" dirty="0"/>
                </a:br>
                <a:r>
                  <a:rPr lang="en-US" sz="2000" dirty="0"/>
                  <a:t>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has rank at most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</a:t>
                </a:r>
                <a:r>
                  <a:rPr lang="en-US" sz="2000" dirty="0"/>
                  <a:t>: obtain a bound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to get recurrence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Claim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𝑛𝑟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(Recall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worst # of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ptr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assignments in any seq. of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PartialFind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starting from a size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Claim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There are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nodes of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any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forest.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𝑛𝑟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or equivalently,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/>
                  <a:t>. That is: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64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401917" y="217955"/>
            <a:ext cx="4415885" cy="1405486"/>
            <a:chOff x="336868" y="342731"/>
            <a:chExt cx="8470263" cy="269591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868" y="342731"/>
              <a:ext cx="8470263" cy="26959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4:artisticCrisscrossEtching id="{3FC14093-B00E-490C-9BEB-FC43B1DE5A96}"/>
                    </a:ext>
                  </a:extLst>
                </p:cNvPr>
                <p:cNvSpPr txBox="1"/>
                <p:nvPr/>
              </p:nvSpPr>
              <p:spPr>
                <a:xfrm>
                  <a:off x="3152646" y="1086284"/>
                  <a:ext cx="2114907" cy="6044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646" y="1086284"/>
                  <a:ext cx="2114907" cy="60440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867" r="-552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4:artisticCrisscrossEtching id="{B7DC7735-06BD-4CFC-B945-B08D27E75ABE}"/>
                  </a:ext>
                </a:extLst>
              </p:cNvPr>
              <p:cNvSpPr txBox="1"/>
              <p:nvPr/>
            </p:nvSpPr>
            <p:spPr>
              <a:xfrm>
                <a:off x="1123643" y="568206"/>
                <a:ext cx="6896713" cy="919401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Any sequence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and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Find</a:t>
                </a:r>
                <a:r>
                  <a:rPr lang="en-US" sz="2400" dirty="0">
                    <a:solidFill>
                      <a:schemeClr val="bg1"/>
                    </a:solidFill>
                  </a:rPr>
                  <a:t> on a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forest </a:t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dirty="0">
                    <a:solidFill>
                      <a:schemeClr val="bg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time, even in worst-case.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43" y="568206"/>
                <a:ext cx="6896713" cy="91940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1584252" y="2933824"/>
            <a:ext cx="1807535" cy="1779524"/>
            <a:chOff x="1584252" y="2933824"/>
            <a:chExt cx="1807535" cy="1779524"/>
          </a:xfrm>
        </p:grpSpPr>
        <p:sp>
          <p:nvSpPr>
            <p:cNvPr id="11" name="矩形: 圆角 10"/>
            <p:cNvSpPr/>
            <p:nvPr/>
          </p:nvSpPr>
          <p:spPr>
            <a:xfrm>
              <a:off x="1584252" y="2933824"/>
              <a:ext cx="1807535" cy="49517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115880" y="4218172"/>
              <a:ext cx="956930" cy="49517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/>
            <p:cNvCxnSpPr>
              <a:stCxn id="11" idx="2"/>
              <a:endCxn id="12" idx="0"/>
            </p:cNvCxnSpPr>
            <p:nvPr/>
          </p:nvCxnSpPr>
          <p:spPr>
            <a:xfrm>
              <a:off x="2488020" y="3429000"/>
              <a:ext cx="106325" cy="789172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: 圆角 16"/>
          <p:cNvSpPr/>
          <p:nvPr/>
        </p:nvSpPr>
        <p:spPr>
          <a:xfrm>
            <a:off x="4171508" y="5638038"/>
            <a:ext cx="2800971" cy="433153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箭头连接符 17"/>
          <p:cNvCxnSpPr>
            <a:stCxn id="17" idx="0"/>
            <a:endCxn id="12" idx="2"/>
          </p:cNvCxnSpPr>
          <p:nvPr/>
        </p:nvCxnSpPr>
        <p:spPr>
          <a:xfrm flipH="1" flipV="1">
            <a:off x="2594345" y="4713348"/>
            <a:ext cx="2977649" cy="92469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82067" y="1525000"/>
            <a:ext cx="271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Actual performance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is even better!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862995" y="6044711"/>
              <a:ext cx="502810" cy="9341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862995" y="6044711"/>
                <a:ext cx="502810" cy="93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2582740" y="6226052"/>
              <a:ext cx="16485" cy="34688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582740" y="6226052"/>
                <a:ext cx="16485" cy="346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2615711" y="6327714"/>
              <a:ext cx="131885" cy="274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615711" y="6327714"/>
                <a:ext cx="131885" cy="27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2692644" y="6253528"/>
              <a:ext cx="233546" cy="23079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692644" y="6253528"/>
                <a:ext cx="233546" cy="2307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墨迹 15"/>
              <p14:cNvContentPartPr/>
              <p14:nvPr/>
            </p14:nvContentPartPr>
            <p14:xfrm>
              <a:off x="3011365" y="6291995"/>
              <a:ext cx="38466" cy="21774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011365" y="6291995"/>
                <a:ext cx="38466" cy="2177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9" name="墨迹 18"/>
              <p14:cNvContentPartPr/>
              <p14:nvPr/>
            </p14:nvContentPartPr>
            <p14:xfrm>
              <a:off x="3036093" y="6346947"/>
              <a:ext cx="123642" cy="371269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036093" y="6346947"/>
                <a:ext cx="123642" cy="371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0" name="墨迹 19"/>
              <p14:cNvContentPartPr/>
              <p14:nvPr/>
            </p14:nvContentPartPr>
            <p14:xfrm>
              <a:off x="3209192" y="6253528"/>
              <a:ext cx="43961" cy="13944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209192" y="6253528"/>
                <a:ext cx="43961" cy="1394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2" name="墨迹 21"/>
              <p14:cNvContentPartPr/>
              <p14:nvPr/>
            </p14:nvContentPartPr>
            <p14:xfrm>
              <a:off x="3203697" y="6259023"/>
              <a:ext cx="65942" cy="151805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203697" y="6259023"/>
                <a:ext cx="65942" cy="151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3" name="墨迹 22"/>
              <p14:cNvContentPartPr/>
              <p14:nvPr/>
            </p14:nvContentPartPr>
            <p14:xfrm>
              <a:off x="3159735" y="6313976"/>
              <a:ext cx="98913" cy="549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159735" y="6313976"/>
                <a:ext cx="98913" cy="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4" name="墨迹 23"/>
              <p14:cNvContentPartPr/>
              <p14:nvPr/>
            </p14:nvContentPartPr>
            <p14:xfrm>
              <a:off x="3352067" y="6418384"/>
              <a:ext cx="76933" cy="14905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352067" y="6418384"/>
                <a:ext cx="76933" cy="1490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5" name="墨迹 24"/>
              <p14:cNvContentPartPr/>
              <p14:nvPr/>
            </p14:nvContentPartPr>
            <p14:xfrm>
              <a:off x="3549894" y="6357937"/>
              <a:ext cx="360" cy="54952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549894" y="6357937"/>
                <a:ext cx="360" cy="5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6" name="墨迹 25"/>
              <p14:cNvContentPartPr/>
              <p14:nvPr/>
            </p14:nvContentPartPr>
            <p14:xfrm>
              <a:off x="3538903" y="6295773"/>
              <a:ext cx="153866" cy="23251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538903" y="6295773"/>
                <a:ext cx="153866" cy="232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7" name="墨迹 26"/>
              <p14:cNvContentPartPr/>
              <p14:nvPr/>
            </p14:nvContentPartPr>
            <p14:xfrm>
              <a:off x="3687274" y="6412889"/>
              <a:ext cx="57699" cy="54951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687274" y="6412889"/>
                <a:ext cx="57699" cy="54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8" name="墨迹 27"/>
              <p14:cNvContentPartPr/>
              <p14:nvPr/>
            </p14:nvContentPartPr>
            <p14:xfrm>
              <a:off x="3835644" y="6231548"/>
              <a:ext cx="32971" cy="23904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835644" y="6231548"/>
                <a:ext cx="32971" cy="239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9" name="墨迹 28"/>
              <p14:cNvContentPartPr/>
              <p14:nvPr/>
            </p14:nvContentPartPr>
            <p14:xfrm>
              <a:off x="3925627" y="6326340"/>
              <a:ext cx="58387" cy="8929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925627" y="6326340"/>
                <a:ext cx="58387" cy="892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0" name="墨迹 29"/>
              <p14:cNvContentPartPr/>
              <p14:nvPr/>
            </p14:nvContentPartPr>
            <p14:xfrm>
              <a:off x="4005995" y="6302985"/>
              <a:ext cx="76932" cy="33692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005995" y="6302985"/>
                <a:ext cx="76932" cy="3369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1" name="墨迹 30"/>
              <p14:cNvContentPartPr/>
              <p14:nvPr/>
            </p14:nvContentPartPr>
            <p14:xfrm>
              <a:off x="4093918" y="6407394"/>
              <a:ext cx="71437" cy="84488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093918" y="6407394"/>
                <a:ext cx="71437" cy="844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2" name="墨迹 31"/>
              <p14:cNvContentPartPr/>
              <p14:nvPr/>
            </p14:nvContentPartPr>
            <p14:xfrm>
              <a:off x="4324716" y="6270014"/>
              <a:ext cx="60447" cy="290558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324716" y="6270014"/>
                <a:ext cx="60447" cy="290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3" name="墨迹 32"/>
              <p14:cNvContentPartPr/>
              <p14:nvPr/>
            </p14:nvContentPartPr>
            <p14:xfrm>
              <a:off x="4423629" y="6253528"/>
              <a:ext cx="101661" cy="10991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423629" y="6253528"/>
                <a:ext cx="101661" cy="109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4" name="墨迹 33"/>
              <p14:cNvContentPartPr/>
              <p14:nvPr/>
            </p14:nvContentPartPr>
            <p14:xfrm>
              <a:off x="4385163" y="6330461"/>
              <a:ext cx="135319" cy="113510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385163" y="6330461"/>
                <a:ext cx="135319" cy="113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5" name="墨迹 34"/>
              <p14:cNvContentPartPr/>
              <p14:nvPr/>
            </p14:nvContentPartPr>
            <p14:xfrm>
              <a:off x="4352192" y="6231548"/>
              <a:ext cx="184089" cy="315973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352192" y="6231548"/>
                <a:ext cx="184089" cy="315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6" name="墨迹 35"/>
              <p14:cNvContentPartPr/>
              <p14:nvPr/>
            </p14:nvContentPartPr>
            <p14:xfrm>
              <a:off x="4621456" y="6286500"/>
              <a:ext cx="96166" cy="27476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621456" y="6286500"/>
                <a:ext cx="96166" cy="27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7" name="墨迹 36"/>
              <p14:cNvContentPartPr/>
              <p14:nvPr/>
            </p14:nvContentPartPr>
            <p14:xfrm>
              <a:off x="4632447" y="6281004"/>
              <a:ext cx="10990" cy="14837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632447" y="6281004"/>
                <a:ext cx="10990" cy="148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8" name="墨迹 37"/>
              <p14:cNvContentPartPr/>
              <p14:nvPr/>
            </p14:nvContentPartPr>
            <p14:xfrm>
              <a:off x="4690146" y="6264519"/>
              <a:ext cx="30224" cy="197827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690146" y="6264519"/>
                <a:ext cx="30224" cy="197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9" name="墨迹 38"/>
              <p14:cNvContentPartPr/>
              <p14:nvPr/>
            </p14:nvContentPartPr>
            <p14:xfrm>
              <a:off x="4659923" y="6363432"/>
              <a:ext cx="26102" cy="49457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659923" y="6363432"/>
                <a:ext cx="26102" cy="49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0" name="墨迹 39"/>
              <p14:cNvContentPartPr/>
              <p14:nvPr/>
            </p14:nvContentPartPr>
            <p14:xfrm>
              <a:off x="4593980" y="6286500"/>
              <a:ext cx="124500" cy="13463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4593980" y="6286500"/>
                <a:ext cx="124500" cy="134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1" name="墨迹 40"/>
              <p14:cNvContentPartPr/>
              <p14:nvPr/>
            </p14:nvContentPartPr>
            <p14:xfrm>
              <a:off x="4804687" y="6393656"/>
              <a:ext cx="94277" cy="151117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4804687" y="6393656"/>
                <a:ext cx="94277" cy="1511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2" name="墨迹 41"/>
              <p14:cNvContentPartPr/>
              <p14:nvPr/>
            </p14:nvContentPartPr>
            <p14:xfrm>
              <a:off x="5002685" y="6341451"/>
              <a:ext cx="107843" cy="13188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5002685" y="6341451"/>
                <a:ext cx="107843" cy="131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3" name="墨迹 42"/>
              <p14:cNvContentPartPr/>
              <p14:nvPr/>
            </p14:nvContentPartPr>
            <p14:xfrm>
              <a:off x="5192956" y="6396403"/>
              <a:ext cx="91358" cy="175847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192956" y="6396403"/>
                <a:ext cx="91358" cy="17584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1C0779BE-63DD-4F3F-9D3A-133194F94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01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DisjointSet ADT: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MakeSet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and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Find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Linked-list based implementation: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Use a linked-list to denote a set, first element in list is leader.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Union</a:t>
                </a:r>
                <a:r>
                  <a:rPr lang="en-US" sz="2000" dirty="0"/>
                  <a:t> is slower,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is fast.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,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average</a:t>
                </a:r>
                <a:r>
                  <a:rPr lang="en-US" sz="2000" dirty="0"/>
                  <a:t> cost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Rooted-tree based implementation: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Use a rooted-tree to denote a set, root of the tree is leader.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Union</a:t>
                </a:r>
                <a:r>
                  <a:rPr lang="en-US" sz="2000" dirty="0"/>
                  <a:t> is fast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(if input arg. are leaders)</a:t>
                </a:r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is slower.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union-by-height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worst-case cost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union-by-rank</a:t>
                </a:r>
                <a:r>
                  <a:rPr lang="en-US" sz="2000" dirty="0"/>
                  <a:t> and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path-compression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average cost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(More careful analysis leads to a even better bound!)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0169"/>
                <a:ext cx="7886700" cy="4802185"/>
              </a:xfrm>
              <a:blipFill rotWithShape="1">
                <a:blip r:embed="rId1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Ch.21 (excluding 21.4)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/>
              <a:t>Compared with CLRS, following material presents a simpler analysis for the performance of the </a:t>
            </a:r>
            <a:r>
              <a:rPr lang="en-GB" sz="2400" dirty="0" err="1"/>
              <a:t>DisjointSet</a:t>
            </a:r>
            <a:r>
              <a:rPr lang="en-GB" sz="2400" dirty="0"/>
              <a:t> data structure when both union-by-rank and path-compression are used.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[Weiss] Ch.8 (8.6)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Lecture notes by Jeff Erickson:</a:t>
            </a:r>
            <a:br>
              <a:rPr lang="en-US" dirty="0"/>
            </a:br>
            <a:r>
              <a:rPr lang="en-US" sz="2000" dirty="0">
                <a:hlinkClick r:id="rId1"/>
              </a:rPr>
              <a:t>http://jeffe.cs.illinois.edu/teaching/algorithms/notes/11-unionfind.pdf</a:t>
            </a:r>
            <a:endParaRPr lang="en-US" dirty="0"/>
          </a:p>
        </p:txBody>
      </p:sp>
      <p:pic>
        <p:nvPicPr>
          <p:cNvPr id="4" name="Picture 8" descr="https://images-na.ssl-images-amazon.com/images/I/41oGuEd4krL._SX37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044" y="4625162"/>
            <a:ext cx="1422305" cy="1867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Sample application of </a:t>
            </a:r>
            <a:r>
              <a:rPr lang="en-US" sz="2400" dirty="0" err="1"/>
              <a:t>DisjointSet</a:t>
            </a:r>
            <a:r>
              <a:rPr lang="en-US" sz="2400" dirty="0"/>
              <a:t> ADT</a:t>
            </a:r>
            <a:br>
              <a:rPr lang="en-US" dirty="0"/>
            </a:br>
            <a:r>
              <a:rPr lang="en-US" sz="4000" dirty="0"/>
              <a:t>Computing connected components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76621"/>
          <a:stretch>
            <a:fillRect/>
          </a:stretch>
        </p:blipFill>
        <p:spPr>
          <a:xfrm>
            <a:off x="357160" y="3153300"/>
            <a:ext cx="8429679" cy="7807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650" y="3646416"/>
            <a:ext cx="1221938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b="1" dirty="0" err="1"/>
              <a:t>MakeSet</a:t>
            </a:r>
            <a:r>
              <a:rPr lang="en-US" dirty="0"/>
              <a:t>(</a:t>
            </a:r>
            <a:r>
              <a:rPr lang="en-US" altLang="zh-CN" dirty="0"/>
              <a:t>·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t="23380" b="65503"/>
          <a:stretch>
            <a:fillRect/>
          </a:stretch>
        </p:blipFill>
        <p:spPr>
          <a:xfrm>
            <a:off x="357160" y="3934047"/>
            <a:ext cx="8429679" cy="3712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650" y="3981174"/>
            <a:ext cx="1208985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b="1" dirty="0"/>
              <a:t>Union</a:t>
            </a:r>
            <a:r>
              <a:rPr lang="en-US" dirty="0"/>
              <a:t>(</a:t>
            </a:r>
            <a:r>
              <a:rPr lang="en-US" dirty="0" err="1"/>
              <a:t>b,d</a:t>
            </a:r>
            <a:r>
              <a:rPr lang="en-US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4:artisticCrisscrossEtching id="{8E19501B-FF19-4B20-98A7-371122FCEC8D}"/>
                  </a:ext>
                </a:extLst>
              </p:cNvPr>
              <p:cNvSpPr/>
              <p:nvPr/>
            </p:nvSpPr>
            <p:spPr>
              <a:xfrm>
                <a:off x="1850588" y="1780689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8" y="1780689"/>
                <a:ext cx="292100" cy="2921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4:artisticCrisscrossEtching id="{D424BA62-E2FF-488F-950C-44821AE21E8B}"/>
                  </a:ext>
                </a:extLst>
              </p:cNvPr>
              <p:cNvSpPr/>
              <p:nvPr/>
            </p:nvSpPr>
            <p:spPr>
              <a:xfrm>
                <a:off x="1850588" y="2712738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8" y="2712738"/>
                <a:ext cx="292100" cy="2921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>
                <a:extLst>
                  <a:ext uri="{FF2B5EF4-FFF2-40B4-BE49-F238E27FC236}">
                    <a14:artisticCrisscrossEtching id="{441D6410-557C-413E-BE0C-098B766D8735}"/>
                  </a:ext>
                </a:extLst>
              </p:cNvPr>
              <p:cNvSpPr/>
              <p:nvPr/>
            </p:nvSpPr>
            <p:spPr>
              <a:xfrm>
                <a:off x="2853888" y="1780689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88" y="1780689"/>
                <a:ext cx="292100" cy="292100"/>
              </a:xfrm>
              <a:prstGeom prst="ellipse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4:artisticCrisscrossEtching id="{0D9575E0-5A9A-4CCD-964D-C5E31263B228}"/>
                  </a:ext>
                </a:extLst>
              </p:cNvPr>
              <p:cNvSpPr/>
              <p:nvPr/>
            </p:nvSpPr>
            <p:spPr>
              <a:xfrm>
                <a:off x="28538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88" y="2707486"/>
                <a:ext cx="292100" cy="292100"/>
              </a:xfrm>
              <a:prstGeom prst="ellipse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3">
                <a:extLst>
                  <a:ext uri="{FF2B5EF4-FFF2-40B4-BE49-F238E27FC236}">
                    <a14:artisticCrisscrossEtching id="{23FB6A76-8F59-4DAC-A0B5-A02A37D7B3C7}"/>
                  </a:ext>
                </a:extLst>
              </p:cNvPr>
              <p:cNvSpPr/>
              <p:nvPr/>
            </p:nvSpPr>
            <p:spPr>
              <a:xfrm>
                <a:off x="3857188" y="1733562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88" y="1733562"/>
                <a:ext cx="292100" cy="2921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椭圆 14">
                <a:extLst>
                  <a:ext uri="{FF2B5EF4-FFF2-40B4-BE49-F238E27FC236}">
                    <a14:artisticCrisscrossEtching id="{998F8BA0-810F-4B7E-BD09-9ED77B2FE852}"/>
                  </a:ext>
                </a:extLst>
              </p:cNvPr>
              <p:cNvSpPr/>
              <p:nvPr/>
            </p:nvSpPr>
            <p:spPr>
              <a:xfrm>
                <a:off x="38571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88" y="2707486"/>
                <a:ext cx="292100" cy="292100"/>
              </a:xfrm>
              <a:prstGeom prst="ellipse">
                <a:avLst/>
              </a:prstGeom>
              <a:blipFill rotWithShape="1">
                <a:blip r:embed="rId7"/>
                <a:stretch>
                  <a:fillRect l="-2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>
                <a:extLst>
                  <a:ext uri="{FF2B5EF4-FFF2-40B4-BE49-F238E27FC236}">
                    <a14:artisticCrisscrossEtching id="{38D3A076-D0F2-4AF9-9FE8-F33A9E70CB6C}"/>
                  </a:ext>
                </a:extLst>
              </p:cNvPr>
              <p:cNvSpPr/>
              <p:nvPr/>
            </p:nvSpPr>
            <p:spPr>
              <a:xfrm>
                <a:off x="4860488" y="1733562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88" y="1733562"/>
                <a:ext cx="292100" cy="292100"/>
              </a:xfrm>
              <a:prstGeom prst="ellipse">
                <a:avLst/>
              </a:prstGeom>
              <a:blipFill rotWithShape="1">
                <a:blip r:embed="rId8"/>
                <a:stretch>
                  <a:fillRect l="-6000" r="-8000" b="-2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椭圆 16">
                <a:extLst>
                  <a:ext uri="{FF2B5EF4-FFF2-40B4-BE49-F238E27FC236}">
                    <a14:artisticCrisscrossEtching id="{4C03ABD9-57BD-4610-B641-3F920B9E03C9}"/>
                  </a:ext>
                </a:extLst>
              </p:cNvPr>
              <p:cNvSpPr/>
              <p:nvPr/>
            </p:nvSpPr>
            <p:spPr>
              <a:xfrm>
                <a:off x="5863788" y="1732313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88" y="1732313"/>
                <a:ext cx="292100" cy="292100"/>
              </a:xfrm>
              <a:prstGeom prst="ellipse">
                <a:avLst/>
              </a:prstGeom>
              <a:blipFill rotWithShape="1"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4:artisticCrisscrossEtching id="{87A8FD76-604D-4222-8CCF-2672DCD49136}"/>
                  </a:ext>
                </a:extLst>
              </p:cNvPr>
              <p:cNvSpPr/>
              <p:nvPr/>
            </p:nvSpPr>
            <p:spPr>
              <a:xfrm>
                <a:off x="6867088" y="1732313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088" y="1732313"/>
                <a:ext cx="292100" cy="292100"/>
              </a:xfrm>
              <a:prstGeom prst="ellipse">
                <a:avLst/>
              </a:prstGeom>
              <a:blipFill rotWithShape="1">
                <a:blip r:embed="rId10"/>
                <a:stretch>
                  <a:fillRect r="-2000" b="-2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4:artisticCrisscrossEtching id="{6D63E0E8-4773-417F-A8B3-D2D10C0B7FC1}"/>
                  </a:ext>
                </a:extLst>
              </p:cNvPr>
              <p:cNvSpPr/>
              <p:nvPr/>
            </p:nvSpPr>
            <p:spPr>
              <a:xfrm>
                <a:off x="58637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88" y="2707486"/>
                <a:ext cx="292100" cy="292100"/>
              </a:xfrm>
              <a:prstGeom prst="ellipse">
                <a:avLst/>
              </a:prstGeom>
              <a:blipFill rotWithShape="1">
                <a:blip r:embed="rId11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1" name="直接连接符 20"/>
          <p:cNvCxnSpPr>
            <a:stCxn id="10" idx="4"/>
            <a:endCxn id="11" idx="0"/>
          </p:cNvCxnSpPr>
          <p:nvPr/>
        </p:nvCxnSpPr>
        <p:spPr>
          <a:xfrm>
            <a:off x="1996638" y="2072789"/>
            <a:ext cx="0" cy="639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3"/>
            <a:endCxn id="11" idx="7"/>
          </p:cNvCxnSpPr>
          <p:nvPr/>
        </p:nvCxnSpPr>
        <p:spPr>
          <a:xfrm flipH="1">
            <a:off x="2099911" y="2030012"/>
            <a:ext cx="796754" cy="725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2"/>
            <a:endCxn id="10" idx="6"/>
          </p:cNvCxnSpPr>
          <p:nvPr/>
        </p:nvCxnSpPr>
        <p:spPr>
          <a:xfrm flipH="1">
            <a:off x="2142688" y="1926739"/>
            <a:ext cx="7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4"/>
            <a:endCxn id="13" idx="0"/>
          </p:cNvCxnSpPr>
          <p:nvPr/>
        </p:nvCxnSpPr>
        <p:spPr>
          <a:xfrm>
            <a:off x="2999938" y="2072789"/>
            <a:ext cx="0" cy="634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6" idx="2"/>
            <a:endCxn id="14" idx="6"/>
          </p:cNvCxnSpPr>
          <p:nvPr/>
        </p:nvCxnSpPr>
        <p:spPr>
          <a:xfrm flipH="1">
            <a:off x="4149288" y="1879612"/>
            <a:ext cx="7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4"/>
            <a:endCxn id="15" idx="0"/>
          </p:cNvCxnSpPr>
          <p:nvPr/>
        </p:nvCxnSpPr>
        <p:spPr>
          <a:xfrm>
            <a:off x="4003238" y="2025662"/>
            <a:ext cx="0" cy="681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4"/>
            <a:endCxn id="19" idx="0"/>
          </p:cNvCxnSpPr>
          <p:nvPr/>
        </p:nvCxnSpPr>
        <p:spPr>
          <a:xfrm>
            <a:off x="6009838" y="2024413"/>
            <a:ext cx="0" cy="683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"/>
          <a:srcRect t="34343" b="55199"/>
          <a:stretch>
            <a:fillRect/>
          </a:stretch>
        </p:blipFill>
        <p:spPr>
          <a:xfrm>
            <a:off x="357160" y="4305300"/>
            <a:ext cx="8429679" cy="3492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/>
          <a:srcRect t="44800" b="44419"/>
          <a:stretch>
            <a:fillRect/>
          </a:stretch>
        </p:blipFill>
        <p:spPr>
          <a:xfrm>
            <a:off x="357160" y="4654550"/>
            <a:ext cx="8429679" cy="36000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/>
          <a:srcRect t="55580" b="34626"/>
          <a:stretch>
            <a:fillRect/>
          </a:stretch>
        </p:blipFill>
        <p:spPr>
          <a:xfrm>
            <a:off x="357160" y="5014558"/>
            <a:ext cx="8429679" cy="32706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"/>
          <a:srcRect t="65373" b="24130"/>
          <a:stretch>
            <a:fillRect/>
          </a:stretch>
        </p:blipFill>
        <p:spPr>
          <a:xfrm>
            <a:off x="357159" y="5341620"/>
            <a:ext cx="8429679" cy="35052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t="76099" b="13404"/>
          <a:stretch>
            <a:fillRect/>
          </a:stretch>
        </p:blipFill>
        <p:spPr>
          <a:xfrm>
            <a:off x="357158" y="5699760"/>
            <a:ext cx="8429679" cy="35052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"/>
          <a:srcRect t="86558" b="2180"/>
          <a:stretch>
            <a:fillRect/>
          </a:stretch>
        </p:blipFill>
        <p:spPr>
          <a:xfrm>
            <a:off x="357157" y="6049009"/>
            <a:ext cx="8429679" cy="376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Basic Idea: Use a linked list to store and represent a set.</a:t>
            </a:r>
            <a:endParaRPr lang="en-US" sz="2400" dirty="0"/>
          </a:p>
          <a:p>
            <a:r>
              <a:rPr lang="en-US" sz="2400" dirty="0"/>
              <a:t>Some more details:</a:t>
            </a:r>
            <a:endParaRPr lang="en-US" sz="2400" dirty="0"/>
          </a:p>
          <a:p>
            <a:pPr lvl="1"/>
            <a:r>
              <a:rPr lang="en-US" sz="2000" dirty="0"/>
              <a:t>A set object has pointers pointing to head and tail of the linked-list.</a:t>
            </a:r>
            <a:endParaRPr lang="en-US" sz="2000" dirty="0"/>
          </a:p>
          <a:p>
            <a:pPr lvl="1"/>
            <a:r>
              <a:rPr lang="en-US" sz="2000" dirty="0"/>
              <a:t>The linked-list contains the elements in the set.</a:t>
            </a:r>
            <a:endParaRPr lang="en-US" sz="2000" dirty="0"/>
          </a:p>
          <a:p>
            <a:pPr lvl="1"/>
            <a:r>
              <a:rPr lang="en-US" sz="2000" dirty="0"/>
              <a:t>Each element has a pointer pointing back to the set object.</a:t>
            </a:r>
            <a:endParaRPr lang="en-US" sz="2000" dirty="0"/>
          </a:p>
          <a:p>
            <a:pPr lvl="1"/>
            <a:r>
              <a:rPr lang="en-US" sz="2000" dirty="0"/>
              <a:t>The leader of a set is the first element in the linked-list.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4291262"/>
            <a:ext cx="8515350" cy="175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圆角 5"/>
          <p:cNvSpPr/>
          <p:nvPr/>
        </p:nvSpPr>
        <p:spPr>
          <a:xfrm>
            <a:off x="457200" y="5111317"/>
            <a:ext cx="1233377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/>
          <p:cNvSpPr/>
          <p:nvPr/>
        </p:nvSpPr>
        <p:spPr>
          <a:xfrm>
            <a:off x="1833452" y="4717801"/>
            <a:ext cx="2217553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/>
          <p:cNvSpPr/>
          <p:nvPr/>
        </p:nvSpPr>
        <p:spPr>
          <a:xfrm>
            <a:off x="1833452" y="4717800"/>
            <a:ext cx="601404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246834" y="4604714"/>
            <a:ext cx="917722" cy="601244"/>
            <a:chOff x="1246834" y="5054225"/>
            <a:chExt cx="917722" cy="601244"/>
          </a:xfrm>
        </p:grpSpPr>
        <p:sp>
          <p:nvSpPr>
            <p:cNvPr id="9" name="矩形 8"/>
            <p:cNvSpPr/>
            <p:nvPr/>
          </p:nvSpPr>
          <p:spPr>
            <a:xfrm>
              <a:off x="1246834" y="5119461"/>
              <a:ext cx="65236" cy="536008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1673077" y="4627982"/>
              <a:ext cx="65236" cy="917722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2099320" y="5116291"/>
              <a:ext cx="65236" cy="143890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4:artisticCrisscrossEtching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 err="1"/>
                  <a:t>MakeSet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): Create a linked list containing only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Find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): Follow pointer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back to the set object, </a:t>
                </a:r>
                <a:br>
                  <a:rPr lang="en-US" sz="2400" dirty="0"/>
                </a:br>
                <a:r>
                  <a:rPr lang="en-US" sz="2400" dirty="0"/>
                  <a:t>then return pointer to the first element in the linked-list.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291262"/>
            <a:ext cx="8515350" cy="175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4:artisticCrisscrossEtching id="{9E42A317-A110-4976-A49A-057A595C2A77}"/>
                  </a:ext>
                </a:extLst>
              </p:cNvPr>
              <p:cNvSpPr txBox="1"/>
              <p:nvPr/>
            </p:nvSpPr>
            <p:spPr>
              <a:xfrm>
                <a:off x="7180702" y="2154874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02" y="2154874"/>
                <a:ext cx="6946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4:artisticCrisscrossEtching id="{EBB8B888-2C0C-4B31-A70C-C22BEEA663D3}"/>
                  </a:ext>
                </a:extLst>
              </p:cNvPr>
              <p:cNvSpPr txBox="1"/>
              <p:nvPr/>
            </p:nvSpPr>
            <p:spPr>
              <a:xfrm>
                <a:off x="7977835" y="2753144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35" y="2753144"/>
                <a:ext cx="6946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4:artisticCrisscrossEtching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): Append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to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; destroy set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update set object pointers for elements originally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91778"/>
            <a:ext cx="6442339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779" y="5167312"/>
            <a:ext cx="4913571" cy="1323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箭头: 直角上 6"/>
          <p:cNvSpPr/>
          <p:nvPr/>
        </p:nvSpPr>
        <p:spPr>
          <a:xfrm rot="5400000">
            <a:off x="1622761" y="4376598"/>
            <a:ext cx="1022617" cy="2557961"/>
          </a:xfrm>
          <a:prstGeom prst="bentUpArrow">
            <a:avLst>
              <a:gd name="adj1" fmla="val 12677"/>
              <a:gd name="adj2" fmla="val 14099"/>
              <a:gd name="adj3" fmla="val 2310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01D96A71-D6F8-4160-BD9B-163910D4290F}"/>
                  </a:ext>
                </a:extLst>
              </p:cNvPr>
              <p:cNvSpPr txBox="1"/>
              <p:nvPr/>
            </p:nvSpPr>
            <p:spPr>
              <a:xfrm>
                <a:off x="1311565" y="5474274"/>
                <a:ext cx="1607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65" y="5474274"/>
                <a:ext cx="160729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682" t="-10526" r="-530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矩形: 圆角 11"/>
          <p:cNvSpPr/>
          <p:nvPr/>
        </p:nvSpPr>
        <p:spPr>
          <a:xfrm>
            <a:off x="2466754" y="2153584"/>
            <a:ext cx="6368902" cy="434995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/>
          <p:cNvSpPr/>
          <p:nvPr/>
        </p:nvSpPr>
        <p:spPr>
          <a:xfrm>
            <a:off x="881837" y="2510226"/>
            <a:ext cx="6964991" cy="43499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4:artisticCrisscrossEtching id="{941451B2-A3E1-40CC-80AD-7F2C211D8A94}"/>
                  </a:ext>
                </a:extLst>
              </p:cNvPr>
              <p:cNvSpPr txBox="1"/>
              <p:nvPr/>
            </p:nvSpPr>
            <p:spPr>
              <a:xfrm>
                <a:off x="8140979" y="1737470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79" y="1737470"/>
                <a:ext cx="6946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64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F2302109-6471-41FC-8D91-9954E52B3813}"/>
                  </a:ext>
                </a:extLst>
              </p:cNvPr>
              <p:cNvSpPr txBox="1"/>
              <p:nvPr/>
            </p:nvSpPr>
            <p:spPr>
              <a:xfrm>
                <a:off x="5809031" y="2945220"/>
                <a:ext cx="307622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depends on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31" y="2945220"/>
                <a:ext cx="3076227" cy="424283"/>
              </a:xfrm>
              <a:prstGeom prst="rect">
                <a:avLst/>
              </a:prstGeom>
              <a:blipFill rotWithShape="1">
                <a:blip r:embed="rId6"/>
                <a:stretch>
                  <a:fillRect l="-2178" t="-5714" r="-9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 rot="20700000">
            <a:off x="934469" y="2223066"/>
            <a:ext cx="5830699" cy="5107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Union can be slow, even in amortized sense!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5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4:artisticCrisscrossEtching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): Append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to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; destroy set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update set object pointers for elements originally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628650" y="3429000"/>
            <a:ext cx="2325595" cy="1083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n)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3563" y="3429000"/>
            <a:ext cx="468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Complexity of this sequence of operations?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3D6BB8A4-E4F9-42CF-BA04-866CD016F2C5}"/>
                  </a:ext>
                </a:extLst>
              </p:cNvPr>
              <p:cNvSpPr txBox="1"/>
              <p:nvPr/>
            </p:nvSpPr>
            <p:spPr>
              <a:xfrm>
                <a:off x="3375270" y="3937891"/>
                <a:ext cx="15110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in total.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70" y="3937891"/>
                <a:ext cx="1511055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6048" t="-26000" r="-927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4:artisticCrisscrossEtching id="{C684D5A3-F387-4BDC-89DD-52B6F9CEE657}"/>
                  </a:ext>
                </a:extLst>
              </p:cNvPr>
              <p:cNvSpPr txBox="1"/>
              <p:nvPr/>
            </p:nvSpPr>
            <p:spPr>
              <a:xfrm>
                <a:off x="3253562" y="4352547"/>
                <a:ext cx="48682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Each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time,</a:t>
                </a:r>
                <a:br>
                  <a:rPr lang="en-US" sz="2000" dirty="0"/>
                </a:br>
                <a:r>
                  <a:rPr lang="en-US" sz="2000" dirty="0"/>
                  <a:t>but the average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reaches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2" y="4352547"/>
                <a:ext cx="4868256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137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253562" y="5167311"/>
            <a:ext cx="370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Union</a:t>
            </a:r>
            <a:r>
              <a:rPr lang="en-US" sz="2000" dirty="0">
                <a:solidFill>
                  <a:srgbClr val="C00000"/>
                </a:solidFill>
              </a:rPr>
              <a:t> operation is too expensive!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Improvement</a:t>
            </a:r>
            <a:r>
              <a:rPr lang="en-US" sz="2400" dirty="0"/>
              <a:t>: </a:t>
            </a:r>
            <a:r>
              <a:rPr lang="en-US" sz="2200" i="1" u="sng" dirty="0"/>
              <a:t>Weighted-union</a:t>
            </a:r>
            <a:r>
              <a:rPr lang="en-US" sz="2200" dirty="0"/>
              <a:t> heuristic (or, </a:t>
            </a:r>
            <a:r>
              <a:rPr lang="en-US" sz="2200" i="1" u="sng" dirty="0"/>
              <a:t>union-by-size</a:t>
            </a:r>
            <a:r>
              <a:rPr lang="en-US" sz="2200" dirty="0"/>
              <a:t>).</a:t>
            </a:r>
            <a:endParaRPr lang="en-US" sz="2200" dirty="0"/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Idea</a:t>
            </a:r>
            <a:r>
              <a:rPr lang="en-US" sz="2400" dirty="0"/>
              <a:t>: </a:t>
            </a:r>
            <a:r>
              <a:rPr lang="en-US" sz="2200" dirty="0"/>
              <a:t>In </a:t>
            </a:r>
            <a:r>
              <a:rPr lang="en-US" sz="2200" b="1" dirty="0"/>
              <a:t>Union</a:t>
            </a:r>
            <a:r>
              <a:rPr lang="en-US" sz="2200" dirty="0"/>
              <a:t>, append the shorter list to the longer one!</a:t>
            </a:r>
            <a:endParaRPr lang="en-US" sz="2200" dirty="0"/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Complication</a:t>
            </a:r>
            <a:r>
              <a:rPr lang="en-US" sz="2400" dirty="0"/>
              <a:t>: </a:t>
            </a:r>
            <a:r>
              <a:rPr lang="en-US" sz="2200" dirty="0"/>
              <a:t>Need to maintain size for each set (but this is easy).</a:t>
            </a:r>
            <a:endParaRPr lang="en-US" sz="2200" dirty="0"/>
          </a:p>
          <a:p>
            <a:endParaRPr 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28650" y="3228945"/>
            <a:ext cx="2325595" cy="1083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n)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53563" y="3228945"/>
            <a:ext cx="468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Complexity of this sequence of operations?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4:artisticCrisscrossEtching id="{54BA0061-E41D-40E6-B12A-7061A5F00965}"/>
                  </a:ext>
                </a:extLst>
              </p:cNvPr>
              <p:cNvSpPr txBox="1"/>
              <p:nvPr/>
            </p:nvSpPr>
            <p:spPr>
              <a:xfrm>
                <a:off x="7407342" y="3830234"/>
                <a:ext cx="103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42" y="3830234"/>
                <a:ext cx="1034770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529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4:artisticCrisscrossEtching id="{7B6D0DD0-A493-403F-9AB6-54D8583207B6}"/>
                  </a:ext>
                </a:extLst>
              </p:cNvPr>
              <p:cNvSpPr txBox="1"/>
              <p:nvPr/>
            </p:nvSpPr>
            <p:spPr>
              <a:xfrm>
                <a:off x="3253563" y="4353608"/>
                <a:ext cx="585769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Proof: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err="1"/>
                  <a:t>MakeSet</a:t>
                </a:r>
                <a:r>
                  <a:rPr lang="en-US" dirty="0"/>
                  <a:t> op.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in total.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:r>
                  <a:rPr lang="en-US" b="1" dirty="0"/>
                  <a:t>Union</a:t>
                </a:r>
                <a:r>
                  <a:rPr lang="en-US" dirty="0"/>
                  <a:t> op., cost dominated by set obj. pointer changes.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element, whenever its set obj. pointer changes, </a:t>
                </a:r>
                <a:br>
                  <a:rPr lang="en-US" dirty="0"/>
                </a:br>
                <a:r>
                  <a:rPr lang="en-US" dirty="0"/>
                  <a:t>its set size at least doubles!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Each element’s set obj. pointer changes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Union</a:t>
                </a:r>
                <a:r>
                  <a:rPr lang="en-US" dirty="0"/>
                  <a:t> op.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 in total.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3" y="4353608"/>
                <a:ext cx="5857694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937" t="-1502" r="-104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AD222E12-8F04-4F18-884B-0EBFE1240CA8}"/>
                  </a:ext>
                </a:extLst>
              </p:cNvPr>
              <p:cNvSpPr txBox="1"/>
              <p:nvPr/>
            </p:nvSpPr>
            <p:spPr>
              <a:xfrm rot="20700000">
                <a:off x="2095072" y="4868186"/>
                <a:ext cx="7000956" cy="51077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Average cost of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operation is reduced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0000">
                <a:off x="2095072" y="4868186"/>
                <a:ext cx="7000956" cy="51077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9">
                <a:extLst>
                  <a:ext uri="{FF2B5EF4-FFF2-40B4-BE49-F238E27FC236}">
                    <a14:artisticCrisscrossEtching id="{5E7951BA-E635-400F-A243-B22683B4E5CD}"/>
                  </a:ext>
                </a:extLst>
              </p:cNvPr>
              <p:cNvSpPr txBox="1"/>
              <p:nvPr/>
            </p:nvSpPr>
            <p:spPr>
              <a:xfrm>
                <a:off x="3253563" y="3629055"/>
                <a:ext cx="408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Worst complexity of any sequence of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MakeSet</a:t>
                </a:r>
                <a:r>
                  <a:rPr lang="en-US" sz="2000" dirty="0"/>
                  <a:t> and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Union?</a:t>
                </a:r>
              </a:p>
            </p:txBody>
          </p:sp>
        </mc:Choice>
        <mc:Fallback>
          <p:sp>
            <p:nvSpPr>
              <p:cNvPr id="12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3" y="3629055"/>
                <a:ext cx="4083234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642" t="-4310" r="-44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Rooted-tree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4:artisticCrisscrossEtching id="{89136A7A-2A9C-4B55-B07C-EEAED8E8A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Basic idea:</a:t>
                </a:r>
                <a:r>
                  <a:rPr lang="en-US" sz="2000" dirty="0"/>
                  <a:t> Use a rooted-tree to represent a set; </a:t>
                </a:r>
                <a:br>
                  <a:rPr lang="en-US" sz="2000" dirty="0"/>
                </a:br>
                <a:r>
                  <a:rPr lang="en-US" sz="2000" dirty="0"/>
                  <a:t>the root of a tree is the “leader” of that set.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Some details:</a:t>
                </a:r>
                <a:r>
                  <a:rPr lang="en-US" sz="2000" dirty="0"/>
                  <a:t> Each node has a pointer pointing to its parent; </a:t>
                </a:r>
                <a:br>
                  <a:rPr lang="en-US" sz="2000" dirty="0"/>
                </a:br>
                <a:r>
                  <a:rPr lang="en-US" sz="2000" dirty="0"/>
                  <a:t>parent of a “leader” is the leader itself.</a:t>
                </a:r>
              </a:p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Change the parent pointer of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45" t="6121"/>
          <a:stretch>
            <a:fillRect/>
          </a:stretch>
        </p:blipFill>
        <p:spPr>
          <a:xfrm>
            <a:off x="2707982" y="4802851"/>
            <a:ext cx="2178343" cy="16900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21" y="4378195"/>
            <a:ext cx="1944429" cy="21146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4:artisticCrisscrossEtching id="{B5C7CCB8-E6C0-4E5A-95DC-16D4B2FF4619}"/>
                  </a:ext>
                </a:extLst>
              </p:cNvPr>
              <p:cNvSpPr txBox="1"/>
              <p:nvPr/>
            </p:nvSpPr>
            <p:spPr>
              <a:xfrm>
                <a:off x="1372488" y="5359148"/>
                <a:ext cx="13354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leader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88" y="5359148"/>
                <a:ext cx="1335494" cy="553998"/>
              </a:xfrm>
              <a:prstGeom prst="rect">
                <a:avLst/>
              </a:prstGeom>
              <a:blipFill rotWithShape="1">
                <a:blip r:embed="rId4"/>
                <a:stretch>
                  <a:fillRect l="-10502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4:artisticCrisscrossEtching id="{985AD1F8-2B37-4136-831E-BE9E51802BAA}"/>
                  </a:ext>
                </a:extLst>
              </p:cNvPr>
              <p:cNvSpPr txBox="1"/>
              <p:nvPr/>
            </p:nvSpPr>
            <p:spPr>
              <a:xfrm>
                <a:off x="4886325" y="5359148"/>
                <a:ext cx="12522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leader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5" y="5359148"/>
                <a:ext cx="1252266" cy="553998"/>
              </a:xfrm>
              <a:prstGeom prst="rect">
                <a:avLst/>
              </a:prstGeom>
              <a:blipFill rotWithShape="1">
                <a:blip r:embed="rId5"/>
                <a:stretch>
                  <a:fillRect l="-11707" t="-14286" r="-7805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923489" y="5079170"/>
            <a:ext cx="1605516" cy="673044"/>
            <a:chOff x="4923489" y="5079170"/>
            <a:chExt cx="1605516" cy="673044"/>
          </a:xfrm>
        </p:grpSpPr>
        <p:sp>
          <p:nvSpPr>
            <p:cNvPr id="16" name="箭头: 右 15"/>
            <p:cNvSpPr/>
            <p:nvPr/>
          </p:nvSpPr>
          <p:spPr>
            <a:xfrm>
              <a:off x="4923489" y="5359148"/>
              <a:ext cx="1605516" cy="393066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4:artisticCrisscrossEtching id="{29D4D1D4-D055-4E57-B2BA-E79D613C0CA8}"/>
                    </a:ext>
                  </a:extLst>
                </p:cNvPr>
                <p:cNvSpPr/>
                <p:nvPr/>
              </p:nvSpPr>
              <p:spPr>
                <a:xfrm>
                  <a:off x="5101977" y="5079170"/>
                  <a:ext cx="12532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/>
                    <a:t>Union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77" y="5079170"/>
                  <a:ext cx="12532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369" t="-8197" r="-339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19" name="矩形: 圆角 18"/>
          <p:cNvSpPr/>
          <p:nvPr/>
        </p:nvSpPr>
        <p:spPr>
          <a:xfrm>
            <a:off x="871870" y="3094912"/>
            <a:ext cx="7060018" cy="39306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4:artisticCrisscrossEtching id="{6181D830-951C-4A9C-8410-245C826AEC18}"/>
                  </a:ext>
                </a:extLst>
              </p:cNvPr>
              <p:cNvSpPr txBox="1"/>
              <p:nvPr/>
            </p:nvSpPr>
            <p:spPr>
              <a:xfrm>
                <a:off x="8063893" y="310677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93" y="3106779"/>
                <a:ext cx="69467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1" name="矩形: 圆角 20"/>
          <p:cNvSpPr/>
          <p:nvPr/>
        </p:nvSpPr>
        <p:spPr>
          <a:xfrm>
            <a:off x="871870" y="3526979"/>
            <a:ext cx="7517218" cy="771971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4:artisticCrisscrossEtching id="{595A0138-2FD3-4AF5-85A0-822965282339}"/>
                  </a:ext>
                </a:extLst>
              </p:cNvPr>
              <p:cNvSpPr txBox="1"/>
              <p:nvPr/>
            </p:nvSpPr>
            <p:spPr>
              <a:xfrm>
                <a:off x="871870" y="4337951"/>
                <a:ext cx="457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Time complexity depends on depth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4337951"/>
                <a:ext cx="457182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067" t="-10000" r="-2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4" name="矩形: 圆角 23"/>
          <p:cNvSpPr/>
          <p:nvPr/>
        </p:nvSpPr>
        <p:spPr>
          <a:xfrm>
            <a:off x="871870" y="4707283"/>
            <a:ext cx="5699051" cy="17692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Linked-list vs Rooted-tree Implementation: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9705" indent="-179705">
              <a:buFont typeface="Arial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MakeSet</a:t>
            </a:r>
            <a:r>
              <a:rPr lang="en-US" sz="2000" dirty="0">
                <a:solidFill>
                  <a:schemeClr val="tx1"/>
                </a:solidFill>
              </a:rPr>
              <a:t> is fast in both cases.</a:t>
            </a:r>
            <a:endParaRPr lang="en-US" sz="2000" dirty="0">
              <a:solidFill>
                <a:schemeClr val="tx1"/>
              </a:solidFill>
            </a:endParaRPr>
          </a:p>
          <a:p>
            <a:pPr marL="179705" indent="-179705">
              <a:buFont typeface="Arial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Linked-list: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Find</a:t>
            </a:r>
            <a:r>
              <a:rPr lang="en-US" sz="2000" dirty="0">
                <a:solidFill>
                  <a:schemeClr val="tx1"/>
                </a:solidFill>
              </a:rPr>
              <a:t> is fast, but </a:t>
            </a:r>
            <a:r>
              <a:rPr lang="en-US" sz="2000" b="1" dirty="0">
                <a:solidFill>
                  <a:schemeClr val="tx1"/>
                </a:solidFill>
              </a:rPr>
              <a:t>Union</a:t>
            </a:r>
            <a:r>
              <a:rPr lang="en-US" sz="2000" dirty="0">
                <a:solidFill>
                  <a:schemeClr val="tx1"/>
                </a:solidFill>
              </a:rPr>
              <a:t> is slow.</a:t>
            </a:r>
            <a:endParaRPr lang="en-US" sz="2000" dirty="0">
              <a:solidFill>
                <a:schemeClr val="tx1"/>
              </a:solidFill>
            </a:endParaRPr>
          </a:p>
          <a:p>
            <a:pPr marL="179705" indent="-179705">
              <a:buFont typeface="Arial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Rooted-tree: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Find</a:t>
            </a:r>
            <a:r>
              <a:rPr lang="en-US" sz="2000" dirty="0">
                <a:solidFill>
                  <a:schemeClr val="tx1"/>
                </a:solidFill>
              </a:rPr>
              <a:t> is slow, but </a:t>
            </a:r>
            <a:r>
              <a:rPr lang="en-US" sz="2000" b="1" dirty="0">
                <a:solidFill>
                  <a:schemeClr val="tx1"/>
                </a:solidFill>
              </a:rPr>
              <a:t>Union</a:t>
            </a:r>
            <a:r>
              <a:rPr lang="en-US" sz="2000" dirty="0">
                <a:solidFill>
                  <a:schemeClr val="tx1"/>
                </a:solidFill>
              </a:rPr>
              <a:t> is fast.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(If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always unions roots of trees.)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墨迹 3"/>
              <p14:cNvContentPartPr/>
              <p14:nvPr/>
            </p14:nvContentPartPr>
            <p14:xfrm>
              <a:off x="4133438" y="1391319"/>
              <a:ext cx="216540" cy="19924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133438" y="1391319"/>
                <a:ext cx="216540" cy="1992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4314345" y="1478961"/>
              <a:ext cx="54820" cy="260188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314345" y="1478961"/>
                <a:ext cx="54820" cy="260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380129" y="1544693"/>
              <a:ext cx="54820" cy="5751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380129" y="1544693"/>
                <a:ext cx="54820" cy="5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4522661" y="1451573"/>
              <a:ext cx="104159" cy="1643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522661" y="1451573"/>
                <a:ext cx="104159" cy="1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829654" y="1166736"/>
              <a:ext cx="129684" cy="32866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829654" y="1166736"/>
                <a:ext cx="129684" cy="3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4837192" y="1226990"/>
              <a:ext cx="228189" cy="35604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837192" y="1226990"/>
                <a:ext cx="228189" cy="3560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5272156" y="1111960"/>
              <a:ext cx="286606" cy="540916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272156" y="1111960"/>
                <a:ext cx="286606" cy="540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5857532" y="1322849"/>
              <a:ext cx="87712" cy="2738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857532" y="1322849"/>
                <a:ext cx="87712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3" name="墨迹 22"/>
              <p14:cNvContentPartPr/>
              <p14:nvPr/>
            </p14:nvContentPartPr>
            <p14:xfrm>
              <a:off x="5797230" y="1462528"/>
              <a:ext cx="224762" cy="6932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797230" y="1462528"/>
                <a:ext cx="224762" cy="69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5" name="墨迹 24"/>
              <p14:cNvContentPartPr/>
              <p14:nvPr/>
            </p14:nvContentPartPr>
            <p14:xfrm>
              <a:off x="6150820" y="1281766"/>
              <a:ext cx="277527" cy="314280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150820" y="1281766"/>
                <a:ext cx="277527" cy="314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6" name="墨迹 25"/>
              <p14:cNvContentPartPr/>
              <p14:nvPr/>
            </p14:nvContentPartPr>
            <p14:xfrm>
              <a:off x="6216604" y="1355714"/>
              <a:ext cx="104158" cy="4108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216604" y="1355714"/>
                <a:ext cx="104158" cy="41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7" name="墨迹 26"/>
              <p14:cNvContentPartPr/>
              <p14:nvPr/>
            </p14:nvContentPartPr>
            <p14:xfrm>
              <a:off x="6629811" y="1170673"/>
              <a:ext cx="576296" cy="45378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629811" y="1170673"/>
                <a:ext cx="576296" cy="45378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 animBg="1"/>
      <p:bldP spid="20" grpId="0"/>
      <p:bldP spid="21" grpId="0" animBg="1"/>
      <p:bldP spid="22" grpId="0"/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PresentationFormat>On-screen Show (4:3)</PresentationFormat>
  <Paragraphs>274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Courier New</vt:lpstr>
      <vt:lpstr>Calibri Light</vt:lpstr>
      <vt:lpstr>Calibri</vt:lpstr>
      <vt:lpstr>等线</vt:lpstr>
      <vt:lpstr>Office 主题​​</vt:lpstr>
      <vt:lpstr>Disjoint Sets</vt:lpstr>
      <vt:lpstr>DisjointSet ADT</vt:lpstr>
      <vt:lpstr>Sample application of DisjointSet ADT Computing connected components</vt:lpstr>
      <vt:lpstr>Linked-list implementation of DisjointSet</vt:lpstr>
      <vt:lpstr>Linked-list implementation of DisjointSet</vt:lpstr>
      <vt:lpstr>Linked-list implementation of DisjointSet</vt:lpstr>
      <vt:lpstr>Linked-list implementation of DisjointSet</vt:lpstr>
      <vt:lpstr>Linked-list implementation of DisjointSet</vt:lpstr>
      <vt:lpstr>Rooted-tree implementation of DisjointSet</vt:lpstr>
      <vt:lpstr>Rooted-tree implementation of DisjointSet</vt:lpstr>
      <vt:lpstr>Rooted-tree implementation of DisjointSet Path-compression in Find</vt:lpstr>
      <vt:lpstr>Rooted-tree implementation of DisjointSet Union-by-height and Path-compression</vt:lpstr>
      <vt:lpstr>Rooted-tree implementation of DisjointSet Union-by-rank and Path-compression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PowerPoint 演示文稿</vt:lpstr>
      <vt:lpstr>Rooted-tree implementation with union-by-rank and path-compression Performance Analysis</vt:lpstr>
      <vt:lpstr>Summary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Sets</dc:title>
  <dc:creator>Chaodong</dc:creator>
  <cp:lastModifiedBy>iPad</cp:lastModifiedBy>
  <cp:revision>77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2052-10.16.0</vt:lpwstr>
  </property>
</Properties>
</file>