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3" r:id="rId33"/>
    <p:sldId id="322" r:id="rId34"/>
    <p:sldId id="324" r:id="rId35"/>
    <p:sldId id="290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Cambria Math" panose="02040503050406030204" pitchFamily="18" charset="0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63" autoAdjust="0"/>
  </p:normalViewPr>
  <p:slideViewPr>
    <p:cSldViewPr snapToGrid="0" showGuides="1">
      <p:cViewPr varScale="1">
        <p:scale>
          <a:sx n="90" d="100"/>
          <a:sy n="90" d="100"/>
        </p:scale>
        <p:origin x="13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36"/>
    </inkml:context>
    <inkml:brush xml:id="br0">
      <inkml:brushProperty name="width" value="0.0326096564531326" units="cm"/>
      <inkml:brushProperty name="height" value="0.0326096564531326" units="cm"/>
      <inkml:brushProperty name="color" value="#F2385B"/>
      <inkml:brushProperty name="ignorePressure" value="0"/>
    </inkml:brush>
  </inkml:definitions>
  <inkml:trace contextRef="#ctx0" brushRef="#br0">55100 14900 674,'-36'-43'50,"28"17"-18	,28 15-16,29 16-17,16 5-5,7-2 5,6-3 6,7-3 5,0-1 1,-2 4-4,-3 3-5,-3 3-5,-7-1-3,-9-2-1,-10-3-1,-8-3-1,-8 1-1,-2 6 0,-3 7-2,-3 6-1,-9 9 0,-11 13 1,-14 12-1,-11 13 2,-17 12-2,-18 13 0,-19 12-1,-18 13-1,-12 2 0,-3-5 2,-3-7 1,-2-5 2,6-14 3,20-18 6,18-19 6,20-18 5,0-3 4,-15 17 0,-15 15 0,-16 16 1,1-1 0,19-15 1,19-15 0,19-16 1,2-4 1,-11 10 2,-14 10 2,-11 9 3,7-5 3,28-19 5,28-18 5,29-19 5,24-15-4,22-8-13,22-10-14,23-9-12,8-7-8,-3-3-2,-3-3-1,-2-2-2,-3 0-1,1 7 1,-1 6 1,1 7 1,-7 2 1,-12 1 2,-13-1 2,-12 1 1,-12 4 2,-8 9 0,-10 10 0,-9 10 1,-15 2-8,-18-3-16,-19-3-15,-18-2-15,-6 0-3,10 7 12,10 6 11,9 7 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3"/>
    </inkml:context>
    <inkml:brush xml:id="br0">
      <inkml:brushProperty name="width" value="0.0374953560531139" units="cm"/>
      <inkml:brushProperty name="height" value="0.0374953560531139" units="cm"/>
      <inkml:brushProperty name="color" value="#F2385B"/>
      <inkml:brushProperty name="ignorePressure" value="0"/>
    </inkml:brush>
  </inkml:definitions>
  <inkml:trace contextRef="#ctx0" brushRef="#br0">25750 2800 586,'43'68'-29,"-11"-11"13	,-14-14 13,-11-11 12,-6 3 10,4 23 5,3 22 7,3 22 5,1 19 1,1 20-2,-1 18-2,1 20-2,-4 6-3,-6-2-3,-6-3-2,-6-3-2,-6-4-3,-2-3 0,-3-3-2,-3-2-1,1-11-1,6-15-3,7-15-3,6-16-1,3-16-5,0-16-3,0-15-4,0-15-5,3-28-9,6-36-13,7-39-12,6-36-15,1-22-1,-3-2 10,-3-3 10,-2-3 10,-5 7 4,-2 19-2,-3 19 0,-3 19-3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1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52450 46000 999,'95'50'-22,"-9"0"10	,-10 0 8,-8 0 10,-6-7 0,1-11-10,-1-14-8,1-11-9,-6-7-5,-8 0 0,-10 0 1,-9 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2"/>
    </inkml:context>
    <inkml:brush xml:id="br0">
      <inkml:brushProperty name="width" value="0.0353771187365055" units="cm"/>
      <inkml:brushProperty name="height" value="0.0353771187365055" units="cm"/>
      <inkml:brushProperty name="color" value="#F2385B"/>
      <inkml:brushProperty name="ignorePressure" value="0"/>
    </inkml:brush>
  </inkml:definitions>
  <inkml:trace contextRef="#ctx0" brushRef="#br0">54100 43450 621,'-32'3'23,"39"6"7	,36 7 5,39 6 6,14 1-2,-5-3-13,-7-3-11,-5-2-12,-9-3-8,-9 1-1,-10-1-3,-8 1-1,-9 2-3,-6 7-1,-6 6-2,-6 7-1,-13 15 0,-19 25 7,-18 25 4,-19 25 6,-12 9 3,-2-6 1,-3-6 1,-3-6 2,4-13 2,13-19 1,12-18 3,13-19 1,1-4 1,-9 14 3,-10 11 2,-8 14 2,-1-1 2,9-12 2,10-13 2,10-12 2,21-15-5,34-15-11,35-15-11,35-16-12,14-13-9,-2-9-7,-3-10-7,-3-8-6,-9-6-6,-11 1-2,-14-1-2,-11 1-4,-12 2 3,-9 7 8,-10 6 7,-8 7 8,-11 4 6,-8 3 4,-10 3 5,-9 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2"/>
    </inkml:context>
    <inkml:brush xml:id="br0">
      <inkml:brushProperty name="width" value="0.0385807640850544" units="cm"/>
      <inkml:brushProperty name="height" value="0.0385807640850544" units="cm"/>
      <inkml:brushProperty name="color" value="#F2385B"/>
      <inkml:brushProperty name="ignorePressure" value="0"/>
    </inkml:brush>
  </inkml:definitions>
  <inkml:trace contextRef="#ctx0" brushRef="#br0">54650 44500 570,'-85'26'28,"32"4"-1	,31 3 0,32 3-1,19-2-3,10-6-5,10-6-6,9-6-4,4-6-3,1-2-2,-1-3-1,1-3-1,-6 1 0,-8 6 1,-10 7 1,-9 6 1,-10 7 4,-9 10 4,-10 10 5,-8 9 4,-11 6 2,-8 3-3,-10 3-2,-9 4-2,-5 1-1,0 0 1,0 0 3,0 0 1,12-7-2,26-11-6,24-14-7,26-11-7,18-15-6,13-16-4,12-15-6,13-15-6,1-7 0,-9 3 3,-10 3 2,-8 4 3,-11 2-6,-8 4-17,-10 3-16,-9 3-16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2"/>
    </inkml:context>
    <inkml:brush xml:id="br0">
      <inkml:brushProperty name="width" value="0.0319263972342014" units="cm"/>
      <inkml:brushProperty name="height" value="0.0319263972342014" units="cm"/>
      <inkml:brushProperty name="color" value="#F2385B"/>
      <inkml:brushProperty name="ignorePressure" value="0"/>
    </inkml:brush>
  </inkml:definitions>
  <inkml:trace contextRef="#ctx0" brushRef="#br0">50300 48550 689,'-58'42'55,"34"-16"-5	,35-15-4,35-15-5,24-15-4,16-12-7,15-13-6,17-12-6,7-7-8,0 1-11,0-1-8,0 1-11,-7 2-3,-11 7 4,-14 6 4,-11 7 4,-14 4-4,-11 3-11,-14 3-13,-11 4-12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3"/>
    </inkml:context>
    <inkml:brush xml:id="br0">
      <inkml:brushProperty name="width" value="0.0404685623943806" units="cm"/>
      <inkml:brushProperty name="height" value="0.0404685623943806" units="cm"/>
      <inkml:brushProperty name="color" value="#F2385B"/>
      <inkml:brushProperty name="ignorePressure" value="0"/>
    </inkml:brush>
  </inkml:definitions>
  <inkml:trace contextRef="#ctx0" brushRef="#br0">50900 47400 543,'46'9'2,"-5"19"3	,-7 19 2,-5 19 5,-8 16 2,-5 17 4,-7 15 2,-5 16 4,-6 5 0,-3-2-3,-3-3-3,-2-3-3,-1-12-1,3-18 1,3-19 1,4-18 0,-3 4 2,-5 28 1,-7 28 2,-5 29 1,-3-1 0,4-28-4,3-28-4,3-27-2,1 5-2,1 41 0,-1 40 2,1 42 0,1 7-1,3-25-3,3-25-3,4-25-4,1-33-3,0-41-4,0-40-6,0-40-4,-2-32-4,-3-22-2,-3-22-2,-2-21-2,-5-14-2,-2-2-1,-3-3-2,-3-3-1,-2 4 0,0 13 3,0 12 3,0 13 2,1 13 4,4 17 5,3 15 4,3 16 6,-1 13 2,-2 14 0,-3 11 1,-3 14-1,-2 13 3,0 16 2,0 15 4,0 17 3,0 8 3,0 4 3,0 3 2,0 3 2,1-4 2,4-8-2,3-10 1,3-9-1,14-21-3,25-31-4,25-31-5,25-31-4,12-20-2,1-5-2,-1-7-1,1-5-1,1-6-4,3-3-5,3-3-7,4-2-6,-1 2 0,-3 9 4,-3 10 4,-2 10 4,-8 8 4,-8 10 3,-10 10 1,-9 9 3,-9 17 4,-5 25 5,-7 25 4,-5 25 6,-9 18 3,-9 14-1,-10 11 0,-8 14 0,-8 8-1,-2 7-1,-3 6 0,-3 7-1,-1 0-2,4-2-1,3-3-2,3-3-1,1-12-2,1-18-2,-1-19-2,1-18-2,1-25-4,3-27-6,3-28-7,4-28-7,4-27-2,6-25 2,7-25 1,6-25 1,4-13 0,4 1-3,3-1-2,3 1-3,1 4 0,1 9 1,-1 10 3,1 10 1,1 8 5,3 10 8,3 10 7,4 9 8,1 9 6,0 9 3,0 10 6,0 10 3,0 8 3,0 10 0,0 10 0,0 9 2,-4 7-2,-5 7-3,-7 6-1,-5 7-4,-6 10-2,-3 16-2,-3 15-4,-2 17-2,-3 14-1,1 17-1,-1 15 2,1 16-1,-3-4 0,-2-21-1,-3-22 0,-3-22-2,-2-2 1,0 19 0,0 19 0,0 19 0,-2-2 1,-3-22 0,-3-22 0,-2-21 0,-1 1 2,3 25 2,3 25 1,4 25 2,-1 6 0,-3-12-5,-3-13-3,-2-12-3,-11-27-14,-15-41-20,-15-40-22,-16-40-21,-2-17-6,13 10 11,12 10 10,13 9 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4"/>
    </inkml:context>
    <inkml:brush xml:id="br0">
      <inkml:brushProperty name="width" value="0.0335443466901779" units="cm"/>
      <inkml:brushProperty name="height" value="0.0335443466901779" units="cm"/>
      <inkml:brushProperty name="color" value="#F2385B"/>
      <inkml:brushProperty name="ignorePressure" value="0"/>
    </inkml:brush>
  </inkml:definitions>
  <inkml:trace contextRef="#ctx0" brushRef="#br0">51850 48750 655,'115'1'0,"-18"4"7	,-19 3 6,-18 3 8,-14 1 3,-5 1-1,-7-1-1,-5 1 0,-6 2-3,-3 7-4,-3 6-5,-2 7-4,-9 5-1,-12 7 1,-13 6 2,-12 7 1,-9 4-1,-2 3-1,-3 3-2,-3 4-1,1-6-3,6-11-1,7-14-2,6-11-2,10-11-4,17-5-6,15-7-5,16-5-7,9-6 0,3-3 3,3-3 5,4-2 4,-3-1 4,-5 3 5,-7 3 3,-5 4 5,-11 15 4,-11 28 6,-14 28 5,-11 29 6,-11 15 2,-5 3-2,-7 3-3,-5 4-1,0-7-2,10-16-2,10-15-2,9-15-2,15-21 0,22-25 1,22-25 2,23-25 0,11-21-5,4-15-15,3-15-14,3-16-13,-7-2-5,-15 13 5,-15 12 5,-16 13 4,-10 9-2,-3 6-9,-3 7-9,-2 6-10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5"/>
    </inkml:context>
    <inkml:brush xml:id="br0">
      <inkml:brushProperty name="width" value="0.0464482605457306" units="cm"/>
      <inkml:brushProperty name="height" value="0.0464482605457306" units="cm"/>
      <inkml:brushProperty name="color" value="#F2385B"/>
      <inkml:brushProperty name="ignorePressure" value="0"/>
    </inkml:brush>
  </inkml:definitions>
  <inkml:trace contextRef="#ctx0" brushRef="#br0">46350 53100 473,'95'-22'16,"-9"6"-5	,-10 7-4,-8 6-4,-6 1-3,1-3-1,-1-3 0,1-2-1,-7 2 0,-12 9-1,-13 10-1,-12 10 0,-10 11 0,-6 17 1,-6 15 1,-6 16 2,-10 10 0,-12 7 2,-13 6 1,-12 7 1,-7 4 2,1 3 0,-1 3 1,1 4 0,2-9 1,7-18 1,6-19 0,7-18 0,5-14 1,7-5-1,6-7-1,7-5 1,8-9-4,14-9-3,11-10-6,14-8-4,5 0 0,1 14 2,-1 11 2,1 14 3,-3 10 4,-2 9 2,-3 10 4,-3 10 4,-2 5 2,0 4 3,0 3 2,0 3 3,0-4 1,0-8 0,0-10-1,0-9-1,1-10-1,4-9-4,3-10-4,3-8-4,1-11-3,1-8-4,-1-10-3,1-9-5,1-10-1,3-9-1,3-10 0,4-8 0,2-15-4,4-19-9,3-18-7,3-19-9,-4 1 0,-8 22 5,-10 22 6,-9 23 5,-9 20 8,-5 23 8,-7 22 8,-5 22 8,-3 13 5,4 7 2,3 6 2,3 7 3,1-3 0,1-8-2,-1-10-1,1-9-2,7-20-6,16-27-11,15-28-11,17-28-12,3-20-4,-5-8 0,-7-10 1,-5-9 1,-4-1 2,0 10 1,0 10 1,0 9 2,-2 7 4,-3 7 5,-3 6 5,-2 7 7,-5 8 2,-2 14 3,-3 11 1,-3 14 2,-4 10 1,-3 9-1,-3 10 0,-2 10 1,-3 14-1,1 23 2,-1 22 0,1 22 2,-3 21 0,-2 22-1,-3 22 0,-3 23 0,-2 13 0,0 6 2,0 7 2,0 6 2,-4-1 2,-5-5 0,-7-7 2,-5-5 1,-1-12 0,6-16-3,7-15-1,6-15-3,3-18-3,0-19 0,0-18-3,0-19-1,0-26-13,0-30-24,0-32-25,0-30-25,0-14-8,0 7 5,0 6 8,0 7 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5"/>
    </inkml:context>
    <inkml:brush xml:id="br0">
      <inkml:brushProperty name="width" value="0.0347522273659706" units="cm"/>
      <inkml:brushProperty name="height" value="0.0347522273659706" units="cm"/>
      <inkml:brushProperty name="color" value="#F2385B"/>
      <inkml:brushProperty name="ignorePressure" value="0"/>
    </inkml:brush>
  </inkml:definitions>
  <inkml:trace contextRef="#ctx0" brushRef="#br0">50050 54300 633,'75'-5'1,"0"-9"3	,0-10 3,0-8 4,4-8 4,10-2 10,10-3 8,9-3 9,2-2 1,-2 0-8,-3 0-6,-3 0-9,-7 1-5,-9 4-5,-10 3-6,-8 3-4,-22 6-13,-30 9-22,-32 10-22,-30 10-20,-15 4-3,3 0 18,3 0 18,4 0 17,4-4 11,6-5 4,7-7 3,6-5 4,7-3 3,10 4 4,10 3 5,9 3 3,4 6 3,1 9 3,-1 10 2,1 10 2,-3 8 3,-2 10 3,-3 10 1,-3 9 2,-6 10 1,-5 14-3,-7 11-1,-5 14-2,-6 5 0,-3 1 6,-3-1 3,-2 1 5,-3-6-2,1-8-9,-1-10-10,1-9-9,1-26-17,3-40-26,3-40-26,4-41-25,10-15-5,19 14 19,19 11 19,19 14 18,9 8 12,0 7 9,0 6 7,0 7 7,4 2 3,10 1-3,10-1-1,9 1-3,1 1 7,-6 3 16,-6 3 15,-6 4 16,-9 1 4,-8 0-9,-10 0-8,-9 0-8,-13 1-16,-16 4-24,-15 3-24,-15 3-24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5"/>
    </inkml:context>
    <inkml:brush xml:id="br0">
      <inkml:brushProperty name="width" value="0.047827061265707" units="cm"/>
      <inkml:brushProperty name="height" value="0.047827061265707" units="cm"/>
      <inkml:brushProperty name="color" value="#F2385B"/>
      <inkml:brushProperty name="ignorePressure" value="0"/>
    </inkml:brush>
  </inkml:definitions>
  <inkml:trace contextRef="#ctx0" brushRef="#br0">49850 54000 459,'26'73'1,"4"-3"-1	,3-3 1,3-2 0,-1-3 2,-2 1 5,-3-1 4,-3 1 4,-4-3 3,-3-2 2,-3-3 1,-2-3 2,-9-1 0,-12 4-3,-13 3-2,-12 3-3,-10-5-2,-6-12-4,-6-13-4,-6-12-3,-2-9-2,3-2 1,3-3 0,4-3 0,13-1 3,26 4 6,24 3 4,26 3 6,21 4 4,19 7 1,19 6 3,19 7 2,5-1-1,-5-6-5,-7-6-4,-5-6-6,10-7-3,28-6-2,28-6-2,29-6-2,5-6-4,-15-2-2,-15-3-3,-16-3-4,-21-1-16,-24 4-29,-26 3-29,-24 3-29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07"/>
    </inkml:context>
    <inkml:brush xml:id="br0">
      <inkml:brushProperty name="width" value="0.0361613631248474" units="cm"/>
      <inkml:brushProperty name="height" value="0.0361613631248474" units="cm"/>
      <inkml:brushProperty name="color" value="#F2385B"/>
      <inkml:brushProperty name="ignorePressure" value="0"/>
    </inkml:brush>
  </inkml:definitions>
  <inkml:trace contextRef="#ctx0" brushRef="#br0">32750 11200 608,'-35'-36'-2,"32"28"3	,31 28 0,32 29 3,16 21 2,4 16 4,3 15 5,3 17 4,-1-1 1,-2-16-2,-3-15-3,-3-15-1,-10-14-3,-16-8-2,-15-10-3,-15-9-3,0-7-1,20-3 1,18-3 2,20-2 0,8-8-1,1-8-1,-1-10-3,1-9-3,1-7-1,3-3-2,3-3-2,4-2-2,1-3 0,0 1 2,0-1 1,0 1 2,-5 2 2,-9 7 1,-10 6 2,-8 7 1,-11 4 0,-8 3 1,-10 3-2,-9 4 1,2-1 0,17-3 1,15-3 1,16-2 1,5 2 2,-2 9 1,-3 10 2,-3 10 2,-2 5 0,0 4 2,0 3 0,0 3 0,-7-2 0,-11-6-2,-14-6-3,-11-6-2,0 1-1,17 9 1,15 10 0,16 10 1,5 0 1,-2-5-1,-3-7 0,-3-5 1,1-8-2,6-5-1,7-7-3,6-5-1,4-6-3,4-3-2,3-3-4,3-2-2,-1-5-2,-2-2 2,-3-3 0,-3-3 2,-1-1 0,4 4 0,3 3 2,3 3 0,3 3 1,3 3 1,3 3 3,4 4 1,-1 4 2,-3 6 4,-3 7 4,-2 6 3,-6 4 3,-6 4 2,-6 3 2,-6 3 2,2-1-1,14-2-4,11-3-4,14-3-3,0-6-4,-8-5-1,-10-7-2,-9-5-2,-15-8-4,-18-5-7,-19-7-9,-18-5-6,-9-4-12,4 0-13,3 0-14,3 0-13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3"/>
    </inkml:context>
    <inkml:brush xml:id="br0">
      <inkml:brushProperty name="width" value="0.0347872339189053" units="cm"/>
      <inkml:brushProperty name="height" value="0.0347872339189053" units="cm"/>
      <inkml:brushProperty name="color" value="#F2385B"/>
      <inkml:brushProperty name="ignorePressure" value="0"/>
    </inkml:brush>
  </inkml:definitions>
  <inkml:trace contextRef="#ctx0" brushRef="#br0">26000 2600 632,'46'-46'-7,"-5"10"2	,-7 10 4,-5 9 3,-3 6 3,4 3 3,3 3 3,3 4 3,7 5 3,14 10 4,11 10 3,14 9 3,5 6 0,1 3-4,-1 3-5,1 4-4,-4 2-3,-6 4-1,-6 3-2,-6 3-1,-9 4-2,-8 7 0,-10 6-1,-9 7 0,-12 8-2,-11 14 1,-14 11-1,-11 14-1,-18 13 1,-22 16 0,-22 15 0,-21 17 0,-18 10 1,-12 6 1,-13 7 0,-12 6 2,-4-8 1,7-22 2,6-22 2,7-21 2,13-24 0,22-25-2,22-25-1,23-25-2,24-30-10,28-34-19,28-35-21,29-33-19,13-15-5,1 6 8,-1 7 8,1 6 8,-3 6 7,-2 6 4,-3 7 4,-3 6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09"/>
    </inkml:context>
    <inkml:brush xml:id="br0">
      <inkml:brushProperty name="width" value="0.0300086699426174" units="cm"/>
      <inkml:brushProperty name="height" value="0.0300086699426174" units="cm"/>
      <inkml:brushProperty name="color" value="#F2385B"/>
      <inkml:brushProperty name="ignorePressure" value="0"/>
    </inkml:brush>
  </inkml:definitions>
  <inkml:trace contextRef="#ctx0" brushRef="#br0">32950 2050 733,'-43'-19'29,"17"13"-6	,15 12-7,16 13-6,12 4-3,9-3 1,10-3 2,10-2 1,4-3 0,0 1-3,0-1-3,0 1-2,-2-1-2,-3 1-2,-3-1-2,-2 1-2,-6 2-1,-6 7 3,-6 6 2,-6 7 1,-13 8 0,-19 14-1,-18 11-1,-19 14-1,-15 8-1,-8 7-1,-10 6 0,-9 7 0,-4 0-1,4-2 1,3-3-1,3-3 1,7-12 0,14-18 2,11-19 1,14-18 1,21-21 2,31-22 0,32-22 0,31-21 1,13-9 0,-2 7 0,-3 6 0,-3 7-1,-9 7 0,-11 9 0,-14 10-1,-11 10-1,-3 2 0,10-3 0,10-3-2,9-2 0,-1-1 0,-8 3 1,-10 3 0,-9 4 1,-9 7 0,-5 13 1,-7 12 2,-5 13 1,-14 12 0,-18 13 0,-19 12 0,-18 13 1,-12 7-1,-3 4 2,-3 3-1,-2 3 1,0-5 0,7-12 0,6-13 0,7-12 0,5-10 0,7-6 0,6-6-1,7-6 0,10-10-1,16-12-1,15-13-1,17-12-2,14-12 0,17-8 0,15-10-1,16-9 1,5-5-1,-2 0 1,-3 0 2,-3 0-1,-2 3 2,0 6 0,0 7 0,0 6 0,-7 3 1,-11 0-1,-14 0-1,-11 0 0,-9 0 0,-3 0-3,-3 0-1,-2 0-1,-8 0-1,-8 0 2,-10 0 0,-9 0 2,-7-2-6,-3-3-12,-3-3-13,-2-2-12,-3 0-3,1 7 8,-1 6 7,1 7 8,2 5 6,7 7 6,6 6 5,7 7 6,4 8 6,3 14 7,3 11 7,4 14 8,1 8 3,0 7-1,0 6 1,0 7-1,0 4-1,0 3-2,0 3-2,0 4-2,0-9-2,0-18-4,0-19-4,0-18-3,-4 5-1,-5 32 0,-7 31 0,-5 32 2,-4 10-1,0-9 0,0-10-1,0-8-1,1-17-2,4-21 0,3-22-1,3-22-2,1-11-2,1 0 0,-1 0-1,1 0-1,-3 0 0,-2 0 0,-3 0 0,-3 0 0,-2-4-3,0-5-3,0-7-4,0-5-5,0-8-1,0-5 3,0-7 2,0-5 2,1-6 0,4-3-3,3-3-3,3-2-2,1-3-1,1 1 1,-1-1 3,1 1 1,-1-1 1,1 1 1,-1-1 1,1 1 1,-3-3-1,-2-2 0,-3-3-2,-3-3-1,-2-4 0,0-3 1,0-3 2,0-2 1,0-1 1,0 3 2,0 3 1,0 4 0,-2-1 3,-3-3 0,-3-3 1,-2-2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09"/>
    </inkml:context>
    <inkml:brush xml:id="br0">
      <inkml:brushProperty name="width" value="0.0398878380656242" units="cm"/>
      <inkml:brushProperty name="height" value="0.0398878380656242" units="cm"/>
      <inkml:brushProperty name="color" value="#F2385B"/>
      <inkml:brushProperty name="ignorePressure" value="0"/>
    </inkml:brush>
  </inkml:definitions>
  <inkml:trace contextRef="#ctx0" brushRef="#br0">31400 3550 551,'-43'-107'7,"17"39"-2	,15 36-4,16 39-3,9 25-1,3 17 4,3 15 2,4 16 3,1 12 1,0 9 2,0 10 1,0 10 0,-5 5 1,-9 4 0,-10 3-1,-8 3 0,-11 3 0,-8 3 1,-10 3 1,-9 4 0,-10-4 0,-9-9-1,-10-10-2,-8-8-1,-3-12-2,7-12-4,6-13-2,7-12-3,5-15-2,7-15 1,6-15 1,7-16 0,10-13-1,16-9 0,15-10-1,17-8-1,13-3 1,13 7 4,12 6 3,13 7 5,9 8 2,6 14 2,7 11 3,6 14 2,-7 2-1,-18-6-1,-19-6-4,-18-6-2,-10-4-1,0 1-2,0-1-1,0 1-1,0 1 0,0 3 0,0 3 0,0 4 0,1-1 0,4-3 0,3-3-1,3-2 0,-1-3 1,-2 1-1,-3-1 2,-3 1 0,2 1 2,10 3 3,10 3 4,9 4 4,2-1 0,-2-3-1,-3-3-2,-3-2-2,-4-5-1,-3-2-2,-3-3-2,-2-3-1,0-2-2,7 0-2,6 0-3,7 0-1,2 1 0,1 4-1,-1 3 1,1 3 0,-4-1 0,-6-2 1,-6-3 0,-6-3 0,-4-2-2,1 0-4,-1 0-5,1 0-3,-1 0-3,1 0 2,-1 0 1,1 0 2,-1 0 1,1 0 1,-1 0 2,1 0 1,-1 0 2,1 0 0,-1 0 1,1 0 0,-1 0-3,1 0-7,-1 0-6,1 0-7,-1-2-2,1-3 2,-1-3 1,1-2 3,-1-3-1,1 1-3,-1-1-3,1 1-3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1"/>
    </inkml:context>
    <inkml:brush xml:id="br0">
      <inkml:brushProperty name="width" value="0.0406055822968483" units="cm"/>
      <inkml:brushProperty name="height" value="0.0406055822968483" units="cm"/>
      <inkml:brushProperty name="color" value="#F2385B"/>
      <inkml:brushProperty name="ignorePressure" value="0"/>
    </inkml:brush>
  </inkml:definitions>
  <inkml:trace contextRef="#ctx0" brushRef="#br0">35000 1550 541,'46'1'86,"-5"4"-19	,-7 3-20,-5 3-20,-3 1-15,4 1-14,3-1-12,3 1-13,-1-3-4,-2-2 4,-3-3 6,-3-3 4,-2-1 3,0 4 3,0 3 3,0 3 2,0 1 2,0 1 1,0-1 2,0 1 1,-4 1 0,-5 3-2,-7 3-2,-5 4-1,-8 5-1,-5 10 1,-7 10 0,-5 9 1,-15 13 1,-22 20 1,-22 18 2,-21 20 2,-3-6 1,20-28 0,18-28 0,20-27 1,10-14-1,3 4 0,3 3-1,4 3-1,1-1 0,0-2-1,0-3 1,0-3-1,1-2 0,4 0 0,3 0 1,3 0-2,-1 0 2,-2 0 3,-3 0 1,-3 0 3,15-15-1,34-27-1,35-28-3,35-28-2,11-9-2,-8 14-3,-10 11-1,-9 14-3,-12 8-1,-11 7 2,-14 6 0,-11 7 1,-6 2 1,4 1 1,3-1 1,3 1 0,-1-1 1,-2 1-1,-3-1 0,-3 1 0,-2 1 1,0 3 1,0 3 1,0 4 1,-8 5 3,-16 10 5,-15 10 4,-15 9 4,-12 13 3,-6 20-2,-6 18 0,-6 20-2,1 6 0,9-2-3,10-3-2,10-3-2,5-10-1,4-16-2,3-15-2,3-15 0,1-9-2,1 1 1,-1-1-1,1 1 0,1-1 1,3 1-1,3-1 0,4 1 0,-3 12 1,-5 25 3,-7 25 1,-5 25 4,-1 3-1,6-19-2,7-18-1,6-19-3,1 26 2,-3 72 6,-3 72 4,-2 73 6,-1 11-1,3-46-5,3-47-5,4-47-6,2-38-4,4-28-2,3-28-2,3-27-3,-2-34-2,-6-37-4,-6-38-3,-6-37-3,-2-12-2,3 17-1,3 15-1,4 16 0,-1-13-3,-3-41-4,-3-40-4,-2-40-4,0-20 1,7 4 3,6 3 5,7 3 5,4 9 3,3 16 4,3 15 5,4 17 3,2 10 2,4 6 0,3 7-2,3 6-1,-2 13 1,-6 23 2,-6 22 1,-6 22 2,-4 8 3,1-2 3,-1-3 5,1-3 3,4-6 1,9-5 1,10-7 1,10-5-1,-1 0 0,-9 10-1,-10 10-1,-8 9-1,-4 4-1,3 1-1,3-1 1,4 1 0,5 1 0,10 3 2,10 3 1,9 4 2,-4 4 0,-15 6-1,-15 7 0,-16 6-2,-7 4-1,4 4-1,3 3-2,3 3-1,-1-1-1,-2-2 2,-3-3 1,-3-3 0,-2-2 1,0 0 0,0 0-2,0 0 1,0 4-1,0 10 1,0 10 1,0 9 0,0 1 0,0-6-1,0-6-1,0-6 0,1-4-2,4 1 0,3-1-1,3 1 0,-1-1 0,-2 1-1,-3-1 1,-3 1 0,-2 1 0,0 3 0,0 3-1,0 4 1,0 1-1,0 0-1,0 0 0,0 0-1,0 0-1,0 0 1,0 0 0,0 0 0,1 0 0,4 0 0,3 0 1,3 0 1,-1 0 0,-2 0-2,-3 0-1,-3 0-1,-2 0-1,0 0 1,0 0 0,0 0 0,1-2 1,4-3-1,3-3 1,3-2-1,-1 0 2,-2 7 0,-3 6 1,-3 7 2,-2 0 0,0-2 0,0-3-1,0-3 0,-4-1-2,-5 4-6,-7 3-6,-5 3-5,-9-15-5,-9-30-2,-10-32-2,-8-30-2,-1-12-1,9 9 3,10 10 2,10 10 2,4 2 2,0-3 2,0-3 1,0-2 3,0-3 0,0 1 2,0-1 1,0 1 1,-5-6 0,-9-8-3,-10-10-1,-8-9-3,-1-2 0,9 6 3,10 7 1,10 6 2,4 4 1,0 4 2,0 3 1,0 3 1,1 1 1,4 1 1,3-1 1,3 1 2,1-1 0,1 1-1,-1-1 1,1 1-1,-1 1 0,1 3 0,-1 3 0,1 4 0,1 1-1,3 0 0,3 0 0,4 0-1,-1-2-1,-3-3 2,-3-3-1,-2-2 2,-1-3-1,3 1 1,3-1 0,4 1 1,2 2 0,4 7 2,3 6 2,3 7 1,3 0 0,3-2-1,3-3-1,4-3-2,1-1 0,0 4 0,0 3 0,0 3-1,-2 1 1,-3 1 2,-3-1 1,-2 1 2,-1-1 0,3 1-1,3-1 0,4 1 0,2 1-1,4 3 0,3 3 1,3 4 0,-2-1 1,-6-3-1,-6-3-1,-6-2 0,-1-1 0,7 3-1,6 3 1,7 4-2,0 1 1,-2 0-1,-3 0 0,-3 0-1,-2 1 1,0 4 1,0 3 1,0 3 0,-4 6 2,-5 9 3,-7 10 2,-5 10 3,-14 7 0,-18 6-1,-19 7 0,-18 6-2,-7 3 0,6 0-2,7 0-2,6 0 0,7-7-2,10-11-2,10-14 0,9-11-2,1-6-1,-6 4 2,-6 3 2,-6 3 0,5-8-1,20-19-2,18-18-2,20-19-4,13-15 0,9-8 0,10-10 0,10-9 1,-3 2 0,-11 17 1,-14 15 1,-11 16 1,-6 7 0,4 1 0,3-1 1,3 1-1,1-1 1,1 1 0,-1-1-1,1 1 0,-3-1 1,-2 1 0,-3-1 0,-3 1 0,-2 1 0,0 3 0,0 3 0,0 4 0,-10 1-5,-18 0-9,-19 0-8,-18 0-10,-12 0-1,-3 0 3,-3 0 4,-2 0 4,0-4 4,7-5 3,6-7 5,7-5 4,10 5 10,16 19 14,15 19 16,17 19 14,5 13 4,-3 10-10,-3 10-8,-2 9-10,-5 1-4,-2-6-2,-3-6-1,-3-6-1,-4-7-7,-3-6-12,-3-6-11,-2-6-13,-8-9-5,-8-8 0,-10-10 0,-9-9 1,-5-7 2,0-3 2,0-3 2,0-2 3,3-3 3,6 1 3,7-1 5,6 1 2,-5-9 3,-16-15 2,-15-15 1,-15-16 1,-7-10 1,3-3 0,3-3 0,4-2 1,5 2 0,10 9 1,10 10 1,9 10 1,9 7 2,9 6 2,10 7 3,10 6 2,5 7 2,4 10 0,3 10 1,3 9 1,1 9-1,1 9 0,-1 10 0,1 10-1,-1 8 0,1 10-2,-1 10 0,1 9-1,-4 6-1,-6 3 1,-6 3-1,-6 4 0,-9-3 0,-8-5 0,-10-7-2,-9-5 1,-7-6-2,-3-3 0,-3-3-1,-2-2 0,0-9-1,7-12-1,6-13 0,7-12 0,5-12-3,7-8-5,6-10-3,7-9-6,8-2 1,14 6 3,11 7 4,14 6 3,10 7 4,9 10 4,10 10 4,10 9 4,7 9 3,6 9 2,7 10 2,6 10 2,1-1 1,-3-9-2,-3-10-3,-2-8-1,3-11-1,14-8 1,11-10 0,14-9 0,-7-5-1,-25 0-4,-25 0-5,-25 0-3,1-5-3,29-9-1,28-10-3,28-8-1,14-8-4,0-2-6,0-3-7,0-3-6,-2-6-2,-3-5 3,-3-7 2,-2-5 3,-9-12-2,-12-16-6,-13-15-5,-12-15-6,-13-15-1,-12-12 3,-13-13 4,-12-12 3,-10-5 5,-6 3 3,-6 3 5,-6 4 4,-4 8 4,1 17 5,-1 15 5,1 16 3,-3 13 2,-2 14-4,-3 11-2,-3 14-2,-2 10 0,0 9 6,0 10 5,0 10 5,0 2 4,0-3 1,0-3 1,0-2 1,-7 17 1,-11 42 1,-14 40 1,-11 41 0,-6 24-2,4 10-5,3 10-4,3 9-6,-1 2-3,-2-2-1,-3-3-2,-3-3-1,1-9-2,6-11 0,7-14-3,6-11 0,4-15-3,4-16-5,3-15-5,3-15-4,3-20-1,3-21 3,3-22 4,4-22 3,1-10-1,0 4-6,0 3-6,0 3-7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1"/>
    </inkml:context>
    <inkml:brush xml:id="br0">
      <inkml:brushProperty name="width" value="0.0255103278905153" units="cm"/>
      <inkml:brushProperty name="height" value="0.0255103278905153" units="cm"/>
      <inkml:brushProperty name="color" value="#F2385B"/>
      <inkml:brushProperty name="ignorePressure" value="0"/>
    </inkml:brush>
  </inkml:definitions>
  <inkml:trace contextRef="#ctx0" brushRef="#br0">38350 2550 862,'164'145'48,"-22"-9"-23	,-22-10-23,-21-8-24,-17-4-3,-8 3 18,-10 3 17,-9 4 18,-7-6 4,-3-11-8,-3-14-9,-2-11-8,-8-14-7,-8-11-4,-10-14-6,-9-11-5,-4 0-5,4 17-5,3 15-6,3 16-4,-2-1-1,-6-15 2,-6-15 4,-6-16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2"/>
    </inkml:context>
    <inkml:brush xml:id="br0">
      <inkml:brushProperty name="width" value="0.0360345467925072" units="cm"/>
      <inkml:brushProperty name="height" value="0.0360345467925072" units="cm"/>
      <inkml:brushProperty name="color" value="#F2385B"/>
      <inkml:brushProperty name="ignorePressure" value="0"/>
    </inkml:brush>
  </inkml:definitions>
  <inkml:trace contextRef="#ctx0" brushRef="#br0">38100 4950 610,'-15'-46'2,"23"10"5	,22 10 5,22 9 4,13 4 1,7 1 0,6-1-2,7 1-2,4 2-1,3 7-1,3 6-1,4 7-2,-3 8 0,-5 14-1,-7 11-1,-5 14 0,-11 11 0,-11 14 1,-14 11 2,-11 14 0,-14 8 0,-11 7 0,-14 6-1,-11 7 1,-12 4-2,-9 3 1,-10 3-2,-8 4 1,-6-10-1,1-22-1,-1-22 0,1-21-1,1-21 0,3-19-3,3-18 0,4-19-2,2-21-4,4-21-3,3-22-4,3-22-5,6-5-2,9 13-1,10 12 1,10 13-2,4-5 1,0-22-2,0-22-1,0-21-1,1 1 2,4 25 2,3 25 4,3 25 4,4 4 0,7-15-1,6-15-1,7-16-2,2-2 2,1 13 5,-1 12 4,1 13 5,-3 12 7,-2 13 14,-3 12 11,-3 13 12,-10 13 5,-16 17-3,-15 15-4,-15 16-2,-15 16-4,-12 20-3,-13 18-5,-12 20-3,-4 6-4,7-2-6,6-3-4,7-3-6,8-13-2,14-22 0,11-22 0,14-21 0,16-35-10,22-47-16,22-47-18,23-46-16,14-34-7,10-18 8,10-19 5,9-18 7,4-7 6,1 6 4,-1 7 5,1 6 4,-4 6 4,-6 6 5,-6 7 5,-6 6 4,-6 4 3,-2 4 0,-3 3 2,-3 3 1,-2 9 2,0 16 3,0 15 4,0 17 4,-5 14 2,-9 17 1,-10 15 0,-8 16 2,-8 16 1,-2 20 1,-3 18 1,-3 20 2,-6 16 0,-5 16-2,-7 15-3,-5 17-1,-6 8-2,-3 4-2,-3 3-1,-2 3-3,-3 3 1,1 3-1,-1 3 1,1 4 0,-1-3-4,1-5-8,-1-7-8,1-5-8,-1-14-5,1-18-4,-1-19-3,1-18-2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2"/>
    </inkml:context>
    <inkml:brush xml:id="br0">
      <inkml:brushProperty name="width" value="0.0365186780691147" units="cm"/>
      <inkml:brushProperty name="height" value="0.0365186780691147" units="cm"/>
      <inkml:brushProperty name="color" value="#F2385B"/>
      <inkml:brushProperty name="ignorePressure" value="0"/>
    </inkml:brush>
  </inkml:definitions>
  <inkml:trace contextRef="#ctx0" brushRef="#br0">40250 2500 602,'48'-69'5,"-3"13"0	,-3 12-1,-2 13 1,0 7 0,7 4 3,6 3 3,7 3 1,2 3 2,1 3 0,-1 3-1,1 4 0,-1 2-3,1 4-5,-1 3-5,1 3-5,-6 4-3,-8 7-3,-10 6-2,-9 7-2,-9 5 0,-5 7 1,-7 6 2,-5 7 2,-15 5 1,-22 7 3,-22 6 2,-21 7 2,-9-3 0,7-8 0,6-10 0,7-9-1,7-10 1,9-9 4,10-10 2,10-8 5,0-6 2,-5 1 3,-7-1 4,-5 1 2,5-4 1,19-6-3,19-6-1,19-6-2,15-6-3,13-2-2,12-3-1,13-3-3,6 1-4,0 6-6,0 7-5,0 6-7,-2 6-2,-3 6-1,-3 7 0,-2 6-1,-9 4 1,-12 4 1,-13 3 1,-12 3 2,-13 3 3,-12 3 2,-13 3 3,-12 4 4,-12 4 1,-8 6 0,-10 7 1,-9 6 0,-7-1 1,-3-5 1,-3-7 2,-2-5 0,-1-3 2,3 4 5,3 3 2,4 3 5,15-5 2,28-12 0,28-13 0,29-12 1,19-9-2,14-2-5,11-3-6,14-3-4,3-4-5,-2-3-4,-3-3-4,-3-2-5,-4 2-2,-3 9-2,-3 10-1,-2 10 0,-9 7 2,-12 6 6,-13 7 6,-12 6 6,-12 6 4,-8 6 0,-10 7 2,-9 6 2,-13 7 2,-16 10 5,-15 10 4,-15 9 5,-6-4 2,7-15-2,6-15-1,7-16-2,13-13-3,22-9-6,22-10-6,23-8-5,14-11-4,10-8-4,10-10-3,9-9-3,1-2-1,-6 6 2,-6 7 2,-6 6 1,-7 9 3,-6 13 3,-6 12 4,-6 13 4,-6 9 4,-2 6 6,-3 7 5,-3 6 6,-2-2 2,0-9 2,0-10 1,0-8 0,6-12-2,13-12-7,12-13-6,13-12-7,4-13-7,-3-12-5,-3-13-7,-2-12-5,-6-4-14,-6 7-18,-6 6-20,-6 7-19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3"/>
    </inkml:context>
    <inkml:brush xml:id="br0">
      <inkml:brushProperty name="width" value="0.0297292545437813" units="cm"/>
      <inkml:brushProperty name="height" value="0.0297292545437813" units="cm"/>
      <inkml:brushProperty name="color" value="#F2385B"/>
      <inkml:brushProperty name="ignorePressure" value="0"/>
    </inkml:brush>
  </inkml:definitions>
  <inkml:trace contextRef="#ctx0" brushRef="#br0">43000 4000 740,'-47'-21'0,"6"10"1	,7 10 0,6 9 1,4 7 1,4 7 1,3 6 0,3 7 2,-1 10 0,-2 16 2,-3 15 2,-3 17 1,1 5 3,6-3 4,7-3 5,6-2 5,3-11-2,0-15-5,0-15-5,0-16-6,0-1-3,0 17 1,0 15 2,0 16 0,1-1-2,4-15-4,3-15-4,3-16-4,4-7-2,7 4 1,6 3 2,7 3 0,5-2-3,7-6-9,6-6-10,7-6-9,-3-7-5,-8-6-5,-10-6-3,-9-6-4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4"/>
    </inkml:context>
    <inkml:brush xml:id="br0">
      <inkml:brushProperty name="width" value="0.0392836183309555" units="cm"/>
      <inkml:brushProperty name="height" value="0.0392836183309555" units="cm"/>
      <inkml:brushProperty name="color" value="#F2385B"/>
      <inkml:brushProperty name="ignorePressure" value="0"/>
    </inkml:brush>
  </inkml:definitions>
  <inkml:trace contextRef="#ctx0" brushRef="#br0">44450 2900 560,'48'71'0,"-3"-5"3	,-3-7 1,-2-5 2,-6-3-1,-6 4-4,-6 3-4,-6 3-4,-7 4-1,-6 7 2,-6 6 1,-6 7 1,-10 5 2,-12 7-2,-13 6 0,-12 7-1,-15 5 1,-15 7-1,-15 6 0,-16 7 1,-5-3 2,6-8 3,7-10 4,6-9 4,9-15 3,13-18 3,12-19 3,13-18 3,18-20 0,26-18-1,24-19-2,26-18-1,8-6-3,-5 10-5,-7 10-4,-5 9-5,5-2-3,19-12-3,19-13-2,19-12-2,9-4-2,0 7 0,0 6-1,0 7-1,-7 7 1,-11 9 0,-14 10 1,-11 10 0,-12 5 3,-9 4 5,-10 3 4,-8 3 5,-14 10 3,-15 20 3,-15 18 2,-16 20 2,-12 11 2,-5 7 1,-7 6 0,-5 7 1,-3 2-1,4 1-3,3-1-2,3 1-2,3-9-4,3-15-5,3-15-5,4-16-5,10-21-8,19-24-11,19-26-11,19-24-12,12-15 0,6-3 11,7-3 9,6-2 11,1 2 7,-3 9 2,-3 10 3,-2 10 3,-3 10 4,1 13 4,-1 12 5,1 13 4,-4 10 4,-6 10 1,-6 10 2,-6 9 2,-2 1 2,3-6 3,3-6 4,4-6 3,4-7 0,6-6-4,7-6-4,6-6-3,4-9-5,4-8-4,3-10-5,3-9-4,-5-5-4,-12 0-2,-13 0-2,-12 0-3,2-11-1,20-22-1,18-22-1,20-21-1,10-18-1,3-12-4,3-13-4,4-12-2,-7 4 0,-16 22 2,-15 22 3,-15 23 3,-12 14 1,-6 10 2,-6 10 1,-6 9 1,2-10 1,14-28-2,11-28 0,14-27-2,0-6 3,-8 19 4,-10 19 4,-9 19 5,-7 12 2,-3 6-1,-3 7-2,-2 6-2,-6 12 4,-6 19 9,-6 19 8,-6 19 8,-7 13 2,-6 10-5,-6 10-7,-6 9-5,1-1-3,9-8-2,10-10-1,10-9-1,0 4-1,-5 19 0,-7 19-1,-5 19 0,-3 1-1,4-16 1,3-15-1,3-15 0,1 5 1,1 29 2,-1 28 3,1 28 1,-1 18 1,1 10 0,-1 10-1,1 9 1,1 1-1,3-6 1,3-6 0,4-6 0,1-10-5,0-12-13,0-13-11,0-12-13,3-27-11,6-41-11,7-40-10,6-40-12,-1-26 0,-5-9 13,-7-10 10,-5-8 13,-6-1 8,-3 9 7,-3 10 5,-2 10 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4"/>
    </inkml:context>
    <inkml:brush xml:id="br0">
      <inkml:brushProperty name="width" value="0.0358431600034237" units="cm"/>
      <inkml:brushProperty name="height" value="0.0358431600034237" units="cm"/>
      <inkml:brushProperty name="color" value="#F2385B"/>
      <inkml:brushProperty name="ignorePressure" value="0"/>
    </inkml:brush>
  </inkml:definitions>
  <inkml:trace contextRef="#ctx0" brushRef="#br0">45850 4650 613,'71'-207'3,"-5"39"3	,-7 36 5,-5 39 5,-3 18 2,4 0 0,3 0 0,3 0 0,4 4-2,7 10-4,6 10-5,7 9-4,2 7-3,1 7 0,-1 6 0,1 7-1,-3 10 0,-2 16 2,-3 15 1,-3 17 2,-6 13 0,-5 13 0,-7 12 0,-5 13 0,-8 6 0,-5 0 3,-7 0 0,-5 0 3,-8-8 0,-5-16-1,-7-15 0,-5-15 0,-3 5 0,4 29 2,3 28 2,3 28 3,-1 12-1,-2-3 0,-3-3-1,-3-2 0,-2-8-2,0-8-1,0-10-2,0-9-1,-4-7-3,-5-3-2,-7-3-5,-5-2-3,-6-9-1,-3-12 0,-3-13 2,-2-12 0,-8-13-4,-8-12-13,-10-13-11,-9-12-12,-10-24-5,-9-34 2,-10-35 2,-8-33 3,-6-22 3,1-5 5,-1-7 6,1-5 5,8 10 4,20 28 2,18 28 3,20 29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4"/>
    </inkml:context>
    <inkml:brush xml:id="br0">
      <inkml:brushProperty name="width" value="0.0289319455623627" units="cm"/>
      <inkml:brushProperty name="height" value="0.0289319455623627" units="cm"/>
      <inkml:brushProperty name="color" value="#F2385B"/>
      <inkml:brushProperty name="ignorePressure" value="0"/>
    </inkml:brush>
  </inkml:definitions>
  <inkml:trace contextRef="#ctx0" brushRef="#br0">45950 3950 760,'67'9'1,"-16"19"4	,-15 19 5,-15 19 5,-9 12 2,1 6 2,-1 7 0,1 6 2,-3 3-1,-2 0-2,-3 0-2,-3 0-3,-2-8 0,0-16 0,0-15 1,0-15 0,3-15-4,6-12-8,7-13-9,6-12-9,3-13-3,0-12 0,0-13 2,0-12 0,-2-2 0,-3 9 1,-3 10 0,-2 10 1,3-3-2,14-11 0,11-14-2,14-11-1,2-1 1,-6 13 7,-6 12 4,-6 13 7,-6 12 6,-2 13 8,-3 12 8,-3 13 8,-6 10 3,-5 10 0,-7 10-2,-5 9-1,-4 9-4,0 9-7,0 10-6,0 10-7,0-3-7,0-11-7,0-14-7,0-11-6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4"/>
    </inkml:context>
    <inkml:brush xml:id="br0">
      <inkml:brushProperty name="width" value="0.0385749638080597" units="cm"/>
      <inkml:brushProperty name="height" value="0.0385749638080597" units="cm"/>
      <inkml:brushProperty name="color" value="#F2385B"/>
      <inkml:brushProperty name="ignorePressure" value="0"/>
    </inkml:brush>
  </inkml:definitions>
  <inkml:trace contextRef="#ctx0" brushRef="#br0">28350 3100 570,'46'-15'12,"-5"23"-4	,-7 22-2,-5 22-3,-8 5 0,-5-8 3,-7-10 3,-5-9 3,-8 4 3,-5 19 2,-7 19 2,-5 19 1,-9 19 1,-9 23-3,-10 22-3,-8 22-1,-8 7-3,-2-6-2,-3-6-2,-3-6-2,2-10 0,10-12-1,10-13 0,9-12 0,7-16-1,7-19-1,6-18 0,7-19-2,7-30-3,9-41-4,10-40-5,10-40-5,7-28-2,6-11 1,7-14 2,6-11 0,3-4 1,0 6 1,0 7 0,0 6 0,-4 17 1,-5 28 2,-7 28 2,-5 29 1,0-3 2,10-30 1,10-32 2,9-30 1,2-9 2,-2 16 2,-3 15 3,-3 17 2,-2 13 4,0 13 1,0 12 4,0 13 2,-4 12 1,-5 13-1,-7 12-1,-5 13 0,-6 15-1,-3 19 4,-3 19 2,-2 19 3,-3 21-1,1 26-2,-1 24-4,1 26-4,-1 8-1,1-5-1,-1-7 0,1-5-1,-3-17-2,-2-24-2,-3-26-2,-3-24-2,-2-1-1,0 26 0,0 24 1,0 26 0,0-1 0,0-24-1,0-26 0,0-24-2,1-4 1,4 19 0,3 19 0,3 19 1,1 4-2,1-9-6,-1-10-6,1-8-5,-6-23-7,-8-34-9,-10-35-9,-9-33-9,-7-22-3,-3-5 2,-3-7 1,-2-5 3,-1-1 5,3 6 8,3 7 7,4 6 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4"/>
    </inkml:context>
    <inkml:brush xml:id="br0">
      <inkml:brushProperty name="width" value="0.0300451498478651" units="cm"/>
      <inkml:brushProperty name="height" value="0.0300451498478651" units="cm"/>
      <inkml:brushProperty name="color" value="#F2385B"/>
      <inkml:brushProperty name="ignorePressure" value="0"/>
    </inkml:brush>
  </inkml:definitions>
  <inkml:trace contextRef="#ctx0" brushRef="#br0">48650 3250 732,'117'146'2,"-16"-5"5	,-15-7 5,-15-5 4,-15-4 0,-12 0-6,-13 0-5,-12 0-6,-9-11 0,-2-22 8,-3-22 6,-3-21 8,-4 1 4,-3 25 0,-3 25 2,-2 25 2,-3 3-4,1-19-8,-1-18-7,1-19-8,-4-2-3,-6 16-2,-6 15-1,-6 17 0,-4-3-11,1-18-20,-1-19-20,1-18-19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5"/>
    </inkml:context>
    <inkml:brush xml:id="br0">
      <inkml:brushProperty name="width" value="0.025520259514451" units="cm"/>
      <inkml:brushProperty name="height" value="0.025520259514451" units="cm"/>
      <inkml:brushProperty name="color" value="#F2385B"/>
      <inkml:brushProperty name="ignorePressure" value="0"/>
    </inkml:brush>
  </inkml:definitions>
  <inkml:trace contextRef="#ctx0" brushRef="#br0">47150 2950 862,'-49'50'37,"4"0"-5	,3 0-7,3 0-6,-2 3-6,-6 6-5,-6 7-5,-6 6-4,2-4-3,14-11 1,11-14 2,14-11 1,2-7-8,-6 0-17,-6 0-18,-6 0-16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6"/>
    </inkml:context>
    <inkml:brush xml:id="br0">
      <inkml:brushProperty name="width" value="0.0464272797107697" units="cm"/>
      <inkml:brushProperty name="height" value="0.0464272797107697" units="cm"/>
      <inkml:brushProperty name="color" value="#F2385B"/>
      <inkml:brushProperty name="ignorePressure" value="0"/>
    </inkml:brush>
  </inkml:definitions>
  <inkml:trace contextRef="#ctx0" brushRef="#br0">50650 11750 473,'28'214'0,"6"-22"0	,7-22 0,6-21 0,9-18 0,13-12 1,12-13-1,13-12 1,6-16 3,0-19 5,0-18 6,0-19 5,-8-12 0,-16-2-3,-15-3-3,-15-3-5,-7-4-2,3-3 0,3-3-2,4-2 0,15-12-1,28-19 0,28-18-1,29-19-1,13-8 0,1 3-3,-1 3-1,1 4-2,-3 5-1,-2 10 1,-3 10 1,-3 9 0,-9 7 0,-11 7 0,-14 6-1,-11 7 0,-12 5 2,-9 7 5,-10 6 5,-8 7 5,-9 5 1,-6 7-3,-6 6-1,-6 7-3,2 8 4,14 14 10,11 11 9,14 14 10,3 2 1,-2-6-8,-3-6-8,-3-6-7,1-9-6,6-8-3,7-10-3,6-9-2,4-9-2,4-5 1,3-7 0,3-5 0,3-9-4,3-9-8,3-10-8,4-8-8,1-12-3,0-12 1,0-13 0,0-12 2,-4-2 3,-5 9 2,-7 10 4,-5 10 2,-14 8 4,-18 10 2,-19 10 3,-18 9 3,-10 6 1,0 3 0,0 3 1,0 4 0,4-1-1,10-3 0,10-3-1,9-2-1,-1-1-1,-8 3 1,-10 3 1,-9 4-1,9 7 6,28 13 10,28 12 10,29 13 11,4 4 3,-19-3-6,-18-3-5,-19-2-5,7 0-2,35 7 3,35 6 1,34 7 2,12-6-1,-9-15-2,-10-15-3,-8-16-3,-4-15-8,3-11-14,3-14-13,4-11-14,-12-9-7,-24-3-2,-26-3-3,-24-2-2,-18 0-3,-9 7-3,-10 6-5,-8 7-2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7"/>
    </inkml:context>
    <inkml:brush xml:id="br0">
      <inkml:brushProperty name="width" value="0.0345694869756699" units="cm"/>
      <inkml:brushProperty name="height" value="0.0345694869756699" units="cm"/>
      <inkml:brushProperty name="color" value="#F2385B"/>
      <inkml:brushProperty name="ignorePressure" value="0"/>
    </inkml:brush>
  </inkml:definitions>
  <inkml:trace contextRef="#ctx0" brushRef="#br0">62700 4150 636,'7'-46'0,"17"10"0	,15 10 0,16 9 0,10 7 2,7 7 1,6 6 4,7 7 2,-1 5 1,-6 7 0,-6 6-1,-6 7 1,-10 2-2,-12 1-2,-13-1-3,-12 1-3,-9 4-1,-2 9 1,-3 10 1,-3 10 1,-18 21-1,-31 34-4,-31 35-3,-31 35-4,-21 11 0,-9-8 0,-10-10 1,-8-9 1,-3-16 3,7-22 4,6-22 4,7-21 4,11-18 4,20-12 2,18-13 2,20-12 3,24-19 2,31-25 1,32-25 1,31-25 2,12-7-3,-6 14-5,-6 11-7,-6 14-5,12-4-4,31-19-2,32-18-3,31-19-1,13-5-3,-2 9 1,-3 10-2,-3 10-1,-9 10 1,-11 13 1,-14 12 1,-11 13 0,-15 12 3,-16 13 1,-15 12 1,-15 13 2,-17 12 3,-15 13 3,-15 12 4,-16 13 5,-16 9 1,-16 6 1,-15 7 2,-15 6 0,-14 4 0,-8 4 0,-10 3 0,-9 3-1,2-7-1,17-15 0,15-15-1,16-16 0,12-21-6,9-24-7,10-26-10,10-24-8,8-29-5,10-31 1,10-31 1,9-31-1,4-2 0,1 28-2,-1 28-3,1 29-1,4-4-3,9-34-4,10-35-4,10-33-3,0-4 1,-5 28 5,-7 28 6,-5 29 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7"/>
    </inkml:context>
    <inkml:brush xml:id="br0">
      <inkml:brushProperty name="width" value="0.0280016381293535" units="cm"/>
      <inkml:brushProperty name="height" value="0.0280016381293535" units="cm"/>
      <inkml:brushProperty name="color" value="#F2385B"/>
      <inkml:brushProperty name="ignorePressure" value="0"/>
    </inkml:brush>
  </inkml:definitions>
  <inkml:trace contextRef="#ctx0" brushRef="#br0">64450 3100 785,'43'-41'0,"-11"19"0	,-14 19 0,-11 19 0,-7 15 1,0 13 1,0 12 2,0 13 1,0 10 5,0 10 9,0 10 8,0 9 9,-2-1 0,-3-8-9,-3-10-9,-2-9-9,-1-9-4,3-5 0,3-7 0,4-5 1,1-15-12,0-22-21,0-22-23,0-21-22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8"/>
    </inkml:context>
    <inkml:brush xml:id="br0">
      <inkml:brushProperty name="width" value="0.0342956483364105" units="cm"/>
      <inkml:brushProperty name="height" value="0.0342956483364105" units="cm"/>
      <inkml:brushProperty name="color" value="#F2385B"/>
      <inkml:brushProperty name="ignorePressure" value="0"/>
    </inkml:brush>
  </inkml:definitions>
  <inkml:trace contextRef="#ctx0" brushRef="#br0">64950 2650 641,'114'-22'22,"-22"6"-4	,-22 7-4,-21 6-5,-14 6-1,-2 6 0,-3 7 2,-3 6 0,-9 10-1,-11 17-4,-14 15-3,-11 16-5,-14 12-2,-11 9 0,-14 10 0,-11 10-1,-6-1 1,4-9 1,3-10 0,3-8 1,6-12 0,9-12 1,10-13 0,10-12 1,16-18-1,26-21-2,24-22-2,26-22-2,7-8-1,-9 6-1,-10 7-2,-8 6 0,-8 4-2,-2 4 0,-3 3-1,-3 3-1,-6 7 0,-5 14 1,-7 11 0,-5 14 1,-8 10 6,-5 9 11,-7 10 12,-5 10 10,-9 7 6,-9 6 0,-10 7 0,-8 6 1,-6 7-1,1 10-2,-1 10-1,1 9-1,1 4-1,3 1 0,3-1-1,4 1 1,5-10-2,10-19-3,10-18-2,9-19-3,6-13-4,3-6-8,3-6-8,4-6-7,5-20-10,10-30-14,10-32-13,9-30-14,4-17-2,1 1 9,-1-1 10,1 1 8,4-3 11,9-2 8,10-3 11,10-3 9,2 4 6,-3 13 3,-3 12 1,-2 13 2,-1 7 1,3 4 0,3 3 0,4 3 0,-3 6-1,-5 9-1,-7 10-3,-5 10-1,-15 14-4,-22 23-4,-22 22-4,-21 22-5,-17 10 0,-8 1 2,-10-1 2,-9 1 4,1-7 0,13-12 1,12-13-1,13-12 0,-5 4 0,-22 22 0,-22 22-1,-21 23 0,-4 2 1,16-16 2,15-15 0,17-15 3,21-25 2,28-30 5,28-32 4,29-30 6,18-17-1,9 1-4,10-1-5,10 1-5,2-1-4,-3 1-3,-3-1-2,-2 1-4,-6 4 0,-6 9-2,-6 10 1,-6 10-1,-9 7-1,-8 6-2,-10 7-3,-9 6-1,-12 1-5,-11-3-6,-14-3-8,-11-2-6,-7-3 1,0 1 9,0-1 8,0 1 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8"/>
    </inkml:context>
    <inkml:brush xml:id="br0">
      <inkml:brushProperty name="width" value="0.0373638346791267" units="cm"/>
      <inkml:brushProperty name="height" value="0.0373638346791267" units="cm"/>
      <inkml:brushProperty name="color" value="#F2385B"/>
      <inkml:brushProperty name="ignorePressure" value="0"/>
    </inkml:brush>
  </inkml:definitions>
  <inkml:trace contextRef="#ctx0" brushRef="#br0">65350 4450 588,'-24'134'30,"4"-31"-5	,3-31-5,3-31-3,-1 4-2,-2 41 2,-3 40 1,-3 42 2,-2 19-1,0 1-3,0-1-3,0 1-2,1-7-2,4-12 2,3-13 1,3-12 1,3-12 0,3-8-3,3-10-1,4-9-2,8-23-5,17-33-8,15-35-8,16-34-9,5-23-4,-2-8-1,-3-10-1,-3-9-2,-2-5 1,0 0 4,0 0 4,0 0 3,-2 4 5,-3 10 7,-3 10 5,-2 9 7,-6 17 8,-6 25 13,-6 25 12,-6 25 12,-9 17 2,-8 9-6,-10 10-6,-9 10-7,-2 2-5,6-3-6,7-3-5,6-2-4,7-15-15,10-25-21,10-25-21,9-25-23,2-21-6,-2-15 8,-3-15 8,-3-16 8,-2-5 8,0 6 7,0 7 6,0 6 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9"/>
    </inkml:context>
    <inkml:brush xml:id="br0">
      <inkml:brushProperty name="width" value="0.0287840384989977" units="cm"/>
      <inkml:brushProperty name="height" value="0.0287840384989977" units="cm"/>
      <inkml:brushProperty name="color" value="#F2385B"/>
      <inkml:brushProperty name="ignorePressure" value="0"/>
    </inkml:brush>
  </inkml:definitions>
  <inkml:trace contextRef="#ctx0" brushRef="#br0">67100 3950 764,'139'-135'3,"-22"32"5	,-22 31 6,-21 32 5,-17 16 1,-8 4-2,-10 3-3,-9 3-3,2 1-1,17 1 3,15-1 2,16 1 2,4 4 0,-6 9-2,-6 10-2,-6 10-1,-10 4-6,-12 0-9,-13 0-7,-12 0-9,-12 4-3,-8 10 4,-10 10 4,-9 9 2,-5-1 2,0-8-1,0-10 0,0-9-1,-10 4 0,-18 19-2,-19 19-1,-18 19 0,-9 7 1,4-3 5,3-3 4,3-2 6,9-12 3,16-19 3,15-18 3,17-19 4,11-15 2,10-8 2,10-10 2,9-9 2,10-7-3,14-3-6,11-3-8,14-2-7,3 0-4,-2 7-3,-3 6-3,-3 7-3,-6 0 1,-5-2 1,-7-3 4,-5-3 1,0 1 1,10 6-4,10 7-2,9 6-3,-13 13 0,-34 23 5,-35 22 4,-33 22 4,-23 13 2,-9 7 2,-10 6 1,-8 7 1,-4 4 1,3 3 2,3 3 1,4 4 1,8-9 1,17-18-1,15-19-2,16-18-1,20-23 1,25-24 3,25-26 4,25-24 2,7-10 1,-8 6-3,-10 7-4,-9 6-2,4-5-3,19-16 0,19-15 0,19-15-2,-1 0 0,-18 20-3,-19 18-1,-18 20-2,-9 6-1,4-2 0,3-3 1,3-3-1,1-2 0,1 0 0,-1 0 0,1 0-1,1 1 1,3 4-1,3 3 2,4 3 0,-3 1 0,-5 1 0,-7-1 0,-5 1 1,-4-3 0,0-2-1,0-3 1,0-3 1,0-1-2,0 4 0,0 3-1,0 3-2,-10 3-2,-18 3-5,-19 3-5,-18 4-5,-7 2-4,6 4-5,7 3-3,6 3-5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9"/>
    </inkml:context>
    <inkml:brush xml:id="br0">
      <inkml:brushProperty name="width" value="0.0311130005866289" units="cm"/>
      <inkml:brushProperty name="height" value="0.0311130005866289" units="cm"/>
      <inkml:brushProperty name="color" value="#F2385B"/>
      <inkml:brushProperty name="ignorePressure" value="0"/>
    </inkml:brush>
  </inkml:definitions>
  <inkml:trace contextRef="#ctx0" brushRef="#br0">67850 4800 707,'-22'-47'0,"6"6"0	,7 7 0,6 6 0,7 10 5,10 17 13,10 15 12,9 16 11,-1 13 3,-8 14-7,-10 11-6,-9 14-7,-7 8-5,-3 7-3,-3 6-3,-2 7-4,-3-4-3,1-12-8,-1-13-7,1-12-6,-4-16-10,-6-19-13,-6-18-14,-6-19-12,-1-10-1,7 1 13,6-1 13,7 1 12,0-3 8,-2-2 3,-3-3 4,-3-3 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19"/>
    </inkml:context>
    <inkml:brush xml:id="br0">
      <inkml:brushProperty name="width" value="0.046288751065731" units="cm"/>
      <inkml:brushProperty name="height" value="0.046288751065731" units="cm"/>
      <inkml:brushProperty name="color" value="#F2385B"/>
      <inkml:brushProperty name="ignorePressure" value="0"/>
    </inkml:brush>
  </inkml:definitions>
  <inkml:trace contextRef="#ctx0" brushRef="#br0">66600 4100 475,'70'145'23,"-9"-9"0	,-10-10 1,-8-8-1,-11-8-1,-8-2-4,-10-3-5,-9-3-3,-7-1-3,-3 4-3,-3 3-2,-2 3-2,-9-2-2,-12-6-1,-13-6 0,-12-6-1,-7-10-1,1-12-2,-1-13-3,1-12-1,4-10-1,9-6 4,10-6 3,10-6 3,11-6 4,17-2 8,15-3 6,16-3 6,13-2 5,14 0 0,11 0 1,14 0 0,7 0 1,3 0-1,3 0 0,4 0 1,-7 0-4,-16 0-4,-15 0-4,-15 0-5,-3 0-1,14 0-1,11 0 1,14 0 0,3 0-1,-2 0-3,-3 0-4,-3 0-3,13-5-1,32-9 4,31-10 1,32-8 4,-4-4-7,-37 3-13,-38 3-16,-37 4-13,-19 1-14,0 0-10,0 0-11,0 0-10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4"/>
    </inkml:context>
    <inkml:brush xml:id="br0">
      <inkml:brushProperty name="width" value="0.0224401447921991" units="cm"/>
      <inkml:brushProperty name="height" value="0.0224401447921991" units="cm"/>
      <inkml:brushProperty name="color" value="#F2385B"/>
      <inkml:brushProperty name="ignorePressure" value="0"/>
    </inkml:brush>
  </inkml:definitions>
  <inkml:trace contextRef="#ctx0" brushRef="#br0">28000 4700 980,'51'21'18,"4"-5"-16	,3-7-18,3-5-16,-4-4-3,-8 0 12,-10 0 11,-9 0 12,10-8 6,32-16-2,31-15 1,32-15-1,4-4-1,-22 9-1,-22 10-1,-21 10-2,-15 5-4,-6 4-8,-6 3-7,-6 3-9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0"/>
    </inkml:context>
    <inkml:brush xml:id="br0">
      <inkml:brushProperty name="width" value="0.0371712893247604" units="cm"/>
      <inkml:brushProperty name="height" value="0.0371712893247604" units="cm"/>
      <inkml:brushProperty name="color" value="#F2385B"/>
      <inkml:brushProperty name="ignorePressure" value="0"/>
    </inkml:brush>
  </inkml:definitions>
  <inkml:trace contextRef="#ctx0" brushRef="#br0">70800 2550 591,'96'21'-49,"-5"-5"14	,-7-7 16,-5-5 16,-6-6 8,-3-3 3,-3-3 3,-2-2 2,-9-3 0,-12 1-3,-13-1-1,-12 1-3,-16 10-2,-19 22-3,-18 22-3,-19 23-2,-18 19-3,-15 19-1,-15 19 0,-16 19-1,-8 7-1,0-3 1,0-3 1,0-2 0,9-15 3,19-25 4,19-25 5,19-25 5,15-21 2,13-15-3,12-15-2,13-16-2,7-7-1,4 4 3,3 3 2,3 3 2,12-13 1,22-28 1,22-28 2,23-27 1,13-12-1,6 6-2,7 7-3,6 6-1,-1 7-3,-5 10-3,-7 10-3,-5 9-3,-11 10-2,-11 14 0,-14 11 0,-11 14-1,-14 10 3,-11 9 4,-14 10 5,-11 10 4,-11 7 3,-5 6-1,-7 7-1,-5 6 1,-8 7-1,-5 10-1,-7 10 1,-5 9-1,-6 9-1,-3 9 1,-3 10-1,-2 10-1,-5 8 1,-2 10 1,-3 10 1,-3 9 1,-1 9 1,4 9 2,3 10 1,3 10 2,4 0 0,7-5 0,6-7 1,7-5-1,7-8 0,9-5-2,10-7 0,10-5-3,5-14-1,4-18-4,3-19-2,3-18-3,4-20-5,7-18-5,6-19-5,7-18-5,5-26-4,7-31-5,6-31-4,7-31-4,-3-20-3,-8-5-3,-10-7-1,-9-5-4,-9-1 3,-5 6 5,-7 7 6,-5 6 5,-4 7 6,0 10 3,0 10 3,0 9 5,-2 12 3,-3 16 1,-3 15 2,-2 17 2,-1-1 1,3-16 1,3-15 0,4-15 2,4-7 2,6 3 2,7 3 3,6 4 2,6 2 2,6 4 2,7 3 1,6 3 1,4 4 2,4 7-2,3 6 1,3 7-1,-2 5-1,-6 7-3,-6 6-3,-6 7-2,-1 0-1,7-2 0,6-3 1,7-3 0,-3 1 0,-8 6 0,-10 7-2,-9 6 0,-7 10 0,-3 17 0,-3 15 2,-2 16 0,-5 4 0,-2-6-1,-3-6 0,-3-6-2,-1 7 1,4 22-1,3 22 1,3 23 0,3 10 0,3 0 2,3 0 1,4 0 1,2 3 1,4 6-1,3 7 0,3 6-1,-1 6 1,-2 6-2,-3 7-1,-3 6 0,-4-2-1,-3-9-3,-3-10-3,-2-8-2,-6-12-1,-6-12-2,-6-13-2,-6-12 0,-6-16 0,-2-19 1,-3-18 1,-3-19 3,-6-16-5,-5-12-9,-7-13-9,-5-12-10,-4-10-2,0-6 2,0-6 3,0-6 3,3 1 3,6 9 1,7 10 3,6 10 2,-1-1 1,-5-9 2,-7-10 0,-5-8 2,-1-3 2,6 7 3,7 6 2,6 7 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1"/>
    </inkml:context>
    <inkml:brush xml:id="br0">
      <inkml:brushProperty name="width" value="0.0466085709631443" units="cm"/>
      <inkml:brushProperty name="height" value="0.0466085709631443" units="cm"/>
      <inkml:brushProperty name="color" value="#F2385B"/>
      <inkml:brushProperty name="ignorePressure" value="0"/>
    </inkml:brush>
  </inkml:definitions>
  <inkml:trace contextRef="#ctx0" brushRef="#br0">71000 5550 472,'3'-94'-1,"6"13"0	,7 12-1,6 13-1,7 9 1,10 6 0,10 7 3,9 6 0,2 4 2,-2 4 2,-3 3 0,-3 3 2,-1 3 1,4 3 0,3 3 1,3 4 0,-7 4-1,-15 6 0,-15 7-2,-16 6-1,-12 7-1,-5 10 1,-7 10 0,-5 9 0,-12 10-2,-16 14-2,-15 11-3,-15 14-3,-4-3-1,9-15-1,10-15 1,10-16-1,10-19 1,13-22 2,12-22 2,13-21 2,13-17 1,17-8 1,15-10 0,16-9 2,7-2 0,1 6 2,-1 7 0,1 6 1,-3 4 1,-2 4-2,-3 3-1,-3 3 0,-6 3-3,-5 3-3,-7 3-2,-5 4-4,-11 4-2,-11 6-1,-14 7-3,-11 6-1,-7 1 0,0-3 1,0-3 2,0-2 1,0-1 3,0 3 5,0 3 4,0 4 5,3 7 4,6 13 4,7 12 5,6 13 5,3 7 0,0 4-4,0 3-4,0 3-4,0-1-3,0-2-2,0-3-3,0-3-2,-4-2-4,-5 0-3,-7 0-3,-5 0-4,-6-2-2,-3-3-2,-3-3-1,-2-2-1,-6-6-1,-6-6-1,-6-6-1,-6-6 0,-9-7-1,-8-6 2,-10-6 0,-9-6 1,-10-15 2,-9-21 4,-10-22 3,-8-22 4,-6-15 2,1-5 0,-1-7 1,1-5 1,10 2 1,22 13 0,22 12 1,23 13 1,14 13 3,10 17 2,10 15 5,9 16 2,9 10 4,9 7 0,10 6 2,10 7 1,10 7 0,13 9 0,12 10-2,13 10-1,-2 0-3,-16-5-3,-15-7-4,-15-5-3,-3 0-1,14 10 1,11 10 2,14 9 3,0 4-2,-8 1-2,-10-1-3,-9 1-2,-12 1-3,-11 3-1,-14 3-1,-11 4-1,-12 2-1,-9 4-1,-10 3 0,-8 3 0,-11-1 0,-8-2 1,-10-3 1,-9-3 1,-1-9 1,10-11 3,10-14 2,9-11 2,2-9 0,-2-3 1,-3-3-1,-3-2-1,2-6 2,10-6 1,10-6 2,9-6 3,9-6-1,9-2 0,10-3-1,10-3-1,7-1-1,6 4-1,7 3 0,6 3-1,13 1 2,23 1 2,22-1 3,22 1 2,15 4 3,9 9-1,10 10 0,10 10 1,11 7 1,17 6 0,15 7 3,16 6 0,5 1 1,-2-3-2,-3-3-1,-3-2-2,-6-5-2,-5-2-3,-7-3-2,-5-3-2,-9-4-5,-9-3-3,-10-3-4,-8-2-4,-15-5-3,-19-2-2,-18-3-2,-19-3-2,-13-6-7,-6-5-9,-6-7-10,-6-5-10,-7-4-3,-6 0 3,-6 0 5,-6 0 3,-6-2 5,-2-3 3,-3-3 5,-3-2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2"/>
    </inkml:context>
    <inkml:brush xml:id="br0">
      <inkml:brushProperty name="width" value="0.0336502082645893" units="cm"/>
      <inkml:brushProperty name="height" value="0.0336502082645893" units="cm"/>
      <inkml:brushProperty name="color" value="#F2385B"/>
      <inkml:brushProperty name="ignorePressure" value="0"/>
    </inkml:brush>
  </inkml:definitions>
  <inkml:trace contextRef="#ctx0" brushRef="#br0">74500 3500 653,'17'98'-5,"-16"-3"14	,-15-3 14,-15-2 15,-12 0 5,-6 7-6,-6 6-6,-6 7-5,-2-6-6,3-15-6,3-15-6,4-16-6,13-21-5,26-24-2,24-26-2,26-24-4,18-15 0,13-3 4,12-3 2,13-2 4,2 0 1,-5 7 0,-7 6 0,-5 7 0,-11 7 0,-11 9 1,-14 10-1,-11 10 1,-1 0-1,13-5-1,12-7-1,13-5-2,1-1-1,-9 6-2,-10 7-2,-8 6-3,-18 13-4,-25 23-8,-25 22-9,-25 22-8,-21 15 0,-15 9 7,-15 10 8,-16 10 8,-10 4 6,-3 0 5,-3 0 6,-2 0 6,3-5 2,14-9-1,11-10-3,14-8-1,11-14 4,14-15 10,11-15 9,14-16 10,18-19 2,25-22-5,25-22-7,25-21-6,6-7-5,-12 9-3,-13 10-4,-12 10-3,7-4-2,29-16-3,28-15-2,28-15-1,15-6 0,4 7 0,3 6 2,3 7 2,-2 8 0,-6 14 1,-6 11 1,-6 14 1,-12 13 0,-15 16-1,-15 15 0,-16 17-1,-13 14 1,-9 17 2,-10 15 2,-8 16 3,-14 10 1,-15 7 2,-15 6 2,-16 7 2,-13 5 0,-9 7 0,-10 6-1,-8 7-1,-4-7 0,3-19-2,3-18-1,4-19-2,4-18-2,6-15-5,7-15-3,6-16-5,6-16-5,6-16-6,7-15-6,6-15-6,4-15-3,4-12 2,3-13 1,3-12 0,10-15 0,20-15-4,18-15-3,20-16-4,6 1 2,-2 19 8,-3 19 8,-3 19 7,-2 10 6,0 4 3,0 3 3,0 3 3,-5 4 4,-9 7 6,-10 6 7,-8 7 6,-9 10 5,-6 16 5,-6 15 3,-6 17 5,-15 17 0,-21 23-4,-22 22-5,-22 22-4,-11 12-3,0 3-2,0 3-3,0 4-2,4-7-3,10-16-7,10-15-5,9-15-6,10-23-9,14-28-13,11-28-13,14-27-12,10-12-1,9 6 10,10 7 10,10 6 10,2 1 3,-3-3-5,-3-3-4,-2-2-6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2"/>
    </inkml:context>
    <inkml:brush xml:id="br0">
      <inkml:brushProperty name="width" value="0.0307015608996153" units="cm"/>
      <inkml:brushProperty name="height" value="0.0307015608996153" units="cm"/>
      <inkml:brushProperty name="color" value="#F2385B"/>
      <inkml:brushProperty name="ignorePressure" value="0"/>
    </inkml:brush>
  </inkml:definitions>
  <inkml:trace contextRef="#ctx0" brushRef="#br0">77500 1900 716,'46'98'-17,"-5"-3"11	,-7-3 9,-5-2 11,-8 0 8,-5 7 4,-7 6 6,-5 7 5,-4 5 0,0 7-6,0 6-5,0 7-5,0-6-4,0-15-2,0-15-3,0-16-2,-2-5-7,-3 6-11,-3 7-11,-2 6-12,-5-8-5,-2-22 1,-3-22 1,-3-21 1,-1-24-1,4-25-1,3-25-2,3-25-1,3-7 3,3 14 8,3 11 7,4 14 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3"/>
    </inkml:context>
    <inkml:brush xml:id="br0">
      <inkml:brushProperty name="width" value="0.0380420424044132" units="cm"/>
      <inkml:brushProperty name="height" value="0.0380420424044132" units="cm"/>
      <inkml:brushProperty name="color" value="#F2385B"/>
      <inkml:brushProperty name="ignorePressure" value="0"/>
    </inkml:brush>
  </inkml:definitions>
  <inkml:trace contextRef="#ctx0" brushRef="#br0">77700 2800 578,'50'-68'10,"0"17"1	,0 15 0,0 16 1,0 9-1,0 3-2,0 3-2,0 4-2,0 1-1,0 0 0,0 0 1,0 0 1,-4 1-1,-5 4-1,-7 3-1,-5 3-1,-6 4-1,-3 7-2,-3 6-3,-2 7-2,-12 5-1,-19 7 2,-18 6 2,-19 7 2,-12 4 0,-2 3-3,-3 3-2,-3 4-2,1-3 0,6-5 2,7-7 1,6-5 3,6-9 2,6-9 3,7-10 5,6-8 3,9-9 0,13-6-1,12-6-1,13-6-3,12-7-1,13-6-2,12-6-2,13-6-2,6-1-2,0 7-1,0 6-3,0 7-1,-2 4-2,-3 3 0,-3 3-1,-2 4-1,-8 4 0,-8 6 2,-10 7 2,-9 6 1,-12 7 2,-11 10 1,-14 10 2,-11 9 2,-17 6 0,-18 3 0,-19 3 1,-18 4-1,-14 7 0,-5 13 2,-7 12 0,-5 13 1,-6 2 2,-3-5 1,-3-7 1,-2-5 3,5-12 0,16-16 0,15-15 0,17-15 0,11-14 1,10-8 1,10-10 1,9-9 1,10-9-1,14-5-2,11-7-4,14-5-3,7-1-1,3 6-2,3 7 0,4 6-1,7-4-2,13-11 0,12-14-1,13-11-1,10-4-2,10 6-1,10 7-1,9 6-2,-1 4-1,-8 4 0,-10 3 0,-9 3 0,-1 3 1,10 3-1,10 3 2,9 4-1,-7 1 3,-21 0 3,-22 0 3,-22 0 3,-18 6 3,-11 13 0,-14 12 1,-11 13 1,-11 9 1,-5 6 1,-7 7 2,-5 6 2,-1-4-1,6-11 0,7-14-3,6-11 0,-2 0-1,-9 17 0,-10 15 1,-8 16 1,-3 2 0,7-8 3,6-10 1,7-9 3,15-16-2,25-22-6,25-22-6,25-21-6,14-10-5,3 3-3,3 3-5,4 4-4,1 4-2,0 6 2,0 7 0,0 6 1,-4 4 2,-5 4 2,-7 3 2,-5 3 2,-11 4 2,-11 7-1,-14 6 1,-11 7 0,-12 10 9,-9 16 16,-10 15 18,-8 17 17,-6 2 5,1-9-5,-1-10-6,1-8-5,12-20-6,25-28-6,25-28-4,25-27-6,23-30-9,22-27-16,22-28-15,23-28-14,-5-1-4,-27 29 7,-28 28 9,-28 28 7,-13 12-3,3-3-14,3-3-16,4-2-14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4"/>
    </inkml:context>
    <inkml:brush xml:id="br0">
      <inkml:brushProperty name="width" value="0.0337302833795547" units="cm"/>
      <inkml:brushProperty name="height" value="0.0337302833795547" units="cm"/>
      <inkml:brushProperty name="color" value="#F2385B"/>
      <inkml:brushProperty name="ignorePressure" value="0"/>
    </inkml:brush>
  </inkml:definitions>
  <inkml:trace contextRef="#ctx0" brushRef="#br0">64850 12750 652,'-46'-54'-30,"10"-5"3	,10-7 3,9-5 4,6-11 5,3-11 10,3-14 10,4-11 8,2-3 4,4 10-2,3 10-4,3 9-2,-1 12-2,-2 16 0,-3 15 0,-3 17-1,1 2 1,6-9 1,7-10 2,6-8 1,1-6 3,-3 1 5,-3-1 4,-2 1 6,-3 4 1,1 9 1,-1 10 0,1 10 0,-9 21-2,-15 34-3,-15 35-4,-16 35-3,-7 24-4,4 16-5,3 15-4,3 17-6,6 8-2,9 4-4,10 3-2,10 3-2,8-5-1,10-12 3,10-13 2,9-12 3,9-16 2,9-19 0,10-18 0,10-19 1,5-15 1,4-8-1,3-10-1,3-9 0,4-18-1,7-24-2,6-26-2,7-24-3,2-21 0,1-16-1,-1-15 1,1-15 0,-6-9-1,-8 1-3,-10-1-3,-9 1-2,-10 5-1,-9 14 2,-10 11 2,-8 14 2,-9 8-4,-6 7-7,-6 6-9,-6 7-8,-6 7 0,-2 9 8,-3 10 9,-3 10 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4"/>
    </inkml:context>
    <inkml:brush xml:id="br0">
      <inkml:brushProperty name="width" value="0.0325325429439545" units="cm"/>
      <inkml:brushProperty name="height" value="0.0325325429439545" units="cm"/>
      <inkml:brushProperty name="color" value="#F2385B"/>
      <inkml:brushProperty name="ignorePressure" value="0"/>
    </inkml:brush>
  </inkml:definitions>
  <inkml:trace contextRef="#ctx0" brushRef="#br0">66300 10850 676,'3'-50'1,"6"0"1	,7 0 3,6 0 2,9-2 1,13-3 2,12-3 2,13-2 2,7 0 2,4 7 4,3 6 3,3 7 3,-1 0 0,-2-2 0,-3-3-3,-3-3-1,-7-1-2,-9 4-1,-10 3-3,-8 3-3,-4 4-3,3 7-6,3 6-5,4 7-7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4"/>
    </inkml:context>
    <inkml:brush xml:id="br0">
      <inkml:brushProperty name="width" value="0.0301833562552929" units="cm"/>
      <inkml:brushProperty name="height" value="0.0301833562552929" units="cm"/>
      <inkml:brushProperty name="color" value="#F2385B"/>
      <inkml:brushProperty name="ignorePressure" value="0"/>
    </inkml:brush>
  </inkml:definitions>
  <inkml:trace contextRef="#ctx0" brushRef="#br0">67300 9850 728,'-49'14'11,"4"28"7	,3 28 8,3 29 8,-2 18 1,-6 9-6,-6 10-5,-6 10-5,-9 10-4,-8 13-4,-10 12-2,-9 13-2,-4 6-3,4 0 1,3 0-1,3 0 0,7-11-1,14-22 0,11-22-2,14-21 1,8-21-1,7-19 0,6-18 2,7-19 0,5-19-9,7-19-17,6-18-17,7-19-18,5-16-4,7-12 6,6-13 7,7-12 8,-1-1 7,-6 14 8,-6 11 7,-6 14 7,-2 3 6,3-2 0,3-3 2,4-3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5"/>
    </inkml:context>
    <inkml:brush xml:id="br0">
      <inkml:brushProperty name="width" value="0.0351803451776505" units="cm"/>
      <inkml:brushProperty name="height" value="0.0351803451776505" units="cm"/>
      <inkml:brushProperty name="color" value="#F2385B"/>
      <inkml:brushProperty name="ignorePressure" value="0"/>
    </inkml:brush>
  </inkml:definitions>
  <inkml:trace contextRef="#ctx0" brushRef="#br0">66650 11400 625,'68'-107'32,"-11"39"-4	,-14 36-3,-11 39-4,-11 25-2,-5 17 0,-7 15-1,-5 16 0,-6 10-1,-3 7-1,-3 6-1,-2 7-1,-1-6-2,3-15-2,3-15-1,4-16-3,-4 12 0,-9 41 1,-10 40 1,-8 42 2,-4 21 0,3 3 0,3 3 0,4 4 1,4-7-2,6-16-2,7-15-3,6-15-3,3-25-1,0-30-1,0-32 1,0-30-1,0-11 1,0 14 0,0 11 2,0 14 1,4-22-9,10-52-18,10-53-17,9-53-19,-1-34-5,-8-11 5,-10-14 6,-9-11 5,-5-4 6,0 6 8,0 7 9,0 6 7,1-2 6,4-9 2,3-10 4,3-8 2,1 11 3,1 35-1,-1 35 2,1 34 0,1 4 1,3-24 0,3-26 2,4-24 0,-1-4 0,-3 19-1,-3 19 0,-2 19-2,-3 15 2,1 13 4,-1 12 2,1 13 4,1 1 3,3-9 5,3-10 3,4-8 4,2-3 2,4 7-2,3 6-1,3 7-2,3 8-2,3 14-3,3 11-1,4 14-3,-4 7-2,-9 3-1,-10 3-3,-8 4-2,-6 2-1,1 4-2,-1 3 1,1 3-2,-1 3 0,1 3 0,-1 3 1,1 4 0,-3-3 0,-2-5 1,-3-7 1,-3-5 0,-1 8 0,4 26 1,3 24 2,3 26 0,-1 4 0,-2-16 1,-3-15-1,-3-15 0,-2 18 0,0 53 1,0 53 1,0 54 2,0 19-2,0-11-1,0-14-3,0-11-1,1-29-2,4-44 0,3-43-1,3-44 0,-1-22-1,-2 0-1,-3 0-2,-3 0-1,-2 3-1,0 6 0,0 7 0,0 6-1,1 7 1,4 10-2,3 10-1,3 9-1,-5-19-6,-12-47-8,-13-47-10,-12-46-9,-9-34-5,-2-18 2,-3-19 0,-3-18 1,2 0 4,10 23 7,10 22 7,9 22 7,1 8 5,-6-2 2,-6-3 2,-6-3 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5"/>
    </inkml:context>
    <inkml:brush xml:id="br0">
      <inkml:brushProperty name="width" value="0.0333797708153725" units="cm"/>
      <inkml:brushProperty name="height" value="0.0333797708153725" units="cm"/>
      <inkml:brushProperty name="color" value="#F2385B"/>
      <inkml:brushProperty name="ignorePressure" value="0"/>
    </inkml:brush>
  </inkml:definitions>
  <inkml:trace contextRef="#ctx0" brushRef="#br0">66800 12100 659,'50'-21'26,"0"10"-3	,0 10-3,0 9-3,-2 6-2,-3 3 2,-3 3 1,-2 4 0,-8 2 0,-8 4-3,-10 3-1,-9 3-3,-7 9 0,-3 16 1,-3 15 3,-2 17 0,-5 3 1,-2-5 0,-3-7-2,-3-5 0,-1-6-3,4-3-7,3-3-5,3-2-7,7-14-2,14-21-1,11-22 1,14-22 0,2-11 1,-6 0 0,-6 0 2,-6 0 0,-2 0 2,3 0 0,3 0 0,4 0 1,1-2 1,0-3 0,0-3 0,0-2 0,3-11-2,6-15-3,7-15-4,6-16-3,-1-1-1,-5 17 3,-7 15 2,-5 16 2,-4 7 0,0 1-6,0-1-4,0 1-5,1-3-3,4-2-3,3-3-2,3-3-3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4"/>
    </inkml:context>
    <inkml:brush xml:id="br0">
      <inkml:brushProperty name="width" value="0.0318782702088356" units="cm"/>
      <inkml:brushProperty name="height" value="0.0318782702088356" units="cm"/>
      <inkml:brushProperty name="color" value="#F2385B"/>
      <inkml:brushProperty name="ignorePressure" value="0"/>
    </inkml:brush>
  </inkml:definitions>
  <inkml:trace contextRef="#ctx0" brushRef="#br0">30950 4050 690,'21'-138'0,"-5"26"10	,-7 24 9,-5 26 9,-3 10 5,4-3-1,3-3 0,3-2-1,-1 2-2,-2 9-5,-3 10-4,-3 10-5,-12 14-3,-18 23-2,-19 22-2,-18 22-3,-9 15-4,4 9-3,3 10-5,3 10-5,6-3-1,9-11 2,10-14 2,10-11 2,-4 7 2,-16 28-1,-15 28 1,-15 29 0,-4 11 0,9-2 2,10-3 1,10-3 1,8-10 0,10-16 0,10-15 1,9-15-1,6-17 1,3-15 3,3-15 3,4-16 2,8-4 2,17 10 2,15 10 1,16 9 1,10-2-1,7-12-4,6-13-3,7-12-4,5-15-3,7-15-4,6-15-3,7-16-4,-3-12-3,-8-5-1,-10-7-3,-9-5-1,-10-4-1,-9 0-2,-10 0-1,-8 0-2,-11 0-3,-8 0-5,-10 0-5,-9 0-6,-7 7 3,-3 17 10,-3 15 8,-2 16 10,-5 7 6,-2 1 1,-3-1 3,-3 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5"/>
    </inkml:context>
    <inkml:brush xml:id="br0">
      <inkml:brushProperty name="width" value="0.022845134139061" units="cm"/>
      <inkml:brushProperty name="height" value="0.022845134139061" units="cm"/>
      <inkml:brushProperty name="color" value="#F2385B"/>
      <inkml:brushProperty name="ignorePressure" value="0"/>
    </inkml:brush>
  </inkml:definitions>
  <inkml:trace contextRef="#ctx0" brushRef="#br0">71100 10350 963,'-71'-47'-48,"10"6"25	,10 7 25,9 6 25,1 4 8,-6 4-11,-6 3-9,-6 3-11,-7 1-5,-6 1-3,-6-1-2,-6 1-2,-1 1-4,7 3-4,6 3-4,7 4-5,5-1-1,7-3 0,6-3 0,7-2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6"/>
    </inkml:context>
    <inkml:brush xml:id="br0">
      <inkml:brushProperty name="width" value="0.0333189144730568" units="cm"/>
      <inkml:brushProperty name="height" value="0.0333189144730568" units="cm"/>
      <inkml:brushProperty name="color" value="#F2385B"/>
      <inkml:brushProperty name="ignorePressure" value="0"/>
    </inkml:brush>
  </inkml:definitions>
  <inkml:trace contextRef="#ctx0" brushRef="#br0">69550 10350 660,'1'71'18,"4"-5"0	,3-7 0,3-5 0,-1-8-2,-2-5-3,-3-7-4,-3-5-3,-2 6 0,0 23 4,0 22 3,0 22 5,0 18 1,0 16 0,0 15 0,0 17 0,0 8-1,0 4-1,0 3-2,0 3-2,1-2-3,4-6-2,3-6-3,3-6-3,3-15 0,3-21 0,3-22 2,4-22 0,-1-18-8,-3-11-19,-3-14-19,-2-11-19,-5-17-6,-2-18 6,-3-19 6,-3-18 6,-4-9 8,-3 4 9,-3 3 9,-2 3 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6"/>
    </inkml:context>
    <inkml:brush xml:id="br0">
      <inkml:brushProperty name="width" value="0.0386804565787315" units="cm"/>
      <inkml:brushProperty name="height" value="0.0386804565787315" units="cm"/>
      <inkml:brushProperty name="color" value="#F2385B"/>
      <inkml:brushProperty name="ignorePressure" value="0"/>
    </inkml:brush>
  </inkml:definitions>
  <inkml:trace contextRef="#ctx0" brushRef="#br0">69700 11450 568,'48'-72'0,"-3"6"1	,-3 7 0,-2 6 0,3 4 2,14 4 5,11 3 4,14 3 4,7 4 3,3 7 2,3 6 2,4 7 1,1 5 0,0 7-3,0 6-4,0 7-3,0 2-3,0 1-3,0-1-3,0 1-2,-4-3 0,-5-2 1,-7-3 2,-5-3 1,-6-2 2,-3 0 0,-3 0 0,-2 0 1,-8 3-1,-8 6 1,-10 7 0,-9 6 1,-9 10-1,-5 17-1,-7 15 0,-5 16 0,-4 12-1,0 9-2,0 10 0,0 10-2,-2 8-1,-3 10 1,-3 10-2,-2 9 1,-6 7 0,-6 7-1,-6 6 1,-6 7 0,-2 4-1,3 3 1,3 3 0,4 4-1,1-7 1,0-16-1,0-15 0,0-15-1,1-20 0,4-21-4,3-22-1,3-22-3,-10-36-7,-21-50-11,-22-50-12,-22-50-12,-13-32-6,-3-11-1,-3-14 1,-2-11-1,8 10 5,22 34 9,22 35 9,23 35 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7"/>
    </inkml:context>
    <inkml:brush xml:id="br0">
      <inkml:brushProperty name="width" value="0.0381633453071117" units="cm"/>
      <inkml:brushProperty name="height" value="0.0381633453071117" units="cm"/>
      <inkml:brushProperty name="color" value="#F2385B"/>
      <inkml:brushProperty name="ignorePressure" value="0"/>
    </inkml:brush>
  </inkml:definitions>
  <inkml:trace contextRef="#ctx0" brushRef="#br0">70100 11450 576,'46'75'-17,"-5"0"10	,-7 0 10,-5 0 9,-6 3 5,-3 6-1,-3 7 0,-2 6-1,-5 3-1,-2 0-1,-3 0-2,-3 0-1,-2-4-1,0-5 0,0-7 1,0-5-1,-2-23-6,-3-37-16,-3-38-14,-2-37-15,0-18-4,7 4 8,6 3 9,7 3 6,8 1 8,14 1 4,11-1 6,14 1 5,5 2 3,1 7 3,-1 6 3,1 7 1,-3 5 4,-2 7 3,-3 6 3,-3 7 4,-6 4 2,-5 3 1,-7 3 1,-5 4 1,-9 4-2,-9 6-3,-10 7-3,-8 6-4,-9 10-3,-6 17-1,-6 15-1,-6 16-3,-2 7-2,3 1-4,3-1-4,4 1-4,5-9-4,10-15-1,10-15-3,9-16-1,9-15-2,9-11-1,10-14 1,10-11-2,7-15 1,6-16 1,7-15 0,6-15 1,4-9-2,4 1-2,3-1-3,3 1-2,4 2-1,7 7 3,6 6 3,7 7 2,2 0 4,1-2 5,-1-3 5,1-3 5,-4-6 5,-6-5 6,-6-7 5,-6-5 6,-7-6 2,-6-3 1,-6-3 0,-6-2 0,-6 2-1,-2 9 0,-3 10-2,-3 10-1,-6 10-3,-5 13-4,-7 12-5,-5 13-3,-9 18-1,-9 26 2,-10 24 2,-8 26 2,-8 15 1,-2 6 0,-3 7 1,-3 6 0,-2 7-1,0 10 0,0 10 0,0 9-2,1-2 0,4-12-1,3-13-2,3-12 0,3-12-2,3-8-2,3-10-1,4-9-1,1 20-1,0 50 0,0 50-2,0 50 1,1 18-2,4-11-2,3-14-1,3-11-1,1-17-3,1-18-5,-1-19-5,1-18-4,-3-40-9,-2-59-13,-3-60-12,-3-58-13,-4-23 0,-3 16 13,-3 15 13,-2 17 14,-3 8 8,1 4 3,-1 3 4,1 3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7"/>
    </inkml:context>
    <inkml:brush xml:id="br0">
      <inkml:brushProperty name="width" value="0.035499595105648" units="cm"/>
      <inkml:brushProperty name="height" value="0.035499595105648" units="cm"/>
      <inkml:brushProperty name="color" value="#F2385B"/>
      <inkml:brushProperty name="ignorePressure" value="0"/>
    </inkml:brush>
  </inkml:definitions>
  <inkml:trace contextRef="#ctx0" brushRef="#br0">73700 9400 619,'48'-2'0,"-3"-3"0	,-3-3 0,-2-2 0,-5-1 1,-2 3 2,-3 3 1,-3 4 2,4-3 2,13-5 5,12-7 5,13-5 3,9-3 3,6 4-2,7 3 0,6 3-2,4 1-1,4 1-2,3-1-4,3 1-2,-4 1 0,-8 3 0,-10 3 2,-9 4 1,-10 2-2,-9 4-5,-10 3-5,-8 3-6,-8 6-2,-2 9-1,-3 10 1,-3 10 0,-4 5 3,-3 4 4,-3 3 4,-2 3 5,-5 6 1,-2 9 1,-3 10 0,-3 10 0,-1 5-1,4 4-2,3 3 0,3 3-2,-1 7-1,-2 14-2,-3 11 0,-3 14-1,1 3-1,6-2-1,7-3 0,6-3 0,-1-13-2,-5-22 1,-7-22-1,-5-21-1,-3-4 1,4 16 0,3 15 1,3 17 0,1-1 1,1-16-2,-1-15 1,1-15-1,1 21-2,3 59 0,3 60-2,4 60-2,-3 14 0,-5-27 1,-7-28 0,-5-28 1,-6-29 0,-3-28-2,-3-28-1,-2-27-1,-9-30-2,-12-27-2,-13-28-3,-12-28-2,-10-31-4,-6-30-3,-6-32-5,-6-30-5,-9-25-1,-8-15-1,-10-15 0,-9-16 0,5 12 2,23 41 7,22 40 6,22 42 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8"/>
    </inkml:context>
    <inkml:brush xml:id="br0">
      <inkml:brushProperty name="width" value="0.0303914193063974" units="cm"/>
      <inkml:brushProperty name="height" value="0.0303914193063974" units="cm"/>
      <inkml:brushProperty name="color" value="#F2385B"/>
      <inkml:brushProperty name="ignorePressure" value="0"/>
    </inkml:brush>
  </inkml:definitions>
  <inkml:trace contextRef="#ctx0" brushRef="#br0">74250 10950 723,'3'-115'16,"6"23"-5	,7 22-5,6 22-5,6 13-2,6 7-1,7 6 1,6 7 0,1 4 2,-3 3 6,-3 3 5,-2 4 5,-5 1 2,-2 0-3,-3 0-3,-3 0-2,-6 4-2,-5 10-1,-7 10-2,-5 9-2,-6 2-1,-3-2-1,-3-3-2,-2-3 0,-12 7 1,-19 19 0,-18 19 2,-19 19 1,-15 13 0,-8 10-4,-10 10-3,-9 9-4,-1-7-1,10-21-1,10-22 0,9-22-1,9-18-1,9-11-3,10-14-3,10-11-2,7-17-3,6-18-3,7-19-4,6-18-4,7-10 2,10 0 5,10 0 6,9 0 5,7 1 4,7 4 2,6 3 3,7 3 2,5 6 4,7 9 3,6 10 4,7 10 4,4 7 4,3 6 4,3 7 5,4 6 4,-6 3 1,-11 0-4,-14 0-4,-11 0-4,0 0 0,17 0 1,15 0 2,16 0 1,7 0 1,1 0-2,-1 0-2,1 0 0,-7 0-5,-12 0-6,-13 0-7,-12 0-6,-19 9-8,-25 19-7,-25 19-8,-25 19-7,-19 10 0,-12 4 10,-13 3 9,-12 3 9,-4 3 5,7 3 1,6 3 1,7 4 2,10-9 5,16-18 12,15-19 10,17-18 11,13-14 2,13-5-5,12-7-8,13-5-5,9-8-5,6-5-4,7-7-4,6-5-3,12-6-6,19-3-7,19-3-7,19-2-8,4-3-4,-9 1 3,-10-1 1,-8 1 1,-12 4 1,-12 9-1,-13 10 0,-12 10-1,-18 14 0,-21 23 3,-22 22 3,-22 22 3,-16 10 2,-9 1 4,-10-1 3,-8 1 3,-1-4 1,9-6 2,10-6-1,10-6 2,5-7 3,4-6 6,3-6 7,3-6 6,14-12 2,25-15-3,25-15-3,25-16-3,12-8-2,1 0-1,-1 0-2,1 0-2,-1 1-5,1 4-10,-1 3-8,1 3-9,-6 3-6,-8 3 1,-10 3-1,-9 4 0,-9 4 1,-5 6 2,-7 7 2,-5 6 2,-9 6 2,-9 6 2,-10 7 1,-8 6 2,-12 6 0,-12 6 1,-13 7 0,-12 6 1,-4 1 2,7-3 5,6-3 4,7-2 6,5-6 2,7-6 1,6-6 0,7-6 2,5-7 0,7-6 1,6-6 2,7-6 0,0-2 0,-2 3 2,-3 3 1,-3 4 1,8-3 3,23-5 5,22-7 7,22-5 5,16-14-3,14-18-8,11-19-11,14-18-9,5-12-8,1-3-8,-1-3-7,1-2-7,-4 0-6,-6 7-3,-6 6-5,-6 7-3,-12 7-1,-15 9 1,-15 10 1,-16 10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7:28"/>
    </inkml:context>
    <inkml:brush xml:id="br0">
      <inkml:brushProperty name="width" value="0.0330779403448105" units="cm"/>
      <inkml:brushProperty name="height" value="0.0330779403448105" units="cm"/>
      <inkml:brushProperty name="color" value="#F2385B"/>
      <inkml:brushProperty name="ignorePressure" value="0"/>
    </inkml:brush>
  </inkml:definitions>
  <inkml:trace contextRef="#ctx0" brushRef="#br0">77550 10900 665,'50'-22'34,"0"6"-8	,0 7-9,0 6-9,1 6-3,4 6 4,3 7 2,3 6 4,1 7 2,1 10 1,-1 10 2,1 9 1,-6 9 0,-8 9-1,-10 10-1,-9 10-2,-9 4-3,-5 0-2,-7 0-4,-5 0-4,-12 0 0,-16 0 0,-15 0 1,-15 0 1,-15-2-9,-12-3-15,-13-3-17,-12-2-16,2-11-8,20-15 1,18-15 2,20-16 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0"/>
    </inkml:context>
    <inkml:brush xml:id="br0">
      <inkml:brushProperty name="width" value="0.0333119817078114" units="cm"/>
      <inkml:brushProperty name="height" value="0.0333119817078114" units="cm"/>
      <inkml:brushProperty name="color" value="#F2385B"/>
      <inkml:brushProperty name="ignorePressure" value="0"/>
    </inkml:brush>
  </inkml:definitions>
  <inkml:trace contextRef="#ctx0" brushRef="#br0">5716 39069 660,'-89'22'47,"18"-7"-1	,19-6 0,18-6 0,21-10-6,26-16-8,24-16-10,24-15-9,19-7-4,13-1 0,12 0 1,12 1 0,9 1-2,6 3-6,7 3-7,6 3-5,-1 8-3,-5 12-2,-7 13 1,-5 11-2,-12 12 1,-15 9 0,-15 9 1,-16 9 1,-15 13 0,-15 15 1,-16 16 1,-15 14 1,-16 7 1,-15-3 2,-16-3 0,-15-3 1,-1-8 2,12-12 1,12-13 2,13-12 1,-4 1 1,-18 11 0,-19 13 1,-18 12-2,-1-3 2,15-19 1,15-18 0,16-18 2,2-5 1,-8 9 0,-10 10 0,-9 8 1,-1 1 2,5-10 2,7-9 2,6-9 2,6-10 1,6-14-3,7-11-1,5-13-1,13-12-5,19-12-5,18-13-5,18-12-6,10-3-3,-1 6-2,1 6 0,-1 6-2,1 5 1,0 3 1,-1 3 2,1 3 1,-5 7 2,-9 8 2,-10 10 3,-9 9 2,-13 12-3,-19 16-9,-19 15-8,-18 16-9,-8 3-3,4-10 2,2-9 3,4-9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1"/>
    </inkml:context>
    <inkml:brush xml:id="br0">
      <inkml:brushProperty name="width" value="0.0396812818944454" units="cm"/>
      <inkml:brushProperty name="height" value="0.0396812818944454" units="cm"/>
      <inkml:brushProperty name="color" value="#F2385B"/>
      <inkml:brushProperty name="ignorePressure" value="0"/>
    </inkml:brush>
  </inkml:definitions>
  <inkml:trace contextRef="#ctx0" brushRef="#br0">6406 39020 554,'-2'95'-12,"-2"-5"3	,-4-7 3,-3-6 3,1-8 3,2-9 7,3-9 5,4-9 6,-1 7 4,-2 25 3,-4 24 4,-3 26 2,0 13 1,4 3-4,2 3-4,4 3-3,4-2-3,6-10-3,6-10-4,7-8-2,4-13-1,3-15 1,4-16-1,2-15 2,5-17-5,6-18-11,7-19-9,5-19-9,-1-14-5,-9-14 5,-10-11 2,-8-13 4,-6-10 2,1-10-1,0-9 0,-1-9 0,-1 1 2,-3 13 3,-3 11 5,-3 14 3,2 14 5,5 19 4,7 19 6,6 18 5,0 14 3,-7 9-2,-5 10 1,-7 8-2,-4 12 0,-3 12 0,-4 12-1,-2 12 0,-2 0-1,0-12 0,0-12-2,0-12-1,8-26-9,15-36-15,15-37-15,16-37-15,8-22-6,-1-5 6,1-7 6,-1-6 6,0-2 4,-4 3 4,-4 4 4,-2 2 3,-1 10 3,-1 15 0,0 16 0,0 15 1,-4 11 5,-10 6 8,-8 6 9,-10 6 9,1 2 5,13-3 5,12-4 3,12-2 4,5 3 1,-3 9-3,-3 9-2,-3 9-3,-1 8-4,-1 6-3,0 7-5,0 5-3,1 7-3,-1 6 0,0 6 0,0 6-1,-4 7-3,-9 5-10,-10 7-7,-9 6-9,-11 3-4,-12-1 0,-13 1 0,-12 0 1,-9-3 0,-6-6 3,-6-7 3,-7-5 2,1-9 0,5-8-4,7-10-2,6-9-5,5-9 0,2-10 1,4-9 1,3-9 1,4-6 3,7-3 2,6-3 5,6-4 2,3-1 4,0 0 0,0 0 2,0 0 2,0 10 7,0 17 13,0 20 14,0 17 12,0 19 8,0 19 2,0 18 2,0 19 2,-2 15-3,-3 12-5,-2 13-7,-4 12-7,-1 3-7,-1-6-9,1-6-9,0-7-9,1-8-4,3-13 1,4-12 1,2-13 1,2-12 1,0-12 1,0-13 0,0-12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1"/>
    </inkml:context>
    <inkml:brush xml:id="br0">
      <inkml:brushProperty name="width" value="0.0313052572309971" units="cm"/>
      <inkml:brushProperty name="height" value="0.0313052572309971" units="cm"/>
      <inkml:brushProperty name="color" value="#F2385B"/>
      <inkml:brushProperty name="ignorePressure" value="0"/>
    </inkml:brush>
  </inkml:definitions>
  <inkml:trace contextRef="#ctx0" brushRef="#br0">10201 39463 702,'-39'-3'7,"22"-6"12	,22-6 13,21-7 12,19-4 4,15-3-8,15-4-6,16-2-7,9 1-6,3 6-6,4 7-7,2 5-5,-3 6-10,-9 2-13,-9 3-11,-9 4-13,-18-1-6,-24-2-1,-25-4 0,-24-3 0,-11-1 4,3-1 11,3 1 9,3 0 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5"/>
    </inkml:context>
    <inkml:brush xml:id="br0">
      <inkml:brushProperty name="width" value="0.0357310101389885" units="cm"/>
      <inkml:brushProperty name="height" value="0.0357310101389885" units="cm"/>
      <inkml:brushProperty name="color" value="#F2385B"/>
      <inkml:brushProperty name="ignorePressure" value="0"/>
    </inkml:brush>
  </inkml:definitions>
  <inkml:trace contextRef="#ctx0" brushRef="#br0">30850 5000 615,'-135'67'-36,"32"-16"17	,31-15 17,32-15 17,27-15 11,26-12 4,24-13 4,26-12 4,16-7-2,10 1-8,10-1-7,9 1-7,1 4-4,-6 9 0,-6 10 1,-6 10 0,-9 4-2,-8 0-2,-10 0-3,-9 0-4,-10 6 1,-9 13 1,-10 12 3,-8 13 1,-14 20 3,-15 28 5,-15 28 5,-16 29 4,-8 8-1,0-8-5,0-10-6,0-9-5,1-15-4,4-18-1,3-19-3,3-18-2,7-23-12,14-24-26,11-26-25,14-24-24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2"/>
    </inkml:context>
    <inkml:brush xml:id="br0">
      <inkml:brushProperty name="width" value="0.0355720333755016" units="cm"/>
      <inkml:brushProperty name="height" value="0.0355720333755016" units="cm"/>
      <inkml:brushProperty name="color" value="#F2385B"/>
      <inkml:brushProperty name="ignorePressure" value="0"/>
    </inkml:brush>
  </inkml:definitions>
  <inkml:trace contextRef="#ctx0" brushRef="#br0">10891 38576 618,'-2'74'26,"-3"0"1	,-2 0 2,-4 0 2,0 9 1,4 19-1,2 18-1,3 19 0,1 11-2,-4 8-3,-2 5-2,-4 6-4,-2 4-3,1-1-3,0 1-4,-1-1-3,3-6-3,2-12-1,3-12-1,4-12-1,1-17-4,0-17-9,0-19-8,0-19-9,-3-13-4,-6-9 0,-7-10 0,-5-9-1,-4-8 1,0-6 3,1-6 2,-1-6 3,0-4 5,1 1 7,-1 0 6,0-1 7,-4-5 3,-9-13 0,-10-12-2,-9-12 0,-1-12 0,5-8 1,7-10 0,6-9 2,9-6 0,13-3 2,11-3 0,14-4 2,10-1-1,9 1 0,9-1-2,10 0-1,12-2 2,15-2 3,16-4 3,15-2 4,11-1 2,6 3-1,6 4 0,7 2-1,2 9-1,1 11-3,-1 13-3,1 13-3,-2 11-2,-3 13 0,-3 12-1,-4 13-1,-8 7 0,-16 3 0,-15 4 1,-16 2 0,-12 4-1,-9 2-1,-10 4-1,-8 3-2,-6 4-1,1 7 0,-1 5-1,1 7-1,-3 8 2,-7 9 3,-6 9 3,-6 9 2,-7 5 1,-10 0-2,-9 0-3,-10 0-2,-7-5-1,-6-9 2,-6-9 1,-7-10 1,1-10-6,5-12-12,7-13-14,6-12-12,5-10-5,2-5 5,4-7 6,3-6 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2"/>
    </inkml:context>
    <inkml:brush xml:id="br0">
      <inkml:brushProperty name="width" value="0.0305928532034159" units="cm"/>
      <inkml:brushProperty name="height" value="0.0305928532034159" units="cm"/>
      <inkml:brushProperty name="color" value="#F2385B"/>
      <inkml:brushProperty name="ignorePressure" value="0"/>
    </inkml:brush>
  </inkml:definitions>
  <inkml:trace contextRef="#ctx0" brushRef="#br0">12172 38971 719,'20'141'77,"-9"-11"-17	,-10-13-17,-8-13-18,-7-7-9,-3-3 1,-3-3 0,-3-3 1,-2-6-10,0-10-22,1-9-20,-1-9-21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2"/>
    </inkml:context>
    <inkml:brush xml:id="br0">
      <inkml:brushProperty name="width" value="0.0432037934660912" units="cm"/>
      <inkml:brushProperty name="height" value="0.0432037934660912" units="cm"/>
      <inkml:brushProperty name="color" value="#F2385B"/>
      <inkml:brushProperty name="ignorePressure" value="0"/>
    </inkml:brush>
  </inkml:definitions>
  <inkml:trace contextRef="#ctx0" brushRef="#br0">11679 39513 509,'-24'124'45,"-1"4"-3	,0 3-5,1 3-5,2 6-1,7 10 0,5 8 0,7 10 1,3-3-1,0-16-1,0-15-2,0-15-1,8-17-4,15-19-2,16-19-5,15-17-3,13-20-3,13-17-3,13-20-4,12-17-2,8-23-7,8-24-9,5-24-8,6-25-9,-8-1-4,-26 26 1,-24 24 3,-25 25 1,-13 12-5,-4 0-8,-3 0-10,-2 0-10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2"/>
    </inkml:context>
    <inkml:brush xml:id="br0">
      <inkml:brushProperty name="width" value="0.0274824015796185" units="cm"/>
      <inkml:brushProperty name="height" value="0.0274824015796185" units="cm"/>
      <inkml:brushProperty name="color" value="#F2385B"/>
      <inkml:brushProperty name="ignorePressure" value="0"/>
    </inkml:brush>
  </inkml:definitions>
  <inkml:trace contextRef="#ctx0" brushRef="#br0">13798 40055 800,'6'-68'4,"13"13"6	,12 11 8,12 14 6,11 5 5,9 0-1,9 1 1,10-1 0,6-1-8,2-3-14,5-4-14,1-2-15,-5-1-11,-15 4-8,-16 3-8,-15 3-8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3"/>
    </inkml:context>
    <inkml:brush xml:id="br0">
      <inkml:brushProperty name="width" value="0.0368229486048222" units="cm"/>
      <inkml:brushProperty name="height" value="0.0368229486048222" units="cm"/>
      <inkml:brushProperty name="color" value="#F2385B"/>
      <inkml:brushProperty name="ignorePressure" value="0"/>
    </inkml:brush>
  </inkml:definitions>
  <inkml:trace contextRef="#ctx0" brushRef="#br0">17297 38428 597,'-27'45'32,"-7"-9"-6	,-6-10-5,-7-9-5,1-5-4,6 0-1,6 1-1,7-1-1,-6 5-1,-15 9 3,-15 10 0,-15 8 2,-10 9 0,-3 5-1,-3 7-2,-3 6-1,3-1-1,10-5-3,8-6-2,10-7-1,9-6-3,9-6-3,10-6-1,8-6-3,15-5-5,18-3-5,19-3-7,18-3-6,12-3-3,7-4 0,5-2 1,7-4 1,-3-1 2,-13 0 4,-12 0 4,-12 0 4,-12 7 7,-13 11 7,-12 13 8,-13 12 8,-10 9 5,-10 7 2,-8 6 2,-10 5 1,-2 0 1,7-10-1,6-9-2,6-10-1,3-2-2,0 2-1,0 4-1,0 3-1,3-2-4,6-6-7,6-6-5,7-7-6,7-3-5,10-4-2,9-3-3,9-4-3,4 0 0,1-1 1,0 0 0,-1 1 2,-2 4 1,-7 9 3,-5 9 2,-7 10 2,-3 3 4,0-4 8,0-2 6,0-4 8,0 1 5,0 2 5,0 4 6,0 3 4,0 0 3,0-4 0,0-2-1,0-4 0,6-7-3,12-12-6,13-13-6,12-12-7,10-17-7,5-22-6,7-21-7,6-22-8,3-15-6,-1-10-6,1-8-6,0-10-7,0-3-2,0 3 2,0 3 1,0 3 2,-3 5 3,-6 6 6,-7 6 7,-6 7 6,-7 5 6,-10 7 8,-8 6 8,-10 6 8,-5 7 3,0 10 1,1 10 1,-1 8 0,-1 17 3,-4 25 5,-2 25 4,-3 24 5,-4 8-2,-3-9-8,-2-10-8,-4-8-8,-5 11-5,-5 35-1,-7 33 1,-6 34-2,-1 16 0,3-4 1,2-2-1,4-4 0,5-7-2,5-13-3,7-12-4,6-12-4,3-12-4,0-13-5,0-13-5,0-11-5,3-15-5,6-14-4,7-17-3,5-14-4,5-22-2,4-28-1,2-28 0,3-27-1,-1-4 4,-6 22 8,-6 22 8,-7 21 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3"/>
    </inkml:context>
    <inkml:brush xml:id="br0">
      <inkml:brushProperty name="width" value="0.0384990163147449" units="cm"/>
      <inkml:brushProperty name="height" value="0.0384990163147449" units="cm"/>
      <inkml:brushProperty name="color" value="#F2385B"/>
      <inkml:brushProperty name="ignorePressure" value="0"/>
    </inkml:brush>
  </inkml:definitions>
  <inkml:trace contextRef="#ctx0" brushRef="#br0">17494 39069 571,'5'-52'1,"9"-7"1	,9-5 3,9-7 1,7 3 2,2 13 4,4 11 2,3 14 4,3 7 1,3 2-1,3 5 0,3 2 0,1 4-1,1 7-2,-1 6-2,1 7-1,-4 7-1,-5 9 0,-7 9 0,-6 10 0,-6 7-1,-6 7 2,-7 5 0,-5 7 2,-4 6-1,0 6 0,1 7 0,-1 5-1,-3 4-1,-6-1 1,-6 1-1,-6 0-1,-3 4 0,-1 9-1,1 10 0,0 9-1,1-8-1,3-25-5,4-24-2,2-24-5,2-12-1,0 4 0,0 2 1,0 4 0,-2 6-6,-2 9-9,-4 10-10,-3 8-11,-4-8-6,-7-29-1,-5-27-2,-7-28-2,0-13 3,6-1 6,7 0 6,5 1 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4"/>
    </inkml:context>
    <inkml:brush xml:id="br0">
      <inkml:brushProperty name="width" value="0.0280863791704178" units="cm"/>
      <inkml:brushProperty name="height" value="0.0280863791704178" units="cm"/>
      <inkml:brushProperty name="color" value="#F2385B"/>
      <inkml:brushProperty name="ignorePressure" value="0"/>
    </inkml:brush>
  </inkml:definitions>
  <inkml:trace contextRef="#ctx0" brushRef="#br0">17002 39414 783,'132'22'92,"-30"-7"-25	,-31-6-27,-31-6-25,-11-1-13,9 3-2,10 2 0,9 4 0,0 0-3,-9-3-3,-10-4-4,-9-2-2,-1-2-4,6 0-5,6 0-3,6 0-4,1 1-2,-8 4-3,-5 3-1,-6 2-2,-11 6 2,-15 5 6,-16 7 4,-15 6 5,-14 3 5,-13 0 2,-12 0 4,-12 0 4,-3 0 2,6 0 4,6 0 3,6 0 4,7-2 4,6-3 4,5-2 5,7-4 5,12-5 3,19-5 2,19-7 1,17-6 2,12-3-3,2 0-8,4 0-7,3 0-7,-2 0-5,-6 0-4,-6 0-2,-6 0-4,1 0-2,9 0 0,10 0-1,9 0 0,2 2-3,-7 2-6,-6 4-4,-6 3-6,-6 1-3,-6 0 2,-7 1-1,-5-1 1,-8 2 3,-10 3 5,-9 3 4,-9 3 6,-5 2 3,1-1 2,-1 1 1,1-1 3,-3 1 1,-2 0 3,-3-1 2,-4 1 1,1 0 1,3-1-1,2 1-1,4 0-2,2-2-1,-1-3 0,0-3 0,1-3 0,0-2 1,5 0 0,2 0 0,3 1 1,1-1 5,1 0 8,0 1 8,-1-1 9,6 0-7,8 1-20,10-1-21,9 0-20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5"/>
    </inkml:context>
    <inkml:brush xml:id="br0">
      <inkml:brushProperty name="width" value="0.0371365994215012" units="cm"/>
      <inkml:brushProperty name="height" value="0.0371365994215012" units="cm"/>
      <inkml:brushProperty name="color" value="#F2385B"/>
      <inkml:brushProperty name="ignorePressure" value="0"/>
    </inkml:brush>
  </inkml:definitions>
  <inkml:trace contextRef="#ctx0" brushRef="#br0">16410 41484 592,'236'-69'130,"-22"9"-28	,-22 9-30,-21 9-28,-11 10-18,1 9-8,-1 9-7,0 9-6,-5 5-10,-8 0-10,-10 0-10,-9 0-11,-14 0-1,-19 0 6,-18 0 6,-18 0 7,-13 0-3,-6 0-13,-6 0-13,-6 0-12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5"/>
    </inkml:context>
    <inkml:brush xml:id="br0">
      <inkml:brushProperty name="width" value="0.0267830081284046" units="cm"/>
      <inkml:brushProperty name="height" value="0.0267830081284046" units="cm"/>
      <inkml:brushProperty name="color" value="#F2385B"/>
      <inkml:brushProperty name="ignorePressure" value="0"/>
    </inkml:brush>
  </inkml:definitions>
  <inkml:trace contextRef="#ctx0" brushRef="#br0">20501 37541 821,'-2'79'-5,"-3"9"15	,-2 9 16,-4 9 15,-3 8 3,-3 6-12,-3 6-11,-3 7-12,1-4-10,7-12-9,6-12-11,6-13-10,6-13-3,6-16 2,6-15 2,7-16 3,1-9 1,-3-3-1,-3-3 0,-3-3-1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5"/>
    </inkml:context>
    <inkml:brush xml:id="br0">
      <inkml:brushProperty name="width" value="0.0270817279815674" units="cm"/>
      <inkml:brushProperty name="height" value="0.0270817279815674" units="cm"/>
      <inkml:brushProperty name="color" value="#F2385B"/>
      <inkml:brushProperty name="ignorePressure" value="0"/>
    </inkml:brush>
  </inkml:definitions>
  <inkml:trace contextRef="#ctx0" brushRef="#br0">20698 38428 812,'1'-67'2,"4"11"5	,3 13 3,2 12 6,6 8 2,5 3 1,7 3 3,6 3 1,4 4-1,4 2-4,3 3-4,2 4-4,1 2-5,-3 4-4,-4 3-4,-2 2-4,-4 4-2,-2 3 4,-4 3 3,-3 3 3,-4 2-5,-7 0-13,-6-1-13,-6 1-13,-6 0-4,-6-1 5,-6 1 5,-7-1 5,-3 0 5,1-4 5,-1-3 5,1-4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5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32350 4700 999,'43'51'-71,"-11"4"15	,-14 3 16,-11 3 16,-7-4 8,0-8 5,0-10 2,0-9 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5"/>
    </inkml:context>
    <inkml:brush xml:id="br0">
      <inkml:brushProperty name="width" value="0.0302317012101412" units="cm"/>
      <inkml:brushProperty name="height" value="0.0302317012101412" units="cm"/>
      <inkml:brushProperty name="color" value="#F2385B"/>
      <inkml:brushProperty name="ignorePressure" value="0"/>
    </inkml:brush>
  </inkml:definitions>
  <inkml:trace contextRef="#ctx0" brushRef="#br0">19958 38576 727,'-44'94'2,"8"-9"5	,10-10 6,9-8 5,7-3 4,2 7 2,3 6 4,4 6 2,-1-4-2,-3-16-6,-2-15-5,-4-16-5,0-1-3,3 12 1,4 12 1,2 13 2,2 9-7,0 6-11,0 7-14,0 5-11,3-5-9,7-20-4,5-17-3,7-19-4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6"/>
    </inkml:context>
    <inkml:brush xml:id="br0">
      <inkml:brushProperty name="width" value="0.0348923467099667" units="cm"/>
      <inkml:brushProperty name="height" value="0.0348923467099667" units="cm"/>
      <inkml:brushProperty name="color" value="#F2385B"/>
      <inkml:brushProperty name="ignorePressure" value="0"/>
    </inkml:brush>
  </inkml:definitions>
  <inkml:trace contextRef="#ctx0" brushRef="#br0">19811 39217 630,'3'-46'-5,"6"6"2	,6 6 3,7 6 2,4 7 3,3 5 2,4 7 2,2 6 2,0 3 1,-2 0-2,-4 0 0,-3 0-2,5 1-1,12 4 1,13 3-1,11 3 1,6 1-1,-4 0-2,-3 0-2,-2 1-2,-9 2-2,-12 7-1,-12 5-1,-13 7 0,-10 5-1,-9 2 2,-10 4 1,-9 3 1,-14 4 1,-19 7 1,-17 5 2,-20 7 2,-10 3 0,-3 0 0,-3 0 0,-4 0-1,7-5 1,15-9 0,16-9 1,15-9 0,11-8 0,6-7 0,6-5 0,6-7 0,10-2-1,12-1 0,12 0-1,12 1-2,14-9-1,16-15-6,15-15-4,16-15-4,9-9-2,3 1-2,3 0 0,3-1 0,-3 3-1,-10 2 2,-8 4 0,-10 2 2,-23 19 6,-37 34 12,-37 34 14,-36 33 12,-23 21 5,-5 6-2,-7 6-3,-6 6-3,-1 4-2,3 4-2,3 3-2,2 3-3,6-3-2,6-9-5,6-10-5,6-9-4,7-10-6,10-13-11,9-12-9,10-13-9,7-15-10,6-18-10,7-19-9,5-19-9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6"/>
    </inkml:context>
    <inkml:brush xml:id="br0">
      <inkml:brushProperty name="width" value="0.030857402831316" units="cm"/>
      <inkml:brushProperty name="height" value="0.030857402831316" units="cm"/>
      <inkml:brushProperty name="color" value="#F2385B"/>
      <inkml:brushProperty name="ignorePressure" value="0"/>
    </inkml:brush>
  </inkml:definitions>
  <inkml:trace contextRef="#ctx0" brushRef="#br0">19761 40646 712,'23'48'18,"-3"-3"-1	,-3-4 0,-3-2 0,0 1 2,3 6 3,3 6 2,3 7 4,2 1-1,-1-3-3,1-3-4,0-3-3,1-7-4,3-8-6,3-10-5,4-9-4,-1-6-7,-2-4-6,-4-2-7,-3-4-7,2-4-5,6-6-6,6-6-4,6-7-4,-1-1 0,-10 3 9,-9 3 8,-9 3 7,-5 2 6,1 0 4,-1-1 4,1 1 4,0 1 9,4 3 12,3 4 12,3 2 13,4 4 0,2 2-13,3 4-12,4 3-12,-1 0-8,-3-4-1,-2-2-2,-4-3-2,-2-2-2,1 0 0,0 0-1,-1 0-1,3 0 7,2 0 15,3 0 15,4 0 15,-1 0 5,-3 0-7,-2 0-6,-4 0-6,-2 0-3,1 0 0,0 0-1,-1 0-1,3 0-1,2 0 0,3 0-2,4 0 0,0 1-5,1 4-7,0 2-8,0 4-8,-3 3-9,-6 3-13,-6 3-13,-7 3-12,-3 0-2,1-3 9,-1-3 8,0-3 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7"/>
    </inkml:context>
    <inkml:brush xml:id="br0">
      <inkml:brushProperty name="width" value="0.034226942807436" units="cm"/>
      <inkml:brushProperty name="height" value="0.034226942807436" units="cm"/>
      <inkml:brushProperty name="color" value="#F2385B"/>
      <inkml:brushProperty name="ignorePressure" value="0"/>
    </inkml:brush>
  </inkml:definitions>
  <inkml:trace contextRef="#ctx0" brushRef="#br0">24147 38823 642,'73'0'-21,"-4"0"10	,-3 0 10,-3 0 10,-1 0 4,0 0-1,-1 0-2,1 0-2,-5 0-1,-9 0-2,-10 0-3,-9 0 0,-3 0-4,4 0-5,2 0-4,4 0-4,-12 6 0,-24 12 9,-25 13 6,-24 12 8,-12 10 6,-1 5 2,0 7 3,1 6 2,2 6 3,7 6-1,6 6 1,6 7-1,3 5 1,0 7-1,0 6-1,0 6 1,-2 8-2,-2 9-2,-4 9-2,-3 10-3,-1 4-1,0 0-2,0 0-2,-1 1-2,2-7-4,4-13-4,2-11-5,4-13-5,4-14-2,6-15 0,7-16 0,5-15 1,8-17-8,10-18-15,9-19-16,9-19-17,3-7 0,-3 3 13,-3 3 14,-3 3 13,-2 1 9,0-4 3,1-3 4,-1-4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7"/>
    </inkml:context>
    <inkml:brush xml:id="br0">
      <inkml:brushProperty name="width" value="0.0325746946036816" units="cm"/>
      <inkml:brushProperty name="height" value="0.0325746946036816" units="cm"/>
      <inkml:brushProperty name="color" value="#F2385B"/>
      <inkml:brushProperty name="ignorePressure" value="0"/>
    </inkml:brush>
  </inkml:definitions>
  <inkml:trace contextRef="#ctx0" brushRef="#br0">24197 40942 675,'67'-45'-1,"-11"10"0	,-13 9-2,-12 9-1,-4 3 0,7-3-2,6-3-1,7-3 0,-1 0 1,-6 3 6,-6 3 5,-7 3 5,6 0 4,15-3 2,15-3 4,15-3 2,7 1 1,-3 7-4,-4 6-4,-2 6-3,-7 3-3,-9 0-1,-9 0-4,-10 0-1,-8-5-5,-10-9-9,-9-9-7,-10-9-9,-7-5-3,-6 0 1,-6 0 1,-7 0 2,-3 1 2,1 4 3,-1 3 3,0 3 4,1 4 4,-1 7 5,0 5 4,1 7 5,1 6 4,3 7 2,3 5 3,3 7 2,2 8 3,-1 14 1,1 11 2,0 13 1,1-1 0,3-11-4,3-13-2,4-12-5,-2 4 0,-6 22-1,-7 22 1,-5 21 1,-2 11-2,3 0-1,3 0-3,3-1-1,0-3-3,-3-10-2,-3-9-3,-3-10-2,0-7-2,3-6-1,3-7-2,3-6 0,-3-4 0,-9-3 2,-10-4 2,-8-2 2,-7-4 1,-3-2 2,-3-4 1,-3-3 2,0-4 0,3-7 1,3-6 0,3-6 1,5-3 0,6 0 0,6 0 0,6 0 1,4 0 2,-1 0 2,0 0 2,1 0 3,13-3 3,28-6 3,28-6 3,27-7 3,17-2-1,7-1-4,5 0-4,7 1-5,5-1-3,2 0-3,4 1-5,2-1-2,-5 3-6,-16 7-6,-15 6-7,-16 6-7,-7 1-5,-1-2-7,1-4-6,-1-3-7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8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25675 41090 999,'68'111'-16,"-13"-25"-8	,-12-25-8,-12-24-7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8"/>
    </inkml:context>
    <inkml:brush xml:id="br0">
      <inkml:brushProperty name="width" value="0.0351391956210136" units="cm"/>
      <inkml:brushProperty name="height" value="0.0351391956210136" units="cm"/>
      <inkml:brushProperty name="color" value="#F2385B"/>
      <inkml:brushProperty name="ignorePressure" value="0"/>
    </inkml:brush>
  </inkml:definitions>
  <inkml:trace contextRef="#ctx0" brushRef="#br0">28238 39118 626,'43'-17'1,"-12"16"2	,-13 15 3,-12 15 3,-12 8 1,-12 0 2,-13 0 2,-12 0 1,-10 3 2,-5 6-1,-7 7 1,-6 5 1,4-3-3,11-11-3,13-14-4,12-11-4,3-2-2,-5 9-1,-7 9-1,-7 10-1,-2 3-1,0-4-2,0-2-3,-1-3-2,7-4-2,12-3-3,13-2-3,12-4-3,7 0-3,4 3-2,3 4-3,2 2-2,1 2 2,-3 0 7,-4 0 8,-2 0 8,-2 0 5,0 0 7,0 0 5,0 0 5,0 7 6,0 16 4,0 16 4,0 15 5,1 6 0,4-3-1,3-3-3,3-4-2,1 1-2,0 3-4,1 3-2,-1 3-3,0-3-3,1-9-1,-1-10-2,0-9-3,5-10-1,9-13-3,10-12-3,8-13-2,7-23-8,3-33-11,3-34-13,3-35-11,-3-7-8,-9 19-5,-10 18-4,-8 18-6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8"/>
    </inkml:context>
    <inkml:brush xml:id="br0">
      <inkml:brushProperty name="width" value="0.0263299401849508" units="cm"/>
      <inkml:brushProperty name="height" value="0.0263299401849508" units="cm"/>
      <inkml:brushProperty name="color" value="#F2385B"/>
      <inkml:brushProperty name="ignorePressure" value="0"/>
    </inkml:brush>
  </inkml:definitions>
  <inkml:trace contextRef="#ctx0" brushRef="#br0">29026 38231 835,'69'0'1,"-8"0"3	,-11 0 2,-8 0 3,-5 3 2,0 7 3,0 5 2,0 7 4,-2 4-1,-2 3-2,-4 3-3,-3 4-3,-1 1-2,-1 0-2,1 0-3,0 0-1,-4-2-7,-5-3-10,-7-2-10,-6-4-9,-3-1-6,0-1-1,0 1-2,0-1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8:59"/>
    </inkml:context>
    <inkml:brush xml:id="br0">
      <inkml:brushProperty name="width" value="0.0337973274290562" units="cm"/>
      <inkml:brushProperty name="height" value="0.0337973274290562" units="cm"/>
      <inkml:brushProperty name="color" value="#F2385B"/>
      <inkml:brushProperty name="ignorePressure" value="0"/>
    </inkml:brush>
  </inkml:definitions>
  <inkml:trace contextRef="#ctx0" brushRef="#br0">28829 39118 650,'-69'141'-7,"9"-17"3	,9-14 5,9-16 4,7-8 3,3 0 2,2 0 1,4 1 2,3-6 1,3-8-3,3-10-1,3-9-2,8-13-5,12-15-9,13-15-10,11-15-8,4-9-3,-6 1 5,-6 0 5,-7-1 4,2-7 2,9-15-1,10-16-1,8-15 0,6-5 2,-1 6 2,0 7 3,0 5 3,2 7 2,3 6 3,3 6 2,3 7 2,0 2 2,-3 0 1,-3 1 1,-3-1 2,-5 2-1,-6 3-1,-6 3-2,-6 3-1,-8 8 0,-9 12 0,-10 13 0,-9 11 1,-6 9 0,-2 2-1,-4 4-2,-4 3 0,0-2-2,-1-6 1,1-6 0,-1-6 0,-3 2 0,-6 14 1,-6 11 1,-6 13 1,-2 7 2,4 4 2,2 2 3,4 4 3,1 4 1,0 7 0,0 6 0,0 5 0,1 7 0,4 6 0,3 7 1,3 5-1,1 1 0,0-7-1,1-6-2,-1-6-1,3-9-2,7-13-3,6-12-2,6-12-3,4-19-5,4-24-11,3-25-10,2-25-11,6-24-5,5-25-2,7-25-2,6-24-2,3-15 0,0-7 2,0-6 2,0-6 2,1 3 5,4 12 7,2 13 8,4 12 7,1 12 4,1 13 2,-1 12 1,0 12 2,-1 12 4,-3 13 5,-4 12 6,-2 13 6,1 6 5,6-1 4,6 1 5,7 0 4,1 1-1,-3 3-4,-3 4-4,-3 2-6,-5 4-5,-6 2-6,-6 4-6,-6 3-7,-7 4-5,-5 7-4,-7 5-4,-6 7-3,-9 6-4,-13 6-1,-12 7-2,-12 5-2,-6 2 3,0-3 6,-1-3 5,1-3 6,3-3 3,6-3 0,6-4-1,6-2 1,5-2 3,3 0 8,3 0 6,3-1 8,4 3 4,2 3 0,3 2 2,4 4 0,-1 6 1,-2 9-1,-4 9-1,-3 10 0,-3 3-2,-3-4-4,-3-2-2,-3-4-3,0-4-3,3-6-3,3-7-2,3-5-3,5-16-4,6-25-8,6-24-6,6-25-8,7-20-3,5-16 1,7-14 0,6-17 1,4-5 0,4 3 3,3 3 1,2 3 1,3 6 2,-1 9 1,0 9 1,0 10 0,-2 9 4,-7 9 8,-6 10 6,-7 9 8,0 10 4,2 13 2,3 12 1,4 13 3,-4 10 0,-9 9 0,-9 10-1,-10 9 1,-4 8-1,0 6-4,0 6-3,0 6-3,-1 0-3,-4-6-2,-2-6-2,-4-6-2,-5-5 0,-5-3-2,-7-3 1,-6-4-1,-1-3 0,2-7-4,4-7-1,3-5-3,3-15 0,3-26 3,3-24 2,3-24 4,9-15 0,16-2 0,15-4-1,16-3 1,9 1-4,3 2-6,3 3-6,3 4-7,-2 7-3,-5 13-4,-7 12-3,-6 12-4,-6 6 1,-6 1 0,-7-1 3,-6 0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0"/>
    </inkml:context>
    <inkml:brush xml:id="br0">
      <inkml:brushProperty name="width" value="0.0261141676455736" units="cm"/>
      <inkml:brushProperty name="height" value="0.0261141676455736" units="cm"/>
      <inkml:brushProperty name="color" value="#F2385B"/>
      <inkml:brushProperty name="ignorePressure" value="0"/>
    </inkml:brush>
  </inkml:definitions>
  <inkml:trace contextRef="#ctx0" brushRef="#br0">31589 39661 842,'142'-67'79,"-13"16"-26	,-12 16-28,-12 15-25,-8 9-14,-3 4 3,-4 2 0,-2 3 3,-3 2 0,-4 0-1,-2 0-1,-3 0-1,-9-1-3,-11-4-3,-13-2-6,-12-4-4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5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32450 5400 999,'21'68'-49,"-5"-11"6	,-7-14 6,-5-11 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0"/>
    </inkml:context>
    <inkml:brush xml:id="br0">
      <inkml:brushProperty name="width" value="0.0398659855127335" units="cm"/>
      <inkml:brushProperty name="height" value="0.0398659855127335" units="cm"/>
      <inkml:brushProperty name="color" value="#F2385B"/>
      <inkml:brushProperty name="ignorePressure" value="0"/>
    </inkml:brush>
  </inkml:definitions>
  <inkml:trace contextRef="#ctx0" brushRef="#br0">32279 39710 551,'-114'165'-8,"18"-16"6	,19-15 8,19-15 7,8-9 5,1 1 4,0 0 2,0 0 4,1-6 1,3-13-2,4-12 0,2-12-2,16-22-5,28-30-11,27-32-12,28-30-10,9-11-5,-9 9-1,-9 10 0,-9 9-1,-7 12 5,-2 15 7,-4 16 8,-3 15 7,-4 7 5,-7-4-1,-6-3 1,-6-3 0,2-12-4,9-21-7,9-23-6,9-21-8,2-15-7,-6-9-3,-6-10-6,-7-9-5,-3-11-1,0-12 3,1-12 3,-1-13 3,-1-2 4,-3 5 5,-4 7 5,-2 5 4,-2 15 4,0 21 0,0 22 2,0 21 1,0 5 0,0-13 0,0-11 0,0-13 1,0 1 1,0 16 2,0 15 2,0 16 2,-2 4 1,-2-6 0,-4-6-1,-3-6-1,0 0 5,4 6 12,2 6 10,3 6 11,9 19 3,11 30-3,13 32-3,12 30-4,5 25-3,-4 18-6,-2 19-3,-3 18-6,-3 9-1,2 1-2,-2-1 0,1 1-1,0-2-2,0-3 0,0-3-2,0-4-1,-1-10-1,-4-18 0,-3-19 0,-3-19 1,1-12-8,2-6-15,3-6-13,4-6-15,-2-14-5,-7-22 3,-5-21 4,-7-22 4,-4-14 3,-3-6 3,-4-6 2,-2-6 3,-2 0 2,0 6 1,0 6 2,0 6 2,1-14 0,4-33-3,3-34 0,3-35-2,-1-8 1,-2 15 5,-3 15 4,-4 16 5,-1 15 3,0 16 1,0 15 1,0 15 0,-1 17 7,-4 19 10,-3 18 11,-2 19 10,-4 13 5,-3 10-3,-3 9-2,-3 10-2,-1-3-4,5-11-5,2-13-6,3-12-4,-3 6-3,-9 24 2,-10 26 1,-9 23 0,-8 12 0,-11-3-3,-8-4-3,-10-2-4,-1-10-4,6-15-6,6-16-5,7-15-7,7-19-5,9-21-5,9-21-6,10-22-6,8-11 2,5 0 6,7 0 7,6 0 8,3 0 1,0 0-4,0 0-2,0 0-4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1"/>
    </inkml:context>
    <inkml:brush xml:id="br0">
      <inkml:brushProperty name="width" value="0.0257062911987305" units="cm"/>
      <inkml:brushProperty name="height" value="0.0257062911987305" units="cm"/>
      <inkml:brushProperty name="color" value="#F2385B"/>
      <inkml:brushProperty name="ignorePressure" value="0"/>
    </inkml:brush>
  </inkml:definitions>
  <inkml:trace contextRef="#ctx0" brushRef="#br0">32919 38330 855,'136'98'69,"-25"1"-23	,-25 0-20,-24-1-22,-10 1-16,7-1-8,5 1-9,7-1-10,-2-7-2,-9-15 1,-9-16 4,-9-16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1"/>
    </inkml:context>
    <inkml:brush xml:id="br0">
      <inkml:brushProperty name="width" value="0.0257071778178215" units="cm"/>
      <inkml:brushProperty name="height" value="0.0257071778178215" units="cm"/>
      <inkml:brushProperty name="color" value="#F2385B"/>
      <inkml:brushProperty name="ignorePressure" value="0"/>
    </inkml:brush>
  </inkml:definitions>
  <inkml:trace contextRef="#ctx0" brushRef="#br0">35285 39858 855,'5'-43'5,"8"12"4	,10 12 5,10 13 4,10 6 1,12 0-1,13 0-2,12 0-2,13 0-2,11 0-3,13 0-2,13 0-4,1-1-5,-10-4-10,-8-3-10,-10-3-10,-12 1-2,-16 2 5,-15 3 6,-15 4 5,-8-1 1,0-2-4,0-4-3,0-3-4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1"/>
    </inkml:context>
    <inkml:brush xml:id="br0">
      <inkml:brushProperty name="width" value="0.0332416668534279" units="cm"/>
      <inkml:brushProperty name="height" value="0.0332416668534279" units="cm"/>
      <inkml:brushProperty name="color" value="#F2385B"/>
      <inkml:brushProperty name="ignorePressure" value="0"/>
    </inkml:brush>
  </inkml:definitions>
  <inkml:trace contextRef="#ctx0" brushRef="#br0">38143 38478 661,'-49'1'-1,"0"4"-5	,-1 3-2,1 2-5,0 7-1,0 10-2,-1 8-1,1 10-1,3 5 10,6 4 22,6 3 23,6 3 21,8-1 7,9-7-11,10-6-9,9-5-11,12-9-10,15-9-11,16-9-11,15-10-11,10-5-4,2-4 5,4-2 4,2-4 3,-5-2 1,-16 1-5,-15 0-4,-16 0-4,0 1-4,16 3-2,15 3-2,16 4-3,1 1 2,-12 0 3,-13 0 5,-12 0 4,-7 0 3,-4 0 2,-3 0 1,-2 0 3,-7-3-1,-10-6-1,-8-7 0,-10-5-2,-6-3-1,-3 4-2,-3 4-3,-3 2-1,-5 3-1,-5 3 0,-7 4-1,-7 2 1,0 11 1,2 19 3,3 18 4,4 19 3,2 7 1,4-2-2,3-4-1,3-3-1,4-5 1,7-5 5,5-7 3,7-6 5,2 6 3,-4 19 0,-3 18 0,-2 19 2,-2-1 0,-1-17 3,1-20 1,-1-18 1,0 7 4,-4 30 3,-3 31 4,-3 31 4,-1 10 1,4-8-3,4-10-2,2-10-3,1-13-4,1-18-5,0-19-6,-1-19-4,-1-2-4,-2 12 0,-5 12-1,-2 12 0,2-1 1,5-16 1,7-15 1,6-15 2,8-28-10,9-40-19,9-40-21,9-40-19,3-13-6,-2 16 5,-4 15 6,-3 16 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2"/>
    </inkml:context>
    <inkml:brush xml:id="br0">
      <inkml:brushProperty name="width" value="0.0283484682440758" units="cm"/>
      <inkml:brushProperty name="height" value="0.0283484682440758" units="cm"/>
      <inkml:brushProperty name="color" value="#F2385B"/>
      <inkml:brushProperty name="ignorePressure" value="0"/>
    </inkml:brush>
  </inkml:definitions>
  <inkml:trace contextRef="#ctx0" brushRef="#br0">40558 37837 776,'-25'186'3,"1"-21"7	,-1-22 6,0-21 7,-1-13 4,-3-2 1,-3-4 1,-4-3 1,4-9-4,9-16-8,9-15-7,9-15-9,9-11-9,5-6-11,6-7-11,7-5-12,2-12-5,1-15 0,0-15 1,-1-15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2"/>
    </inkml:context>
    <inkml:brush xml:id="br0">
      <inkml:brushProperty name="width" value="0.0241587571799755" units="cm"/>
      <inkml:brushProperty name="height" value="0.0241587571799755" units="cm"/>
      <inkml:brushProperty name="color" value="#F2385B"/>
      <inkml:brushProperty name="ignorePressure" value="0"/>
    </inkml:brush>
  </inkml:definitions>
  <inkml:trace contextRef="#ctx0" brushRef="#br0">40755 38379 910,'68'0'4,"-13"0"6	,-11 0 4,-14 0 6,-3 2-1,2 2-5,3 4-7,3 3-5,-5 3-11,-16 3-15,-16 3-15,-15 3-15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2"/>
    </inkml:context>
    <inkml:brush xml:id="br0">
      <inkml:brushProperty name="width" value="0.0286889262497425" units="cm"/>
      <inkml:brushProperty name="height" value="0.0286889262497425" units="cm"/>
      <inkml:brushProperty name="color" value="#F2385B"/>
      <inkml:brushProperty name="ignorePressure" value="0"/>
    </inkml:brush>
  </inkml:definitions>
  <inkml:trace contextRef="#ctx0" brushRef="#br0">39720 39168 766,'0'160'13,"0"-25"-2	,0-24-1,0-24-1,0-20 0,0-11 4,0-13 2,0-12 3,-1 1 3,-4 16 2,-3 15 2,-2 15 2,-3 6-4,1-7-10,0-7-9,-1-5-11,4-14-12,6-22-17,6-21-17,6-22-17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2"/>
    </inkml:context>
    <inkml:brush xml:id="br0">
      <inkml:brushProperty name="width" value="0.0318163558840752" units="cm"/>
      <inkml:brushProperty name="height" value="0.0318163558840752" units="cm"/>
      <inkml:brushProperty name="color" value="#F2385B"/>
      <inkml:brushProperty name="ignorePressure" value="0"/>
    </inkml:brush>
  </inkml:definitions>
  <inkml:trace contextRef="#ctx0" brushRef="#br0">39868 39266 691,'93'-17'1,"-13"16"3	,-13 15 3,-11 15 5,-7 6 1,0-2 1,1-4 1,-1-3 1,-3-1-1,-6-1 0,-6 1-2,-6 0-1,-5-1-1,-3 1 0,-3 0 0,-3-1-1,-14 4-1,-25 6-2,-24 6-1,-25 6-3,-12 2-1,-1-4-3,1-2-3,0-3-3,-2 1-2,-3 6 0,-3 6-2,-3 7-1,8-5 1,18-16 4,19-15 3,18-15 3,15-7 2,13 4-2,12 3 0,13 3-2,13-4 0,16-8-1,15-10-1,16-9-1,8-5 0,4 1 0,3-1 0,3 0 1,-1 1-1,-7-1 0,-6 0-1,-6 1 1,-9 2-1,-13 7 1,-12 6 0,-12 5 0,-12 11 2,-13 11 5,-12 13 3,-13 12 5,-16 11 3,-22 9 6,-22 9 6,-21 10 4,-15 10 2,-10 13 0,-9 12-2,-9 13-1,0 2-3,9-6-6,9-6-4,9-6-6,12-10-7,11-17-5,13-14-8,12-16-7,13-17-10,12-19-15,12-18-14,13-18-14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3"/>
    </inkml:context>
    <inkml:brush xml:id="br0">
      <inkml:brushProperty name="width" value="0.0268191918730736" units="cm"/>
      <inkml:brushProperty name="height" value="0.0268191918730736" units="cm"/>
      <inkml:brushProperty name="color" value="#F2385B"/>
      <inkml:brushProperty name="ignorePressure" value="0"/>
    </inkml:brush>
  </inkml:definitions>
  <inkml:trace contextRef="#ctx0" brushRef="#br0">39720 40942 820,'68'89'45,"-12"-18"-19	,-13-19-19,-13-18-21,-5-9-1,0 0 17,-1-1 17,1 1 16,0-2 3,-1-3-14,1-3-12,0-3-12,1-2-12,3 0-8,3 1-9,4-1-8,-1-1-4,-3-4 3,-2-2 2,-4-3 4,3-4 2,10-3 6,8-2 3,10-4 5,2-3 3,-7-3 4,-5-3 2,-7-3 2,-4 2 3,1 5 0,0 7 0,0 6 2,0 3-1,0 0 1,0 0-1,0 0 1,0 1 2,0 4 2,0 3 3,0 2 3,0 3 2,0-1 1,0 0 3,0 1 1,0 1-1,0 3-2,0 3-2,0 3-3,0 0 1,0-3 5,0-3 3,0-3 4,-1-4 0,1-2-3,0-3-5,0-4-4,-1-1-3,-4 0-2,-3 0-3,-2 0-2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6"/>
    </inkml:context>
    <inkml:brush xml:id="br0">
      <inkml:brushProperty name="width" value="0.0398937501013279" units="cm"/>
      <inkml:brushProperty name="height" value="0.0398937501013279" units="cm"/>
      <inkml:brushProperty name="color" value="#F2385B"/>
      <inkml:brushProperty name="ignorePressure" value="0"/>
    </inkml:brush>
  </inkml:definitions>
  <inkml:trace contextRef="#ctx0" brushRef="#br0">43318 38724 551,'-113'5'58,"23"9"-18	,20 9-19,22 9-18,8 11-5,-6 13 12,-6 11 10,-7 14 11,-1 17 4,3 25-1,3 25-2,4 25-1,5-1-3,9-24-5,10-25-4,9-24-4,5-1-4,0 25 0,-1 25-1,1 25-1,9 4-2,18-15-4,19-16-6,19-15-3,18-19-8,18-21-11,19-22-12,18-21-10,-1-16-1,-22-8 10,-22-11 10,-20-8 9,-14-8 0,-2-6-11,-4-7-12,-2-5-10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5"/>
    </inkml:context>
    <inkml:brush xml:id="br0">
      <inkml:brushProperty name="width" value="0.0258422680199146" units="cm"/>
      <inkml:brushProperty name="height" value="0.0258422680199146" units="cm"/>
      <inkml:brushProperty name="color" value="#F2385B"/>
      <inkml:brushProperty name="ignorePressure" value="0"/>
    </inkml:brush>
  </inkml:definitions>
  <inkml:trace contextRef="#ctx0" brushRef="#br0">34450 3400 851,'98'-24'8,"-3"4"2	,-3 3 2,-2 3 1,-5-1 0,-2-2 1,-3-3-1,-3-3 1,-6 1-1,-5 6-1,-7 7 0,-5 6-1,-14 3-7,-18 0-15,-19 0-12,-18 0-15,-10-2-5,0-3 2,0-3 4,0-2 2,0-3 5,0 1 4,0-1 6,0 1 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6"/>
    </inkml:context>
    <inkml:brush xml:id="br0">
      <inkml:brushProperty name="width" value="0.0367374010384083" units="cm"/>
      <inkml:brushProperty name="height" value="0.0367374010384083" units="cm"/>
      <inkml:brushProperty name="color" value="#F2385B"/>
      <inkml:brushProperty name="ignorePressure" value="0"/>
    </inkml:brush>
  </inkml:definitions>
  <inkml:trace contextRef="#ctx0" brushRef="#br0">45141 38724 598,'-95'-21'37,"5"5"-4	,7 7-5,6 6-4,3 8-2,0 8-3,1 10-1,-1 10-2,6 1-5,12-7-6,13-5-8,12-7-7,11 1-5,10 5-3,8 7-4,10 6-4,4 3 1,0 0 5,1 0 5,-1 0 3,1 6 7,-1 12 7,0 13 6,0 12 8,-1-1 3,-3-16-1,-4-15-1,-2-16-1,-2 3 1,0 22 0,0 22 2,0 21 1,0 2-1,0-19-3,0-19-2,0-17-3,-5 5 0,-9 31 2,-9 31 1,-9 31 2,-2 12 1,6-6-1,7-6 1,5-7-1,4-11-6,0-20-10,-1-17-11,1-19-11,12-31-12,25-43-10,24-44-12,25-42-12,6-22 1,-12 0 10,-13 0 10,-11 0 11,-9 7 9,-3 11 4,-2 13 6,-4 13 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7"/>
    </inkml:context>
    <inkml:brush xml:id="br0">
      <inkml:brushProperty name="width" value="0.029850248247385" units="cm"/>
      <inkml:brushProperty name="height" value="0.029850248247385" units="cm"/>
      <inkml:brushProperty name="color" value="#F2385B"/>
      <inkml:brushProperty name="ignorePressure" value="0"/>
    </inkml:brush>
  </inkml:definitions>
  <inkml:trace contextRef="#ctx0" brushRef="#br0">44993 39562 737,'50'-202'-10,"-1"41"6	,0 39 5,1 40 6,2 24 6,6 5 6,7 7 6,6 6 6,3 6 1,0 6-2,0 7-4,0 6-2,-2 8-7,-3 14-9,-2 11-9,-4 13-10,-5 10-2,-6 10 4,-5 9 4,-7 10 4,-8 7 2,-9 6 0,-9 6-2,-9 7 1,-11 4 0,-13 3 4,-12 3 3,-12 3 3,-8-1 2,-3-6-1,-3-7-1,-3-5-1,3-12-1,10-15-2,8-15-2,10-16-3,-5-1-1,-18 12-2,-19 13-2,-19 12-2,-5-1-4,6-11-2,5-13-5,8-12-4,5-16-3,6-18-6,6-19-4,7-18-5,9-6 1,12 6 7,13 6 5,11 7 6,6 2 4,-4 0-2,-2 1 0,-4-1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7"/>
    </inkml:context>
    <inkml:brush xml:id="br0">
      <inkml:brushProperty name="width" value="0.0329711399972439" units="cm"/>
      <inkml:brushProperty name="height" value="0.0329711399972439" units="cm"/>
      <inkml:brushProperty name="color" value="#F2385B"/>
      <inkml:brushProperty name="ignorePressure" value="0"/>
    </inkml:brush>
  </inkml:definitions>
  <inkml:trace contextRef="#ctx0" brushRef="#br0">44993 39463 667,'161'96'-44,"-26"-7"11	,-24-6 11,-25-6 12,-18-9 10,-13-12 9,-12-13 11,-12-13 10,-3 1 6,6 12 2,6 13 3,6 12 3,5 10-1,3 10-2,3 9-5,3 9-2,-3-3-6,-9-15-8,-10-15-10,-9-16-7,-2-13-4,2-8 2,3-10 2,4-9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7"/>
    </inkml:context>
    <inkml:brush xml:id="br0">
      <inkml:brushProperty name="width" value="0.027281953021884" units="cm"/>
      <inkml:brushProperty name="height" value="0.027281953021884" units="cm"/>
      <inkml:brushProperty name="color" value="#F2385B"/>
      <inkml:brushProperty name="ignorePressure" value="0"/>
    </inkml:brush>
  </inkml:definitions>
  <inkml:trace contextRef="#ctx0" brushRef="#br0">47704 38330 806,'141'1'65,"-11"4"-13	,-13 3-15,-12 3-14,-10 1-10,-6 0-9,-5 1-9,-7-1-7,-7-1-4,-5-4 3,-6-2 2,-7-4 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7"/>
    </inkml:context>
    <inkml:brush xml:id="br0">
      <inkml:brushProperty name="width" value="0.0314623340964317" units="cm"/>
      <inkml:brushProperty name="height" value="0.0314623340964317" units="cm"/>
      <inkml:brushProperty name="color" value="#F2385B"/>
      <inkml:brushProperty name="ignorePressure" value="0"/>
    </inkml:brush>
  </inkml:definitions>
  <inkml:trace contextRef="#ctx0" brushRef="#br0">48788 37788 699,'-97'98'-10,"3"1"5	,3 0 6,3-1 4,1 4 8,-4 6 8,-3 5 9,-3 8 9,0 0 1,3-2-6,3-4-5,3-2-7,11-13-4,19-22-3,18-21-3,18-21-3,2-2-2,-15 18 0,-16 19-1,-15 18 0,-2 2-4,12-15-7,13-16-7,12-16-6,13-21-9,12-27-9,12-29-10,12-27-9,7-10-1,0 5 9,-1 6 9,1 7 8,-2 6 6,-3 6 4,-3 6 5,-3 6 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8"/>
    </inkml:context>
    <inkml:brush xml:id="br0">
      <inkml:brushProperty name="width" value="0.036754421889782" units="cm"/>
      <inkml:brushProperty name="height" value="0.036754421889782" units="cm"/>
      <inkml:brushProperty name="color" value="#F2385B"/>
      <inkml:brushProperty name="ignorePressure" value="0"/>
    </inkml:brush>
  </inkml:definitions>
  <inkml:trace contextRef="#ctx0" brushRef="#br0">47457 39069 598,'43'51'18,"-12"3"-2	,-12 3-2,-13 3-2,-6-3 0,0-9-1,0-10-1,0-9 1,-2 2 0,-2 12 2,-4 13 1,-3 12 2,-2 13 2,-5 16 1,-1 16 1,-5 14 3,-2 6-2,-3-7-2,-3-6-4,-4-6-2,2-12-2,7-19 0,5-18 1,7-19 0,7-25-9,10-30-19,8-31-19,10-31-18,8-20-9,6-9 2,6-9 3,6-10 2,4 1 6,-1 9 12,0 8 10,0 11 10,-1 11 8,-3 16 1,-4 15 3,-2 16 1,-5 9 3,-7 3 2,-5 3 1,-7 3 2,5 2 1,16-1 3,15 1 0,15 0 2,8 1 2,0 3 0,0 3 2,0 4 0,-5 6 3,-9 8 4,-9 11 4,-10 8 4,-10 11 2,-12 12-2,-13 13 0,-12 12-2,-11 10 1,-10 5 0,-8 7 1,-10 6 1,-1-5-1,6-16-4,6-14-4,7-16-3,20-23-4,38-31-4,37-31-2,37-30-5,18-26-6,0-17-11,0-19-10,0-19-12,-2-6-5,-7 7-3,-7 5-2,-5 7-2,-11 10 1,-16 16 2,-15 16 2,-15 14 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8"/>
    </inkml:context>
    <inkml:brush xml:id="br0">
      <inkml:brushProperty name="width" value="0.0282131694257259" units="cm"/>
      <inkml:brushProperty name="height" value="0.0282131694257259" units="cm"/>
      <inkml:brushProperty name="color" value="#F2385B"/>
      <inkml:brushProperty name="ignorePressure" value="0"/>
    </inkml:brush>
  </inkml:definitions>
  <inkml:trace contextRef="#ctx0" brushRef="#br0">50759 37246 779,'-37'26'5,"25"3"11	,24 4 9,25 2 11,12 0 2,1-2-5,-1-4-5,0-3-6,-1-1-8,-3-1-11,-4 1-10,-2 0-11,-5-1-5,-6 1 3,-7 0 3,-6-1 1,-7-1 1,-9-3-5,-10-3-4,-9-3-4,-14 2 0,-18 5 1,-19 7 3,-19 6 2,-5 1 3,6-2 6,5-4 6,7-3 5,7-1 3,5-1 0,6 1 0,7 0 0,13-4 3,23-6 6,20-5 5,22-7 6,17-6 1,13-7-4,12-5-5,12-6-3,1-3-4,-8 4-4,-10 3-3,-9 4-3,-8 0-1,-6 1-1,-6 0 1,-6-1-1,-5-1-3,-3-2-6,-3-5-8,-3-2-7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09"/>
    </inkml:context>
    <inkml:brush xml:id="br0">
      <inkml:brushProperty name="width" value="0.0391382724046707" units="cm"/>
      <inkml:brushProperty name="height" value="0.0391382724046707" units="cm"/>
      <inkml:brushProperty name="color" value="#F2385B"/>
      <inkml:brushProperty name="ignorePressure" value="0"/>
    </inkml:brush>
  </inkml:definitions>
  <inkml:trace contextRef="#ctx0" brushRef="#br0">51104 36802 562,'-26'80'0,"-3"13"3	,-4 11 1,-2 13 2,-2 10 1,0 5 1,0 7 0,0 6 2,-3-1 0,-6-5 0,-6-7-1,-7-5 0,-2-9-1,-1-8-1,0-10 0,1-9-2,2-10 1,7-8-1,6-10 1,6-9 0,4-10 1,4-8-2,2-10 1,4-9-1,12-10 0,22-8-2,21-10 0,22-9-1,15-8-3,10-5-5,9-8-7,9-5-5,-2 3-2,-12 12 0,-12 13 2,-13 12 1,-16 12 3,-22 12 6,-22 13 5,-21 12 6,-19 10 5,-15 5 5,-15 7 4,-16 6 5,-9 3 2,-3 0-2,-4-1-2,-2 1-1,3-1-3,9-4-5,9-3-5,9-3-3,12-7-3,11-13 0,13-12 2,12-13 0,14-10-5,16-10-10,15-8-10,15-10-10,11-5-3,6 0 7,7 1 7,5-1 6,-1 4 4,-9 5 1,-10 7 2,-9 6 1,-5 9 6,-4 12 9,-3 13 9,-4 12 10,-2 11 5,-3 9-2,-3 10-1,-4 8-2,-1 3 1,0-7 1,0-7 2,0-5 1,5-6-2,9-7-3,9-6-4,9-6-4,6-7-3,4-10 0,3-9-2,2-10-1,9-15-7,12-21-10,12-22-12,12-21-11,2-12-5,-9 1 0,-10 0 2,-8 0 1,-9 1 1,-6 3 4,-5 4 3,-7 2 3,-8 4 1,-9 3 1,-9 2 0,-9 4 0,-7 6 5,-3 10 8,-2 8 9,-4 10 9,-8 9 3,-11 9-2,-13 9-2,-13 10-2,-7 12 0,-3 16 4,-4 14 4,-2 17 3,1 4 1,7-7 0,5-5-2,7-7-1,7-1 0,10 3-2,8 3-1,10 3-1,14 0-3,19-3-6,18-3-5,18-3-6,17-10-3,16-15-3,15-15-2,16-15-2,10-15-6,6-12-8,7-12-9,6-12-9,-8-2-1,-22 9 5,-21 9 6,-21 10 5,-15 5 2,-6-1 1,-5 0-1,-7 1-1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10"/>
    </inkml:context>
    <inkml:brush xml:id="br0">
      <inkml:brushProperty name="width" value="0.0384639389812946" units="cm"/>
      <inkml:brushProperty name="height" value="0.0384639389812946" units="cm"/>
      <inkml:brushProperty name="color" value="#F2385B"/>
      <inkml:brushProperty name="ignorePressure" value="0"/>
    </inkml:brush>
  </inkml:definitions>
  <inkml:trace contextRef="#ctx0" brushRef="#br0">53371 37295 571,'93'69'20,"-13"-9"-5	,-13-9-6,-11-9-5,-7-5-3,0 0 0,1 0 0,-1 0 1,-4 0-3,-10 0-3,-9 0-3,-9-1-3,-12 1-1,-16 0 1,-15 0 3,-16 0 2,-16 3 1,-19 7 2,-19 5 1,-18 6 1,-6 4 2,6 0 4,6-1 4,7 1 4,7-4 3,9-5 0,10-7 2,8-6 1,21-8-1,31-9-3,30-9-3,31-9-2,19-10-3,6-9-4,6-9-3,6-9-4,2-3-2,-4 2-3,-2 4-3,-4 3-3,-7 3 0,-12 3 2,-13 3 3,-12 3 1,-10 14 7,-5 24 10,-7 26 10,-6 24 11,-6 17 4,-6 9-3,-7 9-3,-5 10-1,-4 5-3,0 4-1,1 3-2,-1 3-1,0 0-2,1-3-3,-1-3-2,0-4-3,1-3-2,-1-7-2,1-7-1,-1-5-3,2-11 0,3-16-1,3-15-2,3-15 0,0-10 0,-3-2-1,-3-4 2,-3-3-1,-9-4 0,-16-7-3,-15-6-2,-16-5-3,-5-11-2,2-11-1,4-13-2,2-12-1,5-8 0,6-3 4,7-3 2,6-3 2,8 0 3,14 3 0,11 3 2,13 3 0,12 2 1,13 0 1,11 0 0,14-1 2,11 1 0,13 0-1,12-1-1,12 1-1,13 0-2,12 0-2,13-1-2,11 1-4,7 1-5,0 4-9,-1 2-9,1 4-8,-11 1-2,-21 0 6,-22 0 5,-22 0 6,-13 3 3,-7 6 1,-6 7 1,-6 5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10"/>
    </inkml:context>
    <inkml:brush xml:id="br0">
      <inkml:brushProperty name="width" value="0.0401321537792683" units="cm"/>
      <inkml:brushProperty name="height" value="0.0401321537792683" units="cm"/>
      <inkml:brushProperty name="color" value="#F2385B"/>
      <inkml:brushProperty name="ignorePressure" value="0"/>
    </inkml:brush>
  </inkml:definitions>
  <inkml:trace contextRef="#ctx0" brushRef="#br0">55490 38724 548,'-44'91'62,"8"-16"-12	,10-14-15,9-17-12,5-8-10,-1-4-4,1-3-5,0-3-4,-2 5-2,-3 12 2,-3 13 2,-3 12 1,-3 7 1,-4 4 1,-2 2 0,-3 4 0,-1-5 0,4-12 1,3-13-2,2-12 1,9-18-3,12-25-4,12-25-5,12-24-4,12-20-3,8-16-1,10-15-1,9-16-1,6-4 0,3 6 1,4 7 1,2 5 2,0 6 2,-2 7 4,-4 6 4,-3 6 5,-3 11 2,-3 15 3,-3 15 3,-3 16 2,-2 11 2,0 6-1,1 6-1,-1 6 0,-3 16 3,-6 24 4,-6 25 5,-6 25 5,-8 13 1,-9 4-3,-10 2-3,-9 4-3,-7-3-3,-7-10-3,-5-9-3,-7-9-2,-5-10-2,-2-8 1,-4-10 0,-3-9 1,-1-8-2,0-6-7,-1-6-5,1-6-6,2-10-3,2-12-1,3-12-2,4-12 0,4-11 0,6-10 2,7-9 1,5-9 2,6-3 1,2 3 1,3 3 1,4 4 1,2 3 2,4 7 1,2 6 1,4 7 1,8-3 1,11-8 1,14-10-1,11-9 1,11-3 1,10 3 1,8 3 2,10 3 1,5 2 1,0 0 1,-1 0 1,1-1 1,-1 4-1,1 6 0,-1 6-2,1 6-1,-4 7-2,-5 5-2,-7 7-2,-6 6-3,-8 2-1,-9-4-1,-9-3-1,-9-2 0,-15-4-11,-17-3-19,-20-3-21,-17-3-19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5"/>
    </inkml:context>
    <inkml:brush xml:id="br0">
      <inkml:brushProperty name="width" value="0.0318919532001019" units="cm"/>
      <inkml:brushProperty name="height" value="0.0318919532001019" units="cm"/>
      <inkml:brushProperty name="color" value="#F2385B"/>
      <inkml:brushProperty name="ignorePressure" value="0"/>
    </inkml:brush>
  </inkml:definitions>
  <inkml:trace contextRef="#ctx0" brushRef="#br0">35200 2550 689,'37'121'18,"-24"-5"1	,-26-7 2,-24-5 2,-17 5 0,-5 19 1,-7 19-1,-5 19 1,-4 5-2,0-5-2,0-7-2,0-5-3,6-17-2,13-24-4,12-26-3,13-24-3,-2 1-1,-16 28 3,-15 28 1,-15 29 3,-4 4-2,9-19-7,10-18-5,10-19-6,7-19-6,6-19-6,7-18-7,6-19-7,6-19-4,6-19-2,7-18-3,6-19-1,3-5 2,0 9 9,0 10 8,0 10 8,1 0 5,4-5 4,3-7 3,3-5 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11"/>
    </inkml:context>
    <inkml:brush xml:id="br0">
      <inkml:brushProperty name="width" value="0.045324444770813" units="cm"/>
      <inkml:brushProperty name="height" value="0.045324444770813" units="cm"/>
      <inkml:brushProperty name="color" value="#F2385B"/>
      <inkml:brushProperty name="ignorePressure" value="0"/>
    </inkml:brush>
  </inkml:definitions>
  <inkml:trace contextRef="#ctx0" brushRef="#br0">57166 38281 485,'0'-47'1,"0"7"4	,0 7 3,0 5 3,3 2 2,6-4-2,7-2-2,5-3 0,4 2 0,-1 10 2,1 9 2,0 10 2,-1 4 0,1 0 1,0 0-1,-1 0 0,-1 7 0,-3 16-2,-3 16-1,-3 15-1,-3 21 0,-3 29 2,-4 26 3,-2 29 2,-7 14 1,-9-1 0,-9 1 0,-9-1 1,-2-10-1,6-22-2,7-22-1,5-21-3,4-16-1,0-14-2,-1-11-1,1-13-3,-3 8 0,-7 27 2,-6 28 1,-5 28 0,-4 5 1,-1-19-4,2-18-4,-1-19-2,0-15-3,0-13-5,0-12-3,0-12-4,-2-12-5,-2-13-6,-4-12-5,-3-13-5,1-10-1,2-10 5,3-8 4,4-10 6,4 0 2,6 9 1,7 9 1,5 10 1,2-2 1,-3-12-2,-3-12 0,-3-13-2,3-7 2,10-4 2,8-3 4,10-2 3,9 2 5,9 10 7,9 9 8,10 9 6,9 7 5,9 7-2,9 7 1,10 5-1,4 2 0,1-4-2,-1-2-2,0-3-2,-1-2-4,-4 0-10,-2 0-8,-4 0-10,-7 1-4,-13 4-3,-11 3-2,-14 3-2,-5 2-1,0 4-1,-1 3 0,1 4-1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49:11"/>
    </inkml:context>
    <inkml:brush xml:id="br0">
      <inkml:brushProperty name="width" value="0.0389390774071217" units="cm"/>
      <inkml:brushProperty name="height" value="0.0389390774071217" units="cm"/>
      <inkml:brushProperty name="color" value="#F2385B"/>
      <inkml:brushProperty name="ignorePressure" value="0"/>
    </inkml:brush>
  </inkml:definitions>
  <inkml:trace contextRef="#ctx0" brushRef="#br0">58299 38281 564,'113'138'32,"-22"-18"-9	,-22-18-7,-21-19-9,-14 2 2,-7 21 12,-5 22 13,-7 21 12,-7 8 5,-10-6-3,-8-6-3,-10-6-3,-20-2-8,-31 3-14,-31 3-13,-30 3-13,-4-12-18,25-27-25,25-29-23,24-27-24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29"/>
    </inkml:context>
    <inkml:brush xml:id="br0">
      <inkml:brushProperty name="width" value="0.0332166627049446" units="cm"/>
      <inkml:brushProperty name="height" value="0.0332166627049446" units="cm"/>
      <inkml:brushProperty name="color" value="#F2385B"/>
      <inkml:brushProperty name="ignorePressure" value="0"/>
    </inkml:brush>
  </inkml:definitions>
  <inkml:trace contextRef="#ctx0" brushRef="#br0">16650 44650 662,'3'48'1,"6"-3"4	,7-3 3,6-2 3,6 0 2,6 7 0,7 6 2,6 7 1,1-3-1,-3-8-2,-3-10-3,-2-9-2,-5-5-1,-2 0 1,-3 0 0,-3 0 0,-2-4-1,0-5-4,0-7-3,0-5-4,0-4-2,0 0 1,0 0 0,0 0 1,0 1 1,0 4 0,0 3 1,0 3 0,0-1 2,0-2-1,0-3 0,0-3 1,0-2-1,0 0 1,0 0-1,0 0-1,0 0 1,0 0 0,0 0-1,0 0 1,0 0 0,0 0 1,0 0 1,0 0 0,1 0 0,4 0 1,3 0 0,3 0 0,-1-2 0,-2-3-2,-3-3-1,-3-2 0,-1-1-1,4 3 0,3 3 2,3 4 0,-1-1 1,-2-3-1,-3-3 1,-3-2 0,-1-1 0,4 3 1,3 3 1,3 4 0,1-1 0,1-3 0,-1-3-1,1-2 0,-3-3-1,-2 1 0,-3-1 1,-3 1-1,-1 1 0,4 3 0,3 3 1,3 4-1,1-1 0,1-3 0,-1-3 0,1-2 1,-1-3-1,1 1 0,-1-1 1,1 1-1,-3-1 1,-2 1 0,-3-1 0,-3 1-1,-1 1 0,4 3 0,3 3-2,3 4 0,1-1 0,1-3-1,-1-3 0,1-2 0,-1-1 0,1 3 0,-1 3 2,1 4 0,-1 1 1,1 0 0,-1 0 0,1 0 0,-1-2 0,1-3-1,-1-3-1,1-2 0,-3-1 0,-2 3 0,-3 3-1,-3 4 0,-1 1 1,4 0 0,3 0 0,3 0 1,1 0 0,1 0 0,-1 0 0,1 0 1,-1 0 0,1 0 1,-1 0 0,1 0 2,-1 1-1,1 4 0,-1 3 0,1 3-2,-1-1 1,1-2-2,-1-3 1,1-3 0,-3-1 0,-2 4 0,-3 3 2,-3 3 0,-1 1 1,4 1 0,3-1 1,3 1-1,1-1 0,1 1-1,-1-1 0,1 1-1,4 1-1,9 3 1,10 3 0,10 4 0,-1-1-1,-9-3 1,-10-3 0,-8-2 0,-8-3 0,-2 1-1,-3-1 1,-3 1-1,1 1 0,6 3 1,7 3-1,6 4 1,-1-1-1,-5-3 1,-7-3-1,-5-2 0,-3-3 1,4 1-1,3-1 1,3 1 0,1-1 0,1 1 0,-1-1-1,1 1 1,-1-1-1,1 1-1,-1-1-1,1 1-1,-3-1 0,-2 1 1,-3-1 0,-3 1 2,-1 1 0,4 3 0,3 3 0,3 4 0,1-3 0,1-5 0,-1-7-2,1-5 1,-3-3-1,-2 4-1,-3 3 1,-3 3-1,-2 1 1,0 1 0,0-1 0,0 1 2,1-1-1,4 1 0,3-1 1,3 1-1,4-1-1,7 1-1,6-1-1,7 1-2,-3-3 0,-8-2 1,-10-3 1,-9-3 1,-4-2 2,4 0-1,3 0 0,3 0 1,-1 0-1,-2 0 1,-3 0 0,-3 0 0,-1 0 0,4 0 0,3 0-1,3 0 1,1 0 0,1 0-1,-1 0 1,1 0 0,-1 0-1,1 0-1,-1 0-1,1 0-2,7-4 0,16-5-2,15-7 0,17-5-1,-1-3 0,-16 4 1,-15 3 1,-15 3 0,-1 1 0,16 1 1,15-1 0,17 1 0,-1-1 1,-16 1 1,-15-1 2,-15 1 1,4-1 2,25 1 1,25-1 0,25 1 1,14-1 0,3 1 0,3-1 0,4 1-2,-1-3 1,-3-2-1,-3-3 0,-2-3 0,-5-1 0,-2 4 1,-3 3 1,-3 3 1,1 3 0,6 3 1,7 3 1,6 4 0,1 2 1,-3 4-2,-3 3-2,-2 3 0,-8-1-1,-8-2-1,-10-3 0,-9-3-2,-13-2-1,-16 0 1,-15 0-1,-15 0-1,0 0 0,20 0 1,18 0-1,20 0 1,-3 0-1,-21 0 1,-22 0 0,-22 0 0,-10 0 0,4 0 0,3 0 0,3 0 1,1 0-1,1 0 1,-1 0 0,1 0 0,-1 0 0,1 0-1,-1 0 1,1 0-1,-1 0 0,1 0 0,-1 0-1,1 0 0,-1 0 0,1 0 0,-1 0 1,1 0 0,4-2-1,9-3 1,10-3-1,10-2-1,-1-1 1,-9 3 0,-10 3 0,-8 4 1,-6-1 0,1-3 0,-1-3 1,1-2-1,-1-1 0,1 3 1,-1 3-1,1 4 1,-1-1-1,1-3-1,-1-3 0,1-2-1,-1-1 0,1 3 0,-1 3 1,1 4 0,-1-1 1,1-3 0,-1-3 0,1-2 0,-1-3 0,1 1-1,-1-1 1,1 1-1,22-3 0,48-2-1,47-3 0,47-3-1,10 1 0,-24 6 2,-26 7 0,-24 6 1,-12 3 2,4 0 0,3 0 2,3 0 2,-4 0-1,-8 0 0,-10 0-2,-9 0 0,1-4-1,13-5 1,12-7 0,13-5 1,-4-3 0,-18 4 0,-19 3-1,-18 3 0,-17 3-1,-11 3 1,-14 3 0,-11 4 0,0 1 1,17 0 0,15 0 0,16 0 1,5 1 0,-2 4-1,-3 3 0,-3 3-1,-2 1-2,0 1 0,0-1-1,0 1-2,1-4 0,4-6 0,3-6-1,3-6 0,1-6 0,1-2 0,-1-3 0,1-3 2,-3-2-1,-2 0 1,-3 0 0,-3 0 1,1 1 1,6 4 4,7 3 3,6 3 2,-2 1 2,-9 1-3,-10-1-1,-8 1-2,-3 1-1,7 3 1,6 3 0,7 4 0,0 1 2,-2 0 0,-3 0 1,-3 0 1,-4 0 0,-3 0 0,-3 0 0,-2 0 0,-5 1-1,-2 4-1,-3 3-1,-3 3-1,-2-1-1,0-2-2,0-3-2,0-3 0,-4-1-1,-5 4 0,-7 3 1,-5 3 1,-3-1-2,4-2-2,3-3-2,3-3-3,3-2-2,3 0 0,3 0 1,4 0-1,1 0 0,0 0 3,0 0 0,0 0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1"/>
    </inkml:context>
    <inkml:brush xml:id="br0">
      <inkml:brushProperty name="width" value="0.0399626716971397" units="cm"/>
      <inkml:brushProperty name="height" value="0.0399626716971397" units="cm"/>
      <inkml:brushProperty name="color" value="#F2385B"/>
      <inkml:brushProperty name="ignorePressure" value="0"/>
    </inkml:brush>
  </inkml:definitions>
  <inkml:trace contextRef="#ctx0" brushRef="#br0">50600 6150 550,'70'-183'1,"-9"34"3	,-10 35 2,-8 35 3,-8 21 2,-2 9 2,-3 10 2,-3 10 2,-6 14 1,-5 23 1,-7 22 2,-5 22 0,-12 26 1,-16 31 0,-15 32-1,-15 31 0,-15 28-1,-12 25-1,-13 25-1,-12 25 0,-12 17-1,-8 9 0,-10 10 0,-9 10 0,-2-3 0,6-11-3,7-14-1,6-11-3,9-20-2,13-24-4,12-26-5,13-24-4,12-29-3,13-31-5,12-31-4,13-31-4,9-34-5,6-33-4,7-35-5,6-34-6,6-29 1,6-21 2,7-22 4,6-22 4,3-2 0,0 19-2,0 19-2,0 19-2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1"/>
    </inkml:context>
    <inkml:brush xml:id="br0">
      <inkml:brushProperty name="width" value="0.0344697088003159" units="cm"/>
      <inkml:brushProperty name="height" value="0.0344697088003159" units="cm"/>
      <inkml:brushProperty name="color" value="#F2385B"/>
      <inkml:brushProperty name="ignorePressure" value="0"/>
    </inkml:brush>
  </inkml:definitions>
  <inkml:trace contextRef="#ctx0" brushRef="#br0">51100 5700 638,'96'142'10,"-5"-16"-1	,-7-15 0,-5-15-2,-11-15 0,-11-12 0,-14-13 0,-11-12 0,2 7 2,19 29 6,19 28 6,19 28 6,7 12 2,-3-3-2,-3-3-1,-2-2-1,-5-6-1,-2-6-1,-3-6-1,-3-6-1,-4-10-3,-3-12-9,-3-13-7,-2-12-7,-6-7-8,-6 1-5,-6-1-7,-6 1-6,-9-1-3,-8 1-3,-10-1-2,-9 1-3,-10-6 2,-9-8 4,-10-10 3,-8-9 5,-4-7 3,3-3 2,3-3 3,4-2 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2"/>
    </inkml:context>
    <inkml:brush xml:id="br0">
      <inkml:brushProperty name="width" value="0.038081631064415" units="cm"/>
      <inkml:brushProperty name="height" value="0.038081631064415" units="cm"/>
      <inkml:brushProperty name="color" value="#F2385B"/>
      <inkml:brushProperty name="ignorePressure" value="0"/>
    </inkml:brush>
  </inkml:definitions>
  <inkml:trace contextRef="#ctx0" brushRef="#br0">50850 9700 577,'-233'96'71,"84"-55"-18	,85-57-17,85-55-19,52-28-9,22 4-3,22 3-2,23 3-2,10 7 0,0 14 1,0 11 2,0 14 2,-13 8-1,-24 7-3,-26 6-4,-24 7-4,-1 4-2,26 3-1,24 3-3,26 4-1,4 10 0,-16 19 3,-15 19 3,-15 19 2,-18 19 4,-19 23 2,-18 22 2,-19 22 3,-21 16 1,-21 14 1,-22 11-2,-22 14 1,-16-1 3,-9-12 5,-10-13 6,-8-12 5,-6-12 3,1-8 0,-1-10-1,1-9 0,5-24-3,14-37-5,11-38-5,14-37-6,10-30-8,9-22-9,10-22-10,10-21-11,8-18-5,10-12-2,10-13-2,9-12-1,9-1-1,9 14 0,10 11 0,10 14 0,0 14 3,-5 20 7,-7 18 6,-5 20 7,0 2 4,10-12 0,10-13 1,9-12 0,-2 1 3,-12 16 1,-13 15 3,-12 17 3,-1 2 2,14-9 0,11-10 2,14-8 0,-1 0 1,-12 14-2,-13 11-2,-12 14-2,-13 13 4,-12 16 9,-13 15 9,-12 17 9,-19 17 5,-25 23 1,-25 22 1,-25 22 1,-21 16-1,-15 14-2,-15 11-1,-16 14-2,-4-4-3,10-19-3,10-18-4,9-19-4,13-21-4,20-21-5,18-22-4,20-22-4,21-27-8,25-31-9,25-31-9,25-31-10,14-9-2,3 17 4,3 15 5,4 16 5,1 5 0,0-2-4,0-3-3,0-3-4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3"/>
    </inkml:context>
    <inkml:brush xml:id="br0">
      <inkml:brushProperty name="width" value="0.0400576330721378" units="cm"/>
      <inkml:brushProperty name="height" value="0.0400576330721378" units="cm"/>
      <inkml:brushProperty name="color" value="#F2385B"/>
      <inkml:brushProperty name="ignorePressure" value="0"/>
    </inkml:brush>
  </inkml:definitions>
  <inkml:trace contextRef="#ctx0" brushRef="#br0">55550 6550 549,'67'81'27,"-16"13"-5	,-15 12-7,-15 13-6,-12 13-2,-6 17 0,-6 15 2,-6 16 0,-4-1 1,1-15-2,-1-15 0,1-16-2,1-15 0,3-11-2,3-14 0,4-11-2,1-14 0,0-11-2,0-14-1,0-11-1,-2-4 0,-3 6 2,-3 7 1,-2 6 1,0-10-3,7-24-9,6-26-10,7-24-9,0-26-4,-2-24 1,-3-26 2,-3-24 2,-1-17 2,4-5 5,3-7 5,3-5 4,1 2 4,1 13 1,-1 12 2,1 13 2,2 13 2,7 17-1,6 15 1,7 16 1,10 10 3,16 7 6,15 6 8,17 7 5,5 5 3,-3 7-5,-3 6-3,-2 7-4,-8 7-3,-8 9-3,-10 10-2,-9 10-2,-10 7-1,-9 6 0,-10 7-1,-8 6 0,-14 10 1,-15 17 1,-15 15 1,-16 16 2,-12 4 0,-5-6 0,-7-6 1,-5-6 1,-12-2-1,-16 3 1,-15 3-1,-15 4 1,4-10-1,25-22-1,25-22 1,25-21-2,17-17 0,9-8-1,10-10-2,10-9-1,13-7-1,19-3-2,19-3-2,19-2-1,10-3-1,4 1 0,3-1 1,3 1 0,1 2-2,1 7-2,-1 6-4,1 7-2,-6 4-2,-8 3 0,-10 3 2,-9 4 0,-12 5 0,-11 10 2,-14 10 1,-11 9 2,-15 9 2,-16 9 3,-15 10 4,-15 10 3,-21 8 3,-25 10 1,-25 10 1,-25 9 2,-16 6 0,-6 3 2,-6 3 0,-6 4 0,4-9 0,16-18-1,15-19-1,17-18-2,19-17 0,26-11 2,24-14 1,26-11 1,8-6 2,-5 4 1,-7 3 3,-5 3 1,8-7-1,26-15-4,24-15-3,26-16-4,22-12-2,23-5-4,22-7-4,22-5-2,13-1-1,7 6 0,6 7 1,7 6 0,-1 3-2,-6 0-7,-6 0-6,-6 0-6,-10 3-2,-12 6 3,-13 7 2,-12 6 2,-15 7 2,-15 10 2,-15 10 2,-16 9 1,-18 15 3,-18 22 5,-19 22 5,-18 23 5,-15 11 5,-9 4 3,-10 3 5,-8 3 3,2-10 2,16-21-1,15-22-2,17-22-2,-4 1 0,-22 26 0,-22 24 1,-21 26 2,-10 15-1,3 6 2,3 7 0,4 6 1,16-22-1,32-50-2,31-50-4,32-50-2,22-30-7,17-9-8,15-10-9,16-8-10,10-6-4,7 1-1,6-1 1,7 1-1,-3 5 2,-8 14 0,-10 11 2,-9 14 2,-10 10 2,-9 9 4,-10 10 4,-8 10 4,-12 10 1,-12 13 1,-13 12-1,-12 13 0,-7 4 2,1-3 4,-1-3 5,1-2 4,-7 11 3,-12 29 2,-13 28 1,-12 28 2,-9 9 0,-2-9-2,-3-10-1,-3-8-1,4-14-2,13-15-2,12-15-1,13-16-1,10-12-1,10-5 1,10-7 1,9-5 1,10-15-2,14-22-5,11-22-4,14-21-4,7-15-2,3-6 1,3-6 1,4-6 2,2-4-1,4 1-5,3-1-5,3 1-4,-4 5-1,-8 14 1,-10 11 3,-9 14 1,-9 10 3,-5 9 0,-7 10 1,-5 10 2,-8 14 5,-5 23 8,-7 22 9,-5 22 9,-4 13 4,0 7 1,0 6 1,0 7 1,0-4-1,0-12-1,0-13-2,0-12-2,4-13 0,10-12-2,10-13-1,9-12-1,10-19-6,14-25-9,11-25-10,14-25-10,7-25-5,3-25-2,3-25-1,4-25 0,-1-16-3,-3-6 0,-3-6-2,-2-6 0,-6-2 0,-6 3 3,-6 3 4,-6 4 3,-6 8 2,-2 17 2,-3 15 2,-3 16 1,-7 20 5,-9 25 5,-10 25 7,-8 25 6,0 0 5,14-25 3,11-25 4,14-25 3,2-4 3,-6 20 1,-6 18 1,-6 20 1,-6 14-1,-2 14-4,-3 11-5,-3 14-4,-6 13-3,-5 16 0,-7 15 0,-5 17 0,-8 22-2,-5 32-3,-7 31-3,-5 32-3,-4 21-1,0 13 2,0 12 0,0 13 2,-2 6 2,-3 0 1,-3 0 1,-2 0 1,-1 0 1,3 0-1,3 0-1,4 0-1,2-15 0,4-27-1,3-28 1,3-28-2,3-23-6,3-15-13,3-15-14,4-16-13,4-19-7,6-22-1,7-22 0,6-21-1,3-29 1,0-34 1,0-35 1,0-33 2,-4-3 3,-5 32 8,-7 31 8,-5 32 6,-3 11 6,4-5 2,3-7 2,3-5 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4"/>
    </inkml:context>
    <inkml:brush xml:id="br0">
      <inkml:brushProperty name="width" value="0.0406548753380775" units="cm"/>
      <inkml:brushProperty name="height" value="0.0406548753380775" units="cm"/>
      <inkml:brushProperty name="color" value="#F2385B"/>
      <inkml:brushProperty name="ignorePressure" value="0"/>
    </inkml:brush>
  </inkml:definitions>
  <inkml:trace contextRef="#ctx0" brushRef="#br0">59800 6450 541,'137'-183'0,"-24"34"0	,-26 35 0,-24 35 0,-17 22-1,-5 14 0,-7 11-2,-5 14 0,3-1-2,17-12-1,15-13-1,16-12-1,1-1 0,-12 14 4,-13 11 3,-12 14 3,6 2 3,25-6 0,25-6 1,25-6 1,10 1 2,-2 9 0,-3 10 2,-3 10 2,-6 4-1,-5 0 0,-7 0-3,-5 0 0,-9 3 0,-9 6 4,-10 7 3,-8 6 3,-11 4 2,-8 4 0,-10 3-1,-9 3 0,-7 4 0,-3 7 0,-3 6 0,-2 7 0,-3 4 0,1 3-1,-1 3 0,1 4-1,-3 7 0,-2 13-3,-3 12-1,-3 13-3,-2 10-1,0 10-2,0 10-2,0 9-1,0 18-3,0 29 0,0 28-3,0 28-1,0-2 0,0-31-1,0-31 1,0-31 0,0-24-2,0-16-1,0-15-2,0-15-2,0 16-2,0 51-2,0 49-3,0 51-2,0 5 3,0-36 6,0-39 9,0-36 6,-4-28 5,-5-15 1,-7-15 2,-5-16 1,-6-15 0,-3-11 0,-3-14-1,-2-11-1,-6-17-3,-6-18-6,-6-19-5,-6-18-7,-6-20-1,-2-18 2,-3-19 3,-3-18 1,4-1-4,13 19-11,12 19-13,13 19-11,-5-26-8,-22-68-4,-22-69-6,-21-68-4,-1-3 4,22 67 11,22 65 12,23 66 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4"/>
    </inkml:context>
    <inkml:brush xml:id="br0">
      <inkml:brushProperty name="width" value="0.0330958366394043" units="cm"/>
      <inkml:brushProperty name="height" value="0.0330958366394043" units="cm"/>
      <inkml:brushProperty name="color" value="#F2385B"/>
      <inkml:brushProperty name="ignorePressure" value="0"/>
    </inkml:brush>
  </inkml:definitions>
  <inkml:trace contextRef="#ctx0" brushRef="#br0">61050 6400 664,'45'3'0,"-9"6"1	,-10 7 2,-8 6 1,-8 3 3,-2 0 3,-3 0 3,-3 0 3,-4 4 3,-3 10 0,-3 10 2,-2 9 0,-11 9 0,-15 9-1,-15 10-2,-16 10-1,-12 11-2,-5 17 1,-7 15-1,-5 16 0,-6 5-1,-3-2-1,-3-3-1,-2-3-2,3-10-1,14-16-4,11-15-4,14-15-2,8-18-6,7-19-8,6-18-8,7-19-8,7-18-7,9-15-4,10-15-7,10-16-4,4-7 1,0 4 10,0 3 9,0 3 8,1 3 7,4 3 2,3 3 3,3 4 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4"/>
    </inkml:context>
    <inkml:brush xml:id="br0">
      <inkml:brushProperty name="width" value="0.0299106780439615" units="cm"/>
      <inkml:brushProperty name="height" value="0.0299106780439615" units="cm"/>
      <inkml:brushProperty name="color" value="#F2385B"/>
      <inkml:brushProperty name="ignorePressure" value="0"/>
    </inkml:brush>
  </inkml:definitions>
  <inkml:trace contextRef="#ctx0" brushRef="#br0">60000 7700 735,'142'-113'29,"-16"26"-3	,-15 24-1,-15 26-3,-6 15 0,7 6-2,6 7 0,7 6-1,-1 4-1,-6 4-1,-6 3-1,-6 3-2,-7 4-3,-6 7-5,-6 6-7,-6 7-6,-10 5-2,-12 7 3,-13 6 3,-12 7 2,-12 2-3,-8 1-11,-10-1-10,-9 1-10,-10-3-2,-9-2 4,-10-3 6,-8-3 4,-3-7 6,7-9 7,6-10 7,7-8 6,-6-1 3,-15 9 2,-15 10 0,-16 10 2,-1-1-1,17-9 1,15-10-2,16-8 1,-4 0 0,-21 14 3,-22 11 2,-22 14 2,-4 0 1,17-8-2,15-10 0,16-9-2,12-7-1,9-3 0,10-3-1,10-2-1,7-8-12,6-8-24,7-10-25,6-9-24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37"/>
    </inkml:context>
    <inkml:brush xml:id="br0">
      <inkml:brushProperty name="width" value="0.0291025806218386" units="cm"/>
      <inkml:brushProperty name="height" value="0.0291025806218386" units="cm"/>
      <inkml:brushProperty name="color" value="#F2385B"/>
      <inkml:brushProperty name="ignorePressure" value="0"/>
    </inkml:brush>
  </inkml:definitions>
  <inkml:trace contextRef="#ctx0" brushRef="#br0">55300 15800 755,'43'25'-21,"-11"0"5	,-14 0 7,-11 0 5,-7 4 8,0 10 7,0 10 8,0 9 8,-4 10 2,-5 14-1,-7 11-3,-5 14-2,-8 8-1,-5 7-2,-7 6 0,-5 7-2,-6-1-1,-3-6-4,-3-6-4,-2-6-4,2-10-2,9-12-2,10-13-1,10-12-3,7-19-9,6-25-19,7-25-17,6-25-19,4-11-2,4 3 13,3 3 13,3 4 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6"/>
    </inkml:context>
    <inkml:brush xml:id="br0">
      <inkml:brushProperty name="width" value="0.0310382973402739" units="cm"/>
      <inkml:brushProperty name="height" value="0.0310382973402739" units="cm"/>
      <inkml:brushProperty name="color" value="#F2385B"/>
      <inkml:brushProperty name="ignorePressure" value="0"/>
    </inkml:brush>
  </inkml:definitions>
  <inkml:trace contextRef="#ctx0" brushRef="#br0">34650 4100 708,'45'-18'3,"-9"17"6	,-10 15 5,-8 16 5,-6 18 3,1 22-2,-1 22-1,1 23-1,-7 22-1,-12 26 0,-13 24 0,-12 26 1,-5 10 1,3-3-1,3-3 0,4-2 0,2-11-3,4-15-6,3-15-8,3-16-5,1-15-6,1-11-1,-1-14-3,1-11-1,1-23-1,3-31 2,3-31 2,4-31 3,1-31-4,0-27-9,0-28-8,0-28-10,1-10-1,4 9 2,3 10 4,3 10 4,-1 10 4,-2 13 4,-3 12 6,-3 13 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5"/>
    </inkml:context>
    <inkml:brush xml:id="br0">
      <inkml:brushProperty name="width" value="0.0330760255455971" units="cm"/>
      <inkml:brushProperty name="height" value="0.0330760255455971" units="cm"/>
      <inkml:brushProperty name="color" value="#F2385B"/>
      <inkml:brushProperty name="ignorePressure" value="0"/>
    </inkml:brush>
  </inkml:definitions>
  <inkml:trace contextRef="#ctx0" brushRef="#br0">60150 8050 665,'98'-44'13,"-3"13"-1	,-3 12 1,-2 13 1,-3 9-1,1 6 1,-1 7 1,1 6 0,-1 3 2,1 0 2,-1 0 4,1 0 1,-4 0 0,-6 0-6,-6 0-6,-6 0-6,-7-2-6,-6-3-6,-6-3-7,-6-2-7,-9 0-5,-8 7-7,-10 6-6,-9 7-6,-7-1 1,-3-6 10,-3-6 9,-2-6 10,-11 1 4,-15 9 0,-15 10 1,-16 10-1,-12 4 2,-5 0 4,-7 0 3,-5 0 4,-3-2 4,4-3 4,3-3 5,3-2 3,6-5 2,9-2-1,10-3-2,10-3-1,13-6 3,19-5 8,19-7 7,19-5 8,15-4-2,13 0-10,12 0-10,13 0-10,7 0-8,4 0-6,3 0-6,3 0-7,-1-2-3,-2-3-1,-3-3-2,-3-2-1,-9-1-1,-11 3 0,-14 3 1,-11 4-1,-11 4 3,-5 6 4,-7 7 4,-5 6 4,-12 7 5,-16 10 4,-15 10 3,-15 9 5,-14 7 1,-8 7-1,-10 6 0,-9 7-1,-1-1 3,10-6 8,10-6 6,9-6 8,17-10 3,25-12 0,25-13-2,25-12 1,17-13-6,9-12-7,10-13-9,10-12-8,2-5-4,-3 3 1,-3 3 0,-2 4 0,-8 2-1,-8 4-7,-10 3-5,-9 3-6,-1-1-5,10-2-5,10-3-6,9-3-5,-1 1-3,-8 6 0,-10 7 1,-9 6-1,-9 6 3,-5 6 6,-7 7 7,-5 6 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1:35"/>
    </inkml:context>
    <inkml:brush xml:id="br0">
      <inkml:brushProperty name="width" value="0.0297997798770666" units="cm"/>
      <inkml:brushProperty name="height" value="0.0297997798770666" units="cm"/>
      <inkml:brushProperty name="color" value="#F2385B"/>
      <inkml:brushProperty name="ignorePressure" value="0"/>
    </inkml:brush>
  </inkml:definitions>
  <inkml:trace contextRef="#ctx0" brushRef="#br0">61250 10300 738,'-105'84'6,"41"-31"14	,40-31 12,42-31 13,24-20 3,9-5-8,10-7-7,10-5-8,-3-1-12,-11 6-17,-14 7-16,-11 6-16,-6 4-10,4 4-4,3 3-3,3 3-4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48"/>
    </inkml:context>
    <inkml:brush xml:id="br0">
      <inkml:brushProperty name="width" value="0.0329821147024632" units="cm"/>
      <inkml:brushProperty name="height" value="0.0329821147024632" units="cm"/>
      <inkml:brushProperty name="color" value="#F2385B"/>
      <inkml:brushProperty name="ignorePressure" value="0"/>
    </inkml:brush>
  </inkml:definitions>
  <inkml:trace contextRef="#ctx0" brushRef="#br0">49100 5250 667,'-25'-72'1,"0"6"5	,0 7 3,0 6 4,0 4 3,0 4 2,0 3 2,0 3 2,-2 4 1,-3 7-2,-3 6-1,-2 7-1,-6 4-1,-6 3 0,-6 3 0,-6 4-1,-4 8-2,1 17-5,-1 15-4,1 16-5,4 2-3,9-8-2,10-10-1,10-9-1,-3 13-2,-11 39 1,-14 36-1,-11 39 0,-7 22 1,0 10 2,0 10 0,0 9 3,6-1 1,13-8 5,12-10 4,13-9 3,9-9 3,6-5 0,7-7 1,6-5 1,9-12-2,13-16-5,12-15-4,13-15-6,10-18-4,10-19-4,10-18-3,9-19-4,9-18-5,9-15-3,10-15-3,10-16-5,-3-10 0,-11-3 4,-14-3 3,-11-2 4,-12 2 2,-9 9 1,-10 10 0,-8 10 1,-6 2 0,1-3 1,-1-3-1,1-2 0,-3-3 0,-2 1 2,-3-1 0,-3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48"/>
    </inkml:context>
    <inkml:brush xml:id="br0">
      <inkml:brushProperty name="width" value="0.0322684533894062" units="cm"/>
      <inkml:brushProperty name="height" value="0.0322684533894062" units="cm"/>
      <inkml:brushProperty name="color" value="#F2385B"/>
      <inkml:brushProperty name="ignorePressure" value="0"/>
    </inkml:brush>
  </inkml:definitions>
  <inkml:trace contextRef="#ctx0" brushRef="#br0">48150 6800 681,'-19'-46'30,"13"10"-5	,12 10-3,13 9-4,12 6-4,13 3-2,12 3-3,13 4-3,10 1-1,10 0 0,10 0 2,9 0 0,1 3 1,-6 6 1,-6 7-1,-6 6 1,-7 6-2,-6 6-6,-6 7-4,-6 6-5,-10 7-2,-12 10 2,-13 10 0,-12 9 2,-12 12 3,-8 16 4,-10 15 5,-9 17 5,-10 7 4,-9 0 2,-10 0 2,-8 0 3,-3-10 0,7-18-3,6-19-2,7-18-4,7-25-14,9-27-30,10-28-28,10-28-28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49"/>
    </inkml:context>
    <inkml:brush xml:id="br0">
      <inkml:brushProperty name="width" value="0.0369226224720478" units="cm"/>
      <inkml:brushProperty name="height" value="0.0369226224720478" units="cm"/>
      <inkml:brushProperty name="color" value="#F2385B"/>
      <inkml:brushProperty name="ignorePressure" value="0"/>
    </inkml:brush>
  </inkml:definitions>
  <inkml:trace contextRef="#ctx0" brushRef="#br0">52950 5650 595,'-72'151'0,"6"4"0	,7 3 0,6 3 0,6 10 6,6 20 11,7 18 11,6 20 12,7 3 5,10-8-3,10-10-1,9-9-3,12-18-3,16-24-6,15-26-5,17-24-6,16-29-4,19-31-2,19-31-4,19-31-2,12-34-5,6-33-5,7-35-6,6-34-7,-4-13-4,-11 9-4,-14 10-2,-11 10-4,-20 11 0,-24 17 4,-26 15 4,-24 16 4,-6-1 2,17-15-2,15-15-1,16-16-1,-2 2 2,-19 23 5,-18 22 5,-19 22 6,-8-1 2,3-21-1,3-22-2,4-22-1,-9-5 0,-18 13 1,-19 12 1,-18 13 0,-21 13 7,-22 17 11,-22 15 12,-21 16 11,-14 15 2,-2 16-11,-3 15-8,-3 17-11,1 10-3,6 6-1,7 7 1,6 6 0,9-1-9,13-5-21,12-7-21,13-5-19,12-11-4,13-11 13,12-14 15,13-11 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0"/>
    </inkml:context>
    <inkml:brush xml:id="br0">
      <inkml:brushProperty name="width" value="0.0352451018989086" units="cm"/>
      <inkml:brushProperty name="height" value="0.0352451018989086" units="cm"/>
      <inkml:brushProperty name="color" value="#F2385B"/>
      <inkml:brushProperty name="ignorePressure" value="0"/>
    </inkml:brush>
  </inkml:definitions>
  <inkml:trace contextRef="#ctx0" brushRef="#br0">53500 6150 624,'40'54'23,"-18"10"-3	,-19 10-3,-18 9-4,-15 9-1,-9 9 5,-10 10 2,-8 10 4,-8 10 3,-2 13-1,-3 12 2,-3 13 0,1-1-1,6-11-2,7-14-2,6-11-2,7-17-4,10-18-5,10-19-5,9-18-4,9-35-12,9-50-15,10-50-16,10-50-15,8-29-6,10-5 8,10-7 6,9-5 7,7-1 6,7 6 6,6 7 6,7 6 5,-1 9 6,-6 13 3,-6 12 4,-6 13 4,-7 15 5,-6 19 7,-6 19 6,-6 19 7,-6 13 3,-2 10 0,-3 10 1,-3 9 0,-4 12 0,-3 16-3,-3 15-3,-2 17-2,-3 0-3,1-11-2,-1-14-2,1-11-3,-3 0 0,-2 17 1,-3 15 1,-3 16 2,-2 1-1,0-12-3,0-13-5,0-12-2,0 4-4,0 22 0,0 22-1,0 23-2,0 6-2,0-5-6,0-7-5,0-5-5,0-12-2,0-16 2,0-15 3,0-15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0"/>
    </inkml:context>
    <inkml:brush xml:id="br0">
      <inkml:brushProperty name="width" value="0.03110720962286" units="cm"/>
      <inkml:brushProperty name="height" value="0.03110720962286" units="cm"/>
      <inkml:brushProperty name="color" value="#F2385B"/>
      <inkml:brushProperty name="ignorePressure" value="0"/>
    </inkml:brush>
  </inkml:definitions>
  <inkml:trace contextRef="#ctx0" brushRef="#br0">53250 7550 707,'-68'-4'42,"17"-5"-4	,15-7-6,16-5-4,10-6-5,7-3-3,6-3-5,7-2-4,13-9-2,22-12-2,22-13-2,23-12-2,14-10 1,10-6 2,10-6 2,9-6 1,-8 7 1,-25 22-1,-25 22-2,-25 23-1,-13 8-13,1-3-25,-1-3-25,1-2-26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0"/>
    </inkml:context>
    <inkml:brush xml:id="br0">
      <inkml:brushProperty name="width" value="0.0389419570565224" units="cm"/>
      <inkml:brushProperty name="height" value="0.0389419570565224" units="cm"/>
      <inkml:brushProperty name="color" value="#F2385B"/>
      <inkml:brushProperty name="ignorePressure" value="0"/>
    </inkml:brush>
  </inkml:definitions>
  <inkml:trace contextRef="#ctx0" brushRef="#br0">55550 5850 564,'-66'-115'72,"19"23"-14	,19 22-15,19 22-14,12 8-8,6-2-1,7-3-2,6-3-1,15-6-4,26-5-5,24-7-6,26-5-6,2 2-2,-18 13 1,-19 12 0,-18 13 1,5-1 0,32-11-1,31-14 1,32-11-2,15-9-2,0-3-4,0-3-6,0-2-3,-2-5-4,-3-2 1,-3-3-1,-2-3 0,-6-2-2,-6 0-2,-6 0-2,-6 0-4,-9 0 3,-8 0 7,-10 0 6,-9 0 7,-10 6 5,-9 13 2,-10 12 3,-8 13 3,-12 10 3,-12 10 2,-13 10 2,-12 9 2,-9 9 1,-2 9-1,-3 10-1,-3 10 0,-7 22 4,-9 39 11,-10 36 10,-8 39 11,-4 18 3,3 0-5,3 0-4,4 0-4,7-5-3,13-9-2,12-10-2,13-8-2,15-15-2,19-19-2,19-18-3,19-19-1,13-19-7,10-19-10,10-18-12,9-19-11,4-19-6,1-19-4,-1-18-3,1-19-4,-3-15 0,-2-8 1,-3-10 2,-3-9 2,-7-9 2,-9-5 3,-10-7 4,-8-5 3,-14-4 7,-15 0 9,-15 0 8,-16 0 10,-19 7 7,-22 17 5,-22 15 5,-21 16 6,-20 13 2,-15 14 0,-15 11 0,-16 14 1,-12 14-4,-5 20-9,-7 18-8,-5 20-10,-3 10-3,4 3 0,3 3 1,3 4 1,9-4-8,16-9-14,15-10-15,17-8-15,10-6-6,6 1 1,7-1 2,6 1 2,7-4 3,10-6 7,10-6 5,9-6 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1"/>
    </inkml:context>
    <inkml:brush xml:id="br0">
      <inkml:brushProperty name="width" value="0.035129189491272" units="cm"/>
      <inkml:brushProperty name="height" value="0.035129189491272" units="cm"/>
      <inkml:brushProperty name="color" value="#F2385B"/>
      <inkml:brushProperty name="ignorePressure" value="0"/>
    </inkml:brush>
  </inkml:definitions>
  <inkml:trace contextRef="#ctx0" brushRef="#br0">60150 2900 626,'-25'103'7,"0"6"-2	,0 7-2,0 6-1,0 3 4,0 0 11,0 0 12,0 0 10,0-5 3,0-9-6,0-10-5,0-8-6,3-11-6,6-8-4,7-10-6,6-9-5,6-18-7,6-24-7,7-26-9,6-24-8,-1-10-3,-5 6-1,-7 7 1,-5 6 0,-4-12-1,0-27-3,0-28-2,0-28-3,3-13 3,6 3 8,7 3 9,6 4 8,3 8 6,0 17 6,0 15 5,0 16 4,4 13 2,10 14-1,10 11-1,9 14-2,2 7 4,-2 3 6,-3 3 8,-3 4 7,-2 4 2,0 6-6,0 7-5,0 6-4,-2 9-4,-3 13 2,-3 12-1,-2 13 1,-8 2-5,-8-5-11,-10-7-12,-9-5-10,-12-4-4,-11 0 5,-14 0 4,-11 0 5,-7-4 4,0-5 2,0-7 3,0-5 1,-2-6 8,-3-3 9,-3-3 11,-2-2 10,10-5 3,25-2-2,25-3-3,25-3-2,15-2-10,7 0-16,6 0-15,7 0-16,0 1-7,-2 4 2,-3 3 1,-3 3 2,-6 3 1,-5 3 1,-7 3 0,-5 4 2,-6 2 2,-3 4 6,-3 3 4,-2 3 6,-9 1 2,-12 1-1,-13-1-1,-12 1 0,-12 1 7,-8 3 15,-10 3 15,-9 4 14,-4-3 3,4-5-12,3-7-12,3-5-12,6-11-20,9-11-26,10-14-28,10-11-26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1"/>
    </inkml:context>
    <inkml:brush xml:id="br0">
      <inkml:brushProperty name="width" value="0.032350979745388" units="cm"/>
      <inkml:brushProperty name="height" value="0.032350979745388" units="cm"/>
      <inkml:brushProperty name="color" value="#F2385B"/>
      <inkml:brushProperty name="ignorePressure" value="0"/>
    </inkml:brush>
  </inkml:definitions>
  <inkml:trace contextRef="#ctx0" brushRef="#br0">58450 2850 680,'-91'0'8,"19"0"18	,19 0 16,19 0 18,24 1 1,32 4-14,31 3-13,32 3-14,11 3-10,-5 3-6,-7 3-5,-5 4-5,-6 1-3,-3 0-1,-3 0 0,-2 0-1,-9 7 0,-12 17 1,-13 15 1,-12 16 1,-13 9 1,-12 3 5,-13 3 3,-12 4 4,-13-1 2,-12-3 1,-13-3 1,-12-2 1,-13 3 1,-12 14 0,-13 11 0,-12 14 0,6-7-2,25-25-3,25-25-4,25-25-3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6"/>
    </inkml:context>
    <inkml:brush xml:id="br0">
      <inkml:brushProperty name="width" value="0.0323753170669079" units="cm"/>
      <inkml:brushProperty name="height" value="0.0323753170669079" units="cm"/>
      <inkml:brushProperty name="color" value="#F2385B"/>
      <inkml:brushProperty name="ignorePressure" value="0"/>
    </inkml:brush>
  </inkml:definitions>
  <inkml:trace contextRef="#ctx0" brushRef="#br0">35000 4050 679,'137'-133'25,"-24"34"-14	,-26 35-14,-24 35-13,-13 19-4,0 7 8,0 6 8,0 7 8,-4 10 6,-5 16 5,-7 15 5,-5 17 4,-6 13 1,-3 13-4,-3 12-4,-2 13-3,-5 12-1,-2 13 3,-3 12 2,-3 13 3,-2 7 0,0 4-1,0 3-1,0 3-2,0-2-2,0-6-3,0-6-4,0-6-4,0-15-1,0-21-1,0-22-2,0-22 0,0-15-2,0-5-4,0-7-3,0-5-5,-2-14-2,-3-18-3,-3-19-2,-2-18-3,-8-18-3,-8-16-4,-10-15-3,-9-15-3,-9-18-2,-5-19 2,-7-18 1,-5-19 3,2 4 3,13 29 7,12 28 6,13 28 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2"/>
    </inkml:context>
    <inkml:brush xml:id="br0">
      <inkml:brushProperty name="width" value="0.0371246226131916" units="cm"/>
      <inkml:brushProperty name="height" value="0.0371246226131916" units="cm"/>
      <inkml:brushProperty name="color" value="#F2385B"/>
      <inkml:brushProperty name="ignorePressure" value="0"/>
    </inkml:brush>
  </inkml:definitions>
  <inkml:trace contextRef="#ctx0" brushRef="#br0">61000 4700 592,'4'104'67,"10"10"-12	,10 10-13,9 9-14,4 9-6,1 9-4,-1 10-2,1 10-3,-3 2-1,-2-3 1,-3-3 1,-3-2 2,-4-8-1,-3-8-2,-3-10-3,-2-9-1,-3-7-1,1-3 1,-1-3 1,1-2 0,-1-8-3,1-8-7,-1-10-9,1-9-8,-10-30-10,-19-50-12,-18-50-13,-19-50-12,-10-22-3,1 6 8,-1 7 7,1 6 8,4 13 8,9 23 8,10 22 8,10 22 8,5 8 4,4-2 3,3-3 1,3-3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2"/>
    </inkml:context>
    <inkml:brush xml:id="br0">
      <inkml:brushProperty name="width" value="0.0372312925755978" units="cm"/>
      <inkml:brushProperty name="height" value="0.0372312925755978" units="cm"/>
      <inkml:brushProperty name="color" value="#F2385B"/>
      <inkml:brushProperty name="ignorePressure" value="0"/>
    </inkml:brush>
  </inkml:definitions>
  <inkml:trace contextRef="#ctx0" brushRef="#br0">60800 6900 590,'1'75'15,"4"0"-1	,3 0 0,3 0-1,3-4 0,3-5 2,3-7 0,4-5 2,4 2 1,6 13 3,7 12 2,6 13 3,4-1 0,4-11 0,3-14-1,3-11-2,-1-14-2,-2-11-4,-3-14-4,-3-11-4,-1-14-2,4-11 2,3-14 2,3-11 1,-1-18-6,-2-22-11,-3-22-12,-3-21-13,-6-9-9,-5 7-7,-7 6-8,-5 7-7,-4 11 1,0 20 6,0 18 9,0 20 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3"/>
    </inkml:context>
    <inkml:brush xml:id="br0">
      <inkml:brushProperty name="width" value="0.039185494184494" units="cm"/>
      <inkml:brushProperty name="height" value="0.039185494184494" units="cm"/>
      <inkml:brushProperty name="color" value="#F2385B"/>
      <inkml:brushProperty name="ignorePressure" value="0"/>
    </inkml:brush>
  </inkml:definitions>
  <inkml:trace contextRef="#ctx0" brushRef="#br0">61750 8950 561,'-93'-68'-38,"17"17"19	,15 15 20,16 16 19,4 10 10,-6 7 1,-6 6 1,-6 7 2,-2 8-2,3 14-2,3 11-3,4 14-3,-1 11-2,-3 14-2,-3 11-1,-2 14-1,0 8-1,7 7 0,6 6 0,7 7-1,5 5 0,7 7-3,6 6-1,7 7-2,10-3-1,16-8-1,15-10-1,17-9 0,14-15-2,17-18-4,15-19-2,16-18-3,13-23-5,14-24-3,11-26-3,14-24-5,2-24-4,-6-22-4,-6-22-5,-6-21-3,-10-14-3,-12-2 1,-13-3 1,-12-3 0,-13 4 3,-12 13 5,-13 12 5,-12 13 5,-12 1 5,-8-9 6,-10-10 4,-9-8 6,-10 3 2,-9 20 0,-10 18 0,-8 20 0,-3 13 1,7 9 4,6 10 2,7 10 3,-6-3 4,-15-11 7,-15-14 5,-16-11 6,-12-4 2,-5 6-3,-7 7-2,-5 6-2,-3 7-2,4 10-4,3 10-4,3 9-2,3 12-5,3 16-2,3 15-5,4 17-3,2 11-6,4 10-7,3 10-7,3 9-7,4 2-8,7-2-11,6-3-10,7-3-11,5-9 0,7-11 8,6-14 9,7-11 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3"/>
    </inkml:context>
    <inkml:brush xml:id="br0">
      <inkml:brushProperty name="width" value="0.0412127450108528" units="cm"/>
      <inkml:brushProperty name="height" value="0.0412127450108528" units="cm"/>
      <inkml:brushProperty name="color" value="#F2385B"/>
      <inkml:brushProperty name="ignorePressure" value="0"/>
    </inkml:brush>
  </inkml:definitions>
  <inkml:trace contextRef="#ctx0" brushRef="#br0">61800 9500 533,'-4'-46'0,"-5"10"-2	,-7 10 0,-5 9-1,-8 7 4,-5 7 11,-7 6 11,-5 7 11,-4 7 4,0 9-6,0 10-3,0 10-5,0 5-1,0 4 0,0 3 1,0 3 1,3 3-1,6 3-2,7 3-2,6 4-2,6-3-1,6-5 0,7-7-2,6-5 0,9-3-2,13 4-3,12 3-2,13 3-3,15-10-3,19-21-3,19-22-3,19-22-2,10-26-6,4-27-6,3-28-7,3-28-8,-11-2-4,-25 25-2,-25 25-4,-25 25-2,-13 10-2,1-2 0,-1-3 0,1-3-1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4"/>
    </inkml:context>
    <inkml:brush xml:id="br0">
      <inkml:brushProperty name="width" value="0.0337690599262714" units="cm"/>
      <inkml:brushProperty name="height" value="0.0337690599262714" units="cm"/>
      <inkml:brushProperty name="color" value="#F2385B"/>
      <inkml:brushProperty name="ignorePressure" value="0"/>
    </inkml:brush>
  </inkml:definitions>
  <inkml:trace contextRef="#ctx0" brushRef="#br0">69600 4000 651,'-143'98'-18,"17"-3"2	,15-3 2,16-2 3,4 8 6,-6 22 11,-6 22 10,-6 23 11,-6 14 5,-2 10-2,-3 10-1,-3 9-2,8-10-2,23-28-2,22-28-4,22-27-2,12-9-2,3 13 1,3 12 0,4 13 1,15-4-1,28-18 1,28-19 0,29-18 0,19-20-2,14-18-5,11-19-5,14-18-4,7-18-5,3-16-2,3-15-3,4-15-3,-4-12-4,-9-6-5,-10-6-6,-8-6-6,-12-2-1,-12 3 3,-13 3 3,-12 4 3,-13 7-1,-12 13-5,-13 12-5,-12 13-4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4"/>
    </inkml:context>
    <inkml:brush xml:id="br0">
      <inkml:brushProperty name="width" value="0.0343747437000275" units="cm"/>
      <inkml:brushProperty name="height" value="0.0343747437000275" units="cm"/>
      <inkml:brushProperty name="color" value="#F2385B"/>
      <inkml:brushProperty name="ignorePressure" value="0"/>
    </inkml:brush>
  </inkml:definitions>
  <inkml:trace contextRef="#ctx0" brushRef="#br0">69200 6000 640,'-79'3'5,"45"6"12	,43 7 12,45 6 11,24 1 2,6-3-7,7-3-9,6-2-7,1-3-6,-3 1-4,-3-1-2,-2 1-4,-8 5-2,-8 14 0,-10 11 0,-9 14-2,-13 10 3,-16 9 3,-15 10 4,-15 10 4,-15 8 2,-12 10 0,-13 10 2,-12 9 0,-5-5-3,3-19-9,3-18-7,4-19-7,4-24-15,6-28-21,7-28-19,6-27-21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4"/>
    </inkml:context>
    <inkml:brush xml:id="br0">
      <inkml:brushProperty name="width" value="0.0339238792657852" units="cm"/>
      <inkml:brushProperty name="height" value="0.0339238792657852" units="cm"/>
      <inkml:brushProperty name="color" value="#F2385B"/>
      <inkml:brushProperty name="ignorePressure" value="0"/>
    </inkml:brush>
  </inkml:definitions>
  <inkml:trace contextRef="#ctx0" brushRef="#br0">70600 3200 648,'0'53'27,"0"6"5	,0 7 4,0 6 5,-2 4-2,-3 4-6,-3 3-6,-2 3-6,-3-5-4,1-12-3,-1-13-2,1-12-2,1-7-2,3 1-1,3-1-1,4 1 0,-3 12-2,-5 25 0,-7 25 0,-5 25-1,-3 3-3,4-19-5,3-18-5,3-19-5,3-27-9,3-34-10,3-35-11,4-33-10,2-14-3,4 10 5,3 10 6,3 9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4"/>
    </inkml:context>
    <inkml:brush xml:id="br0">
      <inkml:brushProperty name="width" value="0.0343216545879841" units="cm"/>
      <inkml:brushProperty name="height" value="0.0343216545879841" units="cm"/>
      <inkml:brushProperty name="color" value="#F2385B"/>
      <inkml:brushProperty name="ignorePressure" value="0"/>
    </inkml:brush>
  </inkml:definitions>
  <inkml:trace contextRef="#ctx0" brushRef="#br0">70300 3400 640,'4'-66'8,"10"19"1	,10 19 1,9 19 1,6 9 3,3 0 2,3 0 3,4 0 3,1 4 0,0 10-1,0 10-1,0 9-2,-2 4-3,-3 1-4,-3-1-5,-2 1-4,-6 1-4,-6 3-3,-6 3-4,-6 4-3,-10 2-3,-12 4 0,-13 3 0,-12 3-1,-12 1 1,-8 1-1,-10-1 2,-9 1-1,-2-4 6,6-6 8,7-6 9,6-6 9,9-6 4,13-2-1,12-3 0,13-3-2,13-4 1,17-3 2,15-3 2,16-2 1,10-5 1,7-2-1,6-3-3,7-3 0,-3-1-9,-8 4-12,-10 3-13,-9 3-13,-9 1-13,-5 1-12,-7-1-13,-5 1-11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5"/>
    </inkml:context>
    <inkml:brush xml:id="br0">
      <inkml:brushProperty name="width" value="0.0353494398295879" units="cm"/>
      <inkml:brushProperty name="height" value="0.0353494398295879" units="cm"/>
      <inkml:brushProperty name="color" value="#F2385B"/>
      <inkml:brushProperty name="ignorePressure" value="0"/>
    </inkml:brush>
  </inkml:definitions>
  <inkml:trace contextRef="#ctx0" brushRef="#br0">72550 7300 622,'-65'84'5,"23"19"11	,22 19 9,22 19 11,18 15 3,16 13-5,15 12-6,17 13-5,10-2-3,6-16 0,7-15 0,6-15 0,7-23-2,10-28-2,10-28-2,9-27-1,4-28-3,1-24-1,-1-26-3,1-24-2,-9-15-3,-15-3-4,-15-3-4,-16-2-5,-15 3-2,-11 14 1,-14 11 1,-11 14 1,-1-9 0,13-28-1,12-28-1,13-27-1,-2-19 1,-16-5 1,-15-7 2,-15-5 1,-14-4 2,-8 0 2,-10 0 3,-9 0 1,-13 7 4,-16 17 5,-15 15 6,-15 16 4,-14 18 3,-8 22 0,-10 22-2,-9 23-1,-7 22-2,-3 26-4,-3 24-5,-2 26-3,-1 16-7,3 10-8,3 10-9,4 9-8,8 1-8,17-6-5,15-6-6,16-6-6,12-12 0,9-15 6,10-15 7,10-16 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5"/>
    </inkml:context>
    <inkml:brush xml:id="br0">
      <inkml:brushProperty name="width" value="0.0341412387788296" units="cm"/>
      <inkml:brushProperty name="height" value="0.0341412387788296" units="cm"/>
      <inkml:brushProperty name="color" value="#F2385B"/>
      <inkml:brushProperty name="ignorePressure" value="0"/>
    </inkml:brush>
  </inkml:definitions>
  <inkml:trace contextRef="#ctx0" brushRef="#br0">73350 7350 644,'-46'50'40,"10"0"-12	,10 0-12,9 0-11,2 7-2,-2 17 5,-3 15 7,-3 16 7,-6 13 0,-5 14-4,-7 11-6,-5 14-4,-3 2-3,4-6-2,3-6-2,3-6-2,6-15-2,9-21-2,10-22-2,10-22-2,10-36-5,13-50-8,12-50-7,13-50-8,6-27-2,0-3 3,0-3 5,0-2 3,0-1 4,0 3 4,0 3 4,0 4 4,-2 7 6,-3 13 8,-3 12 8,-2 13 8,-5 15 6,-2 19 8,-3 19 5,-3 19 7,-2 21 3,0 26-2,0 24 0,0 26-1,0 15-4,0 6-7,0 7-7,0 6-8,-2 4-5,-3 4-6,-3 3-3,-2 3-6,-3-1-4,1-2-5,-1-3-3,1-3-4,-1-7-5,1-9-6,-1-10-5,1-8-5,-3-11-3,-2-8-1,-3-10 1,-3-9-2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6"/>
    </inkml:context>
    <inkml:brush xml:id="br0">
      <inkml:brushProperty name="width" value="0.0307698119431734" units="cm"/>
      <inkml:brushProperty name="height" value="0.0307698119431734" units="cm"/>
      <inkml:brushProperty name="color" value="#F2385B"/>
      <inkml:brushProperty name="ignorePressure" value="0"/>
    </inkml:brush>
  </inkml:definitions>
  <inkml:trace contextRef="#ctx0" brushRef="#br0">35150 4700 714,'135'-68'-28,"-27"17"8	,-28 15 10,-28 16 9,-20 12 9,-8 9 10,-10 10 9,-9 10 9,-7 11 4,-3 17-2,-3 15-1,-2 16-2,-6 13-4,-6 14-7,-6 11-7,-6 14-8,-1-6-3,7-21 0,6-22-1,7-22 0,5-21-2,7-18-7,6-19-4,7-18-6,7-21-3,9-22 0,10-22-1,10-21 1,0-3 0,-5 20 0,-7 18 0,-5 20 1,-1 3 0,6-8 0,7-10 0,6-9 0,-1-2-3,-5 6-5,-7 7-7,-5 6-7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6"/>
    </inkml:context>
    <inkml:brush xml:id="br0">
      <inkml:brushProperty name="width" value="0.0280431322753429" units="cm"/>
      <inkml:brushProperty name="height" value="0.0280431322753429" units="cm"/>
      <inkml:brushProperty name="color" value="#F2385B"/>
      <inkml:brushProperty name="ignorePressure" value="0"/>
    </inkml:brush>
  </inkml:definitions>
  <inkml:trace contextRef="#ctx0" brushRef="#br0">73100 8600 784,'-43'-50'2,"17"0"4	,15 0 3,16 0 4,16 0 5,20 0 3,18 0 6,20 0 4,6 0-2,-2 0-8,-3 0-8,-3 0-9,2-7-3,10-11 2,10-14 3,9-11 2,-7 2-4,-21 19-13,-22 19-12,-22 19-12,-11 7-8,0-3-3,0-3-4,0-2-3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6"/>
    </inkml:context>
    <inkml:brush xml:id="br0">
      <inkml:brushProperty name="width" value="0.0302029717713594" units="cm"/>
      <inkml:brushProperty name="height" value="0.0302029717713594" units="cm"/>
      <inkml:brushProperty name="color" value="#F2385B"/>
      <inkml:brushProperty name="ignorePressure" value="0"/>
    </inkml:brush>
  </inkml:definitions>
  <inkml:trace contextRef="#ctx0" brushRef="#br0">75350 3550 728,'-7'-61'29,"-11"28"5	,-14 28 4,-11 29 5,-11 26-2,-5 25-11,-7 25-10,-5 25-9,-6 17-6,-3 9 0,-3 10 1,-2 10 0,0-3-3,7-11-4,6-14-4,7-11-6,8-17-3,14-18-3,11-19-2,14-18-4,8-20-6,7-18-9,6-19-10,7-18-9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6"/>
    </inkml:context>
    <inkml:brush xml:id="br0">
      <inkml:brushProperty name="width" value="0.0329810604453087" units="cm"/>
      <inkml:brushProperty name="height" value="0.0329810604453087" units="cm"/>
      <inkml:brushProperty name="color" value="#F2385B"/>
      <inkml:brushProperty name="ignorePressure" value="0"/>
    </inkml:brush>
  </inkml:definitions>
  <inkml:trace contextRef="#ctx0" brushRef="#br0">73800 4550 667,'-44'4'-16,"13"10"6	,12 10 5,13 9 5,6 10 7,0 14 6,0 11 8,0 14 7,0 7 2,0 3-2,0 3-1,0 4-3,3-1 0,6-3-1,7-3-1,6-2-1,1-6-1,-3-6-2,-3-6 0,-2-6-3,5-9-3,16-8-3,15-10-6,17-9-3,8-20-6,4-27-6,3-28-7,3-28-6,3-23-7,3-15-6,3-15-8,4-16-6,-9 6-1,-18 28 7,-19 28 6,-18 29 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7"/>
    </inkml:context>
    <inkml:brush xml:id="br0">
      <inkml:brushProperty name="width" value="0.0323632024228573" units="cm"/>
      <inkml:brushProperty name="height" value="0.0323632024228573" units="cm"/>
      <inkml:brushProperty name="color" value="#F2385B"/>
      <inkml:brushProperty name="ignorePressure" value="0"/>
    </inkml:brush>
  </inkml:definitions>
  <inkml:trace contextRef="#ctx0" brushRef="#br0">75900 2250 679,'-46'54'0,"10"10"0	,10 10 0,9 9 1,7 9 3,7 9 8,6 10 8,7 10 9,5-1 2,7-9-2,6-10-3,7-8-1,0-14-4,-2-15-4,-3-15-3,-3-16-3,7-5-2,19 6 1,19 7 2,19 6 0,15-10 1,13-24-4,12-26-1,13-24-3,6-23-3,0-18-2,0-19-4,0-18-3,-5-12-4,-9-3-5,-10-3-4,-8-2-6,-15-1-1,-19 3 2,-18 3 0,-19 4 2,-16 5 1,-12 10 1,-13 10 2,-12 9 1,-19 7 7,-25 7 14,-25 6 14,-25 7 14,-18 5 5,-8 7 0,-10 6-2,-9 7-2,-4 7-4,4 9-10,3 10-10,3 10-8,6 5-10,9 4-11,10 3-11,10 3-10,13 1-3,19 1 6,19-1 6,19 1 5,9-1 3,0 1-2,0-1-1,0 1-2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7"/>
    </inkml:context>
    <inkml:brush xml:id="br0">
      <inkml:brushProperty name="width" value="0.0338120311498642" units="cm"/>
      <inkml:brushProperty name="height" value="0.0338120311498642" units="cm"/>
      <inkml:brushProperty name="color" value="#F2385B"/>
      <inkml:brushProperty name="ignorePressure" value="0"/>
    </inkml:brush>
  </inkml:definitions>
  <inkml:trace contextRef="#ctx0" brushRef="#br0">76550 1550 650,'21'70'-1,"-5"-9"6	,-7-10 5,-5-8 7,-4-1 4,0 9 3,0 10 2,0 10 3,0 2 1,0-3 0,0-3 0,0-2 0,0-1-2,0 3-4,0 3-6,0 4-3,0-3-6,0-5-5,0-7-5,0-5-5,0-4-6,0 0-9,0 0-7,0 0-8,-2-15-7,-3-27-6,-3-28-6,-2-28-7,-5-17 4,-2-2 13,-3-3 13,-3-3 12,1 4 9,6 13 2,7 12 2,6 13 3,3 1 2,0-9 0,0-10 1,0-8 0,0-1 1,0 9-1,0 10 1,0 10 0,0 4 2,0 0 4,0 0 4,0 0 4,4 3 1,10 6 0,10 7 0,9 6-1,6 3 2,3 0 6,3 0 4,4 0 6,2 0 1,4 0-3,3 0-1,3 0-3,-2 0-4,-6 0-5,-6 0-5,-6 0-5,-9 4-5,-8 10-3,-10 10-3,-9 9-3,-12 4-4,-11 1-1,-14-1-4,-11 1-2,-6-1 0,4 1 2,3-1 2,3 1 3,14-6 3,25-8 4,25-10 6,25-9 4,12-5 4,1 0 0,-1 0 2,1 0 2,-6 1 0,-8 4 0,-10 3 1,-9 3-1,-9 3 0,-5 3-1,-7 3-2,-5 4 0,-8 1-2,-5 0 0,-7 0-1,-5 0-1,-12 4-2,-16 10-1,-15 10-2,-15 9-2,-7-2-1,3-12-2,3-13-1,4-12-1,7-7-6,13 1-8,12-1-9,13 1-8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7"/>
    </inkml:context>
    <inkml:brush xml:id="br0">
      <inkml:brushProperty name="width" value="0.0397323742508888" units="cm"/>
      <inkml:brushProperty name="height" value="0.0397323742508888" units="cm"/>
      <inkml:brushProperty name="color" value="#F2385B"/>
      <inkml:brushProperty name="ignorePressure" value="0"/>
    </inkml:brush>
  </inkml:definitions>
  <inkml:trace contextRef="#ctx0" brushRef="#br0">77800 2950 553,'46'95'-26,"-5"-9"18	,-7-10 17,-5-8 17,-1 5 7,6 22 0,7 22-1,6 23-1,1 11-1,-3 4 1,-3 3 1,-2 3 1,0 14 0,7 25 1,6 25 0,7 25 2,-1 6-7,-6-12-11,-6-13-12,-6-12-11,-6-21-8,-2-28-2,-3-28-1,-3-27-3,-6-23-1,-5-16-1,-7-15 0,-5-15-1,-4-21-2,0-25-3,0-25-3,0-25-4,-7-25-2,-11-25 0,-14-25-1,-11-25 0,-4 0 3,6 25 7,7 25 5,6 25 6,4 12 5,4 1 0,3-1 0,3 1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8"/>
    </inkml:context>
    <inkml:brush xml:id="br0">
      <inkml:brushProperty name="width" value="0.0300471000373363" units="cm"/>
      <inkml:brushProperty name="height" value="0.0300471000373363" units="cm"/>
      <inkml:brushProperty name="color" value="#F2385B"/>
      <inkml:brushProperty name="ignorePressure" value="0"/>
    </inkml:brush>
  </inkml:definitions>
  <inkml:trace contextRef="#ctx0" brushRef="#br0">78000 3550 732,'-2'-107'-19,"-3"39"15	,-3 36 16,-2 39 16,-6 25 6,-6 17-2,-6 15-2,-6 16-3,-7 10-2,-6 7-1,-6 6-2,-6 7-1,-2 2-4,3 1-6,3-1-4,4 1-7,2-7-5,4-12-7,3-13-6,3-12-8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8"/>
    </inkml:context>
    <inkml:brush xml:id="br0">
      <inkml:brushProperty name="width" value="0.0317575745284557" units="cm"/>
      <inkml:brushProperty name="height" value="0.0317575745284557" units="cm"/>
      <inkml:brushProperty name="color" value="#F2385B"/>
      <inkml:brushProperty name="ignorePressure" value="0"/>
    </inkml:brush>
  </inkml:definitions>
  <inkml:trace contextRef="#ctx0" brushRef="#br0">77950 3050 692,'142'25'58,"-16"0"-9	,-15 0-9,-15 0-8,-9 3-4,1 6-1,-1 7 0,1 6-1,-3 4-8,-2 4-15,-3 3-17,-3 3-16,-9-4-4,-11-8 7,-14-10 7,-11-9 6,-9-5-2,-3 0-14,-3 0-14,-2 0-12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8"/>
    </inkml:context>
    <inkml:brush xml:id="br0">
      <inkml:brushProperty name="width" value="0.0403266884386539" units="cm"/>
      <inkml:brushProperty name="height" value="0.0403266884386539" units="cm"/>
      <inkml:brushProperty name="color" value="#F2385B"/>
      <inkml:brushProperty name="ignorePressure" value="0"/>
    </inkml:brush>
  </inkml:definitions>
  <inkml:trace contextRef="#ctx0" brushRef="#br0">78450 7650 545,'-113'0'0,"26"0"0	,24 0 0,26 0 0,15 10 5,6 23 8,7 22 10,6 22 9,6 19 2,6 20-3,7 18-4,6 20-3,4 0-4,4-15-2,3-15-4,3-16-3,4-4-1,7 10 0,6 10 0,7 9 1,8 2-1,14-2-2,11-3-1,14-3-1,7-21-2,3-37-3,3-38-3,4-37-3,-4-26-2,-9-11-1,-10-14 0,-8-11 0,-12-3-2,-12 10 0,-13 10-2,-12 9-1,-2-10-2,9-28-2,10-28-3,10-27-2,-1-19 1,-9-5 5,-10-7 4,-8-5 5,-12-3 3,-12 4-1,-13 3 0,-12 3 0,-16 7 5,-19 14 13,-18 11 10,-19 14 13,-15 14 5,-8 20-1,-10 18-1,-9 20 0,-10 14-4,-9 14-5,-10 11-6,-8 14-5,0 11-6,14 14-8,11 11-6,14 14-8,7 5-10,3 1-14,3-1-14,4 1-14,11-6-5,23-8 3,22-10 2,22-9 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2:56:59"/>
    </inkml:context>
    <inkml:brush xml:id="br0">
      <inkml:brushProperty name="width" value="0.0347099602222443" units="cm"/>
      <inkml:brushProperty name="height" value="0.0347099602222443" units="cm"/>
      <inkml:brushProperty name="color" value="#F2385B"/>
      <inkml:brushProperty name="ignorePressure" value="0"/>
    </inkml:brush>
  </inkml:definitions>
  <inkml:trace contextRef="#ctx0" brushRef="#br0">79500 7750 633,'-72'0'47,"6"0"-13	,7 0-12,6 0-12,4 3-5,4 6 5,3 7 4,3 6 4,1 7 2,1 10-1,-1 10 0,1 9 0,1 6-1,3 3 0,3 3-1,4 4 0,5 2-1,10 4-2,10 3-3,9 3-2,10-4-2,14-8-4,11-10-4,14-9-3,18-24-3,25-37-1,25-38-2,25-37-2,-2-15-3,-28 10-3,-28 10-5,-27 9-5,-14 2-6,4-2-10,3-3-9,3-3-9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6"/>
    </inkml:context>
    <inkml:brush xml:id="br0">
      <inkml:brushProperty name="width" value="0.0291109513491392" units="cm"/>
      <inkml:brushProperty name="height" value="0.0291109513491392" units="cm"/>
      <inkml:brushProperty name="color" value="#F2385B"/>
      <inkml:brushProperty name="ignorePressure" value="0"/>
    </inkml:brush>
  </inkml:definitions>
  <inkml:trace contextRef="#ctx0" brushRef="#br0">38350 2850 755,'114'-71'-61,"-22"10"24	,-22 10 24,-21 9 24,-23 6 18,-21 3 12,-22 3 11,-22 4 12,-15 5-2,-5 10-15,-7 10-16,-5 9-15,-9 7-14,-9 7-10,-10 6-11,-8 7-11,-3 0-3,7-2 3,6-3 3,7-3 4,8-4-1,14-3-5,11-3-6,14-2-5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48"/>
    </inkml:context>
    <inkml:brush xml:id="br0">
      <inkml:brushProperty name="width" value="0.0300712455064058" units="cm"/>
      <inkml:brushProperty name="height" value="0.0300712455064058" units="cm"/>
      <inkml:brushProperty name="color" value="#F2385B"/>
      <inkml:brushProperty name="ignorePressure" value="0"/>
    </inkml:brush>
  </inkml:definitions>
  <inkml:trace contextRef="#ctx0" brushRef="#br0">15150 3200 731,'-49'-46'4,"4"10"9	,3 10 7,3 9 9,1 7 1,1 7-6,-1 6-7,1 7-5,1 8-3,3 14 1,3 11 2,4 14 1,2 0-2,4-8-3,3-10-3,3-9-4,-7 10-1,-15 32 1,-15 31 1,-16 32 1,-4 18 1,10 6 0,10 7 1,9 6 0,7-8 0,7-22-1,6-22-1,7-21-2,4-18 0,3-12-1,3-13 0,4-12-1,5 9 0,10 31 3,10 32 1,9 31 3,10-2-3,14-34-4,11-35-5,14-33-5,5-25-2,1-11 2,-1-14 1,1-11 3,-1-15-4,1-16-6,-1-15-9,1-15-7,-6-6-3,-8 7-1,-10 6 1,-9 7 0,-10 7 3,-9 9 4,-10 10 5,-8 10 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48"/>
    </inkml:context>
    <inkml:brush xml:id="br0">
      <inkml:brushProperty name="width" value="0.0287717692553997" units="cm"/>
      <inkml:brushProperty name="height" value="0.0287717692553997" units="cm"/>
      <inkml:brushProperty name="color" value="#F2385B"/>
      <inkml:brushProperty name="ignorePressure" value="0"/>
    </inkml:brush>
  </inkml:definitions>
  <inkml:trace contextRef="#ctx0" brushRef="#br0">14800 4950 764,'120'-2'10,"-9"-3"2	,-10-3 3,-8-2 3,-6-1-1,1 3-1,-1 3-2,1 4-2,-6 4-1,-8 6-1,-10 7-1,-9 6 0,-9 7 0,-5 10 0,-7 10 1,-5 9 0,-6 10 0,-3 14-2,-3 11-2,-2 14-1,-6-3-2,-6-15 1,-6-15 0,-6-16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48"/>
    </inkml:context>
    <inkml:brush xml:id="br0">
      <inkml:brushProperty name="width" value="0.0242429971694946" units="cm"/>
      <inkml:brushProperty name="height" value="0.0242429971694946" units="cm"/>
      <inkml:brushProperty name="color" value="#F2385B"/>
      <inkml:brushProperty name="ignorePressure" value="0"/>
    </inkml:brush>
  </inkml:definitions>
  <inkml:trace contextRef="#ctx0" brushRef="#br0">17150 2700 907,'187'-44'-19,"-24"13"-1	,-26 12 1,-24 13-2,-13 6 6,0 0 12,0 0 12,0 0 11,-5 0 7,-9 0 2,-10 0 3,-8 0 2,-14 3-7,-15 6-15,-15 7-17,-16 6-15,-12 1-11,-5-3-4,-7-3-5,-5-2-3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49"/>
    </inkml:context>
    <inkml:brush xml:id="br0">
      <inkml:brushProperty name="width" value="0.0404346883296967" units="cm"/>
      <inkml:brushProperty name="height" value="0.0404346883296967" units="cm"/>
      <inkml:brushProperty name="color" value="#F2385B"/>
      <inkml:brushProperty name="ignorePressure" value="0"/>
    </inkml:brush>
  </inkml:definitions>
  <inkml:trace contextRef="#ctx0" brushRef="#br0">16950 3250 544,'43'209'25,"-11"-31"-4	,-14-31-5,-11-31-4,-4-20-2,6-5 3,7-7 3,6-5 2,3-11-1,0-11-3,0-14-5,0-11-3,1-11-1,4-5 1,3-7 1,3-5 2,3-12-5,3-16-10,3-15-11,4-15-10,2-4-4,4 9 0,3 10 2,3 10 1,-4 10 4,-8 13 6,-10 12 8,-9 13 6,-7 9 4,-3 6 0,-3 7 1,-2 6-1,-6 3 4,-6 0 6,-6 0 5,-6 0 6,-2-4 2,3-5-4,3-7-1,4-5-4,4-20-7,6-31-12,7-31-13,6-31-12,3-15-3,0 4 4,0 3 5,0 3 5,-4 7 3,-5 14 3,-7 11 1,-5 14 3,-1-3 1,6-15 1,7-15 1,6-16 1,1-5 2,-3 6 2,-3 7 3,-2 6 3,-3 10 4,1 17 5,-1 15 5,1 16 5,1 24 5,3 35 5,3 35 5,4 34 3,-1 21 1,-3 10-6,-3 10-6,-2 9-5,-3 10-3,1 14-1,-1 11-2,1 14-1,-3 3 0,-2-2-1,-3-3 0,-3-3 0,-1-13 0,4-22-3,3-22 0,3-21-3,3-18-5,3-12-10,3-13-10,4-12-11,-3-23-8,-5-30-7,-7-32-7,-5-30-6,-6-14-4,-3 7 1,-3 6 1,-2 7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49"/>
    </inkml:context>
    <inkml:brush xml:id="br0">
      <inkml:brushProperty name="width" value="0.0262500047683716" units="cm"/>
      <inkml:brushProperty name="height" value="0.0262500047683716" units="cm"/>
      <inkml:brushProperty name="color" value="#F2385B"/>
      <inkml:brushProperty name="ignorePressure" value="0"/>
    </inkml:brush>
  </inkml:definitions>
  <inkml:trace contextRef="#ctx0" brushRef="#br0">20100 3850 838,'-41'-25'-2,"19"0"-4	,19 0-4,19 0-4,9 1 2,0 4 8,0 3 6,0 3 8,4 1 5,10 1 3,10-1 3,9 1 3,6-3-1,3-2-3,3-3-4,4-3-5,-3-1-1,-5 4 1,-7 3 0,-5 3 0,-8 1-4,-5 1-12,-7-1-9,-5 1-12,-9-3-7,-9-2-5,-10-3-6,-8-3-6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0"/>
    </inkml:context>
    <inkml:brush xml:id="br0">
      <inkml:brushProperty name="width" value="0.029566366225481" units="cm"/>
      <inkml:brushProperty name="height" value="0.029566366225481" units="cm"/>
      <inkml:brushProperty name="color" value="#F2385B"/>
      <inkml:brushProperty name="ignorePressure" value="0"/>
    </inkml:brush>
  </inkml:definitions>
  <inkml:trace contextRef="#ctx0" brushRef="#br0">20650 3050 744,'3'56'-32,"6"13"18	,7 12 19,6 13 17,1 10 9,-3 10-2,-3 10-2,-2 9-1,-3 6-2,1 3-2,-1 3-2,1 4-3,-1-7-1,1-16-1,-1-15-1,1-15 0,-1-17-3,1-15-5,-1-15-3,1-16-6,-3-2 0,-2 13-1,-3 12 1,-3 13 0,-1-1-4,4-11-11,3-14-9,3-11-10,-4-15-5,-8-16 1,-10-15 2,-9-15 1,-7-12 3,-3-6 4,-3-6 5,-2-6 4,-3-4 5,1 1 3,-1-1 5,1 1 3,2 2 3,7 7 4,6 6 2,7 7 4,8-3 2,14-8 2,11-10 1,14-9 3,10-5 0,9 0 1,10 0 0,10 0 0,5-5-2,4-9-5,3-10-4,3-8-4,-1 0-3,-2 14 2,-3 11 1,-3 14 2,-9 10-2,-11 9-2,-14 10-2,-11 10-4,-4-1-1,6-9-2,7-10 0,6-8-2,-2 0 2,-9 14 2,-10 11 3,-8 14 4,-4-1 1,3-12 1,3-13 1,4-12 1,-1-1 2,-3 14 2,-3 11 2,-2 14 3,-8 7 0,-8 3-1,-10 3-1,-9 4-1,-5 5 0,0 10 5,0 10 3,0 9 3,0 4 2,0 1-2,0-1-1,0 1-2,3 1-1,6 3-1,7 3-2,6 4-1,3 8-2,0 17-1,0 15-1,0 16-1,0 7 0,0 1-1,0-1 1,0 1 0,0-9-1,0-15-2,0-15-1,0-16-3,1 4-2,4 26 1,3 24-2,3 26 0,1 4-3,1-16-3,-1-15-5,1-15-3,1-28-7,3-36-10,3-39-9,4-36-9,-3-17-1,-5 7 9,-7 6 8,-5 7 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0"/>
    </inkml:context>
    <inkml:brush xml:id="br0">
      <inkml:brushProperty name="width" value="0.0315236821770668" units="cm"/>
      <inkml:brushProperty name="height" value="0.0315236821770668" units="cm"/>
      <inkml:brushProperty name="color" value="#F2385B"/>
      <inkml:brushProperty name="ignorePressure" value="0"/>
    </inkml:brush>
  </inkml:definitions>
  <inkml:trace contextRef="#ctx0" brushRef="#br0">22000 3950 697,'114'-113'-13,"-22"26"4	,-22 24 2,-21 26 4,-14 13 4,-2 4 2,-3 3 4,-3 3 4,1-1 2,6-2 2,7-3 3,6-3 1,-1-2 0,-5 0-5,-7 0-3,-5 0-5,0-2-2,10-3 0,10-3-1,9-2-1,1-1 1,-6 3 0,-6 3 2,-6 4 0,-9 7-3,-8 13-9,-10 12-8,-9 13-8,-10 7-2,-9 4 2,-10 3 5,-8 3 2,-4 3 4,3 3 2,3 3 3,4 4 2,4 1 4,6 0 1,7 0 4,6 0 1,3 0 2,0 0-2,0 0 0,0 0-2,0-4 1,0-5 1,0-7 1,0-5 2,0 5 1,0 19 1,0 19 2,0 19 1,3 15 1,6 13 2,7 12 2,6 13 2,1 6 1,-3 0-1,-3 0 0,-2 0 0,-3-2-1,1-3 0,-1-3-2,1-2 0,-3-11-6,-2-15-10,-3-15-12,-3-16-9,-7-27-11,-9-37-9,-10-38-9,-8-37-9,-4-15-1,3 10 10,3 10 8,4 9 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0"/>
    </inkml:context>
    <inkml:brush xml:id="br0">
      <inkml:brushProperty name="width" value="0.02598762139678" units="cm"/>
      <inkml:brushProperty name="height" value="0.02598762139678" units="cm"/>
      <inkml:brushProperty name="color" value="#F2385B"/>
      <inkml:brushProperty name="ignorePressure" value="0"/>
    </inkml:brush>
  </inkml:definitions>
  <inkml:trace contextRef="#ctx0" brushRef="#br0">22300 4400 846,'76'-18'18,"4"17"-5	,3 15-4,3 16-4,3 10 1,3 7 7,3 6 9,4 7 7,2 0-3,4-2-14,3-3-13,3-3-15,-8-9-11,-19-11-9,-18-14-9,-19-11-10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0"/>
    </inkml:context>
    <inkml:brush xml:id="br0">
      <inkml:brushProperty name="width" value="0.0254765655845404" units="cm"/>
      <inkml:brushProperty name="height" value="0.0254765655845404" units="cm"/>
      <inkml:brushProperty name="color" value="#F2385B"/>
      <inkml:brushProperty name="ignorePressure" value="0"/>
    </inkml:brush>
  </inkml:definitions>
  <inkml:trace contextRef="#ctx0" brushRef="#br0">24550 3000 863,'53'-25'-1,"6"0"5	,7 0 5,6 0 4,4 1 4,4 4 2,3 3 1,3 3 3,-1 1-3,-2 1-10,-3-1-8,-3 1-8,-7 1-6,-9 3-3,-10 3-2,-8 4-3,-11 5-3,-8 10-3,-10 10-3,-9 9-5,-9 2 2,-5-2 3,-7-3 4,-5-3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1"/>
    </inkml:context>
    <inkml:brush xml:id="br0">
      <inkml:brushProperty name="width" value="0.0340603701770306" units="cm"/>
      <inkml:brushProperty name="height" value="0.0340603701770306" units="cm"/>
      <inkml:brushProperty name="color" value="#F2385B"/>
      <inkml:brushProperty name="ignorePressure" value="0"/>
    </inkml:brush>
  </inkml:definitions>
  <inkml:trace contextRef="#ctx0" brushRef="#br0">24800 3350 645,'-68'26'2,"17"4"3	,15 3 3,16 3 4,5 6 1,-2 9-1,-3 10-1,-3 10-1,-1 8 1,4 10 2,3 10 2,3 9 2,3 2 0,3-2-1,3-3-3,4-3-1,2-7-2,4-9-2,3-10-3,3-8-1,3-12 0,3-12 1,3-13 2,4-12 3,2-10-7,4-6-13,3-6-13,3-6-14,1-4-4,1 1 4,-1-1 5,1 1 4,-3 1 5,-2 3 4,-3 3 6,-3 4 3,-4-4 5,-3-9 1,-3-10 3,-2-8 2,-6-15 1,-6-19-1,-6-18 0,-6-19-1,-6-15 0,-2-8-3,-3-10-2,-3-9-1,-2-10-1,0-9 1,0-10 1,0-8 2,1-1 0,4 9 2,3 10 1,3 10 2,3 11 1,3 17 1,3 15 2,4 16 1,1 15 2,0 16 2,0 15 0,0 17 2,0 2 2,0-9 3,0-10 2,0-8 3,3 17 1,6 48 0,7 47-1,6 47 0,6 30-1,6 17-4,7 15-3,6 16-4,9 15-1,13 16 0,12 15 1,13 17 0,9 10 0,6 6 0,7 7-1,6 6 1,1-4-2,-3-11 1,-3-14-1,-2-11-1,-12-28-3,-19-40-4,-18-40-7,-19-41-4,-2-10-4,16 22-3,15 22-3,17 23-2,-3-6-1,-18-31 2,-19-31 2,-18-31 1,-17-41-3,-11-50-8,-14-50-10,-11-50-8,-17-35-1,-18-18 8,-19-19 8,-18-18 8,-3 13 5,17 47 5,15 47 4,16 48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7"/>
    </inkml:context>
    <inkml:brush xml:id="br0">
      <inkml:brushProperty name="width" value="0.03366319835186" units="cm"/>
      <inkml:brushProperty name="height" value="0.03366319835186" units="cm"/>
      <inkml:brushProperty name="color" value="#F2385B"/>
      <inkml:brushProperty name="ignorePressure" value="0"/>
    </inkml:brush>
  </inkml:definitions>
  <inkml:trace contextRef="#ctx0" brushRef="#br0">37600 2750 653,'67'76'-7,"-16"4"4	,-15 3 4,-15 3 4,-11 10 5,-2 20 4,-3 18 4,-3 20 5,-4 13 2,-3 9 2,-3 10 0,-2 10 2,-3 5-1,1 4-1,-1 3-3,1 3-2,1-11-2,3-25-4,3-25-3,4-25-4,1-19-2,0-12-2,0-13-1,0-12-2,-2-29-10,-3-43-21,-3-44-21,-2-43-21,-3-15-4,1 16 10,-1 15 12,1 17 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1"/>
    </inkml:context>
    <inkml:brush xml:id="br0">
      <inkml:brushProperty name="width" value="0.0274408683180809" units="cm"/>
      <inkml:brushProperty name="height" value="0.0274408683180809" units="cm"/>
      <inkml:brushProperty name="color" value="#F2385B"/>
      <inkml:brushProperty name="ignorePressure" value="0"/>
    </inkml:brush>
  </inkml:definitions>
  <inkml:trace contextRef="#ctx0" brushRef="#br0">25900 3350 801,'-2'212'39,"-3"-24"-6	,-3-26-7,-2-24-5,-5-17-6,-2-5-2,-3-7-3,-3-5-3,-2-14-1,0-18 2,0-19 0,0-18 3,0-20-9,0-18-19,0-19-17,0-18-18,1-9-6,4 4 7,3 3 8,3 3 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1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25300 1750 999,'139'-22'-33,"-22"6"4	,-22 7 5,-21 6 6,-17 4 3,-8 4 5,-10 3 3,-9 3 4,-4-1 2,4-2 1,3-3 1,3-3 1,-1-1 0,-2 4-1,-3 3-2,-3 3 0,-1 3 0,4 3-1,3 3 0,3 4 0,1 1-2,1 0-5,-1 0-3,1 0-5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2"/>
    </inkml:context>
    <inkml:brush xml:id="br0">
      <inkml:brushProperty name="width" value="0.0286987256258726" units="cm"/>
      <inkml:brushProperty name="height" value="0.0286987256258726" units="cm"/>
      <inkml:brushProperty name="color" value="#F2385B"/>
      <inkml:brushProperty name="ignorePressure" value="0"/>
    </inkml:brush>
  </inkml:definitions>
  <inkml:trace contextRef="#ctx0" brushRef="#br0">30050 3950 766,'-49'-74'-3,"4"4"-4	,3 3-6,3 3-5,1 6 4,1 9 14,-1 10 13,1 10 15,-1 7 6,1 6-2,-1 7-1,1 6-1,-1 12-4,1 19-3,-1 19-5,1 19-4,1 10-3,3 4-2,3 3-1,4 3-2,2-5-2,4-12-3,3-13-1,3-12-3,3 2-2,3 20 0,3 18 0,4 20-1,2 5 1,4-6-1,3-6 1,3-6 1,7-7 0,14-6 1,11-6 2,14-6 0,8-12-1,7-15-5,6-15-4,7-16-4,-3-12-4,-8-5-3,-10-7-2,-9-5-2,-9-4-3,-5 0-2,-7 0-3,-5 0-2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31050 4750 999,'0'71'-66,"0"-5"14	,0-7 12,0-5 14,1-3 15,4 4 17,3 3 18,3 3 16,3-1 1,3-2-16,3-3-14,4-3-15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32600 5050 999,'-2'51'0,"-3"4"-3	,-3 3-2,-2 3-2,-5 3-1,-2 3 0,-3 3 1,-3 4 0,1-6-3,6-11-5,7-14-6,6-11-5,1-9-1,-3-3 4,-3-3 4,-2-2 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34250 4250 999,'70'-18'-51,"-9"17"8	,-10 15 9,-8 16 8,-8 4 6,-2-6 4,-3-6 2,-3-6 3,-4-4 3,-3 1 2,-3-1 1,-2 1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35450 4400 999,'46'-44'-1,"-5"13"-4	,-7 12-4,-5 13-3,-3 6-3,4 0-1,3 0-1,3 0-1,1 0-1,1 0 3,-1 0 0,1 0 2,2-2 3,7-3 2,6-3 2,7-2 4,0-1 1,-2 3 1,-3 3 0,-3 4 2,-2 1-1,0 0 1,0 0-1,0 0 0,-5-2-1,-9-3-1,-10-3 0,-8-2-1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3"/>
    </inkml:context>
    <inkml:brush xml:id="br0">
      <inkml:brushProperty name="width" value="0.0312003903090954" units="cm"/>
      <inkml:brushProperty name="height" value="0.0312003903090954" units="cm"/>
      <inkml:brushProperty name="color" value="#F2385B"/>
      <inkml:brushProperty name="ignorePressure" value="0"/>
    </inkml:brush>
  </inkml:definitions>
  <inkml:trace contextRef="#ctx0" brushRef="#br0">40200 3300 705,'0'-91'1,"0"19"2	,0 19 3,0 19 3,-4 10 2,-5 4 2,-7 3 3,-5 3 2,-6 3 0,-3 3-1,-3 3-1,-2 4-2,-6 13-1,-6 26-2,-6 24-2,-6 26-1,-2 16-2,3 10-3,3 10-1,4 9-3,2 1 0,4-6 0,3-6 1,3-6 1,6-4 1,9 1 3,10-1 1,10 1 3,7-7 2,6-12 0,7-13 1,6-12 2,1-12-2,-3-8-3,-3-10-2,-2-9-3,6-2-4,20 6-4,18 7-4,20 6-5,10-8-6,3-22-8,3-22-7,4-21-9,-4-17-2,-9-8 1,-10-10 1,-8-9 1,-11-1 4,-8 10 8,-10 10 7,-9 9 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3"/>
    </inkml:context>
    <inkml:brush xml:id="br0">
      <inkml:brushProperty name="width" value="0.0329789333045483" units="cm"/>
      <inkml:brushProperty name="height" value="0.0329789333045483" units="cm"/>
      <inkml:brushProperty name="color" value="#F2385B"/>
      <inkml:brushProperty name="ignorePressure" value="0"/>
    </inkml:brush>
  </inkml:definitions>
  <inkml:trace contextRef="#ctx0" brushRef="#br0">41050 4500 667,'-2'71'1,"-3"-5"3	,-3-7 3,-2-5 3,-3-1 2,1 6 3,-1 7 3,1 6 2,1 3 1,3 0-2,3 0 0,4 0-2,4-7-3,6-11-5,7-14-4,6-11-5,4-18-3,4-22-2,3-22-2,3-21-1,1-17-5,1-8-5,-1-10-7,1-9-6,1-4 0,3 4 5,3 3 4,4 3 4,-1 7 7,-3 14 6,-3 11 8,-2 14 6,-6 13 5,-6 16 2,-6 15 1,-6 17 2,-6 13 4,-2 13 7,-3 12 6,-3 13 8,-2 7 0,0 4-7,0 3-6,0 3-6,0 3-10,0 3-14,0 3-13,0 4-13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5"/>
    </inkml:context>
    <inkml:brush xml:id="br0">
      <inkml:brushProperty name="width" value="0.0361263900995255" units="cm"/>
      <inkml:brushProperty name="height" value="0.0361263900995255" units="cm"/>
      <inkml:brushProperty name="color" value="#F2385B"/>
      <inkml:brushProperty name="ignorePressure" value="0"/>
    </inkml:brush>
  </inkml:definitions>
  <inkml:trace contextRef="#ctx0" brushRef="#br0">57450 2900 608,'-68'3'43,"17"6"-13	,15 7-12,16 6-12,4 9-3,-6 13 3,-6 12 5,-6 13 4,1-1 1,9-11-2,10-14-3,10-11-1,4 5 0,0 26 0,0 24 2,0 26 0,0 1 1,0-22-2,0-22 0,0-21-2,0-6-1,0 14 1,0 11-1,0 14 1,1 0-1,4-8-2,3-10 0,3-9-1,4-1 0,7 10 1,6 10 1,7 9 2,0 1 0,-2-6-2,-3-6-1,-3-6-2,5-1-2,17 7 1,15 6-1,16 7-1,10-7 0,7-19-3,6-18-2,7-19-1,4-19-3,3-19-2,3-18-3,4-19-4,2-19-2,4-19-3,3-18-4,3-19-3,-4-12-3,-8-2 1,-10-3 0,-9-3-1,-10-4 3,-9-3 5,-10-3 5,-8-2 6,-14-1 3,-15 3 0,-15 3 1,-16 4 0,-15 2 4,-11 4 6,-14 3 7,-11 3 6,-15 7 4,-16 14 2,-15 11 2,-15 14 2,-7 13 1,3 16-2,3 15 0,4 17-2,8 10-2,17 6-2,15 7-2,16 6-4,-5 10 1,-25 17 2,-25 15 3,-25 16 2,-10 12-3,7 9-6,6 10-6,7 10-8,7 2-7,9-3-8,10-3-8,10-2-9,10-8-5,13-8-3,12-10-2,13-9-3,7-9 2,4-5 7,3-7 8,3-5 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7"/>
    </inkml:context>
    <inkml:brush xml:id="br0">
      <inkml:brushProperty name="width" value="0.0356446020305157" units="cm"/>
      <inkml:brushProperty name="height" value="0.0356446020305157" units="cm"/>
      <inkml:brushProperty name="color" value="#F2385B"/>
      <inkml:brushProperty name="ignorePressure" value="0"/>
    </inkml:brush>
  </inkml:definitions>
  <inkml:trace contextRef="#ctx0" brushRef="#br0">37900 3800 617,'165'-160'3,"-18"32"1	,-19 31 2,-18 32 2,-12 18 2,-3 6 1,-3 7 3,-2 6 1,-5 6 2,-2 6 1,-3 7 0,-3 6 0,-4 6 1,-3 6 0,-3 7 1,-2 6-1,-6 6 0,-6 6 0,-6 7-1,-6 6 0,-7 10 0,-6 17-3,-6 15-1,-6 16-1,-4 13-3,1 14-3,-1 11-3,1 14-3,-3 7-1,-2 3 1,-3 3 1,-3 4 1,-4-1-1,-3-3-6,-3-3-3,-2-2-5,-1-12-1,3-19 3,3-18 2,4-19 3,1-10 1,0 1-1,0-1 0,0 1-1,-5-10 0,-9-19-1,-10-18 1,-8-19 0,-11-21-2,-8-21-2,-10-22-2,-9-22-2,-7-21-4,-3-18-5,-3-19-6,-2-18-4,3-6-1,14 10 0,11 10 3,14 9 1,7 9 2,3 9 2,3 10 4,4 10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5"/>
    </inkml:context>
    <inkml:brush xml:id="br0">
      <inkml:brushProperty name="width" value="0.0288768392056227" units="cm"/>
      <inkml:brushProperty name="height" value="0.0288768392056227" units="cm"/>
      <inkml:brushProperty name="color" value="#F2385B"/>
      <inkml:brushProperty name="ignorePressure" value="0"/>
    </inkml:brush>
  </inkml:definitions>
  <inkml:trace contextRef="#ctx0" brushRef="#br0">58700 3200 761,'-47'-25'3,"6"0"3	,7 0 5,6 0 5,1 3 3,-3 6 1,-3 7 2,-2 6 2,-3 4-2,1 4-4,-1 3-5,1 3-4,2 4-4,7 7-2,6 6-3,7 7-2,-3 10-1,-8 16 1,-10 15 0,-9 17 2,-2 5 1,6-3 1,7-3 1,6-2 1,4-5 1,4-2 0,3-3 1,3-3 1,3-7-1,3-9-1,3-10 1,4-8-2,7-9-2,13-6-3,12-6-5,13-6-3,12-9-4,13-8-5,12-10-4,13-9-5,1-7 0,-9-3 1,-10-3 3,-8-2 2,-11-1 1,-8 3 0,-10 3 0,-9 4 0,-5 2 1,0 4 2,0 3 0,0 3 2,-2 1 1,-3 1 1,-3-1 1,-2 1 1,-3-1 1,1 1 3,-1-1 2,1 1 2,-1-3 1,1-2 1,-1-3 0,1-3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3:55"/>
    </inkml:context>
    <inkml:brush xml:id="br0">
      <inkml:brushProperty name="width" value="0.0270598959177732" units="cm"/>
      <inkml:brushProperty name="height" value="0.0270598959177732" units="cm"/>
      <inkml:brushProperty name="color" value="#F2385B"/>
      <inkml:brushProperty name="ignorePressure" value="0"/>
    </inkml:brush>
  </inkml:definitions>
  <inkml:trace contextRef="#ctx0" brushRef="#br0">59050 3300 813,'0'68'0,"0"-11"0	,0-14 0,0-11 0,0-1 4,0 13 10,0 12 9,0 13 10,0 6 1,0 0-5,0 0-6,0 0-6,0 0-8,0 0-10,0 0-12,0 0-11,0-5-9,0-9-7,0-10-7,0-8-6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07"/>
    </inkml:context>
    <inkml:brush xml:id="br0">
      <inkml:brushProperty name="width" value="0.0340773537755013" units="cm"/>
      <inkml:brushProperty name="height" value="0.0340773537755013" units="cm"/>
      <inkml:brushProperty name="color" value="#F2385B"/>
      <inkml:brushProperty name="ignorePressure" value="0"/>
    </inkml:brush>
  </inkml:definitions>
  <inkml:trace contextRef="#ctx0" brushRef="#br0">59150 5550 645,'-2'-105'2,"-3"41"5	,-3 40 3,-2 42 5,2 17 2,9-2-2,10-3-1,10-3-1,2 4-2,-3 13-2,-3 12-2,-2 13-3,2 7 1,9 4 0,10 3 2,10 3 1,0-2 0,-5-6-1,-7-6-1,-5-6-1,3 15 1,17 38 2,15 37 1,16 38 3,5 20 1,-2 3-2,-3 3 0,-3 4 0,-4-6-1,-3-11 0,-3-14 2,-2-11-1,-3-14 1,1-11-1,-1-14 0,1-11-2,-3-12-1,-2-9-4,-3-10-4,-3-8-3,-4-12-3,-3-12-2,-3-13-4,-2-12-2,-8-7-3,-8 1-2,-10-1-3,-9 1-3,-5-12-1,0-21-3,0-22-2,0-22-2,-7-16-1,-11-9 1,-14-10 1,-11-8 0,-3 0 3,10 14 5,10 11 4,9 14 6,2 8 2,-2 7 3,-3 6 2,-3 7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07"/>
    </inkml:context>
    <inkml:brush xml:id="br0">
      <inkml:brushProperty name="width" value="0.0319170840084553" units="cm"/>
      <inkml:brushProperty name="height" value="0.0319170840084553" units="cm"/>
      <inkml:brushProperty name="color" value="#F2385B"/>
      <inkml:brushProperty name="ignorePressure" value="0"/>
    </inkml:brush>
  </inkml:definitions>
  <inkml:trace contextRef="#ctx0" brushRef="#br0">60100 9350 689,'-41'71'9,"19"-5"2	,19-7 2,19-5 1,13-1 1,10 6 1,10 7 1,9 6 0,4 3-1,1 0-2,-1 0-2,1 0-1,-3-7-1,-2-11 0,-3-14 1,-3-11 0,-4-12 1,-3-9-2,-3-10 1,-2-8-2,-3-4 0,1 3 1,-1 3-1,1 4 1,-4-4-1,-6-9-3,-6-10-2,-6-8-3,-1-8-1,7-2 0,6-3 1,7-3 1,-1-2-1,-6 0-3,-6 0-1,-6 0-3,-2-16-4,3-31-7,3-31-8,4-31-7,-1-16-6,-3 0-4,-3 0-4,-2 0-4,-5 15 2,-2 32 8,-3 31 7,-3 32 9,-2 18 5,0 6 5,0 7 3,0 6 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08"/>
    </inkml:context>
    <inkml:brush xml:id="br0">
      <inkml:brushProperty name="width" value="0.0325261764228344" units="cm"/>
      <inkml:brushProperty name="height" value="0.0325261764228344" units="cm"/>
      <inkml:brushProperty name="color" value="#F2385B"/>
      <inkml:brushProperty name="ignorePressure" value="0"/>
    </inkml:brush>
  </inkml:definitions>
  <inkml:trace contextRef="#ctx0" brushRef="#br0">61150 10650 676,'-49'28'0,"4"6"0	,3 7 1,3 6-1,1 6 2,1 6 1,-1 7 3,1 6 2,-1 4 2,1 4 1,-1 3 0,1 3 1,2-1 0,7-2-1,6-3-1,7-3-2,4-7 0,3-9 0,3-10-1,4-8 1,1 10 1,0 31 1,0 32 2,0 31 2,4 17 1,10 3 0,10 3 1,9 4 0,10-3-1,14-5-3,11-7-2,14-5-3,13-11 0,16-11 0,15-14 1,17-11 1,7-31-4,0-46-7,0-47-9,0-47-8,-4-26-4,-5-2-1,-7-3 1,-5-3 0,-9-7 0,-9-9 1,-10-10 0,-8-8 2,-9-6 0,-6 1 3,-6-1 1,-6 1 3,-7 2 0,-6 7 2,-6 6 0,-6 7 1,-7 11 3,-6 20 2,-6 18 4,-6 20 4,-4-1 2,1-19 1,-1-18 0,1-19 2,-6-5 1,-8 9 0,-10 10 1,-9 10 0,-13 8 1,-16 10 2,-15 10 1,-15 9 1,-15 7 1,-12 7-3,-13 6-1,-12 7-2,-7 4-3,1 3-4,-1 3-6,1 4-4,4 2-5,9 4-5,10 3-4,10 3-4,11 1-2,17 1 0,15-1 2,16 1 0,10 1 1,7 3 2,6 3 1,7 4 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08"/>
    </inkml:context>
    <inkml:brush xml:id="br0">
      <inkml:brushProperty name="width" value="0.0287493448704481" units="cm"/>
      <inkml:brushProperty name="height" value="0.0287493448704481" units="cm"/>
      <inkml:brushProperty name="color" value="#F2385B"/>
      <inkml:brushProperty name="ignorePressure" value="0"/>
    </inkml:brush>
  </inkml:definitions>
  <inkml:trace contextRef="#ctx0" brushRef="#br0">61950 11900 765,'-71'-19'-22,"10"13"9	,10 12 9,9 13 9,7 6 5,7 0 2,6 0 3,7 0 1,-1 7 2,-6 17-1,-6 15 0,-6 16 0,-1 9 0,7 3 0,6 3-1,7 4 0,4-3-1,3-5-3,3-7-1,4-5-3,7-12 0,13-16-1,12-15 1,13-15 0,7-9-4,4 1-10,3-1-9,3 1-9,1-6-2,1-8 5,-1-10 6,1-9 5,-7-7 0,-12-3-3,-13-3-4,-12-2-4,-4-8-3,7-8-2,6-10-2,7-9-2,-1 2 1,-6 17 4,-6 15 4,-6 16 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09"/>
    </inkml:context>
    <inkml:brush xml:id="br0">
      <inkml:brushProperty name="width" value="0.027462113648653" units="cm"/>
      <inkml:brushProperty name="height" value="0.027462113648653" units="cm"/>
      <inkml:brushProperty name="color" value="#F2385B"/>
      <inkml:brushProperty name="ignorePressure" value="0"/>
    </inkml:brush>
  </inkml:definitions>
  <inkml:trace contextRef="#ctx0" brushRef="#br0">62300 12050 801,'46'93'18,"-5"-11"-2	,-7-14-4,-5-11-2,-6-11-2,-3-5 1,-3-7 0,-2-5 1,-3-3 1,1 4 0,-1 3 0,1 3 1,-4 1-2,-6 1-1,-6-1-2,-6 1-2,-1-3-1,7-2 2,6-3 1,7-3 1,4-9-3,3-11-7,3-14-8,4-11-7,5-14-4,10-11 0,10-14-1,9-11 0,-1 0-2,-8 17-2,-10 15-3,-9 16-4,-7 7 2,-3 1 2,-3-1 4,-2 1 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09"/>
    </inkml:context>
    <inkml:brush xml:id="br0">
      <inkml:brushProperty name="width" value="0.0305378027260303" units="cm"/>
      <inkml:brushProperty name="height" value="0.0305378027260303" units="cm"/>
      <inkml:brushProperty name="color" value="#F2385B"/>
      <inkml:brushProperty name="ignorePressure" value="0"/>
    </inkml:brush>
  </inkml:definitions>
  <inkml:trace contextRef="#ctx0" brushRef="#br0">64100 11300 720,'-44'46'-10,"13"-5"6	,12-7 7,13-5 5,10-9 5,10-9 3,10-10 2,9-8 3,13-14 0,20-15-4,18-15-4,20-16-3,14-13-3,14-9-2,11-10-1,14-8-2,8-6-1,7 1 0,6-1 0,7 1 0,8-6 1,14-8 1,11-10 1,14-9 2,7-7 0,3-3 1,3-3 0,4-2 0,-3-3 0,-5 1-1,-7-1 0,-5 1-2,-9 2 1,-9 7 1,-10 6 1,-8 7 2,-14 8 1,-15 14-2,-15 11-1,-16 14 0,-19 11-3,-22 14-1,-22 11-2,-21 14-3,-18 7-5,-12 3-8,-13 3-7,-12 4-9,-9 2-6,-2 4-8,-3 3-7,-3 3-6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0"/>
    </inkml:context>
    <inkml:brush xml:id="br0">
      <inkml:brushProperty name="width" value="0.0267261918634176" units="cm"/>
      <inkml:brushProperty name="height" value="0.0267261918634176" units="cm"/>
      <inkml:brushProperty name="color" value="#F2385B"/>
      <inkml:brushProperty name="ignorePressure" value="0"/>
    </inkml:brush>
  </inkml:definitions>
  <inkml:trace contextRef="#ctx0" brushRef="#br0">69950 6600 823,'-61'0'40,"28"0"-14	,28 0-15,29 0-16,19-2-9,14-3-6,11-3-5,14-2-5,5 0 5,1 7 17,-1 6 16,1 7 16,-6 4 6,-8 3-5,-10 3-5,-9 4-5,-10 7-3,-9 13-1,-10 12 0,-8 13-2,-9 12 0,-6 13 0,-6 12-1,-6 13 0,-12 9-1,-15 6-1,-15 7 0,-16 6 0,-4-7-4,10-18-4,10-19-5,9-18-5,6-18-1,3-16 4,3-15 2,4-15 4,2-14-7,4-8-15,3-10-15,3-9-16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0"/>
    </inkml:context>
    <inkml:brush xml:id="br0">
      <inkml:brushProperty name="width" value="0.0344792902469635" units="cm"/>
      <inkml:brushProperty name="height" value="0.0344792902469635" units="cm"/>
      <inkml:brushProperty name="color" value="#F2385B"/>
      <inkml:brushProperty name="ignorePressure" value="0"/>
    </inkml:brush>
  </inkml:definitions>
  <inkml:trace contextRef="#ctx0" brushRef="#br0">72000 4900 638,'-24'78'13,"4"6"2	,3 7 1,3 6 0,3 10 0,3 17-2,3 15-4,4 16-1,5 7-2,10 1 2,10-1 0,9 1 1,6-10 0,3-19-2,3-18-1,4-19-2,8-10-1,17 1 1,15-1 1,16 1 1,5-13 0,-2-25-3,-3-25-1,-3-25-1,-2-25-2,0-25 1,0-25 1,0-25-1,-5-19 2,-9-12 2,-10-13 2,-8-12 1,-9-12 2,-6-8-1,-6-10-1,-6-9 0,-7-4-1,-6 4 2,-6 3 0,-6 3 0,-12 10 1,-15 20-2,-15 18 1,-16 20-2,-15 6 0,-11-2-2,-14-3-1,-11-3-1,-6 10-3,4 26-2,3 24-3,3 26-3,3 16-5,3 10-8,3 10-7,4 9-8,2 9-5,4 9-4,3 10-3,3 10-4,7-1 3,14-9 7,11-10 8,14-8 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7"/>
    </inkml:context>
    <inkml:brush xml:id="br0">
      <inkml:brushProperty name="width" value="0.0315733589231968" units="cm"/>
      <inkml:brushProperty name="height" value="0.0315733589231968" units="cm"/>
      <inkml:brushProperty name="color" value="#F2385B"/>
      <inkml:brushProperty name="ignorePressure" value="0"/>
    </inkml:brush>
  </inkml:definitions>
  <inkml:trace contextRef="#ctx0" brushRef="#br0">38500 3550 696,'21'73'-32,"-5"-3"3	,-7-3 4,-5-2 3,-4 6 10,0 20 18,0 18 16,0 20 17,0 3 6,0-8-6,0-10-5,0-9-6,-2-9-5,-3-5-4,-3-7-6,-2-5-4,-1-22-9,3-33-13,3-35-11,4-34-14,1-21-2,0-6 7,0-6 5,0-6 7,0 4 4,0 16 1,0 15 2,0 17 0,3 2 2,6-9 1,7-10 1,6-8 1,1-1 1,-3 9 2,-3 10 2,-2 10 1,0 2 2,7-3 0,6-3 0,7-2 0,0 0 1,-2 7 0,-3 6 0,-3 7 0,1 4 4,6 3 9,7 3 8,6 4 9,-4 4 3,-11 6-2,-14 7-2,-11 6-2,-7 9-1,0 13 3,0 12 3,0 13 2,-5 9-1,-9 6-4,-10 7-5,-8 6-4,-4-4-3,3-11-4,3-14-3,4-11-3,2-9-2,4-3-2,3-3-2,3-2-1,6-11-1,9-15-3,10-15-3,10-16-1,7-12-3,6-5-1,7-7-1,6-5-3,-2-1-2,-9 6-4,-10 7-4,-8 6-3,-4 1-5,3-3-4,3-3-4,4-2-4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0"/>
    </inkml:context>
    <inkml:brush xml:id="br0">
      <inkml:brushProperty name="width" value="0.0273680537939072" units="cm"/>
      <inkml:brushProperty name="height" value="0.0273680537939072" units="cm"/>
      <inkml:brushProperty name="color" value="#F2385B"/>
      <inkml:brushProperty name="ignorePressure" value="0"/>
    </inkml:brush>
  </inkml:definitions>
  <inkml:trace contextRef="#ctx0" brushRef="#br0">72900 4800 803,'25'40'29,"0"-18"-13	,0-19-13,0-18-14,-7-10 1,-11 0 16,-14 0 15,-11 0 15,-7 0 4,0 0-10,0 0-9,0 0-11,0 6-6,0 13-2,0 12-5,0 13-2,-2 12-2,-3 13-1,-3 12-1,-2 13 0,-1 7 0,3 4 2,3 3 1,4 3 2,4-7 2,6-15 2,7-15 2,6-16 3,3 1 1,0 19 2,0 19 1,0 19 1,3 7 1,6-3-4,7-3-2,6-2-2,6-12-2,6-19-2,7-18-2,6-19-1,4-13-3,4-6 0,3-6-3,3-6-1,-1-10-2,-2-12-4,-3-13-3,-3-12-3,-6-7-4,-5 1-5,-7-1-3,-5 1-4,-6 5 1,-3 14 7,-3 11 9,-2 14 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1"/>
    </inkml:context>
    <inkml:brush xml:id="br0">
      <inkml:brushProperty name="width" value="0.0262246634811163" units="cm"/>
      <inkml:brushProperty name="height" value="0.0262246634811163" units="cm"/>
      <inkml:brushProperty name="color" value="#F2385B"/>
      <inkml:brushProperty name="ignorePressure" value="0"/>
    </inkml:brush>
  </inkml:definitions>
  <inkml:trace contextRef="#ctx0" brushRef="#br0">73200 5450 838,'46'-19'25,"-5"13"-6	,-7 12-6,-5 13-6,-8 7-4,-5 4 0,-7 3-1,-5 3-1,-4-1 0,0-2 0,0-3 1,0-3-1,0-2 1,0 0 1,0 0 1,0 0 1,-2 0 1,-3 0-1,-3 0 0,-2 0-1,0 0 0,7 0 2,6 0-1,7 0 2,4-2-2,3-3-2,3-3-2,4-2-2,-1-1-2,-3 3 0,-3 3 0,-2 4 0,-5 1 1,-2 0 3,-3 0 3,-3 0 3,-4 0 1,-3 0-2,-3 0-1,-2 0-3,-9 4-4,-12 10-9,-13 10-8,-12 9-10,-1-1-5,14-8-5,11-10-3,14-9-3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2"/>
    </inkml:context>
    <inkml:brush xml:id="br0">
      <inkml:brushProperty name="width" value="0.0295460131019354" units="cm"/>
      <inkml:brushProperty name="height" value="0.0295460131019354" units="cm"/>
      <inkml:brushProperty name="color" value="#F2385B"/>
      <inkml:brushProperty name="ignorePressure" value="0"/>
    </inkml:brush>
  </inkml:definitions>
  <inkml:trace contextRef="#ctx0" brushRef="#br0">53450 3000 744,'-68'-115'29,"17"23"-3	,15 22-3,16 22-3,5 12-3,-2 3-1,-3 3-2,-3 4-1,-6 5-1,-5 10 0,-7 10 0,-5 9 0,-6 10-1,-3 14 0,-3 11-2,-2 14-1,-5 21-2,-2 31-3,-3 32-1,-3 31-4,-2 18-1,0 7-2,0 6-3,0 7-1,6-3 0,13-8 2,12-10 1,13-9 1,12-12 3,13-11 1,12-14 3,13-11 2,16-17 1,23-18-3,22-19-1,22-18-2,8-18-2,-2-16 0,-3-15 0,-3-15 0,4-25-6,13-30-10,12-32-9,13-30-11,-4-12-4,-18 9 2,-19 10 1,-18 10 2,-20 13 4,-18 19 7,-19 19 7,-18 19 7,-9 9 4,4 0 2,3 0 2,3 0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2"/>
    </inkml:context>
    <inkml:brush xml:id="br0">
      <inkml:brushProperty name="width" value="0.0307477712631226" units="cm"/>
      <inkml:brushProperty name="height" value="0.0307477712631226" units="cm"/>
      <inkml:brushProperty name="color" value="#F2385B"/>
      <inkml:brushProperty name="ignorePressure" value="0"/>
    </inkml:brush>
  </inkml:definitions>
  <inkml:trace contextRef="#ctx0" brushRef="#br0">52850 4250 715,'-40'1'1,"23"4"3	,22 3 3,22 3 2,15 3 1,9 3 1,10 3 1,10 4 0,4-1 1,0-3 0,0-3 1,0-2 1,-2-1-1,-3 3-1,-3 3-2,-2 4 0,-9 5-1,-12 10-1,-13 10 1,-12 9 0,-10 10 0,-6 14 1,-6 11 1,-6 14 1,-7 5-1,-6 1-3,-6-1-3,-6 1-3,-2-7-8,3-12-12,3-13-12,4-12-11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3"/>
    </inkml:context>
    <inkml:brush xml:id="br0">
      <inkml:brushProperty name="width" value="0.0257193874567747" units="cm"/>
      <inkml:brushProperty name="height" value="0.0257193874567747" units="cm"/>
      <inkml:brushProperty name="color" value="#F2385B"/>
      <inkml:brushProperty name="ignorePressure" value="0"/>
    </inkml:brush>
  </inkml:definitions>
  <inkml:trace contextRef="#ctx0" brushRef="#br0">70100 12850 855,'-27'-71'-4,"-3"10"-7	,-3 10-8,-2 9-8,-3 9-2,1 9 4,-1 10 3,1 10 3,-3 10 6,-2 13 8,-3 12 8,-3 13 8,2 1 4,10-9 0,10-10-2,9-8 0,-2 7-1,-12 25 3,-13 25 0,-12 25 2,-5 17-1,3 9 0,3 10-2,4 10-1,1 13-1,0 19-2,0 19-1,0 19-1,6-2-1,13-22 0,12-22-1,13-21 0,10-14-1,10-2-1,10-3 0,9-3-1,10-17 0,14-27 3,11-28 1,14-28 3,7-27-1,3-25-2,3-25-2,4-25-2,-1-16-4,-3-6-4,-3-6-5,-2-6-5,-8-2-2,-8 3-2,-10 3-2,-9 4-1,-10 8-1,-9 17 1,-10 15 1,-8 16 0,-6 10 1,1 7-2,-1 6 1,1 7-2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3"/>
    </inkml:context>
    <inkml:brush xml:id="br0">
      <inkml:brushProperty name="width" value="0.0290546379983425" units="cm"/>
      <inkml:brushProperty name="height" value="0.0290546379983425" units="cm"/>
      <inkml:brushProperty name="color" value="#F2385B"/>
      <inkml:brushProperty name="ignorePressure" value="0"/>
    </inkml:brush>
  </inkml:definitions>
  <inkml:trace contextRef="#ctx0" brushRef="#br0">69650 14450 757,'-82'23'24,"39"-3"-3	,36-3-3,39-2-3,21-3-2,6 1-1,7-1-2,6 1-2,3 1-1,0 3 0,0 3-2,0 4 0,-5 1 0,-9 0 0,-10 0 0,-8 0 0,-9 4 1,-6 10 3,-6 10 1,-6 9 3,-7 9 0,-6 9-3,-6 10-2,-6 10-2,-6 2-3,-2-3-5,-3-3-5,-3-2-3,-1-9-3,4-12-1,3-13 0,3-12 0,1-15-4,1-15-5,-1-15-7,1-16-4,1-8-2,3 0 4,3 0 3,4 0 5,2 0 2,4 0 2,3 0 1,3 0 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4"/>
    </inkml:context>
    <inkml:brush xml:id="br0">
      <inkml:brushProperty name="width" value="0.0311408843845129" units="cm"/>
      <inkml:brushProperty name="height" value="0.0311408843845129" units="cm"/>
      <inkml:brushProperty name="color" value="#F2385B"/>
      <inkml:brushProperty name="ignorePressure" value="0"/>
    </inkml:brush>
  </inkml:definitions>
  <inkml:trace contextRef="#ctx0" brushRef="#br0">70800 14700 706,'43'54'-23,"-11"10"13	,-14 10 14,-11 9 13,-7 6 7,0 3 0,0 3 1,0 4 1,0-1-2,0-3-2,0-3-3,0-2-2,0-8-5,0-8-6,0-10-7,0-9-5,0-23-9,0-33-12,0-35-12,0-34-11,-2-24-2,-3-12 8,-3-13 10,-2-12 8,-1-2 7,3 9 4,3 10 4,4 10 5,4 10 3,6 13 3,7 12 3,6 13 2,6 10 4,6 10 3,7 10 4,6 9 2,3 7 5,0 7 4,0 6 4,0 7 5,-2 4 1,-3 3-2,-3 3-3,-2 4-1,-6 4-5,-6 6-4,-6 7-6,-6 6-5,-6 1-4,-2-3 0,-3-3-3,-3-2-1,-9 0-3,-11 7-8,-14 6-5,-11 7-7,-9-1-2,-3-6 4,-3-6 4,-2-6 2,0-4 4,7 1 3,6-1 2,7 1 2,8-3 4,14-2 3,11-3 5,14-3 3,10-2 2,9 0 0,10 0-1,10 0 1,5 1-1,4 4-2,3 3-2,3 3-3,-1-1 0,-2-2-2,-3-3-1,-3-3-1,-2-1-5,0 4-13,0 3-10,0 3-11,-4-4-9,-5-8-5,-7-10-5,-5-9-5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4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72250 14800 999,'1'48'-18,"4"-3"-7	,3-3-7,3-2-7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5"/>
    </inkml:context>
    <inkml:brush xml:id="br0">
      <inkml:brushProperty name="width" value="0.0308095999062061" units="cm"/>
      <inkml:brushProperty name="height" value="0.0308095999062061" units="cm"/>
      <inkml:brushProperty name="color" value="#F2385B"/>
      <inkml:brushProperty name="ignorePressure" value="0"/>
    </inkml:brush>
  </inkml:definitions>
  <inkml:trace contextRef="#ctx0" brushRef="#br0">73300 9400 714,'-50'3'0,"0"6"0	,0 7 2,0 6-1,0 3 3,0 0 3,0 0 3,0 0 4,1 4 2,4 10 0,3 10 1,3 9-1,4 2 0,7-2-2,6-3-3,7-3-1,4 5-2,3 17 2,3 15 0,4 16 2,10 26 0,19 38-1,19 37 0,19 38 0,13 7-1,10-21-2,10-22-2,9-22-1,9-22-1,9-22 0,10-22 0,10-21 0,4-26-3,0-28-3,0-28-6,0-27-4,-5-30-2,-9-27 0,-10-28 0,-8-28 0,-11-20 0,-8-8-2,-10-10-1,-9-9-1,-10-5 0,-9 0 3,-10 0 2,-8 0 2,-11 9 3,-8 19-1,-10 19 1,-9 19 1,-5 16 2,0 17 5,0 15 6,0 16 5,-7 2 3,-11-8 1,-14-10 1,-11-9 1,-4 1 0,6 13-2,7 12-2,6 13-3,-12 2 1,-27-5 0,-28-7 1,-28-5 0,-18 0 0,-6 10-3,-6 10-3,-6 9-2,-1 9-2,7 9 0,6 10-1,7 10 1,7 13-3,9 19-8,10 19-6,10 19-6,10 5-7,13-5-6,12-7-5,13-5-7,10-9 0,10-9 5,10-10 4,9-8 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5"/>
    </inkml:context>
    <inkml:brush xml:id="br0">
      <inkml:brushProperty name="width" value="0.0268811266869307" units="cm"/>
      <inkml:brushProperty name="height" value="0.0268811266869307" units="cm"/>
      <inkml:brushProperty name="color" value="#F2385B"/>
      <inkml:brushProperty name="ignorePressure" value="0"/>
    </inkml:brush>
  </inkml:definitions>
  <inkml:trace contextRef="#ctx0" brushRef="#br0">73750 10150 818,'-25'-44'0,"0"13"0	,0 12-1,0 13 0,-2 12 5,-3 13 10,-3 12 11,-2 13 10,-3 10 1,1 10-8,-1 10-8,1 9-9,1 1-5,3-6-3,3-6-2,4-6-2,4-7-1,6-6-1,7-6 0,6-6 0,3 1-1,0 9 2,0 10 0,0 10 2,3-1-2,6-9-1,7-10-2,6-8-2,7-11-3,10-8-2,10-10-3,9-9-2,7-10-2,7-9-2,6-10 0,7-8-1,0-8-2,-2-2-2,-3-3-2,-3-3-3,-10 1 2,-16 6 6,-15 7 7,-15 6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8"/>
    </inkml:context>
    <inkml:brush xml:id="br0">
      <inkml:brushProperty name="width" value="0.0302402526140213" units="cm"/>
      <inkml:brushProperty name="height" value="0.0302402526140213" units="cm"/>
      <inkml:brushProperty name="color" value="#F2385B"/>
      <inkml:brushProperty name="ignorePressure" value="0"/>
    </inkml:brush>
  </inkml:definitions>
  <inkml:trace contextRef="#ctx0" brushRef="#br0">42050 2700 727,'92'-22'3,"-16"6"-3	,-15 7-5,-15 6-3,-6 3 4,7 0 11,6 0 13,7 0 10,-3 4 3,-8 10-8,-10 10-9,-9 9-7,-9 6-4,-5 3-1,-7 3-2,-5 4 1,-17 11-4,-24 23-3,-26 22-5,-24 22-4,-15 12-1,-3 3 0,-3 3 0,-2 4 2,-3-3 1,1-5 4,-1-7 4,1-5 3,7-11 2,16-11 2,15-14 2,17-11 1,11-12 1,10-9 1,10-10 1,9-8 2,9-11-1,9-8-2,10-10 0,10-9-2,10-10 0,13-9 1,12-10 1,13-8 1,-1-4 0,-11 3-2,-14 3-1,-11 4-1,3-7-1,23-16 1,22-15 0,22-15 0,7-6 0,-6 7-1,-6 6 0,-6 7 0,-12 8-1,-15 14 2,-15 11-1,-16 14 1,-4 0 0,10-8-3,10-10-2,9-9-1,-1-1-4,-8 10-6,-10 10-5,-9 9-5,-20 4-7,-27 1-10,-28-1-11,-28 1-9,-7-1 1,16 1 9,15-1 10,17 1 11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6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74550 10850 999,'-22'70'-43,"6"-9"11	,7-10 12,6-8 12,3-6 8,0 1 5,0-1 5,0 1 5,0 4-2,0 9-9,0 10-9,0 10-10,1-3-4,4-11-3,3-14-1,3-11-2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6"/>
    </inkml:context>
    <inkml:brush xml:id="br0">
      <inkml:brushProperty name="width" value="0.0307424422353506" units="cm"/>
      <inkml:brushProperty name="height" value="0.0307424422353506" units="cm"/>
      <inkml:brushProperty name="color" value="#F2385B"/>
      <inkml:brushProperty name="ignorePressure" value="0"/>
    </inkml:brush>
  </inkml:definitions>
  <inkml:trace contextRef="#ctx0" brushRef="#br0">75150 12600 715,'28'123'30,"6"-3"-3	,7-3-2,6-2-2,7 5-3,10 16-1,10 15-1,9 17-2,6 11 0,3 10-1,3 10 0,4 9-1,-6-10 0,-11-28-3,-14-28-2,-11-27-3,-11-22-1,-5-11-4,-7-14-1,-5-11-4,5 8-2,19 32-2,19 31-3,19 32-1,2 4-2,-11-22 0,-14-22 1,-11-21-1,-12-20 1,-9-15 1,-10-15 0,-8-16 1,-6-7 0,1 4-3,-1 3-3,1 3-2,-4-7 0,-6-15-1,-6-15 1,-6-16 1,-9-19-1,-8-22 0,-10-22-2,-9-21 0,-4-7 1,4 9 3,3 10 2,3 10 3,3 8 2,3 10 3,3 10 1,4 9 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6"/>
    </inkml:context>
    <inkml:brush xml:id="br0">
      <inkml:brushProperty name="width" value="0.026674585416913" units="cm"/>
      <inkml:brushProperty name="height" value="0.026674585416913" units="cm"/>
      <inkml:brushProperty name="color" value="#F2385B"/>
      <inkml:brushProperty name="ignorePressure" value="0"/>
    </inkml:brush>
  </inkml:definitions>
  <inkml:trace contextRef="#ctx0" brushRef="#br0">75250 13100 824,'-47'-21'-24,"6"10"12	,7 10 15,6 9 12,6 10 7,6 14-2,7 11-2,6 14-1,1 7-2,-3 3-1,-3 3 0,-2 4-1,-1 1-1,3 0 1,3 0 1,4 0-1,-1-2-5,-3-3-10,-3-3-12,-2-2-11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6"/>
    </inkml:context>
    <inkml:brush xml:id="br0">
      <inkml:brushProperty name="width" value="0.0263372510671616" units="cm"/>
      <inkml:brushProperty name="height" value="0.0263372510671616" units="cm"/>
      <inkml:brushProperty name="color" value="#F2385B"/>
      <inkml:brushProperty name="ignorePressure" value="0"/>
    </inkml:brush>
  </inkml:definitions>
  <inkml:trace contextRef="#ctx0" brushRef="#br0">75000 12500 835,'53'-21'21,"6"10"-1	,7 10-3,6 9-1,6 10-1,6 14 2,7 11 0,6 14 2,1 5-4,-3 1-8,-3-1-8,-2 1-8,-11-6-3,-15-8 2,-15-10 2,-16-9 1,-7-5-5,4 0-14,3 0-15,3 0-14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7"/>
    </inkml:context>
    <inkml:brush xml:id="br0">
      <inkml:brushProperty name="width" value="0.0313461050391197" units="cm"/>
      <inkml:brushProperty name="height" value="0.0313461050391197" units="cm"/>
      <inkml:brushProperty name="color" value="#F2385B"/>
      <inkml:brushProperty name="ignorePressure" value="0"/>
    </inkml:brush>
  </inkml:definitions>
  <inkml:trace contextRef="#ctx0" brushRef="#br0">76900 17700 701,'-44'212'-2,"13"-24"-3	,12-26-5,13-24-3,12-13 5,13 0 14,12 0 15,13 0 14,10-5 5,10-9-4,10-10-5,9-8-4,4-14-5,1-15-4,-1-15-5,1-16-3,5-13-3,14-9-1,11-10 0,14-8-2,2-15-5,-6-19-7,-6-18-9,-6-19-9,-10-15-3,-12-8 2,-13-10 0,-12-9 1,-10-9 4,-6-5 5,-6-7 4,-6-5 6,-10-1 5,-12 6 4,-13 7 5,-12 6 5,-15 4 4,-15 4 3,-15 3 4,-16 3 4,-12 6 1,-5 9-1,-7 10 0,-5 10 0,-4 10-4,0 13-5,0 12-5,0 13-6,-2 12-7,-3 13-6,-3 12-9,-2 13-7,-1 15-3,3 19 0,3 19 2,4 19 0,10 1-4,19-16-8,19-15-9,19-15-8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7"/>
    </inkml:context>
    <inkml:brush xml:id="br0">
      <inkml:brushProperty name="width" value="0.0272435341030359" units="cm"/>
      <inkml:brushProperty name="height" value="0.0272435341030359" units="cm"/>
      <inkml:brushProperty name="color" value="#F2385B"/>
      <inkml:brushProperty name="ignorePressure" value="0"/>
    </inkml:brush>
  </inkml:definitions>
  <inkml:trace contextRef="#ctx0" brushRef="#br0">77900 17750 807,'-71'26'2,"10"4"8	,10 3 7,9 3 7,2 7 3,-2 14-5,-3 11-5,-3 14-3,1 3-4,6-2-2,7-3-3,6-3-2,4-2 0,4 0 1,3 0 3,3 0 1,4-5 0,7-9-5,6-10-2,7-8-5,7-8-2,9-2-1,10-3-1,10-3-1,5-7-3,4-9-6,3-10-5,3-8-6,-2-6-4,-6 1 1,-6-1-2,-6 1 0,-7-3 1,-6-2 6,-6-3 6,-6-3 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7"/>
    </inkml:context>
    <inkml:brush xml:id="br0">
      <inkml:brushProperty name="width" value="0.0270537808537483" units="cm"/>
      <inkml:brushProperty name="height" value="0.0270537808537483" units="cm"/>
      <inkml:brushProperty name="color" value="#F2385B"/>
      <inkml:brushProperty name="ignorePressure" value="0"/>
    </inkml:brush>
  </inkml:definitions>
  <inkml:trace contextRef="#ctx0" brushRef="#br0">78000 18150 813,'48'0'9,"-3"0"5	,-3 0 5,-2 0 5,-5 0-1,-2 0-5,-3 0-5,-3 0-6,-4 7-3,-3 17 0,-3 15 1,-2 16 0,-6 9 1,-6 3 0,-6 3 1,-6 4 1,-4-6-2,1-11-1,-1-14-2,1-11-3,5-18-2,14-22-4,11-22-4,14-21-3,8-18-5,7-12-3,6-13-5,7-12-5,-1 1-2,-6 16-1,-6 15-2,-6 17-2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9"/>
    </inkml:context>
    <inkml:brush xml:id="br0">
      <inkml:brushProperty name="width" value="0.0305908937007189" units="cm"/>
      <inkml:brushProperty name="height" value="0.0305908937007189" units="cm"/>
      <inkml:brushProperty name="color" value="#F2385B"/>
      <inkml:brushProperty name="ignorePressure" value="0"/>
    </inkml:brush>
  </inkml:definitions>
  <inkml:trace contextRef="#ctx0" brushRef="#br0">80400 13200 719,'-29'59'63,"-5"19"-12	,-7 19-11,-5 19-12,-6 19-8,-3 23-2,-3 22-3,-2 22-3,-3 4-2,1-12-2,-1-13-2,1-12-1,5-19-2,14-25-2,11-25-1,14-25-1,-1-2-1,-12 22-1,-13 22 2,-12 23-1,-2-3-1,9-24-3,10-26-3,10-24-3,5-26-8,4-24-14,3-26-14,3-24-15,3-10 0,3 6 11,3 7 12,4 6 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9"/>
    </inkml:context>
    <inkml:brush xml:id="br0">
      <inkml:brushProperty name="width" value="0.0308989230543375" units="cm"/>
      <inkml:brushProperty name="height" value="0.0308989230543375" units="cm"/>
      <inkml:brushProperty name="color" value="#F2385B"/>
      <inkml:brushProperty name="ignorePressure" value="0"/>
    </inkml:brush>
  </inkml:definitions>
  <inkml:trace contextRef="#ctx0" brushRef="#br0">79000 15200 711,'0'48'-1,"0"-3"-3	,0-3-3,0-2-2,0-1 1,0 3 6,0 3 6,0 4 6,0 7 4,0 13 2,0 12 4,0 13 2,0 4 0,0-3-3,0-3-3,0-2-2,0-11-3,0-15 0,0-15-2,0-16-1,-2 1 1,-3 19 2,-3 19 1,-2 19 2,-1-1 1,3-18-1,3-19 0,4-18-1,4-15-2,6-9-4,7-10-3,6-8-5,9-17-3,13-21-5,12-22-4,13-22-5,6-19 0,0-16 0,0-15 2,0-15 2,-7 5-6,-11 29-13,-14 28-12,-11 28-14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19"/>
    </inkml:context>
    <inkml:brush xml:id="br0">
      <inkml:brushProperty name="width" value="0.0320633761584759" units="cm"/>
      <inkml:brushProperty name="height" value="0.0320633761584759" units="cm"/>
      <inkml:brushProperty name="color" value="#F2385B"/>
      <inkml:brushProperty name="ignorePressure" value="0"/>
    </inkml:brush>
  </inkml:definitions>
  <inkml:trace contextRef="#ctx0" brushRef="#br0">79750 10300 686,'-47'6'-3,"6"13"-7	,7 12-5,6 13-7,4 15 4,4 19 12,3 19 12,3 19 14,7 13 4,14 10 0,11 10-1,14 9-1,7 1-2,3-6-4,3-6-3,4-6-4,-3-16-1,-5-25 0,-7-25 1,-5-25 0,6-5 0,23 16 0,22 15 0,22 17-1,10-4 0,1-22-2,-1-22-1,1-21-2,-1-26-3,1-28-3,-1-28-4,1-27-4,-7-22-3,-12-11 0,-13-14-2,-12-11-1,-10-7 0,-6 0 0,-6 0 0,-6 0 0,-6 0 4,-2 0 5,-3 0 7,-3 0 6,-7 1 6,-9 4 4,-10 3 3,-8 3 6,-14 6 1,-15 9 2,-15 10 1,-16 10 0,-10 8-1,-3 10-2,-3 10-4,-2 9-4,-14 7-4,-21 7-6,-22 6-7,-22 7-5,-7 13-7,10 22-6,10 22-6,9 23-6,10 13-4,14 6-5,11 7-2,14 6-4,13-4 1,16-11 5,15-14 4,17-11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8"/>
    </inkml:context>
    <inkml:brush xml:id="br0">
      <inkml:brushProperty name="width" value="0.0320903658866882" units="cm"/>
      <inkml:brushProperty name="height" value="0.0320903658866882" units="cm"/>
      <inkml:brushProperty name="color" value="#F2385B"/>
      <inkml:brushProperty name="ignorePressure" value="0"/>
    </inkml:brush>
  </inkml:definitions>
  <inkml:trace contextRef="#ctx0" brushRef="#br0">42250 3800 685,'43'26'3,"-11"4"0	,-14 3-1,-11 3-2,-9 6 3,-3 9 4,-3 10 4,-2 10 4,-6 8 3,-6 10 2,-6 10 3,-6 9 2,-7 9 0,-6 9-2,-6 10-3,-6 10-2,-2 0-1,3-5 0,3-7 0,4-5 0,2-11-2,4-11-5,3-14-5,3-11-5,4-25-11,7-33-19,6-35-20,7-34-17,5-15-4,7 7 15,6 6 14,7 7 14,2 2 7,1 1 2,-1-1 1,1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20"/>
    </inkml:context>
    <inkml:brush xml:id="br0">
      <inkml:brushProperty name="width" value="0.0262891221791506" units="cm"/>
      <inkml:brushProperty name="height" value="0.0262891221791506" units="cm"/>
      <inkml:brushProperty name="color" value="#F2385B"/>
      <inkml:brushProperty name="ignorePressure" value="0"/>
    </inkml:brush>
  </inkml:definitions>
  <inkml:trace contextRef="#ctx0" brushRef="#br0">80350 10350 836,'-91'164'71,"19"-22"-20	,19-22-20,19-21-20,10-15-12,4-6-1,3-6-1,3-6-2,3-7-1,3-6 3,3-6 0,4-6 2,7-9 1,13-8 0,12-10 0,13-9 1,9-9-3,6-5-4,7-7-6,6-5-4,-1-6-2,-5-3 0,-7-3 0,-5-2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20"/>
    </inkml:context>
    <inkml:brush xml:id="br0">
      <inkml:brushProperty name="width" value="0.0293819233775139" units="cm"/>
      <inkml:brushProperty name="height" value="0.0293819233775139" units="cm"/>
      <inkml:brushProperty name="color" value="#F2385B"/>
      <inkml:brushProperty name="ignorePressure" value="0"/>
    </inkml:brush>
  </inkml:definitions>
  <inkml:trace contextRef="#ctx0" brushRef="#br0">81050 10600 748,'68'0'18,"-11"0"-6	,-14 0-5,-11 0-7,-9 4-1,-3 10 1,-3 10 1,-2 9 1,-6 6 1,-6 3-2,-6 3-1,-6 4-1,-6 2 0,-2 4 1,-3 3 2,-3 3 1,-1-2 2,4-6 3,3-6 2,3-6 3,7-6 3,14-2 2,11-3 2,14-3 4,0-2-2,-8 0-4,-10 0-5,-9 0-4,-5 0-4,0 0-1,0 0-1,0 0-2,-8 7-1,-16 17 1,-15 15 0,-15 16 1,-9 7 1,1 1 0,-1-1 0,1 1 0,4-9-10,9-15-24,10-15-23,10-16-22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36"/>
    </inkml:context>
    <inkml:brush xml:id="br0">
      <inkml:brushProperty name="width" value="0.0286011472344398" units="cm"/>
      <inkml:brushProperty name="height" value="0.0286011472344398" units="cm"/>
      <inkml:brushProperty name="color" value="#F2385B"/>
      <inkml:brushProperty name="ignorePressure" value="0"/>
    </inkml:brush>
  </inkml:definitions>
  <inkml:trace contextRef="#ctx0" brushRef="#br0">55650 23800 769,'-66'-82'13,"19"39"1	,19 36 0,19 39 2,9 22-1,0 10-1,0 10-1,0 9-1,0 9-1,0 9 1,0 10-1,0 10 1,-2 2-2,-3-3-3,-3-3-4,-2-2-2,-1-8-2,3-8 2,3-10 2,4-9 0,2-12 2,4-11 1,3-14 0,3-11 0,4-12-2,7-9-4,6-10-4,7-8-6,2-12 0,1-12 2,-1-13 2,1-12 1,-3-2 2,-2 9 0,-3 10 0,-3 10 0,1-7-1,6-22-1,7-22 0,6-21-2,3-10 1,0 3 0,0 3 2,0 4 1,-2 5 0,-3 10 2,-3 10 1,-2 9 1,-6 9 0,-6 9-1,-6 10 0,-6 10-2,-6 11 4,-2 17 5,-3 15 6,-3 16 6,-6 12 2,-5 9-4,-7 10-2,-5 10-4,-1 4-3,6 0-3,7 0-5,6 0-2,3-7-2,0-11 1,0-14 1,0-11 1,4-6-3,10 4-8,10 3-7,9 3-7,7-4-4,7-8 2,6-10 2,7-9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37"/>
    </inkml:context>
    <inkml:brush xml:id="br0">
      <inkml:brushProperty name="width" value="0.0270229987800121" units="cm"/>
      <inkml:brushProperty name="height" value="0.0270229987800121" units="cm"/>
      <inkml:brushProperty name="color" value="#F2385B"/>
      <inkml:brushProperty name="ignorePressure" value="0"/>
    </inkml:brush>
  </inkml:definitions>
  <inkml:trace contextRef="#ctx0" brushRef="#br0">58400 23450 814,'-4'-46'4,"-5"10"2	,-7 10 4,-5 9 2,-4 7 1,0 7 1,0 6 0,0 7 1,-4 8 1,-5 14 0,-7 11 0,-5 14 1,-4 8-2,0 7-5,0 6-4,0 7-4,1 4-4,4 3 2,3 3-1,3 4 0,4-1 0,7-3 0,6-3-1,7-2 0,7-6 0,9-6 0,10-6-1,10-6-1,8-10 1,10-12 1,10-13 1,9-12 0,7-12-3,7-8-9,6-10-10,7-9-7,-6-4-4,-15 4 5,-15 3 5,-16 3 4,-1-5 0,17-12-2,15-13-2,16-12-3,-2-2 1,-19 9 6,-18 10 6,-19 10 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37"/>
    </inkml:context>
    <inkml:brush xml:id="br0">
      <inkml:brushProperty name="width" value="0.0244420357048512" units="cm"/>
      <inkml:brushProperty name="height" value="0.0244420357048512" units="cm"/>
      <inkml:brushProperty name="color" value="#F2385B"/>
      <inkml:brushProperty name="ignorePressure" value="0"/>
    </inkml:brush>
  </inkml:definitions>
  <inkml:trace contextRef="#ctx0" brushRef="#br0">58000 24300 900,'-40'0'17,"23"0"0	,22 0 0,22 0 1,16-2-3,14-3-5,11-3-5,14-2-4,3-5-3,-2-2 0,-3-3 2,-3-3 0,-7-1-8,-9 4-16,-10 3-15,-8 3-16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37"/>
    </inkml:context>
    <inkml:brush xml:id="br0">
      <inkml:brushProperty name="width" value="0.0274176336824894" units="cm"/>
      <inkml:brushProperty name="height" value="0.0274176336824894" units="cm"/>
      <inkml:brushProperty name="color" value="#F2385B"/>
      <inkml:brushProperty name="ignorePressure" value="0"/>
    </inkml:brush>
  </inkml:definitions>
  <inkml:trace contextRef="#ctx0" brushRef="#br0">60800 23450 802,'-96'-13'23,"10"26"-2	,10 24-2,9 26-2,7 12-2,7 0-2,6 0-1,7 0-3,4 4-1,3 10 0,3 10-1,4 9 0,5-2 0,10-12 0,10-13-1,9-12 1,7-12-1,7-8-3,6-10-1,7-9-1,11-9-5,20-5-3,18-7-5,20-5-5,0-6-2,-15-3 0,-15-3 1,-16-2-1,-12-3-2,-5 1-9,-7-1-7,-5 1-7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37"/>
    </inkml:context>
    <inkml:brush xml:id="br0">
      <inkml:brushProperty name="width" value="0.0247469488531351" units="cm"/>
      <inkml:brushProperty name="height" value="0.0247469488531351" units="cm"/>
      <inkml:brushProperty name="color" value="#F2385B"/>
      <inkml:brushProperty name="ignorePressure" value="0"/>
    </inkml:brush>
  </inkml:definitions>
  <inkml:trace contextRef="#ctx0" brushRef="#br0">61950 24350 888,'-24'139'18,"4"-22"0	,3-22 1,3-21 0,3-9-3,3 7-4,3 6-5,4 7-4,1-6-6,0-15-6,0-15-5,0-16-6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38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63300 24950 999,'20'67'-22,"-9"-16"-6	,-10-15-5,-8-15-5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40"/>
    </inkml:context>
    <inkml:brush xml:id="br0">
      <inkml:brushProperty name="width" value="0.0324024483561516" units="cm"/>
      <inkml:brushProperty name="height" value="0.0324024483561516" units="cm"/>
      <inkml:brushProperty name="color" value="#F2385B"/>
      <inkml:brushProperty name="ignorePressure" value="0"/>
    </inkml:brush>
  </inkml:definitions>
  <inkml:trace contextRef="#ctx0" brushRef="#br0">61750 24150 678,'-47'-68'-48,"6"17"18	,7 15 19,6 16 18,7 10 12,10 7 7,10 6 4,9 7 7,6 5-1,3 7-9,3 6-8,4 7-8,-3 5-5,-5 7-3,-7 6-3,-5 7-3,-4 4-1,0 3-1,0 3 1,0 4-1,-2-1 0,-3-3-1,-3-3 1,-2-2 0,-8-3 0,-8 1 0,-10-1-1,-9 1 0,-2-7 0,6-12 0,7-13 1,6-12 0,3-7 2,0 1 4,0-1 3,0 1 5,6-7 2,13-12 0,12-13 0,13-12 1,7-4-1,4 7-1,3 6-2,3 7 0,3 2-2,3 1-3,3-1-2,4 1-3,-1 1 0,-3 3 0,-3 3 1,-2 4 0,-5 2 1,-2 4 0,-3 3 1,-3 3 0,-6 6 1,-5 9 0,-7 10-1,-5 10 0,-8 5 2,-5 4 2,-7 3 3,-5 3 2,-6-1 1,-3-2 1,-3-3-1,-2-3 1,0-6 0,7-5-3,6-7 0,7-5-3,-3-1 1,-8 6 0,-10 7 0,-9 6 2,-4 1 0,4-3 0,3-3-1,3-2 0,7-11-13,14-15-27,11-15-28,14-16-27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40"/>
    </inkml:context>
    <inkml:brush xml:id="br0">
      <inkml:brushProperty name="width" value="0.0242365673184395" units="cm"/>
      <inkml:brushProperty name="height" value="0.0242365673184395" units="cm"/>
      <inkml:brushProperty name="color" value="#F2385B"/>
      <inkml:brushProperty name="ignorePressure" value="0"/>
    </inkml:brush>
  </inkml:definitions>
  <inkml:trace contextRef="#ctx0" brushRef="#br0">62650 25500 907,'23'-41'43,"-3"19"-13	,-3 19-14,-2 19-12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8"/>
    </inkml:context>
    <inkml:brush xml:id="br0">
      <inkml:brushProperty name="width" value="0.0402152799069881" units="cm"/>
      <inkml:brushProperty name="height" value="0.0402152799069881" units="cm"/>
      <inkml:brushProperty name="color" value="#F2385B"/>
      <inkml:brushProperty name="ignorePressure" value="0"/>
    </inkml:brush>
  </inkml:definitions>
  <inkml:trace contextRef="#ctx0" brushRef="#br0">42350 4600 547,'45'-19'0,"-9"13"0	,-10 12 0,-8 13 1,-8 15 5,-2 19 12,-3 19 11,-3 19 11,-2 13 4,0 10-4,0 10-3,0 9-4,0 1-4,0-6-1,0-6-4,0-6-2,1-13-2,4-19-2,3-18-2,3-19-2,6-15-3,9-8-2,10-10-2,10-9-3,11-16-1,17-22-4,15-22-1,16-21-3,4-18-7,-6-12-12,-6-13-13,-6-12-11,-12 6-3,-15 25 9,-15 25 8,-16 25 8,-8 12 1,0 1-8,0-1-8,0 1-7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41"/>
    </inkml:context>
    <inkml:brush xml:id="br0">
      <inkml:brushProperty name="width" value="0.0313673280179501" units="cm"/>
      <inkml:brushProperty name="height" value="0.0313673280179501" units="cm"/>
      <inkml:brushProperty name="color" value="#F2385B"/>
      <inkml:brushProperty name="ignorePressure" value="0"/>
    </inkml:brush>
  </inkml:definitions>
  <inkml:trace contextRef="#ctx0" brushRef="#br0">55250 28200 701,'0'76'11,"0"4"2	,0 3 2,0 3 2,3 4 1,6 7 0,7 6 1,6 7 1,1 2 0,-3 1-1,-3-1-1,-2 1-1,-1-6-2,3-8-2,3-10-3,4-9-2,1-13-2,0-16-1,0-15-1,0-15-1,1-14 0,4-8 2,3-10 1,3-9 1,1-18-1,1-24-4,-1-26-3,1-24-4,1-17-3,3-5-1,3-7-2,4-5-1,-1 2 0,-3 13 2,-3 12 2,-2 13 2,-8 15 1,-8 19 3,-10 19 2,-9 19 1,-2 4 3,6-9-1,7-10 1,6-8-1,1-1 1,-3 9 0,-3 10 0,-2 10 0,-3 0 0,1-5 0,-1-7 0,1-5 0,-1 6-11,1 23-22,-1 22-24,1 22-23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41"/>
    </inkml:context>
    <inkml:brush xml:id="br0">
      <inkml:brushProperty name="width" value="0.0322728678584099" units="cm"/>
      <inkml:brushProperty name="height" value="0.0322728678584099" units="cm"/>
      <inkml:brushProperty name="color" value="#F2385B"/>
      <inkml:brushProperty name="ignorePressure" value="0"/>
    </inkml:brush>
  </inkml:definitions>
  <inkml:trace contextRef="#ctx0" brushRef="#br0">58000 28000 681,'-27'-69'5,"-3"13"11	,-3 12 9,-2 13 11,-3 10 3,1 10-6,-1 10-6,1 9-5,-4 20-4,-6 31-2,-6 32-2,-6 31-3,-2 12 0,3-6 0,3-6 1,4-6 0,5-13-3,10-19-7,10-18-9,9-19-6,4-1-6,1 20-2,-1 18-2,1 20-2,1 3 1,3-8 5,3-10 5,4-9 5,5-13 2,10-16 3,10-15 1,9-15 2,9-11 0,9-2 0,10-3 1,10-3-2,7-12-1,6-18-4,7-19-4,6-18-4,-1-12-4,-5-3-3,-7-3-3,-5-2-3,-11 5 0,-11 16 3,-14 15 4,-11 17 3,-9 7 4,-3 0 1,-3 0 2,-2 0 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42"/>
    </inkml:context>
    <inkml:brush xml:id="br0">
      <inkml:brushProperty name="width" value="0.0256070457398891" units="cm"/>
      <inkml:brushProperty name="height" value="0.0256070457398891" units="cm"/>
      <inkml:brushProperty name="color" value="#F2385B"/>
      <inkml:brushProperty name="ignorePressure" value="0"/>
    </inkml:brush>
  </inkml:definitions>
  <inkml:trace contextRef="#ctx0" brushRef="#br0">57200 29150 859,'-41'20'49,"19"-9"-12	,19-10-11,19-8-13,13-9-7,10-6-1,10-6-2,9-6-2,9-4-1,9 1-3,10-1-2,10 1-4,-6 2 0,-18 7-1,-19 6 1,-18 7-1,-9 2-5,4 1-11,3-1-12,3 1-11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42"/>
    </inkml:context>
    <inkml:brush xml:id="br0">
      <inkml:brushProperty name="width" value="0.0268484763801098" units="cm"/>
      <inkml:brushProperty name="height" value="0.0268484763801098" units="cm"/>
      <inkml:brushProperty name="color" value="#F2385B"/>
      <inkml:brushProperty name="ignorePressure" value="0"/>
    </inkml:brush>
  </inkml:definitions>
  <inkml:trace contextRef="#ctx0" brushRef="#br0">60000 27550 819,'-25'-43'1,"0"17"1	,0 15 2,0 16 2,-2 12 0,-3 9 2,-3 10-1,-2 10 1,-6 10 1,-6 13 1,-6 12 0,-6 13 1,1 1 1,9-9-2,10-10 0,10-8-2,4-11 0,0-8-3,0-10-1,0-9-1,-2 7-1,-3 26 1,-3 24 2,-2 26 1,0 8 1,7-5-2,6-7 0,7-5-1,7-9-3,9-9-1,10-10-4,10-8-2,10-11-5,13-8-5,12-10-6,13-9-7,4-10-1,-3-9 0,-3-10 1,-2-8 2,-8-8 0,-8-2 1,-10-3 1,-9-3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4:42"/>
    </inkml:context>
    <inkml:brush xml:id="br0">
      <inkml:brushProperty name="width" value="0.032766405493021" units="cm"/>
      <inkml:brushProperty name="height" value="0.032766405493021" units="cm"/>
      <inkml:brushProperty name="color" value="#F2385B"/>
      <inkml:brushProperty name="ignorePressure" value="0"/>
    </inkml:brush>
  </inkml:definitions>
  <inkml:trace contextRef="#ctx0" brushRef="#br0">60400 28500 671,'92'0'10,"-16"0"-3	,-15 0-2,-15 0-3,-11 9 1,-2 19 4,-3 19 3,-3 19 4,-7 9 2,-9 0 2,-10 0 2,-8 0 2,-6-2 1,1-3-1,-1-3 0,1-2-1,2-8-1,7-8-2,6-10-1,7-9-3,5-12-2,7-11-1,6-14-3,7-11-2,8-17-6,14-18-9,11-19-11,14-18-11,-3-1-9,-15 19-9,-15 19-9,-16 19-10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5:51"/>
    </inkml:context>
    <inkml:brush xml:id="br0">
      <inkml:brushProperty name="width" value="0.0245596580207348" units="cm"/>
      <inkml:brushProperty name="height" value="0.0245596580207348" units="cm"/>
      <inkml:brushProperty name="color" value="#F2385B"/>
      <inkml:brushProperty name="ignorePressure" value="0"/>
    </inkml:brush>
  </inkml:definitions>
  <inkml:trace contextRef="#ctx0" brushRef="#br0">80950 7050 895,'-49'0'9,"4"0"1	,3 0 1,3 0 3,1 4-1,1 10-2,-1 10-1,1 9-3,-3 7-1,-2 7-3,-3 6-2,-3 7-2,-1 7 0,4 9 1,3 10 3,3 10 1,4 2-1,7-3-1,6-3-4,7-2-2,4-8-1,3-8 1,3-10 2,4-9 1,5-10-2,10-9-4,10-10-5,9-8-5,6-8-2,3-2-1,3-3 1,4-3-1,-3-4 0,-5-3 1,-7-3 0,-5-2 2,-1-3-1,6 1 1,7-1 1,6 1 1,-1-1 1,-5 1 3,-7-1 4,-5 1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5:51"/>
    </inkml:context>
    <inkml:brush xml:id="br0">
      <inkml:brushProperty name="width" value="0.0225747115910053" units="cm"/>
      <inkml:brushProperty name="height" value="0.0225747115910053" units="cm"/>
      <inkml:brushProperty name="color" value="#F2385B"/>
      <inkml:brushProperty name="ignorePressure" value="0"/>
    </inkml:brush>
  </inkml:definitions>
  <inkml:trace contextRef="#ctx0" brushRef="#br0">81650 7900 974,'0'70'0,"0"-9"0	,0-10 0,0-8 0,0-3 1,0 7 0,0 6 1,0 7 2,1 0-1,4-2 1,3-3 0,3-3 0,1-4-2,1-3-2,-1-3-3,1-2-4,-3-11-6,-2-15-9,-3-15-11,-3-16-9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5:51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81900 7500 999,'21'68'-86,"-5"-11"22	,-7-14 22,-5-11 21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5:57"/>
    </inkml:context>
    <inkml:brush xml:id="br0">
      <inkml:brushProperty name="width" value="0.0336687527596951" units="cm"/>
      <inkml:brushProperty name="height" value="0.0336687527596951" units="cm"/>
      <inkml:brushProperty name="color" value="#F2385B"/>
      <inkml:brushProperty name="ignorePressure" value="0"/>
    </inkml:brush>
  </inkml:definitions>
  <inkml:trace contextRef="#ctx0" brushRef="#br0">76950 21200 653,'-24'-71'0,"4"10"0	,3 10 0,3 9 0,-1 4 4,-2 1 7,-3-1 7,-3 1 8,-2 2 4,0 7-1,0 6-1,0 7 0,-2 4-1,-3 3-3,-3 3-2,-2 4-3,-3 2-2,1 4-2,-1 3-3,1 3-2,-3 9-2,-2 16-1,-3 15-2,-3 17 0,-4 13-4,-3 13-3,-3 12-5,-2 13-3,3 4-3,14-3 1,11-3 1,14-2 1,7-6 1,3-6 1,3-6 2,4-6 2,7-9 0,13-8 0,12-10-1,13-9 0,9-12-1,6-11 0,7-14-2,6-11-2,3-11-1,0-5-5,0-7-3,0-5-3,-2-8-4,-3-5-2,-3-7-3,-2-5-2,-9 0 0,-12 10 6,-13 10 4,-12 9 6,-5 4 3,3 1 1,3-1 1,4 1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5:58"/>
    </inkml:context>
    <inkml:brush xml:id="br0">
      <inkml:brushProperty name="width" value="0.033872302621603" units="cm"/>
      <inkml:brushProperty name="height" value="0.033872302621603" units="cm"/>
      <inkml:brushProperty name="color" value="#F2385B"/>
      <inkml:brushProperty name="ignorePressure" value="0"/>
    </inkml:brush>
  </inkml:definitions>
  <inkml:trace contextRef="#ctx0" brushRef="#br0">77450 22150 649,'21'70'9,"-5"-9"2	,-7-10 1,-5-8 1,-3-4 3,4 3 2,3 3 2,3 4 4,1 4-1,1 6-1,-1 7-2,1 6-2,-3 1-2,-2-3-1,-3-3-1,-3-2-1,-6-5-1,-5-2 0,-7-3-2,-5-3 0,-4-7 0,0-9-1,0-10 1,0-8-1,-5-8-5,-9-2-7,-10-3-8,-8-3-8,-4-7-3,3-9 1,3-10 1,4-8 2,2-6-6,4 1-14,3-1-14,3 1-12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37"/>
    </inkml:context>
    <inkml:brush xml:id="br0">
      <inkml:brushProperty name="width" value="0.0368369147181511" units="cm"/>
      <inkml:brushProperty name="height" value="0.0368369147181511" units="cm"/>
      <inkml:brushProperty name="color" value="#F2385B"/>
      <inkml:brushProperty name="ignorePressure" value="0"/>
    </inkml:brush>
  </inkml:definitions>
  <inkml:trace contextRef="#ctx0" brushRef="#br0">55300 17200 597,'90'-19'0,"-18"13"1	,-19 12 1,-18 13 1,-12 12 3,-3 13 7,-3 12 7,-2 13 6,-1 6 3,3 0 1,3 0 1,4 0 0,-1-4 0,-3-5-2,-3-7-2,-2-5-1,0-9-2,7-9-3,6-10-3,7-8-2,8-15-4,14-19-6,11-18-5,14-19-6,7-15-8,3-8-8,3-10-10,4-9-9,-10 2-1,-22 17 7,-22 15 8,-21 16 6,-10 7-1,3 1-10,3-1-11,4 1-10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9"/>
    </inkml:context>
    <inkml:brush xml:id="br0">
      <inkml:brushProperty name="width" value="0.0235606301575899" units="cm"/>
      <inkml:brushProperty name="height" value="0.0235606301575899" units="cm"/>
      <inkml:brushProperty name="color" value="#F2385B"/>
      <inkml:brushProperty name="ignorePressure" value="0"/>
    </inkml:brush>
  </inkml:definitions>
  <inkml:trace contextRef="#ctx0" brushRef="#br0">45700 3250 933,'115'-22'42,"-18"6"-20	,-19 7-20,-18 6-19,-12 4-9,-3 4 3,-3 3 4,-2 3 2,-6 4 1,-6 7-3,-6 6-4,-6 7-4,-9 2 2,-8 1 4,-10-1 4,-9 1 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13:05:58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77250 21800 999,'92'23'-31,"-16"-3"-1	,-15-3 1,-15-2 0,-12-3 3,-6 1 5,-6-1 4,-6 1 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9"/>
    </inkml:context>
    <inkml:brush xml:id="br0">
      <inkml:brushProperty name="width" value="0.0330817960202694" units="cm"/>
      <inkml:brushProperty name="height" value="0.0330817960202694" units="cm"/>
      <inkml:brushProperty name="color" value="#F2385B"/>
      <inkml:brushProperty name="ignorePressure" value="0"/>
    </inkml:brush>
  </inkml:definitions>
  <inkml:trace contextRef="#ctx0" brushRef="#br0">45350 4500 665,'-104'109'7,"45"-31"-3	,43-31-5,45-31-4,21-20-2,0-5 2,0-7 0,0-5 1,1-3 1,4 4 2,3 3 2,3 3 2,-2 3 0,-6 3-1,-6 3-2,-6 4 0,-7 4-1,-6 6 3,-6 7 0,-6 6 2,-6 13 4,-2 23 6,-3 22 7,-3 22 7,-4 8 2,-3-2-1,-3-3-2,-2-3 0,-1-7-3,3-9-2,3-10-3,4-8-3,1-9-1,0-6 0,0-6 2,0-6 0,4-12-7,10-15-15,10-15-14,9-16-15,4-21-7,1-24 1,-1-26 1,1-24 1,-1-9 1,1 10 3,-1 10 2,1 9 2,-4 9 2,-6 9 3,-6 10 3,-6 10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9"/>
    </inkml:context>
    <inkml:brush xml:id="br0">
      <inkml:brushProperty name="width" value="0.025543600320816" units="cm"/>
      <inkml:brushProperty name="height" value="0.025543600320816" units="cm"/>
      <inkml:brushProperty name="color" value="#F2385B"/>
      <inkml:brushProperty name="ignorePressure" value="0"/>
    </inkml:brush>
  </inkml:definitions>
  <inkml:trace contextRef="#ctx0" brushRef="#br0">47300 3550 861,'115'0'-54,"-18"0"20	,-19 0 18,-18 0 19,-9 0 10,4 0 4,3 0 4,3 0 3,-2 3-4,-6 6-9,-6 7-10,-6 6-10,-9 4-3,-8 4 5,-10 3 3,-9 3 4,-7 6 3,-3 9 3,-3 10 2,-2 10 3,-11 10 1,-15 13 0,-15 12 0,-16 13-1,-10 1 1,-3-9 1,-3-10 2,-2-8 2,5-14-2,16-15-5,15-15-4,17-16-4,0-1-3,-11 17-1,-14 15 1,-11 16 0,-4 1-4,6-12-5,7-13-5,6-12-7,6-15-5,6-15-4,7-15-6,6-16-5,6-8 1,6 0 8,7 0 9,6 0 7,4 1 5,4 4 3,3 3 3,3 3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9"/>
    </inkml:context>
    <inkml:brush xml:id="br0">
      <inkml:brushProperty name="width" value="0.0312200020998716" units="cm"/>
      <inkml:brushProperty name="height" value="0.0312200020998716" units="cm"/>
      <inkml:brushProperty name="color" value="#F2385B"/>
      <inkml:brushProperty name="ignorePressure" value="0"/>
    </inkml:brush>
  </inkml:definitions>
  <inkml:trace contextRef="#ctx0" brushRef="#br0">48050 4450 704,'42'170'2,"-16"-9"5	,-15-10 4,-15-8 5,-7-20 1,3-28-1,3-28-3,4-27-1,-3-3-1,-5 26 3,-7 24 0,-5 26 3,-3 1-1,4-22-2,3-22-2,3-21-3,1-3 0,1 20 1,-1 18 0,1 20 1,1 2 0,3-12 2,3-13 1,4-12 1,5-26-14,10-36-28,10-39-29,9-36-29,1-26-4,-6-12 19,-6-13 21,-6-12 19,-1-2 12,7 9 4,6 10 4,7 10 4,2 10 3,1 13 0,-1 12 1,1 13 1,2 10 3,7 10 5,6 10 6,7 9 5,2 7 4,1 7 6,-1 6 3,1 7 5,-4 4 0,-6 3-6,-6 3-4,-6 4-6,-6 2-3,-2 4-1,-3 3-2,-3 3-1,-7-1-11,-9-2-21,-10-3-21,-8-3-21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50"/>
    </inkml:context>
    <inkml:brush xml:id="br0">
      <inkml:brushProperty name="width" value="0.0274030994623899" units="cm"/>
      <inkml:brushProperty name="height" value="0.0274030994623899" units="cm"/>
      <inkml:brushProperty name="color" value="#F2385B"/>
      <inkml:brushProperty name="ignorePressure" value="0"/>
    </inkml:brush>
  </inkml:definitions>
  <inkml:trace contextRef="#ctx0" brushRef="#br0">46300 3700 802,'0'51'28,"0"4"-2	,0 3-3,0 3-3,0 4-1,0 7-1,0 6-1,0 7-2,0-4-1,0-12-5,0-13-3,0-12-4,-2 2-4,-3 20-5,-3 18-5,-2 20-5,-3 5-3,1-6-1,-1-6-1,1-6 0,-1-12-3,1-15-5,-1-15-7,1-16-5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50"/>
    </inkml:context>
    <inkml:brush xml:id="br0">
      <inkml:brushProperty name="width" value="0.0290109924972057" units="cm"/>
      <inkml:brushProperty name="height" value="0.0290109924972057" units="cm"/>
      <inkml:brushProperty name="color" value="#F2385B"/>
      <inkml:brushProperty name="ignorePressure" value="0"/>
    </inkml:brush>
  </inkml:definitions>
  <inkml:trace contextRef="#ctx0" brushRef="#br0">50500 4050 758,'0'51'2,"0"4"6	,0 3 6,0 3 6,-2 6 2,-3 9-1,-3 10 0,-2 10 0,-5 5-2,-2 4-3,-3 3-3,-3 3-3,-4 7-2,-3 14-1,-3 11 0,-2 14-2,0-1 0,7-12 1,6-13 1,7-12 0,2-18-5,1-21-7,-1-22-10,1-22-9,1-22-5,3-22-2,3-22-1,4-21-2,-1-20 1,-3-15 1,-3-15 2,-2-16 1,-1 2 4,3 23 2,3 22 3,4 22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51"/>
    </inkml:context>
    <inkml:brush xml:id="br0">
      <inkml:brushProperty name="width" value="0.0341628156602383" units="cm"/>
      <inkml:brushProperty name="height" value="0.0341628156602383" units="cm"/>
      <inkml:brushProperty name="color" value="#F2385B"/>
      <inkml:brushProperty name="ignorePressure" value="0"/>
    </inkml:brush>
  </inkml:definitions>
  <inkml:trace contextRef="#ctx0" brushRef="#br0">50800 2500 643,'229'-88'-8,"-40"26"2	,-40 24 4,-41 26 2,-23 10 3,-2-3 0,-3-3 1,-3-2 0,-6-1 1,-5 3 1,-7 3 1,-5 4 0,-4 1 2,0 0 2,0 0 3,0 0 2,-4 0 1,-5 0-1,-7 0-1,-5 0-1,-6 3-2,-3 6 0,-3 7-2,-2 6 0,-3 6-1,1 6 1,-1 7-1,1 6 1,-3 6-1,-2 6 0,-3 7-1,-3 6 1,1 7-1,6 10-1,7 10 1,6 9 0,1 10 0,-3 14-1,-3 11-1,-2 14-1,-3 8 0,1 7 1,-1 6-1,1 7 1,-3 4 0,-2 3-2,-3 3-1,-3 4-2,-2-9 0,0-18 0,0-19 1,0-18 1,0-21-1,0-22 0,0-22-1,0-21-2,-2-1 0,-3 22 0,-3 22-1,-2 23-1,-6 0 0,-6-18-3,-6-19-2,-6-18-2,-6-15-4,-2-9-3,-3-10-5,-3-8-4,-6-17-1,-5-21 1,-7-22 2,-5-22 2,-6-27-3,-3-31-6,-3-31-7,-2-31-7,3 1 1,14 34 9,11 35 9,14 35 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52"/>
    </inkml:context>
    <inkml:brush xml:id="br0">
      <inkml:brushProperty name="width" value="0.0256965830922127" units="cm"/>
      <inkml:brushProperty name="height" value="0.0256965830922127" units="cm"/>
      <inkml:brushProperty name="color" value="#F2385B"/>
      <inkml:brushProperty name="ignorePressure" value="0"/>
    </inkml:brush>
  </inkml:definitions>
  <inkml:trace contextRef="#ctx0" brushRef="#br0">51100 3450 856,'50'-46'-37,"0"10"9	,0 10 8,0 9 10,0 6 8,0 3 6,0 3 8,0 4 6,0 4 0,0 6-6,0 7-6,0 6-6,-4 3-2,-5 0 2,-7 0 1,-5 0 2,-8 3 3,-5 6 3,-7 7 5,-5 6 4,-11 6 1,-11 6-2,-14 7-1,-11 6-2,-14 10-1,-11 17-2,-14 15-3,-11 16-1,-9 4-2,-3-6-4,-3-6-2,-2-6-3,2-10-1,9-12 1,10-13 2,10-12 0,8-16-4,10-19-9,10-18-9,9-19-10,9-19-4,9-19 2,10-18 1,10-19 1,13-13 3,19-6 8,19-6 6,19-6 7,12 1 4,6 9 1,7 10 2,6 10 1,4 8 2,4 10 2,3 10 3,3 9 3,-2 7 1,-6 7 4,-6 6 2,-6 7 3,-9 4 0,-8 3-1,-10 3-1,-9 4-2,-12 5 1,-11 10 0,-14 10 0,-11 9 1,-14 6 0,-11 3-3,-14 3-2,-11 4-2,-3-3-1,10-5 0,10-7 0,9-5 0,-7 3 0,-21 17-1,-22 15 0,-22 16-2,-8 4-1,6-6-1,7-6-1,6-6-2,9-9-1,13-8 1,12-10 0,13-9 1,18-9-3,26-5-4,24-7-5,26-5-4,13-9-1,4-9 2,3-10 3,3-8 3,-1-4 1,-2 3-1,-3 3 0,-3 4-1,-7 2 0,-9 4-1,-10 3 0,-8 3-1,-17 12 2,-21 22 5,-22 22 6,-22 23 4,-16 13 3,-9 6-2,-10 7-2,-8 6-1,0-2-1,14-9 2,11-10 2,14-8 1,5-8 2,1-2 1,-1-3 1,1-3 1,15-15 1,31-24 0,32-26 0,31-24 1,13-13-4,-2 0-8,-3 0-9,-3 0-8,-4 3-5,-3 6-2,-3 7-1,-2 6-2,-6 6-1,-6 6 0,-6 7-1,-6 6 0,-10 6 1,-12 6 3,-13 7 5,-12 6 3,-7 3 4,1 0 3,-1 0 4,1 0 3,-10 12 2,-19 26 1,-18 24-1,-19 26 1,-10 12 1,1 0 2,-1 0 4,1 0 3,4-10 1,9-18 0,10-19 0,10-18 1,13-18 4,19-16 8,19-15 8,19-15 9,19-20-1,23-21-11,22-22-10,22-22-11,5-10-9,-8 4-6,-10 3-7,-9 3-6,-10 4-8,-9 7-9,-10 6-9,-8 7-8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0"/>
    </inkml:context>
    <inkml:brush xml:id="br0">
      <inkml:brushProperty name="width" value="0.0253143664449453" units="cm"/>
      <inkml:brushProperty name="height" value="0.0253143664449453" units="cm"/>
      <inkml:brushProperty name="color" value="#F2385B"/>
      <inkml:brushProperty name="ignorePressure" value="0"/>
    </inkml:brush>
  </inkml:definitions>
  <inkml:trace contextRef="#ctx0" brushRef="#br0">29050 33800 869,'51'20'59,"4"-9"-20	,3-10-20,3-8-22,4-9-6,7-6 6,6-6 7,7-6 6,0-4 0,-2 1-5,-3-1-8,-3 1-5,-9 2-3,-11 7 2,-14 6 2,-11 7 2,-6 2 1,4 1 2,3-1-1,3 1 2,-10-4-7,-21-6-14,-22-6-14,-22-6-15,-8-2 0,6 3 10,7 3 13,6 4 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0"/>
    </inkml:context>
    <inkml:brush xml:id="br0">
      <inkml:brushProperty name="width" value="0.0330189540982246" units="cm"/>
      <inkml:brushProperty name="height" value="0.0330189540982246" units="cm"/>
      <inkml:brushProperty name="color" value="#F2385B"/>
      <inkml:brushProperty name="ignorePressure" value="0"/>
    </inkml:brush>
  </inkml:definitions>
  <inkml:trace contextRef="#ctx0" brushRef="#br0">29700 32950 666,'65'-18'1,"-18"17"1	,-19 15 2,-18 16 1,-12 12 3,-3 9 4,-3 10 5,-2 10 3,-9 11 3,-12 17-1,-13 15 0,-12 16 0,-9 12-1,-2 9-1,-3 10-1,-3 10-1,-1-3-1,4-11-1,3-14-1,3-11 0,6-20-3,9-24-3,10-26-4,10-24-3,2-7-2,-3 13 1,-3 12 1,-2 13 0,0-1 0,7-11-5,6-14-4,7-11-3,0-7-5,-2 0-4,-3 0-6,-3 0-4,-1-8-5,4-16-8,3-15-5,3-15-7,4-12 2,7-6 9,6-6 9,7-6 10,2-1 7,1 7 3,-1 6 5,1 7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0"/>
    </inkml:context>
    <inkml:brush xml:id="br0">
      <inkml:brushProperty name="width" value="0.0339155085384846" units="cm"/>
      <inkml:brushProperty name="height" value="0.0339155085384846" units="cm"/>
      <inkml:brushProperty name="color" value="#F2385B"/>
      <inkml:brushProperty name="ignorePressure" value="0"/>
    </inkml:brush>
  </inkml:definitions>
  <inkml:trace contextRef="#ctx0" brushRef="#br0">58000 15250 648,'75'-47'20,"0"6"-5	,0 7-3,0 6-4,0 6-3,0 6-1,0 7-1,0 6-1,-4 3-3,-5 0-2,-7 0-3,-5 0-4,-9 7-1,-9 17 0,-10 15 0,-8 16-1,-14 10 1,-15 7 2,-15 6 0,-16 7 2,-10 0 0,-3-2 1,-3-3 1,-2-3 0,2-9 1,9-11 4,10-14 3,10-11 3,-4 2 3,-16 19 2,-15 19 3,-15 19 3,-4 2 1,9-11-1,10-14-1,10-11-1,7-12 0,6-9-3,7-10 0,6-8-3,3-4 1,0 3 0,0 3 0,0 4 2,14-9-2,28-18-3,28-19-3,29-18-4,15-12-2,3-3-2,3-3-3,4-2-3,-4-1-1,-9 3 0,-10 3 0,-8 4-1,-11 5 2,-8 10 1,-10 10 2,-9 9 2,-2 1 0,6-6-2,7-6-3,6-6-2,-2-2-1,-9 3-4,-10 3-1,-8 4-2,-12 4-1,-12 6 1,-13 7 0,-12 6 2,-4 4 1,7 4 4,6 3 4,7 3 4,0 3 2,-2 3 3,-3 3 1,-3 4 2,-6 5 3,-5 10 2,-7 10 3,-5 9 1,0 2 3,10-2 1,10-3 1,9-3 1,4-2 2,1 0 2,-1 0 1,1 0 2,1 1 0,3 4-1,3 3-2,4 3-2,4 1-1,6 1-3,7-1-1,6 1-3,3-3-1,0-2-4,0-3-1,0-3-3,7-20-7,17-33-9,15-35-11,16-34-11,2-24-4,-8-12 1,-10-13 1,-9-12 0,-5-5 3,0 3 5,0 3 4,0 4 6,0 2 4,0 4 3,0 3 4,0 3 3,1 6 3,4 9 3,3 10 3,3 10 2,-1 8 4,-2 10 4,-3 10 5,-3 9 3,-2 6 3,0 3-1,0 3-1,0 4 1,0 2-3,0 4-3,0 3-4,0 3-3,-4 3-3,-5 3 0,-7 3-1,-5 4 0,-6 5-1,-3 10-1,-3 10 0,-2 9-2,-9 12 1,-12 16 3,-13 15 1,-12 17 2,-10 10 1,-6 6 1,-6 7 0,-6 6 1,-7 3-1,-6 0-1,-6 0 0,-6 0-1,-1-5-2,7-9-1,6-10-3,7-8-2,5-14-1,7-15-1,6-15 0,7-16-1,10-15-8,16-11-16,15-14-15,17-11-16,14-9-4,17-3 9,15-3 9,16-2 10,-2 0 6,-19 7 7,-18 6 6,-19 7 6,-8 4 5,3 3 5,3 3 4,4 4 5,1 4 1,0 6 0,0 7-1,0 6-2,-2 6 6,-3 6 8,-3 7 10,-2 6 10,-3 4 2,1 4-5,-1 3-6,1 3-5,-3 3-3,-2 3-3,-3 3-2,-3 4-2,-4 2-5,-3 4-9,-3 3-7,-2 3-9,-1-5-6,3-12-7,3-13-5,4-12-6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0"/>
    </inkml:context>
    <inkml:brush xml:id="br0">
      <inkml:brushProperty name="width" value="0.0291963871568441" units="cm"/>
      <inkml:brushProperty name="height" value="0.0291963871568441" units="cm"/>
      <inkml:brushProperty name="color" value="#F2385B"/>
      <inkml:brushProperty name="ignorePressure" value="0"/>
    </inkml:brush>
  </inkml:definitions>
  <inkml:trace contextRef="#ctx0" brushRef="#br0">29300 34350 753,'45'-19'1,"-9"13"2	,-10 12 1,-8 13 2,-6 10 2,1 10 1,-1 10 2,1 9 2,-3-1-1,-2-8 0,-3-10-1,-3-9-2,-6 10 1,-5 32 1,-7 31 2,-5 32 2,-6 19 0,-3 10-1,-3 10 0,-2 9-1,-1-4-1,3-15-1,3-15-3,4-16 0,4-18-5,6-18-4,7-19-4,6-18-6,3-21-4,0-22-1,0-22-3,0-21-2,0-28-5,0-30-6,0-32-8,0-30-6,0-3-1,0 29 9,0 28 7,0 28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1"/>
    </inkml:context>
    <inkml:brush xml:id="br0">
      <inkml:brushProperty name="width" value="0.0326354540884495" units="cm"/>
      <inkml:brushProperty name="height" value="0.0326354540884495" units="cm"/>
      <inkml:brushProperty name="color" value="#F2385B"/>
      <inkml:brushProperty name="ignorePressure" value="0"/>
    </inkml:brush>
  </inkml:definitions>
  <inkml:trace contextRef="#ctx0" brushRef="#br0">29550 34500 674,'28'-52'-1,"6"-3"-2	,7-3-1,6-2-2,1 2 3,-3 9 4,-3 10 6,-2 10 6,-5 7 3,-2 6 2,-3 7 1,-3 6 1,-4 7 1,-3 10-2,-3 10-3,-2 9-1,-3 12 0,1 16-1,-1 15 1,1 17 0,-3 13 0,-2 13-1,-3 12 1,-3 13-1,-2 2-1,0-5-3,0-7-1,0-5-2,0-14-2,0-18-1,0-19-1,0-18-1,1 4-1,4 28 1,3 28 0,3 29 0,-1 7-1,-2-12-4,-3-13-3,-3-12-2,-2-15-4,0-15-2,0-15-3,0-16-2,-4-16-2,-5-16-2,-7-15-3,-5-15-1,-11-23-3,-11-28-3,-14-28-4,-11-27-3,-4-15 2,6 0 5,7 0 6,6 0 6,4-4 5,4-5 3,3-7 4,3-5 3,6 5 3,9 19 0,10 19 1,10 19 1,7 15 1,6 13 2,7 12 0,6 13 2,1 7 2,-3 4 0,-3 3 2,-2 3 1,-1-1 0,3-2 2,3-3 0,4-3 1,1-1 3,0 4 3,0 3 5,0 3 4,-4 6 1,-5 9-3,-7 10-2,-5 10-3,-6 11 0,-3 17 1,-3 15 2,-2 16 1,-1 7-1,3 1-3,3-1-4,4 1-3,2-9-5,4-15-6,3-15-6,3-16-6,7-18-5,14-18-5,11-19-5,14-18-6,8-21-4,7-22-3,6-22-5,7-21-4,2-9 3,1 7 9,-1 6 9,1 7 8,-3 8 6,-2 14 3,-3 11 2,-3 14 3,-10 11 2,-16 14 0,-15 11 1,-15 14 0,-3 0 0,14-8 1,11-10 0,14-9 0,-1-2 0,-12 6 3,-13 7 2,-12 6 2,-2-2 1,9-9 0,10-10 2,10-8 0,-1-3 3,-9 7 5,-10 6 6,-8 7 5,-8 4 3,-2 3-1,-3 3 0,-3 4 0,-7 2-3,-9 4-7,-10 3-5,-8 3-7,-11 7-6,-8 14-8,-10 11-7,-9 14-8,-1 7-5,10 3 0,10 3-2,9 4-1,6-3-1,3-5 0,3-7 1,4-5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1"/>
    </inkml:context>
    <inkml:brush xml:id="br0">
      <inkml:brushProperty name="width" value="0.0305549968034029" units="cm"/>
      <inkml:brushProperty name="height" value="0.0305549968034029" units="cm"/>
      <inkml:brushProperty name="color" value="#F2385B"/>
      <inkml:brushProperty name="ignorePressure" value="0"/>
    </inkml:brush>
  </inkml:definitions>
  <inkml:trace contextRef="#ctx0" brushRef="#br0">31200 33900 720,'21'123'-14,"-5"-3"11	,-7-3 8,-5-2 10,-6 2 8,-3 9 4,-3 10 5,-2 10 6,-3 2-1,1-3-5,-1-3-6,1-2-5,1-15-5,3-25-4,3-25-4,4-25-4,1-5-3,0 16-4,0 15-3,0 17-3,0-9-7,0-31-11,0-31-12,0-31-11,-2-16-4,-3 0 4,-3 0 5,-2 0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1"/>
    </inkml:context>
    <inkml:brush xml:id="br0">
      <inkml:brushProperty name="width" value="0.0323703773319721" units="cm"/>
      <inkml:brushProperty name="height" value="0.0323703773319721" units="cm"/>
      <inkml:brushProperty name="color" value="#F2385B"/>
      <inkml:brushProperty name="ignorePressure" value="0"/>
    </inkml:brush>
  </inkml:definitions>
  <inkml:trace contextRef="#ctx0" brushRef="#br0">31450 34350 679,'135'-113'-2,"-27"26"0	,-28 24 1,-28 26 0,-17 13 2,-2 4 1,-3 3 3,-3 3 2,2 1 1,10 1 4,10-1 2,9 1 3,4 1 1,1 3-2,-1 3-2,1 4-1,-4 10-1,-6 19 1,-6 19-1,-6 19 1,-7 15 1,-6 13-1,-6 12 1,-6 13 1,-6 10-1,-2 10-2,-3 10-2,-3 9-1,-2 2-1,0-2 0,0-3 0,0-3 1,0-12-2,0-18-2,0-19-2,0-18-3,-4-15-1,-5-9-2,-7-10-3,-5-8-1,-11-14-2,-11-15 0,-14-15-1,-11-16-1,-7-15-1,0-11-2,0-14-1,0-11-1,6-3-2,13 10-4,12 10-4,13 9-3,1-7-2,-9-21-3,-10-22-2,-8-22-2,-1-2 2,9 19 7,10 19 7,10 19 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1"/>
    </inkml:context>
    <inkml:brush xml:id="br0">
      <inkml:brushProperty name="width" value="0.0247714221477509" units="cm"/>
      <inkml:brushProperty name="height" value="0.0247714221477509" units="cm"/>
      <inkml:brushProperty name="color" value="#F2385B"/>
      <inkml:brushProperty name="ignorePressure" value="0"/>
    </inkml:brush>
  </inkml:definitions>
  <inkml:trace contextRef="#ctx0" brushRef="#br0">31550 34450 888,'43'7'0,"-11"17"2	,-14 15 1,-11 16 2,-7 7 1,0 1 3,0-1 2,0 1 3,-2-3 1,-3-2-1,-3-3-1,-2-3-2,-1-6-3,3-5-7,3-7-8,4-5-6,5-11-4,10-11-3,10-14-1,9-11-1,6-12-1,3-9 1,3-10 2,4-8 1,1-3 3,0 7 4,0 6 3,0 7 4,-5 5 4,-9 7 0,-10 6 3,-8 7 1,-8 10 6,-2 16 9,-3 15 10,-3 17 10,-2 3 1,0-5-7,0-7-9,0-5-7,6-6-6,13-3-6,12-3-5,13-2-6,6-8-5,0-8-6,0-10-5,0-9-5,-4-5-4,-5 0-1,-7 0 0,-5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2"/>
    </inkml:context>
    <inkml:brush xml:id="br0">
      <inkml:brushProperty name="width" value="0.0281684678047895" units="cm"/>
      <inkml:brushProperty name="height" value="0.0281684678047895" units="cm"/>
      <inkml:brushProperty name="color" value="#F2385B"/>
      <inkml:brushProperty name="ignorePressure" value="0"/>
    </inkml:brush>
  </inkml:definitions>
  <inkml:trace contextRef="#ctx0" brushRef="#br0">33550 33950 781,'45'-16'4,"-9"19"10	,-10 19 9,-8 19 10,-8 16 1,-2 17-6,-3 15-7,-3 16-6,-4 9-5,-3 3 0,-3 3-2,-2 4-2,-3 4-1,1 6-1,-1 7-1,1 6-3,1-4-1,3-11-4,3-14-4,4-11-3,1-17-5,0-18-4,0-19-6,0-18-4,0-21-1,0-22 3,0-22 5,0-21 3,-2-9 1,-3 7-3,-3 6-1,-2 7-3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2"/>
    </inkml:context>
    <inkml:brush xml:id="br0">
      <inkml:brushProperty name="width" value="0.0347533896565437" units="cm"/>
      <inkml:brushProperty name="height" value="0.0347533896565437" units="cm"/>
      <inkml:brushProperty name="color" value="#F2385B"/>
      <inkml:brushProperty name="ignorePressure" value="0"/>
    </inkml:brush>
  </inkml:definitions>
  <inkml:trace contextRef="#ctx0" brushRef="#br0">33850 33450 633,'73'-91'0,"-3"19"3	,-3 19 2,-2 19 2,-1 12 2,3 6 3,3 7 3,4 6 2,1 3 1,0 0-1,0 0-2,0 0-2,-4 3-1,-5 6 1,-7 7-1,-5 6 0,-8 7 0,-5 10-3,-7 10-2,-5 9-3,-8-1 0,-5-8-1,-7-10-1,-5-9-1,-4 7 1,0 26 3,0 24 3,0 26 2,0 13 2,0 4 0,0 3-1,0 3 1,0-1 0,0-2 0,0-3 1,0-3-1,0-6-1,0-5-4,0-7-2,0-5-4,-2-8-3,-3-5-1,-3-7-2,-2-5-1,-5-9-3,-2-9-2,-3-10-3,-3-8-3,-6-9-3,-5-6-5,-7-6-3,-5-6-4,-9-13-4,-9-19-4,-10-18-5,-8-19-4,2-7 2,16 7 9,15 6 9,17 7 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2"/>
    </inkml:context>
    <inkml:brush xml:id="br0">
      <inkml:brushProperty name="width" value="0.0243931598961353" units="cm"/>
      <inkml:brushProperty name="height" value="0.0243931598961353" units="cm"/>
      <inkml:brushProperty name="color" value="#F2385B"/>
      <inkml:brushProperty name="ignorePressure" value="0"/>
    </inkml:brush>
  </inkml:definitions>
  <inkml:trace contextRef="#ctx0" brushRef="#br0">33800 33800 901,'46'0'2,"-5"0"3	,-7 0 3,-5 0 3,-4 0 0,0 0-2,0 0-4,0 0-4,0 1 1,0 4 4,0 3 2,0 3 4,-4 9-1,-5 16-5,-7 15-4,-5 17-6,-11 10-1,-11 6 1,-14 7 2,-11 6 1,-9 1-2,-3-3-2,-3-3-5,-2-2-2,-1-14-2,3-21 2,3-22 2,4-22 1,5-15-3,10-5-9,10-7-8,9-5-9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3"/>
    </inkml:context>
    <inkml:brush xml:id="br0">
      <inkml:brushProperty name="width" value="0.0239370707422495" units="cm"/>
      <inkml:brushProperty name="height" value="0.0239370707422495" units="cm"/>
      <inkml:brushProperty name="color" value="#F2385B"/>
      <inkml:brushProperty name="ignorePressure" value="0"/>
    </inkml:brush>
  </inkml:definitions>
  <inkml:trace contextRef="#ctx0" brushRef="#br0">33750 34300 919,'90'-22'6,"-18"6"3	,-19 7 2,-18 6 3,-7 4-1,6 4-2,7 3-2,6 3-4,-1 3-3,-5 3-4,-7 3-5,-5 4-5,-6 1-5,-3 0-4,-3 0-4,-2 0-5,-8 1 0,-8 4 3,-10 3 4,-9 3 3,-9 1 2,-5 1 3,-7-1 1,-5 1 3,-3-3 2,4-2 3,3-3 3,3-3 3,4-4 6,7-3 8,6-3 10,7-2 8,5-6 3,7-6-3,6-6-3,7-6-4,7-9-3,9-8-4,10-10-5,10-9-5,2-1-2,-3 10 0,-3 10-1,-2 9 0,-1 6-6,3 3-12,3 3-12,4 4-11,-4 2-4,-9 4 4,-10 3 5,-8 3 4,-9 3 5,-6 3 4,-6 3 4,-6 4 5,-7 4 3,-6 6 1,-6 7 1,-6 6 2,-4 1 1,1-3 3,-1-3 0,1-2 3,2-6 2,7-6 5,6-6 3,7-6 4,5-4 3,7 1 0,6-1 1,7 1 0,7-6-1,9-8-4,10-10-3,10-9-3,2-5-6,-3 0-8,-3 0-8,-2 0-9,-5 1-5,-2 4-2,-3 3-1,-3 3-3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34250 35750 999,'114'-72'-23,"-22"6"7	,-22 7 9,-21 6 8,-14 4-2,-2 4-12,-3 3-11,-3 3-11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0"/>
    </inkml:context>
    <inkml:brush xml:id="br0">
      <inkml:brushProperty name="width" value="0.0291870273649693" units="cm"/>
      <inkml:brushProperty name="height" value="0.0291870273649693" units="cm"/>
      <inkml:brushProperty name="color" value="#F2385B"/>
      <inkml:brushProperty name="ignorePressure" value="0"/>
    </inkml:brush>
  </inkml:definitions>
  <inkml:trace contextRef="#ctx0" brushRef="#br0">60800 16750 753,'95'-22'2,"-9"6"3	,-10 7 4,-8 6 3,-8 3 6,-2 0 7,-3 0 8,-3 0 6,-6 0 0,-5 0-9,-7 0-9,-5 0-9,-3 1-11,4 4-11,3 3-14,3 3-11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3"/>
    </inkml:context>
    <inkml:brush xml:id="br0">
      <inkml:brushProperty name="width" value="0.0320621803402901" units="cm"/>
      <inkml:brushProperty name="height" value="0.0320621803402901" units="cm"/>
      <inkml:brushProperty name="color" value="#F2385B"/>
      <inkml:brushProperty name="ignorePressure" value="0"/>
    </inkml:brush>
  </inkml:definitions>
  <inkml:trace contextRef="#ctx0" brushRef="#br0">37650 33750 686,'43'-91'-13,"-11"19"10	,-14 19 9,-11 19 9,-7 9 6,0 0 1,0 0 3,0 0 3,-4 3-2,-5 6-4,-7 7-3,-5 6-5,-9 3-2,-9 0 0,-10 0 0,-8 0-1,-9 9-2,-6 19-4,-6 19-2,-6 19-5,-4 15-2,1 13-2,-1 12-2,1 13-3,2 2 0,7-5 3,6-7 2,7-5 2,7-8 4,9-5 2,10-7 5,10-5 2,7-6 3,6-3 1,7-3 1,6-2 0,6-5 1,6-2-3,7-3-1,6-3-2,10-4-2,17-3-4,15-3-5,16-2-2,5-12-3,-2-19-1,-3-18-1,-3-19 0,-9-8-2,-11 3-2,-14 3-2,-11 4-2,-1-6-5,13-11-8,12-14-8,13-11-8,-1-3-1,-11 10 5,-14 10 5,-11 9 4,-9 7 6,-3 7 6,-3 6 6,-2 7 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4"/>
    </inkml:context>
    <inkml:brush xml:id="br0">
      <inkml:brushProperty name="width" value="0.0313810855150223" units="cm"/>
      <inkml:brushProperty name="height" value="0.0313810855150223" units="cm"/>
      <inkml:brushProperty name="color" value="#F2385B"/>
      <inkml:brushProperty name="ignorePressure" value="0"/>
    </inkml:brush>
  </inkml:definitions>
  <inkml:trace contextRef="#ctx0" brushRef="#br0">37050 34650 701,'28'-46'-24,"6"10"12	,7 10 11,6 9 12,6 6 5,6 3 0,7 3 0,6 4 0,-1 1-1,-5 0-3,-7 0-2,-5 0-2,-8 3-2,-5 6 1,-7 7 0,-5 6 0,-6 9 1,-3 13 3,-3 12 3,-2 13 2,-6 10 2,-6 10 0,-6 10-1,-6 9 0,-4-1-1,1-8-1,-1-10-2,1-9-1,-1-12-3,1-11-5,-1-14-4,1-11-3,-1-7-14,1 0-21,-1 0-21,1 0-21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4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39600 33550 999,'48'43'-15,"-3"-11"2	,-3-14 3,-2-11 2,-3-6 3,1 4 2,-1 3 2,1 3 1,-1 3 1,1 3-3,-1 3-2,1 4-2,-6 4-5,-8 6-5,-10 7-7,-9 6-6,-9-1 0,-5-5 6,-7-7 7,-5-5 6,-4-4 5,0 0 0,0 0 2,0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4"/>
    </inkml:context>
    <inkml:brush xml:id="br0">
      <inkml:brushProperty name="width" value="0.0292153265327215" units="cm"/>
      <inkml:brushProperty name="height" value="0.0292153265327215" units="cm"/>
      <inkml:brushProperty name="color" value="#F2385B"/>
      <inkml:brushProperty name="ignorePressure" value="0"/>
    </inkml:brush>
  </inkml:definitions>
  <inkml:trace contextRef="#ctx0" brushRef="#br0">39050 34750 753,'-41'21'25,"19"-5"-1	,19-7-2,19-5-2,16-9-1,17-9-1,15-10-1,16-8 0,7-6-2,1 1-3,-1-1-1,1 1-3,-1-1 0,1 1 0,-1-1 0,1 1 1,-7 1-3,-12 3-10,-13 3-8,-12 4-8,-9 4-4,-2 6 2,-3 7 2,-3 6 3,-7 6-4,-9 6-8,-10 7-8,-8 6-9,-8 1 0,-2-3 9,-3-3 9,-3-2 8,-2-3 6,0 1 3,0-1 3,0 1 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4"/>
    </inkml:context>
    <inkml:brush xml:id="br0">
      <inkml:brushProperty name="width" value="0.032481424510479" units="cm"/>
      <inkml:brushProperty name="height" value="0.032481424510479" units="cm"/>
      <inkml:brushProperty name="color" value="#F2385B"/>
      <inkml:brushProperty name="ignorePressure" value="0"/>
    </inkml:brush>
  </inkml:definitions>
  <inkml:trace contextRef="#ctx0" brushRef="#br0">39700 34150 677,'21'51'14,"-5"4"2	,-7 3 1,-5 3 1,-6-4 0,-3-8-1,-3-10-1,-2-9-2,-6 4 0,-6 19 3,-6 19 2,-6 19 2,-6 10 1,-2 4-1,-3 3-2,-3 3-2,2-8-2,10-19-3,10-18-4,9-19-4,1-1-1,-6 20-3,-6 18 0,-6 20-2,-2-1-1,3-19 3,3-18 1,4-19 2,2-19-7,4-19-19,3-18-16,3-19-18,3-10-5,3 1 8,3-1 8,4 1 6,2-3 7,4-2 5,3-3 3,3-3 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5"/>
    </inkml:context>
    <inkml:brush xml:id="br0">
      <inkml:brushProperty name="width" value="0.0325900316238403" units="cm"/>
      <inkml:brushProperty name="height" value="0.0325900316238403" units="cm"/>
      <inkml:brushProperty name="color" value="#F2385B"/>
      <inkml:brushProperty name="ignorePressure" value="0"/>
    </inkml:brush>
  </inkml:definitions>
  <inkml:trace contextRef="#ctx0" brushRef="#br0">39550 34900 675,'45'3'28,"-9"6"0	,-10 7-2,-8 6-2,-8 9 0,-2 13 0,-3 12 0,-3 13-1,-1 10-1,4 10-3,3 10-4,3 9-4,3-2-1,3-12 1,3-13 0,4-12 0,2-13-1,4-12-7,3-13-4,3-12-6,4-12-4,7-8-4,6-10-2,7-9-4,4-13-5,3-16-9,3-15-7,4-15-8,-6-3-2,-11 14 7,-14 11 5,-11 14 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5"/>
    </inkml:context>
    <inkml:brush xml:id="br0">
      <inkml:brushProperty name="width" value="0.0261447206139565" units="cm"/>
      <inkml:brushProperty name="height" value="0.0261447206139565" units="cm"/>
      <inkml:brushProperty name="color" value="#F2385B"/>
      <inkml:brushProperty name="ignorePressure" value="0"/>
    </inkml:brush>
  </inkml:definitions>
  <inkml:trace contextRef="#ctx0" brushRef="#br0">41650 33750 841,'48'0'-58,"-3"0"13	,-3 0 11,-2 0 13,-5 1 7,-2 4 3,-3 3 4,-3 3 2,-4 1 2,-3 1 1,-3-1 1,-2 1 0,-5 4 0,-2 9 1,-3 10 0,-3 10-1,-9 8 2,-11 10-1,-14 10 2,-11 9 0,-11 6 2,-5 3 1,-7 3 1,-5 4 2,-3-4 2,4-9 2,3-10 3,3-8 2,7-12 1,14-12 3,11-13 1,14-12 2,14-13 1,20-12 2,18-13 0,20-12 2,8-5-2,1 3-5,-1 3-4,1 4-6,-1 1-4,1 0-7,-1 0-7,1 0-7,-4 1-5,-6 4-2,-6 3-4,-6 3-3,-6 1-2,-2 1 1,-3-1-1,-3 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6"/>
    </inkml:context>
    <inkml:brush xml:id="br0">
      <inkml:brushProperty name="width" value="0.0379962734878063" units="cm"/>
      <inkml:brushProperty name="height" value="0.0379962734878063" units="cm"/>
      <inkml:brushProperty name="color" value="#F2385B"/>
      <inkml:brushProperty name="ignorePressure" value="0"/>
    </inkml:brush>
  </inkml:definitions>
  <inkml:trace contextRef="#ctx0" brushRef="#br0">41750 34350 579,'-2'121'25,"-3"-5"2	,-3-7 1,-2-5 2,-1-1-1,3 6 0,3 7-1,4 6-1,2-1-2,4-5-4,3-7-4,3-5-4,3-12-1,3-16 0,3-15-1,4-15 1,5-21-10,10-25-19,10-25-20,9-25-19,-1-21-4,-8-15 9,-10-15 10,-9-16 9,-9 1 7,-5 19 1,-7 19 3,-5 19 2,0-2 1,10-22 2,10-22 0,9-21 2,4-6 1,1 14 3,-1 11 4,1 14 1,-4 14 3,-6 20 0,-6 18 1,-6 20 0,-1 3 0,7-8 1,6-10 0,7-9-1,-1-1 3,-6 10 3,-6 10 3,-6 9 4,1 4 2,9 1 5,10-1 2,10 1 5,7 1 0,6 3 1,7 3-1,6 4-1,4-3 0,4-5-2,3-7-1,3-5-3,-4-4-2,-8 0-7,-10 0-5,-9 0-7,-9 3-2,-5 6-1,-7 7-1,-5 6 0,-9 12 1,-9 19 6,-10 19 3,-8 19 6,-14 15 2,-15 13 1,-15 12 2,-16 13 1,-8 2 0,0-5-2,0-7-1,0-5-1,6-12-1,13-16 1,12-15 0,13-15 1,1-6 1,-9 7 1,-10 6 2,-8 7 1,-4-3-4,3-8-9,3-10-8,4-9-11,5-13-13,10-16-21,10-15-20,9-15-20,7-7 0,7 3 18,6 3 18,7 4 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6"/>
    </inkml:context>
    <inkml:brush xml:id="br0">
      <inkml:brushProperty name="width" value="0.0331052280962467" units="cm"/>
      <inkml:brushProperty name="height" value="0.0331052280962467" units="cm"/>
      <inkml:brushProperty name="color" value="#F2385B"/>
      <inkml:brushProperty name="ignorePressure" value="0"/>
    </inkml:brush>
  </inkml:definitions>
  <inkml:trace contextRef="#ctx0" brushRef="#br0">43400 34650 664,'67'25'1,"-16"0"2	,-15 0 2,-15 0 1,-11 0 1,-2 0-2,-3 0 1,-3 0-2,-2 6 3,0 13 4,0 12 5,0 13 6,-4 16 2,-5 23 3,-7 22 2,-5 22 2,-1 4 0,6-12-3,7-13-2,6-12-3,3-13-6,0-12-10,0-13-11,0-12-10,1-18-14,4-21-16,3-22-19,3-22-16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6"/>
    </inkml:context>
    <inkml:brush xml:id="br0">
      <inkml:brushProperty name="width" value="0.0275823567062616" units="cm"/>
      <inkml:brushProperty name="height" value="0.0275823567062616" units="cm"/>
      <inkml:brushProperty name="color" value="#F2385B"/>
      <inkml:brushProperty name="ignorePressure" value="0"/>
    </inkml:brush>
  </inkml:definitions>
  <inkml:trace contextRef="#ctx0" brushRef="#br0">44100 35000 797,'68'3'41,"-11"6"-8	,-14 7-9,-11 6-8,-7 4-4,0 4 0,0 3 1,0 3-1,0 4 1,0 7-3,0 6-1,0 7-2,-4-3-6,-5-8-11,-7-10-10,-5-9-11,-4-5-7,0 0-4,0 0-5,0 0-3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0"/>
    </inkml:context>
    <inkml:brush xml:id="br0">
      <inkml:brushProperty name="width" value="0.0305839069187641" units="cm"/>
      <inkml:brushProperty name="height" value="0.0305839069187641" units="cm"/>
      <inkml:brushProperty name="color" value="#F2385B"/>
      <inkml:brushProperty name="ignorePressure" value="0"/>
    </inkml:brush>
  </inkml:definitions>
  <inkml:trace contextRef="#ctx0" brushRef="#br0">62850 15550 719,'25'-44'17,"0"13"-5	,0 12-3,0 13-4,-2 13 0,-3 17 6,-3 15 5,-2 16 5,-3 16 4,1 20 0,-1 18 0,1 20 0,-4 13-1,-6 9-4,-6 10-5,-6 10-4,-6 0-3,-2-5-3,-3-7-4,-3-5-2,1-19-2,6-27-1,7-28 0,6-28-1,3-17-5,0-2-9,0-3-9,0-3-9,-2-13-4,-3-22 0,-3-22 2,-2-21 0,-1-24 2,3-25 5,3-25 4,4-25 5,-1 0 4,-3 25 4,-3 25 5,-2 25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6"/>
    </inkml:context>
    <inkml:brush xml:id="br0">
      <inkml:brushProperty name="width" value="0.0313335172832012" units="cm"/>
      <inkml:brushProperty name="height" value="0.0313335172832012" units="cm"/>
      <inkml:brushProperty name="color" value="#F2385B"/>
      <inkml:brushProperty name="ignorePressure" value="0"/>
    </inkml:brush>
  </inkml:definitions>
  <inkml:trace contextRef="#ctx0" brushRef="#br0">47650 34250 702,'50'0'65,"0"0"-14	,0 0-12,0 0-14,3 0-6,6 0-3,7 0-2,6 0-1,-1 0-1,-5 0 1,-7 0 0,-5 0 0,-6 1-8,-3 4-18,-3 3-18,-2 3-17,-8 3-6,-8 3 4,-10 3 3,-9 4 5,-9 1 5,-5 0 4,-7 0 5,-5 0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7"/>
    </inkml:context>
    <inkml:brush xml:id="br0">
      <inkml:brushProperty name="width" value="0.0312348585575819" units="cm"/>
      <inkml:brushProperty name="height" value="0.0312348585575819" units="cm"/>
      <inkml:brushProperty name="color" value="#F2385B"/>
      <inkml:brushProperty name="ignorePressure" value="0"/>
    </inkml:brush>
  </inkml:definitions>
  <inkml:trace contextRef="#ctx0" brushRef="#br0">47450 34950 704,'53'21'58,"6"-5"-10	,7-7-11,6-5-10,4-6-7,4-3-2,3-3-2,3-2-3,1-3-1,1 1 1,-1-1 0,1 1 1,-4 1-8,-6 3-15,-6 3-17,-6 4-16,-9 1-9,-8 0-2,-10 0-2,-9 0-2,-10 1 5,-9 4 12,-10 3 11,-8 3 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7"/>
    </inkml:context>
    <inkml:brush xml:id="br0">
      <inkml:brushProperty name="width" value="0.0239247027784586" units="cm"/>
      <inkml:brushProperty name="height" value="0.0239247027784586" units="cm"/>
      <inkml:brushProperty name="color" value="#F2385B"/>
      <inkml:brushProperty name="ignorePressure" value="0"/>
    </inkml:brush>
  </inkml:definitions>
  <inkml:trace contextRef="#ctx0" brushRef="#br0">48650 34000 919,'71'48'-1,"-5"-3"-4	,-7-3-4,-5-2-5,-4-3 1,0 1 7,0-1 6,0 1 6,-4-3 3,-5-2-3,-7-3-3,-5-3-2,-6-1 3,-3 4 6,-3 3 6,-2 3 6,-6 3 1,-6 3-7,-6 3-6,-6 4-7,-10 2-5,-12 4-2,-13 3-2,-12 3-2,-10 1-1,-6 1-1,-6-1-1,-6 1 0,4-7-4,16-12-8,15-13-9,17-12-8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9:57"/>
    </inkml:context>
    <inkml:brush xml:id="br0">
      <inkml:brushProperty name="width" value="0.0355371050536633" units="cm"/>
      <inkml:brushProperty name="height" value="0.0355371050536633" units="cm"/>
      <inkml:brushProperty name="color" value="#F2385B"/>
      <inkml:brushProperty name="ignorePressure" value="0"/>
    </inkml:brush>
  </inkml:definitions>
  <inkml:trace contextRef="#ctx0" brushRef="#br0">47150 33950 619,'-72'71'28,"6"-5"-7	,7-7-7,6-5-7,1-4-4,-3 0 3,-3 0 2,-2 0 1,3-4 1,14-5 0,11-7-1,14-5 1,0 0 0,-8 10 3,-10 10 4,-9 9 2,-1 4 1,10 1-1,10-1 0,9 1-2,9-4 0,9-6-3,10-6-1,10-6-2,13-1-1,19 7 2,19 6 0,19 7 3,9 0-7,0-2-14,0-3-14,0-3-13,-8-6-11,-16-5-11,-15-7-9,-15-5-9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09"/>
    </inkml:context>
    <inkml:brush xml:id="br0">
      <inkml:brushProperty name="width" value="0.0406259968876839" units="cm"/>
      <inkml:brushProperty name="height" value="0.0406259968876839" units="cm"/>
      <inkml:brushProperty name="color" value="#F2385B"/>
      <inkml:brushProperty name="ignorePressure" value="0"/>
    </inkml:brush>
  </inkml:definitions>
  <inkml:trace contextRef="#ctx0" brushRef="#br0">51150 33700 541,'0'-47'1,"0"6"4	,0 7 2,0 6 3,0 3 2,0 0 2,0 0 2,0 0 2,0 6 1,0 13 3,0 12 2,0 13 2,0 13 0,0 17-5,0 15-4,0 16-5,0 15 0,0 16-1,0 15 2,0 17 0,0 10 1,0 6 0,0 7 1,0 6 1,0-1-1,0-5 0,0-7-2,0-5-1,3-12-2,6-16 0,7-15-3,6-15-1,3-17-1,0-15-1,0-15-2,0-16-1,1-18 0,4-18-2,3-19 0,3-18-1,3-15-1,3-9-2,3-10-3,4-8-2,-4 0-1,-9 14 0,-10 11-2,-8 14 1,-1-9-2,9-28-3,10-28-3,10-27-2,0-9 0,-5 13 0,-7 12 3,-5 13 1,-8 15 1,-5 19 4,-7 19 1,-5 19 3,-1-1 0,6-18-1,7-19-2,6-18-2,-1-4-2,-5 13-2,-7 12-1,-5 13-3,-4 9-1,0 6 0,0 7 1,0 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09"/>
    </inkml:context>
    <inkml:brush xml:id="br0">
      <inkml:brushProperty name="width" value="0.0227574706077576" units="cm"/>
      <inkml:brushProperty name="height" value="0.0227574706077576" units="cm"/>
      <inkml:brushProperty name="color" value="#F2385B"/>
      <inkml:brushProperty name="ignorePressure" value="0"/>
    </inkml:brush>
  </inkml:definitions>
  <inkml:trace contextRef="#ctx0" brushRef="#br0">50850 34650 966,'53'-46'-36,"6"10"21	,7 10 21,6 9 21,6 2 4,6-2-14,7-3-14,6-3-13,-5 1-10,-16 6-8,-15 7-6,-15 6-7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09"/>
    </inkml:context>
    <inkml:brush xml:id="br0">
      <inkml:brushProperty name="width" value="0.024530928581953" units="cm"/>
      <inkml:brushProperty name="height" value="0.024530928581953" units="cm"/>
      <inkml:brushProperty name="color" value="#F2385B"/>
      <inkml:brushProperty name="ignorePressure" value="0"/>
    </inkml:brush>
  </inkml:definitions>
  <inkml:trace contextRef="#ctx0" brushRef="#br0">53250 34700 896,'78'-2'59,"6"-3"-25	,7-3-23,6-2-25,1-5-12,-3-2-3,-3-3-1,-2-3-3,-9-1 1,-12 4 1,-13 3 3,-12 3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09"/>
    </inkml:context>
    <inkml:brush xml:id="br0">
      <inkml:brushProperty name="width" value="0.0254232324659824" units="cm"/>
      <inkml:brushProperty name="height" value="0.0254232324659824" units="cm"/>
      <inkml:brushProperty name="color" value="#F2385B"/>
      <inkml:brushProperty name="ignorePressure" value="0"/>
    </inkml:brush>
  </inkml:definitions>
  <inkml:trace contextRef="#ctx0" brushRef="#br0">56150 33600 865,'18'-68'17,"-11"17"4	,-14 15 4,-11 16 4,-11 9-4,-5 3-10,-7 3-12,-5 4-12,-3 1-7,4 0-5,3 0-5,3 0-4,3 1-3,3 4 0,3 3-2,4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0"/>
    </inkml:context>
    <inkml:brush xml:id="br0">
      <inkml:brushProperty name="width" value="0.0264920108020306" units="cm"/>
      <inkml:brushProperty name="height" value="0.0264920108020306" units="cm"/>
      <inkml:brushProperty name="color" value="#F2385B"/>
      <inkml:brushProperty name="ignorePressure" value="0"/>
    </inkml:brush>
  </inkml:definitions>
  <inkml:trace contextRef="#ctx0" brushRef="#br0">54850 34750 830,'142'-5'-18,"-16"-9"7	,-15-10 9,-15-8 7,-9-4 6,1 3 4,-1 3 3,1 4 5,-4 2 0,-6 4-2,-6 3-4,-6 3-2,-9 3-2,-8 3 0,-10 3 0,-9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0"/>
    </inkml:context>
    <inkml:brush xml:id="br0">
      <inkml:brushProperty name="width" value="0.0333446152508259" units="cm"/>
      <inkml:brushProperty name="height" value="0.0333446152508259" units="cm"/>
      <inkml:brushProperty name="color" value="#F2385B"/>
      <inkml:brushProperty name="ignorePressure" value="0"/>
    </inkml:brush>
  </inkml:definitions>
  <inkml:trace contextRef="#ctx0" brushRef="#br0">55700 34150 659,'0'120'-8,"0"-9"7	,0-10 7,0-8 7,0 0 5,0 14 3,0 11 4,0 14 2,0 8 1,0 7-2,0 6-1,0 7-1,-2-3-2,-3-8 0,-3-10-3,-2-9 0,-3-12-3,1-11-1,-1-14-3,1-11-3,-6-29-7,-8-44-12,-10-43-12,-9-44-14,-2-27-5,6-9-1,7-10 0,6-8 0,6-3 1,6 7 4,7 6 4,6 7 3,3 8 4,0 14 3,0 11 4,0 14 4,1 11 3,4 14 5,3 11 3,3 14 3,1 5 3,1 1 1,-1-1-1,1 1 1,-3 10 4,-2 22 5,-3 22 7,-3 23 6,-1 10 4,4 0-1,3 0 1,3 0 1,1-5-1,1-9 0,-1-10 0,1-8 0,1-9 0,3-6-1,3-6 0,4-6-1,-1-10-4,-3-12-11,-3-13-9,-2-12-10,-3-5-7,1 3 0,-1 3-3,1 4-1,1-7-3,3-16-2,3-15-3,4-15-4,1-9 1,0 1 1,0-1 2,0 1 2,3 2 2,6 7 0,7 6 1,6 7 1,3 7 5,0 9 10,0 10 10,0 10 10,3 7 4,6 6 2,7 7 0,6 6 1,3 3-1,0 0-1,0 0-4,0 0-1,-4 1-3,-5 4-4,-7 3-3,-5 3-3,-8 3-3,-5 3-3,-7 3-2,-5 4-3,-9 1-1,-9 0 1,-10 0 0,-8 0 1,-9 1-1,-6 4 1,-6 3-1,-6 3 0,-2-4 0,3-8 2,3-10 2,4-9 0,-9 4 1,-18 19 0,-19 19 0,-18 19 0,-10 5 1,0-5 3,0-7 2,0-5 3,9-9 0,19-9 0,19-10 0,19-8-1,24-14 5,32-15 8,31-15 10,32-16 10,16-7 0,4 4-9,3 3-7,3 3-9,-2 1-6,-6 1-4,-6-1-4,-6 1-5,-9 2-3,-8 7 0,-10 6-1,-9 7-1,-13 0-5,-16-2-10,-15-3-10,-15-3-9,-14-1-1,-8 4 8,-10 3 8,-9 3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1"/>
    </inkml:context>
    <inkml:brush xml:id="br0">
      <inkml:brushProperty name="width" value="0.03988116979599" units="cm"/>
      <inkml:brushProperty name="height" value="0.03988116979599" units="cm"/>
      <inkml:brushProperty name="color" value="#F2385B"/>
      <inkml:brushProperty name="ignorePressure" value="0"/>
    </inkml:brush>
  </inkml:definitions>
  <inkml:trace contextRef="#ctx0" brushRef="#br0">63000 15700 551,'139'-340'-11,"-22"73"10	,-22 72 10,-21 72 11,-7 33 5,9-2-2,10-3-1,10-3-2,2 5 0,-3 17-3,-3 15-2,-2 16-1,-11 10-3,-15 7-3,-15 6-3,-16 7-4,-1 4-2,17 3-1,15 3-2,16 4 0,5 2 0,-2 4 2,-3 3 2,-3 3 3,-7 10 1,-9 20 3,-10 18 2,-8 20 2,-9 16 3,-6 16 1,-6 15 3,-6 17 3,-4 13 0,1 13-1,-1 12-1,1 13-1,-1 7-1,1 4-1,-1 3-1,1 3-1,-3-5-3,-2-12-2,-3-13-5,-3-12-2,-2-18-3,0-21-1,0-22-1,0-22 0,-2-16-2,-3-9-2,-3-10-1,-2-8-3,-8-12-4,-8-12-4,-10-13-7,-9-12-5,-9-18-4,-5-21-3,-7-22-3,-5-22-4,-8-18 0,-5-11 2,-7-14 3,-5-11 1,2 0 5,13 17 7,12 15 7,13 16 6,9 12 5,6 9 2,7 10 2,6 10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1"/>
    </inkml:context>
    <inkml:brush xml:id="br0">
      <inkml:brushProperty name="width" value="0.041962742805481" units="cm"/>
      <inkml:brushProperty name="height" value="0.041962742805481" units="cm"/>
      <inkml:brushProperty name="color" value="#F2385B"/>
      <inkml:brushProperty name="ignorePressure" value="0"/>
    </inkml:brush>
  </inkml:definitions>
  <inkml:trace contextRef="#ctx0" brushRef="#br0">56550 34150 524,'43'140'27,"-11"-18"-2	,-14-19-1,-11-18-1,-7 0 1,0 23 4,0 22 5,0 22 4,-2-4-1,-3-28-4,-3-28-6,-2-27-5,-3 0-2,1 32-1,-1 31 0,1 32 0,-3 10 0,-2-9-1,-3-10-2,-3-8 0,1-14-14,6-15-26,7-15-26,6-16-27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1"/>
    </inkml:context>
    <inkml:brush xml:id="br0">
      <inkml:brushProperty name="width" value="0.0300354175269604" units="cm"/>
      <inkml:brushProperty name="height" value="0.0300354175269604" units="cm"/>
      <inkml:brushProperty name="color" value="#F2385B"/>
      <inkml:brushProperty name="ignorePressure" value="0"/>
    </inkml:brush>
  </inkml:definitions>
  <inkml:trace contextRef="#ctx0" brushRef="#br0">58400 34700 732,'6'-46'-49,"13"10"10	,12 10 10,13 9 10,9 6 12,6 3 15,7 3 14,6 4 14,-2 4 5,-9 6-5,-10 7-4,-8 6-5,-9 7-3,-6 10-1,-6 10-1,-6 9-2,-10 9 0,-12 9-2,-13 10-2,-12 10-1,-12 5-1,-8 4-3,-10 3-1,-9 3-2,-4-4-3,4-8-2,3-10-5,3-9-2,3-13-3,3-16-5,3-15-3,4-15-4,4-15-4,6-12-3,7-13-3,6-12-5,6-13-1,6-12 0,7-13 0,6-12 0,6-2 2,6 9 7,7 10 5,6 10 5,3 7 6,0 6 5,0 7 5,0 6 6,1 7 3,4 10 3,3 10 4,3 9 2,3 9 3,3 9-1,3 10-1,4 10 1,1 7 3,0 6 8,0 7 7,0 6 7,-2-1-1,-3-5-11,-3-7-10,-2-5-11,-3-8-12,1-5-15,-1-7-13,1-5-15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1"/>
    </inkml:context>
    <inkml:brush xml:id="br0">
      <inkml:brushProperty name="width" value="0.0305400360375643" units="cm"/>
      <inkml:brushProperty name="height" value="0.0305400360375643" units="cm"/>
      <inkml:brushProperty name="color" value="#F2385B"/>
      <inkml:brushProperty name="ignorePressure" value="0"/>
    </inkml:brush>
  </inkml:definitions>
  <inkml:trace contextRef="#ctx0" brushRef="#br0">59550 34250 720,'51'-22'2,"4"6"5	,3 7 5,3 6 5,3 3 5,3 0 4,3 0 6,4 0 4,2 0-1,4 0-9,3 0-8,3 0-9,-5 0-3,-12 0 2,-13 0 2,-12 0 2,-9 1-11,-2 4-19,-3 3-22,-3 3-21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2"/>
    </inkml:context>
    <inkml:brush xml:id="br0">
      <inkml:brushProperty name="width" value="0.0347830802202225" units="cm"/>
      <inkml:brushProperty name="height" value="0.0347830802202225" units="cm"/>
      <inkml:brushProperty name="color" value="#F2385B"/>
      <inkml:brushProperty name="ignorePressure" value="0"/>
    </inkml:brush>
  </inkml:definitions>
  <inkml:trace contextRef="#ctx0" brushRef="#br0">60450 33900 632,'-47'-44'1,"6"13"2	,7 12 2,6 13 3,6 10 2,6 10 3,7 10 4,6 9 3,3 15 1,0 22-1,0 22-1,0 23-1,0-1-2,0-22-3,0-22-3,0-21-3,0 2 0,0 29 2,0 28 1,0 28 2,3 17 2,6 6-1,7 7-1,6 6 1,1-2 0,-3-9 0,-3-10 2,-2-8 0,-5-14-2,-2-15-7,-3-15-4,-3-16-7,-10-19-8,-16-22-12,-15-22-10,-15-21-11,-12-20-3,-6-15 5,-6-15 4,-6-16 5,1-12 4,9-5 4,10-7 3,10-5 4,8 0 3,10 10 1,10 10 1,9 9 2,9 6 3,9 3 7,10 3 5,10 4 6,2 4 3,-3 6 0,-3 7-1,-2 6 1,8 1-1,22-3 1,22-3-1,23-2 1,2 0-6,-16 7-11,-15 6-11,-15 7-11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2"/>
    </inkml:context>
    <inkml:brush xml:id="br0">
      <inkml:brushProperty name="width" value="0.0294721461832523" units="cm"/>
      <inkml:brushProperty name="height" value="0.0294721461832523" units="cm"/>
      <inkml:brushProperty name="color" value="#F2385B"/>
      <inkml:brushProperty name="ignorePressure" value="0"/>
    </inkml:brush>
  </inkml:definitions>
  <inkml:trace contextRef="#ctx0" brushRef="#br0">62100 34150 746,'23'-47'-1,"-3"6"-1	,-3 7-2,-2 6-1,-8 7 4,-8 10 10,-10 10 10,-9 9 10,-12 12 2,-11 16-4,-14 15-5,-11 17-4,-1 0-4,13-11-4,12-14-3,13-11-3,-2 5-1,-16 26 1,-15 24 0,-15 26 2,-6 10 0,7-3 0,6-3 1,7-2-1,7-8 1,9-8 0,10-10 0,10-9 0,11-9-1,17-5-6,15-7-3,16-5-5,12-9-5,9-9-2,10-10-4,10-8-4,5-9-1,4-6-1,3-6-1,3-6 0,-4-7-1,-8-6-4,-10-6-2,-9-6-2,-10-1 1,-9 7 7,-10 6 7,-8 7 6,-6 2 5,1 1 1,-1-1 3,1 1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2"/>
    </inkml:context>
    <inkml:brush xml:id="br0">
      <inkml:brushProperty name="width" value="0.0360855162143707" units="cm"/>
      <inkml:brushProperty name="height" value="0.0360855162143707" units="cm"/>
      <inkml:brushProperty name="color" value="#F2385B"/>
      <inkml:brushProperty name="ignorePressure" value="0"/>
    </inkml:brush>
  </inkml:definitions>
  <inkml:trace contextRef="#ctx0" brushRef="#br0">61650 35100 609,'-38'-2'-33,"26"-3"17	,24-3 16,26-2 19,16 0 6,10 7-4,10 6-2,9 7-4,2 2-2,-2 1-1,-3-1-2,-3 1 0,-7 1-2,-9 3-1,-10 3 1,-8 4-1,-8 5 0,-2 10 2,-3 10 2,-3 9 2,-6-1 0,-5-8 0,-7-10-1,-5-9 1,-9 5 0,-9 23 2,-10 22 3,-8 22 2,-6 10-1,1 1-2,-1-1-3,1 1-3,4-10-1,9-19 1,10-18 2,10-19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3"/>
    </inkml:context>
    <inkml:brush xml:id="br0">
      <inkml:brushProperty name="width" value="0.0243699569255114" units="cm"/>
      <inkml:brushProperty name="height" value="0.0243699569255114" units="cm"/>
      <inkml:brushProperty name="color" value="#F2385B"/>
      <inkml:brushProperty name="ignorePressure" value="0"/>
    </inkml:brush>
  </inkml:definitions>
  <inkml:trace contextRef="#ctx0" brushRef="#br0">64800 34250 902,'18'-47'3,"-11"6"4	,-14 7 5,-11 6 6,-11 6 0,-5 6-3,-7 7-3,-5 6-2,-6 3-7,-3 0-11,-3 0-11,-2 0-10,-3 1-5,1 4 2,-1 3 3,1 3 1,4-1 3,9-2 2,10-3 2,10-3 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3"/>
    </inkml:context>
    <inkml:brush xml:id="br0">
      <inkml:brushProperty name="width" value="0.0322686210274696" units="cm"/>
      <inkml:brushProperty name="height" value="0.0322686210274696" units="cm"/>
      <inkml:brushProperty name="color" value="#F2385B"/>
      <inkml:brushProperty name="ignorePressure" value="0"/>
    </inkml:brush>
  </inkml:definitions>
  <inkml:trace contextRef="#ctx0" brushRef="#br0">63950 34150 681,'67'28'0,"-16"6"-2	,-15 7-1,-15 6-2,-9 7 4,1 10 7,-1 10 6,1 9 8,-3 6 3,-2 3-2,-3 3 0,-3 4-2,-2 4-1,0 6-1,0 7-1,0 6-2,0-2-1,0-9 1,0-10-1,0-8 1,0-8-4,0-2-7,0-3-6,0-3-7,0-21-9,0-37-12,0-38-12,0-37-13,0-24-1,0-9 9,0-10 10,0-8 9,1-3 7,4 7 4,3 6 6,3 7 5,4 5 2,7 7 2,6 6 0,7 7 2,4 7 5,3 9 10,3 10 11,4 10 10,2 8 3,4 10-3,3 10-2,3 9-3,-1 10-2,-2 14-1,-3 11 0,-3 14-1,-9 0-3,-11-8-7,-14-10-6,-11-9-7,-3 2-2,10 17 1,10 15 0,9 16 2,-1 5-1,-8-2-2,-10-3-3,-9-3-3,-7-6-1,-3-5 0,-3-7 0,-2-5 0,-8-9 1,-8-9 1,-10-10 0,-9-8 1,-5-12-2,0-12-1,0-13-4,0-12-3,4-16 1,10-19 1,10-18 2,9-19 2,10-10 1,14 1-3,11-1-2,14 1-2,10 4-1,9 9 2,10 10 2,10 10 2,4 11 0,0 17 1,0 15 0,0 16 0,-7 7 1,-11 1 3,-14-1 3,-11 1 3,3 1 2,23 3 2,22 3 3,22 4 2,4 4 2,-12 6 0,-13 7-1,-12 6 1,-7 10 2,1 17 4,-1 15 4,1 16 3,-7 7 3,-12 1-3,-13-1-1,-12 1-2,-12-3-3,-8-2-6,-10-3-6,-9-3-6,-7-6-3,-3-5-3,-3-7-3,-2-5-2,-3-9-1,1-9 1,-1-10 2,1-8 1,1-15 0,3-19 0,3-18 0,4-19-1,4-10 0,6 1 1,7-1 1,6 1 2,3 4-1,0 9-2,0 10 0,0 10-1,4-1-2,10-9 1,10-10-2,9-8 0,2-1-3,-2 9-3,-3 10-4,-3 10-4,-2 4-4,0 0-6,0 0-5,0 0-5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4"/>
    </inkml:context>
    <inkml:brush xml:id="br0">
      <inkml:brushProperty name="width" value="0.033183366060257" units="cm"/>
      <inkml:brushProperty name="height" value="0.033183366060257" units="cm"/>
      <inkml:brushProperty name="color" value="#F2385B"/>
      <inkml:brushProperty name="ignorePressure" value="0"/>
    </inkml:brush>
  </inkml:definitions>
  <inkml:trace contextRef="#ctx0" brushRef="#br0">67900 34150 662,'-46'76'18,"10"4"-17	,10 3-15,9 3-16,6 6 4,3 9 21,3 10 23,4 10 22,-1 0 7,-3-5-6,-3-7-8,-2-5-6,-1-12-7,3-16-4,3-15-5,4-15-5,1-6-3,0 7 1,0 6 0,0 7 1,0-1-3,0-6-3,0-6-4,0-6-5,0-12-2,0-15-4,0-15-1,0-16-4,0-16-1,0-16-1,0-15-2,0-15-1,0-20-1,0-21 0,0-22-2,0-22-1,0-5 3,0 13 6,0 12 6,0 13 6,0 12 3,0 13 2,0 12 1,0 13 1,1 12 7,4 13 10,3 12 11,3 13 12,6 7 4,9 4 1,10 3-1,10 3 1,7 7-3,6 14-5,7 11-3,6 14-6,3 11-3,0 14-5,0 11-4,0 14-5,-5 2-2,-9-6 2,-10-6 0,-8-6 2,-9 1-4,-6 9-7,-6 10-6,-6 10-8,-12 2-3,-15-3 2,-15-3 3,-16-2 1,-16-3 2,-16 1 2,-15-1 2,-15 1 2,-6-7 2,7-12-1,6-13 1,7-12 1,5-15-5,7-15-8,6-15-9,7-16-8,8-8-6,14 0-5,11 0-4,14 0-4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4"/>
    </inkml:context>
    <inkml:brush xml:id="br0">
      <inkml:brushProperty name="width" value="0.034050889313221" units="cm"/>
      <inkml:brushProperty name="height" value="0.034050889313221" units="cm"/>
      <inkml:brushProperty name="color" value="#F2385B"/>
      <inkml:brushProperty name="ignorePressure" value="0"/>
    </inkml:brush>
  </inkml:definitions>
  <inkml:trace contextRef="#ctx0" brushRef="#br0">69500 33950 646,'0'53'4,"0"6"9	,0 7 9,0 6 9,0 3 1,0 0-4,0 0-6,0 0-4,0-5-4,0-9-1,0-10-2,0-8-2,-2 2 0,-3 16 2,-3 15 1,-2 17 1,-3 13 1,1 13 1,-1 12 1,1 13 0,-1 4-2,1-3-4,-1-3-5,1-2-4,1-12-3,3-19-2,3-18-2,4-19-3,1-27-8,0-34-15,0-35-15,0-33-16,1-15-2,4 6 7,3 7 8,3 6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1"/>
    </inkml:context>
    <inkml:brush xml:id="br0">
      <inkml:brushProperty name="width" value="0.0279769562184811" units="cm"/>
      <inkml:brushProperty name="height" value="0.0279769562184811" units="cm"/>
      <inkml:brushProperty name="color" value="#F2385B"/>
      <inkml:brushProperty name="ignorePressure" value="0"/>
    </inkml:brush>
  </inkml:definitions>
  <inkml:trace contextRef="#ctx0" brushRef="#br0">64000 15750 786,'-21'-204'-63,"10"45"28	,10 43 28,9 45 27,4 25 11,1 10-4,-1 10-4,1 9-5,1 9-2,3 9 2,3 10 0,4 10 1,-3 7 1,-5 6-3,-7 7-1,-5 6-2,-6 4-1,-3 4-1,-3 3-2,-2 3-1,-5 3-2,-2 3-2,-3 3-2,-3 4-1,-4 1-2,-3 0 0,-3 0-3,-2 0 0,-6-2-1,-6-3 0,-6-3-1,-6-2 0,-7-5-1,-6-2-1,-6-3-3,-6-3-2,-2-6-4,3-5-7,3-7-6,4-5-6,4-11-3,6-11 2,7-14 1,6-11 1,6-12 5,6-9 5,7-10 8,6-8 6,6-1 4,6 9 1,7 10 2,6 10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5"/>
    </inkml:context>
    <inkml:brush xml:id="br0">
      <inkml:brushProperty name="width" value="0.0299801807850599" units="cm"/>
      <inkml:brushProperty name="height" value="0.0299801807850599" units="cm"/>
      <inkml:brushProperty name="color" value="#F2385B"/>
      <inkml:brushProperty name="ignorePressure" value="0"/>
    </inkml:brush>
  </inkml:definitions>
  <inkml:trace contextRef="#ctx0" brushRef="#br0">69300 34050 733,'51'-22'-3,"4"6"-8	,3 7-7,3 6-6,6 4 7,9 4 24,10 3 24,10 3 24,0 1 6,-5 1-9,-7-1-10,-5 1-10,-8-1-7,-5 1-7,-7-1-7,-5 1-6,-8-1-10,-5 1-14,-7-1-15,-5 1-15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5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69250 35000 999,'73'21'-36,"-3"-5"0	,-3-7 1,-2-5 1,3-6 11,14-3 24,11-3 23,14-2 22,5-6 3,1-6-20,-1-6-19,1-6-18,-10-1-13,-19 7-4,-18 6-6,-19 7-5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5"/>
    </inkml:context>
    <inkml:brush xml:id="br0">
      <inkml:brushProperty name="width" value="0.0367136262357235" units="cm"/>
      <inkml:brushProperty name="height" value="0.0367136262357235" units="cm"/>
      <inkml:brushProperty name="color" value="#F2385B"/>
      <inkml:brushProperty name="ignorePressure" value="0"/>
    </inkml:brush>
  </inkml:definitions>
  <inkml:trace contextRef="#ctx0" brushRef="#br0">71900 34400 599,'-5'-46'1,"-9"10"4	,-10 10 2,-8 9 4,-8 6 0,-2 3 0,-3 3-2,-3 4-1,-2 2 0,0 4-2,0 3 0,0 3-1,1 3-1,4 3 1,3 3-1,3 4 1,4 1-1,7 0 1,6 0 0,7 0 0,5 1 1,7 4 1,6 3 0,7 3 0,10 4 2,16 7 2,15 6 2,17 7 2,5 2 1,-3 1-1,-3-1-1,-2 1-1,-6-1-1,-6 1 0,-6-1-2,-6 1 0,-9-4-1,-8-6 1,-10-6 0,-9-6 0,-7-2 1,-3 3-1,-3 3 1,-2 4 0,-9-1-1,-12-3-5,-13-3-3,-12-2-5,-9-6-6,-2-6-10,-3-6-8,-3-6-9,4-6-7,13-2-3,12-3-2,13-3-3,6-2 0,0 0 6,0 0 6,0 0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6"/>
    </inkml:context>
    <inkml:brush xml:id="br0">
      <inkml:brushProperty name="width" value="0.0288845878094435" units="cm"/>
      <inkml:brushProperty name="height" value="0.0288845878094435" units="cm"/>
      <inkml:brushProperty name="color" value="#F2385B"/>
      <inkml:brushProperty name="ignorePressure" value="0"/>
    </inkml:brush>
  </inkml:definitions>
  <inkml:trace contextRef="#ctx0" brushRef="#br0">73350 34000 761,'48'-43'32,"-3"17"-2	,-3 15-4,-2 16-3,-1 9-3,3 3-4,3 3-4,4 4-3,-3 1-3,-5 0 0,-7 0 0,-5 0 0,-4 1 1,0 4 2,0 3 2,0 3 3,-2-1-9,-3-2-15,-3-3-17,-2-3-17,-6-2-5,-6 0 6,-6 0 6,-6 0 6,-6-2 3,-2-3 1,-3-3 1,-3-2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6"/>
    </inkml:context>
    <inkml:brush xml:id="br0">
      <inkml:brushProperty name="width" value="0.0314738005399704" units="cm"/>
      <inkml:brushProperty name="height" value="0.0314738005399704" units="cm"/>
      <inkml:brushProperty name="color" value="#F2385B"/>
      <inkml:brushProperty name="ignorePressure" value="0"/>
    </inkml:brush>
  </inkml:definitions>
  <inkml:trace contextRef="#ctx0" brushRef="#br0">72500 35100 698,'78'0'-2,"6"0"2	,7 0 5,6 0 4,4-2 4,4-3 2,3-3 3,3-2 3,-1-3 3,-2 1 0,-3-1 2,-3 1 2,-2 1-2,0 3-1,0 3-3,0 4-3,-5 1-4,-9 0-5,-10 0-6,-8 0-7,-15-4-13,-19-5-21,-18-7-22,-19-5-22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6"/>
    </inkml:context>
    <inkml:brush xml:id="br0">
      <inkml:brushProperty name="width" value="0.0285356435924768" units="cm"/>
      <inkml:brushProperty name="height" value="0.0285356435924768" units="cm"/>
      <inkml:brushProperty name="color" value="#F2385B"/>
      <inkml:brushProperty name="ignorePressure" value="0"/>
    </inkml:brush>
  </inkml:definitions>
  <inkml:trace contextRef="#ctx0" brushRef="#br0">73500 34500 770,'20'70'0,"-9"-9"0	,-10-10 0,-8-8 0,-8 0 4,-2 14 6,-3 11 7,-3 14 7,1-3 1,6-15-5,7-15-4,6-16-5,-4 1-2,-11 19-1,-14 19 1,-11 19 0,-4 5-1,6-5 0,7-7-1,6-5 0,4-11 0,4-11 1,3-14 2,3-11 1,3-14-10,3-11-22,3-14-22,4-11-22,2-9-5,4-3 13,3-3 11,3-2 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6"/>
    </inkml:context>
    <inkml:brush xml:id="br0">
      <inkml:brushProperty name="width" value="0.032970704138279" units="cm"/>
      <inkml:brushProperty name="height" value="0.032970704138279" units="cm"/>
      <inkml:brushProperty name="color" value="#F2385B"/>
      <inkml:brushProperty name="ignorePressure" value="0"/>
    </inkml:brush>
  </inkml:definitions>
  <inkml:trace contextRef="#ctx0" brushRef="#br0">73400 35100 667,'43'96'26,"-11"-5"-1	,-14-7-3,-11-5-2,-6-3 0,4 4 0,3 3 0,3 3 1,1-2 0,1-6-2,-1-6-1,1-6 0,1-9-2,3-8-3,3-10-1,4-9-2,5-9-3,10-5-6,10-7-3,9-5-6,7-15-5,7-22-5,6-22-7,7-21-5,-1-14-1,-6-2 3,-6-3 4,-6-3 3,-9 5 3,-8 17 0,-10 15 1,-9 16 1,2-4-2,17-21-1,15-22-2,16-22-2,4-8 0,-6 6 5,-6 7 3,-6 6 4,-9 6 4,-8 6 3,-10 7 4,-9 6 3,-7 7 2,-3 10 1,-3 10 1,-2 9 1,-8 7 4,-8 7 9,-10 6 8,-9 7 8,-4 7 2,4 9-7,3 10-5,3 10-7,1 13-2,1 19 0,-1 19 1,1 19 0,-1 10-1,1 4 0,-1 3-3,1 3 0,-1 3-2,1 3-1,-1 3 0,1 4-2,-1 1-1,1 0-3,-1 0-3,1 0-3,1-8-2,3-16-6,3-15-3,4-15-5,2-21-9,4-25-16,3-25-16,3-25-14,1-13-1,1 1 14,-1-1 15,1 1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7"/>
    </inkml:context>
    <inkml:brush xml:id="br0">
      <inkml:brushProperty name="width" value="0.0349061526358128" units="cm"/>
      <inkml:brushProperty name="height" value="0.0349061526358128" units="cm"/>
      <inkml:brushProperty name="color" value="#F2385B"/>
      <inkml:brushProperty name="ignorePressure" value="0"/>
    </inkml:brush>
  </inkml:definitions>
  <inkml:trace contextRef="#ctx0" brushRef="#br0">75450 34000 630,'48'-69'-19,"-3"13"1	,-3 12 2,-2 13 1,-1 6 5,3 0 7,3 0 8,4 0 8,4 3 3,6 6-1,7 7-1,6 6-2,4 1 2,4-3 2,3-3 4,3-2 2,-2 0 1,-6 7-2,-6 6-3,-6 7-2,-7 5-4,-6 7-3,-6 6-4,-6 7-3,-7 4-1,-6 3 0,-6 3 3,-6 4 1,-6 4 1,-2 6 1,-3 7 1,-3 6 2,-4 6 1,-3 6 2,-3 7 1,-2 6 2,-3 4 0,1 4 0,-1 3-1,1 3-1,-1 1-1,1 1-2,-1-1-3,1 1-3,1-6-2,3-8-3,3-10-2,4-9-3,-4-10-4,-9-9-7,-10-10-7,-8-8-5,-4-12-5,3-12-1,3-13-2,4-12-1,1-5 1,0 3 3,0 3 4,0 4 4,-4-7 1,-5-16 0,-7-15-1,-5-15-1,-1-4 3,6 9 5,7 10 5,6 10 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7"/>
    </inkml:context>
    <inkml:brush xml:id="br0">
      <inkml:brushProperty name="width" value="0.0293460097163916" units="cm"/>
      <inkml:brushProperty name="height" value="0.0293460097163916" units="cm"/>
      <inkml:brushProperty name="color" value="#F2385B"/>
      <inkml:brushProperty name="ignorePressure" value="0"/>
    </inkml:brush>
  </inkml:definitions>
  <inkml:trace contextRef="#ctx0" brushRef="#br0">75450 34550 749,'-21'93'9,"10"-11"5	,10-14 5,9-11 5,2-7 1,-2 0-4,-3 0-2,-3 0-5,-1-4-2,4-5-2,3-7-4,3-5-2,-1-4-2,-2 0-3,-3 0-1,-3 0-3,-1-8-4,4-16-6,3-15-7,3-15-5,-1-15-3,-2-12 0,-3-13 1,-3-12 0,-1-5 2,4 3 1,3 3 2,3 4 2,3 4 5,3 6 6,3 7 8,4 6 6,1 7 4,0 10 0,0 10 1,0 9-1,1 6 4,4 3 8,3 3 7,3 4 7,1 4 4,1 6 1,-1 7 0,1 6 0,-4 4-2,-6 4-4,-6 3-6,-6 3-4,-6 4-10,-2 7-12,-3 6-12,-3 7-14,-10 0-4,-16-2 3,-15-3 3,-15-3 4,-9-2 3,1 0 4,-1 0 4,1 0 4,4-4 2,9-5 3,10-7 3,10-5 2,11-14 1,17-18 1,15-19 1,16-18 0,15-10-1,16 0-3,15 0-1,17 0-4,3 1-1,-5 4-3,-7 3-2,-5 3-2,-8 4-1,-5 7 0,-7 6-1,-5 7 1,-8 4-2,-5 3-5,-7 3-4,-5 4-4,-12 7-1,-16 13 2,-15 12 4,-15 13 1,-14 12 4,-8 13 2,-10 12 2,-9 13 3,-7 6 2,-3 0 4,-3 0 1,-2 0 4,-3-2 3,1-3 3,-1-3 4,1-2 4,5-12 3,14-19 3,11-18 4,14-19 3,13-16-1,16-12-6,15-13-6,17-12-6,13-15-3,13-15-2,12-15 0,13-16-2,12-8-2,13 0-3,12 0-4,13 0-2,7 0-5,4 0-6,3 0-5,3 0-7,-11 10 0,-25 23 6,-25 22 4,-25 22 6,-15 8 2,-2-2 1,-3-3-1,-3-3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8"/>
    </inkml:context>
    <inkml:brush xml:id="br0">
      <inkml:brushProperty name="width" value="0.0305264536291361" units="cm"/>
      <inkml:brushProperty name="height" value="0.0305264536291361" units="cm"/>
      <inkml:brushProperty name="color" value="#F2385B"/>
      <inkml:brushProperty name="ignorePressure" value="0"/>
    </inkml:brush>
  </inkml:definitions>
  <inkml:trace contextRef="#ctx0" brushRef="#br0">78500 34000 720,'51'-25'-51,"4"0"11	,3 0 11,3 0 11,3 3 11,3 6 10,3 7 10,4 6 11,-3 3 5,-5 0 3,-7 0 1,-5 0 3,-4 7-1,0 17-1,0 15-2,0 16-2,-5 10-3,-9 7-3,-10 6-3,-8 7-5,-12 2-3,-12 1-4,-13-1-4,-12 1-4,-9-3-1,-2-2 0,-3-3 1,-3-3 2,-1-7-1,4-9-1,3-10-1,3-8 0,1-11-3,1-8-4,-1-10-5,1-9-4,1-15-4,3-18-6,3-19-5,4-18-5,2-15-4,4-9-1,3-10-1,3-8-2,3 3 3,3 20 10,3 18 8,4 20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38:42"/>
    </inkml:context>
    <inkml:brush xml:id="br0">
      <inkml:brushProperty name="width" value="0.0274434797465801" units="cm"/>
      <inkml:brushProperty name="height" value="0.0274434797465801" units="cm"/>
      <inkml:brushProperty name="color" value="#F2385B"/>
      <inkml:brushProperty name="ignorePressure" value="0"/>
    </inkml:brush>
  </inkml:definitions>
  <inkml:trace contextRef="#ctx0" brushRef="#br0">62950 15950 801,'142'-68'1,"-16"17"1	,-15 15 1,-15 16 2,-7 9 2,3 3 2,3 3 3,4 4 2,-6 1 1,-11 0-1,-14 0-2,-11 0-1,-11 1 0,-5 4 0,-7 3 0,-5 3 0,-6 4-1,-3 7-3,-3 6-3,-2 7-3,-14 8-4,-21 14-7,-22 11-6,-22 14-6,-13 3-3,-3-2 0,-3-3 0,-2-3 0,0-7 2,7-9 5,6-10 4,7-8 3,8-9 6,14-6 3,11-6 5,14-6 4,11-12 2,14-15-1,11-15 0,14-16-2,11-8 0,14 0 2,11 0 0,14 0 2,5 3-1,1 6-1,-1 7-3,1 6-1,-6 4-2,-8 4-1,-10 3-1,-9 3-2,-13 9-2,-16 16-3,-15 15-3,-15 17-3,-17 11 0,-15 10 2,-15 10 1,-16 9 2,-1-4 1,17-15 2,15-15 1,16-16 1,-1-2 3,-15 13 2,-15 12 3,-16 13 3,-1-1 2,17-11 2,15-14 1,16-11 3,12-12-1,9-9-2,10-10-1,10-8-3,10-9-2,13-6-2,12-6-3,13-6-2,6-4-3,0 1-5,0-1-3,0 1-5,-5 2-2,-9 7 0,-10 6-1,-8 7 1,-9 5 0,-6 7 3,-6 6 1,-6 7 2,-12 10 4,-15 16 2,-15 15 5,-16 17 3,-7 5 5,4-3 8,3-3 7,3-2 8,18-19 5,35-30 2,35-32 3,34-30 2,17-26-5,0-19-13,0-18-12,0-19-15,-10 1-13,-18 22-18,-19 22-16,-18 23-16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8"/>
    </inkml:context>
    <inkml:brush xml:id="br0">
      <inkml:brushProperty name="width" value="0.0291805230081081" units="cm"/>
      <inkml:brushProperty name="height" value="0.0291805230081081" units="cm"/>
      <inkml:brushProperty name="color" value="#F2385B"/>
      <inkml:brushProperty name="ignorePressure" value="0"/>
    </inkml:brush>
  </inkml:definitions>
  <inkml:trace contextRef="#ctx0" brushRef="#br0">78950 33450 753,'-46'56'-22,"10"13"21	,10 12 23,9 13 21,2 7 8,-2 4-9,-3 3-8,-3 3-8,-4-1-6,-3-2-6,-3-3-3,-2-3-6,-1-7-4,3-9-3,3-10-4,4-8-4,1-12-4,0-12-4,0-13-6,0-12-4,0-10-1,0-6-1,0-6 2,0-6 0,0-7 2,0-6 0,0-6 2,0-6 1,1-2 2,4 3 1,3 3 4,3 4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0:18"/>
    </inkml:context>
    <inkml:brush xml:id="br0">
      <inkml:brushProperty name="width" value="0.0410064980387688" units="cm"/>
      <inkml:brushProperty name="height" value="0.0410064980387688" units="cm"/>
      <inkml:brushProperty name="color" value="#F2385B"/>
      <inkml:brushProperty name="ignorePressure" value="0"/>
    </inkml:brush>
  </inkml:definitions>
  <inkml:trace contextRef="#ctx0" brushRef="#br0">77700 33800 536,'-24'115'-17,"4"-18"8	,3-19 8,3-18 7,1-4 5,1 13 3,-1 12 1,1 13 3,-1 2-1,1-5-2,-1-7-3,1-5-4,-1-6 0,1-3 1,-1-3 2,1-2 1,-3-8 1,-2-8-1,-3-10 0,-3-9-1,-1-5 0,4 0-1,3 0-1,3 0 1,12 1 1,22 4 4,22 3 5,23 3 4,16-2 1,13-6-2,12-6-1,13-6-2,9-4-1,6 1-2,7-1-2,6 1-1,1 2-3,-3 7-4,-3 6-4,-2 7-3,-5 2-9,-2 1-12,-3-1-11,-3 1-13,-15-4-9,-24-6-6,-26-6-7,-24-6-7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27"/>
    </inkml:context>
    <inkml:brush xml:id="br0">
      <inkml:brushProperty name="width" value="0.0339963510632515" units="cm"/>
      <inkml:brushProperty name="height" value="0.0339963510632515" units="cm"/>
      <inkml:brushProperty name="color" value="#F2385B"/>
      <inkml:brushProperty name="ignorePressure" value="0"/>
    </inkml:brush>
  </inkml:definitions>
  <inkml:trace contextRef="#ctx0" brushRef="#br0">10800 47000 647,'76'26'-12,"4"4"-1	,3 3-1,3 3-1,9-2 2,16-6 6,15-6 8,17-6 6,7-4 2,0 1 1,0-1-2,0 1 0,-7-3-1,-11-2-3,-14-3-2,-11-3-2,-1-7 0,13-9 0,12-10 1,13-8 1,4-6 0,-3 1-1,-3-1-1,-2 1-1,-1-3 2,3-2 6,3-3 4,4-3 6,1 2 2,0 10 1,0 10-1,0 9 1,3 6 0,6 3 0,7 3-1,6 4 0,4 4-1,4 6-2,3 7-1,3 6-1,-5 3-2,-12 0 0,-13 0 0,-12 0-1,-18-2-2,-21-3-4,-22-3-2,-22-2-5,7-3-1,39 1 0,36-1-2,39 1 1,18-1-2,0 1 1,0-1-2,0 1 1,-2-3-1,-3-2 0,-3-3 0,-2-3 1,-1 1-1,3 6 3,3 7 1,4 6 1,2 4 1,4 4 0,3 3 0,3 3-1,1-1 3,1-2 4,-1-3 6,1-3 4,1-7 2,3-9-3,3-10-3,4-8-3,4-9-1,6-6 0,7-6 0,6-6 0,-7-4-2,-18 1-2,-19-1-3,-18 1-2,-25 4-3,-27 9 0,-28 10 0,-28 10-1,5 2-1,42-3 0,40-3-1,41-2 0,21-1 0,4 3 3,3 3 3,3 4 3,-15 1 0,-30 0 0,-32 0-1,-30 0 0,-23 0 0,-12 0 0,-13 0 1,-12 0 0,20 0 0,53 0 0,53 0 0,54 0 0,19 0 0,-11 0-2,-14 0-1,-11 0-1,-11-2-1,-5-3 1,-7-3 1,-5-2 1,-4 0 1,0 7 2,0 6 4,0 7 1,1 5 2,4 7 1,3 6-1,3 7 0,-1 0 0,-2-2-2,-3-3-2,-3-3-2,-9-4-1,-11-3-1,-14-3-1,-11-2 0,-20-5-1,-24-2-1,-26-3-1,-24-3-1,-1-1-1,26 4 0,24 3 0,26 3-1,-1 1 1,-24 1-1,-26-1 1,-24 1 0,7-1 1,41 1 0,40-1 0,42 1 1,19-1 1,1 1-1,-1-1-1,1 1 1,2-10-2,7-19-1,6-18-2,7-19-1,-1-10-2,-6 1 0,-6-1-1,-6 1 0,-6 2 0,-2 7 5,-3 6 3,-3 7 4,-4 5 4,-3 7 3,-3 6 5,-2 7 3,-9 2 0,-12 1-3,-13-1-3,-12 1-4,-19 1 0,-25 3 0,-25 3 3,-25 4 0,-2-1 2,22-3 1,22-3 1,23-2 3,0-3-2,-18 1-4,-19-1-3,-18 1-4,-1-1-1,19 1 0,19-1 1,19 1-1,-2 1-1,-22 3-1,-22 3-3,-21 4-2,4-1-2,31-3-2,32-3-2,31-2-2,12 3-1,-6 14 1,-6 11 0,-6 14 2,-6 2-2,-2-6-1,-3-6-3,-3-6-2,-12-6-6,-18-2-9,-19-3-9,-18-3-10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29"/>
    </inkml:context>
    <inkml:brush xml:id="br0">
      <inkml:brushProperty name="width" value="0.0331068746745586" units="cm"/>
      <inkml:brushProperty name="height" value="0.0331068746745586" units="cm"/>
      <inkml:brushProperty name="color" value="#F2385B"/>
      <inkml:brushProperty name="ignorePressure" value="0"/>
    </inkml:brush>
  </inkml:definitions>
  <inkml:trace contextRef="#ctx0" brushRef="#br0">43900 45000 664,'1'98'35,"4"-3"-3	,3-3-3,3-2-4,1 0-2,1 7 0,-1 6 1,1 7-1,1-1-2,3-6-2,3-6-3,4-6-4,1-7-1,0-6-3,0-6-1,0-6-2,1-12-1,4-15-1,3-15-1,3-16 0,1-21-3,1-24-2,-1-26-2,1-24-2,-3-12-4,-2 4-1,-3 3-4,-3 3-2,-2 3-1,0 3 2,0 3 1,0 4 2,-2 1 2,-3 0 2,-3 0 3,-2 0 1,-5 3 3,-2 6 1,-3 7 2,-3 6 1,-1 6 2,4 6 1,3 7 2,3 6 2,-2 9 2,-6 13 3,-6 12 3,-6 13 4,-4 15-1,1 19-2,-1 19-3,1 19-2,2 5-3,7-5-1,6-7 0,7-5-1,4-3-1,3 4-2,3 3-1,4 3-1,2-2-2,4-6 0,3-6 0,3-6-1,1-10-2,1-12-3,-1-13-3,1-12-2,1-12-5,3-8-4,3-10-7,4-9-4,-4-5 0,-9 0 5,-10 0 7,-8 0 5,-6 0-2,1 0-10,-1 0-11,1 0-10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29"/>
    </inkml:context>
    <inkml:brush xml:id="br0">
      <inkml:brushProperty name="width" value="0.0298863872885704" units="cm"/>
      <inkml:brushProperty name="height" value="0.0298863872885704" units="cm"/>
      <inkml:brushProperty name="color" value="#F2385B"/>
      <inkml:brushProperty name="ignorePressure" value="0"/>
    </inkml:brush>
  </inkml:definitions>
  <inkml:trace contextRef="#ctx0" brushRef="#br0">45800 45600 736,'45'68'3,"-9"-11"5	,-10-14 7,-8-11 5,-9-3 4,-6 10 4,-6 10 2,-6 9 3,-4 2-1,1-2-6,-1-3-4,1-3-5,-1-6-12,1-5-15,-1-7-16,1-5-17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29"/>
    </inkml:context>
    <inkml:brush xml:id="br0">
      <inkml:brushProperty name="width" value="0.0394680313766003" units="cm"/>
      <inkml:brushProperty name="height" value="0.0394680313766003" units="cm"/>
      <inkml:brushProperty name="color" value="#F2385B"/>
      <inkml:brushProperty name="ignorePressure" value="0"/>
    </inkml:brush>
  </inkml:definitions>
  <inkml:trace contextRef="#ctx0" brushRef="#br0">46450 44650 557,'3'76'5,"6"4"8	,7 3 11,6 3 8,1 1 2,-3 1-4,-3-1-5,-2 1-6,-3-9-3,1-15-3,-1-15-3,1-16-4,1-2 1,3 13 1,3 12 1,4 13 3,2-1 1,4-11 1,3-14 2,3-11 0,1-11 1,1-5-2,-1-7-2,1-5-2,-3-15 0,-2-22 1,-3-22 0,-3-21 2,-2-15-4,0-6-5,0-6-5,0-6-6,-4-2-5,-5 3-3,-7 3-4,-5 4-3,-3 4-2,4 6-1,3 7-2,3 6 0,1 9-4,1 13-4,-1 12-5,1 13-4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0"/>
    </inkml:context>
    <inkml:brush xml:id="br0">
      <inkml:brushProperty name="width" value="0.0322009176015854" units="cm"/>
      <inkml:brushProperty name="height" value="0.0322009176015854" units="cm"/>
      <inkml:brushProperty name="color" value="#F2385B"/>
      <inkml:brushProperty name="ignorePressure" value="0"/>
    </inkml:brush>
  </inkml:definitions>
  <inkml:trace contextRef="#ctx0" brushRef="#br0">48400 43900 683,'98'-22'9,"-3"6"17	,-3 7 18,-2 6 18,-3 3 2,1 0-15,-1 0-14,1 0-16,-4 0-11,-6 0-9,-6 0-9,-6 0-10,-12 3-12,-15 6-13,-15 7-15,-16 6-13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0"/>
    </inkml:context>
    <inkml:brush xml:id="br0">
      <inkml:brushProperty name="width" value="0.0430574305355549" units="cm"/>
      <inkml:brushProperty name="height" value="0.0430574305355549" units="cm"/>
      <inkml:brushProperty name="color" value="#F2385B"/>
      <inkml:brushProperty name="ignorePressure" value="0"/>
    </inkml:brush>
  </inkml:definitions>
  <inkml:trace contextRef="#ctx0" brushRef="#br0">48250 44400 510,'0'96'3,"0"-5"5	,0-7 6,0-5 5,0-6 3,0-3 2,0-3 2,0-2 2,0-6-2,0-6-4,0-6-3,0-6-4,6-13-6,13-19-7,12-18-9,13-19-7,4-10-3,-3 1-1,-3-1 1,-2 1 0,-5 4 0,-2 9 1,-3 10-1,-3 10 0,-4 7 3,-3 6 8,-3 7 8,-2 6 6,-5 6 6,-2 6 4,-3 7 2,-3 6 4,-2 1 1,0-3-2,0-3-3,0-2-1,4-9-2,10-12 0,10-13-1,9-12-2,4-15-7,1-15-18,-1-15-15,1-16-17,-3-5-6,-2 6 6,-3 7 6,-3 6 5,-6 6 5,-5 6 5,-7 7 5,-5 6 6,-3-1 3,4-5 3,3-7 2,3-5 3,-1-1 0,-2 6-2,-3 7-1,-3 6-3,-2 10 10,0 17 20,0 15 19,0 16 19,0 15 6,0 16-11,0 15-10,0 17-11,0 11-6,0 10-3,0 10-3,0 9-3,1 4-3,4 1-1,3-1-3,3 1-2,-1-4-2,-2-6-2,-3-6-3,-3-6-1,-2-10-6,0-12-6,0-13-6,0-12-7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1"/>
    </inkml:context>
    <inkml:brush xml:id="br0">
      <inkml:brushProperty name="width" value="0.0282303672283888" units="cm"/>
      <inkml:brushProperty name="height" value="0.0282303672283888" units="cm"/>
      <inkml:brushProperty name="color" value="#F2385B"/>
      <inkml:brushProperty name="ignorePressure" value="0"/>
    </inkml:brush>
  </inkml:definitions>
  <inkml:trace contextRef="#ctx0" brushRef="#br0">51150 45050 779,'-68'-15'-4,"17"23"-6	,15 22-7,16 22-6,9 15 2,3 9 12,3 10 12,4 10 12,2 2 5,4-3-2,3-3 0,3-2-3,3 0 3,3 7 7,3 6 7,4 7 6,-1-9-1,-3-21-8,-3-22-9,-2-22-8,-1-22-8,3-22-4,3-22-6,4-21-6,1-20-8,0-15-14,0-15-13,0-16-12,-2-4-1,-3 10 11,-3 10 12,-2 9 12,-5 12 7,-2 16 4,-3 15 4,-3 17 4,-1 5 2,4-3 1,3-3 1,3-2 1,1 0 1,1 7-1,-1 6 1,1 7-1,1 7 1,3 9 0,3 10 0,4 10 0,-1 4 0,-3 0 0,-3 0 0,-2 0 0,-1-4 0,3-5 0,3-7 0,4-5 0,-1-6 0,-3-3 0,-3-3 0,-2-2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4T03:46:31"/>
    </inkml:context>
    <inkml:brush xml:id="br0">
      <inkml:brushProperty name="width" value="0.0227122846990824" units="cm"/>
      <inkml:brushProperty name="height" value="0.0227122846990824" units="cm"/>
      <inkml:brushProperty name="color" value="#F2385B"/>
      <inkml:brushProperty name="ignorePressure" value="0"/>
    </inkml:brush>
  </inkml:definitions>
  <inkml:trace contextRef="#ctx0" brushRef="#br0">52550 44950 968,'21'95'-64,"-5"-9"13	,-7-10 13,-5-8 13,-9-3 13,-9 7 16,-10 6 15,-8 7 14,-6 7 7,1 9-4,-1 10-4,1 10-4,-1-4-7,1-16-12,-1-15-13,1-15-11,2-15-3,7-12 6,6-13 7,7-12 7,2-12-2,1-8-10,-1-10-9,1-9-9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2234-7028-4DA2-BE93-7DEA451379BD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0C9BC-34BC-4CD2-90DE-08E5B15A80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5C35-C625-46D0-B02E-129C36ED7C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72D-7131-4AFE-BCD8-F506349CD7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7.xml"/><Relationship Id="rId8" Type="http://schemas.openxmlformats.org/officeDocument/2006/relationships/customXml" Target="../ink/ink96.xml"/><Relationship Id="rId7" Type="http://schemas.openxmlformats.org/officeDocument/2006/relationships/customXml" Target="../ink/ink95.xml"/><Relationship Id="rId6" Type="http://schemas.openxmlformats.org/officeDocument/2006/relationships/customXml" Target="../ink/ink94.xml"/><Relationship Id="rId5" Type="http://schemas.openxmlformats.org/officeDocument/2006/relationships/customXml" Target="../ink/ink93.xml"/><Relationship Id="rId4" Type="http://schemas.openxmlformats.org/officeDocument/2006/relationships/customXml" Target="../ink/ink92.xml"/><Relationship Id="rId3" Type="http://schemas.openxmlformats.org/officeDocument/2006/relationships/image" Target="../media/image22.png"/><Relationship Id="rId21" Type="http://schemas.openxmlformats.org/officeDocument/2006/relationships/slideLayout" Target="../slideLayouts/slideLayout2.xml"/><Relationship Id="rId20" Type="http://schemas.openxmlformats.org/officeDocument/2006/relationships/customXml" Target="../ink/ink108.xml"/><Relationship Id="rId2" Type="http://schemas.openxmlformats.org/officeDocument/2006/relationships/image" Target="../media/image21.png"/><Relationship Id="rId19" Type="http://schemas.openxmlformats.org/officeDocument/2006/relationships/customXml" Target="../ink/ink107.xml"/><Relationship Id="rId18" Type="http://schemas.openxmlformats.org/officeDocument/2006/relationships/customXml" Target="../ink/ink106.xml"/><Relationship Id="rId17" Type="http://schemas.openxmlformats.org/officeDocument/2006/relationships/customXml" Target="../ink/ink105.xml"/><Relationship Id="rId16" Type="http://schemas.openxmlformats.org/officeDocument/2006/relationships/customXml" Target="../ink/ink104.xml"/><Relationship Id="rId15" Type="http://schemas.openxmlformats.org/officeDocument/2006/relationships/customXml" Target="../ink/ink103.xml"/><Relationship Id="rId14" Type="http://schemas.openxmlformats.org/officeDocument/2006/relationships/customXml" Target="../ink/ink102.xml"/><Relationship Id="rId13" Type="http://schemas.openxmlformats.org/officeDocument/2006/relationships/customXml" Target="../ink/ink101.xml"/><Relationship Id="rId12" Type="http://schemas.openxmlformats.org/officeDocument/2006/relationships/customXml" Target="../ink/ink100.xml"/><Relationship Id="rId11" Type="http://schemas.openxmlformats.org/officeDocument/2006/relationships/customXml" Target="../ink/ink99.xml"/><Relationship Id="rId10" Type="http://schemas.openxmlformats.org/officeDocument/2006/relationships/customXml" Target="../ink/ink98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6.xml"/><Relationship Id="rId8" Type="http://schemas.openxmlformats.org/officeDocument/2006/relationships/customXml" Target="../ink/ink115.xml"/><Relationship Id="rId7" Type="http://schemas.openxmlformats.org/officeDocument/2006/relationships/customXml" Target="../ink/ink114.xml"/><Relationship Id="rId6" Type="http://schemas.openxmlformats.org/officeDocument/2006/relationships/customXml" Target="../ink/ink113.xml"/><Relationship Id="rId5" Type="http://schemas.openxmlformats.org/officeDocument/2006/relationships/customXml" Target="../ink/ink112.xml"/><Relationship Id="rId40" Type="http://schemas.openxmlformats.org/officeDocument/2006/relationships/slideLayout" Target="../slideLayouts/slideLayout2.xml"/><Relationship Id="rId4" Type="http://schemas.openxmlformats.org/officeDocument/2006/relationships/customXml" Target="../ink/ink111.xml"/><Relationship Id="rId39" Type="http://schemas.openxmlformats.org/officeDocument/2006/relationships/customXml" Target="../ink/ink146.xml"/><Relationship Id="rId38" Type="http://schemas.openxmlformats.org/officeDocument/2006/relationships/customXml" Target="../ink/ink145.xml"/><Relationship Id="rId37" Type="http://schemas.openxmlformats.org/officeDocument/2006/relationships/customXml" Target="../ink/ink144.xml"/><Relationship Id="rId36" Type="http://schemas.openxmlformats.org/officeDocument/2006/relationships/customXml" Target="../ink/ink143.xml"/><Relationship Id="rId35" Type="http://schemas.openxmlformats.org/officeDocument/2006/relationships/customXml" Target="../ink/ink142.xml"/><Relationship Id="rId34" Type="http://schemas.openxmlformats.org/officeDocument/2006/relationships/customXml" Target="../ink/ink141.xml"/><Relationship Id="rId33" Type="http://schemas.openxmlformats.org/officeDocument/2006/relationships/customXml" Target="../ink/ink140.xml"/><Relationship Id="rId32" Type="http://schemas.openxmlformats.org/officeDocument/2006/relationships/customXml" Target="../ink/ink139.xml"/><Relationship Id="rId31" Type="http://schemas.openxmlformats.org/officeDocument/2006/relationships/customXml" Target="../ink/ink138.xml"/><Relationship Id="rId30" Type="http://schemas.openxmlformats.org/officeDocument/2006/relationships/customXml" Target="../ink/ink137.xml"/><Relationship Id="rId3" Type="http://schemas.openxmlformats.org/officeDocument/2006/relationships/customXml" Target="../ink/ink110.xml"/><Relationship Id="rId29" Type="http://schemas.openxmlformats.org/officeDocument/2006/relationships/customXml" Target="../ink/ink136.xml"/><Relationship Id="rId28" Type="http://schemas.openxmlformats.org/officeDocument/2006/relationships/customXml" Target="../ink/ink135.xml"/><Relationship Id="rId27" Type="http://schemas.openxmlformats.org/officeDocument/2006/relationships/customXml" Target="../ink/ink134.xml"/><Relationship Id="rId26" Type="http://schemas.openxmlformats.org/officeDocument/2006/relationships/customXml" Target="../ink/ink133.xml"/><Relationship Id="rId25" Type="http://schemas.openxmlformats.org/officeDocument/2006/relationships/customXml" Target="../ink/ink132.xml"/><Relationship Id="rId24" Type="http://schemas.openxmlformats.org/officeDocument/2006/relationships/customXml" Target="../ink/ink131.xml"/><Relationship Id="rId23" Type="http://schemas.openxmlformats.org/officeDocument/2006/relationships/customXml" Target="../ink/ink130.xml"/><Relationship Id="rId22" Type="http://schemas.openxmlformats.org/officeDocument/2006/relationships/customXml" Target="../ink/ink129.xml"/><Relationship Id="rId21" Type="http://schemas.openxmlformats.org/officeDocument/2006/relationships/customXml" Target="../ink/ink128.xml"/><Relationship Id="rId20" Type="http://schemas.openxmlformats.org/officeDocument/2006/relationships/customXml" Target="../ink/ink127.xml"/><Relationship Id="rId2" Type="http://schemas.openxmlformats.org/officeDocument/2006/relationships/customXml" Target="../ink/ink109.xml"/><Relationship Id="rId19" Type="http://schemas.openxmlformats.org/officeDocument/2006/relationships/customXml" Target="../ink/ink126.xml"/><Relationship Id="rId18" Type="http://schemas.openxmlformats.org/officeDocument/2006/relationships/customXml" Target="../ink/ink125.xml"/><Relationship Id="rId17" Type="http://schemas.openxmlformats.org/officeDocument/2006/relationships/customXml" Target="../ink/ink124.xml"/><Relationship Id="rId16" Type="http://schemas.openxmlformats.org/officeDocument/2006/relationships/customXml" Target="../ink/ink123.xml"/><Relationship Id="rId15" Type="http://schemas.openxmlformats.org/officeDocument/2006/relationships/customXml" Target="../ink/ink122.xml"/><Relationship Id="rId14" Type="http://schemas.openxmlformats.org/officeDocument/2006/relationships/customXml" Target="../ink/ink121.xml"/><Relationship Id="rId13" Type="http://schemas.openxmlformats.org/officeDocument/2006/relationships/customXml" Target="../ink/ink120.xml"/><Relationship Id="rId12" Type="http://schemas.openxmlformats.org/officeDocument/2006/relationships/customXml" Target="../ink/ink119.xml"/><Relationship Id="rId11" Type="http://schemas.openxmlformats.org/officeDocument/2006/relationships/customXml" Target="../ink/ink118.xml"/><Relationship Id="rId10" Type="http://schemas.openxmlformats.org/officeDocument/2006/relationships/customXml" Target="../ink/ink117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3.xml"/><Relationship Id="rId8" Type="http://schemas.openxmlformats.org/officeDocument/2006/relationships/customXml" Target="../ink/ink152.xml"/><Relationship Id="rId7" Type="http://schemas.openxmlformats.org/officeDocument/2006/relationships/customXml" Target="../ink/ink151.xml"/><Relationship Id="rId6" Type="http://schemas.openxmlformats.org/officeDocument/2006/relationships/customXml" Target="../ink/ink150.xml"/><Relationship Id="rId58" Type="http://schemas.openxmlformats.org/officeDocument/2006/relationships/slideLayout" Target="../slideLayouts/slideLayout2.xml"/><Relationship Id="rId57" Type="http://schemas.openxmlformats.org/officeDocument/2006/relationships/customXml" Target="../ink/ink201.xml"/><Relationship Id="rId56" Type="http://schemas.openxmlformats.org/officeDocument/2006/relationships/customXml" Target="../ink/ink200.xml"/><Relationship Id="rId55" Type="http://schemas.openxmlformats.org/officeDocument/2006/relationships/customXml" Target="../ink/ink199.xml"/><Relationship Id="rId54" Type="http://schemas.openxmlformats.org/officeDocument/2006/relationships/customXml" Target="../ink/ink198.xml"/><Relationship Id="rId53" Type="http://schemas.openxmlformats.org/officeDocument/2006/relationships/customXml" Target="../ink/ink197.xml"/><Relationship Id="rId52" Type="http://schemas.openxmlformats.org/officeDocument/2006/relationships/customXml" Target="../ink/ink196.xml"/><Relationship Id="rId51" Type="http://schemas.openxmlformats.org/officeDocument/2006/relationships/customXml" Target="../ink/ink195.xml"/><Relationship Id="rId50" Type="http://schemas.openxmlformats.org/officeDocument/2006/relationships/customXml" Target="../ink/ink194.xml"/><Relationship Id="rId5" Type="http://schemas.openxmlformats.org/officeDocument/2006/relationships/customXml" Target="../ink/ink149.xml"/><Relationship Id="rId49" Type="http://schemas.openxmlformats.org/officeDocument/2006/relationships/customXml" Target="../ink/ink193.xml"/><Relationship Id="rId48" Type="http://schemas.openxmlformats.org/officeDocument/2006/relationships/customXml" Target="../ink/ink192.xml"/><Relationship Id="rId47" Type="http://schemas.openxmlformats.org/officeDocument/2006/relationships/customXml" Target="../ink/ink191.xml"/><Relationship Id="rId46" Type="http://schemas.openxmlformats.org/officeDocument/2006/relationships/customXml" Target="../ink/ink190.xml"/><Relationship Id="rId45" Type="http://schemas.openxmlformats.org/officeDocument/2006/relationships/customXml" Target="../ink/ink189.xml"/><Relationship Id="rId44" Type="http://schemas.openxmlformats.org/officeDocument/2006/relationships/customXml" Target="../ink/ink188.xml"/><Relationship Id="rId43" Type="http://schemas.openxmlformats.org/officeDocument/2006/relationships/customXml" Target="../ink/ink187.xml"/><Relationship Id="rId42" Type="http://schemas.openxmlformats.org/officeDocument/2006/relationships/customXml" Target="../ink/ink186.xml"/><Relationship Id="rId41" Type="http://schemas.openxmlformats.org/officeDocument/2006/relationships/customXml" Target="../ink/ink185.xml"/><Relationship Id="rId40" Type="http://schemas.openxmlformats.org/officeDocument/2006/relationships/customXml" Target="../ink/ink184.xml"/><Relationship Id="rId4" Type="http://schemas.openxmlformats.org/officeDocument/2006/relationships/customXml" Target="../ink/ink148.xml"/><Relationship Id="rId39" Type="http://schemas.openxmlformats.org/officeDocument/2006/relationships/customXml" Target="../ink/ink183.xml"/><Relationship Id="rId38" Type="http://schemas.openxmlformats.org/officeDocument/2006/relationships/customXml" Target="../ink/ink182.xml"/><Relationship Id="rId37" Type="http://schemas.openxmlformats.org/officeDocument/2006/relationships/customXml" Target="../ink/ink181.xml"/><Relationship Id="rId36" Type="http://schemas.openxmlformats.org/officeDocument/2006/relationships/customXml" Target="../ink/ink180.xml"/><Relationship Id="rId35" Type="http://schemas.openxmlformats.org/officeDocument/2006/relationships/customXml" Target="../ink/ink179.xml"/><Relationship Id="rId34" Type="http://schemas.openxmlformats.org/officeDocument/2006/relationships/customXml" Target="../ink/ink178.xml"/><Relationship Id="rId33" Type="http://schemas.openxmlformats.org/officeDocument/2006/relationships/customXml" Target="../ink/ink177.xml"/><Relationship Id="rId32" Type="http://schemas.openxmlformats.org/officeDocument/2006/relationships/customXml" Target="../ink/ink176.xml"/><Relationship Id="rId31" Type="http://schemas.openxmlformats.org/officeDocument/2006/relationships/customXml" Target="../ink/ink175.xml"/><Relationship Id="rId30" Type="http://schemas.openxmlformats.org/officeDocument/2006/relationships/customXml" Target="../ink/ink174.xml"/><Relationship Id="rId3" Type="http://schemas.openxmlformats.org/officeDocument/2006/relationships/customXml" Target="../ink/ink147.xml"/><Relationship Id="rId29" Type="http://schemas.openxmlformats.org/officeDocument/2006/relationships/customXml" Target="../ink/ink173.xml"/><Relationship Id="rId28" Type="http://schemas.openxmlformats.org/officeDocument/2006/relationships/customXml" Target="../ink/ink172.xml"/><Relationship Id="rId27" Type="http://schemas.openxmlformats.org/officeDocument/2006/relationships/customXml" Target="../ink/ink171.xml"/><Relationship Id="rId26" Type="http://schemas.openxmlformats.org/officeDocument/2006/relationships/customXml" Target="../ink/ink170.xml"/><Relationship Id="rId25" Type="http://schemas.openxmlformats.org/officeDocument/2006/relationships/customXml" Target="../ink/ink169.xml"/><Relationship Id="rId24" Type="http://schemas.openxmlformats.org/officeDocument/2006/relationships/customXml" Target="../ink/ink168.xml"/><Relationship Id="rId23" Type="http://schemas.openxmlformats.org/officeDocument/2006/relationships/customXml" Target="../ink/ink167.xml"/><Relationship Id="rId22" Type="http://schemas.openxmlformats.org/officeDocument/2006/relationships/customXml" Target="../ink/ink166.xml"/><Relationship Id="rId21" Type="http://schemas.openxmlformats.org/officeDocument/2006/relationships/customXml" Target="../ink/ink165.xml"/><Relationship Id="rId20" Type="http://schemas.openxmlformats.org/officeDocument/2006/relationships/customXml" Target="../ink/ink164.xml"/><Relationship Id="rId2" Type="http://schemas.openxmlformats.org/officeDocument/2006/relationships/image" Target="../media/image22.png"/><Relationship Id="rId19" Type="http://schemas.openxmlformats.org/officeDocument/2006/relationships/customXml" Target="../ink/ink163.xml"/><Relationship Id="rId18" Type="http://schemas.openxmlformats.org/officeDocument/2006/relationships/customXml" Target="../ink/ink162.xml"/><Relationship Id="rId17" Type="http://schemas.openxmlformats.org/officeDocument/2006/relationships/customXml" Target="../ink/ink161.xml"/><Relationship Id="rId16" Type="http://schemas.openxmlformats.org/officeDocument/2006/relationships/customXml" Target="../ink/ink160.xml"/><Relationship Id="rId15" Type="http://schemas.openxmlformats.org/officeDocument/2006/relationships/customXml" Target="../ink/ink159.xml"/><Relationship Id="rId14" Type="http://schemas.openxmlformats.org/officeDocument/2006/relationships/customXml" Target="../ink/ink158.xml"/><Relationship Id="rId13" Type="http://schemas.openxmlformats.org/officeDocument/2006/relationships/customXml" Target="../ink/ink157.xml"/><Relationship Id="rId12" Type="http://schemas.openxmlformats.org/officeDocument/2006/relationships/customXml" Target="../ink/ink156.xml"/><Relationship Id="rId11" Type="http://schemas.openxmlformats.org/officeDocument/2006/relationships/customXml" Target="../ink/ink155.xml"/><Relationship Id="rId10" Type="http://schemas.openxmlformats.org/officeDocument/2006/relationships/customXml" Target="../ink/ink154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05.xml"/><Relationship Id="rId8" Type="http://schemas.openxmlformats.org/officeDocument/2006/relationships/customXml" Target="../ink/ink204.xml"/><Relationship Id="rId7" Type="http://schemas.openxmlformats.org/officeDocument/2006/relationships/customXml" Target="../ink/ink203.xml"/><Relationship Id="rId6" Type="http://schemas.openxmlformats.org/officeDocument/2006/relationships/customXml" Target="../ink/ink20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4" Type="http://schemas.openxmlformats.org/officeDocument/2006/relationships/slideLayout" Target="../slideLayouts/slideLayout2.xml"/><Relationship Id="rId33" Type="http://schemas.openxmlformats.org/officeDocument/2006/relationships/customXml" Target="../ink/ink229.xml"/><Relationship Id="rId32" Type="http://schemas.openxmlformats.org/officeDocument/2006/relationships/customXml" Target="../ink/ink228.xml"/><Relationship Id="rId31" Type="http://schemas.openxmlformats.org/officeDocument/2006/relationships/customXml" Target="../ink/ink227.xml"/><Relationship Id="rId30" Type="http://schemas.openxmlformats.org/officeDocument/2006/relationships/customXml" Target="../ink/ink226.xml"/><Relationship Id="rId3" Type="http://schemas.openxmlformats.org/officeDocument/2006/relationships/image" Target="../media/image26.png"/><Relationship Id="rId29" Type="http://schemas.openxmlformats.org/officeDocument/2006/relationships/customXml" Target="../ink/ink225.xml"/><Relationship Id="rId28" Type="http://schemas.openxmlformats.org/officeDocument/2006/relationships/customXml" Target="../ink/ink224.xml"/><Relationship Id="rId27" Type="http://schemas.openxmlformats.org/officeDocument/2006/relationships/customXml" Target="../ink/ink223.xml"/><Relationship Id="rId26" Type="http://schemas.openxmlformats.org/officeDocument/2006/relationships/customXml" Target="../ink/ink222.xml"/><Relationship Id="rId25" Type="http://schemas.openxmlformats.org/officeDocument/2006/relationships/customXml" Target="../ink/ink221.xml"/><Relationship Id="rId24" Type="http://schemas.openxmlformats.org/officeDocument/2006/relationships/customXml" Target="../ink/ink220.xml"/><Relationship Id="rId23" Type="http://schemas.openxmlformats.org/officeDocument/2006/relationships/customXml" Target="../ink/ink219.xml"/><Relationship Id="rId22" Type="http://schemas.openxmlformats.org/officeDocument/2006/relationships/customXml" Target="../ink/ink218.xml"/><Relationship Id="rId21" Type="http://schemas.openxmlformats.org/officeDocument/2006/relationships/customXml" Target="../ink/ink217.xml"/><Relationship Id="rId20" Type="http://schemas.openxmlformats.org/officeDocument/2006/relationships/customXml" Target="../ink/ink216.xml"/><Relationship Id="rId2" Type="http://schemas.openxmlformats.org/officeDocument/2006/relationships/image" Target="../media/image22.png"/><Relationship Id="rId19" Type="http://schemas.openxmlformats.org/officeDocument/2006/relationships/customXml" Target="../ink/ink215.xml"/><Relationship Id="rId18" Type="http://schemas.openxmlformats.org/officeDocument/2006/relationships/customXml" Target="../ink/ink214.xml"/><Relationship Id="rId17" Type="http://schemas.openxmlformats.org/officeDocument/2006/relationships/customXml" Target="../ink/ink213.xml"/><Relationship Id="rId16" Type="http://schemas.openxmlformats.org/officeDocument/2006/relationships/customXml" Target="../ink/ink212.xml"/><Relationship Id="rId15" Type="http://schemas.openxmlformats.org/officeDocument/2006/relationships/customXml" Target="../ink/ink211.xml"/><Relationship Id="rId14" Type="http://schemas.openxmlformats.org/officeDocument/2006/relationships/customXml" Target="../ink/ink210.xml"/><Relationship Id="rId13" Type="http://schemas.openxmlformats.org/officeDocument/2006/relationships/customXml" Target="../ink/ink209.xml"/><Relationship Id="rId12" Type="http://schemas.openxmlformats.org/officeDocument/2006/relationships/customXml" Target="../ink/ink208.xml"/><Relationship Id="rId11" Type="http://schemas.openxmlformats.org/officeDocument/2006/relationships/customXml" Target="../ink/ink207.xml"/><Relationship Id="rId10" Type="http://schemas.openxmlformats.org/officeDocument/2006/relationships/customXml" Target="../ink/ink206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7.xml"/><Relationship Id="rId8" Type="http://schemas.openxmlformats.org/officeDocument/2006/relationships/customXml" Target="../ink/ink236.xml"/><Relationship Id="rId73" Type="http://schemas.openxmlformats.org/officeDocument/2006/relationships/slideLayout" Target="../slideLayouts/slideLayout2.xml"/><Relationship Id="rId72" Type="http://schemas.openxmlformats.org/officeDocument/2006/relationships/customXml" Target="../ink/ink300.xml"/><Relationship Id="rId71" Type="http://schemas.openxmlformats.org/officeDocument/2006/relationships/customXml" Target="../ink/ink299.xml"/><Relationship Id="rId70" Type="http://schemas.openxmlformats.org/officeDocument/2006/relationships/customXml" Target="../ink/ink298.xml"/><Relationship Id="rId7" Type="http://schemas.openxmlformats.org/officeDocument/2006/relationships/customXml" Target="../ink/ink235.xml"/><Relationship Id="rId69" Type="http://schemas.openxmlformats.org/officeDocument/2006/relationships/customXml" Target="../ink/ink297.xml"/><Relationship Id="rId68" Type="http://schemas.openxmlformats.org/officeDocument/2006/relationships/customXml" Target="../ink/ink296.xml"/><Relationship Id="rId67" Type="http://schemas.openxmlformats.org/officeDocument/2006/relationships/customXml" Target="../ink/ink295.xml"/><Relationship Id="rId66" Type="http://schemas.openxmlformats.org/officeDocument/2006/relationships/customXml" Target="../ink/ink294.xml"/><Relationship Id="rId65" Type="http://schemas.openxmlformats.org/officeDocument/2006/relationships/customXml" Target="../ink/ink293.xml"/><Relationship Id="rId64" Type="http://schemas.openxmlformats.org/officeDocument/2006/relationships/customXml" Target="../ink/ink292.xml"/><Relationship Id="rId63" Type="http://schemas.openxmlformats.org/officeDocument/2006/relationships/customXml" Target="../ink/ink291.xml"/><Relationship Id="rId62" Type="http://schemas.openxmlformats.org/officeDocument/2006/relationships/customXml" Target="../ink/ink290.xml"/><Relationship Id="rId61" Type="http://schemas.openxmlformats.org/officeDocument/2006/relationships/customXml" Target="../ink/ink289.xml"/><Relationship Id="rId60" Type="http://schemas.openxmlformats.org/officeDocument/2006/relationships/customXml" Target="../ink/ink288.xml"/><Relationship Id="rId6" Type="http://schemas.openxmlformats.org/officeDocument/2006/relationships/customXml" Target="../ink/ink234.xml"/><Relationship Id="rId59" Type="http://schemas.openxmlformats.org/officeDocument/2006/relationships/customXml" Target="../ink/ink287.xml"/><Relationship Id="rId58" Type="http://schemas.openxmlformats.org/officeDocument/2006/relationships/customXml" Target="../ink/ink286.xml"/><Relationship Id="rId57" Type="http://schemas.openxmlformats.org/officeDocument/2006/relationships/customXml" Target="../ink/ink285.xml"/><Relationship Id="rId56" Type="http://schemas.openxmlformats.org/officeDocument/2006/relationships/customXml" Target="../ink/ink284.xml"/><Relationship Id="rId55" Type="http://schemas.openxmlformats.org/officeDocument/2006/relationships/customXml" Target="../ink/ink283.xml"/><Relationship Id="rId54" Type="http://schemas.openxmlformats.org/officeDocument/2006/relationships/customXml" Target="../ink/ink282.xml"/><Relationship Id="rId53" Type="http://schemas.openxmlformats.org/officeDocument/2006/relationships/customXml" Target="../ink/ink281.xml"/><Relationship Id="rId52" Type="http://schemas.openxmlformats.org/officeDocument/2006/relationships/customXml" Target="../ink/ink280.xml"/><Relationship Id="rId51" Type="http://schemas.openxmlformats.org/officeDocument/2006/relationships/customXml" Target="../ink/ink279.xml"/><Relationship Id="rId50" Type="http://schemas.openxmlformats.org/officeDocument/2006/relationships/customXml" Target="../ink/ink278.xml"/><Relationship Id="rId5" Type="http://schemas.openxmlformats.org/officeDocument/2006/relationships/customXml" Target="../ink/ink233.xml"/><Relationship Id="rId49" Type="http://schemas.openxmlformats.org/officeDocument/2006/relationships/customXml" Target="../ink/ink277.xml"/><Relationship Id="rId48" Type="http://schemas.openxmlformats.org/officeDocument/2006/relationships/customXml" Target="../ink/ink276.xml"/><Relationship Id="rId47" Type="http://schemas.openxmlformats.org/officeDocument/2006/relationships/customXml" Target="../ink/ink275.xml"/><Relationship Id="rId46" Type="http://schemas.openxmlformats.org/officeDocument/2006/relationships/customXml" Target="../ink/ink274.xml"/><Relationship Id="rId45" Type="http://schemas.openxmlformats.org/officeDocument/2006/relationships/customXml" Target="../ink/ink273.xml"/><Relationship Id="rId44" Type="http://schemas.openxmlformats.org/officeDocument/2006/relationships/customXml" Target="../ink/ink272.xml"/><Relationship Id="rId43" Type="http://schemas.openxmlformats.org/officeDocument/2006/relationships/customXml" Target="../ink/ink271.xml"/><Relationship Id="rId42" Type="http://schemas.openxmlformats.org/officeDocument/2006/relationships/customXml" Target="../ink/ink270.xml"/><Relationship Id="rId41" Type="http://schemas.openxmlformats.org/officeDocument/2006/relationships/customXml" Target="../ink/ink269.xml"/><Relationship Id="rId40" Type="http://schemas.openxmlformats.org/officeDocument/2006/relationships/customXml" Target="../ink/ink268.xml"/><Relationship Id="rId4" Type="http://schemas.openxmlformats.org/officeDocument/2006/relationships/customXml" Target="../ink/ink232.xml"/><Relationship Id="rId39" Type="http://schemas.openxmlformats.org/officeDocument/2006/relationships/customXml" Target="../ink/ink267.xml"/><Relationship Id="rId38" Type="http://schemas.openxmlformats.org/officeDocument/2006/relationships/customXml" Target="../ink/ink266.xml"/><Relationship Id="rId37" Type="http://schemas.openxmlformats.org/officeDocument/2006/relationships/customXml" Target="../ink/ink265.xml"/><Relationship Id="rId36" Type="http://schemas.openxmlformats.org/officeDocument/2006/relationships/customXml" Target="../ink/ink264.xml"/><Relationship Id="rId35" Type="http://schemas.openxmlformats.org/officeDocument/2006/relationships/customXml" Target="../ink/ink263.xml"/><Relationship Id="rId34" Type="http://schemas.openxmlformats.org/officeDocument/2006/relationships/customXml" Target="../ink/ink262.xml"/><Relationship Id="rId33" Type="http://schemas.openxmlformats.org/officeDocument/2006/relationships/customXml" Target="../ink/ink261.xml"/><Relationship Id="rId32" Type="http://schemas.openxmlformats.org/officeDocument/2006/relationships/customXml" Target="../ink/ink260.xml"/><Relationship Id="rId31" Type="http://schemas.openxmlformats.org/officeDocument/2006/relationships/customXml" Target="../ink/ink259.xml"/><Relationship Id="rId30" Type="http://schemas.openxmlformats.org/officeDocument/2006/relationships/customXml" Target="../ink/ink258.xml"/><Relationship Id="rId3" Type="http://schemas.openxmlformats.org/officeDocument/2006/relationships/customXml" Target="../ink/ink231.xml"/><Relationship Id="rId29" Type="http://schemas.openxmlformats.org/officeDocument/2006/relationships/customXml" Target="../ink/ink257.xml"/><Relationship Id="rId28" Type="http://schemas.openxmlformats.org/officeDocument/2006/relationships/customXml" Target="../ink/ink256.xml"/><Relationship Id="rId27" Type="http://schemas.openxmlformats.org/officeDocument/2006/relationships/customXml" Target="../ink/ink255.xml"/><Relationship Id="rId26" Type="http://schemas.openxmlformats.org/officeDocument/2006/relationships/customXml" Target="../ink/ink254.xml"/><Relationship Id="rId25" Type="http://schemas.openxmlformats.org/officeDocument/2006/relationships/customXml" Target="../ink/ink253.xml"/><Relationship Id="rId24" Type="http://schemas.openxmlformats.org/officeDocument/2006/relationships/customXml" Target="../ink/ink252.xml"/><Relationship Id="rId23" Type="http://schemas.openxmlformats.org/officeDocument/2006/relationships/customXml" Target="../ink/ink251.xml"/><Relationship Id="rId22" Type="http://schemas.openxmlformats.org/officeDocument/2006/relationships/customXml" Target="../ink/ink250.xml"/><Relationship Id="rId21" Type="http://schemas.openxmlformats.org/officeDocument/2006/relationships/customXml" Target="../ink/ink249.xml"/><Relationship Id="rId20" Type="http://schemas.openxmlformats.org/officeDocument/2006/relationships/customXml" Target="../ink/ink248.xml"/><Relationship Id="rId2" Type="http://schemas.openxmlformats.org/officeDocument/2006/relationships/customXml" Target="../ink/ink230.xml"/><Relationship Id="rId19" Type="http://schemas.openxmlformats.org/officeDocument/2006/relationships/customXml" Target="../ink/ink247.xml"/><Relationship Id="rId18" Type="http://schemas.openxmlformats.org/officeDocument/2006/relationships/customXml" Target="../ink/ink246.xml"/><Relationship Id="rId17" Type="http://schemas.openxmlformats.org/officeDocument/2006/relationships/customXml" Target="../ink/ink245.xml"/><Relationship Id="rId16" Type="http://schemas.openxmlformats.org/officeDocument/2006/relationships/customXml" Target="../ink/ink244.xml"/><Relationship Id="rId15" Type="http://schemas.openxmlformats.org/officeDocument/2006/relationships/customXml" Target="../ink/ink243.xml"/><Relationship Id="rId14" Type="http://schemas.openxmlformats.org/officeDocument/2006/relationships/customXml" Target="../ink/ink242.xml"/><Relationship Id="rId13" Type="http://schemas.openxmlformats.org/officeDocument/2006/relationships/customXml" Target="../ink/ink241.xml"/><Relationship Id="rId12" Type="http://schemas.openxmlformats.org/officeDocument/2006/relationships/customXml" Target="../ink/ink240.xml"/><Relationship Id="rId11" Type="http://schemas.openxmlformats.org/officeDocument/2006/relationships/customXml" Target="../ink/ink239.xml"/><Relationship Id="rId10" Type="http://schemas.openxmlformats.org/officeDocument/2006/relationships/customXml" Target="../ink/ink238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customXml" Target="../ink/ink8.xml"/><Relationship Id="rId7" Type="http://schemas.openxmlformats.org/officeDocument/2006/relationships/customXml" Target="../ink/ink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38" Type="http://schemas.openxmlformats.org/officeDocument/2006/relationships/slideLayout" Target="../slideLayouts/slideLayout2.xml"/><Relationship Id="rId37" Type="http://schemas.openxmlformats.org/officeDocument/2006/relationships/customXml" Target="../ink/ink37.xml"/><Relationship Id="rId36" Type="http://schemas.openxmlformats.org/officeDocument/2006/relationships/customXml" Target="../ink/ink36.xml"/><Relationship Id="rId35" Type="http://schemas.openxmlformats.org/officeDocument/2006/relationships/customXml" Target="../ink/ink35.xml"/><Relationship Id="rId34" Type="http://schemas.openxmlformats.org/officeDocument/2006/relationships/customXml" Target="../ink/ink34.xml"/><Relationship Id="rId33" Type="http://schemas.openxmlformats.org/officeDocument/2006/relationships/customXml" Target="../ink/ink33.xml"/><Relationship Id="rId32" Type="http://schemas.openxmlformats.org/officeDocument/2006/relationships/customXml" Target="../ink/ink32.xml"/><Relationship Id="rId31" Type="http://schemas.openxmlformats.org/officeDocument/2006/relationships/customXml" Target="../ink/ink31.xml"/><Relationship Id="rId30" Type="http://schemas.openxmlformats.org/officeDocument/2006/relationships/customXml" Target="../ink/ink30.xml"/><Relationship Id="rId3" Type="http://schemas.openxmlformats.org/officeDocument/2006/relationships/customXml" Target="../ink/ink3.xml"/><Relationship Id="rId29" Type="http://schemas.openxmlformats.org/officeDocument/2006/relationships/customXml" Target="../ink/ink29.xml"/><Relationship Id="rId28" Type="http://schemas.openxmlformats.org/officeDocument/2006/relationships/customXml" Target="../ink/ink28.xml"/><Relationship Id="rId27" Type="http://schemas.openxmlformats.org/officeDocument/2006/relationships/customXml" Target="../ink/ink27.xml"/><Relationship Id="rId26" Type="http://schemas.openxmlformats.org/officeDocument/2006/relationships/customXml" Target="../ink/ink26.xml"/><Relationship Id="rId25" Type="http://schemas.openxmlformats.org/officeDocument/2006/relationships/customXml" Target="../ink/ink25.xml"/><Relationship Id="rId24" Type="http://schemas.openxmlformats.org/officeDocument/2006/relationships/customXml" Target="../ink/ink24.xml"/><Relationship Id="rId23" Type="http://schemas.openxmlformats.org/officeDocument/2006/relationships/customXml" Target="../ink/ink23.xml"/><Relationship Id="rId22" Type="http://schemas.openxmlformats.org/officeDocument/2006/relationships/customXml" Target="../ink/ink22.xml"/><Relationship Id="rId21" Type="http://schemas.openxmlformats.org/officeDocument/2006/relationships/customXml" Target="../ink/ink21.xml"/><Relationship Id="rId20" Type="http://schemas.openxmlformats.org/officeDocument/2006/relationships/customXml" Target="../ink/ink20.xml"/><Relationship Id="rId2" Type="http://schemas.openxmlformats.org/officeDocument/2006/relationships/customXml" Target="../ink/ink2.xml"/><Relationship Id="rId19" Type="http://schemas.openxmlformats.org/officeDocument/2006/relationships/customXml" Target="../ink/ink19.xml"/><Relationship Id="rId18" Type="http://schemas.openxmlformats.org/officeDocument/2006/relationships/customXml" Target="../ink/ink18.xml"/><Relationship Id="rId17" Type="http://schemas.openxmlformats.org/officeDocument/2006/relationships/customXml" Target="../ink/ink17.xml"/><Relationship Id="rId16" Type="http://schemas.openxmlformats.org/officeDocument/2006/relationships/customXml" Target="../ink/ink16.xml"/><Relationship Id="rId15" Type="http://schemas.openxmlformats.org/officeDocument/2006/relationships/customXml" Target="../ink/ink15.xml"/><Relationship Id="rId14" Type="http://schemas.openxmlformats.org/officeDocument/2006/relationships/customXml" Target="../ink/ink14.xml"/><Relationship Id="rId13" Type="http://schemas.openxmlformats.org/officeDocument/2006/relationships/customXml" Target="../ink/ink13.xml"/><Relationship Id="rId12" Type="http://schemas.openxmlformats.org/officeDocument/2006/relationships/customXml" Target="../ink/ink12.xml"/><Relationship Id="rId11" Type="http://schemas.openxmlformats.org/officeDocument/2006/relationships/customXml" Target="../ink/ink11.xml"/><Relationship Id="rId10" Type="http://schemas.openxmlformats.org/officeDocument/2006/relationships/customXml" Target="../ink/ink10.xml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59.png"/><Relationship Id="rId3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59.png"/><Relationship Id="rId3" Type="http://schemas.openxmlformats.org/officeDocument/2006/relationships/image" Target="../media/image55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hyperlink" Target="https://doi.org/10.1137/0201010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41.xml"/><Relationship Id="rId8" Type="http://schemas.openxmlformats.org/officeDocument/2006/relationships/customXml" Target="../ink/ink40.xml"/><Relationship Id="rId7" Type="http://schemas.openxmlformats.org/officeDocument/2006/relationships/customXml" Target="../ink/ink39.xml"/><Relationship Id="rId60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9" Type="http://schemas.openxmlformats.org/officeDocument/2006/relationships/customXml" Target="../ink/ink91.xml"/><Relationship Id="rId58" Type="http://schemas.openxmlformats.org/officeDocument/2006/relationships/customXml" Target="../ink/ink90.xml"/><Relationship Id="rId57" Type="http://schemas.openxmlformats.org/officeDocument/2006/relationships/customXml" Target="../ink/ink89.xml"/><Relationship Id="rId56" Type="http://schemas.openxmlformats.org/officeDocument/2006/relationships/customXml" Target="../ink/ink88.xml"/><Relationship Id="rId55" Type="http://schemas.openxmlformats.org/officeDocument/2006/relationships/customXml" Target="../ink/ink87.xml"/><Relationship Id="rId54" Type="http://schemas.openxmlformats.org/officeDocument/2006/relationships/customXml" Target="../ink/ink86.xml"/><Relationship Id="rId53" Type="http://schemas.openxmlformats.org/officeDocument/2006/relationships/customXml" Target="../ink/ink85.xml"/><Relationship Id="rId52" Type="http://schemas.openxmlformats.org/officeDocument/2006/relationships/customXml" Target="../ink/ink84.xml"/><Relationship Id="rId51" Type="http://schemas.openxmlformats.org/officeDocument/2006/relationships/customXml" Target="../ink/ink83.xml"/><Relationship Id="rId50" Type="http://schemas.openxmlformats.org/officeDocument/2006/relationships/customXml" Target="../ink/ink82.xml"/><Relationship Id="rId5" Type="http://schemas.openxmlformats.org/officeDocument/2006/relationships/image" Target="../media/image8.png"/><Relationship Id="rId49" Type="http://schemas.openxmlformats.org/officeDocument/2006/relationships/customXml" Target="../ink/ink81.xml"/><Relationship Id="rId48" Type="http://schemas.openxmlformats.org/officeDocument/2006/relationships/customXml" Target="../ink/ink80.xml"/><Relationship Id="rId47" Type="http://schemas.openxmlformats.org/officeDocument/2006/relationships/customXml" Target="../ink/ink79.xml"/><Relationship Id="rId46" Type="http://schemas.openxmlformats.org/officeDocument/2006/relationships/customXml" Target="../ink/ink78.xml"/><Relationship Id="rId45" Type="http://schemas.openxmlformats.org/officeDocument/2006/relationships/customXml" Target="../ink/ink77.xml"/><Relationship Id="rId44" Type="http://schemas.openxmlformats.org/officeDocument/2006/relationships/customXml" Target="../ink/ink76.xml"/><Relationship Id="rId43" Type="http://schemas.openxmlformats.org/officeDocument/2006/relationships/customXml" Target="../ink/ink75.xml"/><Relationship Id="rId42" Type="http://schemas.openxmlformats.org/officeDocument/2006/relationships/customXml" Target="../ink/ink74.xml"/><Relationship Id="rId41" Type="http://schemas.openxmlformats.org/officeDocument/2006/relationships/customXml" Target="../ink/ink73.xml"/><Relationship Id="rId40" Type="http://schemas.openxmlformats.org/officeDocument/2006/relationships/customXml" Target="../ink/ink72.xml"/><Relationship Id="rId4" Type="http://schemas.openxmlformats.org/officeDocument/2006/relationships/image" Target="../media/image7.png"/><Relationship Id="rId39" Type="http://schemas.openxmlformats.org/officeDocument/2006/relationships/customXml" Target="../ink/ink71.xml"/><Relationship Id="rId38" Type="http://schemas.openxmlformats.org/officeDocument/2006/relationships/customXml" Target="../ink/ink70.xml"/><Relationship Id="rId37" Type="http://schemas.openxmlformats.org/officeDocument/2006/relationships/customXml" Target="../ink/ink69.xml"/><Relationship Id="rId36" Type="http://schemas.openxmlformats.org/officeDocument/2006/relationships/customXml" Target="../ink/ink68.xml"/><Relationship Id="rId35" Type="http://schemas.openxmlformats.org/officeDocument/2006/relationships/customXml" Target="../ink/ink67.xml"/><Relationship Id="rId34" Type="http://schemas.openxmlformats.org/officeDocument/2006/relationships/customXml" Target="../ink/ink66.xml"/><Relationship Id="rId33" Type="http://schemas.openxmlformats.org/officeDocument/2006/relationships/customXml" Target="../ink/ink65.xml"/><Relationship Id="rId32" Type="http://schemas.openxmlformats.org/officeDocument/2006/relationships/customXml" Target="../ink/ink64.xml"/><Relationship Id="rId31" Type="http://schemas.openxmlformats.org/officeDocument/2006/relationships/customXml" Target="../ink/ink63.xml"/><Relationship Id="rId30" Type="http://schemas.openxmlformats.org/officeDocument/2006/relationships/customXml" Target="../ink/ink62.xml"/><Relationship Id="rId3" Type="http://schemas.openxmlformats.org/officeDocument/2006/relationships/image" Target="../media/image6.png"/><Relationship Id="rId29" Type="http://schemas.openxmlformats.org/officeDocument/2006/relationships/customXml" Target="../ink/ink61.xml"/><Relationship Id="rId28" Type="http://schemas.openxmlformats.org/officeDocument/2006/relationships/customXml" Target="../ink/ink60.xml"/><Relationship Id="rId27" Type="http://schemas.openxmlformats.org/officeDocument/2006/relationships/customXml" Target="../ink/ink59.xml"/><Relationship Id="rId26" Type="http://schemas.openxmlformats.org/officeDocument/2006/relationships/customXml" Target="../ink/ink58.xml"/><Relationship Id="rId25" Type="http://schemas.openxmlformats.org/officeDocument/2006/relationships/customXml" Target="../ink/ink57.xml"/><Relationship Id="rId24" Type="http://schemas.openxmlformats.org/officeDocument/2006/relationships/customXml" Target="../ink/ink56.xml"/><Relationship Id="rId23" Type="http://schemas.openxmlformats.org/officeDocument/2006/relationships/customXml" Target="../ink/ink55.xml"/><Relationship Id="rId22" Type="http://schemas.openxmlformats.org/officeDocument/2006/relationships/customXml" Target="../ink/ink54.xml"/><Relationship Id="rId21" Type="http://schemas.openxmlformats.org/officeDocument/2006/relationships/customXml" Target="../ink/ink53.xml"/><Relationship Id="rId20" Type="http://schemas.openxmlformats.org/officeDocument/2006/relationships/customXml" Target="../ink/ink52.xml"/><Relationship Id="rId2" Type="http://schemas.openxmlformats.org/officeDocument/2006/relationships/image" Target="../media/image5.png"/><Relationship Id="rId19" Type="http://schemas.openxmlformats.org/officeDocument/2006/relationships/customXml" Target="../ink/ink51.xml"/><Relationship Id="rId18" Type="http://schemas.openxmlformats.org/officeDocument/2006/relationships/customXml" Target="../ink/ink50.xml"/><Relationship Id="rId17" Type="http://schemas.openxmlformats.org/officeDocument/2006/relationships/customXml" Target="../ink/ink49.xml"/><Relationship Id="rId16" Type="http://schemas.openxmlformats.org/officeDocument/2006/relationships/customXml" Target="../ink/ink48.xml"/><Relationship Id="rId15" Type="http://schemas.openxmlformats.org/officeDocument/2006/relationships/customXml" Target="../ink/ink47.xml"/><Relationship Id="rId14" Type="http://schemas.openxmlformats.org/officeDocument/2006/relationships/customXml" Target="../ink/ink46.xml"/><Relationship Id="rId13" Type="http://schemas.openxmlformats.org/officeDocument/2006/relationships/customXml" Target="../ink/ink45.xml"/><Relationship Id="rId12" Type="http://schemas.openxmlformats.org/officeDocument/2006/relationships/customXml" Target="../ink/ink44.xml"/><Relationship Id="rId11" Type="http://schemas.openxmlformats.org/officeDocument/2006/relationships/customXml" Target="../ink/ink43.xml"/><Relationship Id="rId10" Type="http://schemas.openxmlformats.org/officeDocument/2006/relationships/customXml" Target="../ink/ink4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(Some) Applications of DFS</a:t>
            </a:r>
            <a:endParaRPr 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DAG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source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incoming edges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sink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outgoing edges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source;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sink.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Each DAG has at least one source and one sink.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6393066" y="5167312"/>
            <a:ext cx="2122284" cy="1186014"/>
            <a:chOff x="3950277" y="4715651"/>
            <a:chExt cx="2122284" cy="1186014"/>
          </a:xfrm>
        </p:grpSpPr>
        <p:sp>
          <p:nvSpPr>
            <p:cNvPr id="7" name="椭圆 6"/>
            <p:cNvSpPr/>
            <p:nvPr/>
          </p:nvSpPr>
          <p:spPr>
            <a:xfrm>
              <a:off x="3950277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50277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830041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830041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8" idx="6"/>
              <a:endCxn id="10" idx="2"/>
            </p:cNvCxnSpPr>
            <p:nvPr/>
          </p:nvCxnSpPr>
          <p:spPr>
            <a:xfrm>
              <a:off x="4313959" y="571982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5708879" y="471565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708879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8" idx="0"/>
              <a:endCxn id="7" idx="4"/>
            </p:cNvCxnSpPr>
            <p:nvPr/>
          </p:nvCxnSpPr>
          <p:spPr>
            <a:xfrm flipV="1">
              <a:off x="4132118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0"/>
              <a:endCxn id="9" idx="4"/>
            </p:cNvCxnSpPr>
            <p:nvPr/>
          </p:nvCxnSpPr>
          <p:spPr>
            <a:xfrm flipV="1">
              <a:off x="5011882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6"/>
              <a:endCxn id="9" idx="2"/>
            </p:cNvCxnSpPr>
            <p:nvPr/>
          </p:nvCxnSpPr>
          <p:spPr>
            <a:xfrm>
              <a:off x="4313959" y="4901089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5" idx="2"/>
            </p:cNvCxnSpPr>
            <p:nvPr/>
          </p:nvCxnSpPr>
          <p:spPr>
            <a:xfrm flipV="1">
              <a:off x="5193723" y="4897492"/>
              <a:ext cx="515156" cy="35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5"/>
              <a:endCxn id="16" idx="1"/>
            </p:cNvCxnSpPr>
            <p:nvPr/>
          </p:nvCxnSpPr>
          <p:spPr>
            <a:xfrm>
              <a:off x="5140463" y="5029670"/>
              <a:ext cx="621676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Algorithm for Topo-Sort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Each DAG has at least one source and one sink.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An alternative algorithm for topo-sort in a DAG</a:t>
                </a:r>
                <a:r>
                  <a:rPr lang="en-US" sz="24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(1) Find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 the (remaining) graph, output it.</a:t>
                </a:r>
                <a:br>
                  <a:rPr lang="en-US" sz="2000" dirty="0"/>
                </a:br>
                <a:r>
                  <a:rPr lang="en-US" sz="2000" dirty="0"/>
                  <a:t>(2) Delete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all its outgoing edges from the graph.</a:t>
                </a:r>
                <a:br>
                  <a:rPr lang="en-US" sz="2000" dirty="0"/>
                </a:br>
                <a:r>
                  <a:rPr lang="en-US" sz="2000" dirty="0"/>
                  <a:t>(3) Repeat until the graph is empty.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6393066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93066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272830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72830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6"/>
            <a:endCxn id="10" idx="2"/>
          </p:cNvCxnSpPr>
          <p:nvPr/>
        </p:nvCxnSpPr>
        <p:spPr>
          <a:xfrm>
            <a:off x="6756748" y="6171485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151668" y="516731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151668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7" idx="4"/>
          </p:cNvCxnSpPr>
          <p:nvPr/>
        </p:nvCxnSpPr>
        <p:spPr>
          <a:xfrm flipV="1">
            <a:off x="6574907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9" idx="4"/>
          </p:cNvCxnSpPr>
          <p:nvPr/>
        </p:nvCxnSpPr>
        <p:spPr>
          <a:xfrm flipV="1">
            <a:off x="7454671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6"/>
            <a:endCxn id="9" idx="2"/>
          </p:cNvCxnSpPr>
          <p:nvPr/>
        </p:nvCxnSpPr>
        <p:spPr>
          <a:xfrm>
            <a:off x="6756748" y="5352750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6"/>
            <a:endCxn id="15" idx="2"/>
          </p:cNvCxnSpPr>
          <p:nvPr/>
        </p:nvCxnSpPr>
        <p:spPr>
          <a:xfrm flipV="1">
            <a:off x="7636512" y="5349153"/>
            <a:ext cx="515156" cy="35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5"/>
            <a:endCxn id="16" idx="1"/>
          </p:cNvCxnSpPr>
          <p:nvPr/>
        </p:nvCxnSpPr>
        <p:spPr>
          <a:xfrm>
            <a:off x="7583252" y="5481331"/>
            <a:ext cx="621676" cy="5615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794368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09431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449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38970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4860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63667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982559" y="5619612"/>
            <a:ext cx="3069298" cy="376382"/>
            <a:chOff x="1982559" y="5619612"/>
            <a:chExt cx="3069298" cy="376382"/>
          </a:xfrm>
        </p:grpSpPr>
        <p:cxnSp>
          <p:nvCxnSpPr>
            <p:cNvPr id="26" name="直接箭头连接符 25"/>
            <p:cNvCxnSpPr>
              <a:stCxn id="17" idx="6"/>
              <a:endCxn id="18" idx="2"/>
            </p:cNvCxnSpPr>
            <p:nvPr/>
          </p:nvCxnSpPr>
          <p:spPr>
            <a:xfrm>
              <a:off x="2158050" y="5807803"/>
              <a:ext cx="2513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曲线 28"/>
            <p:cNvCxnSpPr>
              <a:stCxn id="17" idx="0"/>
              <a:endCxn id="20" idx="0"/>
            </p:cNvCxnSpPr>
            <p:nvPr/>
          </p:nvCxnSpPr>
          <p:spPr>
            <a:xfrm rot="5400000" flipH="1" flipV="1">
              <a:off x="2591272" y="5010899"/>
              <a:ext cx="12700" cy="123012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0" idx="6"/>
              <a:endCxn id="21" idx="2"/>
            </p:cNvCxnSpPr>
            <p:nvPr/>
          </p:nvCxnSpPr>
          <p:spPr>
            <a:xfrm>
              <a:off x="3388176" y="5807803"/>
              <a:ext cx="2507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/>
            <p:cNvCxnSpPr>
              <a:stCxn id="18" idx="4"/>
              <a:endCxn id="21" idx="4"/>
            </p:cNvCxnSpPr>
            <p:nvPr/>
          </p:nvCxnSpPr>
          <p:spPr>
            <a:xfrm rot="16200000" flipH="1">
              <a:off x="3206041" y="5374874"/>
              <a:ext cx="12700" cy="122953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1" idx="6"/>
              <a:endCxn id="23" idx="2"/>
            </p:cNvCxnSpPr>
            <p:nvPr/>
          </p:nvCxnSpPr>
          <p:spPr>
            <a:xfrm>
              <a:off x="4002652" y="5807803"/>
              <a:ext cx="245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/>
            <p:cNvCxnSpPr>
              <a:stCxn id="21" idx="0"/>
              <a:endCxn id="24" idx="0"/>
            </p:cNvCxnSpPr>
            <p:nvPr/>
          </p:nvCxnSpPr>
          <p:spPr>
            <a:xfrm rot="5400000" flipH="1" flipV="1">
              <a:off x="4433159" y="5013614"/>
              <a:ext cx="12700" cy="1224697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628650" y="4510006"/>
            <a:ext cx="7694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Formal proof of correctness? How efficient can you implement it?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(Strongly) Connected Components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39A18168-F089-492F-B70D-1AE9AB03F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For an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undirected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path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1800"/>
                  </a:spcBef>
                </a:pPr>
                <a:r>
                  <a:rPr lang="en-US" sz="2200" dirty="0"/>
                  <a:t>For a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strongly 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directed path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and vice versa.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  <a:blipFill rotWithShape="1">
                <a:blip r:embed="rId1"/>
                <a:stretch>
                  <a:fillRect l="-1351" t="-1396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43" y="1527284"/>
            <a:ext cx="2367007" cy="1746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1" y="3584028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1184115" y="5107210"/>
              <a:ext cx="3579755" cy="99625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184115" y="5107210"/>
                <a:ext cx="3579755" cy="99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813208" y="4927133"/>
              <a:ext cx="167202" cy="17802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813208" y="4927133"/>
                <a:ext cx="167202" cy="1780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021525" y="4995603"/>
              <a:ext cx="15075" cy="8216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021525" y="4995603"/>
                <a:ext cx="15075" cy="8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092791" y="4869618"/>
              <a:ext cx="95935" cy="16980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092791" y="4869618"/>
                <a:ext cx="95935" cy="169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306590" y="4803886"/>
              <a:ext cx="126086" cy="547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306590" y="4803886"/>
                <a:ext cx="126086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290144" y="4864140"/>
              <a:ext cx="109640" cy="25471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290144" y="4864140"/>
                <a:ext cx="109640" cy="254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5586172" y="4933809"/>
              <a:ext cx="90453" cy="16193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586172" y="4933809"/>
                <a:ext cx="90453" cy="1619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5709518" y="4924394"/>
              <a:ext cx="57561" cy="17340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709518" y="4924394"/>
                <a:ext cx="57561" cy="173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5750633" y="5039424"/>
              <a:ext cx="82230" cy="32866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750633" y="5039424"/>
                <a:ext cx="82230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5914236" y="4760065"/>
              <a:ext cx="114094" cy="21568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914236" y="4760065"/>
                <a:ext cx="114094" cy="2156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5974367" y="4875095"/>
              <a:ext cx="121633" cy="13899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974367" y="4875095"/>
                <a:ext cx="121633" cy="138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5505998" y="5247574"/>
              <a:ext cx="167886" cy="7994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505998" y="5247574"/>
                <a:ext cx="167886" cy="79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5506683" y="5192798"/>
              <a:ext cx="293287" cy="39764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506683" y="5192798"/>
                <a:ext cx="293287" cy="397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5684848" y="5340694"/>
              <a:ext cx="112382" cy="21910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684848" y="5340694"/>
                <a:ext cx="112382" cy="2191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5081827" y="5808176"/>
              <a:ext cx="285065" cy="47878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081827" y="5808176"/>
                <a:ext cx="285065" cy="478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5487496" y="5857475"/>
              <a:ext cx="182962" cy="159023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487496" y="5857475"/>
                <a:ext cx="182962" cy="1590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5443640" y="5915846"/>
              <a:ext cx="285065" cy="15200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5443640" y="5915846"/>
                <a:ext cx="285065" cy="15200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CC and SCC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7F17F5A-0D33-4919-A033-87C17513E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an undirected graph,</a:t>
                </a:r>
                <a:br>
                  <a:rPr lang="en-US" sz="2400" dirty="0"/>
                </a:br>
                <a:r>
                  <a:rPr lang="en-US" sz="2400" dirty="0"/>
                  <a:t>how to compute its connected components (CC) ?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Easy, just do DFS (or BFS) on the entire graph.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(DFS(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or BFS(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reaches exactly nodes in the CC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 directed graph,</a:t>
                </a:r>
                <a:br>
                  <a:rPr lang="en-US" sz="2400" dirty="0"/>
                </a:br>
                <a:r>
                  <a:rPr lang="en-US" sz="2400" dirty="0"/>
                  <a:t>how to compute its strongly connected components (SCC) 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Err, can be done efficiently, but not so obvious…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3586608" y="1222197"/>
              <a:ext cx="944276" cy="14721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586608" y="1222197"/>
                <a:ext cx="944276" cy="147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511230" y="221844"/>
              <a:ext cx="170799" cy="451905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511230" y="221844"/>
                <a:ext cx="170799" cy="451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352937" y="366316"/>
              <a:ext cx="388537" cy="35125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352937" y="366316"/>
                <a:ext cx="388537" cy="351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713379" y="169806"/>
              <a:ext cx="463916" cy="59500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713379" y="169806"/>
                <a:ext cx="463916" cy="595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4204704" y="279359"/>
              <a:ext cx="119234" cy="22458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204704" y="279359"/>
                <a:ext cx="119234" cy="224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175753" y="245124"/>
              <a:ext cx="270160" cy="50839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175753" y="245124"/>
                <a:ext cx="270160" cy="508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413021" y="241015"/>
              <a:ext cx="156237" cy="436157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413021" y="241015"/>
                <a:ext cx="156237" cy="4361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676158" y="434616"/>
              <a:ext cx="54820" cy="18298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676158" y="434616"/>
                <a:ext cx="54820" cy="1829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4758388" y="317702"/>
              <a:ext cx="322069" cy="41955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758388" y="317702"/>
                <a:ext cx="322069" cy="419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5027007" y="374704"/>
              <a:ext cx="213798" cy="34628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027007" y="374704"/>
                <a:ext cx="213798" cy="346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5037971" y="432733"/>
              <a:ext cx="109640" cy="14241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037971" y="432733"/>
                <a:ext cx="109640" cy="142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5334000" y="356046"/>
              <a:ext cx="60302" cy="31222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334000" y="356046"/>
                <a:ext cx="60302" cy="31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5101014" y="323180"/>
              <a:ext cx="68525" cy="8216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101014" y="323180"/>
                <a:ext cx="68525" cy="8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5553280" y="1287244"/>
              <a:ext cx="1192339" cy="15337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553280" y="1287244"/>
                <a:ext cx="1192339" cy="153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6766176" y="439580"/>
              <a:ext cx="230929" cy="41082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766176" y="439580"/>
                <a:ext cx="230929" cy="410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7066316" y="332424"/>
              <a:ext cx="10964" cy="139337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066316" y="332424"/>
                <a:ext cx="10964" cy="139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7060834" y="284837"/>
              <a:ext cx="161719" cy="38754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060834" y="284837"/>
                <a:ext cx="161719" cy="3875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7126618" y="487509"/>
              <a:ext cx="115122" cy="320442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126618" y="487509"/>
                <a:ext cx="115122" cy="320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7340417" y="379839"/>
              <a:ext cx="171655" cy="26104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340417" y="379839"/>
                <a:ext cx="171655" cy="26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7411683" y="507366"/>
              <a:ext cx="38374" cy="12564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411683" y="507366"/>
                <a:ext cx="38374" cy="125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7267095" y="449166"/>
              <a:ext cx="303566" cy="23553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267095" y="449166"/>
                <a:ext cx="303566" cy="235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7691266" y="276449"/>
              <a:ext cx="256284" cy="52670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691266" y="276449"/>
                <a:ext cx="256284" cy="526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7537769" y="527222"/>
              <a:ext cx="493382" cy="25060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537769" y="527222"/>
                <a:ext cx="493382" cy="250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8075007" y="383434"/>
              <a:ext cx="217053" cy="39096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075007" y="383434"/>
                <a:ext cx="217053" cy="390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8497122" y="208150"/>
              <a:ext cx="21928" cy="24923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497122" y="208150"/>
                <a:ext cx="21928" cy="249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8416947" y="284837"/>
              <a:ext cx="304937" cy="40466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416947" y="284837"/>
                <a:ext cx="304937" cy="404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7082762" y="1187791"/>
              <a:ext cx="241209" cy="29801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082762" y="1187791"/>
                <a:ext cx="241209" cy="2980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7269151" y="1070877"/>
              <a:ext cx="142532" cy="11776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269151" y="1070877"/>
                <a:ext cx="142532" cy="117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7221183" y="1079094"/>
              <a:ext cx="157608" cy="35193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221183" y="1079094"/>
                <a:ext cx="157608" cy="351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7302042" y="1207133"/>
              <a:ext cx="129513" cy="48066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302042" y="1207133"/>
                <a:ext cx="129513" cy="480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7323970" y="1320110"/>
              <a:ext cx="123345" cy="13300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323970" y="1320110"/>
                <a:ext cx="123345" cy="1330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7661115" y="1098265"/>
              <a:ext cx="134309" cy="3560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661115" y="1098265"/>
                <a:ext cx="134309" cy="3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7625481" y="1133870"/>
              <a:ext cx="27410" cy="368713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625481" y="1133870"/>
                <a:ext cx="27410" cy="3687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7641927" y="1195494"/>
              <a:ext cx="268619" cy="42862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641927" y="1195494"/>
                <a:ext cx="268619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7685783" y="1132501"/>
              <a:ext cx="376375" cy="432048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685783" y="1132501"/>
                <a:ext cx="376375" cy="4320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8080489" y="1002407"/>
              <a:ext cx="268618" cy="63523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080489" y="1002407"/>
                <a:ext cx="268618" cy="635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8033035" y="1150303"/>
              <a:ext cx="250288" cy="350569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033035" y="1150303"/>
                <a:ext cx="250288" cy="350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8502604" y="1188646"/>
              <a:ext cx="98676" cy="21362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502604" y="1188646"/>
                <a:ext cx="98676" cy="21362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assume 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SCC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then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component graph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The vertex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representing one SCC.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if there exists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 component graph is a DAG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Otherwise, the components in the circle becomes a bigger SCC, contradiction!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  <a:blipFill rotWithShape="1">
                <a:blip r:embed="rId1"/>
                <a:stretch>
                  <a:fillRect l="-147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组合 7"/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9" name="椭圆 8"/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9" idx="6"/>
              <a:endCxn id="11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6"/>
              <a:endCxn id="13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  <a:endCxn id="10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4"/>
              <a:endCxn id="12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3" idx="4"/>
              <a:endCxn id="12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98406" y="4209999"/>
              <a:ext cx="228286" cy="18153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98406" y="4209999"/>
                <a:ext cx="228286" cy="181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691611" y="4274786"/>
              <a:ext cx="300547" cy="36442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91611" y="4274786"/>
                <a:ext cx="300547" cy="3644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112388" y="4282884"/>
              <a:ext cx="131697" cy="4049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112388" y="4282884"/>
                <a:ext cx="131697" cy="40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9" name="墨迹 18"/>
              <p14:cNvContentPartPr/>
              <p14:nvPr/>
            </p14:nvContentPartPr>
            <p14:xfrm>
              <a:off x="1104283" y="4226196"/>
              <a:ext cx="295151" cy="34418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104283" y="4226196"/>
                <a:ext cx="295151" cy="344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0" name="墨迹 19"/>
              <p14:cNvContentPartPr/>
              <p14:nvPr/>
            </p14:nvContentPartPr>
            <p14:xfrm>
              <a:off x="1318381" y="4269387"/>
              <a:ext cx="19766" cy="12417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318381" y="4269387"/>
                <a:ext cx="19766" cy="12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1" name="墨迹 20"/>
              <p14:cNvContentPartPr/>
              <p14:nvPr/>
            </p14:nvContentPartPr>
            <p14:xfrm>
              <a:off x="1264353" y="4328775"/>
              <a:ext cx="156698" cy="22270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264353" y="4328775"/>
                <a:ext cx="156698" cy="222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2" name="墨迹 21"/>
              <p14:cNvContentPartPr/>
              <p14:nvPr/>
            </p14:nvContentPartPr>
            <p14:xfrm>
              <a:off x="1512896" y="4328775"/>
              <a:ext cx="110776" cy="5938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512896" y="4328775"/>
                <a:ext cx="110776" cy="59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3" name="墨迹 22"/>
              <p14:cNvContentPartPr/>
              <p14:nvPr/>
            </p14:nvContentPartPr>
            <p14:xfrm>
              <a:off x="1730881" y="4209999"/>
              <a:ext cx="171056" cy="30031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730881" y="4209999"/>
                <a:ext cx="171056" cy="3003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4" name="墨迹 23"/>
              <p14:cNvContentPartPr/>
              <p14:nvPr/>
            </p14:nvContentPartPr>
            <p14:xfrm>
              <a:off x="1918148" y="4222146"/>
              <a:ext cx="117510" cy="27517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918148" y="4222146"/>
                <a:ext cx="117510" cy="2751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5" name="墨迹 24"/>
              <p14:cNvContentPartPr/>
              <p14:nvPr/>
            </p14:nvContentPartPr>
            <p14:xfrm>
              <a:off x="1864109" y="4317977"/>
              <a:ext cx="111611" cy="148470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864109" y="4317977"/>
                <a:ext cx="111611" cy="148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6" name="墨迹 25"/>
              <p14:cNvContentPartPr/>
              <p14:nvPr/>
            </p14:nvContentPartPr>
            <p14:xfrm>
              <a:off x="1799267" y="4512337"/>
              <a:ext cx="275568" cy="3239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799267" y="4512337"/>
                <a:ext cx="275568" cy="32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7" name="墨迹 26"/>
              <p14:cNvContentPartPr/>
              <p14:nvPr/>
            </p14:nvContentPartPr>
            <p14:xfrm>
              <a:off x="2231533" y="4112819"/>
              <a:ext cx="16210" cy="17546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231533" y="4112819"/>
                <a:ext cx="16210" cy="175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8" name="墨迹 27"/>
              <p14:cNvContentPartPr/>
              <p14:nvPr/>
            </p14:nvContentPartPr>
            <p14:xfrm>
              <a:off x="2269350" y="4177606"/>
              <a:ext cx="70249" cy="4049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269350" y="4177606"/>
                <a:ext cx="70249" cy="40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9" name="墨迹 28"/>
              <p14:cNvContentPartPr/>
              <p14:nvPr/>
            </p14:nvContentPartPr>
            <p14:xfrm>
              <a:off x="2166691" y="4226196"/>
              <a:ext cx="21617" cy="178164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166691" y="4226196"/>
                <a:ext cx="21617" cy="178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0" name="墨迹 29"/>
              <p14:cNvContentPartPr/>
              <p14:nvPr/>
            </p14:nvContentPartPr>
            <p14:xfrm>
              <a:off x="2077533" y="4274786"/>
              <a:ext cx="195372" cy="29862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077533" y="4274786"/>
                <a:ext cx="195372" cy="298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1" name="墨迹 30"/>
              <p14:cNvContentPartPr/>
              <p14:nvPr/>
            </p14:nvContentPartPr>
            <p14:xfrm>
              <a:off x="2166691" y="4452950"/>
              <a:ext cx="218831" cy="8368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2166691" y="4452950"/>
                <a:ext cx="218831" cy="83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2" name="墨迹 31"/>
              <p14:cNvContentPartPr/>
              <p14:nvPr/>
            </p14:nvContentPartPr>
            <p14:xfrm>
              <a:off x="2595401" y="4253190"/>
              <a:ext cx="144042" cy="35801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2595401" y="4253190"/>
                <a:ext cx="144042" cy="358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3" name="墨迹 32"/>
              <p14:cNvContentPartPr/>
              <p14:nvPr/>
            </p14:nvContentPartPr>
            <p14:xfrm>
              <a:off x="2635585" y="4398961"/>
              <a:ext cx="176795" cy="23215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2635585" y="4398961"/>
                <a:ext cx="176795" cy="2321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4" name="墨迹 33"/>
              <p14:cNvContentPartPr/>
              <p14:nvPr/>
            </p14:nvContentPartPr>
            <p14:xfrm>
              <a:off x="2815078" y="4501540"/>
              <a:ext cx="21607" cy="3239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2815078" y="4501540"/>
                <a:ext cx="21607" cy="32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5" name="墨迹 34"/>
              <p14:cNvContentPartPr/>
              <p14:nvPr/>
            </p14:nvContentPartPr>
            <p14:xfrm>
              <a:off x="2998790" y="4283559"/>
              <a:ext cx="108066" cy="31246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2998790" y="4283559"/>
                <a:ext cx="108066" cy="312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6" name="墨迹 35"/>
              <p14:cNvContentPartPr/>
              <p14:nvPr/>
            </p14:nvContentPartPr>
            <p14:xfrm>
              <a:off x="3182502" y="4188403"/>
              <a:ext cx="70238" cy="59388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3182502" y="4188403"/>
                <a:ext cx="70238" cy="59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7" name="墨迹 36"/>
              <p14:cNvContentPartPr/>
              <p14:nvPr/>
            </p14:nvContentPartPr>
            <p14:xfrm>
              <a:off x="3114276" y="4285584"/>
              <a:ext cx="216807" cy="33473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3114276" y="4285584"/>
                <a:ext cx="216807" cy="334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8" name="墨迹 37"/>
              <p14:cNvContentPartPr/>
              <p14:nvPr/>
            </p14:nvContentPartPr>
            <p14:xfrm>
              <a:off x="3463466" y="4320677"/>
              <a:ext cx="151290" cy="2429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3463466" y="4320677"/>
                <a:ext cx="151290" cy="24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9" name="墨迹 38"/>
              <p14:cNvContentPartPr/>
              <p14:nvPr/>
            </p14:nvContentPartPr>
            <p14:xfrm>
              <a:off x="3458241" y="4219784"/>
              <a:ext cx="183529" cy="331021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3458241" y="4219784"/>
                <a:ext cx="183529" cy="331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0" name="墨迹 39"/>
              <p14:cNvContentPartPr/>
              <p14:nvPr/>
            </p14:nvContentPartPr>
            <p14:xfrm>
              <a:off x="3609349" y="4199201"/>
              <a:ext cx="94554" cy="116076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3609349" y="4199201"/>
                <a:ext cx="94554" cy="116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1" name="墨迹 40"/>
              <p14:cNvContentPartPr/>
              <p14:nvPr/>
            </p14:nvContentPartPr>
            <p14:xfrm>
              <a:off x="3868706" y="4347671"/>
              <a:ext cx="181003" cy="1889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868706" y="4347671"/>
                <a:ext cx="181003" cy="18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2" name="墨迹 41"/>
              <p14:cNvContentPartPr/>
              <p14:nvPr/>
            </p14:nvContentPartPr>
            <p14:xfrm>
              <a:off x="4119112" y="4215398"/>
              <a:ext cx="147576" cy="38247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119112" y="4215398"/>
                <a:ext cx="147576" cy="382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3" name="墨迹 42"/>
              <p14:cNvContentPartPr/>
              <p14:nvPr/>
            </p14:nvContentPartPr>
            <p14:xfrm>
              <a:off x="4414435" y="4145212"/>
              <a:ext cx="32410" cy="15437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414435" y="4145212"/>
                <a:ext cx="32410" cy="15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4" name="墨迹 43"/>
              <p14:cNvContentPartPr/>
              <p14:nvPr/>
            </p14:nvContentPartPr>
            <p14:xfrm>
              <a:off x="4468462" y="4204600"/>
              <a:ext cx="39852" cy="1079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4468462" y="4204600"/>
                <a:ext cx="39852" cy="10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5" name="墨迹 44"/>
              <p14:cNvContentPartPr/>
              <p14:nvPr/>
            </p14:nvContentPartPr>
            <p14:xfrm>
              <a:off x="4345545" y="4290983"/>
              <a:ext cx="9465" cy="141889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4345545" y="4290983"/>
                <a:ext cx="9465" cy="141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6" name="墨迹 45"/>
              <p14:cNvContentPartPr/>
              <p14:nvPr/>
            </p14:nvContentPartPr>
            <p14:xfrm>
              <a:off x="4255038" y="4299756"/>
              <a:ext cx="199912" cy="26825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4255038" y="4299756"/>
                <a:ext cx="199912" cy="268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7" name="墨迹 46"/>
              <p14:cNvContentPartPr/>
              <p14:nvPr/>
            </p14:nvContentPartPr>
            <p14:xfrm>
              <a:off x="4354999" y="4485343"/>
              <a:ext cx="237740" cy="6478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4354999" y="4485343"/>
                <a:ext cx="237740" cy="64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8" name="墨迹 47"/>
              <p14:cNvContentPartPr/>
              <p14:nvPr/>
            </p14:nvContentPartPr>
            <p14:xfrm>
              <a:off x="4649123" y="4242392"/>
              <a:ext cx="113816" cy="323935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4649123" y="4242392"/>
                <a:ext cx="113816" cy="323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9" name="墨迹 48"/>
              <p14:cNvContentPartPr/>
              <p14:nvPr/>
            </p14:nvContentPartPr>
            <p14:xfrm>
              <a:off x="4843980" y="4236994"/>
              <a:ext cx="105368" cy="314823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4843980" y="4236994"/>
                <a:ext cx="105368" cy="314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0" name="墨迹 49"/>
              <p14:cNvContentPartPr/>
              <p14:nvPr/>
            </p14:nvContentPartPr>
            <p14:xfrm>
              <a:off x="4914229" y="4239018"/>
              <a:ext cx="159396" cy="226417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914229" y="4239018"/>
                <a:ext cx="159396" cy="226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1" name="墨迹 50"/>
              <p14:cNvContentPartPr/>
              <p14:nvPr/>
            </p14:nvContentPartPr>
            <p14:xfrm>
              <a:off x="4933138" y="4323376"/>
              <a:ext cx="148592" cy="170066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933138" y="4323376"/>
                <a:ext cx="148592" cy="170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52" name="墨迹 51"/>
              <p14:cNvContentPartPr/>
              <p14:nvPr/>
            </p14:nvContentPartPr>
            <p14:xfrm>
              <a:off x="5230312" y="4199201"/>
              <a:ext cx="118880" cy="10798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230312" y="4199201"/>
                <a:ext cx="118880" cy="10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3" name="墨迹 52"/>
              <p14:cNvContentPartPr/>
              <p14:nvPr/>
            </p14:nvContentPartPr>
            <p14:xfrm>
              <a:off x="5162772" y="4139813"/>
              <a:ext cx="186421" cy="231984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5162772" y="4139813"/>
                <a:ext cx="186421" cy="231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4" name="墨迹 53"/>
              <p14:cNvContentPartPr/>
              <p14:nvPr/>
            </p14:nvContentPartPr>
            <p14:xfrm>
              <a:off x="5178137" y="4280185"/>
              <a:ext cx="276413" cy="199422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5178137" y="4280185"/>
                <a:ext cx="276413" cy="199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5" name="墨迹 54"/>
              <p14:cNvContentPartPr/>
              <p14:nvPr/>
            </p14:nvContentPartPr>
            <p14:xfrm>
              <a:off x="5516019" y="4080425"/>
              <a:ext cx="101471" cy="9718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5516019" y="4080425"/>
                <a:ext cx="101471" cy="97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6" name="墨迹 55"/>
              <p14:cNvContentPartPr/>
              <p14:nvPr/>
            </p14:nvContentPartPr>
            <p14:xfrm>
              <a:off x="5428200" y="4031835"/>
              <a:ext cx="269497" cy="421114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428200" y="4031835"/>
                <a:ext cx="269497" cy="4211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7" name="墨迹 56"/>
              <p14:cNvContentPartPr/>
              <p14:nvPr/>
            </p14:nvContentPartPr>
            <p14:xfrm>
              <a:off x="5732816" y="4085824"/>
              <a:ext cx="229634" cy="394120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732816" y="4085824"/>
                <a:ext cx="229634" cy="394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8" name="墨迹 57"/>
              <p14:cNvContentPartPr/>
              <p14:nvPr/>
            </p14:nvContentPartPr>
            <p14:xfrm>
              <a:off x="6027292" y="4216748"/>
              <a:ext cx="268801" cy="174114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6027292" y="4216748"/>
                <a:ext cx="268801" cy="1741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9" name="墨迹 58"/>
              <p14:cNvContentPartPr/>
              <p14:nvPr/>
            </p14:nvContentPartPr>
            <p14:xfrm>
              <a:off x="6177737" y="4156010"/>
              <a:ext cx="149438" cy="337432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6177737" y="4156010"/>
                <a:ext cx="149438" cy="337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0" name="墨迹 59"/>
              <p14:cNvContentPartPr/>
              <p14:nvPr/>
            </p14:nvContentPartPr>
            <p14:xfrm>
              <a:off x="6354190" y="4193802"/>
              <a:ext cx="84585" cy="267246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6354190" y="4193802"/>
                <a:ext cx="84585" cy="2672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1" name="墨迹 60"/>
              <p14:cNvContentPartPr/>
              <p14:nvPr/>
            </p14:nvContentPartPr>
            <p14:xfrm>
              <a:off x="1825510" y="4891528"/>
              <a:ext cx="2549137" cy="147896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1825510" y="4891528"/>
                <a:ext cx="2549137" cy="147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62" name="墨迹 61"/>
              <p14:cNvContentPartPr/>
              <p14:nvPr/>
            </p14:nvContentPartPr>
            <p14:xfrm>
              <a:off x="5350446" y="595521"/>
              <a:ext cx="241208" cy="585765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350446" y="595521"/>
                <a:ext cx="241208" cy="585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3" name="墨迹 62"/>
              <p14:cNvContentPartPr/>
              <p14:nvPr/>
            </p14:nvContentPartPr>
            <p14:xfrm>
              <a:off x="5602618" y="624450"/>
              <a:ext cx="224763" cy="35878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602618" y="624450"/>
                <a:ext cx="224763" cy="358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4" name="墨迹 63"/>
              <p14:cNvContentPartPr/>
              <p14:nvPr/>
            </p14:nvContentPartPr>
            <p14:xfrm>
              <a:off x="5468309" y="985974"/>
              <a:ext cx="334574" cy="318388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5468309" y="985974"/>
                <a:ext cx="334574" cy="318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5" name="墨迹 64"/>
              <p14:cNvContentPartPr/>
              <p14:nvPr/>
            </p14:nvContentPartPr>
            <p14:xfrm>
              <a:off x="5975395" y="717570"/>
              <a:ext cx="542720" cy="495726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5975395" y="717570"/>
                <a:ext cx="542720" cy="4957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6" name="墨迹 65"/>
              <p14:cNvContentPartPr/>
              <p14:nvPr/>
            </p14:nvContentPartPr>
            <p14:xfrm>
              <a:off x="6556489" y="580629"/>
              <a:ext cx="328920" cy="664506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556489" y="580629"/>
                <a:ext cx="328920" cy="664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7" name="墨迹 66"/>
              <p14:cNvContentPartPr/>
              <p14:nvPr/>
            </p14:nvContentPartPr>
            <p14:xfrm>
              <a:off x="6534561" y="701137"/>
              <a:ext cx="175424" cy="271656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534561" y="701137"/>
                <a:ext cx="175424" cy="271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8" name="墨迹 67"/>
              <p14:cNvContentPartPr/>
              <p14:nvPr/>
            </p14:nvContentPartPr>
            <p14:xfrm>
              <a:off x="6561970" y="805212"/>
              <a:ext cx="206432" cy="17340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6561970" y="805212"/>
                <a:ext cx="206432" cy="173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9" name="墨迹 68"/>
              <p14:cNvContentPartPr/>
              <p14:nvPr/>
            </p14:nvContentPartPr>
            <p14:xfrm>
              <a:off x="6594863" y="870944"/>
              <a:ext cx="191870" cy="233484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6594863" y="870944"/>
                <a:ext cx="191870" cy="2334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70" name="墨迹 69"/>
              <p14:cNvContentPartPr/>
              <p14:nvPr/>
            </p14:nvContentPartPr>
            <p14:xfrm>
              <a:off x="6694396" y="1103743"/>
              <a:ext cx="62186" cy="42109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6694396" y="1103743"/>
                <a:ext cx="62186" cy="4210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38" name="椭圆 37"/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38" idx="6"/>
              <a:endCxn id="40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0" idx="6"/>
              <a:endCxn id="42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3"/>
              <a:endCxn id="39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4"/>
              <a:endCxn id="41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2" idx="4"/>
              <a:endCxn id="41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690688"/>
            <a:ext cx="5330716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 component graph is a DAG.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Each DAG has at least one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en-US" sz="2000" dirty="0"/>
              <a:t> and one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sink</a:t>
            </a:r>
            <a:r>
              <a:rPr lang="en-US" sz="2000" dirty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If we start from a node in a sink SCC, then we explore exactly nodes in that SCC and stop!</a:t>
            </a:r>
            <a:br>
              <a:rPr lang="en-US" sz="20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(Due to the white-path theorem.)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A good start, but two problems exist:</a:t>
            </a:r>
            <a:endParaRPr lang="en-US" sz="2000" b="1" dirty="0"/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/>
              <a:t>) How to identify a node that is in a sink SCC?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/>
              <a:t>) What to do when the first SCC is done?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/>
          <p:cNvSpPr/>
          <p:nvPr/>
        </p:nvSpPr>
        <p:spPr>
          <a:xfrm>
            <a:off x="5946588" y="5130454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/>
          <p:cNvSpPr/>
          <p:nvPr/>
        </p:nvSpPr>
        <p:spPr>
          <a:xfrm>
            <a:off x="7205356" y="5599950"/>
            <a:ext cx="1045474" cy="691602"/>
          </a:xfrm>
          <a:prstGeom prst="roundRect">
            <a:avLst>
              <a:gd name="adj" fmla="val 2484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/>
          <p:cNvSpPr/>
          <p:nvPr/>
        </p:nvSpPr>
        <p:spPr>
          <a:xfrm>
            <a:off x="6371082" y="5786550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Don’t do it directly: find a node in a </a:t>
                </a:r>
                <a:r>
                  <a:rPr lang="en-US" sz="2000" i="1" u="sng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SCC!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Reverse the direction of each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have same set of SCCs.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have same vertex set, but the direction of each edge is reversed.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 sink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  <a:blipFill rotWithShape="1">
                <a:blip r:embed="rId1"/>
                <a:stretch>
                  <a:fillRect l="-1012" t="-1269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90" y="2001111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4:artisticCrisscrossEtching id="{F45592F3-5115-40DE-A7C0-48C0816552ED}"/>
                  </a:ext>
                </a:extLst>
              </p:cNvPr>
              <p:cNvSpPr txBox="1"/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6667" r="-2222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8" name="组合 37"/>
          <p:cNvGrpSpPr/>
          <p:nvPr/>
        </p:nvGrpSpPr>
        <p:grpSpPr>
          <a:xfrm>
            <a:off x="5900383" y="5348461"/>
            <a:ext cx="2861322" cy="1251991"/>
            <a:chOff x="5900383" y="5348461"/>
            <a:chExt cx="2861322" cy="1251991"/>
          </a:xfrm>
        </p:grpSpPr>
        <p:sp>
          <p:nvSpPr>
            <p:cNvPr id="36" name="矩形: 圆角 35"/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4:artisticCrisscrossEtching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2184934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/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/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4:artisticCrisscrossEtching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279" r="-212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2" name="墨迹 71"/>
              <p14:cNvContentPartPr/>
              <p14:nvPr/>
            </p14:nvContentPartPr>
            <p14:xfrm>
              <a:off x="5196949" y="514897"/>
              <a:ext cx="186389" cy="392165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5196949" y="514897"/>
                <a:ext cx="186389" cy="39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3" name="墨迹 72"/>
              <p14:cNvContentPartPr/>
              <p14:nvPr/>
            </p14:nvContentPartPr>
            <p14:xfrm>
              <a:off x="5276438" y="728525"/>
              <a:ext cx="159836" cy="229890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5276438" y="728525"/>
                <a:ext cx="159836" cy="229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4" name="墨迹 73"/>
              <p14:cNvContentPartPr/>
              <p14:nvPr/>
            </p14:nvContentPartPr>
            <p14:xfrm>
              <a:off x="5757999" y="618972"/>
              <a:ext cx="295857" cy="335163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5757999" y="618972"/>
                <a:ext cx="295857" cy="3351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5" name="墨迹 74"/>
              <p14:cNvContentPartPr/>
              <p14:nvPr/>
            </p14:nvContentPartPr>
            <p14:xfrm>
              <a:off x="5779927" y="670154"/>
              <a:ext cx="140648" cy="252827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5779927" y="670154"/>
                <a:ext cx="140648" cy="252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6" name="墨迹 75"/>
              <p14:cNvContentPartPr/>
              <p14:nvPr/>
            </p14:nvContentPartPr>
            <p14:xfrm>
              <a:off x="5817787" y="692920"/>
              <a:ext cx="132939" cy="134203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817787" y="692920"/>
                <a:ext cx="132939" cy="134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7" name="墨迹 76"/>
              <p14:cNvContentPartPr/>
              <p14:nvPr/>
            </p14:nvContentPartPr>
            <p14:xfrm>
              <a:off x="6074072" y="272512"/>
              <a:ext cx="697757" cy="368371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6074072" y="272512"/>
                <a:ext cx="697757" cy="368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8" name="墨迹 77"/>
              <p14:cNvContentPartPr/>
              <p14:nvPr/>
            </p14:nvContentPartPr>
            <p14:xfrm>
              <a:off x="6556489" y="317702"/>
              <a:ext cx="129512" cy="194456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6556489" y="317702"/>
                <a:ext cx="129512" cy="194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9" name="墨迹 78"/>
              <p14:cNvContentPartPr/>
              <p14:nvPr/>
            </p14:nvContentPartPr>
            <p14:xfrm>
              <a:off x="6361877" y="312225"/>
              <a:ext cx="121290" cy="216366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6361877" y="312225"/>
                <a:ext cx="121290" cy="216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0" name="墨迹 79"/>
              <p14:cNvContentPartPr/>
              <p14:nvPr/>
            </p14:nvContentPartPr>
            <p14:xfrm>
              <a:off x="6679834" y="514897"/>
              <a:ext cx="66127" cy="356047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6679834" y="514897"/>
                <a:ext cx="66127" cy="3560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1" name="墨迹 80"/>
              <p14:cNvContentPartPr/>
              <p14:nvPr/>
            </p14:nvContentPartPr>
            <p14:xfrm>
              <a:off x="6666129" y="753174"/>
              <a:ext cx="153496" cy="13968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6666129" y="753174"/>
                <a:ext cx="153496" cy="139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82" name="墨迹 81"/>
              <p14:cNvContentPartPr/>
              <p14:nvPr/>
            </p14:nvContentPartPr>
            <p14:xfrm>
              <a:off x="6635464" y="900557"/>
              <a:ext cx="255428" cy="342866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6635464" y="900557"/>
                <a:ext cx="255428" cy="34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83" name="墨迹 82"/>
              <p14:cNvContentPartPr/>
              <p14:nvPr/>
            </p14:nvContentPartPr>
            <p14:xfrm>
              <a:off x="6688057" y="1025687"/>
              <a:ext cx="161719" cy="13163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6688057" y="1025687"/>
                <a:ext cx="161719" cy="131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84" name="墨迹 83"/>
              <p14:cNvContentPartPr/>
              <p14:nvPr/>
            </p14:nvContentPartPr>
            <p14:xfrm>
              <a:off x="7432412" y="438210"/>
              <a:ext cx="239666" cy="372480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7432412" y="438210"/>
                <a:ext cx="239666" cy="372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85" name="墨迹 84"/>
              <p14:cNvContentPartPr/>
              <p14:nvPr/>
            </p14:nvContentPartPr>
            <p14:xfrm>
              <a:off x="7574773" y="657316"/>
              <a:ext cx="125230" cy="174599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7574773" y="657316"/>
                <a:ext cx="125230" cy="174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86" name="墨迹 85"/>
              <p14:cNvContentPartPr/>
              <p14:nvPr/>
            </p14:nvContentPartPr>
            <p14:xfrm>
              <a:off x="7713194" y="350568"/>
              <a:ext cx="27410" cy="195141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7713194" y="350568"/>
                <a:ext cx="27410" cy="195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87" name="墨迹 86"/>
              <p14:cNvContentPartPr/>
              <p14:nvPr/>
            </p14:nvContentPartPr>
            <p14:xfrm>
              <a:off x="7707712" y="356046"/>
              <a:ext cx="104158" cy="150635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7707712" y="356046"/>
                <a:ext cx="104158" cy="150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88" name="墨迹 87"/>
              <p14:cNvContentPartPr/>
              <p14:nvPr/>
            </p14:nvContentPartPr>
            <p14:xfrm>
              <a:off x="7940526" y="677857"/>
              <a:ext cx="280611" cy="358785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7940526" y="677857"/>
                <a:ext cx="280611" cy="358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89" name="墨迹 88"/>
              <p14:cNvContentPartPr/>
              <p14:nvPr/>
            </p14:nvContentPartPr>
            <p14:xfrm>
              <a:off x="7976331" y="787410"/>
              <a:ext cx="131568" cy="245124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7976331" y="787410"/>
                <a:ext cx="131568" cy="2451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90" name="墨迹 89"/>
              <p14:cNvContentPartPr/>
              <p14:nvPr/>
            </p14:nvContentPartPr>
            <p14:xfrm>
              <a:off x="8005968" y="802473"/>
              <a:ext cx="140305" cy="139680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8005968" y="802473"/>
                <a:ext cx="140305" cy="139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91" name="墨迹 90"/>
              <p14:cNvContentPartPr/>
              <p14:nvPr/>
            </p14:nvContentPartPr>
            <p14:xfrm>
              <a:off x="8136679" y="378128"/>
              <a:ext cx="124716" cy="220646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8136679" y="378128"/>
                <a:ext cx="124716" cy="220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92" name="墨迹 91"/>
              <p14:cNvContentPartPr/>
              <p14:nvPr/>
            </p14:nvContentPartPr>
            <p14:xfrm>
              <a:off x="8080489" y="498464"/>
              <a:ext cx="137050" cy="171005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8080489" y="498464"/>
                <a:ext cx="137050" cy="171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93" name="墨迹 92"/>
              <p14:cNvContentPartPr/>
              <p14:nvPr/>
            </p14:nvContentPartPr>
            <p14:xfrm>
              <a:off x="8306622" y="147896"/>
              <a:ext cx="270674" cy="268404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8306622" y="147896"/>
                <a:ext cx="270674" cy="268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94" name="墨迹 93"/>
              <p14:cNvContentPartPr/>
              <p14:nvPr/>
            </p14:nvContentPartPr>
            <p14:xfrm>
              <a:off x="8382000" y="169806"/>
              <a:ext cx="109640" cy="163645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8382000" y="169806"/>
                <a:ext cx="109640" cy="163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95" name="墨迹 94"/>
              <p14:cNvContentPartPr/>
              <p14:nvPr/>
            </p14:nvContentPartPr>
            <p14:xfrm>
              <a:off x="8530014" y="323180"/>
              <a:ext cx="115122" cy="449166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8530014" y="323180"/>
                <a:ext cx="115122" cy="449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96" name="墨迹 95"/>
              <p14:cNvContentPartPr/>
              <p14:nvPr/>
            </p14:nvContentPartPr>
            <p14:xfrm>
              <a:off x="8472453" y="366316"/>
              <a:ext cx="79489" cy="156798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8472453" y="366316"/>
                <a:ext cx="79489" cy="156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97" name="墨迹 96"/>
              <p14:cNvContentPartPr/>
              <p14:nvPr/>
            </p14:nvContentPartPr>
            <p14:xfrm>
              <a:off x="8546460" y="334135"/>
              <a:ext cx="156237" cy="82165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8546460" y="334135"/>
                <a:ext cx="156237" cy="8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98" name="墨迹 97"/>
              <p14:cNvContentPartPr/>
              <p14:nvPr/>
            </p14:nvContentPartPr>
            <p14:xfrm>
              <a:off x="8560165" y="768923"/>
              <a:ext cx="263822" cy="332766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8560165" y="768923"/>
                <a:ext cx="263822" cy="332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99" name="墨迹 98"/>
              <p14:cNvContentPartPr/>
              <p14:nvPr/>
            </p14:nvContentPartPr>
            <p14:xfrm>
              <a:off x="8636057" y="849033"/>
              <a:ext cx="137906" cy="123932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8636057" y="849033"/>
                <a:ext cx="137906" cy="12393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then find a node in a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source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the node with maximum finish time is guaranteed to be in source SCC.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 rotWithShape="1">
                <a:blip r:embed="rId1"/>
                <a:stretch>
                  <a:fillRect l="-1039" t="-1269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4:artisticCrisscrossEtching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8" name="组合 37"/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/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4:artisticCrisscrossEtching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/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/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4:artisticCrisscrossEtching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BF7278F6-F437-4F5E-A37E-7220AE15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Proof</a:t>
                </a:r>
                <a:r>
                  <a:rPr lang="en-US" sz="2400" b="1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Consider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be the first node visited by DFS.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then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will be visited before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visited.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the lemma clearly is true.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at the time that DFS visits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, for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there is a white-path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to that node.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due to the white-path theorem, the lemma again holds.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1" name="墨迹 10"/>
              <p14:cNvContentPartPr/>
              <p14:nvPr/>
            </p14:nvContentPartPr>
            <p14:xfrm>
              <a:off x="1545928" y="335505"/>
              <a:ext cx="156237" cy="31907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545928" y="335505"/>
                <a:ext cx="156237" cy="3190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2" name="墨迹 11"/>
              <p14:cNvContentPartPr/>
              <p14:nvPr/>
            </p14:nvContentPartPr>
            <p14:xfrm>
              <a:off x="1622676" y="536808"/>
              <a:ext cx="141162" cy="9859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622676" y="536808"/>
                <a:ext cx="141162" cy="98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3" name="墨迹 12"/>
              <p14:cNvContentPartPr/>
              <p14:nvPr/>
            </p14:nvContentPartPr>
            <p14:xfrm>
              <a:off x="1880330" y="284837"/>
              <a:ext cx="158979" cy="13694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880330" y="284837"/>
                <a:ext cx="158979" cy="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4" name="墨迹 13"/>
              <p14:cNvContentPartPr/>
              <p14:nvPr/>
            </p14:nvContentPartPr>
            <p14:xfrm>
              <a:off x="1858402" y="342352"/>
              <a:ext cx="191871" cy="37384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1858402" y="342352"/>
                <a:ext cx="191871" cy="373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5" name="墨迹 14"/>
              <p14:cNvContentPartPr/>
              <p14:nvPr/>
            </p14:nvContentPartPr>
            <p14:xfrm>
              <a:off x="2196574" y="367001"/>
              <a:ext cx="109469" cy="5477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196574" y="367001"/>
                <a:ext cx="109469" cy="54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6" name="墨迹 15"/>
              <p14:cNvContentPartPr/>
              <p14:nvPr/>
            </p14:nvContentPartPr>
            <p14:xfrm>
              <a:off x="2255163" y="301269"/>
              <a:ext cx="171485" cy="30332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255163" y="301269"/>
                <a:ext cx="171485" cy="303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7" name="墨迹 16"/>
              <p14:cNvContentPartPr/>
              <p14:nvPr/>
            </p14:nvContentPartPr>
            <p14:xfrm>
              <a:off x="2412086" y="342352"/>
              <a:ext cx="131568" cy="36152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412086" y="342352"/>
                <a:ext cx="131568" cy="3615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8" name="墨迹 17"/>
              <p14:cNvContentPartPr/>
              <p14:nvPr/>
            </p14:nvContentPartPr>
            <p14:xfrm>
              <a:off x="2444978" y="479977"/>
              <a:ext cx="156237" cy="6230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444978" y="479977"/>
                <a:ext cx="156237" cy="62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9" name="墨迹 18"/>
              <p14:cNvContentPartPr/>
              <p14:nvPr/>
            </p14:nvContentPartPr>
            <p14:xfrm>
              <a:off x="2691669" y="301269"/>
              <a:ext cx="131568" cy="2738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691669" y="301269"/>
                <a:ext cx="131568" cy="273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墨迹 19"/>
              <p14:cNvContentPartPr/>
              <p14:nvPr/>
            </p14:nvContentPartPr>
            <p14:xfrm>
              <a:off x="2680704" y="190176"/>
              <a:ext cx="282324" cy="55478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680704" y="190176"/>
                <a:ext cx="282324" cy="554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1" name="墨迹 20"/>
              <p14:cNvContentPartPr/>
              <p14:nvPr/>
            </p14:nvContentPartPr>
            <p14:xfrm>
              <a:off x="2798568" y="367001"/>
              <a:ext cx="41115" cy="15508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798568" y="367001"/>
                <a:ext cx="41115" cy="155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2" name="墨迹 21"/>
              <p14:cNvContentPartPr/>
              <p14:nvPr/>
            </p14:nvContentPartPr>
            <p14:xfrm>
              <a:off x="2773899" y="186239"/>
              <a:ext cx="123345" cy="2738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773899" y="186239"/>
                <a:ext cx="123345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3" name="墨迹 22"/>
              <p14:cNvContentPartPr/>
              <p14:nvPr/>
            </p14:nvContentPartPr>
            <p14:xfrm>
              <a:off x="3201496" y="377956"/>
              <a:ext cx="98676" cy="20267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201496" y="377956"/>
                <a:ext cx="98676" cy="20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4" name="墨迹 23"/>
              <p14:cNvContentPartPr/>
              <p14:nvPr/>
            </p14:nvContentPartPr>
            <p14:xfrm>
              <a:off x="3404330" y="520375"/>
              <a:ext cx="10964" cy="7668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404330" y="520375"/>
                <a:ext cx="10964" cy="7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5" name="墨迹 24"/>
              <p14:cNvContentPartPr/>
              <p14:nvPr/>
            </p14:nvContentPartPr>
            <p14:xfrm>
              <a:off x="3555086" y="553241"/>
              <a:ext cx="19187" cy="84903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555086" y="553241"/>
                <a:ext cx="19187" cy="84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6" name="墨迹 25"/>
              <p14:cNvContentPartPr/>
              <p14:nvPr/>
            </p14:nvContentPartPr>
            <p14:xfrm>
              <a:off x="3755179" y="463544"/>
              <a:ext cx="46597" cy="2122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755179" y="463544"/>
                <a:ext cx="46597" cy="212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7" name="墨迹 26"/>
              <p14:cNvContentPartPr/>
              <p14:nvPr/>
            </p14:nvContentPartPr>
            <p14:xfrm>
              <a:off x="3886748" y="462860"/>
              <a:ext cx="128827" cy="19171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886748" y="462860"/>
                <a:ext cx="128827" cy="1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8" name="墨迹 27"/>
              <p14:cNvContentPartPr/>
              <p14:nvPr/>
            </p14:nvContentPartPr>
            <p14:xfrm>
              <a:off x="4314345" y="323180"/>
              <a:ext cx="131568" cy="25813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314345" y="323180"/>
                <a:ext cx="131568" cy="258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9" name="墨迹 28"/>
              <p14:cNvContentPartPr/>
              <p14:nvPr/>
            </p14:nvContentPartPr>
            <p14:xfrm>
              <a:off x="4489769" y="485455"/>
              <a:ext cx="87712" cy="11862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489769" y="485455"/>
                <a:ext cx="87712" cy="11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0" name="墨迹 29"/>
              <p14:cNvContentPartPr/>
              <p14:nvPr/>
            </p14:nvContentPartPr>
            <p14:xfrm>
              <a:off x="6260460" y="213627"/>
              <a:ext cx="306993" cy="39747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260460" y="213627"/>
                <a:ext cx="306993" cy="397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1" name="墨迹 30"/>
              <p14:cNvContentPartPr/>
              <p14:nvPr/>
            </p14:nvContentPartPr>
            <p14:xfrm>
              <a:off x="6337208" y="334135"/>
              <a:ext cx="128828" cy="15696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337208" y="334135"/>
                <a:ext cx="128828" cy="156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2" name="墨迹 31"/>
              <p14:cNvContentPartPr/>
              <p14:nvPr/>
            </p14:nvContentPartPr>
            <p14:xfrm>
              <a:off x="6474259" y="361523"/>
              <a:ext cx="360" cy="134203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474259" y="361523"/>
                <a:ext cx="360" cy="134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3" name="墨迹 32"/>
              <p14:cNvContentPartPr/>
              <p14:nvPr/>
            </p14:nvContentPartPr>
            <p14:xfrm>
              <a:off x="6481625" y="586962"/>
              <a:ext cx="211914" cy="509249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481625" y="586962"/>
                <a:ext cx="211914" cy="509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4" name="墨迹 33"/>
              <p14:cNvContentPartPr/>
              <p14:nvPr/>
            </p14:nvContentPartPr>
            <p14:xfrm>
              <a:off x="6582186" y="892854"/>
              <a:ext cx="160691" cy="24461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582186" y="892854"/>
                <a:ext cx="160691" cy="244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5" name="墨迹 34"/>
              <p14:cNvContentPartPr/>
              <p14:nvPr/>
            </p14:nvContentPartPr>
            <p14:xfrm>
              <a:off x="6638719" y="1166736"/>
              <a:ext cx="332518" cy="39507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638719" y="1166736"/>
                <a:ext cx="332518" cy="395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6" name="墨迹 35"/>
              <p14:cNvContentPartPr/>
              <p14:nvPr/>
            </p14:nvContentPartPr>
            <p14:xfrm>
              <a:off x="6731913" y="1300938"/>
              <a:ext cx="101417" cy="14327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731913" y="1300938"/>
                <a:ext cx="101417" cy="143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7" name="墨迹 36"/>
              <p14:cNvContentPartPr/>
              <p14:nvPr/>
            </p14:nvContentPartPr>
            <p14:xfrm>
              <a:off x="6830590" y="1320110"/>
              <a:ext cx="84971" cy="9585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830590" y="1320110"/>
                <a:ext cx="84971" cy="95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8" name="墨迹 37"/>
              <p14:cNvContentPartPr/>
              <p14:nvPr/>
            </p14:nvContentPartPr>
            <p14:xfrm>
              <a:off x="7016978" y="786040"/>
              <a:ext cx="683196" cy="47193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016978" y="786040"/>
                <a:ext cx="683196" cy="471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9" name="墨迹 38"/>
              <p14:cNvContentPartPr/>
              <p14:nvPr/>
            </p14:nvContentPartPr>
            <p14:xfrm>
              <a:off x="7658545" y="718939"/>
              <a:ext cx="113580" cy="20489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7658545" y="718939"/>
                <a:ext cx="113580" cy="2048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0" name="墨迹 39"/>
              <p14:cNvContentPartPr/>
              <p14:nvPr/>
            </p14:nvContentPartPr>
            <p14:xfrm>
              <a:off x="7883136" y="407227"/>
              <a:ext cx="222536" cy="40620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883136" y="407227"/>
                <a:ext cx="222536" cy="4062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1" name="墨迹 40"/>
              <p14:cNvContentPartPr/>
              <p14:nvPr/>
            </p14:nvContentPartPr>
            <p14:xfrm>
              <a:off x="7948920" y="506681"/>
              <a:ext cx="95935" cy="17665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948920" y="506681"/>
                <a:ext cx="95935" cy="176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2" name="墨迹 41"/>
              <p14:cNvContentPartPr/>
              <p14:nvPr/>
            </p14:nvContentPartPr>
            <p14:xfrm>
              <a:off x="8025668" y="594323"/>
              <a:ext cx="38374" cy="13968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025668" y="594323"/>
                <a:ext cx="38374" cy="139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3" name="墨迹 42"/>
              <p14:cNvContentPartPr/>
              <p14:nvPr/>
            </p14:nvContentPartPr>
            <p14:xfrm>
              <a:off x="5704035" y="275764"/>
              <a:ext cx="202835" cy="357416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704035" y="275764"/>
                <a:ext cx="202835" cy="3574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4" name="墨迹 43"/>
              <p14:cNvContentPartPr/>
              <p14:nvPr/>
            </p14:nvContentPartPr>
            <p14:xfrm>
              <a:off x="5788322" y="465599"/>
              <a:ext cx="108955" cy="172545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788322" y="465599"/>
                <a:ext cx="108955" cy="17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5" name="墨迹 44"/>
              <p14:cNvContentPartPr/>
              <p14:nvPr/>
            </p14:nvContentPartPr>
            <p14:xfrm>
              <a:off x="7548733" y="1374886"/>
              <a:ext cx="167202" cy="358785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548733" y="1374886"/>
                <a:ext cx="167202" cy="358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6" name="墨迹 45"/>
              <p14:cNvContentPartPr/>
              <p14:nvPr/>
            </p14:nvContentPartPr>
            <p14:xfrm>
              <a:off x="7622055" y="1583036"/>
              <a:ext cx="100732" cy="16090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622055" y="1583036"/>
                <a:ext cx="100732" cy="160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7" name="墨迹 46"/>
              <p14:cNvContentPartPr/>
              <p14:nvPr/>
            </p14:nvContentPartPr>
            <p14:xfrm>
              <a:off x="7762532" y="1595361"/>
              <a:ext cx="120604" cy="179392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762532" y="1595361"/>
                <a:ext cx="120604" cy="179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8" name="墨迹 47"/>
              <p14:cNvContentPartPr/>
              <p14:nvPr/>
            </p14:nvContentPartPr>
            <p14:xfrm>
              <a:off x="7921510" y="1621380"/>
              <a:ext cx="2741" cy="19171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921510" y="1621380"/>
                <a:ext cx="2741" cy="1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9" name="墨迹 48"/>
              <p14:cNvContentPartPr/>
              <p14:nvPr/>
            </p14:nvContentPartPr>
            <p14:xfrm>
              <a:off x="7959884" y="1026200"/>
              <a:ext cx="312475" cy="349884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959884" y="1026200"/>
                <a:ext cx="312475" cy="349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0" name="墨迹 49"/>
              <p14:cNvContentPartPr/>
              <p14:nvPr/>
            </p14:nvContentPartPr>
            <p14:xfrm>
              <a:off x="8025668" y="1101004"/>
              <a:ext cx="112382" cy="153374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025668" y="1101004"/>
                <a:ext cx="112382" cy="153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1" name="墨迹 50"/>
              <p14:cNvContentPartPr/>
              <p14:nvPr/>
            </p14:nvContentPartPr>
            <p14:xfrm>
              <a:off x="8168201" y="1188646"/>
              <a:ext cx="5482" cy="87643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168201" y="1188646"/>
                <a:ext cx="5482" cy="87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2" name="墨迹 51"/>
              <p14:cNvContentPartPr/>
              <p14:nvPr/>
            </p14:nvContentPartPr>
            <p14:xfrm>
              <a:off x="8239467" y="1380364"/>
              <a:ext cx="217910" cy="45122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239467" y="1380364"/>
                <a:ext cx="217910" cy="451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3" name="墨迹 52"/>
              <p14:cNvContentPartPr/>
              <p14:nvPr/>
            </p14:nvContentPartPr>
            <p14:xfrm>
              <a:off x="8220280" y="1431545"/>
              <a:ext cx="30152" cy="110409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8220280" y="1431545"/>
                <a:ext cx="30152" cy="110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4" name="墨迹 53"/>
              <p14:cNvContentPartPr/>
              <p14:nvPr/>
            </p14:nvContentPartPr>
            <p14:xfrm>
              <a:off x="8223021" y="1365814"/>
              <a:ext cx="145274" cy="74804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8223021" y="1365814"/>
                <a:ext cx="145274" cy="74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5" name="墨迹 54"/>
              <p14:cNvContentPartPr/>
              <p14:nvPr/>
            </p14:nvContentPartPr>
            <p14:xfrm>
              <a:off x="8420374" y="1837746"/>
              <a:ext cx="250116" cy="307604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8420374" y="1837746"/>
                <a:ext cx="250116" cy="3076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6" name="墨迹 55"/>
              <p14:cNvContentPartPr/>
              <p14:nvPr/>
            </p14:nvContentPartPr>
            <p14:xfrm>
              <a:off x="8471082" y="1944560"/>
              <a:ext cx="72637" cy="151491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8471082" y="1944560"/>
                <a:ext cx="72637" cy="151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7" name="墨迹 56"/>
              <p14:cNvContentPartPr/>
              <p14:nvPr/>
            </p14:nvContentPartPr>
            <p14:xfrm>
              <a:off x="8551942" y="1971948"/>
              <a:ext cx="84971" cy="8370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8551942" y="1971948"/>
                <a:ext cx="84971" cy="83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8" name="墨迹 57"/>
              <p14:cNvContentPartPr/>
              <p14:nvPr/>
            </p14:nvContentPartPr>
            <p14:xfrm>
              <a:off x="8683510" y="1446095"/>
              <a:ext cx="131569" cy="339614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683510" y="1446095"/>
                <a:ext cx="131569" cy="339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9" name="墨迹 58"/>
              <p14:cNvContentPartPr/>
              <p14:nvPr/>
            </p14:nvContentPartPr>
            <p14:xfrm>
              <a:off x="8656100" y="1665201"/>
              <a:ext cx="82230" cy="195312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8656100" y="1665201"/>
                <a:ext cx="82230" cy="195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0" name="墨迹 59"/>
              <p14:cNvContentPartPr/>
              <p14:nvPr/>
            </p14:nvContentPartPr>
            <p14:xfrm>
              <a:off x="8710920" y="1018155"/>
              <a:ext cx="255771" cy="381380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8710920" y="1018155"/>
                <a:ext cx="255771" cy="381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1" name="墨迹 60"/>
              <p14:cNvContentPartPr/>
              <p14:nvPr/>
            </p14:nvContentPartPr>
            <p14:xfrm>
              <a:off x="8771222" y="1133870"/>
              <a:ext cx="65784" cy="120508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8771222" y="1133870"/>
                <a:ext cx="65784" cy="120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2" name="墨迹 61"/>
              <p14:cNvContentPartPr/>
              <p14:nvPr/>
            </p14:nvContentPartPr>
            <p14:xfrm>
              <a:off x="8853453" y="1161258"/>
              <a:ext cx="64413" cy="197195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853453" y="1161258"/>
                <a:ext cx="64413" cy="19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3" name="墨迹 62"/>
              <p14:cNvContentPartPr/>
              <p14:nvPr/>
            </p14:nvContentPartPr>
            <p14:xfrm>
              <a:off x="6079553" y="2592975"/>
              <a:ext cx="134310" cy="198736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6079553" y="2592975"/>
                <a:ext cx="134310" cy="198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4" name="墨迹 63"/>
              <p14:cNvContentPartPr/>
              <p14:nvPr/>
            </p14:nvContentPartPr>
            <p14:xfrm>
              <a:off x="6317164" y="2553947"/>
              <a:ext cx="126943" cy="18298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6317164" y="2553947"/>
                <a:ext cx="126943" cy="1829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5" name="墨迹 64"/>
              <p14:cNvContentPartPr/>
              <p14:nvPr/>
            </p14:nvContentPartPr>
            <p14:xfrm>
              <a:off x="6352969" y="2642959"/>
              <a:ext cx="91138" cy="19172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6352969" y="2642959"/>
                <a:ext cx="91138" cy="1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6" name="墨迹 65"/>
              <p14:cNvContentPartPr/>
              <p14:nvPr/>
            </p14:nvContentPartPr>
            <p14:xfrm>
              <a:off x="6591265" y="2567641"/>
              <a:ext cx="96792" cy="149266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591265" y="2567641"/>
                <a:ext cx="96792" cy="1492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7" name="墨迹 66"/>
              <p14:cNvContentPartPr/>
              <p14:nvPr/>
            </p14:nvContentPartPr>
            <p14:xfrm>
              <a:off x="6781251" y="2667608"/>
              <a:ext cx="10965" cy="104075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781251" y="2667608"/>
                <a:ext cx="10965" cy="1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8" name="墨迹 67"/>
              <p14:cNvContentPartPr/>
              <p14:nvPr/>
            </p14:nvContentPartPr>
            <p14:xfrm>
              <a:off x="6940230" y="2733340"/>
              <a:ext cx="3597" cy="1917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6940230" y="2733340"/>
                <a:ext cx="3597" cy="1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9" name="墨迹 68"/>
              <p14:cNvContentPartPr/>
              <p14:nvPr/>
            </p14:nvContentPartPr>
            <p14:xfrm>
              <a:off x="6718208" y="2625156"/>
              <a:ext cx="74008" cy="241701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6718208" y="2625156"/>
                <a:ext cx="74008" cy="241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70" name="墨迹 69"/>
              <p14:cNvContentPartPr/>
              <p14:nvPr/>
            </p14:nvContentPartPr>
            <p14:xfrm>
              <a:off x="6868964" y="2786404"/>
              <a:ext cx="8223" cy="7190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6868964" y="2786404"/>
                <a:ext cx="8223" cy="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1" name="墨迹 70"/>
              <p14:cNvContentPartPr/>
              <p14:nvPr/>
            </p14:nvContentPartPr>
            <p14:xfrm>
              <a:off x="6057625" y="3039403"/>
              <a:ext cx="134310" cy="23981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6057625" y="3039403"/>
                <a:ext cx="134310" cy="239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2" name="墨迹 71"/>
              <p14:cNvContentPartPr/>
              <p14:nvPr/>
            </p14:nvContentPartPr>
            <p14:xfrm>
              <a:off x="6260460" y="3041970"/>
              <a:ext cx="139791" cy="217223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6260460" y="3041970"/>
                <a:ext cx="139791" cy="217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3" name="墨迹 72"/>
              <p14:cNvContentPartPr/>
              <p14:nvPr/>
            </p14:nvContentPartPr>
            <p14:xfrm>
              <a:off x="6264229" y="3152379"/>
              <a:ext cx="97648" cy="44677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6264229" y="3152379"/>
                <a:ext cx="97648" cy="44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4" name="墨迹 73"/>
              <p14:cNvContentPartPr/>
              <p14:nvPr/>
            </p14:nvContentPartPr>
            <p14:xfrm>
              <a:off x="6476143" y="3009447"/>
              <a:ext cx="102274" cy="242385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6476143" y="3009447"/>
                <a:ext cx="102274" cy="242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5" name="墨迹 74"/>
              <p14:cNvContentPartPr/>
              <p14:nvPr/>
            </p14:nvContentPartPr>
            <p14:xfrm>
              <a:off x="6622273" y="3122252"/>
              <a:ext cx="104158" cy="101336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6622273" y="3122252"/>
                <a:ext cx="104158" cy="1013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6" name="墨迹 75"/>
              <p14:cNvContentPartPr/>
              <p14:nvPr/>
            </p14:nvContentPartPr>
            <p14:xfrm>
              <a:off x="8787668" y="772346"/>
              <a:ext cx="87713" cy="153374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787668" y="772346"/>
                <a:ext cx="87713" cy="153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7" name="墨迹 76"/>
              <p14:cNvContentPartPr/>
              <p14:nvPr/>
            </p14:nvContentPartPr>
            <p14:xfrm>
              <a:off x="8952129" y="865466"/>
              <a:ext cx="10964" cy="95174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952129" y="865466"/>
                <a:ext cx="10964" cy="95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8" name="墨迹 77"/>
              <p14:cNvContentPartPr/>
              <p14:nvPr/>
            </p14:nvContentPartPr>
            <p14:xfrm>
              <a:off x="8979539" y="821645"/>
              <a:ext cx="5482" cy="21910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979539" y="821645"/>
                <a:ext cx="5482" cy="2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82" name="墨迹 81"/>
              <p14:cNvContentPartPr/>
              <p14:nvPr/>
            </p14:nvContentPartPr>
            <p14:xfrm>
              <a:off x="8316216" y="2267741"/>
              <a:ext cx="126086" cy="202672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8316216" y="2267741"/>
                <a:ext cx="126086" cy="202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83" name="墨迹 82"/>
              <p14:cNvContentPartPr/>
              <p14:nvPr/>
            </p14:nvContentPartPr>
            <p14:xfrm>
              <a:off x="8428596" y="2426592"/>
              <a:ext cx="79489" cy="142419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8428596" y="2426592"/>
                <a:ext cx="79489" cy="142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84" name="墨迹 83"/>
              <p14:cNvContentPartPr/>
              <p14:nvPr/>
            </p14:nvContentPartPr>
            <p14:xfrm>
              <a:off x="8469712" y="2388249"/>
              <a:ext cx="41115" cy="13694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8469712" y="2388249"/>
                <a:ext cx="41115" cy="1369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If we DFS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1 in the strategy:</a:t>
                </a:r>
                <a:br>
                  <a:rPr lang="en-US" sz="2000" b="1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How to identify a node in a sink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</a:t>
                </a:r>
                <a:r>
                  <a:rPr lang="en-US" sz="2000" dirty="0"/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find the node with max finish time.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node is in a source SCC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2 in the strategy: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What to do when the first SCC is found?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For remaining nodes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 the node with max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finish time (in DFS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) is again in a sink 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SCC, for whatever remains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 rotWithShape="1">
                <a:blip r:embed="rId1"/>
                <a:stretch>
                  <a:fillRect l="-1039" t="-1269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4:artisticCrisscrossEtching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36" name="矩形: 圆角 35"/>
          <p:cNvSpPr/>
          <p:nvPr/>
        </p:nvSpPr>
        <p:spPr>
          <a:xfrm>
            <a:off x="5900383" y="3915321"/>
            <a:ext cx="2861322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5981124" y="402063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00675" y="468021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60887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65873" y="4541317"/>
            <a:ext cx="886280" cy="5184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026763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1" idx="6"/>
            <a:endCxn id="13" idx="2"/>
          </p:cNvCxnSpPr>
          <p:nvPr/>
        </p:nvCxnSpPr>
        <p:spPr>
          <a:xfrm>
            <a:off x="6344806" y="420247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6"/>
            <a:endCxn id="15" idx="2"/>
          </p:cNvCxnSpPr>
          <p:nvPr/>
        </p:nvCxnSpPr>
        <p:spPr>
          <a:xfrm>
            <a:off x="7515938" y="420247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12" idx="7"/>
          </p:cNvCxnSpPr>
          <p:nvPr/>
        </p:nvCxnSpPr>
        <p:spPr>
          <a:xfrm flipH="1">
            <a:off x="6711097" y="433106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4"/>
            <a:endCxn id="14" idx="1"/>
          </p:cNvCxnSpPr>
          <p:nvPr/>
        </p:nvCxnSpPr>
        <p:spPr>
          <a:xfrm>
            <a:off x="7188413" y="438432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4"/>
            <a:endCxn id="14" idx="7"/>
          </p:cNvCxnSpPr>
          <p:nvPr/>
        </p:nvCxnSpPr>
        <p:spPr>
          <a:xfrm flipH="1">
            <a:off x="8022360" y="438432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4:artisticCrisscrossEtching id="{DEA3369F-2147-442D-9B4D-784A7C98F131}"/>
                  </a:ext>
                </a:extLst>
              </p:cNvPr>
              <p:cNvSpPr txBox="1"/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blipFill rotWithShape="1">
                <a:blip r:embed="rId4"/>
                <a:stretch>
                  <a:fillRect l="-15278" t="-1639" r="-555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7" name="矩形: 圆角 36"/>
          <p:cNvSpPr/>
          <p:nvPr/>
        </p:nvSpPr>
        <p:spPr>
          <a:xfrm>
            <a:off x="5722535" y="5348461"/>
            <a:ext cx="3217018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804885" y="545377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224436" y="611335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84648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89634" y="5974457"/>
            <a:ext cx="886280" cy="5184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850524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3" idx="6"/>
            <a:endCxn id="25" idx="2"/>
          </p:cNvCxnSpPr>
          <p:nvPr/>
        </p:nvCxnSpPr>
        <p:spPr>
          <a:xfrm>
            <a:off x="6168567" y="563561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6"/>
            <a:endCxn id="27" idx="2"/>
          </p:cNvCxnSpPr>
          <p:nvPr/>
        </p:nvCxnSpPr>
        <p:spPr>
          <a:xfrm>
            <a:off x="7339699" y="563561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3"/>
            <a:endCxn id="24" idx="7"/>
          </p:cNvCxnSpPr>
          <p:nvPr/>
        </p:nvCxnSpPr>
        <p:spPr>
          <a:xfrm flipH="1">
            <a:off x="6534858" y="576420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4"/>
            <a:endCxn id="26" idx="1"/>
          </p:cNvCxnSpPr>
          <p:nvPr/>
        </p:nvCxnSpPr>
        <p:spPr>
          <a:xfrm>
            <a:off x="7012174" y="581746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4"/>
            <a:endCxn id="26" idx="7"/>
          </p:cNvCxnSpPr>
          <p:nvPr/>
        </p:nvCxnSpPr>
        <p:spPr>
          <a:xfrm flipH="1">
            <a:off x="7846121" y="581746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4:artisticCrisscrossEtching id="{9B740121-37CD-4901-9BE4-AF460FB8DDB7}"/>
                  </a:ext>
                </a:extLst>
              </p:cNvPr>
              <p:cNvSpPr txBox="1"/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blipFill rotWithShape="1">
                <a:blip r:embed="rId5"/>
                <a:stretch>
                  <a:fillRect t="-3279" r="-14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0" name="矩形: 圆角 39"/>
          <p:cNvSpPr/>
          <p:nvPr/>
        </p:nvSpPr>
        <p:spPr>
          <a:xfrm>
            <a:off x="880601" y="2942898"/>
            <a:ext cx="4924283" cy="763808"/>
          </a:xfrm>
          <a:prstGeom prst="roundRect">
            <a:avLst>
              <a:gd name="adj" fmla="val 1486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A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acyclic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directed</a:t>
            </a:r>
            <a:r>
              <a:rPr lang="en-US" sz="2400" dirty="0"/>
              <a:t>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directed acyclic graph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DAG</a:t>
            </a:r>
            <a:r>
              <a:rPr lang="en-US" sz="2400" dirty="0"/>
              <a:t>).</a:t>
            </a:r>
            <a:endParaRPr lang="en-US" sz="2400" dirty="0"/>
          </a:p>
          <a:p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 </a:t>
            </a:r>
            <a:endParaRPr 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419709" y="4099547"/>
            <a:ext cx="1243446" cy="1594609"/>
            <a:chOff x="2388178" y="4898263"/>
            <a:chExt cx="1243446" cy="1594609"/>
          </a:xfrm>
        </p:grpSpPr>
        <p:grpSp>
          <p:nvGrpSpPr>
            <p:cNvPr id="13" name="组合 12"/>
            <p:cNvGrpSpPr/>
            <p:nvPr/>
          </p:nvGrpSpPr>
          <p:grpSpPr>
            <a:xfrm>
              <a:off x="2388178" y="5310455"/>
              <a:ext cx="1243446" cy="1182417"/>
              <a:chOff x="374561" y="219653"/>
              <a:chExt cx="1243446" cy="118241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箭头连接符 17"/>
              <p:cNvCxnSpPr>
                <a:stCxn id="14" idx="6"/>
                <a:endCxn id="16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6" idx="4"/>
                <a:endCxn id="17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4" idx="4"/>
                <a:endCxn id="15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2600846" y="4898263"/>
              <a:ext cx="8181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Acyclic</a:t>
              </a:r>
              <a:endParaRPr 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60181" y="4105230"/>
            <a:ext cx="1243446" cy="1588927"/>
            <a:chOff x="628650" y="4903946"/>
            <a:chExt cx="1243446" cy="1588927"/>
          </a:xfrm>
        </p:grpSpPr>
        <p:grpSp>
          <p:nvGrpSpPr>
            <p:cNvPr id="4" name="组合 3"/>
            <p:cNvGrpSpPr/>
            <p:nvPr/>
          </p:nvGrpSpPr>
          <p:grpSpPr>
            <a:xfrm>
              <a:off x="628650" y="5310456"/>
              <a:ext cx="1243446" cy="1182417"/>
              <a:chOff x="374561" y="219653"/>
              <a:chExt cx="1243446" cy="118241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/>
              <p:cNvCxnSpPr>
                <a:stCxn id="5" idx="6"/>
                <a:endCxn id="7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stCxn id="7" idx="4"/>
                <a:endCxn id="8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5" idx="4"/>
                <a:endCxn id="6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5" idx="5"/>
                <a:endCxn id="8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939072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  <a:endParaRPr 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79237" y="4105230"/>
            <a:ext cx="1243446" cy="1588926"/>
            <a:chOff x="4147706" y="4903946"/>
            <a:chExt cx="1243446" cy="1588926"/>
          </a:xfrm>
        </p:grpSpPr>
        <p:grpSp>
          <p:nvGrpSpPr>
            <p:cNvPr id="22" name="组合 21"/>
            <p:cNvGrpSpPr/>
            <p:nvPr/>
          </p:nvGrpSpPr>
          <p:grpSpPr>
            <a:xfrm>
              <a:off x="4147706" y="5310455"/>
              <a:ext cx="1243446" cy="1182417"/>
              <a:chOff x="374561" y="219653"/>
              <a:chExt cx="1243446" cy="118241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直接箭头连接符 26"/>
              <p:cNvCxnSpPr>
                <a:stCxn id="23" idx="6"/>
                <a:endCxn id="25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5" idx="4"/>
                <a:endCxn id="26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3" idx="4"/>
                <a:endCxn id="24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3" idx="5"/>
                <a:endCxn id="26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/>
            <p:cNvSpPr/>
            <p:nvPr/>
          </p:nvSpPr>
          <p:spPr>
            <a:xfrm>
              <a:off x="4409707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  <a:endParaRPr 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938765" y="4096722"/>
            <a:ext cx="1243446" cy="1597434"/>
            <a:chOff x="5907234" y="4895438"/>
            <a:chExt cx="1243446" cy="1597434"/>
          </a:xfrm>
        </p:grpSpPr>
        <p:grpSp>
          <p:nvGrpSpPr>
            <p:cNvPr id="31" name="组合 30"/>
            <p:cNvGrpSpPr/>
            <p:nvPr/>
          </p:nvGrpSpPr>
          <p:grpSpPr>
            <a:xfrm>
              <a:off x="5907234" y="5310455"/>
              <a:ext cx="1243446" cy="1182417"/>
              <a:chOff x="374561" y="219653"/>
              <a:chExt cx="1243446" cy="118241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箭头连接符 35"/>
              <p:cNvCxnSpPr>
                <a:stCxn id="32" idx="6"/>
                <a:endCxn id="34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34" idx="4"/>
                <a:endCxn id="35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32" idx="4"/>
                <a:endCxn id="33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2" idx="5"/>
                <a:endCxn id="35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6228362" y="4895438"/>
              <a:ext cx="601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DAG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1" name="墨迹 20"/>
              <p14:cNvContentPartPr/>
              <p14:nvPr/>
            </p14:nvContentPartPr>
            <p14:xfrm>
              <a:off x="5953639" y="1623605"/>
              <a:ext cx="199922" cy="23639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953639" y="1623605"/>
                <a:ext cx="199922" cy="236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2" name="墨迹 41"/>
              <p14:cNvContentPartPr/>
              <p14:nvPr/>
            </p14:nvContentPartPr>
            <p14:xfrm>
              <a:off x="6002805" y="1730932"/>
              <a:ext cx="71267" cy="22458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002805" y="1730932"/>
                <a:ext cx="71267" cy="224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9" name="墨迹 48"/>
              <p14:cNvContentPartPr/>
              <p14:nvPr/>
            </p14:nvContentPartPr>
            <p14:xfrm>
              <a:off x="6063107" y="1881567"/>
              <a:ext cx="164461" cy="98940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6063107" y="1881567"/>
                <a:ext cx="164461" cy="98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0" name="墨迹 49"/>
              <p14:cNvContentPartPr/>
              <p14:nvPr/>
            </p14:nvContentPartPr>
            <p14:xfrm>
              <a:off x="6330527" y="1632335"/>
              <a:ext cx="311618" cy="325919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6330527" y="1632335"/>
                <a:ext cx="311618" cy="3259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1" name="墨迹 50"/>
              <p14:cNvContentPartPr/>
              <p14:nvPr/>
            </p14:nvContentPartPr>
            <p14:xfrm>
              <a:off x="6666129" y="1829530"/>
              <a:ext cx="90453" cy="5477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6666129" y="1829530"/>
                <a:ext cx="90453" cy="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2" name="墨迹 51"/>
              <p14:cNvContentPartPr/>
              <p14:nvPr/>
            </p14:nvContentPartPr>
            <p14:xfrm>
              <a:off x="6890892" y="1692589"/>
              <a:ext cx="26039" cy="253512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6890892" y="1692589"/>
                <a:ext cx="26039" cy="253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3" name="墨迹 52"/>
              <p14:cNvContentPartPr/>
              <p14:nvPr/>
            </p14:nvContentPartPr>
            <p14:xfrm>
              <a:off x="6907338" y="1533738"/>
              <a:ext cx="257655" cy="40876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6907338" y="1533738"/>
                <a:ext cx="257655" cy="4087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4" name="墨迹 53"/>
              <p14:cNvContentPartPr/>
              <p14:nvPr/>
            </p14:nvContentPartPr>
            <p14:xfrm>
              <a:off x="6868964" y="1650651"/>
              <a:ext cx="164460" cy="18161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6868964" y="1650651"/>
                <a:ext cx="164460" cy="1816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5" name="墨迹 54"/>
              <p14:cNvContentPartPr/>
              <p14:nvPr/>
            </p14:nvContentPartPr>
            <p14:xfrm>
              <a:off x="6901855" y="1725455"/>
              <a:ext cx="235727" cy="18487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6901855" y="1725455"/>
                <a:ext cx="235727" cy="184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6" name="墨迹 55"/>
              <p14:cNvContentPartPr/>
              <p14:nvPr/>
            </p14:nvContentPartPr>
            <p14:xfrm>
              <a:off x="2823237" y="306747"/>
              <a:ext cx="21928" cy="360839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2823237" y="306747"/>
                <a:ext cx="21928" cy="360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7" name="墨迹 56"/>
              <p14:cNvContentPartPr/>
              <p14:nvPr/>
            </p14:nvContentPartPr>
            <p14:xfrm>
              <a:off x="2796512" y="268404"/>
              <a:ext cx="204891" cy="421264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796512" y="268404"/>
                <a:ext cx="204891" cy="4212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8" name="墨迹 57"/>
              <p14:cNvContentPartPr/>
              <p14:nvPr/>
            </p14:nvContentPartPr>
            <p14:xfrm>
              <a:off x="3038920" y="284837"/>
              <a:ext cx="171656" cy="370596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3038920" y="284837"/>
                <a:ext cx="171656" cy="370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59" name="墨迹 58"/>
              <p14:cNvContentPartPr/>
              <p14:nvPr/>
            </p14:nvContentPartPr>
            <p14:xfrm>
              <a:off x="3069927" y="479293"/>
              <a:ext cx="150756" cy="41082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3069927" y="479293"/>
                <a:ext cx="150756" cy="41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0" name="墨迹 59"/>
              <p14:cNvContentPartPr/>
              <p14:nvPr/>
            </p14:nvContentPartPr>
            <p14:xfrm>
              <a:off x="3267280" y="354505"/>
              <a:ext cx="164460" cy="306063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3267280" y="354505"/>
                <a:ext cx="164460" cy="306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1" name="墨迹 60"/>
              <p14:cNvContentPartPr/>
              <p14:nvPr/>
            </p14:nvContentPartPr>
            <p14:xfrm>
              <a:off x="3342658" y="536808"/>
              <a:ext cx="141675" cy="16432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3342658" y="536808"/>
                <a:ext cx="141675" cy="164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62" name="墨迹 61"/>
              <p14:cNvContentPartPr/>
              <p14:nvPr/>
            </p14:nvContentPartPr>
            <p14:xfrm>
              <a:off x="3546863" y="514897"/>
              <a:ext cx="10964" cy="43821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546863" y="514897"/>
                <a:ext cx="10964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63" name="墨迹 62"/>
              <p14:cNvContentPartPr/>
              <p14:nvPr/>
            </p14:nvContentPartPr>
            <p14:xfrm>
              <a:off x="3557827" y="591584"/>
              <a:ext cx="5482" cy="21911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3557827" y="591584"/>
                <a:ext cx="5482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64" name="墨迹 63"/>
              <p14:cNvContentPartPr/>
              <p14:nvPr/>
            </p14:nvContentPartPr>
            <p14:xfrm>
              <a:off x="3777108" y="342352"/>
              <a:ext cx="111353" cy="3012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3777108" y="342352"/>
                <a:ext cx="111353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65" name="墨迹 64"/>
              <p14:cNvContentPartPr/>
              <p14:nvPr/>
            </p14:nvContentPartPr>
            <p14:xfrm>
              <a:off x="3700359" y="279359"/>
              <a:ext cx="164460" cy="348172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3700359" y="279359"/>
                <a:ext cx="164460" cy="348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66" name="墨迹 65"/>
              <p14:cNvContentPartPr/>
              <p14:nvPr/>
            </p14:nvContentPartPr>
            <p14:xfrm>
              <a:off x="3782589" y="447112"/>
              <a:ext cx="36319" cy="364605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3782589" y="447112"/>
                <a:ext cx="36319" cy="36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67" name="墨迹 66"/>
              <p14:cNvContentPartPr/>
              <p14:nvPr/>
            </p14:nvContentPartPr>
            <p14:xfrm>
              <a:off x="3837410" y="406714"/>
              <a:ext cx="93194" cy="372821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3837410" y="406714"/>
                <a:ext cx="93194" cy="372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68" name="墨迹 67"/>
              <p14:cNvContentPartPr/>
              <p14:nvPr/>
            </p14:nvContentPartPr>
            <p14:xfrm>
              <a:off x="3853856" y="494870"/>
              <a:ext cx="87712" cy="125814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3853856" y="494870"/>
                <a:ext cx="87712" cy="125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69" name="墨迹 68"/>
              <p14:cNvContentPartPr/>
              <p14:nvPr/>
            </p14:nvContentPartPr>
            <p14:xfrm>
              <a:off x="4097805" y="270287"/>
              <a:ext cx="145959" cy="41938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4097805" y="270287"/>
                <a:ext cx="145959" cy="41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70" name="墨迹 69"/>
              <p14:cNvContentPartPr/>
              <p14:nvPr/>
            </p14:nvContentPartPr>
            <p14:xfrm>
              <a:off x="4122474" y="301269"/>
              <a:ext cx="21928" cy="37419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4122474" y="301269"/>
                <a:ext cx="21928" cy="374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71" name="墨迹 70"/>
              <p14:cNvContentPartPr/>
              <p14:nvPr/>
            </p14:nvContentPartPr>
            <p14:xfrm>
              <a:off x="4155366" y="345091"/>
              <a:ext cx="208317" cy="380866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4155366" y="345091"/>
                <a:ext cx="208317" cy="380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72" name="墨迹 71"/>
              <p14:cNvContentPartPr/>
              <p14:nvPr/>
            </p14:nvContentPartPr>
            <p14:xfrm>
              <a:off x="4221151" y="388912"/>
              <a:ext cx="76748" cy="173230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221151" y="388912"/>
                <a:ext cx="76748" cy="173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73" name="墨迹 72"/>
              <p14:cNvContentPartPr/>
              <p14:nvPr/>
            </p14:nvContentPartPr>
            <p14:xfrm>
              <a:off x="4519064" y="290314"/>
              <a:ext cx="185703" cy="268404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4519064" y="290314"/>
                <a:ext cx="185703" cy="268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74" name="墨迹 73"/>
              <p14:cNvContentPartPr/>
              <p14:nvPr/>
            </p14:nvContentPartPr>
            <p14:xfrm>
              <a:off x="4551442" y="416300"/>
              <a:ext cx="91824" cy="24991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4551442" y="416300"/>
                <a:ext cx="91824" cy="249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75" name="墨迹 74"/>
              <p14:cNvContentPartPr/>
              <p14:nvPr/>
            </p14:nvContentPartPr>
            <p14:xfrm>
              <a:off x="4643266" y="501203"/>
              <a:ext cx="148014" cy="178023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4643266" y="501203"/>
                <a:ext cx="148014" cy="1780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76" name="墨迹 75"/>
              <p14:cNvContentPartPr/>
              <p14:nvPr/>
            </p14:nvContentPartPr>
            <p14:xfrm>
              <a:off x="5010561" y="350568"/>
              <a:ext cx="69381" cy="30127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010561" y="350568"/>
                <a:ext cx="69381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77" name="墨迹 76"/>
              <p14:cNvContentPartPr/>
              <p14:nvPr/>
            </p14:nvContentPartPr>
            <p14:xfrm>
              <a:off x="4952657" y="492987"/>
              <a:ext cx="131911" cy="155428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4952657" y="492987"/>
                <a:ext cx="131911" cy="1554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78" name="墨迹 77"/>
              <p14:cNvContentPartPr/>
              <p14:nvPr/>
            </p14:nvContentPartPr>
            <p14:xfrm>
              <a:off x="5125683" y="388912"/>
              <a:ext cx="153496" cy="215682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5125683" y="388912"/>
                <a:ext cx="153496" cy="2156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79" name="墨迹 78"/>
              <p14:cNvContentPartPr/>
              <p14:nvPr/>
            </p14:nvContentPartPr>
            <p14:xfrm>
              <a:off x="5251769" y="487509"/>
              <a:ext cx="135166" cy="249233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5251769" y="487509"/>
                <a:ext cx="135166" cy="249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80" name="墨迹 79"/>
              <p14:cNvContentPartPr/>
              <p14:nvPr/>
            </p14:nvContentPartPr>
            <p14:xfrm>
              <a:off x="5062640" y="405345"/>
              <a:ext cx="13705" cy="186239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5062640" y="405345"/>
                <a:ext cx="13705" cy="186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81" name="墨迹 80"/>
              <p14:cNvContentPartPr/>
              <p14:nvPr/>
            </p14:nvContentPartPr>
            <p14:xfrm>
              <a:off x="5487496" y="443688"/>
              <a:ext cx="49338" cy="258989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5487496" y="443688"/>
                <a:ext cx="49338" cy="2589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82" name="墨迹 81"/>
              <p14:cNvContentPartPr/>
              <p14:nvPr/>
            </p14:nvContentPartPr>
            <p14:xfrm>
              <a:off x="5569726" y="246493"/>
              <a:ext cx="213798" cy="506853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5569726" y="246493"/>
                <a:ext cx="213798" cy="506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83" name="墨迹 82"/>
              <p14:cNvContentPartPr/>
              <p14:nvPr/>
            </p14:nvContentPartPr>
            <p14:xfrm>
              <a:off x="5525870" y="361523"/>
              <a:ext cx="211743" cy="381210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5525870" y="361523"/>
                <a:ext cx="211743" cy="38121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400" b="1" dirty="0"/>
                  <a:t>Algorithm Description: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and record finish times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but in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DFSAall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process nodes in decreasing order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Each DFS tree is a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Time Complexity: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Two passes of DFS, each costing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Thus total 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There are faster algorithms!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 err="1"/>
                  <a:t>Tarjan’s</a:t>
                </a:r>
                <a:r>
                  <a:rPr lang="en-US" sz="2000" dirty="0"/>
                  <a:t> algorithm uses DFS only once.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Still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but smaller constant.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 rotWithShape="1">
                <a:blip r:embed="rId1"/>
                <a:stretch>
                  <a:fillRect l="-150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4:artisticCrisscrossEtching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8" name="组合 37"/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/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4:artisticCrisscrossEtching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/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/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4:artisticCrisscrossEtching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/>
              <a:t>*</a:t>
            </a:r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If we start from a node in a sink SCC, then we </a:t>
                </a:r>
                <a:b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Previous algorithm’s approach: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 node in 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must be in a sink SCC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/>
                  <a:t>Tarjan</a:t>
                </a:r>
                <a:r>
                  <a:rPr lang="en-US" sz="2200" dirty="0"/>
                  <a:t> comes up with a method </a:t>
                </a:r>
                <a:br>
                  <a:rPr lang="en-US" sz="2200" dirty="0"/>
                </a:br>
                <a:r>
                  <a:rPr lang="en-US" sz="2200" dirty="0"/>
                  <a:t>to identify a node in some sink SCC directly!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4036" r="9134" b="24566"/>
          <a:stretch>
            <a:fillRect/>
          </a:stretch>
        </p:blipFill>
        <p:spPr bwMode="auto">
          <a:xfrm>
            <a:off x="7035405" y="2475660"/>
            <a:ext cx="1479945" cy="1906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8141" y="4614869"/>
            <a:ext cx="585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Robert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Tarjan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American computer scientist and mathematician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Recipient of the 1986 Turing Award for “</a:t>
            </a: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fundamental achievements </a:t>
            </a:r>
            <a:b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in the design and analysis of algorithms and data structures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linear time selection using median of medians, Fibonacci heap,</a:t>
            </a:r>
            <a:b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optimal analysis of the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UnionFind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structure.)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: 圆角 35"/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10">
                <a:extLst>
                  <a:ext uri="{FF2B5EF4-FFF2-40B4-BE49-F238E27FC236}">
                    <a14:artisticCrisscrossEtching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 rotWithShape="1">
                <a:blip r:embed="rId2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1">
                <a:extLst>
                  <a:ext uri="{FF2B5EF4-FFF2-40B4-BE49-F238E27FC236}">
                    <a14:artisticCrisscrossEtching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 rotWithShape="1">
                <a:blip r:embed="rId3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2">
                <a:extLst>
                  <a:ext uri="{FF2B5EF4-FFF2-40B4-BE49-F238E27FC236}">
                    <a14:artisticCrisscrossEtching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3">
                <a:extLst>
                  <a:ext uri="{FF2B5EF4-FFF2-40B4-BE49-F238E27FC236}">
                    <a14:artisticCrisscrossEtching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4">
                <a:extLst>
                  <a:ext uri="{FF2B5EF4-FFF2-40B4-BE49-F238E27FC236}">
                    <a14:artisticCrisscrossEtching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5"/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/>
          <p:cNvCxnSpPr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/>
          <p:cNvCxnSpPr/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/>
          <p:cNvCxnSpPr/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6"/>
          <p:cNvCxnSpPr/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6"/>
          <p:cNvCxnSpPr/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6"/>
          <p:cNvCxnSpPr/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: 圆角 35"/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10">
                <a:extLst>
                  <a:ext uri="{FF2B5EF4-FFF2-40B4-BE49-F238E27FC236}">
                    <a14:artisticCrisscrossEtching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 rotWithShape="1">
                <a:blip r:embed="rId2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1">
                <a:extLst>
                  <a:ext uri="{FF2B5EF4-FFF2-40B4-BE49-F238E27FC236}">
                    <a14:artisticCrisscrossEtching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 rotWithShape="1">
                <a:blip r:embed="rId3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2">
                <a:extLst>
                  <a:ext uri="{FF2B5EF4-FFF2-40B4-BE49-F238E27FC236}">
                    <a14:artisticCrisscrossEtching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3">
                <a:extLst>
                  <a:ext uri="{FF2B5EF4-FFF2-40B4-BE49-F238E27FC236}">
                    <a14:artisticCrisscrossEtching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4">
                <a:extLst>
                  <a:ext uri="{FF2B5EF4-FFF2-40B4-BE49-F238E27FC236}">
                    <a14:artisticCrisscrossEtching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5"/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/>
          <p:cNvCxnSpPr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/>
          <p:cNvCxnSpPr/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/>
          <p:cNvCxnSpPr/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4:artisticCrisscrossEtching id="{3077B9EE-3210-4FB9-8561-A0C280646951}"/>
                  </a:ext>
                </a:extLst>
              </p:cNvPr>
              <p:cNvSpPr txBox="1"/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blipFill rotWithShape="1"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4:artisticCrisscrossEtching id="{FA83C71F-BC45-40C2-9103-00309FD8676C}"/>
                  </a:ext>
                </a:extLst>
              </p:cNvPr>
              <p:cNvSpPr txBox="1"/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blipFill rotWithShape="1">
                <a:blip r:embed="rId8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6" name="Arrow: Down 5"/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: 圆角 35"/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10">
                <a:extLst>
                  <a:ext uri="{FF2B5EF4-FFF2-40B4-BE49-F238E27FC236}">
                    <a14:artisticCrisscrossEtching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 rotWithShape="1">
                <a:blip r:embed="rId2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1">
                <a:extLst>
                  <a:ext uri="{FF2B5EF4-FFF2-40B4-BE49-F238E27FC236}">
                    <a14:artisticCrisscrossEtching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 rotWithShape="1">
                <a:blip r:embed="rId3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2">
                <a:extLst>
                  <a:ext uri="{FF2B5EF4-FFF2-40B4-BE49-F238E27FC236}">
                    <a14:artisticCrisscrossEtching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3">
                <a:extLst>
                  <a:ext uri="{FF2B5EF4-FFF2-40B4-BE49-F238E27FC236}">
                    <a14:artisticCrisscrossEtching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4">
                <a:extLst>
                  <a:ext uri="{FF2B5EF4-FFF2-40B4-BE49-F238E27FC236}">
                    <a14:artisticCrisscrossEtching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5"/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/>
          <p:cNvCxnSpPr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/>
          <p:cNvCxnSpPr/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/>
          <p:cNvCxnSpPr/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/>
          <p:cNvCxnSpPr/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4:artisticCrisscrossEtching id="{BEDAA2AB-A845-4AF5-907B-92D7FB6EB251}"/>
                  </a:ext>
                </a:extLst>
              </p:cNvPr>
              <p:cNvSpPr txBox="1"/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blipFill rotWithShape="1">
                <a:blip r:embed="rId7"/>
                <a:stretch>
                  <a:fillRect l="-11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4:artisticCrisscrossEtching id="{F897DBB1-C9C0-4BC2-A472-34A90AF63B65}"/>
                  </a:ext>
                </a:extLst>
              </p:cNvPr>
              <p:cNvSpPr txBox="1"/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blipFill rotWithShape="1">
                <a:blip r:embed="rId8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0" name="Arrow: Down 29"/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: 圆角 35"/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10">
                <a:extLst>
                  <a:ext uri="{FF2B5EF4-FFF2-40B4-BE49-F238E27FC236}">
                    <a14:artisticCrisscrossEtching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 rotWithShape="1">
                <a:blip r:embed="rId2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1">
                <a:extLst>
                  <a:ext uri="{FF2B5EF4-FFF2-40B4-BE49-F238E27FC236}">
                    <a14:artisticCrisscrossEtching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 rotWithShape="1">
                <a:blip r:embed="rId3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2">
                <a:extLst>
                  <a:ext uri="{FF2B5EF4-FFF2-40B4-BE49-F238E27FC236}">
                    <a14:artisticCrisscrossEtching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3">
                <a:extLst>
                  <a:ext uri="{FF2B5EF4-FFF2-40B4-BE49-F238E27FC236}">
                    <a14:artisticCrisscrossEtching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4">
                <a:extLst>
                  <a:ext uri="{FF2B5EF4-FFF2-40B4-BE49-F238E27FC236}">
                    <a14:artisticCrisscrossEtching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5"/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/>
          <p:cNvCxnSpPr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/>
          <p:cNvCxnSpPr/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/>
          <p:cNvCxnSpPr/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/>
          <p:cNvCxnSpPr/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/>
          <p:cNvCxnSpPr/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/>
          <p:cNvCxnSpPr/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4:artisticCrisscrossEtching id="{746F4AFD-A9A9-4797-A4C2-3B6D34701EA1}"/>
                  </a:ext>
                </a:extLst>
              </p:cNvPr>
              <p:cNvSpPr txBox="1"/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blipFill rotWithShape="1">
                <a:blip r:embed="rId7"/>
                <a:stretch>
                  <a:fillRect l="-342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/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4:artisticCrisscrossEtching id="{DEA67ADE-EB9C-4C35-8114-7804B60C76BF}"/>
                  </a:ext>
                </a:extLst>
              </p:cNvPr>
              <p:cNvSpPr txBox="1"/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blipFill rotWithShape="1">
                <a:blip r:embed="rId8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: 圆角 35"/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10">
                <a:extLst>
                  <a:ext uri="{FF2B5EF4-FFF2-40B4-BE49-F238E27FC236}">
                    <a14:artisticCrisscrossEtching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 rotWithShape="1">
                <a:blip r:embed="rId2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1">
                <a:extLst>
                  <a:ext uri="{FF2B5EF4-FFF2-40B4-BE49-F238E27FC236}">
                    <a14:artisticCrisscrossEtching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 rotWithShape="1">
                <a:blip r:embed="rId3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2">
                <a:extLst>
                  <a:ext uri="{FF2B5EF4-FFF2-40B4-BE49-F238E27FC236}">
                    <a14:artisticCrisscrossEtching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3">
                <a:extLst>
                  <a:ext uri="{FF2B5EF4-FFF2-40B4-BE49-F238E27FC236}">
                    <a14:artisticCrisscrossEtching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4">
                <a:extLst>
                  <a:ext uri="{FF2B5EF4-FFF2-40B4-BE49-F238E27FC236}">
                    <a14:artisticCrisscrossEtching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5"/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/>
          <p:cNvCxnSpPr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/>
          <p:cNvCxnSpPr/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/>
          <p:cNvCxnSpPr/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/>
          <p:cNvCxnSpPr/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/>
          <p:cNvCxnSpPr/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/>
          <p:cNvCxnSpPr/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4:artisticCrisscrossEtching id="{DA465AED-4A79-4E6B-AB96-D4B7B558741C}"/>
                  </a:ext>
                </a:extLst>
              </p:cNvPr>
              <p:cNvSpPr txBox="1"/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blipFill rotWithShape="1">
                <a:blip r:embed="rId7"/>
                <a:stretch>
                  <a:fillRect r="-69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/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4:artisticCrisscrossEtching id="{22D2F71A-7159-4F6C-9C7E-471881A07CE6}"/>
                  </a:ext>
                </a:extLst>
              </p:cNvPr>
              <p:cNvSpPr txBox="1"/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blipFill rotWithShape="1">
                <a:blip r:embed="rId8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: 圆角 35"/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10">
                <a:extLst>
                  <a:ext uri="{FF2B5EF4-FFF2-40B4-BE49-F238E27FC236}">
                    <a14:artisticCrisscrossEtching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 rotWithShape="1">
                <a:blip r:embed="rId2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1">
                <a:extLst>
                  <a:ext uri="{FF2B5EF4-FFF2-40B4-BE49-F238E27FC236}">
                    <a14:artisticCrisscrossEtching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 rotWithShape="1">
                <a:blip r:embed="rId3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2">
                <a:extLst>
                  <a:ext uri="{FF2B5EF4-FFF2-40B4-BE49-F238E27FC236}">
                    <a14:artisticCrisscrossEtching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3">
                <a:extLst>
                  <a:ext uri="{FF2B5EF4-FFF2-40B4-BE49-F238E27FC236}">
                    <a14:artisticCrisscrossEtching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4">
                <a:extLst>
                  <a:ext uri="{FF2B5EF4-FFF2-40B4-BE49-F238E27FC236}">
                    <a14:artisticCrisscrossEtching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5"/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/>
          <p:cNvCxnSpPr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/>
          <p:cNvCxnSpPr/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/>
          <p:cNvCxnSpPr/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/>
          <p:cNvCxnSpPr/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/>
          <p:cNvCxnSpPr/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/>
          <p:cNvCxnSpPr/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4:artisticCrisscrossEtching id="{02BAF916-58CF-4FD0-890D-BA0BCF64162E}"/>
                  </a:ext>
                </a:extLst>
              </p:cNvPr>
              <p:cNvSpPr txBox="1"/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blipFill rotWithShape="1">
                <a:blip r:embed="rId7"/>
                <a:stretch>
                  <a:fillRect r="-121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2" name="Arrow: Down 31"/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4:artisticCrisscrossEtching id="{713C3F4B-69BD-40DB-8372-6AC44D8DD33A}"/>
                  </a:ext>
                </a:extLst>
              </p:cNvPr>
              <p:cNvSpPr txBox="1"/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blipFill rotWithShape="1">
                <a:blip r:embed="rId8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: 圆角 35"/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10">
                <a:extLst>
                  <a:ext uri="{FF2B5EF4-FFF2-40B4-BE49-F238E27FC236}">
                    <a14:artisticCrisscrossEtching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 rotWithShape="1">
                <a:blip r:embed="rId2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1">
                <a:extLst>
                  <a:ext uri="{FF2B5EF4-FFF2-40B4-BE49-F238E27FC236}">
                    <a14:artisticCrisscrossEtching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 rotWithShape="1">
                <a:blip r:embed="rId3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2">
                <a:extLst>
                  <a:ext uri="{FF2B5EF4-FFF2-40B4-BE49-F238E27FC236}">
                    <a14:artisticCrisscrossEtching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3">
                <a:extLst>
                  <a:ext uri="{FF2B5EF4-FFF2-40B4-BE49-F238E27FC236}">
                    <a14:artisticCrisscrossEtching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4">
                <a:extLst>
                  <a:ext uri="{FF2B5EF4-FFF2-40B4-BE49-F238E27FC236}">
                    <a14:artisticCrisscrossEtching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5"/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/>
          <p:cNvCxnSpPr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29" name="Arrow: Down 28"/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4:artisticCrisscrossEtching id="{A6BD0518-971D-4E22-B89A-2F11117AE4B7}"/>
                  </a:ext>
                </a:extLst>
              </p:cNvPr>
              <p:cNvSpPr txBox="1"/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be its root.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blipFill rotWithShape="1">
                <a:blip r:embed="rId7"/>
                <a:stretch>
                  <a:fillRect r="-36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4:artisticCrisscrossEtching id="{39299E85-009D-48D9-BDA6-ABABD9D4B58C}"/>
                  </a:ext>
                </a:extLst>
              </p:cNvPr>
              <p:cNvSpPr txBox="1"/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But how to identify each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By definition,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reachable from itself.</a:t>
                </a:r>
              </a:p>
              <a:p>
                <a:pPr>
                  <a:spcBef>
                    <a:spcPts val="600"/>
                  </a:spcBef>
                </a:pPr>
                <a:endParaRPr lang="en-US" sz="2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DAG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/>
              <a:t>Example:</a:t>
            </a:r>
            <a:endParaRPr lang="en-US" sz="2400" b="1" dirty="0"/>
          </a:p>
          <a:p>
            <a:pPr lvl="1">
              <a:spcBef>
                <a:spcPts val="0"/>
              </a:spcBef>
            </a:pPr>
            <a:r>
              <a:rPr lang="en-US" sz="2000" dirty="0"/>
              <a:t>Consider how you get dressed in the morning.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Must don certain garments before others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before shoes)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Other items may be put on in any order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and pants)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This process can be modeled by a DAG!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264" t="2590" r="1954" b="2084"/>
          <a:stretch>
            <a:fillRect/>
          </a:stretch>
        </p:blipFill>
        <p:spPr>
          <a:xfrm>
            <a:off x="4246179" y="4094633"/>
            <a:ext cx="4269170" cy="2398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28649" y="4462756"/>
            <a:ext cx="331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is a valid order to perform all the task?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[==&gt;]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easy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then it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By definition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clearly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[&lt;==]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hard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For the sake of contradiction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be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’s parent in the DFS tree.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 is a SCC,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can reach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including the ones on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Thus, when executing DFS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it will examine a path containing zero or more tree edges and then a back edge pointing to some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dirty="0"/>
                  <a:t> in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But this 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since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 Contradiction!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4:artisticCrisscrossEtching id="{E8512BF2-C01C-4EE1-A5D9-9CC8B89AE353}"/>
                  </a:ext>
                </a:extLst>
              </p:cNvPr>
              <p:cNvSpPr txBox="1"/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be its root. 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613" t="-4717" r="-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4:artisticCrisscrossEtching id="{97E6F985-380E-4551-8CF5-E2A3224276DA}"/>
                  </a:ext>
                </a:extLst>
              </p:cNvPr>
              <p:cNvSpPr txBox="1"/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be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via a path of tree edges followed by at most one non-tree edge.</a:t>
                </a:r>
                <a:b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Lemma: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13" t="-3289" r="-84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矩形 5"/>
          <p:cNvSpPr/>
          <p:nvPr/>
        </p:nvSpPr>
        <p:spPr>
          <a:xfrm>
            <a:off x="320306" y="3317541"/>
            <a:ext cx="2731239" cy="219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Tarjan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 = 0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S be a stack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(each node v)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NIL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false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(each node v)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(!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TarjanDFS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5">
                <a:extLst>
                  <a:ext uri="{FF2B5EF4-FFF2-40B4-BE49-F238E27FC236}">
                    <a14:artisticCrisscrossEtching id="{A8A27AA1-74E4-4A08-9B03-0C087E2C6EBE}"/>
                  </a:ext>
                </a:extLst>
              </p:cNvPr>
              <p:cNvSpPr/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TarjanDFS(v):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true, time = time+1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time,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S.push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(!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tree edge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TarjanDFS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(w)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else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NIL)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non tree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repeat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S.pop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until (w==v)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blipFill rotWithShape="1">
                <a:blip r:embed="rId3"/>
                <a:stretch>
                  <a:fillRect l="-459" t="-558" b="-2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4:artisticCrisscrossEtching id="{EA48961A-40F6-425E-BE68-37BAC8B7C522}"/>
                  </a:ext>
                </a:extLst>
              </p:cNvPr>
              <p:cNvSpPr txBox="1"/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dirty="0"/>
                  <a:t>(One DFS pass, and push/pop once for each node.)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Ch.22 (22.4-22.5)</a:t>
            </a:r>
            <a:endParaRPr lang="en-GB" sz="2400" dirty="0"/>
          </a:p>
          <a:p>
            <a:r>
              <a:rPr lang="en-GB" sz="2400" baseline="30000" dirty="0"/>
              <a:t>*</a:t>
            </a:r>
            <a:r>
              <a:rPr lang="en-GB" sz="2400" dirty="0"/>
              <a:t>If you want to know more about </a:t>
            </a:r>
            <a:r>
              <a:rPr lang="en-GB" sz="2400" dirty="0" err="1"/>
              <a:t>Tarjan’s</a:t>
            </a:r>
            <a:r>
              <a:rPr lang="en-GB" sz="2400" dirty="0"/>
              <a:t> SCC algorithm:</a:t>
            </a:r>
            <a:endParaRPr lang="en-GB" sz="2400" dirty="0"/>
          </a:p>
          <a:p>
            <a:pPr lvl="1"/>
            <a:r>
              <a:rPr lang="en-GB" sz="2000" dirty="0"/>
              <a:t>[</a:t>
            </a:r>
            <a:r>
              <a:rPr lang="en-US" sz="2000" dirty="0"/>
              <a:t>Erickson v1</a:t>
            </a:r>
            <a:r>
              <a:rPr lang="en-GB" sz="2000" dirty="0"/>
              <a:t>] Ch.6 (6.6)</a:t>
            </a:r>
            <a:endParaRPr lang="en-GB" sz="2000" dirty="0"/>
          </a:p>
          <a:p>
            <a:pPr lvl="1"/>
            <a:r>
              <a:rPr lang="en-GB" sz="2000" dirty="0" err="1"/>
              <a:t>Tarjan’s</a:t>
            </a:r>
            <a:r>
              <a:rPr lang="en-GB" sz="2000" dirty="0"/>
              <a:t> original paper entitled “</a:t>
            </a:r>
            <a:r>
              <a:rPr lang="en-US" sz="2000" dirty="0"/>
              <a:t>Depth-First Search and Linear Graph Algorithms</a:t>
            </a:r>
            <a:r>
              <a:rPr lang="en-GB" sz="2000" dirty="0"/>
              <a:t>” (</a:t>
            </a:r>
            <a:r>
              <a:rPr lang="en-GB" sz="2000" dirty="0">
                <a:hlinkClick r:id="rId1"/>
              </a:rPr>
              <a:t>https://doi.org/10.1137/0201010</a:t>
            </a:r>
            <a:r>
              <a:rPr lang="en-GB" sz="2000" dirty="0"/>
              <a:t>)</a:t>
            </a:r>
            <a:endParaRPr 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81426BF5-B04D-42FB-BCD3-22CB2A641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400" dirty="0"/>
                  <a:t> of a DAG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linear ordering of its vertices</a:t>
                </a:r>
                <a:r>
                  <a:rPr lang="en-US" sz="2400" dirty="0"/>
                  <a:t> such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appears 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defines a </a:t>
                </a:r>
                <a:r>
                  <a:rPr lang="en-US" sz="2400" i="1" dirty="0"/>
                  <a:t>partial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,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 </a:t>
                </a:r>
                <a:r>
                  <a:rPr lang="en-US" sz="2400" dirty="0"/>
                  <a:t>gives a </a:t>
                </a:r>
                <a:r>
                  <a:rPr lang="en-US" sz="2400" i="1" dirty="0"/>
                  <a:t>total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satisfying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Topological sort is impossible if the graph contains a cycle.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given graph may have multiple different valid topological ordering.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9" y="5929875"/>
            <a:ext cx="5507422" cy="56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287" t="2590" r="1953" b="2084"/>
          <a:stretch>
            <a:fillRect/>
          </a:stretch>
        </p:blipFill>
        <p:spPr>
          <a:xfrm>
            <a:off x="5931745" y="4824248"/>
            <a:ext cx="2938986" cy="166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73269" y="5167312"/>
            <a:ext cx="5270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topological ordering arranges the vertices along a horizontal line so that all edges go “from left to right”.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269" y="4593415"/>
            <a:ext cx="550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generate a topological ordering?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[==&gt;]: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DFS yields back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DFS forest, meaning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together with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this creates a cycle. Contradiction!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2891706" y="5167312"/>
            <a:ext cx="3360587" cy="461665"/>
            <a:chOff x="2891706" y="5167312"/>
            <a:chExt cx="3360587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>
                  <a:extLst>
                    <a:ext uri="{FF2B5EF4-FFF2-40B4-BE49-F238E27FC236}">
                      <a14:artisticCrisscrossEtching id="{09227016-CF2B-470F-AE46-26C239CF1D42}"/>
                    </a:ext>
                  </a:extLst>
                </p:cNvPr>
                <p:cNvSpPr/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>
                  <a:extLst>
                    <a:ext uri="{FF2B5EF4-FFF2-40B4-BE49-F238E27FC236}">
                      <a14:artisticCrisscrossEtching id="{1C0F26EE-8918-43F2-9122-E22CA1722F02}"/>
                    </a:ext>
                  </a:extLst>
                </p:cNvPr>
                <p:cNvSpPr/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9" name="直接箭头连接符 8"/>
            <p:cNvCxnSpPr>
              <a:stCxn id="5" idx="6"/>
              <a:endCxn id="7" idx="2"/>
            </p:cNvCxnSpPr>
            <p:nvPr/>
          </p:nvCxnSpPr>
          <p:spPr>
            <a:xfrm>
              <a:off x="2891706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3771470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6"/>
            </p:cNvCxnSpPr>
            <p:nvPr/>
          </p:nvCxnSpPr>
          <p:spPr>
            <a:xfrm>
              <a:off x="4651234" y="5447136"/>
              <a:ext cx="516082" cy="1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6" idx="2"/>
            </p:cNvCxnSpPr>
            <p:nvPr/>
          </p:nvCxnSpPr>
          <p:spPr>
            <a:xfrm>
              <a:off x="5782100" y="5452074"/>
              <a:ext cx="470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162764" y="51673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  <a:endParaRPr lang="en-US" sz="24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28024" y="5265295"/>
            <a:ext cx="4087951" cy="368621"/>
            <a:chOff x="2528024" y="5265295"/>
            <a:chExt cx="4087951" cy="3686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4:artisticCrisscrossEtching id="{4AD229A7-25DD-4714-93D5-E56EC6340111}"/>
                    </a:ext>
                  </a:extLst>
                </p:cNvPr>
                <p:cNvSpPr/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4:artisticCrisscrossEtching id="{21D43D78-4C97-4A80-976D-35481F4995B5}"/>
                    </a:ext>
                  </a:extLst>
                </p:cNvPr>
                <p:cNvSpPr/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6" name="连接符: 曲线 15"/>
            <p:cNvCxnSpPr>
              <a:stCxn id="6" idx="4"/>
              <a:endCxn id="5" idx="4"/>
            </p:cNvCxnSpPr>
            <p:nvPr/>
          </p:nvCxnSpPr>
          <p:spPr>
            <a:xfrm rot="5400000" flipH="1">
              <a:off x="4569531" y="3769312"/>
              <a:ext cx="4938" cy="3724269"/>
            </a:xfrm>
            <a:prstGeom prst="curvedConnector3">
              <a:avLst>
                <a:gd name="adj1" fmla="val -462940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3185050" y="3637150"/>
              <a:ext cx="132253" cy="6932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185050" y="3637150"/>
                <a:ext cx="132253" cy="6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3131600" y="3607707"/>
              <a:ext cx="141162" cy="299901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131600" y="3607707"/>
                <a:ext cx="141162" cy="299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墨迹 14"/>
              <p14:cNvContentPartPr/>
              <p14:nvPr/>
            </p14:nvContentPartPr>
            <p14:xfrm>
              <a:off x="3196014" y="3760396"/>
              <a:ext cx="38374" cy="26635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196014" y="3760396"/>
                <a:ext cx="38374" cy="26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墨迹 16"/>
              <p14:cNvContentPartPr/>
              <p14:nvPr/>
            </p14:nvContentPartPr>
            <p14:xfrm>
              <a:off x="3228906" y="3672070"/>
              <a:ext cx="241209" cy="40106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228906" y="3672070"/>
                <a:ext cx="241209" cy="401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0" name="墨迹 19"/>
              <p14:cNvContentPartPr/>
              <p14:nvPr/>
            </p14:nvContentPartPr>
            <p14:xfrm>
              <a:off x="3412553" y="3713837"/>
              <a:ext cx="13705" cy="25847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412553" y="3713837"/>
                <a:ext cx="13705" cy="258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1" name="墨迹 20"/>
              <p14:cNvContentPartPr/>
              <p14:nvPr/>
            </p14:nvContentPartPr>
            <p14:xfrm>
              <a:off x="3448187" y="3713837"/>
              <a:ext cx="137050" cy="27045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448187" y="3713837"/>
                <a:ext cx="137050" cy="270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2" name="墨迹 21"/>
              <p14:cNvContentPartPr/>
              <p14:nvPr/>
            </p14:nvContentPartPr>
            <p14:xfrm>
              <a:off x="3459151" y="3774091"/>
              <a:ext cx="120604" cy="8490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459151" y="3774091"/>
                <a:ext cx="120604" cy="84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3" name="墨迹 22"/>
              <p14:cNvContentPartPr/>
              <p14:nvPr/>
            </p14:nvContentPartPr>
            <p14:xfrm>
              <a:off x="3678431" y="3717602"/>
              <a:ext cx="16446" cy="23879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678431" y="3717602"/>
                <a:ext cx="16446" cy="238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4" name="墨迹 23"/>
              <p14:cNvContentPartPr/>
              <p14:nvPr/>
            </p14:nvContentPartPr>
            <p14:xfrm>
              <a:off x="3711323" y="3631672"/>
              <a:ext cx="142533" cy="31530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711323" y="3631672"/>
                <a:ext cx="142533" cy="315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5" name="墨迹 24"/>
              <p14:cNvContentPartPr/>
              <p14:nvPr/>
            </p14:nvContentPartPr>
            <p14:xfrm>
              <a:off x="3675690" y="3702881"/>
              <a:ext cx="74007" cy="12050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675690" y="3702881"/>
                <a:ext cx="74007" cy="120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6" name="墨迹 25"/>
              <p14:cNvContentPartPr/>
              <p14:nvPr/>
            </p14:nvContentPartPr>
            <p14:xfrm>
              <a:off x="3700359" y="3752180"/>
              <a:ext cx="93194" cy="10767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700359" y="3752180"/>
                <a:ext cx="93194" cy="107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7" name="墨迹 26"/>
              <p14:cNvContentPartPr/>
              <p14:nvPr/>
            </p14:nvContentPartPr>
            <p14:xfrm>
              <a:off x="3755179" y="3869949"/>
              <a:ext cx="49338" cy="4656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755179" y="3869949"/>
                <a:ext cx="49338" cy="4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8" name="墨迹 27"/>
              <p14:cNvContentPartPr/>
              <p14:nvPr/>
            </p14:nvContentPartPr>
            <p14:xfrm>
              <a:off x="3985424" y="3653583"/>
              <a:ext cx="153496" cy="22595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985424" y="3653583"/>
                <a:ext cx="153496" cy="225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9" name="墨迹 28"/>
              <p14:cNvContentPartPr/>
              <p14:nvPr/>
            </p14:nvContentPartPr>
            <p14:xfrm>
              <a:off x="4062172" y="3779568"/>
              <a:ext cx="97306" cy="14241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062172" y="3779568"/>
                <a:ext cx="97306" cy="142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0" name="墨迹 29"/>
              <p14:cNvContentPartPr/>
              <p14:nvPr/>
            </p14:nvContentPartPr>
            <p14:xfrm>
              <a:off x="4341755" y="3675493"/>
              <a:ext cx="60302" cy="6573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341755" y="3675493"/>
                <a:ext cx="60302" cy="65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1" name="墨迹 30"/>
              <p14:cNvContentPartPr/>
              <p14:nvPr/>
            </p14:nvContentPartPr>
            <p14:xfrm>
              <a:off x="4274258" y="3752180"/>
              <a:ext cx="147843" cy="6025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274258" y="3752180"/>
                <a:ext cx="147843" cy="60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2" name="墨迹 31"/>
              <p14:cNvContentPartPr/>
              <p14:nvPr/>
            </p14:nvContentPartPr>
            <p14:xfrm>
              <a:off x="4275971" y="3741225"/>
              <a:ext cx="82230" cy="22047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275971" y="3741225"/>
                <a:ext cx="82230" cy="220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3" name="墨迹 32"/>
              <p14:cNvContentPartPr/>
              <p14:nvPr/>
            </p14:nvContentPartPr>
            <p14:xfrm>
              <a:off x="4336273" y="3823389"/>
              <a:ext cx="115122" cy="12410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336273" y="3823389"/>
                <a:ext cx="115122" cy="1241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4525060" y="3697404"/>
              <a:ext cx="101760" cy="14584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525060" y="3697404"/>
                <a:ext cx="101760" cy="1458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5" name="墨迹 34"/>
              <p14:cNvContentPartPr/>
              <p14:nvPr/>
            </p14:nvContentPartPr>
            <p14:xfrm>
              <a:off x="4572000" y="3686448"/>
              <a:ext cx="239324" cy="257449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572000" y="3686448"/>
                <a:ext cx="239324" cy="257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6" name="墨迹 35"/>
              <p14:cNvContentPartPr/>
              <p14:nvPr/>
            </p14:nvContentPartPr>
            <p14:xfrm>
              <a:off x="4758388" y="3796001"/>
              <a:ext cx="21928" cy="204213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758388" y="3796001"/>
                <a:ext cx="21928" cy="204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7" name="墨迹 36"/>
              <p14:cNvContentPartPr/>
              <p14:nvPr/>
            </p14:nvContentPartPr>
            <p14:xfrm>
              <a:off x="4835136" y="3834345"/>
              <a:ext cx="49338" cy="7120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835136" y="3834345"/>
                <a:ext cx="49338" cy="712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8" name="墨迹 37"/>
              <p14:cNvContentPartPr/>
              <p14:nvPr/>
            </p14:nvContentPartPr>
            <p14:xfrm>
              <a:off x="5224359" y="3752180"/>
              <a:ext cx="104158" cy="2191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224359" y="3752180"/>
                <a:ext cx="104158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9" name="墨迹 38"/>
              <p14:cNvContentPartPr/>
              <p14:nvPr/>
            </p14:nvContentPartPr>
            <p14:xfrm>
              <a:off x="5202431" y="3823389"/>
              <a:ext cx="157094" cy="10956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202431" y="3823389"/>
                <a:ext cx="157094" cy="10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0" name="墨迹 39"/>
              <p14:cNvContentPartPr/>
              <p14:nvPr/>
            </p14:nvContentPartPr>
            <p14:xfrm>
              <a:off x="5334000" y="3724792"/>
              <a:ext cx="75377" cy="150635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334000" y="3724792"/>
                <a:ext cx="75377" cy="150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1" name="墨迹 40"/>
              <p14:cNvContentPartPr/>
              <p14:nvPr/>
            </p14:nvContentPartPr>
            <p14:xfrm>
              <a:off x="5072747" y="3719314"/>
              <a:ext cx="105015" cy="19719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072747" y="3719314"/>
                <a:ext cx="105015" cy="19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2" name="墨迹 41"/>
              <p14:cNvContentPartPr/>
              <p14:nvPr/>
            </p14:nvContentPartPr>
            <p14:xfrm>
              <a:off x="5608100" y="3661799"/>
              <a:ext cx="109640" cy="30024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608100" y="3661799"/>
                <a:ext cx="109640" cy="300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3" name="墨迹 42"/>
              <p14:cNvContentPartPr/>
              <p14:nvPr/>
            </p14:nvContentPartPr>
            <p14:xfrm>
              <a:off x="5575208" y="3768613"/>
              <a:ext cx="95936" cy="27388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575208" y="3768613"/>
                <a:ext cx="95936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4" name="墨迹 43"/>
              <p14:cNvContentPartPr/>
              <p14:nvPr/>
            </p14:nvContentPartPr>
            <p14:xfrm>
              <a:off x="5838345" y="3782307"/>
              <a:ext cx="106899" cy="19172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838345" y="3782307"/>
                <a:ext cx="106899" cy="1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5" name="墨迹 44"/>
              <p14:cNvContentPartPr/>
              <p14:nvPr/>
            </p14:nvContentPartPr>
            <p14:xfrm>
              <a:off x="6106964" y="3659060"/>
              <a:ext cx="52079" cy="21911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6106964" y="3659060"/>
                <a:ext cx="52079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6" name="墨迹 45"/>
              <p14:cNvContentPartPr/>
              <p14:nvPr/>
            </p14:nvContentPartPr>
            <p14:xfrm>
              <a:off x="6013769" y="3774091"/>
              <a:ext cx="142533" cy="3286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6013769" y="3774091"/>
                <a:ext cx="142533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7" name="墨迹 46"/>
              <p14:cNvContentPartPr/>
              <p14:nvPr/>
            </p14:nvContentPartPr>
            <p14:xfrm>
              <a:off x="6063107" y="3741225"/>
              <a:ext cx="228018" cy="27525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6063107" y="3741225"/>
                <a:ext cx="228018" cy="275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8" name="墨迹 47"/>
              <p14:cNvContentPartPr/>
              <p14:nvPr/>
            </p14:nvContentPartPr>
            <p14:xfrm>
              <a:off x="6189194" y="3741225"/>
              <a:ext cx="21928" cy="312225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6189194" y="3741225"/>
                <a:ext cx="21928" cy="31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9" name="墨迹 48"/>
              <p14:cNvContentPartPr/>
              <p14:nvPr/>
            </p14:nvContentPartPr>
            <p14:xfrm>
              <a:off x="6370100" y="3785046"/>
              <a:ext cx="107585" cy="169806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6370100" y="3785046"/>
                <a:ext cx="107585" cy="169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0" name="墨迹 49"/>
              <p14:cNvContentPartPr/>
              <p14:nvPr/>
            </p14:nvContentPartPr>
            <p14:xfrm>
              <a:off x="6529079" y="3746702"/>
              <a:ext cx="131568" cy="547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6529079" y="3746702"/>
                <a:ext cx="131568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1" name="墨迹 50"/>
              <p14:cNvContentPartPr/>
              <p14:nvPr/>
            </p14:nvContentPartPr>
            <p14:xfrm>
              <a:off x="6530963" y="3702881"/>
              <a:ext cx="96792" cy="320613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6530963" y="3702881"/>
                <a:ext cx="96792" cy="320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2" name="墨迹 51"/>
              <p14:cNvContentPartPr/>
              <p14:nvPr/>
            </p14:nvContentPartPr>
            <p14:xfrm>
              <a:off x="6691483" y="3721197"/>
              <a:ext cx="126258" cy="210376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6691483" y="3721197"/>
                <a:ext cx="126258" cy="210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3" name="墨迹 52"/>
              <p14:cNvContentPartPr/>
              <p14:nvPr/>
            </p14:nvContentPartPr>
            <p14:xfrm>
              <a:off x="6753842" y="3841192"/>
              <a:ext cx="115122" cy="16569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6753842" y="3841192"/>
                <a:ext cx="115122" cy="165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4" name="墨迹 53"/>
              <p14:cNvContentPartPr/>
              <p14:nvPr/>
            </p14:nvContentPartPr>
            <p14:xfrm>
              <a:off x="7016978" y="3730269"/>
              <a:ext cx="90453" cy="21911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016978" y="3730269"/>
                <a:ext cx="90453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5" name="墨迹 54"/>
              <p14:cNvContentPartPr/>
              <p14:nvPr/>
            </p14:nvContentPartPr>
            <p14:xfrm>
              <a:off x="7011496" y="3741225"/>
              <a:ext cx="283180" cy="227322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011496" y="3741225"/>
                <a:ext cx="283180" cy="227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6" name="墨迹 55"/>
              <p14:cNvContentPartPr/>
              <p14:nvPr/>
            </p14:nvContentPartPr>
            <p14:xfrm>
              <a:off x="7397978" y="3726846"/>
              <a:ext cx="137564" cy="224583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397978" y="3726846"/>
                <a:ext cx="137564" cy="224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7" name="墨迹 56"/>
              <p14:cNvContentPartPr/>
              <p14:nvPr/>
            </p14:nvContentPartPr>
            <p14:xfrm>
              <a:off x="7603553" y="3719314"/>
              <a:ext cx="16447" cy="282783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603553" y="3719314"/>
                <a:ext cx="16447" cy="282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8" name="墨迹 57"/>
              <p14:cNvContentPartPr/>
              <p14:nvPr/>
            </p14:nvContentPartPr>
            <p14:xfrm>
              <a:off x="7598072" y="3724792"/>
              <a:ext cx="142532" cy="19172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598072" y="3724792"/>
                <a:ext cx="142532" cy="1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9" name="墨迹 58"/>
              <p14:cNvContentPartPr/>
              <p14:nvPr/>
            </p14:nvContentPartPr>
            <p14:xfrm>
              <a:off x="7592590" y="3815173"/>
              <a:ext cx="150755" cy="24649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592590" y="3815173"/>
                <a:ext cx="150755" cy="24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0" name="墨迹 59"/>
              <p14:cNvContentPartPr/>
              <p14:nvPr/>
            </p14:nvContentPartPr>
            <p14:xfrm>
              <a:off x="7800906" y="3752180"/>
              <a:ext cx="82230" cy="186240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800906" y="3752180"/>
                <a:ext cx="82230" cy="186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1" name="墨迹 60"/>
              <p14:cNvContentPartPr/>
              <p14:nvPr/>
            </p14:nvContentPartPr>
            <p14:xfrm>
              <a:off x="8042115" y="3716062"/>
              <a:ext cx="75377" cy="66245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8042115" y="3716062"/>
                <a:ext cx="75377" cy="66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2" name="墨迹 61"/>
              <p14:cNvContentPartPr/>
              <p14:nvPr/>
            </p14:nvContentPartPr>
            <p14:xfrm>
              <a:off x="7948920" y="3828867"/>
              <a:ext cx="222364" cy="16433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948920" y="3828867"/>
                <a:ext cx="222364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3" name="墨迹 62"/>
              <p14:cNvContentPartPr/>
              <p14:nvPr/>
            </p14:nvContentPartPr>
            <p14:xfrm>
              <a:off x="8009222" y="3779568"/>
              <a:ext cx="52936" cy="167068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009222" y="3779568"/>
                <a:ext cx="52936" cy="1670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4" name="墨迹 63"/>
              <p14:cNvContentPartPr/>
              <p14:nvPr/>
            </p14:nvContentPartPr>
            <p14:xfrm>
              <a:off x="8047596" y="3726675"/>
              <a:ext cx="217397" cy="250088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047596" y="3726675"/>
                <a:ext cx="217397" cy="250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5" name="墨迹 64"/>
              <p14:cNvContentPartPr/>
              <p14:nvPr/>
            </p14:nvContentPartPr>
            <p14:xfrm>
              <a:off x="8272359" y="3682340"/>
              <a:ext cx="169943" cy="264981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272359" y="3682340"/>
                <a:ext cx="169943" cy="264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6" name="墨迹 65"/>
              <p14:cNvContentPartPr/>
              <p14:nvPr/>
            </p14:nvContentPartPr>
            <p14:xfrm>
              <a:off x="8268762" y="3757658"/>
              <a:ext cx="179022" cy="19514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268762" y="3757658"/>
                <a:ext cx="179022" cy="195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7" name="墨迹 66"/>
              <p14:cNvContentPartPr/>
              <p14:nvPr/>
            </p14:nvContentPartPr>
            <p14:xfrm>
              <a:off x="8606762" y="3708359"/>
              <a:ext cx="118549" cy="153374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606762" y="3708359"/>
                <a:ext cx="118549" cy="153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8" name="墨迹 67"/>
              <p14:cNvContentPartPr/>
              <p14:nvPr/>
            </p14:nvContentPartPr>
            <p14:xfrm>
              <a:off x="8565647" y="3664538"/>
              <a:ext cx="90454" cy="179392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565647" y="3664538"/>
                <a:ext cx="90454" cy="179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9" name="墨迹 68"/>
              <p14:cNvContentPartPr/>
              <p14:nvPr/>
            </p14:nvContentPartPr>
            <p14:xfrm>
              <a:off x="8477764" y="3702881"/>
              <a:ext cx="271531" cy="238278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477764" y="3702881"/>
                <a:ext cx="271531" cy="23827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[&lt;==]: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cycle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be the first node to be discovered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By the White-path theorem,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DFS forest.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then when processing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becomes a back edge!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6618401" y="5283589"/>
            <a:ext cx="1896949" cy="1209284"/>
            <a:chOff x="6618401" y="5261493"/>
            <a:chExt cx="1896949" cy="12092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椭圆 19">
                  <a:extLst>
                    <a:ext uri="{FF2B5EF4-FFF2-40B4-BE49-F238E27FC236}">
                      <a14:artisticCrisscrossEtching id="{B091DC44-2907-41B4-962D-691FB62929A0}"/>
                    </a:ext>
                  </a:extLst>
                </p:cNvPr>
                <p:cNvSpPr/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2" name="直接箭头连接符 21"/>
            <p:cNvCxnSpPr>
              <a:stCxn id="28" idx="6"/>
              <a:endCxn id="20" idx="0"/>
            </p:cNvCxnSpPr>
            <p:nvPr/>
          </p:nvCxnSpPr>
          <p:spPr>
            <a:xfrm>
              <a:off x="7748716" y="5443334"/>
              <a:ext cx="584793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0" idx="4"/>
              <a:endCxn id="26" idx="3"/>
            </p:cNvCxnSpPr>
            <p:nvPr/>
          </p:nvCxnSpPr>
          <p:spPr>
            <a:xfrm flipH="1">
              <a:off x="7878820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254931" y="60091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  <a:endParaRPr lang="en-US" sz="24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椭圆 27">
                  <a:extLst>
                    <a:ext uri="{FF2B5EF4-FFF2-40B4-BE49-F238E27FC236}">
                      <a14:artisticCrisscrossEtching id="{32612E07-9071-4F68-BEDB-5650A88763C1}"/>
                    </a:ext>
                  </a:extLst>
                </p:cNvPr>
                <p:cNvSpPr/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椭圆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椭圆 28">
                  <a:extLst>
                    <a:ext uri="{FF2B5EF4-FFF2-40B4-BE49-F238E27FC236}">
                      <a14:artisticCrisscrossEtching id="{3C0294F2-3CDD-4FD9-B190-C6C90C65D2DC}"/>
                    </a:ext>
                  </a:extLst>
                </p:cNvPr>
                <p:cNvSpPr/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椭圆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5" name="直接箭头连接符 34"/>
            <p:cNvCxnSpPr>
              <a:stCxn id="26" idx="1"/>
              <a:endCxn id="29" idx="4"/>
            </p:cNvCxnSpPr>
            <p:nvPr/>
          </p:nvCxnSpPr>
          <p:spPr>
            <a:xfrm flipH="1" flipV="1">
              <a:off x="6800242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0"/>
              <a:endCxn id="28" idx="2"/>
            </p:cNvCxnSpPr>
            <p:nvPr/>
          </p:nvCxnSpPr>
          <p:spPr>
            <a:xfrm flipV="1">
              <a:off x="6800242" y="5443334"/>
              <a:ext cx="584792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exploring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cannot be GRAY.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have a back edge.)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WHITE,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BLACK, then trivially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: 圆角 3"/>
          <p:cNvSpPr/>
          <p:nvPr/>
        </p:nvSpPr>
        <p:spPr>
          <a:xfrm>
            <a:off x="865042" y="2605424"/>
            <a:ext cx="7795481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/>
          <p:cNvSpPr/>
          <p:nvPr/>
        </p:nvSpPr>
        <p:spPr>
          <a:xfrm>
            <a:off x="865042" y="3562201"/>
            <a:ext cx="8173855" cy="358158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/>
          <p:cNvSpPr/>
          <p:nvPr/>
        </p:nvSpPr>
        <p:spPr>
          <a:xfrm>
            <a:off x="865043" y="1689882"/>
            <a:ext cx="7650308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0AFC1A6A-6EFE-4D8E-8AE7-2BF9095C17B1}"/>
                  </a:ext>
                </a:extLst>
              </p:cNvPr>
              <p:cNvSpPr txBox="1"/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842" t="-9091" r="-11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034" t="1617" r="31839" b="38803"/>
          <a:stretch>
            <a:fillRect/>
          </a:stretch>
        </p:blipFill>
        <p:spPr>
          <a:xfrm>
            <a:off x="178676" y="4485468"/>
            <a:ext cx="4099035" cy="200740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2028496" y="509373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914446" y="464288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3553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190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931400" y="5616737"/>
            <a:ext cx="6033924" cy="876136"/>
            <a:chOff x="2931400" y="5616737"/>
            <a:chExt cx="6033924" cy="87613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1034" t="73481" r="153" b="515"/>
            <a:stretch>
              <a:fillRect/>
            </a:stretch>
          </p:blipFill>
          <p:spPr>
            <a:xfrm>
              <a:off x="2931400" y="5616737"/>
              <a:ext cx="6033924" cy="8761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矩形: 圆角 13"/>
            <p:cNvSpPr/>
            <p:nvPr/>
          </p:nvSpPr>
          <p:spPr>
            <a:xfrm>
              <a:off x="3218793" y="6266091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063343" y="6266090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907893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5585371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235043" y="6266088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6898618" y="6266088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7466943" y="6266087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8027058" y="6266086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8649686" y="6266085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On-screen Show (4:3)</PresentationFormat>
  <Paragraphs>479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(Some) Applications of DFS</vt:lpstr>
      <vt:lpstr>Directed Acyclic Graphs (DAG)</vt:lpstr>
      <vt:lpstr>Application of DAG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Source and Sink in DAG</vt:lpstr>
      <vt:lpstr>Alt Algorithm for Topo-Sort</vt:lpstr>
      <vt:lpstr>(Strongly) Connected Components</vt:lpstr>
      <vt:lpstr>Computing CC and SCC</vt:lpstr>
      <vt:lpstr>Component Graph</vt:lpstr>
      <vt:lpstr>Computing SCC</vt:lpstr>
      <vt:lpstr>Computing SCC</vt:lpstr>
      <vt:lpstr>Computing SCC</vt:lpstr>
      <vt:lpstr>Computing SCC</vt:lpstr>
      <vt:lpstr>Computing SCC</vt:lpstr>
      <vt:lpstr>Computing SCC</vt:lpstr>
      <vt:lpstr>*Tarjan’s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method to identify root of SCC</vt:lpstr>
      <vt:lpstr>Tarjan’s method to identify root of SCC</vt:lpstr>
      <vt:lpstr>Tarjan’s method to identify root of SCC</vt:lpstr>
      <vt:lpstr>Tarjan’s SCC Algorithm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DFS</dc:title>
  <dc:creator>Chaodong</dc:creator>
  <cp:lastModifiedBy>iPad</cp:lastModifiedBy>
  <cp:revision>91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2052-10.16.0</vt:lpwstr>
  </property>
</Properties>
</file>