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290" r:id="rId24"/>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ambria Math" panose="02040503050406030204" pitchFamily="18"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63" autoAdjust="0"/>
  </p:normalViewPr>
  <p:slideViewPr>
    <p:cSldViewPr snapToGrid="0" showGuides="1">
      <p:cViewPr varScale="1">
        <p:scale>
          <a:sx n="90" d="100"/>
          <a:sy n="90" d="100"/>
        </p:scale>
        <p:origin x="13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5"/>
    </inkml:context>
    <inkml:brush xml:id="br0">
      <inkml:brushProperty name="width" value="0.0401411131024361" units="cm"/>
      <inkml:brushProperty name="height" value="0.0401411131024361" units="cm"/>
      <inkml:brushProperty name="color" value="#F2385B"/>
      <inkml:brushProperty name="ignorePressure" value="0"/>
    </inkml:brush>
  </inkml:definitions>
  <inkml:trace contextRef="#ctx0" brushRef="#br0">34400.000000 2300.000000 548,'1.000000'54.000000'67,"4.000000"10.000000"-9 ,3.000000 10.000000-12,3.000000 9.000000-10,-1.000000 9.000000-7,-2.000000 9.000000-3,-3.000000 10.000000-3,-3.000000 10.000000-4,-4.000000 8.000000-1,-3.000000 10.000000-2,-3.000000 10.000000 0,-2.000000 9.000000-1,-1.000000-5.000000-2,3.000000-19.000000 0,3.000000-18.000000-3,4.000000-19.000000-1,-3.000000-4.000000-1,-5.000000 14.000000-2,-7.000000 11.000000-1,-5.000000 14.000000-1,-3.000000-3.000000-1,4.000000-15.000000 1,3.000000-15.000000-1,3.000000-16.000000 0,1.000000-13.000000-2,1.000000-9.000000-4,-1.000000-10.000000-5,1.000000-8.000000-4,-1.000000-25.000000-10,1.000000-36.000000-14,-1.000000-39.000000-15,1.000000-36.000000-15,-1.000000-23.000000-3,1.000000-6.000000 6,-1.000000-6.000000 8,1.000000-6.000000 6,-1.000000-6.000000 9,1.000000-2.000000 7,-1.000000-3.000000 9,1.000000-3.000000 7,-1.000000 10.000000 6,1.000000 26.000000 3,-1.000000 24.000000 2,1.000000 26.000000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7"/>
    </inkml:context>
    <inkml:brush xml:id="br0">
      <inkml:brushProperty name="width" value="0.032857246696949" units="cm"/>
      <inkml:brushProperty name="height" value="0.032857246696949" units="cm"/>
      <inkml:brushProperty name="color" value="#F2385B"/>
      <inkml:brushProperty name="ignorePressure" value="0"/>
    </inkml:brush>
  </inkml:definitions>
  <inkml:trace contextRef="#ctx0" brushRef="#br0">43800.000000 1300.000000 669,'1.000000'50.000000'-40,"4.000000"0.000000"16 ,3.000000 0.000000 17,3.000000 0.000000 17,-4.000000 4.000000 10,-8.000000 10.000000 4,-10.000000 10.000000 4,-9.000000 9.000000 5,-9.000000 7.000000 0,-5.000000 7.000000-1,-7.000000 6.000000-2,-5.000000 7.000000-2,-8.000000 4.000000-1,-5.000000 3.000000-2,-7.000000 3.000000-1,-5.000000 4.000000-2,-3.000000 4.000000-2,4.000000 6.000000-4,3.000000 7.000000-3,3.000000 6.000000-4,3.000000-5.000000-3,3.000000-16.000000-4,3.000000-15.000000-4,4.000000-15.000000-4,5.000000-17.000000 0,10.000000-15.000000 2,10.000000-15.000000 3,9.000000-16.000000 2,7.000000-23.000000-10,7.000000-27.000000-26,6.000000-28.000000-24,7.000000-28.000000-25,2.000000-7.000000-2,1.000000 16.000000 18,-1.000000 15.000000 20,1.000000 17.000000 19</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9"/>
    </inkml:context>
    <inkml:brush xml:id="br0">
      <inkml:brushProperty name="width" value="0.0283482354134321" units="cm"/>
      <inkml:brushProperty name="height" value="0.0283482354134321" units="cm"/>
      <inkml:brushProperty name="color" value="#F2385B"/>
      <inkml:brushProperty name="ignorePressure" value="0"/>
    </inkml:brush>
  </inkml:definitions>
  <inkml:trace contextRef="#ctx0" brushRef="#br0">64600.000000 21600.000000 776,'-24.000000'93.000000'30,"4.000000"-11.000000"-7 ,3.000000-14.000000-8,3.000000-11.000000-7,3.000000-11.000000-4,3.000000-5.000000-1,3.000000-7.000000-1,4.000000-5.000000 0,1.000000 0.000000 1,0.000000 10.000000 3,0.000000 10.000000 3,0.000000 9.000000 3,0.000000 1.000000 0,0.000000-6.000000-1,0.000000-6.000000-1,0.000000-6.000000-2,3.000000-7.000000-2,6.000000-6.000000-4,7.000000-6.000000-3,6.000000-6.000000-4,7.000000-9.000000-2,10.000000-8.000000-1,10.000000-10.000000-2,9.000000-9.000000 0,4.000000-10.000000-1,1.000000-9.000000 0,-1.000000-10.000000 0,1.000000-8.000000 0,-6.000000 0.000000 2,-8.000000 14.000000 0,-10.000000 11.000000 3,-9.000000 14.000000 0,-1.000000 0.000000 1,10.000000-8.000000 0,10.000000-10.000000 0,9.000000-9.000000 0,6.000000-4.000000 0,3.000000 4.000000 0,3.000000 3.000000 0,4.000000 3.000000 1,-6.000000 6.000000 0,-11.000000 9.000000 2,-14.000000 10.000000 1,-11.000000 10.000000 2,-9.000000 8.000000 4,-3.000000 10.000000 6,-3.000000 10.000000 6,-2.000000 9.000000 6,-5.000000 9.000000 2,-2.000000 9.000000 0,-3.000000 10.000000-2,-3.000000 10.000000-1,-4.000000 0.000000-3,-3.000000-5.000000-2,-3.000000-7.000000-3,-2.000000-5.000000-3,-3.000000-6.000000-6,1.000000-3.000000-6,-1.000000-3.000000-7,1.000000-2.000000-7,-1.000000-5.000000-10,1.000000-2.000000-13,-1.000000-3.000000-13,1.000000-3.000000-12</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36:30"/>
    </inkml:context>
    <inkml:brush xml:id="br0">
      <inkml:brushProperty name="width" value="0.0250065047293901" units="cm"/>
      <inkml:brushProperty name="height" value="0.0250065047293901" units="cm"/>
      <inkml:brushProperty name="color" value="#F2385B"/>
      <inkml:brushProperty name="ignorePressure" value="0"/>
    </inkml:brush>
  </inkml:definitions>
  <inkml:trace contextRef="#ctx0" brushRef="#br0">67550.000000 20650.000000 879,'32.000000'-47.000000'-10,"17.000000"6.000000"5 ,15.000000 7.000000 5,16.000000 6.000000 6,4.000000 6.000000 3,-6.000000 6.000000 0,-6.000000 7.000000 1,-6.000000 6.000000 1,-6.000000 3.000000-1,-2.000000 0.000000 0,-3.000000 0.000000 0,-3.000000 0.000000-1,-6.000000 3.000000-2,-5.000000 6.000000-1,-7.000000 7.000000-2,-5.000000 6.000000-3,-4.000000 6.000000 0,0.000000 6.000000 2,0.000000 7.000000 0,0.000000 6.000000 1,-4.000000 3.000000 1,-5.000000 0.000000-1,-7.000000 0.000000 1,-5.000000 0.000000-1,-6.000000 3.000000 0,-3.000000 6.000000-3,-3.000000 7.000000-3,-2.000000 6.000000-2,-6.000000 1.000000-1,-6.000000-3.000000 2,-6.000000-3.000000 2,-6.000000-2.000000 0,-6.000000-8.000000-1,-2.000000-8.000000-6,-3.000000-10.000000-5,-3.000000-9.000000-6,-1.000000-10.000000-4,4.000000-9.000000 0,3.000000-10.000000-2,3.000000-8.000000-2,1.000000-15.000000 0,1.000000-19.000000 1,-1.000000-18.000000 0,1.000000-19.000000 1,4.000000-2.000000 3,9.000000 16.000000 5,10.000000 15.000000 4,10.000000 17.000000 6,2.000000 5.000000 2,-3.000000-3.000000 2,-3.000000-3.000000 0,-2.000000-2.000000 2</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30"/>
    </inkml:context>
    <inkml:brush xml:id="br0">
      <inkml:brushProperty name="width" value="0.0225213691592216" units="cm"/>
      <inkml:brushProperty name="height" value="0.0225213691592216" units="cm"/>
      <inkml:brushProperty name="color" value="#F2385B"/>
      <inkml:brushProperty name="ignorePressure" value="0"/>
    </inkml:brush>
  </inkml:definitions>
  <inkml:trace contextRef="#ctx0" brushRef="#br0">67850.000000 20250.000000 976,'23.000000'-40.000000'-40,"-3.000000"23.000000"14 ,-3.000000 22.000000 14,-2.000000 22.000000 15,-6.000000 16.000000 7,-6.000000 14.000000 3,-6.000000 11.000000 2,-6.000000 14.000000 3,-6.000000 7.000000-1,-2.000000 3.000000-5,-3.000000 3.000000-4,-3.000000 4.000000-4,-1.000000-4.000000-2,4.000000-9.000000-3,3.000000-10.000000 0,3.000000-8.000000-1,1.000000-11.000000-3,1.000000-8.000000-3,-1.000000-10.000000-4,1.000000-9.000000-3,-3.000000-9.000000-2,-2.000000-5.000000-2,-3.000000-7.000000 0,-3.000000-5.000000-2,-1.000000-8.000000-1,4.000000-5.000000 1,3.000000-7.000000 1,3.000000-5.000000 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30"/>
    </inkml:context>
    <inkml:brush xml:id="br0">
      <inkml:brushProperty name="width" value="0.0328910797834396" units="cm"/>
      <inkml:brushProperty name="height" value="0.0328910797834396" units="cm"/>
      <inkml:brushProperty name="color" value="#F2385B"/>
      <inkml:brushProperty name="ignorePressure" value="0"/>
    </inkml:brush>
  </inkml:definitions>
  <inkml:trace contextRef="#ctx0" brushRef="#br0">66800.000000 19950.000000 668,'1.000000'164.000000'-15,"4.000000"-22.000000"2 ,3.000000-22.000000 3,3.000000-21.000000 4,-2.000000-12.000000 3,-6.000000 1.000000 6,-6.000000-1.000000 6,-6.000000 1.000000 6,-4.000000-6.000000 2,1.000000-8.000000-3,-1.000000-10.000000-1,1.000000-9.000000-3,-3.000000-9.000000-1,-2.000000-5.000000 1,-3.000000-7.000000-1,-3.000000-5.000000 1,2.000000-4.000000 0,10.000000 0.000000 2,10.000000 0.000000 1,9.000000 0.000000 2,10.000000 1.000000 1,14.000000 4.000000 0,11.000000 3.000000 2,14.000000 3.000000 1,7.000000 1.000000 0,3.000000 1.000000-3,3.000000-1.000000-1,4.000000 1.000000-2,4.000000-4.000000-1,6.000000-6.000000 0,7.000000-6.000000 1,6.000000-6.000000 0,1.000000-6.000000-1,-3.000000-2.000000-3,-3.000000-3.000000-4,-2.000000-3.000000-4,-9.000000-2.000000-2,-12.000000 0.000000-4,-13.000000 0.000000-3,-12.000000 0.000000-4,6.000000-2.000000-1,25.000000-3.000000 0,25.000000-3.000000 0,25.000000-2.000000 0,1.000000-5.000000-8,-21.000000-2.000000-16,-22.000000-3.000000-17,-22.000000-3.000000-15</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1"/>
    </inkml:context>
    <inkml:brush xml:id="br0">
      <inkml:brushProperty name="width" value="0.0353352129459381" units="cm"/>
      <inkml:brushProperty name="height" value="0.0353352129459381" units="cm"/>
      <inkml:brushProperty name="color" value="#F2385B"/>
      <inkml:brushProperty name="ignorePressure" value="0"/>
    </inkml:brush>
  </inkml:definitions>
  <inkml:trace contextRef="#ctx0" brushRef="#br0">25350.000000 21350.000000 622,'50.000000'71.000000'54,"0.000000"-5.000000"-11 ,0.000000-7.000000-9,0.000000-5.000000-10,1.000000-6.000000-6,4.000000-3.000000-2,3.000000-3.000000-1,3.000000-2.000000-1,3.000000-5.000000-1,3.000000-2.000000-2,3.000000-3.000000-1,4.000000-3.000000-1,-3.000000-2.000000-1,-5.000000 0.000000-3,-7.000000 0.000000-2,-5.000000 0.000000-2,3.000000-2.000000-2,17.000000-3.000000-1,15.000000-3.000000-1,16.000000-2.000000-2,2.000000-5.000000 0,-8.000000-2.000000 0,-10.000000-3.000000-1,-9.000000-3.000000 1,-7.000000-7.000000 0,-3.000000-9.000000-1,-3.000000-10.000000-2,-2.000000-8.000000 0,-5.000000-8.000000 0,-2.000000-2.000000-2,-3.000000-3.000000-1,-3.000000-3.000000-1,-2.000000-2.000000 1,0.000000 0.000000 3,0.000000 0.000000 1,0.000000 0.000000 3,0.000000 3.000000 1,0.000000 6.000000 3,0.000000 7.000000 0,0.000000 6.000000 3,0.000000 6.000000 1,0.000000 6.000000-1,0.000000 7.000000 2,0.000000 6.000000-1,1.000000 6.000000 2,4.000000 6.000000 1,3.000000 7.000000 3,3.000000 6.000000 1,-1.000000 4.000000 1,-2.000000 4.000000 0,-3.000000 3.000000 0,-3.000000 3.000000-1,-2.000000 1.000000 0,0.000000 1.000000-1,0.000000-1.000000-3,0.000000 1.000000 0,4.000000-1.000000-1,10.000000 1.000000 0,10.000000-1.000000 1,9.000000 1.000000 0,4.000000-3.000000 1,1.000000-2.000000-1,-1.000000-3.000000-1,1.000000-3.000000 0,-3.000000-4.000000-2,-2.000000-3.000000-1,-3.000000-3.000000-1,-3.000000-2.000000-2,-7.000000-5.000000-1,-9.000000-2.000000 0,-10.000000-3.000000 1,-8.000000-3.000000-1,3.000000-6.000000-4,20.000000-5.000000-10,18.000000-7.000000-9,20.000000-5.000000-9,3.000000-4.000000-3,-8.000000 0.000000 6,-10.000000 0.000000 6,-9.000000 0.000000 4,-5.000000 1.000000 5,0.000000 4.000000 1,0.000000 3.000000 1,0.000000 3.000000 2,-2.000000 1.000000 5,-3.000000 1.000000 5,-3.000000-1.000000 6,-2.000000 1.000000 6,-6.000000 1.000000 3,-6.000000 3.000000-1,-6.000000 3.000000-1,-6.000000 4.000000 0,-6.000000-1.000000-1,-2.000000-3.000000 0,-3.000000-3.000000 1,-3.000000-2.000000 1,-2.000000-1.000000-1,0.000000 3.000000 0,0.000000 3.000000-2,0.000000 4.000000 0,1.000000 1.000000-1,4.000000 0.000000 1,3.000000 0.000000 1,3.000000 0.000000 0,1.000000 0.000000-1,1.000000 0.000000 0,-1.000000 0.000000-2,1.000000 0.000000 0,1.000000 1.000000 0,3.000000 4.000000-1,3.000000 3.000000 1,4.000000 3.000000 0,-1.000000 3.000000 0,-3.000000 3.000000-3,-3.000000 3.000000-1,-2.000000 4.000000-2,-3.000000-3.000000-2,1.000000-5.000000 0,-1.000000-7.000000-2,1.000000-5.000000-1,-1.000000-3.000000-1,1.000000 4.000000 0,-1.000000 3.000000-1,1.000000 3.000000 1,-1.000000 1.000000 0,1.000000 1.000000 1,-1.000000-1.000000 1,1.000000 1.000000 1,12.000000-3.000000 0,25.000000-2.000000-2,25.000000-3.000000-2,25.000000-3.000000-3,4.000000-4.000000 0,-15.000000-3.000000 0,-15.000000-3.000000 2,-16.000000-2.000000 1,-8.000000-3.000000 0,0.000000 1.000000-2,0.000000-1.000000 0,0.000000 1.000000-2,-4.000000-1.000000 0,-5.000000 1.000000 2,-7.000000-1.000000 0,-5.000000 1.000000 2,-8.000000-1.000000 1,-5.000000 1.000000 1,-7.000000-1.000000 1,-5.000000 1.000000 2,-1.000000-1.000000 0,6.000000 1.000000-1,7.000000-1.000000 0,6.000000 1.000000-1,-1.000000 1.000000 0,-5.000000 3.000000 0,-7.000000 3.000000 2,-5.000000 4.000000 0,2.000000 1.000000 2,13.000000 0.000000-1,12.000000 0.000000 1,13.000000 0.000000 1,1.000000 0.000000 0,-9.000000 0.000000-2,-10.000000 0.000000 1,-8.000000 0.000000-2,0.000000 0.000000 2,14.000000 0.000000 1,11.000000 0.000000 3,14.000000 0.000000 2,0.000000 0.000000 0,-8.000000 0.000000 1,-10.000000 0.000000 0,-9.000000 0.000000 0,-4.000000-2.000000 0,4.000000-3.000000-2,3.000000-3.000000 1,3.000000-2.000000-2,-1.000000-3.000000 0,-2.000000 1.000000 0,-3.000000-1.000000 0,-3.000000 1.000000 0,-2.000000-4.000000-2,0.000000-6.000000-3,0.000000-6.000000-4,0.000000-6.000000-3,-4.000000-1.000000-2,-5.000000 7.000000 0,-7.000000 6.000000 0,-5.000000 7.000000 1,-3.000000 2.000000-11,4.000000 1.000000-21,3.000000-1.000000-20,3.000000 1.000000-21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3"/>
    </inkml:context>
    <inkml:brush xml:id="br0">
      <inkml:brushProperty name="width" value="0.0247528199106455" units="cm"/>
      <inkml:brushProperty name="height" value="0.0247528199106455" units="cm"/>
      <inkml:brushProperty name="color" value="#F2385B"/>
      <inkml:brushProperty name="ignorePressure" value="0"/>
    </inkml:brush>
  </inkml:definitions>
  <inkml:trace contextRef="#ctx0" brushRef="#br0">34550.000000 19650.000000 888,'56.000000'-130.000000'-15,"13.000000"-9.000000"11 ,12.000000-10.000000 10,13.000000-8.000000 12,2.000000 0.000000 3,-5.000000 14.000000-2,-7.000000 11.000000-2,-5.000000 14.000000-2,-11.000000 13.000000-4,-11.000000 16.000000-2,-14.000000 15.000000-4,-11.000000 17.000000-4,13.000000-25.000000-1,41.000000-61.000000 0,40.000000-64.000000 0,42.000000-61.000000 1,0.000000 0.000000-1,-36.000000 67.000000 1,-39.000000 65.000000 0,-36.000000 66.000000 1,-9.000000 13.000000-1,22.000000-36.000000 0,22.000000-39.000000 0,23.000000-36.000000-1,6.000000-9.000000 1,-5.000000 22.000000-2,-7.000000 22.000000 0,-5.000000 23.000000 0,-12.000000 17.000000 0,-16.000000 17.000000-1,-15.000000 15.000000 1,-15.000000 16.000000-1,-15.000000 15.000000-5,-12.000000 16.000000-11,-13.000000 15.000000-12,-12.000000 17.000000-11,-9.000000 5.000000-2,-2.000000-3.000000 4,-3.000000-3.000000 5,-3.000000-2.000000 6</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3"/>
    </inkml:context>
    <inkml:brush xml:id="br0">
      <inkml:brushProperty name="width" value="0.0297057554125786" units="cm"/>
      <inkml:brushProperty name="height" value="0.0297057554125786" units="cm"/>
      <inkml:brushProperty name="color" value="#F2385B"/>
      <inkml:brushProperty name="ignorePressure" value="0"/>
    </inkml:brush>
  </inkml:definitions>
  <inkml:trace contextRef="#ctx0" brushRef="#br0">36250.000000 15450.000000 740,'6.000000'-96.000000'30,"13.000000"10.000000"-13 ,12.000000 10.000000-15,13.000000 9.000000-15,12.000000 7.000000-2,13.000000 7.000000 7,12.000000 6.000000 8,13.000000 7.000000 7,9.000000 4.000000 6,6.000000 3.000000 1,7.000000 3.000000 3,6.000000 4.000000 2,1.000000 1.000000 0,-3.000000 0.000000-3,-3.000000 0.000000-2,-2.000000 0.000000-2,-8.000000 1.000000-2,-8.000000 4.000000-1,-10.000000 3.000000 0,-9.000000 3.000000-1,-10.000000 3.000000 0,-9.000000 3.000000-2,-10.000000 3.000000 1,-8.000000 4.000000-2,-12.000000 13.000000 1,-12.000000 26.000000 0,-13.000000 24.000000 1,-12.000000 26.000000 0,-10.000000 16.000000 0,-6.000000 10.000000 0,-6.000000 10.000000-1,-6.000000 9.000000-1,-1.000000-8.000000-2,7.000000-25.000000-6,6.000000-25.000000-3,7.000000-25.000000-6,-1.000000-4.000000-2,-6.000000 20.000000-1,-6.000000 18.000000-1,-6.000000 20.000000-1,1.000000-3.000000-2,9.000000-21.000000-2,10.000000-22.000000-2,10.000000-22.000000-2,0.000000-13.000000-3,-5.000000-3.000000-5,-7.000000-3.000000-4,-5.000000-2.000000-4</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3"/>
    </inkml:context>
    <inkml:brush xml:id="br0">
      <inkml:brushProperty name="width" value="0.0301888138055801" units="cm"/>
      <inkml:brushProperty name="height" value="0.0301888138055801" units="cm"/>
      <inkml:brushProperty name="color" value="#F2385B"/>
      <inkml:brushProperty name="ignorePressure" value="0"/>
    </inkml:brush>
  </inkml:definitions>
  <inkml:trace contextRef="#ctx0" brushRef="#br0">37600.000000 11650.000000 728,'-46.000000'-136.000000'-19,"10.000000"28.000000"5 ,10.000000 28.000000 4,9.000000 29.000000 4,1.000000 15.000000 1,-6.000000 3.000000-2,-6.000000 3.000000-4,-6.000000 4.000000-3,-6.000000 4.000000 8,-2.000000 6.000000 15,-3.000000 7.000000 16,-3.000000 6.000000 17,-1.000000 9.000000 6,4.000000 13.000000-3,3.000000 12.000000-4,3.000000 13.000000-3,1.000000 12.000000-4,1.000000 13.000000-7,-1.000000 12.000000-6,1.000000 13.000000-6,4.000000-1.000000-6,9.000000-11.000000-2,10.000000-14.000000-5,10.000000-11.000000-2,2.000000-9.000000-2,-3.000000-3.000000 0,-3.000000-3.000000 0,-2.000000-2.000000 1,-1.000000 3.000000 0,3.000000 14.000000 0,3.000000 11.000000 1,4.000000 14.000000 0,1.000000-3.000000 0,0.000000-15.000000-1,0.000000-15.000000-1,0.000000-16.000000-1,1.000000 4.000000 0,4.000000 26.000000-1,3.000000 24.000000 0,3.000000 26.000000 0,9.000000 1.000000 1,16.000000-22.000000-1,15.000000-22.000000 1,17.000000-21.000000-1,11.000000-17.000000 2,10.000000-8.000000-1,10.000000-10.000000 1,9.000000-9.000000 1,7.000000-15.000000-6,7.000000-18.000000-12,6.000000-19.000000-11,7.000000-18.000000-12,-4.000000-10.000000-4,-12.000000 0.000000 2,-13.000000 0.000000 3,-12.000000 0.000000 2,-15.000000 3.000000 5,-15.000000 6.000000 7,-15.000000 7.000000 7,-16.000000 6.000000 6</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4"/>
    </inkml:context>
    <inkml:brush xml:id="br0">
      <inkml:brushProperty name="width" value="0.0243378710001707" units="cm"/>
      <inkml:brushProperty name="height" value="0.0243378710001707" units="cm"/>
      <inkml:brushProperty name="color" value="#F2385B"/>
      <inkml:brushProperty name="ignorePressure" value="0"/>
    </inkml:brush>
  </inkml:definitions>
  <inkml:trace contextRef="#ctx0" brushRef="#br0">39000.000000 10950.000000 903,'-22.000000'75.000000'2,"6.000000"0.000000"2 ,7.000000 0.000000 2,6.000000 0.000000 3,3.000000 3.000000 1,0.000000 6.000000 0,0.000000 7.000000-1,0.000000 6.000000 1,1.000000-1.000000-1,4.000000-5.000000-1,3.000000-7.000000-1,3.000000-5.000000 0,3.000000-8.000000-2,3.000000-5.000000-4,3.000000-7.000000-4,4.000000-5.000000-4,1.000000-11.000000-1,0.000000-11.000000-2,0.000000-14.000000-1,0.000000-11.000000-1,-4.000000-14.000000-4,-5.000000-11.000000-7,-7.000000-14.000000-7,-5.000000-11.000000-7,-3.000000-7.000000 0,4.000000 0.000000 5,3.000000 0.000000 8,3.000000 0.000000 5</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0:54"/>
    </inkml:context>
    <inkml:brush xml:id="br0">
      <inkml:brushProperty name="width" value="0.0246975906193256" units="cm"/>
      <inkml:brushProperty name="height" value="0.0246975906193256" units="cm"/>
      <inkml:brushProperty name="color" value="#F2385B"/>
      <inkml:brushProperty name="ignorePressure" value="0"/>
    </inkml:brush>
  </inkml:definitions>
  <inkml:trace contextRef="#ctx0" brushRef="#br0">39150.000000 10800.000000 890,'165.000000'-71.000000'-40,"-18.000000"10.000000"10 ,-19.000000 10.000000 11,-18.000000 9.000000 11,-12.000000 7.000000 6,-3.000000 7.000000 0,-3.000000 6.000000 0,-2.000000 7.000000 0,-9.000000 4.000000 1,-12.000000 3.000000-1,-13.000000 3.000000 1,-12.000000 4.000000-1,-15.000000 8.000000 3,-15.000000 17.000000 5,-15.000000 15.000000 4,-16.000000 16.000000 4,-15.000000 10.000000 2,-11.000000 7.000000-1,-14.000000 6.000000-1,-11.000000 7.000000-1,-1.000000-4.000000-1,13.000000-12.000000-1,12.000000-13.000000-2,13.000000-12.000000-1,-2.000000-1.000000 0,-16.000000 14.000000 0,-15.000000 11.000000 2,-15.000000 14.000000 0,-1.000000-1.000000 0,16.000000-12.000000-2,15.000000-13.000000 0,17.000000-12.000000-3,2.000000-1.000000 0,-9.000000 14.000000 0,-10.000000 11.000000 1,-8.000000 14.000000-1,0.000000-3.000000-1,14.000000-15.000000-5,11.000000-15.000000-3,14.000000-16.000000-3,13.000000-16.000000-4,16.000000-16.000000-2,15.000000-15.000000-2,17.000000-15.000000-2,11.000000-17.000000 0,10.000000-15.000000 2,10.000000-15.000000 1,9.000000-16.000000 3,6.000000-5.000000 0,3.000000 6.000000-1,3.000000 7.000000-1,4.000000 6.000000-1,-6.000000 4.000000 1,-11.000000 4.000000 1,-14.000000 3.000000 2,-11.000000 3.000000 0,-11.000000 7.000000 2,-5.000000 14.000000 3,-7.000000 11.000000 2,-5.000000 14.000000 3,-3.000000 0.000000 1,4.000000-8.000000 1,3.000000-10.000000 0,3.000000-9.000000 1,-4.000000-2.000000-1,-8.000000 6.000000-2,-10.000000 7.000000-3,-9.000000 6.000000-1,-9.000000 6.000000-1,-5.000000 6.000000-2,-7.000000 7.000000 0,-5.000000 6.000000-2,-4.000000 3.000000 0,0.000000 0.000000 0,0.000000 0.000000 0,0.000000 0.000000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8"/>
    </inkml:context>
    <inkml:brush xml:id="br0">
      <inkml:brushProperty name="width" value="0.0344021059572697" units="cm"/>
      <inkml:brushProperty name="height" value="0.0344021059572697" units="cm"/>
      <inkml:brushProperty name="color" value="#F2385B"/>
      <inkml:brushProperty name="ignorePressure" value="0"/>
    </inkml:brush>
  </inkml:definitions>
  <inkml:trace contextRef="#ctx0" brushRef="#br0">43450.000000 2700.000000 639,'65.000000'7.000000'41,"-18.000000"17.000000"-9 ,-19.000000 15.000000-9,-18.000000 16.000000-11,-10.000000 15.000000-2,0.000000 16.000000 2,0.000000 15.000000 2,0.000000 17.000000 4,0.000000 8.000000 1,0.000000 4.000000 1,0.000000 3.000000 0,0.000000 3.000000 2,0.000000-2.000000 0,0.000000-6.000000-3,0.000000-6.000000-2,0.000000-6.000000-1,1.000000-7.000000-3,4.000000-6.000000-2,3.000000-6.000000-2,3.000000-6.000000-2,-1.000000-7.000000-3,-2.000000-6.000000-5,-3.000000-6.000000-4,-3.000000-6.000000-3,-4.000000-16.000000-8,-3.000000-25.000000-10,-3.000000-25.000000-11,-2.000000-25.000000-9,-5.000000-22.000000-6,-2.000000-19.000000 2,-3.000000-18.000000 1,-3.000000-19.000000 1,1.000000-15.000000 4,6.000000-8.000000 8,7.000000-10.000000 8,6.000000-9.000000 7,1.000000 7.000000 7,-3.000000 26.000000 2,-3.000000 24.000000 4,-2.000000 26.000000 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4"/>
    </inkml:context>
    <inkml:brush xml:id="br0">
      <inkml:brushProperty name="width" value="0.0344400815665722" units="cm"/>
      <inkml:brushProperty name="height" value="0.0344400815665722" units="cm"/>
      <inkml:brushProperty name="color" value="#F2385B"/>
      <inkml:brushProperty name="ignorePressure" value="0"/>
    </inkml:brush>
  </inkml:definitions>
  <inkml:trace contextRef="#ctx0" brushRef="#br0">39600.000000 9800.000000 638,'23.000000'235.000000'12,"-3.000000"-27.000000"4 ,-3.000000-28.000000 2,-2.000000-28.000000 5,-3.000000-12.000000 1,1.000000 7.000000 2,-1.000000 6.000000 1,1.000000 7.000000 2,-3.000000 10.000000-2,-2.000000 16.000000-1,-3.000000 15.000000-4,-3.000000 17.000000-2,-2.000000 5.000000-1,0.000000-3.000000-1,0.000000-3.000000-2,0.000000-2.000000 0,0.000000-14.000000-3,0.000000-21.000000-6,0.000000-22.000000-5,0.000000-22.000000-5,3.000000-36.000000-12,6.000000-50.000000-19,7.000000-50.000000-18,6.000000-50.000000-18,-1.000000-22.000000-4,-5.000000 6.000000 10,-7.000000 7.000000 11,-5.000000 6.000000 12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4"/>
    </inkml:context>
    <inkml:brush xml:id="br0">
      <inkml:brushProperty name="width" value="0.0248102620244026" units="cm"/>
      <inkml:brushProperty name="height" value="0.0248102620244026" units="cm"/>
      <inkml:brushProperty name="color" value="#F2385B"/>
      <inkml:brushProperty name="ignorePressure" value="0"/>
    </inkml:brush>
  </inkml:definitions>
  <inkml:trace contextRef="#ctx0" brushRef="#br0">41650.000000 9200.000000 886,'75.000000'0.000000'2,"0.000000"0.000000"4 ,0.000000 0.000000 3,0.000000 0.000000 4,-4.000000 0.000000 2,-5.000000 0.000000 0,-7.000000 0.000000 1,-5.000000 0.000000 0,-8.000000 0.000000-3,-5.000000 0.000000-6,-7.000000 0.000000-5,-5.000000 0.000000-7,-1.000000-2.000000-2,6.000000-3.000000-2,7.000000-3.000000-1,6.000000-2.000000-2</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5"/>
    </inkml:context>
    <inkml:brush xml:id="br0">
      <inkml:brushProperty name="width" value="0.0316246226429939" units="cm"/>
      <inkml:brushProperty name="height" value="0.0316246226429939" units="cm"/>
      <inkml:brushProperty name="color" value="#F2385B"/>
      <inkml:brushProperty name="ignorePressure" value="0"/>
    </inkml:brush>
  </inkml:definitions>
  <inkml:trace contextRef="#ctx0" brushRef="#br0">42100.000000 9950.000000 695,'0.000000'75.000000'3,"0.000000"0.000000"4 ,0.000000 0.000000 6,0.000000 0.000000 5,-4.000000 6.000000 2,-5.000000 13.000000-2,-7.000000 12.000000-1,-5.000000 13.000000-1,-3.000000 12.000000 0,4.000000 13.000000 2,3.000000 12.000000 2,3.000000 13.000000 2,3.000000 2.000000-1,3.000000-5.000000 0,3.000000-7.000000-1,4.000000-5.000000-2,1.000000-14.000000-2,0.000000-18.000000-5,0.000000-19.000000-4,0.000000-18.000000-5,0.000000-31.000000-9,0.000000-40.000000-14,0.000000-40.000000-16,0.000000-41.000000-13,0.000000-30.000000-7,0.000000-19.000000 2,0.000000-18.000000 3,0.000000-19.000000 3,1.000000-7.000000 6,4.000000 7.000000 9,3.000000 6.000000 10,3.000000 7.000000 9,4.000000 7.000000 7,7.000000 9.000000 1,6.000000 10.000000 2,7.000000 10.000000 2,4.000000 8.000000 2,3.000000 10.000000-1,3.000000 10.000000 1,4.000000 9.000000 1,1.000000 7.000000 2,0.000000 7.000000 6,0.000000 6.000000 4,0.000000 7.000000 7,0.000000 4.000000 3,0.000000 3.000000 3,0.000000 3.000000 4,0.000000 4.000000 3,1.000000 5.000000 0,4.000000 10.000000-4,3.000000 10.000000-2,3.000000 9.000000-5,-2.000000 13.000000-1,-6.000000 20.000000-3,-6.000000 18.000000-1,-6.000000 20.000000-2,-7.000000 11.000000-2,-6.000000 7.000000 0,-6.000000 6.000000-1,-6.000000 7.000000 0,-7.000000 15.000000-1,-6.000000 25.000000-1,-6.000000 25.000000-1,-6.000000 25.000000 1,-4.000000 9.000000-2,1.000000-6.000000 1,-1.000000-6.000000-2,1.000000-6.000000 1,-1.000000-13.000000-1,1.000000-19.000000 0,-1.000000-18.000000 0,1.000000-19.000000-1,-9.000000-38.000000-8,-15.000000-56.000000-16,-15.000000-56.000000-16,-16.000000-56.000000-17,-7.000000-35.000000-5,4.000000-12.000000 4,3.000000-13.000000 5,3.000000-12.000000 4,3.000000 2.000000 6,3.000000 20.000000 8,3.000000 18.000000 6,4.000000 20.000000 8</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42000.000000 9850.000000 999,'68.000000'32.000000'-56,"-11.000000"17.000000"21 ,-14.000000 15.000000 20,-11.000000 16.000000 21,-9.000000 10.000000 7,-3.000000 7.000000-4,-3.000000 6.000000-6,-2.000000 7.000000-6,-5.000000-1.000000-2,-2.000000-6.000000 0,-3.000000-6.000000 0,-3.000000-6.000000 0,-2.000000-10.000000-2,0.000000-12.000000-3,0.000000-13.000000-3,0.000000-12.000000-3,-4.000000-12.000000-1,-5.000000-8.000000 1,-7.000000-10.000000 1,-5.000000-9.000000 2</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5"/>
    </inkml:context>
    <inkml:brush xml:id="br0">
      <inkml:brushProperty name="width" value="0.0228358935564756" units="cm"/>
      <inkml:brushProperty name="height" value="0.0228358935564756" units="cm"/>
      <inkml:brushProperty name="color" value="#F2385B"/>
      <inkml:brushProperty name="ignorePressure" value="0"/>
    </inkml:brush>
  </inkml:definitions>
  <inkml:trace contextRef="#ctx0" brushRef="#br0">42000.000000 10950.000000 963,'93.000000'-71.000000'1,"-11.000000"10.000000"5 ,-14.000000 10.000000 3,-11.000000 9.000000 4,-4.000000 7.000000-6,6.000000 7.000000-14,7.000000 6.000000-16,6.000000 7.000000-15,-5.000000 2.000000-4,-16.000000 1.000000 9,-15.000000-1.000000 8,-15.000000 1.000000 8,-3.000000 1.000000 5,14.000000 3.000000 1,11.000000 3.000000 2,14.000000 4.000000 2,-1.000000 4.000000 0,-12.000000 6.000000 0,-13.000000 7.000000 1,-12.000000 6.000000-1,-10.000000 4.000000 2,-6.000000 4.000000 0,-6.000000 3.000000 2,-6.000000 3.000000 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5"/>
    </inkml:context>
    <inkml:brush xml:id="br0">
      <inkml:brushProperty name="width" value="0.0245492216199636" units="cm"/>
      <inkml:brushProperty name="height" value="0.0245492216199636" units="cm"/>
      <inkml:brushProperty name="color" value="#F2385B"/>
      <inkml:brushProperty name="ignorePressure" value="0"/>
    </inkml:brush>
  </inkml:definitions>
  <inkml:trace contextRef="#ctx0" brushRef="#br0">41000.000000 11950.000000 896,'195.000000'-30.000000'7,"-9.000000"-9.000000"2 ,-10.000000-10.000000 2,-8.000000-8.000000 2,-11.000000-4.000000 0,-8.000000 3.000000 0,-10.000000 3.000000-2,-9.000000 4.000000 1,-16.000000 5.000000-3,-22.000000 10.000000-4,-22.000000 10.000000-4,-21.000000 9.000000-5,2.000000-1.000000-4,29.000000-8.000000-7,28.000000-10.000000-6,28.000000-9.000000-6,-1.000000-1.000000-4,-27.000000 10.000000-2,-28.000000 10.000000-2,-28.000000 9.000000-1</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0:56"/>
    </inkml:context>
    <inkml:brush xml:id="br0">
      <inkml:brushProperty name="width" value="0.0336841195821762" units="cm"/>
      <inkml:brushProperty name="height" value="0.0336841195821762" units="cm"/>
      <inkml:brushProperty name="color" value="#F2385B"/>
      <inkml:brushProperty name="ignorePressure" value="0"/>
    </inkml:brush>
  </inkml:definitions>
  <inkml:trace contextRef="#ctx0" brushRef="#br0">44800.000000 10600.000000 653,'7.000000'-69.000000'26,"17.000000"13.000000"-6 ,15.000000 12.000000-5,16.000000 13.000000-5,10.000000 7.000000-2,7.000000 4.000000 2,6.000000 3.000000 1,7.000000 3.000000 2,-3.000000 3.000000 0,-8.000000 3.000000-4,-10.000000 3.000000-3,-9.000000 4.000000-3,1.000000 7.000000-2,13.000000 13.000000 1,12.000000 12.000000-1,13.000000 13.000000 1,1.000000 10.000000 0,-9.000000 10.000000 2,-10.000000 10.000000 0,-8.000000 9.000000 2,-11.000000 6.000000 0,-8.000000 3.000000 2,-10.000000 3.000000 1,-9.000000 4.000000 1,-13.000000 5.000000 1,-16.000000 10.000000 2,-15.000000 10.000000 1,-15.000000 9.000000 2,-14.000000 1.000000 1,-8.000000-6.000000-1,-10.000000-6.000000-2,-9.000000-6.000000 0,-5.000000-16.000000-1,0.000000-25.000000-4,0.000000-25.000000-2,0.000000-25.000000-4,1.000000-24.000000-3,4.000000-21.000000-7,3.000000-22.000000-6,3.000000-22.000000-7,6.000000-18.000000-3,9.000000-11.000000-1,10.000000-14.000000-2,10.000000-11.000000-2,5.000000 3.000000 1,4.000000 23.000000 1,3.000000 22.000000 0,3.000000 22.000000 2,3.000000-7.000000 0,3.000000-34.000000-1,3.000000-35.000000-2,4.000000-33.000000-2,2.000000-9.000000 2,4.000000 19.000000 3,3.000000 19.000000 4,3.000000 19.000000 3,1.000000 19.000000 3,1.000000 23.000000 4,-1.000000 22.000000 4,1.000000 22.000000 3,1.000000 4.000000 2,3.000000-12.000000-2,3.000000-13.000000 0,4.000000-12.000000-2,1.000000-7.000000 1,0.000000 1.000000 3,0.000000-1.000000 2,0.000000 1.000000 3,-2.000000 5.000000 3,-3.000000 14.000000 5,-3.000000 11.000000 4,-2.000000 14.000000 4,-3.000000 10.000000 2,1.000000 9.000000 1,-1.000000 10.000000-1,1.000000 10.000000-1,-6.000000 13.000000 1,-8.000000 19.000000-1,-10.000000 19.000000-1,-9.000000 19.000000 0,-9.000000 13.000000-1,-5.000000 10.000000 0,-7.000000 10.000000-2,-5.000000 9.000000 0,-6.000000 4.000000-1,-3.000000 1.000000-3,-3.000000-1.000000-1,-2.000000 1.000000-3,0.000000-9.000000-1,7.000000-15.000000 1,6.000000-15.000000 0,7.000000-16.000000 0,5.000000-15.000000-1,7.000000-11.000000-2,6.000000-14.000000-2,7.000000-11.000000-3,2.000000-4.000000-2,1.000000 6.000000-3,-1.000000 7.000000-3,1.000000 6.000000-2,4.000000-8.000000-11,9.000000-22.000000-15,10.000000-22.000000-17,10.000000-21.000000-16</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7"/>
    </inkml:context>
    <inkml:brush xml:id="br0">
      <inkml:brushProperty name="width" value="0.0274324212223291" units="cm"/>
      <inkml:brushProperty name="height" value="0.0274324212223291" units="cm"/>
      <inkml:brushProperty name="color" value="#F2385B"/>
      <inkml:brushProperty name="ignorePressure" value="0"/>
    </inkml:brush>
  </inkml:definitions>
  <inkml:trace contextRef="#ctx0" brushRef="#br0">46350.000000 10300.000000 801,'67.000000'100.000000'22,"-16.000000"0.000000"-1 ,-15.000000 0.000000-1,-15.000000 0.000000-2,-11.000000-5.000000-1,-2.000000-9.000000-3,-3.000000-10.000000-1,-3.000000-8.000000-3,-2.000000-8.000000 0,0.000000-2.000000 1,0.000000-3.000000 3,0.000000-3.000000 1,4.000000-18.000000-6,10.000000-31.000000-14,10.000000-31.000000-13,9.000000-31.000000-15,6.000000-16.000000-4,3.000000 0.000000 5,3.000000 0.000000 6,4.000000 0.000000 4,-1.000000 3.000000 6,-3.000000 6.000000 3,-3.000000 7.000000 4,-2.000000 6.000000 5,-3.000000 7.000000 2,1.000000 10.000000 3,-1.000000 10.000000 2,1.000000 9.000000 2,-6.000000 10.000000 1,-8.000000 14.000000-1,-10.000000 11.000000-1,-9.000000 14.000000-2,-5.000000 11.000000 5,0.000000 14.000000 6,0.000000 11.000000 8,0.000000 14.000000 8,0.000000 2.000000 1,0.000000-6.000000-3,0.000000-6.000000-3,0.000000-6.000000-5,1.000000-9.000000-4,4.000000-8.000000-7,3.000000-10.000000-5,3.000000-9.000000-7,4.000000-13.000000-2,7.000000-16.000000 0,6.000000-15.000000 2,7.000000-15.000000 0,0.000000-11.000000-2,-2.000000-2.000000-5,-3.000000-3.000000-5,-3.000000-3.000000-4,-2.000000 1.000000-8,0.000000 6.000000-6,0.000000 7.000000-9,0.000000 6.000000-7</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7"/>
    </inkml:context>
    <inkml:brush xml:id="br0">
      <inkml:brushProperty name="width" value="0.026214387267828" units="cm"/>
      <inkml:brushProperty name="height" value="0.026214387267828" units="cm"/>
      <inkml:brushProperty name="color" value="#F2385B"/>
      <inkml:brushProperty name="ignorePressure" value="0"/>
    </inkml:brush>
  </inkml:definitions>
  <inkml:trace contextRef="#ctx0" brushRef="#br0">48450.000000 8900.000000 839,'45.000000'-40.000000'2,"-9.000000"23.000000"5 ,-10.000000 22.000000 5,-8.000000 22.000000 5,-8.000000 16.000000 2,-2.000000 14.000000 1,-3.000000 11.000000 0,-3.000000 14.000000-1,-4.000000 7.000000-1,-3.000000 3.000000-6,-3.000000 3.000000-5,-2.000000 4.000000-6,-1.000000-3.000000-1,3.000000-5.000000 0,3.000000-7.000000 3,4.000000-5.000000 1,4.000000-11.000000-5,6.000000-11.000000-8,7.000000-14.000000-9,6.000000-11.000000-10,1.000000-17.000000-6,-3.000000-18.000000-4,-3.000000-19.000000-5,-2.000000-18.000000-4,-5.000000-12.000000 3,-2.000000-3.000000 10,-3.000000-3.000000 9,-3.000000-2.000000 11,-1.000000 3.000000 5,4.000000 14.000000 2,3.000000 11.000000 2,3.000000 14.000000 2,-1.000000 0.000000 1,-2.000000-8.000000 1,-3.000000-10.000000 0,-3.000000-9.000000 0,-1.000000-1.000000 3,4.000000 10.000000 2,3.000000 10.000000 3,3.000000 9.000000 3,6.000000 6.000000 4,9.000000 3.000000 5,10.000000 3.000000 5,10.000000 4.000000 4,2.000000 1.000000-1,-3.000000 0.000000-10,-3.000000 0.000000-8,-2.000000 0.000000-9</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7"/>
    </inkml:context>
    <inkml:brush xml:id="br0">
      <inkml:brushProperty name="width" value="0.028095155954361" units="cm"/>
      <inkml:brushProperty name="height" value="0.028095155954361" units="cm"/>
      <inkml:brushProperty name="color" value="#F2385B"/>
      <inkml:brushProperty name="ignorePressure" value="0"/>
    </inkml:brush>
  </inkml:definitions>
  <inkml:trace contextRef="#ctx0" brushRef="#br0">48150.000000 9750.000000 783,'21.000000'100.000000'5,"-5.000000"0.000000"3 ,-7.000000 0.000000 2,-5.000000 0.000000 3,-3.000000 1.000000 2,4.000000 4.000000 2,3.000000 3.000000 2,3.000000 3.000000 3,1.000000-5.000000-1,1.000000-12.000000-2,-1.000000-13.000000-3,1.000000-12.000000-2,-3.000000-12.000000-2,-2.000000-8.000000-2,-3.000000-10.000000-2,-3.000000-9.000000-1,-2.000000-18.000000-11,0.000000-24.000000-24,0.000000-26.000000-22,0.000000-24.000000-23,0.000000-15.000000-2,0.000000-3.000000 16,0.000000-3.000000 17,0.000000-2.000000 17,3.000000 2.000000 10,6.000000 9.000000 3,7.000000 10.000000 4,6.000000 10.000000 3,3.000000 8.000000 2,0.000000 10.000000 1,0.000000 10.000000 2,0.000000 9.000000 1,3.000000 4.000000 2,6.000000 1.000000 2,7.000000-1.000000 2,6.000000 1.000000 3,3.000000-1.000000 1,0.000000 1.000000 0,0.000000-1.000000-1,0.000000 1.000000 0,-2.000000 1.000000-1,-3.000000 3.000000 0,-3.000000 3.000000-1,-2.000000 4.000000 0,-6.000000-1.000000-1,-6.000000-3.000000 0,-6.000000-3.000000-1,-6.000000-2.000000 1,-9.000000 3.000000 2,-8.000000 14.000000 7,-10.000000 11.000000 5,-9.000000 14.000000 7,-7.000000 8.000000 2,-3.000000 7.000000-6,-3.000000 6.000000-3,-2.000000 7.000000-4,-5.000000 7.000000-4,-2.000000 9.000000-4,-3.000000 10.000000-3,-3.000000 10.000000-3,4.000000-6.000000-1,13.000000-18.000000 1,12.000000-19.000000 1,13.000000-18.000000 2,12.000000-20.000000-3,13.000000-18.000000-9,12.000000-19.000000-9,13.000000-18.000000-7,4.000000-10.000000-4,-3.000000 0.000000 4,-3.000000 0.000000 3,-2.000000 0.000000 4,-5.000000 3.000000 0,-2.000000 6.000000-1,-3.000000 7.000000-1,-3.000000 6.000000-2,-7.000000 7.000000-1,-9.000000 10.000000-1,-10.000000 10.000000-1,-8.000000 9.000000-1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8"/>
    </inkml:context>
    <inkml:brush xml:id="br0">
      <inkml:brushProperty name="width" value="0.0370797663927078" units="cm"/>
      <inkml:brushProperty name="height" value="0.0370797663927078" units="cm"/>
      <inkml:brushProperty name="color" value="#F2385B"/>
      <inkml:brushProperty name="ignorePressure" value="0"/>
    </inkml:brush>
  </inkml:definitions>
  <inkml:trace contextRef="#ctx0" brushRef="#br0">43650.000000 2850.000000 593,'71.000000'-71.000000'0,"-5.000000"10.000000"0 ,-7.000000 10.000000 0,-5.000000 9.000000 0,-4.000000 6.000000 1,0.000000 3.000000 3,0.000000 3.000000 3,0.000000 4.000000 2,0.000000 2.000000 1,0.000000 4.000000 1,0.000000 3.000000 0,0.000000 3.000000 0,-4.000000 4.000000 0,-5.000000 7.000000 1,-7.000000 6.000000 0,-5.000000 7.000000 1,-6.000000 8.000000 0,-3.000000 14.000000 0,-3.000000 11.000000 0,-2.000000 14.000000 1,-3.000000 10.000000 1,1.000000 9.000000 1,-1.000000 10.000000 1,1.000000 10.000000 2,-3.000000 10.000000 0,-2.000000 13.000000-2,-3.000000 12.000000 1,-3.000000 13.000000-2,-2.000000 6.000000 0,0.000000 0.000000-2,0.000000 0.000000-1,0.000000 0.000000 0,0.000000-5.000000-2,0.000000-9.000000-1,0.000000-10.000000 0,0.000000-8.000000-2,0.000000-14.000000-2,0.000000-15.000000-2,0.000000-15.000000-5,0.000000-16.000000-2,-5.000000-15.000000-8,-9.000000-11.000000-11,-10.000000-14.000000-11,-8.000000-11.000000-11,-8.000000-18.000000-5,-2.000000-22.000000 0,-3.000000-22.000000 1,-3.000000-21.000000 1,-4.000000-15.000000 2,-3.000000-6.000000 6,-3.000000-6.000000 4,-2.000000-6.000000 6,-3.000000-2.000000 4,1.000000 3.000000 5,-1.000000 3.000000 5,1.000000 4.000000 4,5.000000 7.000000 4,14.000000 13.000000 1,11.000000 12.000000 3,14.000000 13.000000 2,11.000000 10.000000 2,14.000000 10.000000 5,11.000000 10.000000 5,14.000000 9.000000 3,7.000000 6.000000 3,3.000000 3.000000-1,3.000000 3.000000 1,4.000000 4.000000 0,-3.000000 1.000000 0,-5.000000 0.000000 2,-7.000000 0.000000 1,-5.000000 0.000000 1,-8.000000 6.000000 1,-5.000000 13.000000 1,-7.000000 12.000000 1,-5.000000 13.000000 1,-4.000000 7.000000-1,0.000000 4.000000-1,0.000000 3.000000-1,0.000000 3.000000-2,0.000000-2.000000-1,0.000000-6.000000-3,0.000000-6.000000-2,0.000000-6.000000-3,3.000000-7.000000-1,6.000000-6.000000-3,7.000000-6.000000-3,6.000000-6.000000-2,6.000000-13.000000-4,6.000000-19.000000-5,7.000000-18.000000-5,6.000000-19.000000-6,7.000000-15.000000-4,10.000000-8.000000-6,10.000000-10.000000-4,9.000000-9.000000-6,4.000000-9.000000-2,1.000000-5.000000 0,-1.000000-7.000000 0,1.000000-5.000000 0,-4.000000 2.000000 4,-6.000000 13.000000 7,-6.000000 12.000000 8,-6.000000 13.000000 7,-9.000000 12.000000 4,-8.000000 13.000000 3,-10.000000 12.000000 2,-9.000000 13.000000 2</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0:58"/>
    </inkml:context>
    <inkml:brush xml:id="br0">
      <inkml:brushProperty name="width" value="0.034962385892868" units="cm"/>
      <inkml:brushProperty name="height" value="0.034962385892868" units="cm"/>
      <inkml:brushProperty name="color" value="#F2385B"/>
      <inkml:brushProperty name="ignorePressure" value="0"/>
    </inkml:brush>
  </inkml:definitions>
  <inkml:trace contextRef="#ctx0" brushRef="#br0">48650.000000 11000.000000 629,'-69.000000'139.000000'-42,"13.000000"-22.000000"9 ,12.000000-22.000000 8,13.000000-21.000000 9,7.000000-12.000000 7,4.000000 1.000000 8,3.000000-1.000000 8,3.000000 1.000000 7,1.000000-3.000000 3,1.000000-2.000000-1,-1.000000-3.000000-3,1.000000-3.000000-1,1.000000-6.000000-1,3.000000-5.000000 0,3.000000-7.000000 0,4.000000-5.000000 0,5.000000-6.000000 0,10.000000-3.000000 0,10.000000-3.000000 1,9.000000-2.000000-1,6.000000-5.000000 0,3.000000-2.000000-1,3.000000-3.000000-2,4.000000-3.000000-2,2.000000-2.000000-1,4.000000 0.000000 0,3.000000 0.000000 0,3.000000 0.000000 0,-1.000000-2.000000-1,-2.000000-3.000000-2,-3.000000-3.000000 0,-3.000000-2.000000-1,-1.000000-1.000000-1,4.000000 3.000000 1,3.000000 3.000000 1,3.000000 4.000000 1,3.000000-1.000000 2,3.000000-3.000000 3,3.000000-3.000000 2,4.000000-2.000000 3,2.000000 5.000000 3,4.000000 16.000000 2,3.000000 15.000000 4,3.000000 17.000000 2,-2.000000 5.000000 1,-6.000000-3.000000 0,-6.000000-3.000000 0,-6.000000-2.000000 0,-2.000000-5.000000-3,3.000000-2.000000-8,3.000000-3.000000-8,4.000000-3.000000-6</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3"/>
    </inkml:context>
    <inkml:brush xml:id="br0">
      <inkml:brushProperty name="width" value="0.0310692377388477" units="cm"/>
      <inkml:brushProperty name="height" value="0.0310692377388477" units="cm"/>
      <inkml:brushProperty name="color" value="#F2385B"/>
      <inkml:brushProperty name="ignorePressure" value="0"/>
    </inkml:brush>
  </inkml:definitions>
  <inkml:trace contextRef="#ctx0" brushRef="#br0">51350.000000 8700.000000 708,'114.000000'0.000000'2,"-22.000000"0.000000"7 ,-22.000000 0.000000 4,-21.000000 0.000000 6,-10.000000 0.000000 2,3.000000 0.000000-1,3.000000 0.000000-2,4.000000 0.000000-2,-3.000000 0.000000-4,-5.000000 0.000000-7,-7.000000 0.000000-7,-5.000000 0.000000-7,-9.000000 4.000000-4,-9.000000 10.000000-3,-10.000000 10.000000-1,-8.000000 9.000000-1,-11.000000 7.000000 0,-8.000000 7.000000 5,-10.000000 6.000000 4,-9.000000 7.000000 4,-5.000000 0.000000 3,0.000000-2.000000 3,0.000000-3.000000 2,0.000000-3.000000 2,4.000000-6.000000 2,10.000000-5.000000-1,10.000000-7.000000-1,9.000000-5.000000 0,2.000000-4.000000 1,-2.000000 0.000000 1,-3.000000 0.000000 1,-3.000000 0.000000 2,10.000000-2.000000 0,26.000000-3.000000-2,24.000000-3.000000-2,26.000000-2.000000-2,7.000000-6.000000-1,-9.000000-6.000000-2,-10.000000-6.000000-3,-8.000000-6.000000-1,-8.000000 1.000000-1,-2.000000 9.000000 0,-3.000000 10.000000 0,-3.000000 10.000000 0,-6.000000 8.000000 1,-5.000000 10.000000 3,-7.000000 10.000000 2,-5.000000 9.000000 2,-6.000000 6.000000 1,-3.000000 3.000000-1,-3.000000 3.000000-2,-2.000000 4.000000 0,-1.000000-3.000000 1,3.000000-5.000000 5,3.000000-7.000000 6,4.000000-5.000000 4,1.000000-8.000000 1,0.000000-5.000000-2,0.000000-7.000000-3,0.000000-5.000000-3,0.000000-1.000000-2,0.000000 6.000000 2,0.000000 7.000000-1,0.000000 6.000000 2,0.000000 9.000000-1,0.000000 13.000000-2,0.000000 12.000000-2,0.000000 13.000000-2,1.000000-2.000000-1,4.000000-16.000000-1,3.000000-15.000000-1,3.000000-15.000000-1,1.000000-6.000000 0,1.000000 7.000000-3,-1.000000 6.000000 0,1.000000 7.000000-2,-4.000000-3.000000 0,-6.000000-8.000000 0,-6.000000-10.000000 2,-6.000000-9.000000 0,-9.000000-7.000000 1,-8.000000-3.000000 0,-10.000000-3.000000 1,-9.000000-2.000000-1,-7.000000-6.000000 0,-3.000000-6.000000-1,-3.000000-6.000000-1,-2.000000-6.000000-2,-6.000000-7.000000-1,-6.000000-6.000000-3,-6.000000-6.000000-2,-6.000000-6.000000-2,4.000000-2.000000-2,16.000000 3.000000 2,15.000000 3.000000 0,17.000000 4.000000 0,10.000000-3.000000 2,6.000000-5.000000 2,7.000000-7.000000 1,6.000000-5.000000 3,10.000000-4.000000 1,17.000000 0.000000 2,15.000000 0.000000 3,16.000000 0.000000 1,13.000000 0.000000 2,14.000000 0.000000 4,11.000000 0.000000 2,14.000000 0.000000 2,5.000000 0.000000 2,1.000000 0.000000-3,-1.000000 0.000000-1,1.000000 0.000000-2,-3.000000 0.000000-2,-2.000000 0.000000-1,-3.000000 0.000000-2,-3.000000 0.000000-2,-4.000000 1.000000-1,-3.000000 4.000000-1,-3.000000 3.000000-3,-2.000000 3.000000 0,-3.000000 3.000000-2,1.000000 3.000000 1,-1.000000 3.000000 1,1.000000 4.000000 1,-6.000000 4.000000-6,-8.000000 6.000000-9,-10.000000 7.000000-11,-9.000000 6.000000-9,-9.000000 1.000000-4,-5.000000-3.000000 4,-7.000000-3.000000 4,-5.000000-2.000000 3,-11.000000-1.000000 5,-11.000000 3.000000 3,-14.000000 3.000000 4,-11.000000 4.000000 3</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3"/>
    </inkml:context>
    <inkml:brush xml:id="br0">
      <inkml:brushProperty name="width" value="0.029070483520627" units="cm"/>
      <inkml:brushProperty name="height" value="0.029070483520627" units="cm"/>
      <inkml:brushProperty name="color" value="#F2385B"/>
      <inkml:brushProperty name="ignorePressure" value="0"/>
    </inkml:brush>
  </inkml:definitions>
  <inkml:trace contextRef="#ctx0" brushRef="#br0">53100.000000 9300.000000 756,'45.000000'25.000000'13,"-9.000000"0.000000"0 ,-10.000000 0.000000-1,-8.000000 0.000000 1,-6.000000 3.000000-1,1.000000 6.000000 2,-1.000000 7.000000 1,1.000000 6.000000 2,-1.000000 4.000000-1,1.000000 4.000000 0,-1.000000 3.000000-1,1.000000 3.000000 0,-3.000000 6.000000-2,-2.000000 9.000000-2,-3.000000 10.000000-1,-3.000000 10.000000-2,-4.000000 4.000000-2,-3.000000 0.000000 0,-3.000000 0.000000 0,-2.000000 0.000000-1,-6.000000-4.000000-1,-6.000000-5.000000-1,-6.000000-7.000000-2,-6.000000-5.000000-2,-2.000000-11.000000-3,3.000000-11.000000-3,3.000000-14.000000-3,4.000000-11.000000-3,2.000000-14.000000-9,4.000000-11.000000-15,3.000000-14.000000-14,3.000000-11.000000-14,3.000000-7.000000 0,3.000000 0.000000 14,3.000000 0.000000 15,4.000000 0.000000 14</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3"/>
    </inkml:context>
    <inkml:brush xml:id="br0">
      <inkml:brushProperty name="width" value="0.0259248092770576" units="cm"/>
      <inkml:brushProperty name="height" value="0.0259248092770576" units="cm"/>
      <inkml:brushProperty name="color" value="#F2385B"/>
      <inkml:brushProperty name="ignorePressure" value="0"/>
    </inkml:brush>
  </inkml:definitions>
  <inkml:trace contextRef="#ctx0" brushRef="#br0">53300.000000 10450.000000 848,'68.000000'50.000000'12,"-11.000000"0.000000"-1 ,-14.000000 0.000000-2,-11.000000 0.000000-2,-6.000000 0.000000 2,4.000000 0.000000 3,3.000000 0.000000 4,3.000000 0.000000 4,3.000000-5.000000 0,3.000000-9.000000-5,3.000000-10.000000-4,4.000000-8.000000-5,1.000000-11.000000-3,0.000000-8.000000-3,0.000000-10.000000-2,0.000000-9.000000-2,-2.000000-9.000000-3,-3.000000-5.000000 0,-3.000000-7.000000-1,-2.000000-5.000000-2,-6.000000-6.000000 1,-6.000000-3.000000 2,-6.000000-3.000000 2,-6.000000-2.000000 1,-6.000000 0.000000-5,-2.000000 7.000000-14,-3.000000 6.000000-14,-3.000000 7.000000-14</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4"/>
    </inkml:context>
    <inkml:brush xml:id="br0">
      <inkml:brushProperty name="width" value="0.0241882055997849" units="cm"/>
      <inkml:brushProperty name="height" value="0.0241882055997849" units="cm"/>
      <inkml:brushProperty name="color" value="#F2385B"/>
      <inkml:brushProperty name="ignorePressure" value="0"/>
    </inkml:brush>
  </inkml:definitions>
  <inkml:trace contextRef="#ctx0" brushRef="#br0">53950.000000 8850.000000 909,'115.000000'70.000000'41,"-18.000000"-9.000000"-12 ,-19.000000-10.000000-13,-18.000000-8.000000-12,-7.000000-6.000000-11,6.000000 1.000000-10,7.000000-1.000000-11,6.000000 1.000000-10,-4.000000-4.000000-4,-11.000000-6.000000 5,-14.000000-6.000000 4,-11.000000-6.000000 4</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4"/>
    </inkml:context>
    <inkml:brush xml:id="br0">
      <inkml:brushProperty name="width" value="0.0290413647890091" units="cm"/>
      <inkml:brushProperty name="height" value="0.0290413647890091" units="cm"/>
      <inkml:brushProperty name="color" value="#F2385B"/>
      <inkml:brushProperty name="ignorePressure" value="0"/>
    </inkml:brush>
  </inkml:definitions>
  <inkml:trace contextRef="#ctx0" brushRef="#br0">56050.000000 8500.000000 757,'118.000000'-19.000000'18,"-11.000000"13.000000"-2 ,-14.000000 12.000000-1,-11.000000 13.000000-1,-11.000000 6.000000-2,-5.000000 0.000000-1,-7.000000 0.000000-2,-5.000000 0.000000-1,-8.000000 0.000000-2,-5.000000 0.000000-1,-7.000000 0.000000-1,-5.000000 0.000000-1,-8.000000 4.000000 1,-5.000000 10.000000 2,-7.000000 10.000000 2,-5.000000 9.000000 2,-12.000000 9.000000 1,-16.000000 9.000000 0,-15.000000 10.000000 1,-15.000000 10.000000 0,-14.000000 7.000000 0,-8.000000 6.000000-2,-10.000000 7.000000-2,-9.000000 6.000000-1,-4.000000 1.000000-1,4.000000-3.000000-3,3.000000-3.000000-1,3.000000-2.000000-3,6.000000-12.000000-3,9.000000-19.000000-5,10.000000-18.000000-3,10.000000-19.000000-5,8.000000-18.000000-7,10.000000-15.000000-9,10.000000-15.000000-8,9.000000-16.000000-9,7.000000-7.000000-1,7.000000 4.000000 7,6.000000 3.000000 8,7.000000 3.000000 7</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4"/>
    </inkml:context>
    <inkml:brush xml:id="br0">
      <inkml:brushProperty name="width" value="0.0305273197591305" units="cm"/>
      <inkml:brushProperty name="height" value="0.0305273197591305" units="cm"/>
      <inkml:brushProperty name="color" value="#F2385B"/>
      <inkml:brushProperty name="ignorePressure" value="0"/>
    </inkml:brush>
  </inkml:definitions>
  <inkml:trace contextRef="#ctx0" brushRef="#br0">56450.000000 9650.000000 720,'45.000000'9.000000'-41,"-9.000000"19.000000"22 ,-10.000000 19.000000 23,-8.000000 19.000000 23,-6.000000 18.000000 9,1.000000 19.000000-3,-1.000000 19.000000-4,1.000000 19.000000-3,-1.000000 9.000000-1,1.000000 0.000000-1,-1.000000 0.000000-1,1.000000 0.000000 0,-3.000000-8.000000-2,-2.000000-16.000000-2,-3.000000-15.000000-2,-3.000000-15.000000-4,-2.000000-15.000000-2,0.000000-12.000000-5,0.000000-13.000000-4,0.000000-12.000000-3,-2.000000-19.000000-11,-3.000000-25.000000-15,-3.000000-25.000000-15,-2.000000-25.000000-16,-1.000000-10.000000-3,3.000000 7.000000 10,3.000000 6.000000 10,4.000000 7.000000 10,-1.000000 2.000000 6,-3.000000 1.000000 3,-3.000000-1.000000 2,-2.000000 1.000000 3</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4"/>
    </inkml:context>
    <inkml:brush xml:id="br0">
      <inkml:brushProperty name="width" value="0.024099163711071" units="cm"/>
      <inkml:brushProperty name="height" value="0.024099163711071" units="cm"/>
      <inkml:brushProperty name="color" value="#F2385B"/>
      <inkml:brushProperty name="ignorePressure" value="0"/>
    </inkml:brush>
  </inkml:definitions>
  <inkml:trace contextRef="#ctx0" brushRef="#br0">56750.000000 9750.000000 912,'137.000000'75.000000'13,"-24.000000"0.000000"1 ,-26.000000 0.000000 0,-24.000000 0.000000 0,-15.000000-4.000000 0,-3.000000-5.000000-5,-3.000000-7.000000-2,-2.000000-5.000000-5,-6.000000-6.000000-4,-6.000000-3.000000-6,-6.000000-3.000000-7,-6.000000-2.000000-7,-2.000000-8.000000-5,3.000000-8.000000-4,3.000000-10.000000-5,4.000000-9.000000-4</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58750.000000 8700.000000 999,'89.000000'67.000000'-25,"-22.000000"-16.000000"7 ,-22.000000-15.000000 5,-21.000000-15.000000 8,-12.000000-9.000000-2,1.000000 1.000000-8,-1.000000-1.000000-8,1.000000 1.000000-8</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5"/>
    </inkml:context>
    <inkml:brush xml:id="br0">
      <inkml:brushProperty name="width" value="0.0302551072090864" units="cm"/>
      <inkml:brushProperty name="height" value="0.0302551072090864" units="cm"/>
      <inkml:brushProperty name="color" value="#F2385B"/>
      <inkml:brushProperty name="ignorePressure" value="0"/>
    </inkml:brush>
  </inkml:definitions>
  <inkml:trace contextRef="#ctx0" brushRef="#br0">58950.000000 9650.000000 727,'-22.000000'118.000000'2,"6.000000"-11.000000"6 ,7.000000-14.000000 5,6.000000-11.000000 6,3.000000-7.000000 1,0.000000 0.000000-3,0.000000 0.000000-1,0.000000 0.000000-2,0.000000-7.000000-2,0.000000-11.000000-1,0.000000-14.000000-1,0.000000-11.000000-1,1.000000 2.000000 1,4.000000 19.000000 3,3.000000 19.000000 2,3.000000 19.000000 2,1.000000 4.000000 1,1.000000-9.000000-1,-1.000000-10.000000-2,1.000000-8.000000-1,1.000000-18.000000-12,3.000000-25.000000-19,3.000000-25.000000-20,4.000000-25.000000-20,-3.000000-11.000000-7,-5.000000 3.000000 6,-7.000000 3.000000 8,-5.000000 4.000000 6</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8"/>
    </inkml:context>
    <inkml:brush xml:id="br0">
      <inkml:brushProperty name="width" value="0.0273340214043856" units="cm"/>
      <inkml:brushProperty name="height" value="0.0273340214043856" units="cm"/>
      <inkml:brushProperty name="color" value="#F2385B"/>
      <inkml:brushProperty name="ignorePressure" value="0"/>
    </inkml:brush>
  </inkml:definitions>
  <inkml:trace contextRef="#ctx0" brushRef="#br0">46150.000000 2150.000000 804,'90.000000'-47.000000'2,"-18.000000"6.000000"2 ,-19.000000 7.000000 4,-18.000000 6.000000 2,-17.000000 6.000000 6,-11.000000 6.000000 6,-14.000000 7.000000 8,-11.000000 6.000000 6,-11.000000 4.000000-2,-5.000000 4.000000-11,-7.000000 3.000000-13,-5.000000 3.000000-10,-6.000000 4.000000-11,-3.000000 7.000000-9,-3.000000 6.000000-10,-2.000000 7.000000-9,-5.000000 2.000000-4,-2.000000 1.000000 4,-3.000000-1.000000 1,-3.000000 1.000000 4,4.000000-4.000000 3,13.000000-6.000000 5,12.000000-6.000000 5,13.000000-6.000000 5</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59700.000000 8500.000000 999,'229.000000'-22.000000'-27,"-40.000000"6.000000"5 ,-40.000000 7.000000 7,-41.000000 6.000000 6,-26.000000 3.000000 5,-8.000000 0.000000 5,-10.000000 0.000000 5,-9.000000 0.000000 5,-10.000000 1.000000 0,-9.000000 4.000000-3,-10.000000 3.000000-5,-8.000000 3.000000-4,-9.000000 1.000000-7,-6.000000 1.000000-9,-6.000000-1.000000-9,-6.000000 1.000000-9</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5"/>
    </inkml:context>
    <inkml:brush xml:id="br0">
      <inkml:brushProperty name="width" value="0.025385670363903" units="cm"/>
      <inkml:brushProperty name="height" value="0.025385670363903" units="cm"/>
      <inkml:brushProperty name="color" value="#F2385B"/>
      <inkml:brushProperty name="ignorePressure" value="0"/>
    </inkml:brush>
  </inkml:definitions>
  <inkml:trace contextRef="#ctx0" brushRef="#br0">60150.000000 8150.000000 866,'-24.000000'231.000000'46,"4.000000"-37.000000"-14 ,3.000000-38.000000-13,3.000000-37.000000-14,3.000000-26.000000-4,3.000000-11.000000 3,3.000000-14.000000 5,4.000000-11.000000 4,4.000000-15.000000-8,6.000000-16.000000-24,7.000000-15.000000-21,6.000000-15.000000-23</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5"/>
    </inkml:context>
    <inkml:brush xml:id="br0">
      <inkml:brushProperty name="width" value="0.0253648683428764" units="cm"/>
      <inkml:brushProperty name="height" value="0.0253648683428764" units="cm"/>
      <inkml:brushProperty name="color" value="#F2385B"/>
      <inkml:brushProperty name="ignorePressure" value="0"/>
    </inkml:brush>
  </inkml:definitions>
  <inkml:trace contextRef="#ctx0" brushRef="#br0">60800.000000 8450.000000 867,'-97.000000'118.000000'33,"6.000000"-11.000000"-5 ,7.000000-14.000000-7,6.000000-11.000000-7,6.000000-9.000000-3,6.000000-3.000000-3,7.000000-3.000000-1,6.000000-2.000000-2,7.000000-8.000000-2,10.000000-8.000000-1,10.000000-10.000000-1,9.000000-9.000000-2,9.000000-9.000000-1,9.000000-5.000000 0,10.000000-7.000000-1,10.000000-5.000000-2,11.000000-4.000000-1,17.000000 0.000000-4,15.000000 0.000000-4,16.000000 0.000000-3,5.000000-4.000000-2,-2.000000-5.000000 0,-3.000000-7.000000 0,-3.000000-5.000000 0,-4.000000-3.000000 0,-3.000000 4.000000-1,-3.000000 3.000000-1,-2.000000 3.000000-1,-8.000000 1.000000 1,-8.000000 1.000000 1,-10.000000-1.000000 1,-9.000000 1.000000 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6"/>
    </inkml:context>
    <inkml:brush xml:id="br0">
      <inkml:brushProperty name="width" value="0.0303505063056946" units="cm"/>
      <inkml:brushProperty name="height" value="0.0303505063056946" units="cm"/>
      <inkml:brushProperty name="color" value="#F2385B"/>
      <inkml:brushProperty name="ignorePressure" value="0"/>
    </inkml:brush>
  </inkml:definitions>
  <inkml:trace contextRef="#ctx0" brushRef="#br0">59550.000000 10150.000000 724,'0.000000'120.000000'3,"0.000000"-9.000000"5 ,0.000000-10.000000 6,0.000000-8.000000 5,3.000000-9.000000-1,6.000000-6.000000-8,7.000000-6.000000-7,6.000000-6.000000-7,3.000000-9.000000-3,0.000000-8.000000 1,0.000000-10.000000 2,0.000000-9.000000 2,1.000000-13.000000-3,4.000000-16.000000-8,3.000000-15.000000-8,3.000000-15.000000-9,-4.000000-11.000000-1,-8.000000-2.000000 3,-10.000000-3.000000 4,-9.000000-3.000000 4,-5.000000-2.000000 3,0.000000 0.000000 4,0.000000 0.000000 4,0.000000 0.000000 4,1.000000-4.000000 1,4.000000-5.000000 2,3.000000-7.000000 0,3.000000-5.000000 1,6.000000-3.000000 0,9.000000 4.000000 1,10.000000 3.000000 0,10.000000 3.000000 1,8.000000 3.000000 3,10.000000 3.000000 5,10.000000 3.000000 6,9.000000 4.000000 6,4.000000 4.000000 4,1.000000 6.000000-1,-1.000000 7.000000 1,1.000000 6.000000 1,-4.000000 6.000000-1,-6.000000 6.000000-4,-6.000000 7.000000-2,-6.000000 6.000000-4,-9.000000 3.000000-2,-8.000000 0.000000-2,-10.000000 0.000000-2,-9.000000 0.000000-3,-2.000000 3.000000 0,6.000000 6.000000 0,7.000000 7.000000 2,6.000000 6.000000 0,-1.000000 7.000000 1,-5.000000 10.000000 1,-7.000000 10.000000 1,-5.000000 9.000000 1,-6.000000 1.000000 0,-3.000000-6.000000-2,-3.000000-6.000000-1,-2.000000-6.000000-1,-5.000000 5.000000 0,-2.000000 20.000000 2,-3.000000 18.000000 1,-3.000000 20.000000 2,-2.000000 2.000000 0,0.000000-12.000000-5,0.000000-13.000000-4,0.000000-12.000000-4,-4.000000-12.000000-2,-5.000000-8.000000 3,-7.000000-10.000000 1,-5.000000-9.000000 1,-8.000000-10.000000-3,-5.000000-9.000000-12,-7.000000-10.000000-12,-5.000000-8.000000-10,-3.000000-12.000000-4,4.000000-12.000000 3,3.000000-13.000000 2,3.000000-12.000000 2,4.000000-2.000000 4,7.000000 9.000000 2,6.000000 10.000000 3,7.000000 10.000000 2,-4.000000-11.000000 2,-12.000000-27.000000-2,-13.000000-28.000000-1,-12.000000-28.000000-1,-2.000000-6.000000 1,9.000000 20.000000 5,10.000000 18.000000 5,10.000000 20.000000 4,5.000000 14.000000 3,4.000000 14.000000 1,3.000000 11.000000 1,3.000000 14.000000 0,-1.000000-1.000000 2,-2.000000-12.000000-1,-3.000000-13.000000 0,-3.000000-12.000000 1,-1.000000 4.000000 1,4.000000 22.000000 3,3.000000 22.000000 3,3.000000 23.000000 2,1.000000 14.000000 3,1.000000 10.000000 5,-1.000000 10.000000 4,1.000000 9.000000 4,1.000000 6.000000 2,3.000000 3.000000-3,3.000000 3.000000-1,4.000000 4.000000-1,1.000000-1.000000-1,0.000000-3.000000 1,0.000000-3.000000 3,0.000000-2.000000 0,0.000000-8.000000-1,0.000000-8.000000-6,0.000000-10.000000-5,0.000000-9.000000-7,4.000000-15.000000-5,10.000000-18.000000-9,10.000000-19.000000-7,9.000000-18.000000-8,4.000000-14.000000-2,1.000000-5.000000 3,-1.000000-7.000000 4,1.000000-5.000000 3,-3.000000-6.000000 1,-2.000000-3.000000-2,-3.000000-3.000000-2,-3.000000-2.000000-1,-2.000000 0.000000 0,0.000000 7.000000 3,0.000000 6.000000 2,0.000000 7.000000 3,-2.000000 7.000000 2,-3.000000 9.000000 4,-3.000000 10.000000 2,-2.000000 10.000000 4,-5.000000 10.000000 3,-2.000000 13.000000 5,-3.000000 12.000000 4,-3.000000 13.000000 5,-4.000000 7.000000 1,-3.000000 4.000000-3,-3.000000 3.000000-3,-2.000000 3.000000-3,-6.000000 9.000000 1,-6.000000 16.000000 1,-6.000000 15.000000 2,-6.000000 17.000000 3,-2.000000 2.000000 0,3.000000-9.000000-3,3.000000-10.000000-2,4.000000-8.000000-1,4.000000-9.000000-2,6.000000-6.000000 0,7.000000-6.000000-1,6.000000-6.000000 0,9.000000-7.000000 0,13.000000-6.000000 0,12.000000-6.000000 1,13.000000-6.000000-1,7.000000-13.000000-1,4.000000-19.000000-5,3.000000-18.000000-4,3.000000-19.000000-4,-2.000000-10.000000-7,-6.000000 1.000000-8,-6.000000-1.000000-7,-6.000000 1.000000-9,-6.000000 1.000000-3,-2.000000 3.000000 2,-3.000000 3.000000 0,-3.000000 4.000000 2</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6"/>
    </inkml:context>
    <inkml:brush xml:id="br0">
      <inkml:brushProperty name="width" value="0.0229879152029753" units="cm"/>
      <inkml:brushProperty name="height" value="0.0229879152029753" units="cm"/>
      <inkml:brushProperty name="color" value="#F2385B"/>
      <inkml:brushProperty name="ignorePressure" value="0"/>
    </inkml:brush>
  </inkml:definitions>
  <inkml:trace contextRef="#ctx0" brushRef="#br0">62500.000000 7900.000000 957,'-2.000000'96.000000'1,"-3.000000"-5.000000"4 ,-3.000000-7.000000 4,-2.000000-5.000000 3,-3.000000-3.000000-1,1.000000 4.000000-7,-1.000000 3.000000-5,1.000000 3.000000-8,1.000000-4.000000 0,3.000000-8.000000 3,3.000000-10.000000 5,4.000000-9.000000 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7"/>
    </inkml:context>
    <inkml:brush xml:id="br0">
      <inkml:brushProperty name="width" value="0.0382463410496712" units="cm"/>
      <inkml:brushProperty name="height" value="0.0382463410496712" units="cm"/>
      <inkml:brushProperty name="color" value="#F2385B"/>
      <inkml:brushProperty name="ignorePressure" value="0"/>
    </inkml:brush>
  </inkml:definitions>
  <inkml:trace contextRef="#ctx0" brushRef="#br0">62500.000000 8200.000000 575,'68.000000'1.000000'8,"-11.000000"4.000000"-6 ,-14.000000 3.000000-6,-11.000000 3.000000-7,-9.000000 1.000000-1,-3.000000 1.000000 1,-3.000000-1.000000 2,-2.000000 1.000000 2,-6.000000 1.000000 3,-6.000000 3.000000 1,-6.000000 3.000000 2,-6.000000 4.000000 3,-7.000000 7.000000 2,-6.000000 13.000000 1,-6.000000 12.000000 0,-6.000000 13.000000 2,-2.000000 4.000000 1,3.000000-3.000000 0,3.000000-3.000000 0,4.000000-2.000000 1,2.000000-8.000000-1,4.000000-8.000000 0,3.000000-10.000000-2,3.000000-9.000000 0,1.000000-2.000000 0,1.000000 6.000000 2,-1.000000 7.000000 2,1.000000 6.000000 2,7.000000-2.000000 1,16.000000-9.000000-2,15.000000-10.000000 0,17.000000-8.000000-2,5.000000-8.000000-3,-3.000000-2.000000-5,-3.000000-3.000000-4,-2.000000-3.000000-5,-3.000000-2.000000-2,1.000000 0.000000-2,-1.000000 0.000000-1,1.000000 0.000000-2,-4.000000 3.000000 0,-6.000000 6.000000 0,-6.000000 7.000000 0,-6.000000 6.000000 0,-6.000000 3.000000 2,-2.000000 0.000000 2,-3.000000 0.000000 2,-3.000000 0.000000 3,-7.000000 3.000000 4,-9.000000 6.000000 4,-10.000000 7.000000 4,-8.000000 6.000000 5,-4.000000 1.000000 4,3.000000-3.000000 1,3.000000-3.000000 2,4.000000-2.000000 1,2.000000-5.000000 1,4.000000-2.000000 0,3.000000-3.000000 0,3.000000-3.000000-1,10.000000-4.000000-2,20.000000-3.000000-5,18.000000-3.000000-5,20.000000-2.000000-4,6.000000-3.000000-5,-2.000000 1.000000 0,-3.000000-1.000000-2,-3.000000 1.000000-1,-6.000000-1.000000-2,-5.000000 1.000000-2,-7.000000-1.000000-3,-5.000000 1.000000-2,-9.000000 2.000000 1,-9.000000 7.000000 3,-10.000000 6.000000 4,-8.000000 7.000000 3,-12.000000 2.000000 2,-12.000000 1.000000 3,-13.000000-1.000000 1,-12.000000 1.000000 2,-9.000000-1.000000 4,-2.000000 1.000000 4,-3.000000-1.000000 5,-3.000000 1.000000 4,-1.000000-1.000000 4,4.000000 1.000000 1,3.000000-1.000000 2,3.000000 1.000000 2,6.000000-1.000000-1,9.000000 1.000000-3,10.000000-1.000000-3,10.000000 1.000000-2,19.000000-3.000000-3,32.000000-2.000000-4,31.000000-3.000000-3,32.000000-3.000000-4,24.000000-4.000000-3,19.000000-3.000000-2,19.000000-3.000000-2,19.000000-2.000000-3,1.000000-5.000000-4,-16.000000-2.000000-8,-15.000000-3.000000-8,-15.000000-3.000000-8,-18.000000-2.000000-10,-19.000000 0.000000-13,-18.000000 0.000000-13,-19.000000 0.000000-12</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8"/>
    </inkml:context>
    <inkml:brush xml:id="br0">
      <inkml:brushProperty name="width" value="0.0298015717417002" units="cm"/>
      <inkml:brushProperty name="height" value="0.0298015717417002" units="cm"/>
      <inkml:brushProperty name="color" value="#F2385B"/>
      <inkml:brushProperty name="ignorePressure" value="0"/>
    </inkml:brush>
  </inkml:definitions>
  <inkml:trace contextRef="#ctx0" brushRef="#br0">43600.000000 13950.000000 738,'-46.000000'92.000000'2,"10.000000"-16.000000"3 ,10.000000-15.000000 5,9.000000-15.000000 4,4.000000-11.000000 2,1.000000-2.000000 2,-1.000000-3.000000 0,1.000000-3.000000 2,-1.000000-2.000000 1,1.000000 0.000000-2,-1.000000 0.000000-1,1.000000 0.000000-1,2.000000 0.000000-2,7.000000 0.000000-1,6.000000 0.000000-1,7.000000 0.000000-3,7.000000-2.000000-3,9.000000-3.000000-8,10.000000-3.000000-6,10.000000-2.000000-8,0.000000-5.000000-4,-5.000000-2.000000 0,-7.000000-3.000000-1,-5.000000-3.000000 0,-4.000000-2.000000-1,0.000000 0.000000-1,0.000000 0.000000-1,0.000000 0.000000 0,-10.000000 3.000000 2,-18.000000 6.000000 6,-19.000000 7.000000 5,-18.000000 6.000000 6,-15.000000 6.000000 4,-9.000000 6.000000 4,-10.000000 7.000000 3,-8.000000 6.000000 3,0.000000 3.000000 2,14.000000 0.000000-2,11.000000 0.000000 0,14.000000 0.000000-1,7.000000-5.000000-1,3.000000-9.000000-1,3.000000-10.000000 0,4.000000-8.000000-1,2.000000-4.000000 2,4.000000 3.000000 1,3.000000 3.000000 2,3.000000 4.000000 2,3.000000 1.000000 1,3.000000 0.000000-1,3.000000 0.000000-1,4.000000 0.000000 0,10.000000-4.000000-2,19.000000-5.000000 2,19.000000-7.000000-1,19.000000-5.000000 1,13.000000-6.000000-1,10.000000-3.000000-1,10.000000-3.000000-3,9.000000-2.000000-1,4.000000-6.000000-2,1.000000-6.000000-5,-1.000000-6.000000-4,1.000000-6.000000-4,-7.000000-2.000000-1,-12.000000 3.000000-1,-13.000000 3.000000 1,-12.000000 4.000000-1,-12.000000 1.000000 1,-8.000000 0.000000 0,-10.000000 0.000000 0,-9.000000 0.000000 1,-12.000000 1.000000-3,-11.000000 4.000000-5,-14.000000 3.000000-6,-11.000000 3.000000-5,-7.000000 4.000000-3,0.000000 7.000000-1,0.000000 6.000000 1,0.000000 7.000000-1,1.000000 2.000000 2,4.000000 1.000000 4,3.000000-1.000000 5,3.000000 1.000000 4</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09"/>
    </inkml:context>
    <inkml:brush xml:id="br0">
      <inkml:brushProperty name="width" value="0.0259501934051514" units="cm"/>
      <inkml:brushProperty name="height" value="0.0259501934051514" units="cm"/>
      <inkml:brushProperty name="color" value="#F2385B"/>
      <inkml:brushProperty name="ignorePressure" value="0"/>
    </inkml:brush>
  </inkml:definitions>
  <inkml:trace contextRef="#ctx0" brushRef="#br0">43150.000000 13950.000000 847,'7.000000'43.000000'15,"17.000000"-11.000000"2 ,15.000000-14.000000 1,16.000000-11.000000 1,7.000000-7.000000 0,1.000000 0.000000-2,-1.000000 0.000000-1,1.000000 0.000000-3,-3.000000-2.000000-2,-2.000000-3.000000-5,-3.000000-3.000000-5,-3.000000-2.000000-3,-2.000000-1.000000-3,0.000000 3.000000-2,0.000000 3.000000-2,0.000000 4.000000-1,-4.000000 1.000000-6,-5.000000 0.000000-9,-7.000000 0.000000-11,-5.000000 0.000000-10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09"/>
    </inkml:context>
    <inkml:brush xml:id="br0">
      <inkml:brushProperty name="width" value="0.032206829637289" units="cm"/>
      <inkml:brushProperty name="height" value="0.032206829637289" units="cm"/>
      <inkml:brushProperty name="color" value="#F2385B"/>
      <inkml:brushProperty name="ignorePressure" value="0"/>
    </inkml:brush>
  </inkml:definitions>
  <inkml:trace contextRef="#ctx0" brushRef="#br0">43700.000000 14750.000000 683,'46.000000'34.000000'55,"-5.000000"19.000000"-7 ,-7.000000 19.000000-8,-5.000000 19.000000-6,-6.000000 5.000000-5,-3.000000-5.000000-4,-3.000000-7.000000-4,-2.000000-5.000000-2,-5.000000-4.000000-4,-2.000000 0.000000-2,-3.000000 0.000000-4,-3.000000 0.000000-3,-2.000000-5.000000-4,0.000000-9.000000-4,0.000000-10.000000-6,0.000000-8.000000-4,-5.000000-6.000000-6,-9.000000 1.000000-5,-10.000000-1.000000-6,-8.000000 1.000000-4,-6.000000-6.000000-4,1.000000-8.000000-1,-1.000000-10.000000 0,1.000000-9.000000 0,1.000000-9.000000 0,3.000000-5.000000 4,3.000000-7.000000 4,4.000000-5.000000 3,2.000000-4.000000 4,4.000000 0.000000 5,3.000000 0.000000 5,3.000000 0.000000 5</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10"/>
    </inkml:context>
    <inkml:brush xml:id="br0">
      <inkml:brushProperty name="width" value="0.0423978939652443" units="cm"/>
      <inkml:brushProperty name="height" value="0.0423978939652443" units="cm"/>
      <inkml:brushProperty name="color" value="#F2385B"/>
      <inkml:brushProperty name="ignorePressure" value="0"/>
    </inkml:brush>
  </inkml:definitions>
  <inkml:trace contextRef="#ctx0" brushRef="#br0">42400.000000 14550.000000 518,'68.000000'93.000000'11,"-11.000000"-11.000000"-7 ,-14.000000-14.000000-5,-11.000000-11.000000-5,-11.000000-7.000000 0,-5.000000 0.000000 9,-7.000000 0.000000 8,-5.000000 0.000000 8,-3.000000 1.000000 3,4.000000 4.000000-2,3.000000 3.000000-2,3.000000 3.000000-1,-5.000000-1.000000-3,-12.000000-2.000000-3,-13.000000-3.000000-1,-12.000000-3.000000-3,-7.000000-6.000000-2,1.000000-5.000000 0,-1.000000-7.000000-1,1.000000-5.000000-1,-3.000000-4.000000-2,-2.000000 0.000000-2,-3.000000 0.000000-2,-3.000000 0.000000-1,1.000000-4.000000-2,6.000000-5.000000 3,7.000000-7.000000 0,6.000000-5.000000 1,9.000000-6.000000 3,13.000000-3.000000 3,12.000000-3.000000 3,13.000000-2.000000 3,10.000000-1.000000 2,10.000000 3.000000 1,10.000000 3.000000 1,9.000000 4.000000 0,10.000000 5.000000 1,14.000000 10.000000 1,11.000000 10.000000 1,14.000000 9.000000 0,8.000000 4.000000 1,7.000000 1.000000 2,6.000000-1.000000 2,7.000000 1.000000 1,2.000000 1.000000-1,1.000000 3.000000 0,-1.000000 3.000000-3,1.000000 4.000000-1,-1.000000-3.000000-3,1.000000-5.000000-6,-1.000000-7.000000-5,1.000000-5.000000-6,-1.000000-8.000000-2,1.000000-5.000000 1,-1.000000-7.000000 1,1.000000-5.000000 1,-7.000000-8.000000-9,-12.000000-5.000000-19,-13.000000-7.000000-20,-12.000000-5.000000-18,-13.000000-6.000000-8,-12.000000-3.000000 5,-13.000000-3.000000 6,-12.000000-2.000000 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9"/>
    </inkml:context>
    <inkml:brush xml:id="br0">
      <inkml:brushProperty name="width" value="0.0344470664858818" units="cm"/>
      <inkml:brushProperty name="height" value="0.0344470664858818" units="cm"/>
      <inkml:brushProperty name="color" value="#F2385B"/>
      <inkml:brushProperty name="ignorePressure" value="0"/>
    </inkml:brush>
  </inkml:definitions>
  <inkml:trace contextRef="#ctx0" brushRef="#br0">45700.000000 2350.000000 638,'21.000000'75.000000'10,"-5.000000"0.000000"2 ,-7.000000 0.000000 2,-5.000000 0.000000 1,-4.000000 7.000000 3,0.000000 17.000000 2,0.000000 15.000000 2,0.000000 16.000000 3,-2.000000 10.000000 0,-3.000000 7.000000 0,-3.000000 6.000000-2,-2.000000 7.000000-1,-1.000000-1.000000 0,3.000000-6.000000 1,3.000000-6.000000 0,4.000000-6.000000 1,1.000000-10.000000-4,0.000000-12.000000-7,0.000000-13.000000-8,0.000000-12.000000-7,1.000000-15.000000-6,4.000000-15.000000-5,3.000000-15.000000-4,3.000000-16.000000-5,-1.000000-23.000000-10,-2.000000-27.000000-13,-3.000000-28.000000-15,-3.000000-28.000000-14,-2.000000-10.000000 1,0.000000 9.000000 17,0.000000 10.000000 15,0.000000 10.000000 17</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11"/>
    </inkml:context>
    <inkml:brush xml:id="br0">
      <inkml:brushProperty name="width" value="0.0354136489331722" units="cm"/>
      <inkml:brushProperty name="height" value="0.0354136489331722" units="cm"/>
      <inkml:brushProperty name="color" value="#F2385B"/>
      <inkml:brushProperty name="ignorePressure" value="0"/>
    </inkml:brush>
  </inkml:definitions>
  <inkml:trace contextRef="#ctx0" brushRef="#br0">45700.000000 13800.000000 621,'29.000000'-44.000000'2,"10.000000"13.000000"5 ,10.000000 12.000000 5,9.000000 13.000000 5,4.000000 6.000000 1,1.000000 0.000000-2,-1.000000 0.000000-2,1.000000 0.000000-3,-6.000000 0.000000-2,-8.000000 0.000000-4,-10.000000 0.000000-3,-9.000000 0.000000-4,-5.000000 1.000000-2,0.000000 4.000000 1,0.000000 3.000000-1,0.000000 3.000000 0,-5.000000 3.000000 0,-9.000000 3.000000-1,-10.000000 3.000000-1,-8.000000 4.000000 0,-11.000000 2.000000-1,-8.000000 4.000000 1,-10.000000 3.000000 2,-9.000000 3.000000 0,-7.000000 3.000000 2,-3.000000 3.000000-1,-3.000000 3.000000 1,-2.000000 4.000000 0,0.000000-1.000000 0,7.000000-3.000000 3,6.000000-3.000000 1,7.000000-2.000000 2,11.000000-6.000000 1,20.000000-6.000000-1,18.000000-6.000000-1,20.000000-6.000000 0,10.000000-9.000000-2,3.000000-8.000000-2,3.000000-10.000000-3,4.000000-9.000000-3,1.000000-5.000000-1,0.000000 0.000000 0,0.000000 0.000000 0,0.000000 0.000000-1,-4.000000 1.000000 2,-5.000000 4.000000 0,-7.000000 3.000000 1,-5.000000 3.000000 1,-6.000000 1.000000 1,-3.000000 1.000000 1,-3.000000-1.000000 2,-2.000000 1.000000 1,-8.000000 7.000000 5,-8.000000 16.000000 8,-10.000000 15.000000 8,-9.000000 17.000000 7,-5.000000 11.000000 4,0.000000 10.000000-3,0.000000 10.000000-2,0.000000 9.000000-3,0.000000 9.000000-2,0.000000 9.000000-1,0.000000 10.000000-3,0.000000 10.000000-1,0.000000 5.000000-1,0.000000 4.000000-2,0.000000 3.000000 0,0.000000 3.000000-1,3.000000-1.000000 0,6.000000-2.000000 1,7.000000-3.000000-1,6.000000-3.000000 1,3.000000-9.000000-2,0.000000-11.000000-5,0.000000-14.000000-3,0.000000-11.000000-6,1.000000-23.000000-6,4.000000-31.000000-9,3.000000-31.000000-9,3.000000-31.000000-10,-1.000000-27.000000-3,-2.000000-22.000000 0,-3.000000-22.000000 1,-3.000000-21.000000 1,1.000000-14.000000 2,6.000000-2.000000 1,7.000000-3.000000 3,6.000000-3.000000 2,6.000000 4.000000 3,6.000000 13.000000 5,7.000000 12.000000 6,6.000000 13.000000 4,3.000000 12.000000 4,0.000000 13.000000 2,0.000000 12.000000 2,0.000000 13.000000 2,0.000000 12.000000 2,0.000000 13.000000-2,0.000000 12.000000 0,0.000000 13.000000-1,-2.000000 12.000000 5,-3.000000 13.000000 10,-3.000000 12.000000 12,-2.000000 13.000000 9,-5.000000 9.000000 6,-2.000000 6.000000-4,-3.000000 7.000000-1,-3.000000 6.000000-2,-4.000000-4.000000-4,-3.000000-11.000000-4,-3.000000-14.000000-5,-2.000000-11.000000-4,-3.000000 3.000000-2,1.000000 23.000000 0,-1.000000 22.000000 1,1.000000 22.000000-1,-1.000000 7.000000 0,1.000000-6.000000-3,-1.000000-6.000000-2,1.000000-6.000000-2,-6.000000-10.000000-1,-8.000000-12.000000-1,-10.000000-13.000000 1,-9.000000-12.000000-1,-9.000000-10.000000-3,-5.000000-6.000000-5,-7.000000-6.000000-5,-5.000000-6.000000-6,-4.000000-10.000000-4,0.000000-12.000000-3,0.000000-13.000000-3,0.000000-12.000000-3,3.000000-10.000000-2,6.000000-6.000000 1,7.000000-6.000000 0,6.000000-6.000000 0,7.000000-2.000000 3,10.000000 3.000000 2,10.000000 3.000000 4,9.000000 4.000000 4,9.000000 4.000000 2,9.000000 6.000000 3,10.000000 7.000000 2,10.000000 6.000000 2,2.000000 1.000000 2,-3.000000-3.000000 1,-3.000000-3.000000 0,-2.000000-2.000000 0,-6.000000 0.000000 1,-6.000000 7.000000 0,-6.000000 6.000000 1,-6.000000 7.000000-1,-10.000000 2.000000-1,-12.000000 1.000000-4,-13.000000-1.000000-3,-12.000000 1.000000-4,-7.000000 1.000000-1,1.000000 3.000000 2,-1.000000 3.000000 2,1.000000 4.000000 2,-1.000000 1.000000 1,1.000000 0.000000 0,-1.000000 0.000000 1,1.000000 0.000000 1</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51:11"/>
    </inkml:context>
    <inkml:brush xml:id="br0">
      <inkml:brushProperty name="width" value="0.0379335768520832" units="cm"/>
      <inkml:brushProperty name="height" value="0.0379335768520832" units="cm"/>
      <inkml:brushProperty name="color" value="#F2385B"/>
      <inkml:brushProperty name="ignorePressure" value="0"/>
    </inkml:brush>
  </inkml:definitions>
  <inkml:trace contextRef="#ctx0" brushRef="#br0">45000.000000 14900.000000 579,'1.000000'73.000000'-2,"4.000000"-3.000000"2 ,3.000000-3.000000 1,3.000000-2.000000 3,4.000000-1.000000 4,7.000000 3.000000 5,6.000000 3.000000 6,7.000000 4.000000 6,5.000000-3.000000 2,7.000000-5.000000 0,6.000000-7.000000-2,7.000000-5.000000-2,5.000000-6.000000 1,7.000000-3.000000 2,6.000000-3.000000 2,7.000000-2.000000 1,4.000000-3.000000-1,3.000000 1.000000-3,3.000000-1.000000-3,4.000000 1.000000-4,-3.000000-3.000000-4,-5.000000-2.000000-2,-7.000000-3.000000-4,-5.000000-3.000000-2,3.000000-1.000000-2,17.000000 4.000000-1,15.000000 3.000000-1,16.000000 3.000000-1,-1.000000-4.000000-1,-15.000000-8.000000-2,-15.000000-10.000000-4,-16.000000-9.000000-2,-10.000000-15.000000-4,-3.000000-18.000000-4,-3.000000-19.000000-4,-2.000000-18.000000-4,-8.000000-7.000000-2,-8.000000 6.000000 1,-10.000000 7.000000 1,-9.000000 6.000000 0,-5.000000 3.000000-3,0.000000 0.000000-7,0.000000 0.000000-9,0.000000 0.000000-7,-2.000000 3.000000 0,-3.000000 6.000000 8,-3.000000 7.000000 8,-2.000000 6.000000 8</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51:11"/>
    </inkml:context>
    <inkml:brush xml:id="br0">
      <inkml:brushProperty name="width" value="0.0358247235417366" units="cm"/>
      <inkml:brushProperty name="height" value="0.0358247235417366" units="cm"/>
      <inkml:brushProperty name="color" value="#F2385B"/>
      <inkml:brushProperty name="ignorePressure" value="0"/>
    </inkml:brush>
  </inkml:definitions>
  <inkml:trace contextRef="#ctx0" brushRef="#br0">48950.000000 13150.000000 614,'50.000000'3.000000'79,"0.000000"6.000000"-32 ,0.000000 7.000000-31,0.000000 6.000000-31,1.000000 4.000000-14,4.000000 4.000000 5,3.000000 3.000000 4,3.000000 3.000000 5,-2.000000 1.000000 3,-6.000000 1.000000 2,-6.000000-1.000000 3,-6.000000 1.000000 1,-6.000000 1.000000 5,-2.000000 3.000000 5,-3.000000 3.000000 7,-3.000000 4.000000 5,-7.000000 7.000000 2,-9.000000 13.000000-2,-10.000000 12.000000-1,-8.000000 13.000000-3,-6.000000 6.000000 0,1.000000 0.000000 1,-1.000000 0.000000-1,1.000000 0.000000 1,1.000000-10.000000 0,3.000000-18.000000-1,3.000000-19.000000-1,4.000000-18.000000-1,-1.000000-4.000000 0,-3.000000 13.000000 4,-3.000000 12.000000 3,-2.000000 13.000000 2,2.000000 2.000000 2,9.000000-5.000000-3,10.000000-7.000000-2,10.000000-5.000000-2,7.000000-8.000000-2,6.000000-5.000000-2,7.000000-7.000000-1,6.000000-5.000000-1,4.000000-3.000000-2,4.000000 4.000000-2,3.000000 3.000000-1,3.000000 3.000000-2,-5.000000 6.000000-1,-12.000000 9.000000 1,-13.000000 10.000000 1,-12.000000 10.000000-1,-12.000000 10.000000 1,-8.000000 13.000000 0,-10.000000 12.000000 0,-9.000000 13.000000 0,-15.000000 4.000000-1,-18.000000-3.000000-6,-19.000000-3.000000-3,-18.000000-2.000000-4,-6.000000-11.000000-2,10.000000-15.000000 0,10.000000-15.000000-1,9.000000-16.000000 1,7.000000-12.000000-9,7.000000-5.000000-18,6.000000-7.000000-18,7.000000-5.000000-17</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4:59"/>
    </inkml:context>
    <inkml:brush xml:id="br0">
      <inkml:brushProperty name="width" value="0.0347620099782944" units="cm"/>
      <inkml:brushProperty name="height" value="0.0347620099782944" units="cm"/>
      <inkml:brushProperty name="color" value="#F2385B"/>
      <inkml:brushProperty name="ignorePressure" value="0"/>
    </inkml:brush>
  </inkml:definitions>
  <inkml:trace contextRef="#ctx0" brushRef="#br0">31800.000000 46850.000000 632,'-111.000000'3.000000'22,"28.000000"6.000000"-3 ,28.000000 7.000000-3,29.000000 6.000000-4,21.000000 6.000000-1,16.000000 6.000000-4,15.000000 7.000000-2,17.000000 6.000000-3,3.000000-1.000000-1,-5.000000-5.000000-1,-7.000000-7.000000 0,-5.000000-5.000000-1,2.000000-3.000000 0,13.000000 4.000000 1,12.000000 3.000000 1,13.000000 3.000000 0,-1.000000-4.000000 1,-11.000000-8.000000-1,-14.000000-10.000000 0,-11.000000-9.000000-1,8.000000-4.000000 1,32.000000 4.000000 2,31.000000 3.000000 1,32.000000 3.000000 1,18.000000-7.000000 2,6.000000-15.000000-1,7.000000-15.000000 1,6.000000-16.000000 0,3.000000-5.000000-1,0.000000 6.000000 0,0.000000 7.000000 0,0.000000 6.000000-1,0.000000 4.000000 0,0.000000 4.000000-2,0.000000 3.000000 0,0.000000 3.000000-2,-4.000000-4.000000-1,-5.000000-8.000000 0,-7.000000-10.000000-1,-5.000000-9.000000-1,-11.000000-4.000000 0,-11.000000 4.000000 1,-14.000000 3.000000 1,-11.000000 3.000000 0,-6.000000 3.000000 0,4.000000 3.000000-1,3.000000 3.000000-3,3.000000 4.000000 0,-10.000000 4.000000-1,-21.000000 6.000000 3,-22.000000 7.000000 1,-22.000000 6.000000 2,3.000000 6.000000 1,28.000000 6.000000 3,28.000000 7.000000 2,29.000000 6.000000 2,11.000000 6.000000 1,-2.000000 6.000000 3,-3.000000 7.000000 1,-3.000000 6.000000 3,-4.000000 3.000000-1,-3.000000 0.000000-1,-3.000000 0.000000-3,-2.000000 0.000000-1,-3.000000-2.000000-1,1.000000-3.000000-1,-1.000000-3.000000 1,1.000000-2.000000-1,1.000000-1.000000 0,3.000000 3.000000 0,3.000000 3.000000 0,4.000000 4.000000 0,1.000000-3.000000-2,0.000000-5.000000-3,0.000000-7.000000-6,0.000000-5.000000-3,1.000000-8.000000-3,4.000000-5.000000-1,3.000000-7.000000-3,3.000000-5.000000 0,-1.000000-9.000000-2,-2.000000-9.000000 1,-3.000000-10.000000 0,-3.000000-8.000000 1,-6.000000-6.000000 1,-5.000000 1.000000 2,-7.000000-1.000000 1,-5.000000 1.000000 1,-12.000000 4.000000 0,-16.000000 9.000000-2,-15.000000 10.000000-3,-15.000000 10.000000-2,-1.000000 4.000000-2,16.000000 0.000000-2,15.000000 0.000000-2,17.000000 0.000000-2,-1.000000 0.000000-3,-16.000000 0.000000-6,-15.000000 0.000000-5,-15.000000 0.000000-6</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2:24:59"/>
    </inkml:context>
    <inkml:brush xml:id="br0">
      <inkml:brushProperty name="width" value="0.0313358195126057" units="cm"/>
      <inkml:brushProperty name="height" value="0.0313358195126057" units="cm"/>
      <inkml:brushProperty name="color" value="#F2385B"/>
      <inkml:brushProperty name="ignorePressure" value="0"/>
    </inkml:brush>
  </inkml:definitions>
  <inkml:trace contextRef="#ctx0" brushRef="#br0">34400.000000 48650.000000 702,'-4.000000'-36.000000'1,"-5.000000"28.000000"4 ,-7.000000 28.000000 4,-5.000000 29.000000 3,-6.000000 24.000000 1,-3.000000 22.000000-1,-3.000000 22.000000 0,-2.000000 23.000000-1,-5.000000 24.000000 2,-2.000000 28.000000 3,-3.000000 28.000000 4,-3.000000 29.000000 4,-1.000000 8.000000 1,4.000000-8.000000-2,3.000000-10.000000-2,3.000000-9.000000-2,4.000000-26.000000-3,7.000000-40.000000-3,6.000000-40.000000-3,7.000000-41.000000-4,-3.000000 6.000000-2,-8.000000 53.000000 0,-10.000000 53.000000 0,-9.000000 54.000000-1,-2.000000 11.000000-1,6.000000-27.000000-4,7.000000-28.000000-2,6.000000-28.000000-3,6.000000-24.000000-5,6.000000-19.000000-5,7.000000-18.000000-5,6.000000-19.000000-6</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0"/>
    </inkml:context>
    <inkml:brush xml:id="br0">
      <inkml:brushProperty name="width" value="0.0306881181895733" units="cm"/>
      <inkml:brushProperty name="height" value="0.0306881181895733" units="cm"/>
      <inkml:brushProperty name="color" value="#F2385B"/>
      <inkml:brushProperty name="ignorePressure" value="0"/>
    </inkml:brush>
  </inkml:definitions>
  <inkml:trace contextRef="#ctx0" brushRef="#br0">32800.000000 52800.000000 716,'-22.000000'98.000000'16,"6.000000"-3.000000"-2 ,7.000000-3.000000-1,6.000000-2.000000-1,9.000000 2.000000 0,13.000000 9.000000 2,12.000000 10.000000 3,13.000000 10.000000 1,4.000000 0.000000 2,-3.000000-5.000000-1,-3.000000-7.000000 2,-2.000000-5.000000-1,2.000000-14.000000 0,9.000000-18.000000-3,10.000000-19.000000-2,10.000000-18.000000-2,5.000000-21.000000-4,4.000000-22.000000-3,3.000000-22.000000-3,3.000000-21.000000-4,1.000000-20.000000-1,1.000000-15.000000 2,-1.000000-15.000000 3,1.000000-16.000000 1,-7.000000-1.000000-3,-12.000000 17.000000-12,-13.000000 15.000000-11,-12.000000 16.000000-11,-7.000000 9.000000-9,1.000000 3.000000-5,-1.000000 3.000000-7,1.000000 4.000000-6</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2:25:00"/>
    </inkml:context>
    <inkml:brush xml:id="br0">
      <inkml:brushProperty name="width" value="0.0223666187375784" units="cm"/>
      <inkml:brushProperty name="height" value="0.0223666187375784" units="cm"/>
      <inkml:brushProperty name="color" value="#F2385B"/>
      <inkml:brushProperty name="ignorePressure" value="0"/>
    </inkml:brush>
  </inkml:definitions>
  <inkml:trace contextRef="#ctx0" brushRef="#br0">28550.000000 55000.000000 983,'-74.000000'-4.000000'-1,"54.000000"-5.000000"-1 ,53.000000-7.000000-3,53.000000-5.000000-1,28.000000-4.000000 2,3.000000 0.000000 5,3.000000 0.000000 4,4.000000 0.000000 6,-1.000000 0.000000 0,-3.000000 0.000000-5,-3.000000 0.000000-6,-2.000000 0.000000-4,-1.000000 3.000000-3,3.000000 6.000000 0,3.000000 7.000000-1,4.000000 6.000000 1,-10.000000 4.000000-2,-22.000000 4.000000-3,-22.000000 3.000000-1,-21.000000 3.000000-2</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0"/>
    </inkml:context>
    <inkml:brush xml:id="br0">
      <inkml:brushProperty name="width" value="0.0266082026064396" units="cm"/>
      <inkml:brushProperty name="height" value="0.0266082026064396" units="cm"/>
      <inkml:brushProperty name="color" value="#F2385B"/>
      <inkml:brushProperty name="ignorePressure" value="0"/>
    </inkml:brush>
  </inkml:definitions>
  <inkml:trace contextRef="#ctx0" brushRef="#br0">29450.000000 54350.000000 826,'-49.000000'148.000000'-10,"4.000000"-3.000000"6 ,3.000000-3.000000 7,3.000000-2.000000 6,-5.000000 5.000000 6,-12.000000 16.000000 3,-13.000000 15.000000 5,-12.000000 17.000000 4,-5.000000 7.000000 0,3.000000 0.000000-5,3.000000 0.000000-4,4.000000 0.000000-5,4.000000-2.000000-5,6.000000-3.000000-3,7.000000-3.000000-6,6.000000-2.000000-4,6.000000-17.000000-4,6.000000-28.000000-6,7.000000-28.000000-5,6.000000-27.000000-5,6.000000-30.000000-5,6.000000-27.000000-3,7.000000-28.000000-6,6.000000-28.000000-3,6.000000-17.000000 2,6.000000-2.000000 7,7.000000-3.000000 8,6.000000-3.000000 8</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1"/>
    </inkml:context>
    <inkml:brush xml:id="br0">
      <inkml:brushProperty name="width" value="0.0283898301422596" units="cm"/>
      <inkml:brushProperty name="height" value="0.0283898301422596" units="cm"/>
      <inkml:brushProperty name="color" value="#F2385B"/>
      <inkml:brushProperty name="ignorePressure" value="0"/>
    </inkml:brush>
  </inkml:definitions>
  <inkml:trace contextRef="#ctx0" brushRef="#br0">28950.000000 56250.000000 774,'23.000000'-41.000000'-2,"-3.000000"19.000000"-5 ,-3.000000 19.000000-4,-2.000000 19.000000-5,-5.000000 16.000000 4,-2.000000 17.000000 10,-3.000000 15.000000 11,-3.000000 16.000000 11,-4.000000 16.000000 4,-3.000000 20.000000-1,-3.000000 18.000000-2,-2.000000 20.000000 0,-5.000000 8.000000-2,-2.000000 1.000000-2,-3.000000-1.000000-1,-3.000000 1.000000-1,1.000000-6.000000-2,6.000000-8.000000 0,7.000000-10.000000-1,6.000000-9.000000-1,3.000000-18.000000-4,0.000000-24.000000-8,0.000000-26.000000-8,0.000000-24.000000-7,0.000000-21.000000-4,0.000000-16.000000-3,0.000000-15.000000-2,0.000000-15.000000-1,3.000000-25.000000-2,6.000000-30.000000 0,7.000000-32.000000-2,6.000000-30.000000 0,4.000000-22.000000 1,4.000000-8.000000 3,3.000000-10.000000 5,3.000000-9.000000 3,1.000000 5.000000 3,1.000000 23.000000 4,-1.000000 22.000000 3,1.000000 22.000000 3,1.000000 16.000000 3,3.000000 14.000000 2,3.000000 11.000000 1,4.000000 14.000000 3,1.000000 14.000000 3,0.000000 20.000000 4,0.000000 18.000000 4,0.000000 20.000000 4,0.000000 21.000000 3,0.000000 25.000000 1,0.000000 25.000000 2,0.000000 25.000000 1,-5.000000 21.000000 1,-9.000000 20.000000-1,-10.000000 18.000000 0,-8.000000 20.000000 1,-6.000000 0.000000-3,1.000000-15.000000-1,-1.000000-15.000000-3,1.000000-16.000000-2,-3.000000-18.000000-3,-2.000000-18.000000-4,-3.000000-19.000000-3,-3.000000-18.000000-4,-2.000000-6.000000-1,0.000000 10.000000 1,0.000000 10.000000 0,0.000000 9.000000 1,-2.000000-4.000000-1,-3.000000-15.000000-1,-3.000000-15.000000-3,-2.000000-16.000000-1,-3.000000-7.000000 0,1.000000 4.000000 0,-1.000000 3.000000 1,1.000000 3.000000 1,-6.000000-5.000000-2,-8.000000-12.000000-3,-10.000000-13.000000-4,-9.000000-12.000000-3,-7.000000-23.000000-5,-3.000000-30.000000-7,-3.000000-32.000000-6,-2.000000-30.000000-7,3.000000-19.000000-1,14.000000-2.000000 3,11.000000-3.000000 3,14.000000-3.000000 3,10.000000 1.000000 4,9.000000 6.000000 3,10.000000 7.000000 3,10.000000 6.000000 4,5.000000 10.000000 2,4.000000 17.000000 1,3.000000 15.000000 1,3.000000 16.000000 1,-1.000000 12.000000 1,-2.000000 9.000000 1,-3.000000 10.000000 2,-3.000000 10.000000 1,-4.000000 4.000000 1,-3.000000 0.000000 1,-3.000000 0.000000 0,-2.000000 0.000000 2</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1"/>
    </inkml:context>
    <inkml:brush xml:id="br0">
      <inkml:brushProperty name="width" value="0.0290173422545195" units="cm"/>
      <inkml:brushProperty name="height" value="0.0290173422545195" units="cm"/>
      <inkml:brushProperty name="color" value="#F2385B"/>
      <inkml:brushProperty name="ignorePressure" value="0"/>
    </inkml:brush>
  </inkml:definitions>
  <inkml:trace contextRef="#ctx0" brushRef="#br0">31100.000000 55950.000000 758,'-2.000000'75.000000'-3,"-3.000000"0.000000"-4 ,-3.000000 0.000000-5,-2.000000 0.000000-5,-1.000000 9.000000 2,3.000000 19.000000 9,3.000000 19.000000 9,4.000000 19.000000 9,-1.000000 4.000000 5,-3.000000-9.000000 2,-3.000000-10.000000 2,-2.000000-8.000000 2,-1.000000-1.000000 0,3.000000 9.000000 0,3.000000 10.000000-1,4.000000 10.000000 0,4.000000-9.000000-1,6.000000-24.000000-1,7.000000-26.000000 0,6.000000-24.000000-2,6.000000-18.000000-2,6.000000-9.000000-5,7.000000-10.000000-3,6.000000-8.000000-6,6.000000-15.000000-2,6.000000-19.000000-3,7.000000-18.000000-2,6.000000-19.000000-3,1.000000-16.000000-5,-3.000000-12.000000-8,-3.000000-13.000000-9,-2.000000-12.000000-8,-5.000000-12.000000-1,-2.000000-8.000000 4,-3.000000-10.000000 4,-3.000000-9.000000 5,-6.000000 4.000000 2,-5.000000 19.000000 2,-7.000000 19.000000 1,-5.000000 19.000000 0,-6.000000 15.000000 8,-3.000000 13.000000 10,-3.000000 12.000000 13,-2.000000 13.000000 12,-5.000000 13.000000 8,-2.000000 17.000000 5,-3.000000 15.000000 5,-3.000000 16.000000 5,-2.000000 20.000000-2,0.000000 25.000000-9,0.000000 25.000000-11,0.000000 25.000000-10,0.000000 6.000000-5,0.000000-12.000000-3,0.000000-13.000000-2,0.000000-12.000000-2,1.000000-13.000000-1,4.000000-12.000000-1,3.000000-13.000000-1,3.000000-12.000000-1,3.000000-2.000000-1,3.000000 9.000000-4,3.000000 10.000000-2,4.000000 10.000000-3,5.000000-3.000000-6,10.000000-11.000000-8,10.000000-14.000000-8,9.000000-11.000000-8,-1.000000-11.000000-2,-8.000000-5.000000 7,-10.000000-7.000000 4,-9.000000-5.000000 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9"/>
    </inkml:context>
    <inkml:brush xml:id="br0">
      <inkml:brushProperty name="width" value="0.0375000350177288" units="cm"/>
      <inkml:brushProperty name="height" value="0.0375000350177288" units="cm"/>
      <inkml:brushProperty name="color" value="#F2385B"/>
      <inkml:brushProperty name="ignorePressure" value="0"/>
    </inkml:brush>
  </inkml:definitions>
  <inkml:trace contextRef="#ctx0" brushRef="#br0">46200.000000 2750.000000 586,'162.000000'-90.000000'-30,"-24.000000"23.000000"13 ,-26.000000 22.000000 12,-24.000000 22.000000 12,-13.000000 12.000000 8,0.000000 3.000000 5,0.000000 3.000000 4,0.000000 4.000000 5,-4.000000 1.000000 0,-5.000000 0.000000-3,-7.000000 0.000000-3,-5.000000 0.000000-3,-6.000000 7.000000-2,-3.000000 17.000000 0,-3.000000 15.000000 0,-2.000000 16.000000 0,-5.000000 7.000000-2,-2.000000 1.000000-1,-3.000000-1.000000-1,-3.000000 1.000000-2,-6.000000 7.000000-1,-5.000000 16.000000-1,-7.000000 15.000000-1,-5.000000 17.000000-1,-4.000000 8.000000-1,0.000000 4.000000 0,0.000000 3.000000-1,0.000000 3.000000-1,0.000000 1.000000 1,0.000000 1.000000 0,0.000000-1.000000 1,0.000000 1.000000 1,-2.000000-4.000000 0,-3.000000-6.000000 0,-3.000000-6.000000 0,-2.000000-6.000000 0,-3.000000-10.000000-1,1.000000-12.000000-1,-1.000000-13.000000-1,1.000000-12.000000-2,-9.000000-18.000000-4,-15.000000-21.000000-11,-15.000000-22.000000-10,-16.000000-22.000000-10,-5.000000-16.000000-3,6.000000-9.000000 3,7.000000-10.000000 2,6.000000-8.000000 3,6.000000-3.000000 2,6.000000 7.000000-1,7.000000 6.000000 1,6.000000 7.000000-1,-7.000000-10.000000-2,-18.000000-25.000000-3,-19.000000-25.000000-4,-18.000000-25.000000-3,0.000000 0.000000 2,23.000000 25.000000 7,22.000000 25.000000 8,22.000000 25.000000 7,8.000000 10.000000 5,-2.000000-2.000000 2,-3.000000-3.000000 2,-3.000000-3.000000 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1"/>
    </inkml:context>
    <inkml:brush xml:id="br0">
      <inkml:brushProperty name="width" value="0.0235945452004671" units="cm"/>
      <inkml:brushProperty name="height" value="0.0235945452004671" units="cm"/>
      <inkml:brushProperty name="color" value="#F2385B"/>
      <inkml:brushProperty name="ignorePressure" value="0"/>
    </inkml:brush>
  </inkml:definitions>
  <inkml:trace contextRef="#ctx0" brushRef="#br0">33150.000000 56850.000000 932,'164.000000'-24.000000'33,"-22.000000"4.000000"-10 ,-22.000000 3.000000-12,-21.000000 3.000000-11,-12.000000 1.000000-4,1.000000 1.000000 1,-1.000000-1.000000 1,1.000000 1.000000 1,-7.000000-1.000000-3,-12.000000 1.000000-6,-13.000000-1.000000-8,-12.000000 1.000000-7,-10.000000-1.000000-4,-6.000000 1.000000-1,-6.000000-1.000000-2,-6.000000 1.000000-1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2:25:02"/>
    </inkml:context>
    <inkml:brush xml:id="br0">
      <inkml:brushProperty name="width" value="0.0231590066105127" units="cm"/>
      <inkml:brushProperty name="height" value="0.0231590066105127" units="cm"/>
      <inkml:brushProperty name="color" value="#F2385B"/>
      <inkml:brushProperty name="ignorePressure" value="0"/>
    </inkml:brush>
  </inkml:definitions>
  <inkml:trace contextRef="#ctx0" brushRef="#br0">33850.000000 56150.000000 949,'142.000000'23.000000'0,"-16.000000"-3.000000"-3 ,-15.000000-3.000000-2,-15.000000-2.000000-2,-9.000000-3.000000 2,1.000000 1.000000 4,-1.000000-1.000000 4,1.000000 1.000000 5,-6.000000 1.000000 0,-8.000000 3.000000-1,-10.000000 3.000000-3,-9.000000 4.000000-2,-12.000000 2.000000-1,-11.000000 4.000000 1,-14.000000 3.000000 1,-11.000000 3.000000 1,-12.000000 6.000000 0,-9.000000 9.000000 0,-10.000000 10.000000-1,-8.000000 10.000000 1,-3.000000-1.000000-1,7.000000-9.000000-1,6.000000-10.000000 0,7.000000-8.000000-1,-6.000000 0.000000 0,-15.000000 14.000000 0,-15.000000 11.000000 1,-16.000000 14.000000 0,-1.000000-3.000000-2,17.000000-15.000000-1,15.000000-15.000000-3,16.000000-16.000000-3,2.000000-5.000000-1,-8.000000 6.000000 0,-10.000000 7.000000-1,-9.000000 6.000000 0,-4.000000-1.000000-5,4.000000-5.000000-7,3.000000-7.000000-7,3.000000-5.000000-8</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2"/>
    </inkml:context>
    <inkml:brush xml:id="br0">
      <inkml:brushProperty name="width" value="0.0288157574832439" units="cm"/>
      <inkml:brushProperty name="height" value="0.0288157574832439" units="cm"/>
      <inkml:brushProperty name="color" value="#F2385B"/>
      <inkml:brushProperty name="ignorePressure" value="0"/>
    </inkml:brush>
  </inkml:definitions>
  <inkml:trace contextRef="#ctx0" brushRef="#br0">35550.000000 56400.000000 763,'3.000000'117.000000'0,"6.000000"-16.000000"1 ,7.000000-15.000000-1,6.000000-15.000000 0,-1.000000-12.000000 0,-5.000000-6.000000 2,-7.000000-6.000000 0,-5.000000-6.000000 2,-1.000000 1.000000 2,6.000000 9.000000 7,7.000000 10.000000 5,6.000000 10.000000 7,3.000000-3.000000 1,0.000000-11.000000 0,0.000000-14.000000-1,0.000000-11.000000-2,1.000000-15.000000-1,4.000000-16.000000-6,3.000000-15.000000-3,3.000000-15.000000-5,3.000000-21.000000-4,3.000000-25.000000-2,3.000000-25.000000-2,4.000000-25.000000-2,-3.000000-11.000000-4,-5.000000 3.000000-2,-7.000000 3.000000-4,-5.000000 4.000000-3,-6.000000 5.000000-2,-3.000000 10.000000-2,-3.000000 10.000000-2,-2.000000 9.000000-2,-3.000000 12.000000 1,1.000000 16.000000 3,-1.000000 15.000000 4,1.000000 17.000000 2,-3.000000 7.000000-1,-2.000000 0.000000-9,-3.000000 0.000000-7,-3.000000 0.000000-7</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2"/>
    </inkml:context>
    <inkml:brush xml:id="br0">
      <inkml:brushProperty name="width" value="0.0287014339119196" units="cm"/>
      <inkml:brushProperty name="height" value="0.0287014339119196" units="cm"/>
      <inkml:brushProperty name="color" value="#F2385B"/>
      <inkml:brushProperty name="ignorePressure" value="0"/>
    </inkml:brush>
  </inkml:definitions>
  <inkml:trace contextRef="#ctx0" brushRef="#br0">38400.000000 54900.000000 766,'-40.000000'0.000000'3,"23.000000"0.000000"4 ,22.000000 0.000000 6,22.000000 0.000000 4,15.000000 1.000000 2,9.000000 4.000000-2,10.000000 3.000000-2,10.000000 3.000000-3,4.000000-1.000000-1,0.000000-2.000000 1,0.000000-3.000000 0,0.000000-3.000000 1,-2.000000 1.000000-4,-3.000000 6.000000-8,-3.000000 7.000000-7,-2.000000 6.000000-8,-8.000000 3.000000-1,-8.000000 0.000000 5,-10.000000 0.000000 4,-9.000000 0.000000 5,-10.000000 12.000000 3,-9.000000 26.000000 1,-10.000000 24.000000 1,-8.000000 26.000000 1,-12.000000 10.000000 1,-12.000000-3.000000 1,-13.000000-3.000000 0,-12.000000-2.000000 0,-13.000000 5.000000 1,-12.000000 16.000000 1,-13.000000 15.000000 1,-12.000000 17.000000 0,-2.000000-1.000000 1,9.000000-16.000000 0,10.000000-15.000000-1,10.000000-15.000000 0,8.000000-18.000000-6,10.000000-19.000000-9,10.000000-18.000000-11,9.000000-19.000000-11,6.000000-18.000000-7,3.000000-15.000000-7,3.000000-15.000000-5,4.000000-16.000000-7,2.000000-10.000000 3,4.000000-3.000000 9,3.000000-3.000000 9,3.000000-2.000000 10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3"/>
    </inkml:context>
    <inkml:brush xml:id="br0">
      <inkml:brushProperty name="width" value="0.0274438820779324" units="cm"/>
      <inkml:brushProperty name="height" value="0.0274438820779324" units="cm"/>
      <inkml:brushProperty name="color" value="#F2385B"/>
      <inkml:brushProperty name="ignorePressure" value="0"/>
    </inkml:brush>
  </inkml:definitions>
  <inkml:trace contextRef="#ctx0" brushRef="#br0">37800.000000 54950.000000 801,'-46.000000'68.000000'2,"10.000000"-11.000000"5 ,10.000000-14.000000 4,9.000000-11.000000 4,9.000000-14.000000 2,9.000000-11.000000 2,10.000000-14.000000 0,10.000000-11.000000 1,4.000000-6.000000-2,0.000000 4.000000-2,0.000000 3.000000-4,0.000000 3.000000-3,9.000000-2.000000-4,19.000000-6.000000-6,19.000000-6.000000-7,19.000000-6.000000-5,12.000000-1.000000-4,6.000000 7.000000-1,7.000000 6.000000 0,6.000000 7.000000-2,3.000000 4.000000 2,0.000000 3.000000 2,0.000000 3.000000 4,0.000000 4.000000 2,-7.000000 4.000000 2,-11.000000 6.000000 1,-14.000000 7.000000 1,-11.000000 6.000000 1,-15.000000 6.000000 0,-16.000000 6.000000 0,-15.000000 7.000000 1,-15.000000 6.000000-1,-9.000000-2.000000 2,1.000000-9.000000 4,-1.000000-10.000000 4,1.000000-8.000000 3,-4.000000 3.000000 4,-6.000000 20.000000 3,-6.000000 18.000000 3,-6.000000 20.000000 3,-7.000000 8.000000 2,-6.000000 1.000000 0,-6.000000-1.000000-1,-6.000000 1.000000 1,-4.000000-6.000000-3,1.000000-8.000000-6,-1.000000-10.000000-5,1.000000-9.000000-5,1.000000-10.000000-3,3.000000-9.000000 1,3.000000-10.000000 1,4.000000-8.000000 1,2.000000-11.000000-7,4.000000-8.000000-12,3.000000-10.000000-13,3.000000-9.000000-13,1.000000-5.000000-6,1.000000 0.000000 2,-1.000000 0.000000 1,1.000000 0.000000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4"/>
    </inkml:context>
    <inkml:brush xml:id="br0">
      <inkml:brushProperty name="width" value="0.0251100957393646" units="cm"/>
      <inkml:brushProperty name="height" value="0.0251100957393646" units="cm"/>
      <inkml:brushProperty name="color" value="#F2385B"/>
      <inkml:brushProperty name="ignorePressure" value="0"/>
    </inkml:brush>
  </inkml:definitions>
  <inkml:trace contextRef="#ctx0" brushRef="#br0">38750.000000 54150.000000 876,'-25.000000'145.000000'-3,"0.000000"-9.000000"4 ,0.000000-10.000000 2,0.000000-8.000000 4,0.000000-3.000000 1,0.000000 7.000000 3,0.000000 6.000000 1,0.000000 7.000000 1,0.000000-3.000000 1,0.000000-8.000000-1,0.000000-10.000000-1,0.000000-9.000000-2,3.000000-13.000000-1,6.000000-16.000000-3,7.000000-15.000000-1,6.000000-15.000000-3,3.000000-17.000000-9,0.000000-15.000000-17,0.000000-15.000000-18,0.000000-16.000000-17</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4"/>
    </inkml:context>
    <inkml:brush xml:id="br0">
      <inkml:brushProperty name="width" value="0.0331056453287601" units="cm"/>
      <inkml:brushProperty name="height" value="0.0331056453287601" units="cm"/>
      <inkml:brushProperty name="color" value="#F2385B"/>
      <inkml:brushProperty name="ignorePressure" value="0"/>
    </inkml:brush>
  </inkml:definitions>
  <inkml:trace contextRef="#ctx0" brushRef="#br0">38300.000000 54800.000000 664,'21.000000'54.000000'12,"-5.000000"10.000000"-5 ,-7.000000 10.000000-3,-5.000000 9.000000-5,-4.000000 9.000000 0,0.000000 9.000000 3,0.000000 10.000000 4,0.000000 10.000000 2,-2.000000 7.000000 2,-3.000000 6.000000 3,-3.000000 7.000000 1,-2.000000 6.000000 2,-3.000000 3.000000 0,1.000000 0.000000 1,-1.000000 0.000000-1,1.000000 0.000000 0,4.000000-7.000000 1,9.000000-11.000000 2,10.000000-14.000000 1,10.000000-11.000000 2,7.000000-14.000000 0,6.000000-11.000000-1,7.000000-14.000000-1,6.000000-11.000000-1,9.000000-15.000000-5,13.000000-16.000000-7,12.000000-15.000000-10,13.000000-15.000000-8,6.000000-21.000000-3,0.000000-25.000000 0,0.000000-25.000000 0,0.000000-25.000000 2,-2.000000-10.000000-1,-3.000000 7.000000-1,-3.000000 6.000000-2,-2.000000 7.000000 0,-8.000000 2.000000-1,-8.000000 1.000000-3,-10.000000-1.000000-1,-9.000000 1.000000-1,-9.000000 5.000000 0,-5.000000 14.000000 1,-7.000000 11.000000 2,-5.000000 14.000000 2,-8.000000 7.000000 1,-5.000000 3.000000 0,-7.000000 3.000000-1,-5.000000 4.000000 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4"/>
    </inkml:context>
    <inkml:brush xml:id="br0">
      <inkml:brushProperty name="width" value="0.0245859604328871" units="cm"/>
      <inkml:brushProperty name="height" value="0.0245859604328871" units="cm"/>
      <inkml:brushProperty name="color" value="#F2385B"/>
      <inkml:brushProperty name="ignorePressure" value="0"/>
    </inkml:brush>
  </inkml:definitions>
  <inkml:trace contextRef="#ctx0" brushRef="#br0">40750.000000 54800.000000 894,'120.000000'18.000000'36,"-9.000000"-11.000000"-8 ,-10.000000-14.000000-7,-8.000000-11.000000-7,-8.000000-9.000000-8,-2.000000-3.000000-8,-3.000000-3.000000-8,-3.000000-2.000000-9,-4.000000-3.000000 0,-3.000000 1.000000 8,-3.000000-1.000000 6,-2.000000 1.000000 8,-14.000000 4.000000 0,-21.000000 9.000000-8,-22.000000 10.000000-9,-22.000000 10.000000-7,-11.000000 5.000000-5,0.000000 4.000000-3,0.000000 3.000000-2,0.000000 3.000000-2</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4"/>
    </inkml:context>
    <inkml:brush xml:id="br0">
      <inkml:brushProperty name="width" value="0.0294286273419857" units="cm"/>
      <inkml:brushProperty name="height" value="0.0294286273419857" units="cm"/>
      <inkml:brushProperty name="color" value="#F2385B"/>
      <inkml:brushProperty name="ignorePressure" value="0"/>
    </inkml:brush>
  </inkml:definitions>
  <inkml:trace contextRef="#ctx0" brushRef="#br0">41450.000000 53900.000000 747,'-2.000000'140.000000'-18,"-3.000000"-18.000000"4 ,-3.000000-19.000000 3,-2.000000-18.000000 3,-3.000000-15.000000 6,1.000000-9.000000 7,-1.000000-10.000000 7,1.000000-8.000000 7,-6.000000 8.000000 5,-8.000000 29.000000 3,-10.000000 28.000000 1,-9.000000 28.000000 3,-12.000000 29.000000 1,-11.000000 32.000000-2,-14.000000 31.000000-2,-11.000000 32.000000-1,-6.000000 2.000000-4,4.000000-24.000000-9,3.000000-26.000000-9,3.000000-24.000000-7,9.000000-26.000000-3,16.000000-24.000000 1,15.000000-26.000000 2,17.000000-24.000000 2,8.000000-29.000000-10,4.000000-31.000000-22,3.000000-31.000000-20,3.000000-31.000000-22</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5"/>
    </inkml:context>
    <inkml:brush xml:id="br0">
      <inkml:brushProperty name="width" value="0.0313050225377083" units="cm"/>
      <inkml:brushProperty name="height" value="0.0313050225377083" units="cm"/>
      <inkml:brushProperty name="color" value="#F2385B"/>
      <inkml:brushProperty name="ignorePressure" value="0"/>
    </inkml:brush>
  </inkml:definitions>
  <inkml:trace contextRef="#ctx0" brushRef="#br0">41200.000000 55550.000000 702,'21.000000'170.000000'2,"-5.000000"-9.000000"-5 ,-7.000000-10.000000-4,-5.000000-8.000000-4,-6.000000 2.000000 5,-3.000000 16.000000 11,-3.000000 15.000000 13,-2.000000 17.000000 13,-3.000000 3.000000 5,1.000000-5.000000-4,-1.000000-7.000000-2,1.000000-5.000000-3,1.000000-15.000000-4,3.000000-22.000000-7,3.000000-22.000000-7,4.000000-21.000000-6,1.000000-20.000000-6,0.000000-15.000000-4,0.000000-15.000000-4,0.000000-16.000000-4,-2.000000-21.000000-4,-3.000000-24.000000-4,-3.000000-26.000000-4,-2.000000-24.000000-4,-3.000000-24.000000-1,1.000000-22.000000-2,-1.000000-22.000000 0,1.000000-21.000000 0,1.000000-18.000000 2,3.000000-12.000000 8,3.000000-13.000000 6,4.000000-12.000000 8,5.000000 4.000000 4,10.000000 22.000000 1,10.000000 22.000000 1,9.000000 23.000000 2,6.000000 14.000000 1,3.000000 10.000000 0,3.000000 10.000000 0,4.000000 9.000000 1,1.000000 9.000000 4,0.000000 9.000000 8,0.000000 10.000000 9,0.000000 10.000000 9,0.000000 8.000000 3,0.000000 10.000000-2,0.000000 10.000000-3,0.000000 9.000000-1,-2.000000 9.000000-1,-3.000000 9.000000 0,-3.000000 10.000000 2,-2.000000 10.000000 0,-3.000000 14.000000-1,1.000000 23.000000-3,-1.000000 22.000000-3,1.000000 22.000000-3,-6.000000 10.000000-2,-8.000000 1.000000 0,-10.000000-1.000000-1,-9.000000 1.000000-1,-5.000000-10.000000-3,0.000000-19.000000-4,0.000000-18.000000-4,0.000000-19.000000-3,1.000000 9.000000-3,4.000000 38.000000 0,3.000000 37.000000 0,3.000000 38.000000 0,-1.000000 13.000000 0,-2.000000-8.000000 0,-3.000000-10.000000 1,-3.000000-9.000000 0,-2.000000-13.000000 0,0.000000-16.000000-1,0.000000-15.000000-1,0.000000-15.000000-2,-2.000000-17.000000 0,-3.000000-15.000000 0,-3.000000-15.000000 1,-2.000000-16.000000 1,-5.000000-19.000000-6,-2.000000-22.000000-12,-3.000000-22.000000-13,-3.000000-21.000000-12,-9.000000-21.000000-3,-11.000000-19.000000 2,-14.000000-18.000000 5,-11.000000-19.000000 3,-1.000000 1.000000 6,13.000000 22.000000 7,12.000000 22.000000 8,13.000000 23.000000 8</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9"/>
    </inkml:context>
    <inkml:brush xml:id="br0">
      <inkml:brushProperty name="width" value="0.0340154394507408" units="cm"/>
      <inkml:brushProperty name="height" value="0.0340154394507408" units="cm"/>
      <inkml:brushProperty name="color" value="#F2385B"/>
      <inkml:brushProperty name="ignorePressure" value="0"/>
    </inkml:brush>
  </inkml:definitions>
  <inkml:trace contextRef="#ctx0" brushRef="#br0">46000.000000 3200.000000 646,'67.000000'29.000000'-24,"-16.000000"10.000000"13 ,-15.000000 10.000000 14,-15.000000 9.000000 13,-9.000000 4.000000 5,1.000000 1.000000-1,-1.000000-1.000000-1,1.000000 1.000000-2,-3.000000-1.000000-2,-2.000000 1.000000-4,-3.000000-1.000000-3,-3.000000 1.000000-3,-1.000000-4.000000-3,4.000000-6.000000-2,3.000000-6.000000-3,3.000000-6.000000-2,-1.000000-15.000000-6,-2.000000-21.000000-9,-3.000000-22.000000-11,-3.000000-22.000000-10,-2.000000-15.000000 0,0.000000-5.000000 9,0.000000-7.000000 8,0.000000-5.000000 8,1.000000-1.000000 6,4.000000 6.000000 2,3.000000 7.000000 2,3.000000 6.000000 2,1.000000 7.000000 2,1.000000 10.000000 1,-1.000000 10.000000 0,1.000000 9.000000 0,1.000000 4.000000 2,3.000000 1.000000 2,3.000000-1.000000 3,4.000000 1.000000 3,2.000000 2.000000 4,4.000000 7.000000 4,3.000000 6.000000 4,3.000000 7.000000 5,-1.000000 4.000000 2,-2.000000 3.000000-1,-3.000000 3.000000 0,-3.000000 4.000000-2,-6.000000 1.000000 0,-5.000000 0.000000-3,-7.000000 0.000000-2,-5.000000 0.000000-2,-4.000000 4.000000 0,0.000000 10.000000 1,0.000000 10.000000 1,0.000000 9.000000 2,-4.000000 4.000000-1,-5.000000 1.000000-2,-7.000000-1.000000-2,-5.000000 1.000000-2,-1.000000-4.000000-2,6.000000-6.000000 0,7.000000-6.000000-1,6.000000-6.000000-1,9.000000-10.000000-2,13.000000-12.000000-2,12.000000-13.000000-3,13.000000-12.000000-4,2.000000-7.000000-2,-5.000000 1.000000-6,-7.000000-1.000000-5,-5.000000 1.000000-4,-1.000000-7.000000-4,6.000000-12.000000 0,7.000000-13.000000-1,6.000000-12.000000-1,-1.000000-2.000000-1,-5.000000 9.000000-2,-7.000000 10.000000-3,-5.000000 10.000000-1,-3.000000 2.000000-2,4.000000-3.000000 1,3.000000-3.000000-1,3.000000-2.000000 1,-1.000000-3.000000 2,-2.000000 1.000000 3,-3.000000-1.000000 4,-3.000000 1.000000 3</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5"/>
    </inkml:context>
    <inkml:brush xml:id="br0">
      <inkml:brushProperty name="width" value="0.0275757852941751" units="cm"/>
      <inkml:brushProperty name="height" value="0.0275757852941751" units="cm"/>
      <inkml:brushProperty name="color" value="#F2385B"/>
      <inkml:brushProperty name="ignorePressure" value="0"/>
    </inkml:brush>
  </inkml:definitions>
  <inkml:trace contextRef="#ctx0" brushRef="#br0">41450.000000 56300.000000 797,'46.000000'-21.000000'14,"-5.000000"10.000000"-2 ,-7.000000 10.000000 0,-5.000000 9.000000-1,-6.000000 9.000000 1,-3.000000 9.000000 1,-3.000000 10.000000 2,-2.000000 10.000000 2,-5.000000 13.000000 1,-2.000000 19.000000 0,-3.000000 19.000000 1,-3.000000 19.000000 1,1.000000 2.000000-5,6.000000-11.000000-8,7.000000-14.000000-10,6.000000-11.000000-10,4.000000-22.000000-10,4.000000-27.000000-13,3.000000-28.000000-14,3.000000-28.000000-13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2:25:05"/>
    </inkml:context>
    <inkml:brush xml:id="br0">
      <inkml:brushProperty name="width" value="0.0333534926176071" units="cm"/>
      <inkml:brushProperty name="height" value="0.0333534926176071" units="cm"/>
      <inkml:brushProperty name="color" value="#F2385B"/>
      <inkml:brushProperty name="ignorePressure" value="0"/>
    </inkml:brush>
  </inkml:definitions>
  <inkml:trace contextRef="#ctx0" brushRef="#br0">44300.000000 55700.000000 659,'25.000000'121.000000'3,"0.000000"-5.000000"5 ,0.000000-7.000000 6,0.000000-5.000000 5,0.000000 0.000000 4,0.000000 10.000000 0,0.000000 10.000000 1,0.000000 9.000000 1,0.000000-4.000000 0,0.000000-15.000000-1,0.000000-15.000000-2,0.000000-16.000000-1,1.000000-18.000000-1,4.000000-18.000000-2,3.000000-19.000000-1,3.000000-18.000000-3,3.000000-23.000000-1,3.000000-24.000000-3,3.000000-26.000000-2,4.000000-24.000000-3,1.000000-17.000000-2,0.000000-5.000000-1,0.000000-7.000000-3,0.000000-5.000000-2,-2.000000-3.000000-1,-3.000000 4.000000-1,-3.000000 3.000000-1,-2.000000 3.000000-1,-1.000000 4.000000 0,3.000000 7.000000-2,3.000000 6.000000 0,4.000000 7.000000 0,-4.000000 7.000000-1,-9.000000 9.000000 3,-10.000000 10.000000 2,-8.000000 10.000000 2,-4.000000 10.000000-10,3.000000 13.000000-19,3.000000 12.000000-20,4.000000 13.000000-20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46050.000000 56450.000000 999,'142.000000'-4.000000'-43,"-16.000000"-5.000000"9 ,-15.000000-7.000000 12,-15.000000-5.000000 10,-11.000000-3.000000 4,-2.000000 4.000000-3,-3.000000 3.000000-2,-3.000000 3.000000-3,-9.000000 1.000000 4,-11.000000 1.000000 11,-14.000000-1.000000 10,-11.000000 1.000000 10,-1.000000-1.000000 5,13.000000 1.000000-2,12.000000-1.000000-1,13.000000 1.000000-2,2.000000-3.000000-6,-5.000000-2.000000-9,-7.000000-3.000000-9,-5.000000-3.000000-10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6"/>
    </inkml:context>
    <inkml:brush xml:id="br0">
      <inkml:brushProperty name="width" value="0.0286979526281357" units="cm"/>
      <inkml:brushProperty name="height" value="0.0286979526281357" units="cm"/>
      <inkml:brushProperty name="color" value="#F2385B"/>
      <inkml:brushProperty name="ignorePressure" value="0"/>
    </inkml:brush>
  </inkml:definitions>
  <inkml:trace contextRef="#ctx0" brushRef="#br0">46900.000000 55650.000000 766,'75.000000'1.000000'-20,"0.000000"4.000000"3 ,0.000000 3.000000 3,0.000000 3.000000 3,0.000000 3.000000 3,0.000000 3.000000 4,0.000000 3.000000 4,0.000000 4.000000 3,-5.000000 2.000000 6,-9.000000 4.000000 6,-10.000000 3.000000 5,-8.000000 3.000000 7,-9.000000 6.000000 2,-6.000000 9.000000-2,-6.000000 10.000000-2,-6.000000 10.000000-2,-10.000000 8.000000-1,-12.000000 10.000000 2,-13.000000 10.000000 2,-12.000000 9.000000 1,-13.000000 4.000000-6,-12.000000 1.000000-12,-13.000000-1.000000-11,-12.000000 1.000000-13,-4.000000-9.000000-10,7.000000-15.000000-10,6.000000-15.000000-9,7.000000-16.000000-8,5.000000-15.000000-2,7.000000-11.000000 9,6.000000-14.000000 7,7.000000-11.000000 8</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6"/>
    </inkml:context>
    <inkml:brush xml:id="br0">
      <inkml:brushProperty name="width" value="0.033150989562273" units="cm"/>
      <inkml:brushProperty name="height" value="0.033150989562273" units="cm"/>
      <inkml:brushProperty name="color" value="#F2385B"/>
      <inkml:brushProperty name="ignorePressure" value="0"/>
    </inkml:brush>
  </inkml:definitions>
  <inkml:trace contextRef="#ctx0" brushRef="#br0">49800.000000 55250.000000 663,'0.000000'53.000000'-3,"0.000000"6.000000"-7 ,0.000000 7.000000-7,0.000000 6.000000-6,-4.000000 7.000000-2,-5.000000 10.000000 5,-7.000000 10.000000 3,-5.000000 9.000000 5,-4.000000 2.000000 7,0.000000-2.000000 8,0.000000-3.000000 10,0.000000-3.000000 9,1.000000 1.000000 5,4.000000 6.000000 0,3.000000 7.000000 2,3.000000 6.000000-1,4.000000-4.000000-1,7.000000-11.000000-3,6.000000-14.000000-4,7.000000-11.000000-4,7.000000-14.000000-3,9.000000-11.000000-1,10.000000-14.000000-1,10.000000-11.000000-2,5.000000-17.000000-3,4.000000-18.000000-7,3.000000-19.000000-6,3.000000-18.000000-7,1.000000-25.000000-2,1.000000-27.000000 0,-1.000000-28.000000 0,1.000000-28.000000-1,-3.000000-13.000000 2,-2.000000 3.000000 0,-3.000000 3.000000 0,-3.000000 4.000000 2,-6.000000 8.000000 1,-5.000000 17.000000 2,-7.000000 15.000000 3,-5.000000 16.000000 3,-3.000000 9.000000 4,4.000000 3.000000 6,3.000000 3.000000 6,3.000000 4.000000 6,-2.000000 13.000000 7,-6.000000 26.000000 5,-6.000000 24.000000 6,-6.000000 26.000000 7,-6.000000 18.000000 0,-2.000000 13.000000-7,-3.000000 12.000000-5,-3.000000 13.000000-7,-2.000000 1.000000-5,0.000000-9.000000-6,0.000000-10.000000-5,0.000000-8.000000-6,-2.000000 3.000000-2,-3.000000 20.000000 0,-3.000000 18.000000 0,-2.000000 20.000000 0,-1.000000-1.000000 0,3.000000-19.000000 0,3.000000-18.000000 0,4.000000-19.000000-1,1.000000 1.000000 2,0.000000 22.000000 1,0.000000 22.000000 1,0.000000 23.000000 2,3.000000 2.000000-2,6.000000-16.000000-3,7.000000-15.000000-4,6.000000-15.000000-4,6.000000-15.000000-2,6.000000-12.000000 2,7.000000-13.000000 0,6.000000-12.000000 1,-1.000000-12.000000-9,-5.000000-8.000000-21,-7.000000-10.000000-20,-5.000000-9.000000-21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23:25:07"/>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52275.000000 56300.000000 333,'162.000000'64.000000'167,"52.000000"49.000000"-1 ,51.000000 48.000000 1,51.000000 48.000000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2:57"/>
    </inkml:context>
    <inkml:brush xml:id="br0">
      <inkml:brushProperty name="width" value="0.0441539362072945" units="cm"/>
      <inkml:brushProperty name="height" value="0.0441539362072945" units="cm"/>
      <inkml:brushProperty name="color" value="#F2385B"/>
      <inkml:brushProperty name="ignorePressure" value="0"/>
    </inkml:brush>
  </inkml:definitions>
  <inkml:trace contextRef="#ctx0" brushRef="#br0">16400.000000 18900.000000 498,'3.000000'71.000000'-9,"6.000000"-5.000000"0 ,7.000000-7.000000-1,6.000000-5.000000-1,10.000000-3.000000 5,17.000000 4.000000 8,15.000000 3.000000 9,16.000000 3.000000 8,7.000000-5.000000 4,1.000000-12.000000-5,-1.000000-13.000000-4,1.000000-12.000000-4,-1.000000-9.000000-2,1.000000-2.000000-1,-1.000000-3.000000 1,1.000000-3.000000-1,2.000000-6.000000 1,7.000000-5.000000 0,6.000000-7.000000 1,7.000000-5.000000 0,2.000000-4.000000 0,1.000000 0.000000-1,-1.000000 0.000000-1,1.000000 0.000000-1,-3.000000 1.000000 0,-2.000000 4.000000 1,-3.000000 3.000000 0,-3.000000 3.000000 2,1.000000 1.000000-1,6.000000 1.000000 0,7.000000-1.000000-2,6.000000 1.000000-1,1.000000 1.000000-1,-3.000000 3.000000 1,-3.000000 3.000000-1,-2.000000 4.000000 0,-12.000000 1.000000 1,-19.000000 0.000000-1,-18.000000 0.000000 0,-19.000000 0.000000 1,1.000000 3.000000 0,22.000000 6.000000 2,22.000000 7.000000 1,23.000000 6.000000 2,8.000000 4.000000 1,-3.000000 4.000000-2,-3.000000 3.000000 0,-2.000000 3.000000 0,-3.000000-1.000000-1,1.000000-2.000000 0,-1.000000-3.000000 1,1.000000-3.000000 0,-3.000000-6.000000-1,-2.000000-5.000000-2,-3.000000-7.000000-3,-3.000000-5.000000-2,-4.000000-6.000000-2,-3.000000-3.000000-1,-3.000000-3.000000-2,-2.000000-2.000000-2,5.000000-8.000000-1,16.000000-8.000000-1,15.000000-10.000000-1,17.000000-9.000000-2,-1.000000-4.000000 0,-16.000000 4.000000 2,-15.000000 3.000000 2,-15.000000 3.000000 3,-7.000000 3.000000 0,3.000000 3.000000 1,3.000000 3.000000 1,4.000000 4.000000 0,1.000000 4.000000 1,0.000000 6.000000 1,0.000000 7.000000 2,0.000000 6.000000 1,1.000000 3.000000 1,4.000000 0.000000 2,3.000000 0.000000 1,3.000000 0.000000 2,-2.000000 4.000000 0,-6.000000 10.000000 2,-6.000000 10.000000-1,-6.000000 9.000000 1,-1.000000 7.000000 1,7.000000 7.000000 1,6.000000 6.000000 3,7.000000 7.000000 1,2.000000 2.000000 1,1.000000 1.000000-2,-1.000000-1.000000-1,1.000000 1.000000-2,-1.000000-6.000000-1,1.000000-8.000000-2,-1.000000-10.000000-1,1.000000-9.000000-3,-4.000000-9.000000-2,-6.000000-5.000000-2,-6.000000-7.000000-2,-6.000000-5.000000-2,-2.000000-11.000000-6,3.000000-11.000000-8,3.000000-14.000000-7,4.000000-11.000000-8,-1.000000-6.000000-4,-3.000000 4.000000 2,-3.000000 3.000000 0,-2.000000 3.000000 1,-9.000000 4.000000-4,-12.000000 7.000000-9,-13.000000 6.000000-10,-12.000000 7.000000-10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2:59"/>
    </inkml:context>
    <inkml:brush xml:id="br0">
      <inkml:brushProperty name="width" value="0.0373589657247066" units="cm"/>
      <inkml:brushProperty name="height" value="0.0373589657247066" units="cm"/>
      <inkml:brushProperty name="color" value="#F2385B"/>
      <inkml:brushProperty name="ignorePressure" value="0"/>
    </inkml:brush>
  </inkml:definitions>
  <inkml:trace contextRef="#ctx0" brushRef="#br0">14750.000000 35000.000000 588,'-88.000000'26.000000'-7,"26.000000"4.000000"-2 ,24.000000 3.000000-1,26.000000 3.000000-2,18.000000-1.000000 4,13.000000-2.000000 8,12.000000-3.000000 9,13.000000-3.000000 8,12.000000-6.000000 3,13.000000-5.000000-3,12.000000-7.000000-4,13.000000-5.000000-3,10.000000-8.000000-2,10.000000-5.000000 1,10.000000-7.000000 1,9.000000-5.000000 0,6.000000-1.000000 2,3.000000 6.000000 0,3.000000 7.000000 1,4.000000 6.000000 1,-6.000000 9.000000-1,-11.000000 13.000000-2,-14.000000 12.000000-3,-11.000000 13.000000-3,-17.000000 1.000000-1,-18.000000-9.000000-2,-19.000000-10.000000-1,-18.000000-8.000000-1,0.000000 0.000000 0,23.000000 14.000000 0,22.000000 11.000000 0,22.000000 14.000000 1,7.000000-1.000000-1,-6.000000-12.000000-1,-6.000000-13.000000-2,-6.000000-12.000000-2,-4.000000-12.000000 0,1.000000-8.000000-1,-1.000000-10.000000 1,1.000000-9.000000-1,-1.000000-5.000000 1,1.000000 0.000000 2,-1.000000 0.000000 4,1.000000 0.000000 1,1.000000 3.000000 2,3.000000 6.000000-1,3.000000 7.000000-1,4.000000 6.000000-1,4.000000 9.000000 1,6.000000 13.000000 3,7.000000 12.000000 3,6.000000 13.000000 4,4.000000 6.000000 0,4.000000 0.000000 0,3.000000 0.000000 0,3.000000 0.000000-1,4.000000-4.000000 0,7.000000-5.000000-2,6.000000-7.000000-2,7.000000-5.000000-1,-14.000000-8.000000-2,-30.000000-5.000000-1,-32.000000-7.000000 0,-30.000000-5.000000-2,-17.000000-4.000000-1,1.000000 0.000000 0,-1.000000 0.000000-1,1.000000 0.000000 1,-1.000000 0.000000-1,1.000000 0.000000 1,-1.000000 0.000000 0,1.000000 0.000000 1,-1.000000-2.000000 0,1.000000-3.000000 0,-1.000000-3.000000 0,1.000000-2.000000 0,1.000000-1.000000 0,3.000000 3.000000 0,3.000000 3.000000 0,4.000000 4.000000 0,-1.000000-3.000000 0,-3.000000-5.000000 0,-3.000000-7.000000 0,-2.000000-5.000000 0,-3.000000-3.000000 0,1.000000 4.000000 0,-1.000000 3.000000 1,1.000000 3.000000-1,-1.000000 1.000000 0,1.000000 1.000000-1,-1.000000-1.000000-1,1.000000 1.000000-1,12.000000-6.000000 0,25.000000-8.000000-1,25.000000-10.000000 1,25.000000-9.000000-1,0.000000-1.000000 1,-25.000000 10.000000-1,-25.000000 10.000000 0,-25.000000 9.000000 0,-4.000000 2.000000 0,20.000000-2.000000 1,18.000000-3.000000 1,20.000000-3.000000 0,-1.000000 1.000000 1,-19.000000 6.000000 1,-18.000000 7.000000 0,-19.000000 6.000000 1,3.000000 3.000000 0,25.000000 0.000000 1,25.000000 0.000000 0,25.000000 0.000000 0,3.000000 0.000000 1,-19.000000 0.000000-2,-18.000000 0.000000 1,-19.000000 0.000000-2,-10.000000 0.000000 1,1.000000 0.000000-2,-1.000000 0.000000 1,1.000000 0.000000-1,-1.000000 0.000000 0,1.000000 0.000000 0,-1.000000 0.000000 2,1.000000 0.000000 1,-6.000000 1.000000 0,-8.000000 4.000000 0,-10.000000 3.000000 1,-9.000000 3.000000-1,-4.000000-1.000000 0,4.000000-2.000000 0,3.000000-3.000000-1,3.000000-3.000000-1,4.000000-2.000000 1,7.000000 0.000000 0,6.000000 0.000000 1,7.000000 0.000000 0,0.000000 1.000000 1,-2.000000 4.000000 1,-3.000000 3.000000-1,-3.000000 3.000000 1,-4.000000 1.000000 0,-3.000000 1.000000 1,-3.000000-1.000000-1,-2.000000 1.000000 2,-1.000000-1.000000-1,3.000000 1.000000 1,3.000000-1.000000 1,4.000000 1.000000 0,2.000000-3.000000 0,4.000000-2.000000-2,3.000000-3.000000-2,3.000000-3.000000-2,-1.000000-1.000000 0,-2.000000 4.000000-1,-3.000000 3.000000 0,-3.000000 3.000000 0,-4.000000-1.000000-2,-3.000000-2.000000-6,-3.000000-3.000000-6,-2.000000-3.000000-5,-3.000000-2.000000-1,1.000000 0.000000 1,-1.000000 0.000000 1,1.000000 0.000000 2,-1.000000 0.000000 1,1.000000 0.000000 2,-1.000000 0.000000 2,1.000000 0.000000 1,-1.000000 0.000000 2,1.000000 0.000000 0,-1.000000 0.000000 2,1.000000 0.000000 0,-1.000000-2.000000-3,1.000000-3.000000-8,-1.000000-3.000000-8,1.000000-2.000000-7,1.000000-5.000000-6,3.000000-2.000000-2,3.000000-3.000000-2,4.000000-3.000000-3</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6"/>
    </inkml:context>
    <inkml:brush xml:id="br0">
      <inkml:brushProperty name="width" value="0.0243248082697392" units="cm"/>
      <inkml:brushProperty name="height" value="0.0243248082697392" units="cm"/>
      <inkml:brushProperty name="color" value="#F2385B"/>
      <inkml:brushProperty name="ignorePressure" value="0"/>
    </inkml:brush>
  </inkml:definitions>
  <inkml:trace contextRef="#ctx0" brushRef="#br0">31600.000000 3450.000000 904,'98.000000'0.000000'43,"-3.000000"0.000000"-12 ,-3.000000 0.000000-14,-2.000000 0.000000-12,0.000000-5.000000-9,7.000000-9.000000-3,6.000000-10.000000-4,7.000000-8.000000-2,-3.000000-4.000000-3,-8.000000 3.000000 0,-10.000000 3.000000 0,-9.000000 4.000000 0,4.000000-4.000000-1,19.000000-9.000000 1,19.000000-10.000000 1,19.000000-8.000000 0,-7.000000-1.000000-1,-31.000000 9.000000-2,-31.000000 10.000000-3,-31.000000 10.000000-3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6"/>
    </inkml:context>
    <inkml:brush xml:id="br0">
      <inkml:brushProperty name="width" value="0.0380456261336803" units="cm"/>
      <inkml:brushProperty name="height" value="0.0380456261336803" units="cm"/>
      <inkml:brushProperty name="color" value="#F2385B"/>
      <inkml:brushProperty name="ignorePressure" value="0"/>
    </inkml:brush>
  </inkml:definitions>
  <inkml:trace contextRef="#ctx0" brushRef="#br0">34700.000000 2200.000000 578,'70.000000'1.000000'51,"-9.000000"4.000000"-11 ,-10.000000 3.000000-11,-8.000000 3.000000-10,-3.000000 1.000000-9,7.000000 1.000000-9,6.000000-1.000000-7,7.000000 1.000000-8,0.000000-3.000000-5,-2.000000-2.000000 0,-3.000000-3.000000-1,-3.000000-3.000000 1,-2.000000-7.000000-1,0.000000-9.000000 0,0.000000-10.000000-1,0.000000-8.000000 1,-4.000000-3.000000 0,-5.000000 7.000000 2,-7.000000 6.000000 1,-5.000000 7.000000 2,-11.000000 7.000000 3,-11.000000 9.000000 5,-14.000000 10.000000 5,-11.000000 10.000000 4,-7.000000 8.000000 2,0.000000 10.000000 2,0.000000 10.000000 0,0.000000 9.000000 2,1.000000 7.000000 2,4.000000 7.000000 6,3.000000 6.000000 5,3.000000 7.000000 6,-1.000000 8.000000 1,-2.000000 14.000000 0,-3.000000 11.000000-1,-3.000000 14.000000-1,1.000000 7.000000 0,6.000000 3.000000 1,7.000000 3.000000 2,6.000000 4.000000 2,3.000000-1.000000-1,0.000000-3.000000-1,0.000000-3.000000-4,0.000000-2.000000-2,0.000000-6.000000-2,0.000000-6.000000-3,0.000000-6.000000-3,0.000000-6.000000-3,0.000000-12.000000-1,0.000000-15.000000 0,0.000000-15.000000 0,0.000000-16.000000 0,0.000000-26.000000-9,0.000000-33.000000-19,0.000000-35.000000-18,0.000000-34.000000-19,1.000000-23.000000-7,4.000000-8.000000 3,3.000000-10.000000 2,3.000000-9.000000 3,1.000000 4.000000 5,1.000000 19.000000 7,-1.000000 19.000000 6,1.000000 19.000000 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0"/>
    </inkml:context>
    <inkml:brush xml:id="br0">
      <inkml:brushProperty name="width" value="0.0291360504925251" units="cm"/>
      <inkml:brushProperty name="height" value="0.0291360504925251" units="cm"/>
      <inkml:brushProperty name="color" value="#F2385B"/>
      <inkml:brushProperty name="ignorePressure" value="0"/>
    </inkml:brush>
  </inkml:definitions>
  <inkml:trace contextRef="#ctx0" brushRef="#br0">50100.000000 1500.000000 755,'46.000000'46.000000'-20,"-5.000000"-5.000000"5 ,-7.000000-7.000000 4,-5.000000-5.000000 5,-4.000000-4.000000 3,0.000000 0.000000-1,0.000000 0.000000 0,0.000000 0.000000 0,-4.000000 1.000000 0,-5.000000 4.000000 1,-7.000000 3.000000 1,-5.000000 3.000000 1,-6.000000 4.000000 1,-3.000000 7.000000 1,-3.000000 6.000000 3,-2.000000 7.000000 1,-11.000000 5.000000 1,-15.000000 7.000000 1,-15.000000 6.000000 1,-16.000000 7.000000 0,-12.000000 2.000000 3,-5.000000 1.000000 2,-7.000000-1.000000 3,-5.000000 1.000000 4,-3.000000-1.000000 1,4.000000 1.000000-2,3.000000-1.000000 0,3.000000 1.000000-1,9.000000-10.000000-2,16.000000-19.000000-1,15.000000-18.000000-3,17.000000-19.000000-3,3.000000-2.000000 1,-5.000000 16.000000 0,-7.000000 15.000000 2,-5.000000 17.000000 1,-3.000000 2.000000 0,4.000000-9.000000-2,3.000000-10.000000-2,3.000000-8.000000-2,9.000000-11.000000-2,16.000000-8.000000-2,15.000000-10.000000-3,17.000000-9.000000-2,11.000000-9.000000-2,10.000000-5.000000-1,10.000000-7.000000-1,9.000000-5.000000-2,9.000000-3.000000 0,9.000000 4.000000-2,10.000000 3.000000 0,10.000000 3.000000-2,0.000000 1.000000 1,-5.000000 1.000000 0,-7.000000-1.000000 1,-5.000000 1.000000 1,-4.000000-4.000000 1,0.000000-6.000000 0,0.000000-6.000000 0,0.000000-6.000000 1,-4.000000-4.000000 0,-5.000000 1.000000 0,-7.000000-1.000000 0,-5.000000 1.000000 1,-8.000000 2.000000-2,-5.000000 7.000000-1,-7.000000 6.000000-3,-5.000000 7.000000-2,-14.000000 0.000000-4,-18.000000-2.000000-6,-19.000000-3.000000-5,-18.000000-3.000000-6,-9.000000-1.000000 1,4.000000 4.000000 7,3.000000 3.000000 8,3.000000 3.000000 7</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7"/>
    </inkml:context>
    <inkml:brush xml:id="br0">
      <inkml:brushProperty name="width" value="0.039575632661581" units="cm"/>
      <inkml:brushProperty name="height" value="0.039575632661581" units="cm"/>
      <inkml:brushProperty name="color" value="#F2385B"/>
      <inkml:brushProperty name="ignorePressure" value="0"/>
    </inkml:brush>
  </inkml:definitions>
  <inkml:trace contextRef="#ctx0" brushRef="#br0">37300.000000 850.000000 555,'0.000000'71.000000'0,"0.000000"-5.000000"-3 ,0.000000-7.000000-1,0.000000-5.000000-1,0.000000-4.000000-2,0.000000 0.000000-1,0.000000 0.000000-2,0.000000 0.000000 0,3.000000 1.000000 3,6.000000 4.000000 7,7.000000 3.000000 9,6.000000 3.000000 8,6.000000-5.000000 1,6.000000-12.000000-7,7.000000-13.000000-5,6.000000-12.000000-5,4.000000-7.000000-4,4.000000 1.000000 1,3.000000-1.000000-1,3.000000 1.000000 1,1.000000-3.000000-1,1.000000-2.000000-2,-1.000000-3.000000-3,1.000000-3.000000-2,-6.000000-4.000000 0,-8.000000-3.000000 1,-10.000000-3.000000 2,-9.000000-2.000000 2,-12.000000-1.000000 2,-11.000000 3.000000 2,-14.000000 3.000000 3,-11.000000 4.000000 3,-17.000000 8.000000 1,-18.000000 17.000000 2,-19.000000 15.000000 2,-18.000000 16.000000 1,-12.000000 10.000000 1,-3.000000 7.000000-1,-3.000000 6.000000 0,-2.000000 7.000000-1,3.000000-3.000000-1,14.000000-8.000000-1,11.000000-10.000000 0,14.000000-9.000000-2,10.000000-9.000000-1,9.000000-5.000000 1,10.000000-7.000000 0,10.000000-5.000000 0,10.000000-6.000000-1,13.000000-3.000000-3,12.000000-3.000000-3,13.000000-2.000000-3,12.000000-6.000000-1,13.000000-6.000000 1,12.000000-6.000000 1,13.000000-6.000000 0,7.000000-6.000000-1,4.000000-2.000000-3,3.000000-3.000000-5,3.000000-3.000000-2,-4.000000 1.000000-2,-8.000000 6.000000 1,-10.000000 7.000000 1,-9.000000 6.000000 2,-13.000000 6.000000 1,-16.000000 6.000000 4,-15.000000 7.000000 2,-15.000000 6.000000 3,-18.000000 7.000000 3,-19.000000 10.000000 4,-18.000000 10.000000 3,-19.000000 9.000000 4,-7.000000 4.000000 1,7.000000 1.000000-2,6.000000-1.000000-2,7.000000 1.000000-2,7.000000-6.000000 0,9.000000-8.000000 0,10.000000-10.000000 3,10.000000-9.000000 0,-1.000000-1.000000 1,-9.000000 10.000000 2,-10.000000 10.000000 0,-8.000000 9.000000 2,-1.000000 2.000000-1,9.000000-2.000000-2,10.000000-3.000000-2,10.000000-3.000000-1,10.000000-9.000000-3,13.000000-11.000000-2,12.000000-14.000000-2,13.000000-11.000000-3,13.000000-12.000000-2,17.000000-9.000000 1,15.000000-10.000000 0,16.000000-8.000000 1,7.000000-9.000000-4,1.000000-6.000000-4,-1.000000-6.000000-7,1.000000-6.000000-5,-4.000000-2.000000-2,-6.000000 3.000000 1,-6.000000 3.000000 1,-6.000000 4.000000 1,-9.000000 2.000000 2,-8.000000 4.000000 1,-10.000000 3.000000 1,-9.000000 3.000000 3,-7.000000 4.000000 0,-3.000000 7.000000 1,-3.000000 6.000000 0,-2.000000 7.000000 2,-8.000000 5.000000 0,-8.000000 7.000000 3,-10.000000 6.000000 2,-9.000000 7.000000 2,-4.000000 2.000000 2,4.000000 1.000000 4,3.000000-1.000000 3,3.000000 1.000000 2,-1.000000 5.000000 4,-2.000000 14.000000 1,-3.000000 11.000000 3,-3.000000 14.000000 3,1.000000 5.000000 0,6.000000 1.000000 2,7.000000-1.000000 1,6.000000 1.000000 1,3.000000-1.000000 0,0.000000 1.000000-1,0.000000-1.000000-1,0.000000 1.000000 0,0.000000-1.000000-1,0.000000 1.000000-2,0.000000-1.000000 0,0.000000 1.000000-2,0.000000-4.000000-3,0.000000-6.000000-4,0.000000-6.000000-5,0.000000-6.000000-4,3.000000-9.000000-3,6.000000-8.000000-4,7.000000-10.000000-2,6.000000-9.000000-4,6.000000-9.000000-2,6.000000-5.000000-3,7.000000-7.000000-2,6.000000-5.000000-3,1.000000-8.000000 1,-3.000000-5.000000 2,-3.000000-7.000000 4,-2.000000-5.000000 3,0.000000-8.000000 0,7.000000-5.000000-2,6.000000-7.000000-2,7.000000-5.000000-2,-4.000000 2.000000 2,-12.000000 13.000000 4,-13.000000 12.000000 6,-12.000000 13.000000 5,-1.000000 1.000000 3,14.000000-9.000000-1,11.000000-10.000000 1,14.000000-8.000000-1,0.000000-1.000000 2,-8.000000 9.000000 1,-10.000000 10.000000 3,-9.000000 10.000000 2,-1.000000 0.000000 1,10.000000-5.000000 0,10.000000-7.000000 1,9.000000-5.000000 0,-1.000000 0.000000 0,-8.000000 10.000000 1,-10.000000 10.000000 0,-9.000000 9.000000 1,4.000000-2.000000 2,19.000000-12.000000 2,19.000000-13.000000 3,19.000000-12.000000 4,7.000000-4.000000 0,-3.000000 7.000000 0,-3.000000 6.000000-2,-2.000000 7.000000-1,-6.000000 0.000000-2,-6.000000-2.000000-6,-6.000000-3.000000-4,-6.000000-3.000000-5,-10.000000 1.000000-4,-12.000000 6.000000-5,-13.000000 7.000000-4,-12.000000 6.000000-4,-12.000000 4.000000-4,-8.000000 4.000000-4,-10.000000 3.000000-2,-9.000000 3.000000-4,-10.000000-1.000000-3,-9.000000-2.000000-2,-10.000000-3.000000-2,-8.000000-3.000000-2,-3.000000-2.000000 3,7.000000 0.000000 7,6.000000 0.000000 8,7.000000 0.000000 8,2.000000 0.000000 4,1.000000 0.000000 1,-1.000000 0.000000 2,1.000000 0.000000 2,7.000000 12.000000 8,16.000000 26.000000 14,15.000000 24.000000 15,17.000000 26.000000 15,3.000000 19.000000 4,-5.000000 17.000000-4,-7.000000 15.000000-6,-5.000000 16.000000-5,-6.000000 16.000000-3,-3.000000 20.000000-4,-3.000000 18.000000-1,-2.000000 20.000000-4,-3.000000 3.000000-1,1.000000-8.000000-1,-1.000000-10.000000-1,1.000000-9.000000-1,-1.000000-12.000000-3,1.000000-11.000000-5,-1.000000-14.000000-5,1.000000-11.000000-5,1.000000-15.000000-3,3.000000-16.000000-2,3.000000-15.000000 0,4.000000-15.000000-3,4.000000-25.000000-14,6.000000-30.000000-28,7.000000-32.000000-27,6.000000-30.000000-28</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7"/>
    </inkml:context>
    <inkml:brush xml:id="br0">
      <inkml:brushProperty name="width" value="0.030267121270299" units="cm"/>
      <inkml:brushProperty name="height" value="0.030267121270299" units="cm"/>
      <inkml:brushProperty name="color" value="#F2385B"/>
      <inkml:brushProperty name="ignorePressure" value="0"/>
    </inkml:brush>
  </inkml:definitions>
  <inkml:trace contextRef="#ctx0" brushRef="#br0">41150.000000 1950.000000 726,'68.000000'0.000000'-1,"-11.000000"0.000000"-2 ,-14.000000 0.000000-1,-11.000000 0.000000-3,-6.000000 0.000000-2,4.000000 0.000000-2,3.000000 0.000000-3,3.000000 0.000000-1,-1.000000 1.000000 3,-2.000000 4.000000 11,-3.000000 3.000000 10,-3.000000 3.000000 10,-2.000000 1.000000 4,0.000000 1.000000-3,0.000000-1.000000-4,0.000000 1.000000-3,0.000000 2.000000 0,0.000000 7.000000 3,0.000000 6.000000 3,0.000000 7.000000 3,-2.000000 0.000000 1,-3.000000-2.000000-2,-3.000000-3.000000-1,-2.000000-3.000000-2,-5.000000-2.000000-2,-2.000000 0.000000-3,-3.000000 0.000000-3,-3.000000 0.000000-2,-6.000000 7.000000-2,-5.000000 17.000000 3,-7.000000 15.000000 1,-5.000000 16.000000 1,-11.000000 10.000000-1,-11.000000 7.000000-5,-14.000000 6.000000-5,-11.000000 7.000000-3,-11.000000-3.000000-4,-5.000000-8.000000-2,-7.000000-10.000000-1,-5.000000-9.000000-2,2.000000-13.000000-2,13.000000-16.000000-5,12.000000-15.000000-4,13.000000-15.000000-5,9.000000-17.000000-1,6.000000-15.000000-1,7.000000-15.000000 1,6.000000-16.000000 1,6.000000-10.000000 1,6.000000-3.000000 3,7.000000-3.000000 3,6.000000-2.000000 3,4.000000 3.000000 2,4.000000 14.000000 2,3.000000 11.000000 0,3.000000 14.000000 2,3.000000 2.000000 0,3.000000-6.000000 2,3.000000-6.000000 1,4.000000-6.000000 1,-1.000000-1.000000 1,-3.000000 7.000000 2,-3.000000 6.000000 2,-2.000000 7.000000 1,0.000000 4.000000 4,7.000000 3.000000 4,6.000000 3.000000 4,7.000000 4.000000 5,2.000000 2.000000 1,1.000000 4.000000-1,-1.000000 3.000000-3,1.000000 3.000000-1,1.000000 6.000000 1,3.000000 9.000000 3,3.000000 10.000000 5,4.000000 10.000000 3,1.000000 5.000000 5,0.000000 4.000000 5,0.000000 3.000000 4,0.000000 3.000000 6,-4.000000-1.000000-2,-5.000000-2.000000-9,-7.000000-3.000000-9,-5.000000-3.000000-9,-3.000000-9.000000-11,4.000000-11.000000-10,3.000000-14.000000-13,3.000000-11.000000-11,-2.000000-11.000000-3,-6.000000-5.000000 5,-6.000000-7.000000 6,-6.000000-5.000000 6,-4.000000-4.000000-1,1.000000 0.000000-8,-1.000000 0.000000-8,1.000000 0.000000-7</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8"/>
    </inkml:context>
    <inkml:brush xml:id="br0">
      <inkml:brushProperty name="width" value="0.0283538363873959" units="cm"/>
      <inkml:brushProperty name="height" value="0.0283538363873959" units="cm"/>
      <inkml:brushProperty name="color" value="#F2385B"/>
      <inkml:brushProperty name="ignorePressure" value="0"/>
    </inkml:brush>
  </inkml:definitions>
  <inkml:trace contextRef="#ctx0" brushRef="#br0">42250.000000 2100.000000 775,'96.000000'-69.000000'2,"-5.000000"13.000000"1 ,-7.000000 12.000000 3,-5.000000 13.000000 2,-1.000000 7.000000 3,6.000000 4.000000 4,7.000000 3.000000 2,6.000000 3.000000 3,-2.000000 1.000000 1,-9.000000 1.000000 0,-10.000000-1.000000 0,-8.000000 1.000000-1,-9.000000 1.000000-1,-6.000000 3.000000-3,-6.000000 3.000000-3,-6.000000 4.000000-1,-13.000000-1.000000-15,-19.000000-3.000000-23,-18.000000-3.000000-24,-19.000000-2.000000-25</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8"/>
    </inkml:context>
    <inkml:brush xml:id="br0">
      <inkml:brushProperty name="width" value="0.0401365086436272" units="cm"/>
      <inkml:brushProperty name="height" value="0.0401365086436272" units="cm"/>
      <inkml:brushProperty name="color" value="#F2385B"/>
      <inkml:brushProperty name="ignorePressure" value="0"/>
    </inkml:brush>
  </inkml:definitions>
  <inkml:trace contextRef="#ctx0" brushRef="#br0">43250.000000 1100.000000 548,'-2.000000'53.000000'0,"-3.000000"6.000000"1 ,-3.000000 7.000000 2,-2.000000 6.000000 0,-3.000000 12.000000 3,1.000000 19.000000 5,-1.000000 19.000000 4,1.000000 19.000000 5,1.000000 7.000000 1,3.000000-3.000000-3,3.000000-3.000000-3,4.000000-2.000000-3,1.000000-14.000000 0,0.000000-21.000000 3,0.000000-22.000000 5,0.000000-22.000000 2,0.000000 6.000000 4,0.000000 34.000000 3,0.000000 35.000000 2,0.000000 35.000000 4,0.000000 10.000000-2,0.000000-12.000000-5,0.000000-13.000000-4,0.000000-12.000000-6,0.000000-15.000000-3,0.000000-15.000000-5,0.000000-15.000000-4,0.000000-16.000000-4,-8.000000-23.000000-9,-16.000000-27.000000-17,-15.000000-28.000000-15,-15.000000-28.000000-15,-9.000000-23.000000-5,1.000000-15.000000 6,-1.000000-15.000000 7,1.000000-16.000000 7,4.000000-7.000000 6,9.000000 4.000000 6,10.000000 3.000000 6,10.000000 3.000000 5,7.000000 3.000000 6,6.000000 3.000000 5,7.000000 3.000000 5,6.000000 4.000000 4,9.000000 2.000000 2,13.000000 4.000000-2,12.000000 3.000000-2,13.000000 3.000000-1,2.000000 6.000000-1,-5.000000 9.000000-1,-7.000000 10.000000-2,-5.000000 10.000000-1,-4.000000 4.000000 0,0.000000 0.000000 0,0.000000 0.000000 0,0.000000 0.000000 0,1.000000-2.000000-3,4.000000-3.000000-6,3.000000-3.000000-6,3.000000-2.000000-5</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09"/>
    </inkml:context>
    <inkml:brush xml:id="br0">
      <inkml:brushProperty name="width" value="0.0410187989473343" units="cm"/>
      <inkml:brushProperty name="height" value="0.0410187989473343" units="cm"/>
      <inkml:brushProperty name="color" value="#F2385B"/>
      <inkml:brushProperty name="ignorePressure" value="0"/>
    </inkml:brush>
  </inkml:definitions>
  <inkml:trace contextRef="#ctx0" brushRef="#br0">45200.000000 1000.000000 536,'-16.000000'73.000000'63,"19.000000"-3.000000"-29 ,19.000000-3.000000-29,19.000000-2.000000-30,9.000000-6.000000-11,0.000000-6.000000 7,0.000000-6.000000 8,0.000000-6.000000 7,-4.000000-7.000000 4,-5.000000-6.000000 0,-7.000000-6.000000 1,-5.000000-6.000000 1,-3.000000-2.000000 0,4.000000 3.000000-1,3.000000 3.000000-1,3.000000 4.000000 0,-4.000000 4.000000 0,-8.000000 6.000000 2,-10.000000 7.000000 3,-9.000000 6.000000 1,-15.000000 4.000000 2,-18.000000 4.000000 1,-19.000000 3.000000 0,-18.000000 3.000000 1,-18.000000 4.000000 1,-16.000000 7.000000 1,-15.000000 6.000000 1,-15.000000 7.000000 1,-4.000000-3.000000 2,9.000000-8.000000 6,10.000000-10.000000 4,10.000000-9.000000 4,10.000000-7.000000 2,13.000000-3.000000-2,12.000000-3.000000-1,13.000000-2.000000-3,21.000000-11.000000 2,32.000000-15.000000 2,31.000000-15.000000 2,32.000000-16.000000 3,21.000000-10.000000-1,13.000000-3.000000-4,12.000000-3.000000-5,13.000000-2.000000-5,2.000000-3.000000-3,-5.000000 1.000000-4,-7.000000-1.000000-2,-5.000000 1.000000-4,-9.000000 1.000000-1,-9.000000 3.000000 1,-10.000000 3.000000 0,-8.000000 4.000000 1,-9.000000 1.000000 0,-6.000000 0.000000-1,-6.000000 0.000000 0,-6.000000 0.000000-1,-7.000000-2.000000-3,-6.000000-3.000000-7,-6.000000-3.000000-6,-6.000000-2.000000-7,-7.000000-1.000000-2,-6.000000 3.000000 1,-6.000000 3.000000 3,-6.000000 4.000000 1,-9.000000 4.000000 4,-8.000000 6.000000 3,-10.000000 7.000000 4,-9.000000 6.000000 3,-4.000000 4.000000 3,4.000000 4.000000 0,3.000000 3.000000 0,3.000000 3.000000 0,3.000000 3.000000 4,3.000000 3.000000 5,3.000000 3.000000 6,4.000000 4.000000 6,1.000000 2.000000 4,0.000000 4.000000 1,0.000000 3.000000 2,0.000000 3.000000 1,0.000000 6.000000 0,0.000000 9.000000-2,0.000000 10.000000-1,0.000000 10.000000-3,-2.000000 5.000000-1,-3.000000 4.000000-1,-3.000000 3.000000-2,-2.000000 3.000000 0,0.000000-7.000000-1,7.000000-15.000000-2,6.000000-15.000000-1,7.000000-16.000000-1,-1.000000 2.000000-1,-6.000000 23.000000 2,-6.000000 22.000000 1,-6.000000 22.000000 1,-1.000000 4.000000 1,7.000000-12.000000-1,6.000000-13.000000-1,7.000000-12.000000 0,10.000000-15.000000-5,16.000000-15.000000-8,15.000000-15.000000-8,17.000000-16.000000-9,8.000000-15.000000-2,4.000000-11.000000 1,3.000000-14.000000 2,3.000000-11.000000 3,3.000000-9.000000 1,3.000000-3.000000 3,3.000000-3.000000 2,4.000000-2.000000 1,-4.000000 5.000000 2,-9.000000 16.000000-1,-10.000000 15.000000-1,-8.000000 17.000000-1,-9.000000 11.000000 7,-6.000000 10.000000 11,-6.000000 10.000000 12,-6.000000 9.000000 11,-2.000000 4.000000 5,3.000000 1.000000-3,3.000000-1.000000-4,4.000000 1.000000-4,2.000000-3.000000-2,4.000000-2.000000-2,3.000000-3.000000-2,3.000000-3.000000-2,9.000000-13.000000-4,16.000000-22.000000-8,15.000000-22.000000-7,17.000000-21.000000-7,5.000000-18.000000-4,-3.000000-12.000000 0,-3.000000-13.000000-1,-2.000000-12.000000 1,-3.000000-10.000000-2,1.000000-6.000000-2,-1.000000-6.000000-3,1.000000-6.000000-2,-4.000000-4.000000-1,-6.000000 1.000000 2,-6.000000-1.000000 1,-6.000000 1.000000 2,-6.000000 7.000000 3,-2.000000 16.000000 4,-3.000000 15.000000 4,-3.000000 17.000000 5,-7.000000 11.000000 5,-9.000000 10.000000 4,-10.000000 10.000000 5,-8.000000 9.000000 5,-14.000000 17.000000 6,-15.000000 25.000000 5,-15.000000 25.000000 7,-16.000000 25.000000 6,-5.000000 21.000000-1,6.000000 20.000000-6,7.000000 18.000000-6,6.000000 20.000000-7,6.000000 13.000000-3,6.000000 9.000000-1,7.000000 10.000000-1,6.000000 10.000000 0,3.000000 2.000000 0,0.000000-3.000000-1,0.000000-3.000000 0,0.000000-2.000000 1,0.000000-12.000000-2,0.000000-19.000000-1,0.000000-18.000000-2,0.000000-19.000000-2,1.000000-16.000000-2,4.000000-12.000000-3,3.000000-13.000000-5,3.000000-12.000000-2,3.000000-23.000000-6,3.000000-30.000000-9,3.000000-32.000000-8,4.000000-30.000000-9,-3.000000-28.000000-7,-5.000000-21.000000-6,-7.000000-22.000000-7,-5.000000-22.000000-7,-4.000000-5.000000 2,0.000000 13.000000 9,0.000000 12.000000 11,0.000000 13.000000 9,1.000000 12.000000 8,4.000000 13.000000 9,3.000000 12.000000 7,3.000000 13.000000 8,7.000000 10.000000 5,14.000000 10.000000 5,11.000000 10.000000 3,14.000000 9.000000 5,7.000000 6.000000 2,3.000000 3.000000 3,3.000000 3.000000 3,4.000000 4.000000 2,2.000000 1.000000 1,4.000000 0.000000-2,3.000000 0.000000-2,3.000000 0.000000-2,1.000000 3.000000-2,1.000000 6.000000-2,-1.000000 7.000000-3,1.000000 6.000000-1,-1.000000 4.000000-3,1.000000 4.000000-1,-1.000000 3.000000-2,1.000000 3.000000-2,-6.000000 6.000000-1,-8.000000 9.000000-1,-10.000000 10.000000-2,-9.000000 10.000000 0,-5.000000 13.000000-1,0.000000 19.000000 2,0.000000 19.000000 1,0.000000 19.000000 1,-5.000000-2.000000 1,-9.000000-22.000000-1,-10.000000-22.000000 0,-8.000000-21.000000-1,-6.000000-1.000000 1,1.000000 22.000000 1,-1.000000 22.000000 2,1.000000 23.000000 2,-1.000000 3.000000 1,1.000000-11.000000 0,-1.000000-14.000000 0,1.000000-11.000000-1,-3.000000-4.000000-1,-2.000000 6.000000-4,-3.000000 7.000000-3,-3.000000 6.000000-3,-7.000000-7.000000-4,-9.000000-18.000000-5,-10.000000-19.000000-3,-8.000000-18.000000-4,-9.000000-15.000000-5,-6.000000-9.000000-4,-6.000000-10.000000-4,-6.000000-8.000000-5,-9.000000-12.000000-1,-8.000000-12.000000 3,-10.000000-13.000000 2,-9.000000-12.000000 3,-2.000000-13.000000 0,6.000000-12.000000-3,7.000000-13.000000-2,6.000000-12.000000-4,6.000000-4.000000 2,6.000000 7.000000 4,7.000000 6.000000 4,6.000000 7.000000 5,7.000000 10.000000 4,10.000000 16.000000 4,10.000000 15.000000 4,9.000000 17.000000 3,1.000000-1.000000 3,-6.000000-16.000000 0,-6.000000-15.000000 1,-6.000000-15.000000 1,1.000000-4.000000 0,9.000000 9.000000 1,10.000000 10.000000-1,10.000000 10.000000 1,5.000000 11.000000 2,4.000000 17.000000 3,3.000000 15.000000 4,3.000000 16.000000 4,1.000000 13.000000 3,1.000000 14.000000 2,-1.000000 11.000000 3,1.000000 14.000000 3,-1.000000 5.000000 1,1.000000 1.000000-1,-1.000000-1.000000 1,1.000000 1.000000-2,-3.000000-4.000000-1,-2.000000-6.000000-2,-3.000000-6.000000-4,-3.000000-6.000000-2,2.000000-7.000000-3,10.000000-6.000000-4,10.000000-6.000000-5,9.000000-6.000000-2,6.000000-7.000000-3,3.000000-6.000000-1,3.000000-6.000000 1,4.000000-6.000000-1,-3.000000-2.000000 0,-5.000000 3.000000 1,-7.000000 3.000000 1,-5.000000 4.000000 0,-4.000000 1.000000 1,0.000000 0.000000 2,0.000000 0.000000 2,0.000000 0.000000 0,3.000000-2.000000 2,6.000000-3.000000-1,7.000000-3.000000 1,6.000000-2.000000-1,-1.000000-3.000000 0,-5.000000 1.000000 0,-7.000000-1.000000-2,-5.000000 1.000000 0,-3.000000-1.000000-8,4.000000 1.000000-17,3.000000-1.000000-15,3.000000 1.000000-16</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1"/>
    </inkml:context>
    <inkml:brush xml:id="br0">
      <inkml:brushProperty name="width" value="0.0286126658320427" units="cm"/>
      <inkml:brushProperty name="height" value="0.0286126658320427" units="cm"/>
      <inkml:brushProperty name="color" value="#F2385B"/>
      <inkml:brushProperty name="ignorePressure" value="0"/>
    </inkml:brush>
  </inkml:definitions>
  <inkml:trace contextRef="#ctx0" brushRef="#br0">51150.000000 1300.000000 768,'-21.000000'59.000000'-2,"10.000000"19.000000"-10 ,10.000000 19.000000-11,9.000000 19.000000-10,2.000000 9.000000-2,-2.000000 0.000000 8,-3.000000 0.000000 8,-3.000000 0.000000 7,-1.000000-11.000000 7,4.000000-22.000000 4,3.000000-22.000000 4,3.000000-21.000000 5,-1.000000 2.000000 4,-2.000000 29.000000 5,-3.000000 28.000000 5,-3.000000 28.000000 4,-1.000000 9.000000 0,4.000000-9.000000-3,3.000000-10.000000-5,3.000000-8.000000-4,1.000000-17.000000-4,1.000000-21.000000-4,-1.000000-22.000000-4,1.000000-22.000000-4,-1.000000-19.000000-4,1.000000-16.000000-4,-1.000000-15.000000-2,1.000000-15.000000-3,-1.000000-21.000000-2,1.000000-25.000000-3,-1.000000-25.000000-2,1.000000-25.000000-2,-1.000000-18.000000 1,1.000000-8.000000 5,-1.000000-10.000000 6,1.000000-9.000000 4,-3.000000-2.000000 4,-2.000000 6.000000 0,-3.000000 7.000000 2,-3.000000 6.000000 0,-1.000000 17.000000 1,4.000000 28.000000 0,3.000000 28.000000 1,3.000000 29.000000 0,3.000000 5.000000-1,3.000000-15.000000 1,3.000000-15.000000 0,4.000000-16.000000 0,2.000000-1.000000 0,4.000000 17.000000 0,3.000000 15.000000 0,3.000000 16.000000 0,6.000000 7.000000 1,9.000000 1.000000 1,10.000000-1.000000 3,10.000000 1.000000 1,4.000000 1.000000 1,0.000000 3.000000 2,0.000000 3.000000-1,0.000000 4.000000 2,1.000000 1.000000 0,4.000000 0.000000-1,3.000000 0.000000-2,3.000000 0.000000 0,-1.000000 3.000000-1,-2.000000 6.000000 0,-3.000000 7.000000 0,-3.000000 6.000000 0,-2.000000 3.000000 0,0.000000 0.000000 0,0.000000 0.000000 1,0.000000 0.000000-1,-2.000000 6.000000 0,-3.000000 13.000000-1,-3.000000 12.000000-3,-2.000000 13.000000-1,-6.000000 10.000000 0,-6.000000 10.000000 1,-6.000000 10.000000 2,-6.000000 9.000000 2,-4.000000 10.000000 2,1.000000 14.000000 1,-1.000000 11.000000 2,1.000000 14.000000 2,-4.000000 8.000000 1,-6.000000 7.000000-1,-6.000000 6.000000 0,-6.000000 7.000000 1,-4.000000 0.000000-1,1.000000-2.000000 3,-1.000000-3.000000 1,1.000000-3.000000 1,-1.000000-7.000000 1,1.000000-9.000000 0,-1.000000-10.000000-1,1.000000-8.000000 0,-3.000000-11.000000-4,-2.000000-8.000000-4,-3.000000-10.000000-6,-3.000000-9.000000-6,-4.000000-12.000000-4,-3.000000-11.000000-3,-3.000000-14.000000-4,-2.000000-11.000000-2,-8.000000-18.000000-6,-8.000000-22.000000-6,-10.000000-22.000000-7,-9.000000-21.000000-7,-12.000000-21.000000-2,-11.000000-19.000000 4,-14.000000-18.000000 2,-11.000000-19.000000 3,-6.000000-15.000000 5,4.000000-8.000000 6,3.000000-10.000000 7,3.000000-9.000000 6,4.000000-2.000000 5,7.000000 6.000000 0,6.000000 7.000000 2,7.000000 6.000000 1,5.000000 10.000000 1,7.000000 17.000000 0,6.000000 15.000000 0,7.000000 16.000000 1,5.000000 12.000000 0,7.000000 9.000000-1,6.000000 10.000000 1,7.000000 10.000000 0,4.000000 7.000000 0,3.000000 6.000000 0,3.000000 7.000000 0,4.000000 6.000000 0,7.000000 7.000000 0,13.000000 10.000000 0,12.000000 10.000000 0,13.000000 9.000000 0,6.000000 7.000000 0,0.000000 7.000000 0,0.000000 6.000000 0,0.000000 7.000000 0,-2.000000 2.000000 0,-3.000000 1.000000 0,-3.000000-1.000000 0,-2.000000 1.000000 0,-8.000000-1.000000 0,-8.000000 1.000000 0,-10.000000-1.000000 0,-9.000000 1.000000 0,-9.000000 2.000000 0,-5.000000 7.000000 0,-7.000000 6.000000 0,-5.000000 7.000000 0,-11.000000 2.000000 0,-11.000000 1.000000 0,-14.000000-1.000000 0,-11.000000 1.000000 1,-7.000000-1.000000-1,0.000000 1.000000 0,0.000000-1.000000 0,0.000000 1.000000 0,0.000000-7.000000 0,0.000000-12.000000 0,0.000000-13.000000-1,0.000000-12.000000 1,7.000000-13.000000 0,17.000000-12.000000 0,15.000000-13.000000 0,16.000000-12.000000 0,9.000000-9.000000 0,3.000000-2.000000 0,3.000000-3.000000 0,4.000000-3.000000 0,7.000000-1.000000 0,13.000000 4.000000 0,12.000000 3.000000 0,13.000000 3.000000 0,2.000000 6.000000 0,-5.000000 9.000000 0,-7.000000 10.000000 0,-5.000000 10.000000 0,-1.000000 4.000000 0,6.000000 0.000000 0,7.000000 0.000000 0,6.000000 0.000000 0,-1.000000 0.000000 0,-5.000000 0.000000 0,-7.000000 0.000000 0,-5.000000 0.000000 0,0.000000 1.000000 0,10.000000 4.000000 0,10.000000 3.000000 0,9.000000 3.000000 0,1.000000-1.000000 0,-6.000000-2.000000 0,-6.000000-3.000000 0,-6.000000-3.000000 0,-10.000000 4.000000 0,-12.000000 13.000000 0,-13.000000 12.000000 0,-12.000000 13.000000 0,-12.000000 7.000000 0,-8.000000 4.000000 0,-10.000000 3.000000 0,-9.000000 3.000000 0,-5.000000 1.000000 0,0.000000 1.000000 0,0.000000-1.000000 0,0.000000 1.000000 0,4.000000-6.000000 0,10.000000-8.000000 0,10.000000-10.000000 0,9.000000-9.000000 0,7.000000-7.000000 0,7.000000-3.000000 0,6.000000-3.000000 0,7.000000-2.000000 0,4.000000-5.000000 0,3.000000-2.000000 0,3.000000-3.000000 0,4.000000-3.000000 0,5.000000-6.000000 0,10.000000-5.000000 0,10.000000-7.000000 0,9.000000-5.000000 0,-1.000000-1.000000 0,-8.000000 6.000000 0,-10.000000 7.000000 0,-9.000000 6.000000 0,-13.000000 7.000000 0,-16.000000 10.000000 0,-15.000000 10.000000 0,-15.000000 9.000000 0,-12.000000 7.000000 0,-6.000000 7.000000 1,-6.000000 6.000000 1,-6.000000 7.000000 0,1.000000-1.000000 1,9.000000-6.000000 0,10.000000-6.000000 1,10.000000-6.000000 0,5.000000-7.000000 2,4.000000-6.000000 2,3.000000-6.000000 2,3.000000-6.000000 2,7.000000-6.000000-2,14.000000-2.000000-5,11.000000-3.000000-6,14.000000-3.000000-5,5.000000-4.000000-4,1.000000-3.000000 1,-1.000000-3.000000 1,1.000000-2.000000 0,-4.000000-3.000000 1,-6.000000 1.000000 1,-6.000000-1.000000 2,-6.000000 1.000000 1,2.000000-1.000000 0,14.000000 1.000000 2,11.000000-1.000000-1,14.000000 1.000000 2,0.000000 1.000000-1,-8.000000 3.000000 1,-10.000000 3.000000-1,-9.000000 4.000000 1,-13.000000 7.000000 0,-16.000000 13.000000 0,-15.000000 12.000000 0,-15.000000 13.000000 0,-14.000000 10.000000 0,-8.000000 10.000000 0,-10.000000 10.000000 0,-9.000000 9.000000 0,-4.000000 2.000000 0,4.000000-2.000000 0,3.000000-3.000000 0,3.000000-3.000000 0,6.000000-7.000000 3,9.000000-9.000000 7,10.000000-10.000000 6,10.000000-8.000000 7,18.000000-17.000000 3,28.000000-21.000000-3,28.000000-22.000000 0,29.000000-22.000000-2,13.000000-15.000000-3,1.000000-5.000000-3,-1.000000-7.000000-5,1.000000-5.000000-2,-3.000000-3.000000-6,-2.000000 4.000000-6,-3.000000 3.000000-6,-3.000000 3.000000-6,-9.000000 6.000000-4,-11.000000 9.000000-1,-14.000000 10.000000-3,-11.000000 10.000000-1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54850.000000 3250.000000 999,'20.000000'117.000000'0,"-9.000000"-16.000000"0 ,-10.000000-15.000000 0,-8.000000-15.000000 0,-8.000000-9.000000-4,-2.000000 1.000000-9,-3.000000-1.000000-8,-3.000000 1.000000-9,-1.000000-7.000000-2,4.000000-12.000000 5,3.000000-13.000000 5,3.000000-12.000000 5,1.000000-5.000000 3,1.000000 3.000000 2,-1.000000 3.000000 0,1.000000 4.000000 2</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57050.000000 2150.000000 999,'143.000000'20.000000'-38,"-11.000000"-9.000000"11 ,-14.000000-10.000000 11,-11.000000-8.000000 12,-6.000000-12.000000 4,4.000000-12.000000-1,3.000000-13.000000-1,3.000000-12.000000-1,-2.000000-7.000000-2,-6.000000 1.000000-5,-6.000000-1.000000-5,-6.000000 1.000000-4,-10.000000 4.000000-1,-12.000000 9.000000 2,-13.000000 10.000000 3,-12.000000 10.000000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2"/>
    </inkml:context>
    <inkml:brush xml:id="br0">
      <inkml:brushProperty name="width" value="0.0303229968994856" units="cm"/>
      <inkml:brushProperty name="height" value="0.0303229968994856" units="cm"/>
      <inkml:brushProperty name="color" value="#F2385B"/>
      <inkml:brushProperty name="ignorePressure" value="0"/>
    </inkml:brush>
  </inkml:definitions>
  <inkml:trace contextRef="#ctx0" brushRef="#br0">59300.000000 1300.000000 725,'87.000000'-19.000000'20,"-24.000000"13.000000"5 ,-26.000000 12.000000 3,-24.000000 13.000000 5,-13.000000 7.000000 0,0.000000 4.000000-3,0.000000 3.000000-4,0.000000 3.000000-3,3.000000 1.000000-4,6.000000 1.000000-4,7.000000-1.000000-3,6.000000 1.000000-5,4.000000-4.000000-3,4.000000-6.000000-6,3.000000-6.000000-5,3.000000-6.000000-6,4.000000-6.000000-3,7.000000-2.000000-6,6.000000-3.000000-3,7.000000-3.000000-5,2.000000-7.000000-2,1.000000-9.000000-3,-1.000000-10.000000-1,1.000000-8.000000-1,-4.000000-4.000000 0,-6.000000 3.000000 4,-6.000000 3.000000 4,-6.000000 4.000000 3,-7.000000 2.000000 5,-6.000000 4.000000 4,-6.000000 3.000000 5,-6.000000 3.000000 5</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2"/>
    </inkml:context>
    <inkml:brush xml:id="br0">
      <inkml:brushProperty name="width" value="0.0339626781642437" units="cm"/>
      <inkml:brushProperty name="height" value="0.0339626781642437" units="cm"/>
      <inkml:brushProperty name="color" value="#F2385B"/>
      <inkml:brushProperty name="ignorePressure" value="0"/>
    </inkml:brush>
  </inkml:definitions>
  <inkml:trace contextRef="#ctx0" brushRef="#br0">60350.000000 1500.000000 647,'-74.000000'96.000000'-39,"4.000000"-5.000000"14 ,3.000000-7.000000 15,3.000000-5.000000 15,4.000000-1.000000 9,7.000000 6.000000 2,6.000000 7.000000 3,7.000000 6.000000 2,7.000000 7.000000 1,9.000000 10.000000 2,10.000000 10.000000 2,10.000000 9.000000 1,4.000000 9.000000 0,0.000000 9.000000 2,0.000000 10.000000-1,0.000000 10.000000 2,0.000000-1.000000-1,0.000000-9.000000-1,0.000000-10.000000-3,0.000000-8.000000 0,0.000000-15.000000-6,0.000000-19.000000-9,0.000000-18.000000-7,0.000000-19.000000-10,0.000000-24.000000-15,0.000000-28.000000-20,0.000000-28.000000-23,0.000000-27.000000-20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0"/>
    </inkml:context>
    <inkml:brush xml:id="br0">
      <inkml:brushProperty name="width" value="0.0322889238595963" units="cm"/>
      <inkml:brushProperty name="height" value="0.0322889238595963" units="cm"/>
      <inkml:brushProperty name="color" value="#F2385B"/>
      <inkml:brushProperty name="ignorePressure" value="0"/>
    </inkml:brush>
  </inkml:definitions>
  <inkml:trace contextRef="#ctx0" brushRef="#br0">49800.000000 2600.000000 681,'21.000000'71.000000'-23,"-5.000000"-5.000000"13 ,-7.000000-7.000000 13,-5.000000-5.000000 12,-8.000000 5.000000 7,-5.000000 19.000000 3,-7.000000 19.000000 1,-5.000000 19.000000 3,-6.000000 9.000000-1,-3.000000 0.000000-2,-3.000000 0.000000-2,-2.000000 0.000000-3,0.000000-5.000000-3,7.000000-9.000000-3,6.000000-10.000000-5,7.000000-8.000000-3,0.000000-9.000000-3,-2.000000-6.000000-3,-3.000000-6.000000-2,-3.000000-6.000000-2,1.000000-9.000000-4,6.000000-8.000000-5,7.000000-10.000000-6,6.000000-9.000000-5,4.000000-15.000000-6,4.000000-18.000000-6,3.000000-19.000000-7,3.000000-18.000000-7,1.000000-12.000000 1,1.000000-3.000000 9,-1.000000-3.000000 9,1.000000-2.000000 9,1.000000 0.000000 6,3.000000 7.000000 4,3.000000 6.000000 3,4.000000 7.000000 3,-1.000000 4.000000 4,-3.000000 3.000000 5,-3.000000 3.000000 4,-2.000000 4.000000 5,-1.000000 4.000000 5,3.000000 6.000000 3,3.000000 7.000000 3,4.000000 6.000000 3,1.000000 7.000000 2,0.000000 10.000000-1,0.000000 10.000000-1,0.000000 9.000000-1,-2.000000 7.000000 1,-3.000000 7.000000 1,-3.000000 6.000000 1,-2.000000 7.000000 2,0.000000 2.000000-2,7.000000 1.000000-2,6.000000-1.000000-4,7.000000 1.000000-2,2.000000-4.000000-4,1.000000-6.000000-6,-1.000000-6.000000-5,1.000000-6.000000-6,1.000000-7.000000-3,3.000000-6.000000-4,3.000000-6.000000-3,4.000000-6.000000-3,-1.000000-7.000000-1,-3.000000-6.000000 0,-3.000000-6.000000 0,-2.000000-6.000000 0,2.000000-16.000000-5,9.000000-25.000000-8,10.000000-25.000000-11,10.000000-25.000000-9,-3.000000-2.000000-2,-11.000000 22.000000 5,-14.000000 22.000000 4,-11.000000 23.000000 6</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3"/>
    </inkml:context>
    <inkml:brush xml:id="br0">
      <inkml:brushProperty name="width" value="0.0370036251842976" units="cm"/>
      <inkml:brushProperty name="height" value="0.0370036251842976" units="cm"/>
      <inkml:brushProperty name="color" value="#F2385B"/>
      <inkml:brushProperty name="ignorePressure" value="0"/>
    </inkml:brush>
  </inkml:definitions>
  <inkml:trace contextRef="#ctx0" brushRef="#br0">62200.000000 800.000000 594,'-19.000000'70.000000'12,"13.000000"-9.000000"-6 ,12.000000-10.000000-4,13.000000-8.000000-6,10.000000-8.000000-2,10.000000-2.000000 3,10.000000-3.000000 1,9.000000-3.000000 1,6.000000-4.000000 1,3.000000-3.000000-1,3.000000-3.000000-1,4.000000-2.000000-2,-4.000000-3.000000-1,-9.000000 1.000000-2,-10.000000-1.000000-2,-8.000000 1.000000-2,-15.000000 2.000000 1,-19.000000 7.000000 1,-18.000000 6.000000 1,-19.000000 7.000000 3,-7.000000-1.000000 1,7.000000-6.000000 3,6.000000-6.000000 2,7.000000-6.000000 2,-6.000000 1.000000 2,-15.000000 9.000000 0,-15.000000 10.000000 0,-16.000000 10.000000 0,-2.000000-1.000000 1,13.000000-9.000000 1,12.000000-10.000000 0,13.000000-8.000000 1,-4.000000-1.000000 2,-18.000000 9.000000 2,-19.000000 10.000000 3,-18.000000 10.000000 3,-3.000000 2.000000 1,17.000000-3.000000-2,15.000000-3.000000-2,16.000000-2.000000-1,10.000000-5.000000-2,7.000000-2.000000-2,6.000000-3.000000-1,7.000000-3.000000-1,8.000000-4.000000-3,14.000000-3.000000-3,11.000000-3.000000-3,14.000000-2.000000-4,11.000000-5.000000-3,14.000000-2.000000-2,11.000000-3.000000-2,14.000000-3.000000-3,2.000000-2.000000-1,-6.000000 0.000000-1,-6.000000 0.000000 0,-6.000000 0.000000-1,-9.000000 0.000000 1,-8.000000 0.000000 3,-10.000000 0.000000 2,-9.000000 0.000000 4,-13.000000 3.000000 1,-16.000000 6.000000 2,-15.000000 7.000000 0,-15.000000 6.000000 1,-17.000000 7.000000 2,-15.000000 10.000000 0,-15.000000 10.000000 1,-16.000000 9.000000 1,-10.000000 6.000000 3,-3.000000 3.000000 5,-3.000000 3.000000 4,-2.000000 4.000000 5,2.000000-3.000000 3,9.000000-5.000000 0,10.000000-7.000000-1,10.000000-5.000000 1,10.000000-8.000000-1,13.000000-5.000000-3,12.000000-7.000000-2,13.000000-5.000000-3,12.000000-8.000000-1,13.000000-5.000000-2,12.000000-7.000000-2,13.000000-5.000000-2,15.000000-8.000000-2,19.000000-5.000000-2,19.000000-7.000000-3,19.000000-5.000000-3,10.000000-8.000000-2,4.000000-5.000000-1,3.000000-7.000000-2,3.000000-5.000000-2,-4.000000-3.000000-1,-8.000000 4.000000 0,-10.000000 3.000000-1,-9.000000 3.000000-1,-12.000000 4.000000 1,-11.000000 7.000000 0,-14.000000 6.000000 2,-11.000000 7.000000 1,-14.000000 4.000000 1,-11.000000 3.000000-2,-14.000000 3.000000 0,-11.000000 4.000000-1,-9.000000 5.000000 4,-3.000000 10.000000 6,-3.000000 10.000000 6,-2.000000 9.000000 8,0.000000 10.000000 5,7.000000 14.000000 3,6.000000 11.000000 3,7.000000 14.000000 4,4.000000 7.000000 1,3.000000 3.000000 0,3.000000 3.000000-1,4.000000 4.000000 0,2.000000-4.000000-1,4.000000-9.000000-2,3.000000-10.000000 0,3.000000-8.000000-2,3.000000-9.000000-3,3.000000-6.000000-2,3.000000-6.000000-4,4.000000-6.000000-2,1.000000-10.000000-7,0.000000-12.000000-9,0.000000-13.000000-9,0.000000-12.000000-10,4.000000-16.000000-5,10.000000-19.000000-2,10.000000-18.000000-3,9.000000-19.000000-1,2.000000-13.000000 0,-2.000000-6.000000 3,-3.000000-6.000000 1,-3.000000-6.000000 3,-2.000000-1.000000 4,0.000000 7.000000 5,0.000000 6.000000 6,0.000000 7.000000 6,1.000000 7.000000 6,4.000000 9.000000 4,3.000000 10.000000 6,3.000000 10.000000 5,3.000000 8.000000 6,3.000000 10.000000 8,3.000000 10.000000 6,4.000000 9.000000 7,4.000000 4.000000 4,6.000000 1.000000-1,7.000000-1.000000 0,6.000000 1.000000 0,-1.000000 1.000000-4,-5.000000 3.000000-5,-7.000000 3.000000-6,-5.000000 4.000000-5,-8.000000 1.000000-4,-5.000000 0.000000-1,-7.000000 0.000000-2,-5.000000 0.000000-1,-6.000000-2.000000-5,-3.000000-3.000000-8,-3.000000-3.000000-9,-2.000000-2.000000-7,-6.000000-5.000000-7,-6.000000-2.000000-6,-6.000000-3.000000-6,-6.000000-3.000000-5,-12.000000-4.000000-4,-15.000000-3.000000-2,-15.000000-3.000000-2,-16.000000-2.000000-1,-10.000000-3.000000 3,-3.000000 1.000000 7,-3.000000-1.000000 9,-2.000000 1.000000 8,0.000000-3.000000 6,7.000000-2.000000 3,6.000000-3.000000 3,7.000000-3.000000 4,5.000000-1.000000 2,7.000000 4.000000 1,6.000000 3.000000 0,7.000000 3.000000 1,4.000000 3.000000 2,3.000000 3.000000 4,3.000000 3.000000 4,4.000000 4.000000 3,2.000000 8.000000 4,4.000000 17.000000 3,3.000000 15.000000 3,3.000000 16.000000 4,-1.000000 13.000000 0,-2.000000 14.000000-3,-3.000000 11.000000-4,-3.000000 14.000000-2,-2.000000-1.000000-1,0.000000-12.000000 2,0.000000-13.000000 1,0.000000-12.000000 2,3.000000 13.000000 2,6.000000 42.000000 4,7.000000 40.000000 3,6.000000 41.000000 4,1.000000 13.000000 0,-3.000000-11.000000-3,-3.000000-14.000000-3,-2.000000-11.000000-4,-3.000000-22.000000-4,1.000000-27.000000-5,-1.000000-28.000000-6,1.000000-28.000000-6,1.000000-1.000000-5,3.000000 29.000000-10,3.000000 28.000000-7,4.000000 28.000000-8,-1.000000 3.000000-2,-3.000000-22.000000 5,-3.000000-22.000000 5,-2.000000-21.000000 4,-3.000000-15.000000-5,1.000000-6.000000-16,-1.000000-6.000000-15,1.000000-6.000000-17</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4"/>
    </inkml:context>
    <inkml:brush xml:id="br0">
      <inkml:brushProperty name="width" value="0.0290251038968563" units="cm"/>
      <inkml:brushProperty name="height" value="0.0290251038968563" units="cm"/>
      <inkml:brushProperty name="color" value="#F2385B"/>
      <inkml:brushProperty name="ignorePressure" value="0"/>
    </inkml:brush>
  </inkml:definitions>
  <inkml:trace contextRef="#ctx0" brushRef="#br0">66400.000000 2300.000000 757,'4.000000'-44.000000'-20,"10.000000"13.000000"6 ,10.000000 12.000000 8,9.000000 13.000000 6,6.000000 9.000000 4,3.000000 6.000000 1,3.000000 7.000000 1,4.000000 6.000000 1,1.000000 6.000000 0,0.000000 6.000000 1,0.000000 7.000000 0,0.000000 6.000000 0,-7.000000 3.000000 0,-11.000000 0.000000 0,-14.000000 0.000000 0,-11.000000 0.000000 1,-11.000000 4.000000 0,-5.000000 10.000000 2,-7.000000 10.000000 2,-5.000000 9.000000 2,-9.000000 4.000000 0,-9.000000 1.000000 2,-10.000000-1.000000 1,-8.000000 1.000000 0,-8.000000-4.000000 0,-2.000000-6.000000-1,-3.000000-6.000000-3,-3.000000-6.000000-1,1.000000-10.000000-2,6.000000-12.000000-5,7.000000-13.000000-4,6.000000-12.000000-5,7.000000-12.000000-1,10.000000-8.000000-2,10.000000-10.000000 0,9.000000-9.000000-1,4.000000-13.000000-4,1.000000-16.000000-6,-1.000000-15.000000-7,1.000000-15.000000-7,4.000000-4.000000 0,9.000000 9.000000 4,10.000000 10.000000 5,10.000000 10.000000 5,7.000000 8.000000 2,6.000000 10.000000 0,7.000000 10.000000 1,6.000000 9.000000-1,1.000000 6.000000 6,-3.000000 3.000000 8,-3.000000 3.000000 9,-2.000000 4.000000 10,0.000000 5.000000 3,7.000000 10.000000 0,6.000000 10.000000-1,7.000000 9.000000-1,2.000000 6.000000-3,1.000000 3.000000-5,-1.000000 3.000000-4,1.000000 4.000000-5,-1.000000-3.000000-5,1.000000-5.000000-5,-1.000000-7.000000-5,1.000000-5.000000-6,-3.000000-8.000000 0,-2.000000-5.000000 3,-3.000000-7.000000 4,-3.000000-5.000000 3,-6.000000-6.000000-2,-5.000000-3.000000-7,-7.000000-3.000000-7,-5.000000-2.000000-8</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4"/>
    </inkml:context>
    <inkml:brush xml:id="br0">
      <inkml:brushProperty name="width" value="0.0258457250893116" units="cm"/>
      <inkml:brushProperty name="height" value="0.0258457250893116" units="cm"/>
      <inkml:brushProperty name="color" value="#F2385B"/>
      <inkml:brushProperty name="ignorePressure" value="0"/>
    </inkml:brush>
  </inkml:definitions>
  <inkml:trace contextRef="#ctx0" brushRef="#br0">67650.000000 1800.000000 851,'100.000000'0.000000'19,"0.000000"0.000000"-3 ,0.000000 0.000000-4,0.000000 0.000000-4,0.000000 0.000000-2,0.000000 0.000000 1,0.000000 0.000000 0,0.000000 0.000000 1,-5.000000-2.000000 1,-9.000000-3.000000 0,-10.000000-3.000000 0,-8.000000-2.000000 0,-11.000000-3.000000 0,-8.000000 1.000000-1,-10.000000-1.000000-1,-9.000000 1.000000-2,-1.000000-3.000000-5,10.000000-2.000000-6,10.000000-3.000000-9,9.000000-3.000000-6,-1.000000-4.000000-6,-8.000000-3.000000-2,-10.000000-3.000000-2,-9.000000-2.000000-3,-9.000000-1.000000 1,-5.000000 3.000000 2,-7.000000 3.000000 3,-5.000000 4.000000 2,-6.000000 2.000000 4,-3.000000 4.000000 5,-3.000000 3.000000 4,-2.000000 3.000000 6,-3.000000 1.000000 3,1.000000 1.000000 0,-1.000000-1.000000 2,1.000000 1.000000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4"/>
    </inkml:context>
    <inkml:brush xml:id="br0">
      <inkml:brushProperty name="width" value="0.034490879625082" units="cm"/>
      <inkml:brushProperty name="height" value="0.034490879625082" units="cm"/>
      <inkml:brushProperty name="color" value="#F2385B"/>
      <inkml:brushProperty name="ignorePressure" value="0"/>
    </inkml:brush>
  </inkml:definitions>
  <inkml:trace contextRef="#ctx0" brushRef="#br0">69000.000000 950.000000 637,'-22.000000'117.000000'19,"6.000000"-16.000000"-2 ,7.000000-15.000000-4,6.000000-15.000000-3,3.000000-12.000000 0,0.000000-6.000000-1,0.000000-6.000000 1,0.000000-6.000000 0,0.000000 23.000000 3,0.000000 53.000000 4,0.000000 53.000000 6,0.000000 54.000000 4,0.000000 22.000000 1,0.000000-5.000000-2,0.000000-7.000000-3,0.000000-5.000000-3,0.000000-11.000000-2,0.000000-11.000000-2,0.000000-14.000000-1,0.000000-11.000000-2,0.000000-15.000000-2,0.000000-16.000000-3,0.000000-15.000000-3,0.000000-15.000000-4,-2.000000-18.000000-1,-3.000000-19.000000-4,-3.000000-18.000000-3,-2.000000-19.000000-3,-5.000000-16.000000-6,-2.000000-12.000000-6,-3.000000-13.000000-8,-3.000000-12.000000-7,-6.000000-16.000000-3,-5.000000-19.000000 3,-7.000000-18.000000 3,-5.000000-19.000000 2,-8.000000-13.000000 4,-5.000000-6.000000 4,-7.000000-6.000000 4,-5.000000-6.000000 5,0.000000-4.000000 5,10.000000 1.000000 5,10.000000-1.000000 7,9.000000 1.000000 6,9.000000 4.000000 3,9.000000 9.000000-2,10.000000 10.000000-1,10.000000 10.000000-1,13.000000 5.000000 1,19.000000 4.000000 2,19.000000 3.000000 2,19.000000 3.000000 2,13.000000 1.000000-1,10.000000 1.000000-6,10.000000-1.000000-5,9.000000 1.000000-6,-2.000000 4.000000-3,-12.000000 9.000000-5,-13.000000 10.000000-2,-12.000000 10.000000-3,-10.000000 4.000000-4,-6.000000 0.000000-3,-6.000000 0.000000-4,-6.000000 0.000000-3</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3:17"/>
    </inkml:context>
    <inkml:brush xml:id="br0">
      <inkml:brushProperty name="width" value="0.0402360893785954" units="cm"/>
      <inkml:brushProperty name="height" value="0.0402360893785954" units="cm"/>
      <inkml:brushProperty name="color" value="#F2385B"/>
      <inkml:brushProperty name="ignorePressure" value="0"/>
    </inkml:brush>
  </inkml:definitions>
  <inkml:trace contextRef="#ctx0" brushRef="#br0">70600.000000 1400.000000 546,'-100.000000'26.000000'4,"50.000000"4.000000"7 ,50.000000 3.000000 7,50.000000 3.000000 8,29.000000-2.000000-1,10.000000-6.000000-9,10.000000-6.000000-8,9.000000-6.000000-9,-2.000000-7.000000-4,-12.000000-6.000000-1,-13.000000-6.000000 0,-12.000000-6.000000 0,-2.000000-6.000000-2,9.000000-2.000000-1,10.000000-3.000000-2,10.000000-3.000000-2,-1.000000-2.000000-2,-9.000000 0.000000-2,-10.000000 0.000000-2,-8.000000 0.000000-1,-12.000000 0.000000-1,-12.000000 0.000000 3,-13.000000 0.000000 2,-12.000000 0.000000 3,-10.000000 0.000000 2,-6.000000 0.000000 3,-6.000000 0.000000 2,-6.000000 0.000000 2,-6.000000 3.000000 2,-2.000000 6.000000 0,-3.000000 7.000000 1,-3.000000 6.000000 0,-7.000000 3.000000 2,-9.000000 0.000000 1,-10.000000 0.000000 2,-8.000000 0.000000 2,-6.000000 3.000000 2,1.000000 6.000000 2,-1.000000 7.000000 1,1.000000 6.000000 3,-3.000000 7.000000 1,-2.000000 10.000000 1,-3.000000 10.000000 2,-3.000000 9.000000 2,-6.000000 9.000000 0,-5.000000 9.000000 2,-7.000000 10.000000 0,-5.000000 10.000000 1,-6.000000 4.000000 1,-3.000000 0.000000-1,-3.000000 0.000000 1,-2.000000 0.000000 0,2.000000 1.000000-1,9.000000 4.000000-2,10.000000 3.000000-3,10.000000 3.000000-2,7.000000-4.000000-2,6.000000-8.000000 0,7.000000-10.000000 0,6.000000-9.000000 1,6.000000-5.000000-5,6.000000 0.000000-5,7.000000 0.000000-7,6.000000 0.000000-7,9.000000-18.000000-10,13.000000-33.000000-14,12.000000-35.000000-14,13.000000-34.000000-13,7.000000-21.000000-3,4.000000-6.000000 10,3.000000-6.000000 8,3.000000-6.000000 10,3.000000-1.000000 7,3.000000 7.000000 7,3.000000 6.000000 5,4.000000 7.000000 7,1.000000 4.000000 4,0.000000 3.000000 0,0.000000 3.000000 2,0.000000 4.000000 1,-4.000000 4.000000 1,-5.000000 6.000000 1,-7.000000 7.000000 0,-5.000000 6.000000 1,-6.000000 12.000000 5,-3.000000 19.000000 8,-3.000000 19.000000 9,-2.000000 19.000000 9,-5.000000 16.000000 2,-2.000000 17.000000-4,-3.000000 15.000000-3,-3.000000 16.000000-4,-2.000000 5.000000-2,0.000000-2.000000 0,0.000000-3.000000-1,0.000000-3.000000 0,-2.000000-10.000000-3,-3.000000-16.000000-3,-3.000000-15.000000-3,-2.000000-15.000000-4,-1.000000 0.000000-1,3.000000 20.000000 0,3.000000 18.000000 2,4.000000 20.000000 0,-1.000000 3.000000 1,-3.000000-8.000000-1,-3.000000-10.000000-1,-2.000000-9.000000 0,-1.000000-5.000000-4,3.000000 0.000000-4,3.000000 0.000000-5,4.000000 0.000000-6,2.000000-15.000000-5,4.000000-27.000000-7,3.000000-28.000000-5,3.000000-28.000000-7,1.000000-27.000000-1,1.000000-25.000000 3,-1.000000-25.000000 4,1.000000-25.000000 2,-1.000000-19.000000 4,1.000000-12.000000 2,-1.000000-13.000000 3,1.000000-12.000000 1,2.000000-2.000000 4,7.000000 9.000000 2,6.000000 10.000000 4,7.000000 10.000000 3,0.000000 14.000000 3,-2.000000 23.000000-1,-3.000000 22.000000 2,-3.000000 22.000000 0,-4.000000 16.000000 2,-3.000000 14.000000 3,-3.000000 11.000000 3,-2.000000 14.000000 4,2.000000 3.000000 2,9.000000-2.000000 2,10.000000-3.000000 3,10.000000-3.000000 0,4.000000 1.000000 2,0.000000 6.000000-1,0.000000 7.000000 0,0.000000 6.000000 0,-2.000000 7.000000-2,-3.000000 10.000000-2,-3.000000 10.000000-1,-2.000000 9.000000-2,-5.000000 10.000000-1,-2.000000 14.000000-1,-3.000000 11.000000 0,-3.000000 14.000000 0,-6.000000 13.000000-1,-5.000000 16.000000-1,-7.000000 15.000000-2,-5.000000 17.000000 0,-3.000000 10.000000 0,4.000000 6.000000 1,3.000000 7.000000 2,3.000000 6.000000 2,1.000000 1.000000 0,1.000000-3.000000 0,-1.000000-3.000000-1,1.000000-2.000000-1,-3.000000-9.000000 1,-2.000000-12.000000 0,-3.000000-13.000000 0,-3.000000-12.000000 0,-2.000000-15.000000 0,0.000000-15.000000-3,0.000000-15.000000-3,0.000000-16.000000-2,-5.000000-16.000000-5,-9.000000-16.000000-8,-10.000000-15.000000-9,-8.000000-15.000000-7,-4.000000-11.000000-3,3.000000-2.000000 4,3.000000-3.000000 3,4.000000-3.000000 3,-6.000000-13.000000 0,-11.000000-22.000000-4,-14.000000-22.000000-5,-11.000000-21.000000-3,-7.000000-18.000000-1,0.000000-12.000000 3,0.000000-13.000000 5,0.000000-12.000000 4,3.000000-1.000000 4,6.000000 14.000000 4,7.000000 11.000000 3,6.000000 14.000000 4,9.000000 11.000000 3,13.000000 14.000000 0,12.000000 11.000000 1,13.000000 14.000000 1,9.000000 8.000000 1,6.000000 7.000000 3,7.000000 6.000000 2,6.000000 7.000000 2,4.000000 5.000000 3,4.000000 7.000000 3,3.000000 6.000000 4,3.000000 7.000000 3,-2.000000 10.000000 2,-6.000000 16.000000 1,-6.000000 15.000000 0,-6.000000 17.000000 1,-4.000000 3.000000 0,1.000000-5.000000-2,-1.000000-7.000000-1,1.000000-5.000000-2,-1.000000-1.000000-1,1.000000 6.000000-1,-1.000000 7.000000-1,1.000000 6.000000-1,5.000000-1.000000-2,14.000000-5.000000-5,11.000000-7.000000-5,14.000000-5.000000-3,14.000000-15.000000-5,20.000000-22.000000-2,18.000000-22.000000-5,20.000000-21.000000-2,10.000000-17.000000-4,3.000000-8.000000-2,3.000000-10.000000-2,4.000000-9.000000-2,1.000000-9.000000 0,0.000000-5.000000 2,0.000000-7.000000 3,0.000000-5.000000 3,-4.000000-3.000000 3,-5.000000 4.000000 4,-7.000000 3.000000 4,-5.000000 3.000000 5,-12.000000 6.000000 2,-16.000000 9.000000 1,-15.000000 10.000000 1,-15.000000 10.000000 1,-14.000000 11.000000 3,-8.000000 17.000000 3,-10.000000 15.000000 3,-9.000000 16.000000 3,-16.000000 12.000000 3,-22.000000 9.000000 0,-22.000000 10.000000 0,-21.000000 10.000000 1,-10.000000 10.000000-2,3.000000 13.000000-3,3.000000 12.000000-4,4.000000 13.000000-3,2.000000 2.000000-2,4.000000-5.000000-1,3.000000-7.000000-1,3.000000-5.000000 0,4.000000-8.000000-2,7.000000-5.000000-1,6.000000-7.000000-1,7.000000-5.000000-2,2.000000 14.000000-1,1.000000 39.000000 2,-1.000000 36.000000 1,1.000000 39.000000 2,1.000000 13.000000 1,3.000000-9.000000 2,3.000000-10.000000 2,4.000000-8.000000 2,1.000000-9.000000 0,0.000000-6.000000 0,0.000000-6.000000-1,0.000000-6.000000-2,0.000000-10.000000-2,0.000000-12.000000-4,0.000000-13.000000-5,0.000000-12.000000-4,0.000000-30.000000-10,0.000000-47.000000-12,0.000000-47.000000-15,0.000000-46.000000-13,1.000000-24.000000-1,4.000000 0.000000 13,3.000000 0.000000 11,3.000000 0.000000 12,1.000000 1.000000 7,1.000000 4.000000 1,-1.000000 3.000000 1,1.000000 3.000000 2,2.000000 7.000000 5,7.000000 14.000000 7,6.000000 11.000000 7,7.000000 14.000000 8,4.000000 7.000000 4,3.000000 3.000000 2,3.000000 3.000000 0,4.000000 4.000000 1,2.000000 4.000000 1,4.000000 6.000000-2,3.000000 7.000000 0,3.000000 6.000000-1,1.000000 6.000000-1,1.000000 6.000000-4,-1.000000 7.000000-2,1.000000 6.000000-4,1.000000 6.000000-1,3.000000 6.000000 0,3.000000 7.000000 0,4.000000 6.000000 0,-3.000000 4.000000-1,-5.000000 4.000000-1,-7.000000 3.000000-1,-5.000000 3.000000-1,-3.000000 7.000000 1,4.000000 14.000000 3,3.000000 11.000000 2,3.000000 14.000000 4,-4.000000 8.000000 1,-8.000000 7.000000 0,-10.000000 6.000000-1,-9.000000 7.000000-1,-9.000000 2.000000 0,-5.000000 1.000000-2,-7.000000-1.000000-2,-5.000000 1.000000-2,-8.000000-3.000000-2,-5.000000-2.000000-2,-7.000000-3.000000-2,-5.000000-3.000000-3,-6.000000-7.000000 0,-3.000000-9.000000 1,-3.000000-10.000000 2,-2.000000-8.000000 1,-6.000000-12.000000-2,-6.000000-12.000000-7,-6.000000-13.000000-7,-6.000000-12.000000-5,-1.000000-19.000000-6,7.000000-25.000000-2,6.000000-25.000000-3,7.000000-25.000000-4,0.000000-21.000000 0,-2.000000-15.000000 2,-3.000000-15.000000 2,-3.000000-16.000000 1,-2.000000-8.000000 3,0.000000 0.000000 0,0.000000 0.000000 3,0.000000 0.000000 1,3.000000 9.000000 2,6.000000 19.000000 3,7.000000 19.000000 3,6.000000 19.000000 4,4.000000 16.000000 1,4.000000 17.000000 3,3.000000 15.000000 1,3.000000 16.000000 2,3.000000 12.000000 4,3.000000 9.000000 6,3.000000 10.000000 6,4.000000 10.000000 5,1.000000 7.000000 4,0.000000 6.000000-2,0.000000 7.000000 0,0.000000 6.000000 0,0.000000 6.000000-1,0.000000 6.000000 0,0.000000 7.000000 1,0.000000 6.000000 1,0.000000-2.000000-2,0.000000-9.000000-1,0.000000-10.000000-1,0.000000-8.000000-3,1.000000-8.000000-2,4.000000-2.000000-2,3.000000-3.000000-3,3.000000-3.000000-2,4.000000-7.000000-2,7.000000-9.000000 0,6.000000-10.000000-1,7.000000-8.000000-1,4.000000-9.000000-1,3.000000-6.000000-2,3.000000-6.000000-3,4.000000-6.000000-1,1.000000-4.000000-2,0.000000 1.000000 0,0.000000-1.000000 1,0.000000 1.000000 0,-4.000000 2.000000 1,-5.000000 7.000000 3,-7.000000 6.000000 3,-5.000000 7.000000 4,-6.000000 7.000000 1,-3.000000 9.000000 1,-3.000000 10.000000 1,-2.000000 10.000000 1,-3.000000 5.000000 0,1.000000 4.000000 1,-1.000000 3.000000 1,1.000000 3.000000 0,2.000000-2.000000-1,7.000000-6.000000 0,6.000000-6.000000-1,7.000000-6.000000-1,7.000000-7.000000-2,9.000000-6.000000-5,10.000000-6.000000-4,10.000000-6.000000-4,5.000000-12.000000-2,4.000000-15.000000-2,3.000000-15.000000-1,3.000000-16.000000 0,3.000000-10.000000-1,3.000000-3.000000 1,3.000000-3.000000 2,4.000000-2.000000 0,-1.000000-5.000000 3,-3.000000-2.000000 3,-3.000000-3.000000 3,-2.000000-3.000000 4,-8.000000 1.000000 1,-8.000000 6.000000 1,-10.000000 7.000000-1,-9.000000 6.000000 0,-10.000000 9.000000 1,-9.000000 13.000000 0,-10.000000 12.000000 1,-8.000000 13.000000 0,-11.000000 16.000000 5,-8.000000 23.000000 6,-10.000000 22.000000 8,-9.000000 22.000000 7,-4.000000 19.000000 2,4.000000 20.000000-5,3.000000 18.000000-3,3.000000 20.000000-5,1.000000 6.000000-2,1.000000-2.000000-2,-1.000000-3.000000-2,1.000000-3.000000-2,-1.000000 5.000000-1,1.000000 17.000000-1,-1.000000 15.000000-1,1.000000 16.000000-2,1.000000-12.000000 0,3.000000-36.000000-2,3.000000-39.000000-1,4.000000-36.000000-1,1.000000-7.000000-2,0.000000 25.000000 0,0.000000 25.000000 0,0.000000 25.000000-2,0.000000 4.000000 1,0.000000-15.000000 0,0.000000-15.000000 1,0.000000-16.000000 0,-2.000000-24.000000-6,-3.000000-31.000000-14,-3.000000-31.000000-14,-2.000000-31.000000-14,0.000000-31.000000-5,7.000000-27.000000 2,6.000000-28.000000 3,7.000000-28.000000 3,4.000000-23.000000 2,3.000000-15.000000 4,3.000000-15.000000 3,4.000000-16.000000 3,1.000000-2.000000 4,0.000000 13.000000 4,0.000000 12.000000 4,0.000000 13.000000 5,-2.000000 21.000000 4,-3.000000 32.000000 4,-3.000000 31.000000 2,-2.000000 32.000000 5,2.000000 0.000000 0,9.000000-27.000000-2,10.000000-28.000000-1,10.000000-28.000000-1,2.000000-6.000000 1,-3.000000 20.000000 3,-3.000000 18.000000 4,-2.000000 20.000000 4,-3.000000 11.000000 2,1.000000 7.000000 4,-1.000000 6.000000 3,1.000000 7.000000 4,-1.000000 4.000000 0,1.000000 3.000000-2,-1.000000 3.000000-2,1.000000 4.000000-1,-1.000000 4.000000-2,1.000000 6.000000-1,-1.000000 7.000000 0,1.000000 6.000000-1,-1.000000 6.000000 0,1.000000 6.000000-2,-1.000000 7.000000 0,1.000000 6.000000 0,-1.000000 9.000000-2,1.000000 13.000000-1,-1.000000 12.000000-1,1.000000 13.000000-1,1.000000 7.000000-1,3.000000 4.000000 1,3.000000 3.000000 1,4.000000 3.000000 1,-1.000000 6.000000 1,-3.000000 9.000000 2,-3.000000 10.000000 2,-2.000000 10.000000 3,-3.000000 4.000000-1,1.000000 0.000000-1,-1.000000 0.000000-2,1.000000 0.000000-2,-4.000000-8.000000-1,-6.000000-16.000000 0,-6.000000-15.000000-1,-6.000000-15.000000-1,-2.000000 8.000000 0,3.000000 35.000000 3,3.000000 35.000000 1,4.000000 34.000000 2,1.000000 17.000000 0,0.000000 0.000000-1,0.000000 0.000000-1,0.000000 0.000000-2,-2.000000-5.000000-1,-3.000000-9.000000-1,-3.000000-10.000000-2,-2.000000-8.000000 0,-6.000000-9.000000-3,-6.000000-6.000000-2,-6.000000-6.000000-2,-6.000000-6.000000-4,-9.000000-12.000000-2,-8.000000-15.000000-1,-10.000000-15.000000-2,-9.000000-16.000000-2,-12.000000-13.000000 0,-11.000000-9.000000 2,-14.000000-10.000000 0,-11.000000-8.000000 2,-7.000000-18.000000-1,0.000000-25.000000-6,0.000000-25.000000-4,0.000000-25.000000-5,1.000000-24.000000-2,4.000000-21.000000-1,3.000000-22.000000 0,3.000000-22.000000-1,9.000000-11.000000 2,16.000000 0.000000 3,15.000000 0.000000 3,17.000000 0.000000 3,10.000000 14.000000 3,6.000000 28.000000 2,7.000000 28.000000 2,6.000000 29.000000 3,4.000000 1.000000 0,4.000000-25.000000 0,3.000000-25.000000-2,3.000000-25.000000-2,3.000000-4.000000 2,3.000000 20.000000 4,3.000000 18.000000 4,4.000000 20.000000 3,-1.000000 17.000000 4,-3.000000 20.000000 3,-3.000000 18.000000 4,-2.000000 20.000000 3,0.000000 13.000000 5,7.000000 9.000000 3,6.000000 10.000000 6,7.000000 10.000000 4,-1.000000 4.000000-1,-6.000000 0.000000-5,-6.000000 0.000000-7,-6.000000 0.000000-5,-2.000000 0.000000-4,3.000000 0.000000-2,3.000000 0.000000-2,4.000000 0.000000-1,1.000000 1.000000-2,0.000000 4.000000 0,0.000000 3.000000-3,0.000000 3.000000 0,-2.000000 3.000000 0,-3.000000 3.000000 0,-3.000000 3.000000 1,-2.000000 4.000000 2,-9.000000 2.000000 0,-12.000000 4.000000 2,-13.000000 3.000000 2,-12.000000 3.000000 1,-13.000000 3.000000 1,-12.000000 3.000000-1,-13.000000 3.000000-1,-12.000000 4.000000-1,-4.000000-4.000000-1,7.000000-9.000000-3,6.000000-10.000000-3,7.000000-8.000000-2,7.000000-9.000000-3,9.000000-6.000000-2,10.000000-6.000000-2,10.000000-6.000000-2,5.000000-10.000000-3,4.000000-12.000000-3,3.000000-13.000000-3,3.000000-12.000000-4,6.000000-9.000000-1,9.000000-2.000000 0,10.000000-3.000000 1,10.000000-3.000000 0,4.000000 1.000000 2,0.000000 6.000000 2,0.000000 7.000000 3,0.000000 6.000000 4,1.000000 4.000000 3,4.000000 4.000000 8,3.000000 3.000000 6,3.000000 3.000000 7,-1.000000 4.000000 4,-2.000000 7.000000 1,-3.000000 6.000000 2,-3.000000 7.000000 1,-2.000000 5.000000 1,0.000000 7.000000 0,0.000000 6.000000 2,0.000000 7.000000 1,-2.000000 0.000000-2,-3.000000-2.000000-1,-3.000000-3.000000-3,-2.000000-3.000000-2,-3.000000-2.000000-1,1.000000 0.000000-1,-1.000000 0.000000 0,1.000000 0.000000 1,-6.000000 0.000000-4,-8.000000 0.000000-3,-10.000000 0.000000-6,-9.000000 0.000000-4,-7.000000 3.000000-2,-3.000000 6.000000-2,-3.000000 7.000000 0,-2.000000 6.000000-1,0.000000-1.000000 0,7.000000-5.000000 2,6.000000-7.000000 2,7.000000-5.000000 2,8.000000-6.000000 0,14.000000-3.000000-2,11.000000-3.000000-2,14.000000-2.000000-2,2.000000 3.000000 1,-6.000000 14.000000 5,-6.000000 11.000000 4,-6.000000 14.000000 4,-7.000000 5.000000 4,-6.000000 1.000000 2,-6.000000-1.000000 3,-6.000000 1.000000 2,-9.000000 2.000000 1,-8.000000 7.000000-1,-10.000000 6.000000-2,-9.000000 7.000000-1,1.000000-3.000000 0,13.000000-8.000000 0,12.000000-10.000000 1,13.000000-9.000000 0,12.000000-12.000000-2,13.000000-11.000000-3,12.000000-14.000000-3,13.000000-11.000000-4,20.000000-20.000000-4,28.000000-24.000000-5,28.000000-26.000000-4,29.000000-24.000000-6,1.000000-7.000000-3,-25.000000 13.000000-2,-25.000000 12.000000-2,-25.000000 13.000000-3,-8.000000 2.000000-3,9.000000-5.000000-6,10.000000-7.000000-6,10.000000-5.000000-6</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1"/>
    </inkml:context>
    <inkml:brush xml:id="br0">
      <inkml:brushProperty name="width" value="0.0332295037806034" units="cm"/>
      <inkml:brushProperty name="height" value="0.0332295037806034" units="cm"/>
      <inkml:brushProperty name="color" value="#F2385B"/>
      <inkml:brushProperty name="ignorePressure" value="0"/>
    </inkml:brush>
  </inkml:definitions>
  <inkml:trace contextRef="#ctx0" brushRef="#br0">52200.000000 2300.000000 662,'51.000000'3.000000'-13,"4.000000"6.000000"4 ,3.000000 7.000000 2,3.000000 6.000000 3,-1.000000 1.000000 3,-2.000000-3.000000 1,-3.000000-3.000000 2,-3.000000-2.000000 2,-4.000000-3.000000-1,-3.000000 1.000000-5,-3.000000-1.000000-5,-2.000000 1.000000-5,-9.000000 2.000000-1,-12.000000 7.000000 1,-13.000000 6.000000 2,-12.000000 7.000000 1,-12.000000 4.000000 3,-8.000000 3.000000 5,-10.000000 3.000000 3,-9.000000 4.000000 5,-7.000000 2.000000 3,-3.000000 4.000000 2,-3.000000 3.000000 3,-2.000000 3.000000 2,0.000000-2.000000 0,7.000000-6.000000 1,6.000000-6.000000 0,7.000000-6.000000-1,5.000000-6.000000 0,7.000000-2.000000 0,6.000000-3.000000 0,7.000000-3.000000 0,4.000000-2.000000-2,3.000000 0.000000-2,3.000000 0.000000-3,4.000000 0.000000-3,2.000000 0.000000-3,4.000000 0.000000 0,3.000000 0.000000-1,3.000000 0.000000-1,4.000000 6.000000-1,7.000000 13.000000-1,6.000000 12.000000-2,7.000000 13.000000 0,0.000000 6.000000 1,-2.000000 0.000000 4,-3.000000 0.000000 3,-3.000000 0.000000 5,-2.000000 0.000000 2,0.000000 0.000000 3,0.000000 0.000000 0,0.000000 0.000000 3,-2.000000-4.000000 0,-3.000000-5.000000-1,-3.000000-7.000000-2,-2.000000-5.000000-1,-1.000000-8.000000-2,3.000000-5.000000-4,3.000000-7.000000-4,4.000000-5.000000-5,2.000000-11.000000-4,4.000000-11.000000-8,3.000000-14.000000-7,3.000000-11.000000-7,-1.000000-15.000000-4,-2.000000-16.000000-2,-3.000000-15.000000 0,-3.000000-15.000000-1,-6.000000-1.000000 0,-5.000000 16.000000 1,-7.000000 15.000000 1,-5.000000 17.000000 1,-1.000000 0.000000 2,6.000000-11.000000 1,7.000000-14.000000 2,6.000000-11.000000 1,-1.000000-4.000000 4,-5.000000 6.000000 3,-7.000000 7.000000 4,-5.000000 6.000000 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15:05"/>
    </inkml:context>
    <inkml:brush xml:id="br0">
      <inkml:brushProperty name="width" value="0.0365392863750458" units="cm"/>
      <inkml:brushProperty name="height" value="0.0365392863750458" units="cm"/>
      <inkml:brushProperty name="color" value="#F2385B"/>
      <inkml:brushProperty name="ignorePressure" value="0"/>
    </inkml:brush>
  </inkml:definitions>
  <inkml:trace contextRef="#ctx0" brushRef="#br0">34050.000000 2800.000000 602,'26.000000'-91.000000'1,"4.000000"19.000000"3 ,3.000000 19.000000 2,3.000000 19.000000 3,7.000000 9.000000 2,14.000000 0.000000 1,11.000000 0.000000 2,14.000000 0.000000 2,3.000000 1.000000 0,-2.000000 4.000000-1,-3.000000 3.000000-1,-3.000000 3.000000-1,-9.000000 3.000000-2,-11.000000 3.000000-2,-14.000000 3.000000-3,-11.000000 4.000000-2,3.000000 2.000000-2,23.000000 4.000000-1,22.000000 3.000000 1,22.000000 3.000000-1,4.000000 4.000000 0,-12.000000 7.000000 1,-13.000000 6.000000-1,-12.000000 7.000000 1,-10.000000 4.000000 1,-6.000000 3.000000 1,-6.000000 3.000000 2,-6.000000 4.000000 2,-9.000000 10.000000 1,-8.000000 19.000000 1,-10.000000 19.000000 0,-9.000000 19.000000 0,-16.000000 12.000000 1,-22.000000 6.000000 1,-22.000000 7.000000 0,-21.000000 6.000000 1,-17.000000 1.000000 1,-8.000000-3.000000 2,-10.000000-3.000000 1,-9.000000-2.000000 3,-4.000000-8.000000-2,4.000000-8.000000-4,3.000000-10.000000-4,3.000000-9.000000-4,7.000000-13.000000-5,14.000000-16.000000-6,11.000000-15.000000-6,14.000000-15.000000-7,10.000000-12.000000-2,9.000000-6.000000-1,10.000000-6.000000 0,10.000000-6.000000 0,8.000000-10.000000-5,10.000000-12.000000-11,10.000000-13.000000-10,9.000000-12.000000-10,6.000000-5.000000-2,3.000000 3.000000 10,3.000000 3.000000 9,4.000000 4.000000 9</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1"/>
    </inkml:context>
    <inkml:brush xml:id="br0">
      <inkml:brushProperty name="width" value="0.0321556814014912" units="cm"/>
      <inkml:brushProperty name="height" value="0.0321556814014912" units="cm"/>
      <inkml:brushProperty name="color" value="#F2385B"/>
      <inkml:brushProperty name="ignorePressure" value="0"/>
    </inkml:brush>
  </inkml:definitions>
  <inkml:trace contextRef="#ctx0" brushRef="#br0">53450.000000 2450.000000 684,'117.000000'-46.000000'27,"-16.000000"10.000000"-8 ,-15.000000 10.000000-9,-15.000000 9.000000-9,-9.000000 4.000000-4,1.000000 1.000000 1,-1.000000-1.000000 1,1.000000 1.000000 0,-3.000000 1.000000 1,-2.000000 3.000000 0,-3.000000 3.000000 1,-3.000000 4.000000-1,-6.000000 2.000000 2,-5.000000 4.000000 0,-7.000000 3.000000 2,-5.000000 3.000000 0,-9.000000 10.000000 2,-9.000000 20.000000 0,-10.000000 18.000000 1,-8.000000 20.000000 0,-11.000000 6.000000 1,-8.000000-2.000000 1,-10.000000-3.000000 1,-9.000000-3.000000 1,-10.000000 5.000000 2,-9.000000 17.000000 5,-10.000000 15.000000 2,-8.000000 16.000000 5,-3.000000 2.000000 0,7.000000-8.000000-1,6.000000-10.000000-2,7.000000-9.000000-1,5.000000-13.000000-6,7.000000-16.000000-10,6.000000-15.000000-8,7.000000-15.000000-9,5.000000-20.000000-13,7.000000-21.000000-15,6.000000-22.000000-17,7.000000-22.000000-15,4.000000-10.000000-1,3.000000 4.000000 14,3.000000 3.000000 15,4.000000 3.000000 15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1"/>
    </inkml:context>
    <inkml:brush xml:id="br0">
      <inkml:brushProperty name="width" value="0.0292930193245411" units="cm"/>
      <inkml:brushProperty name="height" value="0.0292930193245411" units="cm"/>
      <inkml:brushProperty name="color" value="#F2385B"/>
      <inkml:brushProperty name="ignorePressure" value="0"/>
    </inkml:brush>
  </inkml:definitions>
  <inkml:trace contextRef="#ctx0" brushRef="#br0">54000.000000 3000.000000 751,'46.000000'189.000000'21,"-5.000000"-22.000000"0 ,-7.000000-22.000000-2,-5.000000-21.000000 0,-8.000000-12.000000-1,-5.000000 1.000000 0,-7.000000-1.000000 0,-5.000000 1.000000 1,-3.000000-4.000000-1,4.000000-6.000000 0,3.000000-6.000000-1,3.000000-6.000000-1,1.000000-9.000000-3,1.000000-8.000000-4,-1.000000-10.000000-5,1.000000-9.000000-4,1.000000-12.000000-12,3.000000-11.000000-21,3.000000-14.000000-21,4.000000-11.000000-21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2"/>
    </inkml:context>
    <inkml:brush xml:id="br0">
      <inkml:brushProperty name="width" value="0.0220479741692543" units="cm"/>
      <inkml:brushProperty name="height" value="0.0220479741692543" units="cm"/>
      <inkml:brushProperty name="color" value="#F2385B"/>
      <inkml:brushProperty name="ignorePressure" value="0"/>
    </inkml:brush>
  </inkml:definitions>
  <inkml:trace contextRef="#ctx0" brushRef="#br0">54800.000000 3400.000000 997,'90.000000'92.000000'3,"-18.000000"-16.000000"-5 ,-19.000000-15.000000-3,-18.000000-15.000000-3,-12.000000-12.000000-5,-3.000000-6.000000-6,-3.000000-6.000000-5,-2.000000-6.000000-7,-3.000000-4.000000 0,1.000000 1.000000 5,-1.000000-1.000000 4,1.000000 1.000000 4</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2"/>
    </inkml:context>
    <inkml:brush xml:id="br0">
      <inkml:brushProperty name="width" value="0.0324148125946522" units="cm"/>
      <inkml:brushProperty name="height" value="0.0324148125946522" units="cm"/>
      <inkml:brushProperty name="color" value="#F2385B"/>
      <inkml:brushProperty name="ignorePressure" value="0"/>
    </inkml:brush>
  </inkml:definitions>
  <inkml:trace contextRef="#ctx0" brushRef="#br0">56450.000000 2400.000000 678,'0.000000'123.000000'-13,"0.000000"-3.000000"15 ,0.000000-3.000000 15,0.000000-2.000000 16,0.000000 0.000000 7,0.000000 7.000000-2,0.000000 6.000000-3,0.000000 7.000000-1,-2.000000-10.000000-4,-3.000000-25.000000-6,-3.000000-25.000000-5,-2.000000-25.000000-7,-3.000000 1.000000-2,1.000000 29.000000 0,-1.000000 28.000000-1,1.000000 28.000000 0,1.000000 4.000000-1,3.000000-18.000000-4,3.000000-19.000000-4,4.000000-18.000000-2,4.000000-31.000000-13,6.000000-40.000000-22,7.000000-40.000000-22,6.000000-41.000000-22,-1.000000-16.000000-2,-5.000000 9.000000 17,-7.000000 10.000000 18,-5.000000 10.000000 18</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2"/>
    </inkml:context>
    <inkml:brush xml:id="br0">
      <inkml:brushProperty name="width" value="0.0346957519650459" units="cm"/>
      <inkml:brushProperty name="height" value="0.0346957519650459" units="cm"/>
      <inkml:brushProperty name="color" value="#F2385B"/>
      <inkml:brushProperty name="ignorePressure" value="0"/>
    </inkml:brush>
  </inkml:definitions>
  <inkml:trace contextRef="#ctx0" brushRef="#br0">56600.000000 1950.000000 634,'120.000000'-115.000000'7,"-9.000000"23.000000"-3 ,-10.000000 22.000000-3,-8.000000 22.000000-5,-4.000000 12.000000 0,3.000000 3.000000 1,3.000000 3.000000 2,4.000000 4.000000 2,1.000000 4.000000 1,0.000000 6.000000 1,0.000000 7.000000 1,0.000000 6.000000 1,-5.000000 9.000000 1,-9.000000 13.000000 4,-10.000000 12.000000 2,-8.000000 13.000000 3,-9.000000 7.000000 2,-6.000000 4.000000 1,-6.000000 3.000000 0,-6.000000 3.000000 0,-7.000000 3.000000 1,-6.000000 3.000000 0,-6.000000 3.000000 1,-6.000000 4.000000-1,-6.000000 1.000000 0,-2.000000 0.000000-2,-3.000000 0.000000-1,-3.000000 0.000000-1,-1.000000 4.000000-1,4.000000 10.000000-1,3.000000 10.000000 0,3.000000 9.000000-1,-1.000000-5.000000-2,-2.000000-19.000000-2,-3.000000-18.000000-3,-3.000000-19.000000-2,1.000000 10.000000-1,6.000000 42.000000 0,7.000000 40.000000 2,6.000000 41.000000 0,3.000000 18.000000-1,0.000000-3.000000-4,0.000000-3.000000-3,0.000000-2.000000-3,-4.000000-9.000000-2,-5.000000-12.000000 2,-7.000000-13.000000 1,-5.000000-12.000000 2,-4.000000-13.000000-1,0.000000-12.000000-5,0.000000-13.000000-5,0.000000-12.000000-3,-2.000000-13.000000-2,-3.000000-12.000000 1,-3.000000-13.000000 1,-2.000000-12.000000 1,-8.000000-21.000000-1,-8.000000-28.000000-2,-10.000000-28.000000-4,-9.000000-27.000000-2,-9.000000-25.000000-3,-5.000000-18.000000-3,-7.000000-19.000000-4,-5.000000-18.000000-2,3.000000 2.000000 1,17.000000 26.000000 8,15.000000 24.000000 7,16.000000 26.000000 7,4.000000 12.000000 5,-6.000000 0.000000 2,-6.000000 0.000000 2,-6.000000 0.000000 3</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13"/>
    </inkml:context>
    <inkml:brush xml:id="br0">
      <inkml:brushProperty name="width" value="0.0270512364804745" units="cm"/>
      <inkml:brushProperty name="height" value="0.0270512364804745" units="cm"/>
      <inkml:brushProperty name="color" value="#F2385B"/>
      <inkml:brushProperty name="ignorePressure" value="0"/>
    </inkml:brush>
  </inkml:definitions>
  <inkml:trace contextRef="#ctx0" brushRef="#br0">57550.000000 2300.000000 813,'45.000000'3.000000'20,"-9.000000"6.000000"1 ,-10.000000 7.000000-1,-8.000000 6.000000 2,-4.000000 3.000000-4,3.000000 0.000000-4,3.000000 0.000000-5,4.000000 0.000000-5,-1.000000 0.000000-4,-3.000000 0.000000-3,-3.000000 0.000000-3,-2.000000 0.000000-2,-1.000000 1.000000-2,3.000000 4.000000-2,3.000000 3.000000-1,4.000000 3.000000-2,-6.000000 1.000000 0,-11.000000 1.000000 4,-14.000000-1.000000 3,-11.000000 1.000000 2,-12.000000 2.000000 5,-9.000000 7.000000 7,-10.000000 6.000000 5,-8.000000 7.000000 7,-9.000000 5.000000 1,-6.000000 7.000000-2,-6.000000 6.000000-4,-6.000000 7.000000-3,-2.000000-3.000000-2,3.000000-8.000000 1,3.000000-10.000000 0,4.000000-9.000000 1,5.000000-10.000000-6,10.000000-9.000000-10,10.000000-10.000000-9,9.000000-8.000000-11,7.000000-12.000000-4,7.000000-12.000000 5,6.000000-13.000000 4,7.000000-12.000000 4,2.000000-7.000000 1,1.000000 1.000000-1,-1.000000-1.000000-2,1.000000 1.000000-1,1.000000-3.000000-1,3.000000-2.000000 0,3.000000-3.000000 1,4.000000-3.000000 1,2.000000 2.000000 1,4.000000 10.000000 5,3.000000 10.000000 3,3.000000 9.000000 4,3.000000 1.000000 3,3.000000-6.000000 0,3.000000-6.000000 1,4.000000-6.000000 1,7.000000-1.000000 1,13.000000 7.000000 1,12.000000 6.000000 2,13.000000 7.000000 0,6.000000 4.000000 2,0.000000 3.000000 0,0.000000 3.000000-1,0.000000 4.000000 1,0.000000 1.000000 3,0.000000 0.000000 7,0.000000 0.000000 5,0.000000 0.000000 6,-5.000000 1.000000 2,-9.000000 4.000000-5,-10.000000 3.000000-4,-8.000000 3.000000-4,-8.000000 1.000000-4,-2.000000 1.000000-2,-3.000000-1.000000-2,-3.000000 1.000000-3,-7.000000 2.000000-2,-9.000000 7.000000 1,-10.000000 6.000000-1,-8.000000 7.000000 1,-11.000000 2.000000-1,-8.000000 1.000000-1,-10.000000-1.000000-1,-9.000000 1.000000-1,-1.000000-3.000000-2,10.000000-2.000000-1,10.000000-3.000000-1,9.000000-3.000000-3,-4.000000-1.000000 0,-15.000000 4.000000-3,-15.000000 3.000000-1,-16.000000 3.000000-1,-5.000000-1.000000-1,6.000000-2.000000 3,7.000000-3.000000 3,6.000000-3.000000 2,15.000000-6.000000 3,26.000000-5.000000 5,24.000000-7.000000 6,26.000000-5.000000 4,12.000000-6.000000 0,0.000000-3.000000-5,0.000000-3.000000-5,0.000000-2.000000-5,-2.000000-3.000000-4,-3.000000 1.000000-2,-3.000000-1.000000-1,-2.000000 1.000000-2,-8.000000 4.000000-1,-8.000000 9.000000 0,-10.000000 10.000000 2,-9.000000 10.000000 0,-13.000000 8.000000 3,-16.000000 10.000000 4,-15.000000 10.000000 5,-15.000000 9.000000 5,-6.000000 2.000000 2,7.000000-2.000000-1,6.000000-3.000000 0,7.000000-3.000000-1,5.000000-7.000000 0,7.000000-9.000000 1,6.000000-10.000000 2,7.000000-8.000000 1,7.000000-6.000000 0,9.000000 1.000000-2,10.000000-1.000000-1,10.000000 1.000000-1,7.000000-4.000000-1,6.000000-6.000000-3,7.000000-6.000000 0,6.000000-6.000000-3,1.000000-4.000000-1,-3.000000 1.000000-3,-3.000000-1.000000-2,-2.000000 1.000000-2,-5.000000 1.000000-3,-2.000000 3.000000-2,-3.000000 3.000000-3,-3.000000 4.000000-3,-4.000000 2.000000 1,-3.000000 4.000000 3,-3.000000 3.000000 3,-2.000000 3.000000 4,-8.000000 3.000000 1,-8.000000 3.000000 3,-10.000000 3.000000 1,-9.000000 4.000000 1,-9.000000 7.000000 2,-5.000000 13.000000 0,-7.000000 12.000000 0,-5.000000 13.000000 1,-4.000000 1.000000 0,0.000000-9.000000 3,0.000000-10.000000 2,0.000000-8.000000 2,4.000000-9.000000 1,10.000000-6.000000 0,10.000000-6.000000 0,9.000000-6.000000 0,4.000000-4.000000 2,1.000000 1.000000 1,-1.000000-1.000000 2,1.000000 1.000000 2,4.000000-3.000000 3,9.000000-2.000000 4,10.000000-3.000000 4,10.000000-3.000000 3,11.000000-7.000000 3,17.000000-9.000000 1,15.000000-10.000000 3,16.000000-8.000000 2,2.000000-6.000000-7,-8.000000 1.000000-13,-10.000000-1.000000-14,-9.000000 1.000000-15,-9.000000 1.000000-13,-5.000000 3.000000-12,-7.000000 3.000000-13,-5.000000 4.000000-12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6:53"/>
    </inkml:context>
    <inkml:brush xml:id="br0">
      <inkml:brushProperty name="width" value="0.0348027870059013" units="cm"/>
      <inkml:brushProperty name="height" value="0.0348027870059013" units="cm"/>
      <inkml:brushProperty name="color" value="#F2385B"/>
      <inkml:brushProperty name="ignorePressure" value="0"/>
    </inkml:brush>
  </inkml:definitions>
  <inkml:trace contextRef="#ctx0" brushRef="#br0">31550.000000 39900.000000 632,'50.000000'71.000000'-4,"0.000000"-5.000000"3 ,0.000000-7.000000 4,0.000000-5.000000 2,-4.000000-11.000000 2,-5.000000-11.000000 0,-7.000000-14.000000 0,-5.000000-11.000000 1,-1.000000-4.000000 0,6.000000 6.000000 2,7.000000 7.000000 3,6.000000 6.000000 1,-1.000000 1.000000 0,-5.000000-3.000000-3,-7.000000-3.000000-1,-5.000000-2.000000-3,0.000000-6.000000-1,10.000000-6.000000-1,10.000000-6.000000-1,9.000000-6.000000-1,6.000000-6.000000 0,3.000000-2.000000-1,3.000000-3.000000-1,4.000000-3.000000-1,4.000000-1.000000-1,6.000000 4.000000 0,7.000000 3.000000-1,6.000000 3.000000-1,3.000000 3.000000 0,0.000000 3.000000 1,0.000000 3.000000 1,0.000000 4.000000 0,-2.000000 1.000000 1,-3.000000 0.000000 1,-3.000000 0.000000 0,-2.000000 0.000000 0,-5.000000-4.000000 2,-2.000000-5.000000 0,-3.000000-7.000000 2,-3.000000-5.000000 1,-1.000000-3.000000 0,4.000000 4.000000 0,3.000000 3.000000-1,3.000000 3.000000 0,3.000000 3.000000 0,3.000000 3.000000 2,3.000000 3.000000 1,4.000000 4.000000 1,1.000000 2.000000 2,0.000000 4.000000-2,0.000000 3.000000 1,0.000000 3.000000-1,-5.000000 3.000000-1,-9.000000 3.000000 0,-10.000000 3.000000-1,-8.000000 4.000000-1,0.000000 2.000000 0,14.000000 4.000000 1,11.000000 3.000000 0,14.000000 3.000000 0,2.000000-1.000000 0,-6.000000-2.000000-2,-6.000000-3.000000-1,-6.000000-3.000000-2,-2.000000-4.000000-2,3.000000-3.000000-1,3.000000-3.000000-2,4.000000-2.000000-2,-1.000000-5.000000 0,-3.000000-2.000000 0,-3.000000-3.000000 0,-2.000000-3.000000 1,-6.000000-2.000000 0,-6.000000 0.000000 0,-6.000000 0.000000 1,-6.000000 0.000000 1,1.000000-4.000000-1,9.000000-5.000000 1,10.000000-7.000000 0,10.000000-5.000000-1,4.000000-1.000000 1,0.000000 6.000000 2,0.000000 7.000000 0,0.000000 6.000000 1,-2.000000 4.000000 2,-3.000000 4.000000 1,-3.000000 3.000000 1,-2.000000 3.000000 1,-3.000000 3.000000 1,1.000000 3.000000 2,-1.000000 3.000000 1,1.000000 4.000000 2,-4.000000-1.000000-1,-6.000000-3.000000-1,-6.000000-3.000000-3,-6.000000-2.000000-1,-6.000000-5.000000-1,-2.000000-2.000000-1,-3.000000-3.000000-1,-3.000000-3.000000 0,-1.000000-2.000000-2,4.000000 0.000000 0,3.000000 0.000000-2,3.000000 0.000000-1,3.000000 0.000000 0,3.000000 0.000000-1,3.000000 0.000000-1,4.000000 0.000000 0,1.000000-2.000000 0,0.000000-3.000000 0,0.000000-3.000000 0,0.000000-2.000000 0,1.000000-3.000000 0,4.000000 1.000000 0,3.000000-1.000000-1,3.000000 1.000000 0,1.000000-3.000000-1,1.000000-2.000000 0,-1.000000-3.000000 0,1.000000-3.000000 1,2.000000 1.000000-1,7.000000 6.000000 2,6.000000 7.000000 0,7.000000 6.000000 1,0.000000 3.000000 1,-2.000000 0.000000 1,-3.000000 0.000000 1,-3.000000 0.000000 0,-6.000000 1.000000 1,-5.000000 4.000000 1,-7.000000 3.000000 0,-5.000000 3.000000 0,-8.000000-2.000000 0,-5.000000-6.000000 1,-7.000000-6.000000 1,-5.000000-6.000000 0,0.000000-7.000000 0,10.000000-6.000000-1,10.000000-6.000000-2,9.000000-6.000000-1,4.000000-1.000000-1,1.000000 7.000000 0,-1.000000 6.000000-1,1.000000 7.000000 0,-3.000000 2.000000 0,-2.000000 1.000000 0,-3.000000-1.000000-1,-3.000000 1.000000 1,-6.000000-1.000000-1,-5.000000 1.000000 1,-7.000000-1.000000 1,-5.000000 1.000000 0,-4.000000 1.000000 0,0.000000 3.000000 0,0.000000 3.000000 1,0.000000 4.000000 0,-2.000000-1.000000 0,-3.000000-3.000000 0,-3.000000-3.000000 0,-2.000000-2.000000 0,-3.000000-1.000000 0,1.000000 3.000000 0,-1.000000 3.000000 0,1.000000 4.000000 0,-1.000000 1.000000 1,1.000000 0.000000-1,-1.000000 0.000000 1,1.000000 0.000000-1,-1.000000-2.000000 0,1.000000-3.000000 0,-1.000000-3.000000 0,1.000000-2.000000 0,-1.000000-1.000000 0,1.000000 3.000000 0,-1.000000 3.000000 0,1.000000 4.000000 1,1.000000-1.000000 0,3.000000-3.000000-1,3.000000-3.000000 1,4.000000-2.000000-1,-1.000000-1.000000 0,-3.000000 3.000000 0,-3.000000 3.000000 0,-2.000000 4.000000 0,-5.000000-1.000000 0,-2.000000-3.000000 1,-3.000000-3.000000-1,-3.000000-2.000000 0,1.000000-1.000000 0,6.000000 3.000000 0,7.000000 3.000000 0,6.000000 4.000000 0,12.000000 1.000000 1,19.000000 0.000000-1,19.000000 0.000000 0,19.000000 0.000000 0,7.000000 0.000000 0,-3.000000 0.000000 0,-3.000000 0.000000 0,-2.000000 0.000000-1,-3.000000 0.000000 1,1.000000 0.000000-1,-1.000000 0.000000 1,1.000000 0.000000 0,-1.000000 0.000000 0,1.000000 0.000000 0,-1.000000 0.000000 1,1.000000 0.000000 0,-1.000000 0.000000 0,1.000000 0.000000-1,-1.000000 0.000000 0,1.000000 0.000000-2,-1.000000 0.000000 0,1.000000 0.000000-1,-1.000000 0.000000 0,1.000000 0.000000 0,-7.000000 0.000000-1,-12.000000 0.000000 2,-13.000000 0.000000 0,-12.000000 0.000000 0,-12.000000 1.000000 1,-8.000000 4.000000-1,-10.000000 3.000000-1,-9.000000 3.000000 0,1.000000 1.000000 0,13.000000 1.000000 1,12.000000-1.000000-1,13.000000 1.000000 1,7.000000-1.000000 0,4.000000 1.000000-2,3.000000-1.000000 1,3.000000 1.000000-2,-2.000000-7.000000 0,-6.000000-12.000000 0,-6.000000-13.000000 0,-6.000000-12.000000-1,-6.000000-9.000000 1,-2.000000-2.000000 1,-3.000000-3.000000 0,-3.000000-3.000000 2,-2.000000-1.000000 0,0.000000 4.000000 0,0.000000 3.000000-1,0.000000 3.000000 0,0.000000 3.000000 2,0.000000 3.000000 3,0.000000 3.000000 4,0.000000 4.000000 4,0.000000 4.000000 1,0.000000 6.000000-3,0.000000 7.000000-1,0.000000 6.000000-2,0.000000 1.000000 0,0.000000-3.000000-1,0.000000-3.000000 1,0.000000-2.000000 1,-2.000000-3.000000-2,-3.000000 1.000000 0,-3.000000-1.000000-2,-2.000000 1.000000-1,-3.000000 1.000000-1,1.000000 3.000000 0,-1.000000 3.000000 0,1.000000 4.000000 0,-3.000000-1.000000-3,-2.000000-3.000000-6,-3.000000-3.000000-8,-3.000000-2.000000-6,-6.000000-6.000000-5,-5.000000-6.000000-4,-7.000000-6.000000-3,-5.000000-6.000000-5,-6.000000-2.000000 1,-3.000000 3.000000 2,-3.000000 3.000000 3,-2.000000 4.000000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2"/>
    </inkml:context>
    <inkml:brush xml:id="br0">
      <inkml:brushProperty name="width" value="0.035654790699482" units="cm"/>
      <inkml:brushProperty name="height" value="0.035654790699482" units="cm"/>
      <inkml:brushProperty name="color" value="#F2385B"/>
      <inkml:brushProperty name="ignorePressure" value="0"/>
    </inkml:brush>
  </inkml:definitions>
  <inkml:trace contextRef="#ctx0" brushRef="#br0">46550.000000 33000.000000 617,'4.000000'48.000000'-15,"10.000000"-3.000000"0 ,10.000000-3.000000 0,9.000000-2.000000 0,1.000000-6.000000 2,-6.000000-6.000000 6,-6.000000-6.000000 5,-6.000000-6.000000 5,-1.000000-4.000000 4,7.000000 1.000000 3,6.000000-1.000000 2,7.000000 1.000000 3,8.000000-1.000000 1,14.000000 1.000000 2,11.000000-1.000000 2,14.000000 1.000000 1,-1.000000-3.000000-1,-12.000000-2.000000-4,-13.000000-3.000000-4,-12.000000-3.000000-4,-9.000000-2.000000-2,-2.000000 0.000000-2,-3.000000 0.000000-1,-3.000000 0.000000-2,4.000000 0.000000-1,13.000000 0.000000 0,12.000000 0.000000 1,13.000000 0.000000-1,4.000000 0.000000 1,-3.000000 0.000000 1,-3.000000 0.000000 2,-2.000000 0.000000 1,-3.000000-4.000000 0,1.000000-5.000000-1,-1.000000-7.000000-1,1.000000-5.000000-1,-3.000000-3.000000 0,-2.000000 4.000000-1,-3.000000 3.000000 1,-3.000000 3.000000 0,-2.000000 1.000000 0,0.000000 1.000000 2,0.000000-1.000000 0,0.000000 1.000000 2,0.000000 1.000000 1,0.000000 3.000000 0,0.000000 3.000000 0,0.000000 4.000000 0,0.000000 4.000000 1,0.000000 6.000000 2,0.000000 7.000000 1,0.000000 6.000000 2,0.000000 4.000000 0,0.000000 4.000000-2,0.000000 3.000000-1,0.000000 3.000000-3,-4.000000-2.000000 0,-5.000000-6.000000-1,-7.000000-6.000000 0,-5.000000-6.000000 1,10.000000-6.000000-2,28.000000-2.000000-3,28.000000-3.000000-3,29.000000-3.000000-3,5.000000-6.000000-1,-15.000000-5.000000 2,-15.000000-7.000000 0,-16.000000-5.000000 2,-10.000000-3.000000 1,-3.000000 4.000000 1,-3.000000 3.000000 1,-2.000000 3.000000 1,-1.000000 1.000000 1,3.000000 1.000000-1,3.000000-1.000000 0,4.000000 1.000000-1,1.000000-1.000000 0,0.000000 1.000000 0,0.000000-1.000000 0,0.000000 1.000000 0,-2.000000 2.000000 2,-3.000000 7.000000-1,-3.000000 6.000000 2,-2.000000 7.000000 1,-5.000000 2.000000 0,-2.000000 1.000000 1,-3.000000-1.000000 2,-3.000000 1.000000 0,-4.000000-1.000000 0,-3.000000 1.000000-3,-3.000000-1.000000-2,-2.000000 1.000000-2,-3.000000-3.000000-12,1.000000-2.000000-17,-1.000000-3.000000-19,1.000000-3.000000-19</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2"/>
    </inkml:context>
    <inkml:brush xml:id="br0">
      <inkml:brushProperty name="width" value="0.0291942320764065" units="cm"/>
      <inkml:brushProperty name="height" value="0.0291942320764065" units="cm"/>
      <inkml:brushProperty name="color" value="#F2385B"/>
      <inkml:brushProperty name="ignorePressure" value="0"/>
    </inkml:brush>
  </inkml:definitions>
  <inkml:trace contextRef="#ctx0" brushRef="#br0">47400.000000 34300.000000 753,'-47.000000'75.000000'-2,"6.000000"0.000000"9 ,7.000000 0.000000 11,6.000000 0.000000 8,1.000000 1.000000 5,-3.000000 4.000000-1,-3.000000 3.000000-2,-2.000000 3.000000-1,-5.000000 4.000000-3,-2.000000 7.000000-4,-3.000000 6.000000-4,-3.000000 7.000000-4,-1.000000-3.000000-5,4.000000-8.000000-4,3.000000-10.000000-6,3.000000-9.000000-4,6.000000-20.000000-10,9.000000-27.000000-15,10.000000-28.000000-14,10.000000-28.000000-15,7.000000-21.000000-2,6.000000-12.000000 11,7.000000-13.000000 10,6.000000-12.000000 12,3.000000-2.000000 7,0.000000 9.000000 5,0.000000 10.000000 5,0.000000 10.000000 6,0.000000 8.000000 2,0.000000 10.000000 1,0.000000 10.000000 2,0.000000 9.000000 0,1.000000 6.000000 5,4.000000 3.000000 7,3.000000 3.000000 8,3.000000 4.000000 7,-1.000000 2.000000 6,-2.000000 4.000000 3,-3.000000 3.000000 2,-3.000000 3.000000 4,-1.000000 4.000000 0,4.000000 7.000000-4,3.000000 6.000000-3,3.000000 7.000000-4,-1.000000-1.000000-5,-2.000000-6.000000-6,-3.000000-6.000000-6,-3.000000-6.000000-7,-2.000000-4.000000-11,0.000000 1.000000-14,0.000000-1.000000-16,0.000000 1.000000-15</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2"/>
    </inkml:context>
    <inkml:brush xml:id="br0">
      <inkml:brushProperty name="width" value="0.0317457355558872" units="cm"/>
      <inkml:brushProperty name="height" value="0.0317457355558872" units="cm"/>
      <inkml:brushProperty name="color" value="#F2385B"/>
      <inkml:brushProperty name="ignorePressure" value="0"/>
    </inkml:brush>
  </inkml:definitions>
  <inkml:trace contextRef="#ctx0" brushRef="#br0">47900.000000 34350.000000 693,'-2.000000'51.000000'12,"-3.000000"4.000000"1 ,-3.000000 3.000000-1,-2.000000 3.000000 1,-5.000000 1.000000-1,-2.000000 1.000000 3,-3.000000-1.000000 1,-3.000000 1.000000 1,-2.000000 2.000000 2,0.000000 7.000000 2,0.000000 6.000000 1,0.000000 7.000000 2,0.000000-1.000000 1,0.000000-6.000000-3,0.000000-6.000000-1,0.000000-6.000000-2,1.000000-9.000000-4,4.000000-8.000000-7,3.000000-10.000000-8,3.000000-9.000000-6,3.000000-13.000000-13,3.000000-16.000000-20,3.000000-15.000000-19,4.000000-15.000000-20,1.000000-7.000000 0,0.000000 3.000000 16,0.000000 3.000000 16,0.000000 4.000000 18</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6"/>
    </inkml:context>
    <inkml:brush xml:id="br0">
      <inkml:brushProperty name="width" value="0.0438393540680408" units="cm"/>
      <inkml:brushProperty name="height" value="0.0438393540680408" units="cm"/>
      <inkml:brushProperty name="color" value="#F2385B"/>
      <inkml:brushProperty name="ignorePressure" value="0"/>
    </inkml:brush>
  </inkml:definitions>
  <inkml:trace contextRef="#ctx0" brushRef="#br0">37100.000000 2050.000000 501,'-2.000000'53.000000'13,"-3.000000"6.000000"-3 ,-3.000000 7.000000 0,-2.000000 6.000000-2,-8.000000 10.000000 1,-8.000000 17.000000 1,-10.000000 15.000000 2,-9.000000 16.000000 2,-7.000000 12.000000 2,-3.000000 9.000000 3,-3.000000 10.000000 2,-2.000000 10.000000 2,0.000000-4.000000 1,7.000000-16.000000-1,6.000000-15.000000-3,7.000000-15.000000-1,4.000000-14.000000-3,3.000000-8.000000-2,3.000000-10.000000-4,4.000000-9.000000-2,4.000000-20.000000-8,6.000000-27.000000-12,7.000000-28.000000-10,6.000000-28.000000-12,6.000000-21.000000-5,6.000000-12.000000 4,7.000000-13.000000 3,6.000000-12.000000 3,1.000000-2.000000 3,-3.000000 9.000000 2,-3.000000 10.000000 4,-2.000000 10.000000 2,3.000000-11.000000 1,14.000000-27.000000 0,11.000000-28.000000 0,14.000000-28.000000-1,3.000000-9.000000 3,-2.000000 14.000000 3,-3.000000 11.000000 4,-3.000000 14.000000 4,-2.000000 10.000000 3,0.000000 9.000000 0,0.000000 10.000000 1,0.000000 10.000000 1,-2.000000 5.000000 3,-3.000000 4.000000 7,-3.000000 3.000000 5,-2.000000 3.000000 7,-1.000000 7.000000 4,3.000000 14.000000 2,3.000000 11.000000 2,4.000000 14.000000 2,-3.000000 10.000000-1,-5.000000 9.000000-2,-7.000000 10.000000-2,-5.000000 10.000000-3,-4.000000 13.000000-1,0.000000 19.000000-2,0.000000 19.000000-1,0.000000 19.000000 0,-2.000000 12.000000-2,-3.000000 6.000000 0,-3.000000 7.000000 0,-2.000000 6.000000-1,-5.000000 1.000000 0,-2.000000-3.000000 0,-3.000000-3.000000-1,-3.000000-2.000000-1,-1.000000-11.000000-1,4.000000-15.000000-3,3.000000-15.000000-2,3.000000-16.000000-2,-1.000000-1.000000-2,-2.000000 17.000000 1,-3.000000 15.000000 0,-3.000000 16.000000 1,-2.000000 2.000000-3,0.000000-8.000000-5,0.000000-10.000000-4,0.000000-9.000000-5,-7.000000-26.000000-15,-11.000000-40.000000-24,-14.000000-40.000000-25,-11.000000-41.000000-25,-3.000000-13.000000-1,10.000000 16.000000 20,10.000000 15.000000 21,9.000000 17.000000 21,1.000000 7.000000 12,-6.000000 0.000000 6,-6.000000 0.000000 4,-6.000000 0.000000 5</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3"/>
    </inkml:context>
    <inkml:brush xml:id="br0">
      <inkml:brushProperty name="width" value="0.0375574827194214" units="cm"/>
      <inkml:brushProperty name="height" value="0.0375574827194214" units="cm"/>
      <inkml:brushProperty name="color" value="#F2385B"/>
      <inkml:brushProperty name="ignorePressure" value="0"/>
    </inkml:brush>
  </inkml:definitions>
  <inkml:trace contextRef="#ctx0" brushRef="#br0">47650.000000 35100.000000 585,'50.000000'93.000000'27,"0.000000"-11.000000"-3 ,0.000000-14.000000-3,0.000000-11.000000-2,-2.000000-9.000000-2,-3.000000-3.000000-2,-3.000000-3.000000-1,-2.000000-2.000000-2,-5.000000-5.000000-1,-2.000000-2.000000 1,-3.000000-3.000000 0,-3.000000-3.000000-1,-2.000000-6.000000 2,0.000000-5.000000 0,0.000000-7.000000 0,0.000000-5.000000 1,0.000000-11.000000-10,0.000000-11.000000-20,0.000000-14.000000-21,0.000000-11.000000-21,0.000000-14.000000-6,0.000000-11.000000 11,0.000000-14.000000 9,0.000000-11.000000 10,3.000000-6.000000 8,6.000000 4.000000 5,7.000000 3.000000 7,6.000000 3.000000 5,1.000000 4.000000 4,-3.000000 7.000000 0,-3.000000 6.000000 3,-2.000000 7.000000 0,-3.000000 5.000000 2,1.000000 7.000000 5,-1.000000 6.000000 3,1.000000 7.000000 5,-4.000000 4.000000 2,-6.000000 3.000000 4,-6.000000 3.000000 3,-6.000000 4.000000 3,-6.000000 8.000000 3,-2.000000 17.000000 2,-3.000000 15.000000 1,-3.000000 16.000000 3,-4.000000 10.000000-2,-3.000000 7.000000-3,-3.000000 6.000000-4,-2.000000 7.000000-5,-3.000000 4.000000-2,1.000000 3.000000-1,-1.000000 3.000000-1,1.000000 4.000000-1,1.000000 4.000000-1,3.000000 6.000000 1,3.000000 7.000000 0,4.000000 6.000000 0,1.000000 3.000000 0,0.000000 0.000000-1,0.000000 0.000000-1,0.000000 0.000000-2,0.000000-2.000000 0,0.000000-3.000000-2,0.000000-3.000000-1,0.000000-2.000000-1,0.000000-8.000000-4,0.000000-8.000000-4,0.000000-10.000000-4,0.000000-9.000000-6,4.000000-27.000000-12,10.000000-44.000000-23,10.000000-43.000000-22,9.000000-44.000000-22,1.000000-10.000000-1,-6.000000 26.000000 20,-6.000000 24.000000 19,-6.000000 26.000000 20,-4.000000 10.000000 12,1.000000-3.000000 5,-1.000000-3.000000 4,1.000000-2.000000 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3"/>
    </inkml:context>
    <inkml:brush xml:id="br0">
      <inkml:brushProperty name="width" value="0.0262335781008005" units="cm"/>
      <inkml:brushProperty name="height" value="0.0262335781008005" units="cm"/>
      <inkml:brushProperty name="color" value="#F2385B"/>
      <inkml:brushProperty name="ignorePressure" value="0"/>
    </inkml:brush>
  </inkml:definitions>
  <inkml:trace contextRef="#ctx0" brushRef="#br0">49900.000000 34800.000000 838,'90.000000'-93.000000'0,"-18.000000"17.000000"2 ,-19.000000 15.000000-1,-18.000000 16.000000 2,-14.000000 9.000000 4,-5.000000 3.000000 10,-7.000000 3.000000 9,-5.000000 4.000000 8,-9.000000 2.000000 0,-9.000000 4.000000-11,-10.000000 3.000000-10,-8.000000 3.000000-12,-6.000000 3.000000-6,1.000000 3.000000-2,-1.000000 3.000000-4,1.000000 4.000000-2,-1.000000-1.000000-8,1.000000-3.000000-10,-1.000000-3.000000-12,1.000000-2.000000-11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3"/>
    </inkml:context>
    <inkml:brush xml:id="br0">
      <inkml:brushProperty name="width" value="0.0274673104286194" units="cm"/>
      <inkml:brushProperty name="height" value="0.0274673104286194" units="cm"/>
      <inkml:brushProperty name="color" value="#F2385B"/>
      <inkml:brushProperty name="ignorePressure" value="0"/>
    </inkml:brush>
  </inkml:definitions>
  <inkml:trace contextRef="#ctx0" brushRef="#br0">49450.000000 35050.000000 800,'137.000000'21.000000'2,"-24.000000"-5.000000"3 ,-26.000000-7.000000 2,-24.000000-5.000000 4,-17.000000-4.000000 1,-5.000000 0.000000 0,-7.000000 0.000000 0,-5.000000 0.000000 0,-1.000000-2.000000 0,6.000000-3.000000 3,7.000000-3.000000 2,6.000000-2.000000 2,3.000000-3.000000-1,0.000000 1.000000-2,0.000000-1.000000-2,0.000000 1.000000-3,-4.000000-1.000000-7,-5.000000 1.000000-7,-7.000000-1.000000-10,-5.000000 1.000000-8,-11.000000-1.000000-8,-11.000000 1.000000-4,-14.000000-1.000000-6,-11.000000 1.000000-5,-7.000000 1.000000 1,0.000000 3.000000 5,0.000000 3.000000 6,0.000000 4.000000 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4"/>
    </inkml:context>
    <inkml:brush xml:id="br0">
      <inkml:brushProperty name="width" value="0.034769095480442" units="cm"/>
      <inkml:brushProperty name="height" value="0.034769095480442" units="cm"/>
      <inkml:brushProperty name="color" value="#F2385B"/>
      <inkml:brushProperty name="ignorePressure" value="0"/>
    </inkml:brush>
  </inkml:definitions>
  <inkml:trace contextRef="#ctx0" brushRef="#br0">49900.000000 34850.000000 632,'-21.000000'48.000000'2,"10.000000"-3.000000"4 ,10.000000-3.000000 4,9.000000-2.000000 4,6.000000 2.000000 2,3.000000 9.000000 1,3.000000 10.000000 2,4.000000 10.000000 0,-1.000000 7.000000 3,-3.000000 6.000000 2,-3.000000 7.000000 3,-2.000000 6.000000 3,-1.000000 1.000000-1,3.000000-3.000000-2,3.000000-3.000000-4,4.000000-2.000000-3,1.000000-11.000000-3,0.000000-15.000000-2,0.000000-15.000000-3,0.000000-16.000000-2,3.000000-12.000000-3,6.000000-5.000000-6,7.000000-7.000000-4,6.000000-5.000000-5,3.000000-11.000000-1,0.000000-11.000000 2,0.000000-14.000000 3,0.000000-11.000000 2,-5.000000-6.000000-4,-9.000000 4.000000-9,-10.000000 3.000000-9,-8.000000 3.000000-9,-3.000000-2.000000-6,7.000000-6.000000 0,6.000000-6.000000-1,7.000000-6.000000-1,0.000000-1.000000 1,-2.000000 7.000000 2,-3.000000 6.000000 2,-3.000000 7.000000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4"/>
    </inkml:context>
    <inkml:brush xml:id="br0">
      <inkml:brushProperty name="width" value="0.0274583548307419" units="cm"/>
      <inkml:brushProperty name="height" value="0.0274583548307419" units="cm"/>
      <inkml:brushProperty name="color" value="#F2385B"/>
      <inkml:brushProperty name="ignorePressure" value="0"/>
    </inkml:brush>
  </inkml:definitions>
  <inkml:trace contextRef="#ctx0" brushRef="#br0">51600.000000 33150.000000 801,'68.000000'23.000000'10,"-11.000000"-3.000000"-10 ,-14.000000-3.000000-11,-11.000000-2.000000-12,-9.000000-3.000000-1,-3.000000 1.000000 8,-3.000000-1.000000 8,-2.000000 1.000000 7,-9.000000 4.000000 6,-12.000000 9.000000 0,-13.000000 10.000000 2,-12.000000 10.000000 1,-7.000000 2.000000 2,1.000000-3.000000-1,-1.000000-3.000000 0,1.000000-2.000000 1,1.000000-5.000000 0,3.000000-2.000000-1,3.000000-3.000000 0,4.000000-3.000000-1,5.000000-2.000000-2,10.000000 0.000000-3,10.000000 0.000000-5,9.000000 0.000000-3,7.000000-2.000000-4,7.000000-3.000000-5,6.000000-3.000000-4,7.000000-2.000000-4,-3.000000-1.000000 2,-8.000000 3.000000 8,-10.000000 3.000000 8,-9.000000 4.000000 9,-12.000000 2.000000 4,-11.000000 4.000000 2,-14.000000 3.000000 2,-11.000000 3.000000 1,-7.000000 3.000000-1,0.000000 3.000000-1,0.000000 3.000000-2,0.000000 4.000000-1,1.000000-3.000000-2,4.000000-5.000000 1,3.000000-7.000000 1,3.000000-5.000000-1,1.000000-4.000000 0,1.000000 0.000000-1,-1.000000 0.000000-2,1.000000 0.000000-1,10.000000-4.000000-1,22.000000-5.000000 1,22.000000-7.000000 1,23.000000-5.000000 0,10.000000-6.000000 1,0.000000-3.000000 2,0.000000-3.000000 2,0.000000-2.000000 1,-4.000000-1.000000-1,-5.000000 3.000000-1,-7.000000 3.000000-1,-5.000000 4.000000-3,3.000000-1.000000 0,17.000000-3.000000-1,15.000000-3.000000 1,16.000000-2.000000-1,5.000000-5.000000 0,-2.000000-2.000000-1,-3.000000-3.000000-2,-3.000000-3.000000 0,-7.000000-1.000000-1,-9.000000 4.000000 1,-10.000000 3.000000 1,-8.000000 3.000000 2,-15.000000 6.000000-10,-19.000000 9.000000-19,-18.000000 10.000000-18,-19.000000 10.000000-19,-8.000000 2.000000-4,3.000000-3.000000 13,3.000000-3.000000 11,4.000000-2.000000 14</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5"/>
    </inkml:context>
    <inkml:brush xml:id="br0">
      <inkml:brushProperty name="width" value="0.0302025321871042" units="cm"/>
      <inkml:brushProperty name="height" value="0.0302025321871042" units="cm"/>
      <inkml:brushProperty name="color" value="#F2385B"/>
      <inkml:brushProperty name="ignorePressure" value="0"/>
    </inkml:brush>
  </inkml:definitions>
  <inkml:trace contextRef="#ctx0" brushRef="#br0">51450.000000 34700.000000 728,'-2.000000'48.000000'-37,"-3.000000"-3.000000"7 ,-3.000000-3.000000 8,-2.000000-2.000000 7,-1.000000-3.000000 8,3.000000 1.000000 8,3.000000-1.000000 9,4.000000 1.000000 7,-1.000000-3.000000 4,-3.000000-2.000000-2,-3.000000-3.000000-2,-2.000000-3.000000-1,2.000000-6.000000-3,9.000000-5.000000-3,10.000000-7.000000-4,10.000000-5.000000-2,4.000000-8.000000-1,0.000000-5.000000 0,0.000000-7.000000 1,0.000000-5.000000 0,3.000000-6.000000-2,6.000000-3.000000-4,7.000000-3.000000-3,6.000000-2.000000-5,-1.000000 0.000000-1,-5.000000 7.000000 2,-7.000000 6.000000 3,-5.000000 7.000000 2,-8.000000 10.000000 4,-5.000000 16.000000 4,-7.000000 15.000000 6,-5.000000 17.000000 4,-11.000000 11.000000 3,-11.000000 10.000000 0,-14.000000 10.000000 0,-11.000000 9.000000 0,-7.000000 4.000000 0,0.000000 1.000000-1,0.000000-1.000000-2,0.000000 1.000000 0,1.000000-4.000000-1,4.000000-6.000000-1,3.000000-6.000000 0,3.000000-6.000000-1,3.000000-10.000000-1,3.000000-12.000000 0,3.000000-13.000000-1,4.000000-12.000000-1,8.000000-7.000000-9,17.000000 1.000000-19,15.000000-1.000000-17,16.000000 1.000000-19,9.000000-3.000000 0,3.000000-2.000000 16,3.000000-3.000000 16,4.000000-3.000000 16,-1.000000-2.000000 12,-3.000000 0.000000 5,-3.000000 0.000000 7,-2.000000 0.000000 5,-1.000000 1.000000 3,3.000000 4.000000 1,3.000000 3.000000 0,4.000000 3.000000 0,1.000000-1.000000-1,0.000000-2.000000-3,0.000000-3.000000-4,0.000000-3.000000-2,-4.000000-2.000000-3,-5.000000 0.000000 0,-7.000000 0.000000 0,-5.000000 0.000000-1,-4.000000-4.000000-5,0.000000-5.000000-10,0.000000-7.000000-10,0.000000-5.000000-10,-4.000000-6.000000-6,-5.000000-3.000000-1,-7.000000-3.000000 1,-5.000000-2.000000-2,-8.000000-1.000000 1,-5.000000 3.000000 1,-7.000000 3.000000 2,-5.000000 4.000000 0,-6.000000 1.000000 1,-3.000000 0.000000 3,-3.000000 0.000000 1,-2.000000 0.000000 1,0.000000 1.000000 5,7.000000 4.000000 7,6.000000 3.000000 6,7.000000 3.000000 8,7.000000-1.000000 7,9.000000-2.000000 7,10.000000-3.000000 7,10.000000-3.000000 8,8.000000 1.000000 3,10.000000 6.000000 0,10.000000 7.000000-1,9.000000 6.000000-1,4.000000 3.000000-2,1.000000 0.000000-3,-1.000000 0.000000-5,1.000000 0.000000-3,-1.000000 1.000000-5,1.000000 4.000000-5,-1.000000 3.000000-4,1.000000 3.000000-6,-4.000000-1.000000-3,-6.000000-2.000000-2,-6.000000-3.000000-2,-6.000000-3.000000-2,-6.000000-7.000000-9,-2.000000-9.000000-17,-3.000000-10.000000-16,-3.000000-8.000000-16</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6"/>
    </inkml:context>
    <inkml:brush xml:id="br0">
      <inkml:brushProperty name="width" value="0.0285277292132378" units="cm"/>
      <inkml:brushProperty name="height" value="0.0285277292132378" units="cm"/>
      <inkml:brushProperty name="color" value="#F2385B"/>
      <inkml:brushProperty name="ignorePressure" value="0"/>
    </inkml:brush>
  </inkml:definitions>
  <inkml:trace contextRef="#ctx0" brushRef="#br0">54150.000000 33200.000000 771,'21.000000'232.000000'68,"-5.000000"-33.000000"-12 ,-7.000000-35.000000-13,-5.000000-34.000000-14,-4.000000-23.000000-9,0.000000-8.000000-10,0.000000-10.000000-8,0.000000-9.000000-8,0.000000-12.000000-3,0.000000-11.000000 3,0.000000-14.000000 2,0.000000-11.000000 2,0.000000-14.000000-4,0.000000-11.000000-10,0.000000-14.000000-10,0.000000-11.000000-11,1.000000-12.000000-5,4.000000-9.000000-1,3.000000-10.000000 0,3.000000-8.000000-1,-1.000000-4.000000 5,-2.000000 3.000000 8,-3.000000 3.000000 9,-3.000000 4.000000 9,-1.000000 4.000000 5,4.000000 6.000000 2,3.000000 7.000000 2,3.000000 6.000000 1,1.000000 1.000000 2,1.000000-3.000000 2,-1.000000-3.000000 1,1.000000-2.000000 2,-1.000000 0.000000 0,1.000000 7.000000-2,-1.000000 6.000000-2,1.000000 7.000000-3,1.000000 4.000000 4,3.000000 3.000000 7,3.000000 3.000000 9,4.000000 4.000000 8,1.000000-1.000000 4,0.000000-3.000000 0,0.000000-3.000000-2,0.000000-2.000000 0,-8.000000 2.000000-9,-16.000000 9.000000-19,-15.000000 10.000000-18,-15.000000 10.000000-18</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6"/>
    </inkml:context>
    <inkml:brush xml:id="br0">
      <inkml:brushProperty name="width" value="0.0260450411587954" units="cm"/>
      <inkml:brushProperty name="height" value="0.0260450411587954" units="cm"/>
      <inkml:brushProperty name="color" value="#F2385B"/>
      <inkml:brushProperty name="ignorePressure" value="0"/>
    </inkml:brush>
  </inkml:definitions>
  <inkml:trace contextRef="#ctx0" brushRef="#br0">53700.000000 34100.000000 844,'0.000000'98.000000'17,"0.000000"-3.000000"-5 ,0.000000-3.000000-4,0.000000-2.000000-4,1.000000-3.000000 1,4.000000 1.000000 4,3.000000-1.000000 5,3.000000 1.000000 5,-1.000000-4.000000 2,-2.000000-6.000000-4,-3.000000-6.000000-3,-3.000000-6.000000-4,-1.000000-7.000000-4,4.000000-6.000000-10,3.000000-6.000000-7,3.000000-6.000000-8,1.000000-18.000000-9,1.000000-28.000000-8,-1.000000-28.000000-7,1.000000-27.000000-9,-3.000000-11.000000 2,-2.000000 10.000000 11,-3.000000 10.000000 11,-3.000000 9.000000 11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6"/>
    </inkml:context>
    <inkml:brush xml:id="br0">
      <inkml:brushProperty name="width" value="0.0295647606253624" units="cm"/>
      <inkml:brushProperty name="height" value="0.0295647606253624" units="cm"/>
      <inkml:brushProperty name="color" value="#F2385B"/>
      <inkml:brushProperty name="ignorePressure" value="0"/>
    </inkml:brush>
  </inkml:definitions>
  <inkml:trace contextRef="#ctx0" brushRef="#br0">53800.000000 34600.000000 744,'29.000000'-47.000000'2,"10.000000"6.000000"4 ,10.000000 7.000000 5,9.000000 6.000000 5,1.000000 4.000000 1,-6.000000 4.000000-1,-6.000000 3.000000-1,-6.000000 3.000000 0,-4.000000 3.000000-3,1.000000 3.000000-5,-1.000000 3.000000-4,1.000000 4.000000-5,-6.000000 5.000000-4,-8.000000 10.000000-3,-10.000000 10.000000-4,-9.000000 9.000000-2,-13.000000 7.000000-2,-16.000000 7.000000 3,-15.000000 6.000000 3,-15.000000 7.000000 1,-9.000000 2.000000 2,1.000000 1.000000-2,-1.000000-1.000000 0,1.000000 1.000000-1,4.000000-4.000000 1,9.000000-6.000000 3,10.000000-6.000000 2,10.000000-6.000000 2,5.000000-7.000000 3,4.000000-6.000000 1,3.000000-6.000000 2,3.000000-6.000000 1,10.000000-10.000000 1,20.000000-12.000000-2,18.000000-13.000000 0,20.000000-12.000000-1,6.000000-7.000000 0,-2.000000 1.000000 0,-3.000000-1.000000 0,-3.000000 1.000000 0,-4.000000 2.000000 1,-3.000000 7.000000 1,-3.000000 6.000000 1,-2.000000 7.000000 1,-8.000000 8.000000 2,-8.000000 14.000000 2,-10.000000 11.000000 4,-9.000000 14.000000 2,-10.000000 10.000000 3,-9.000000 9.000000 1,-10.000000 10.000000 2,-8.000000 10.000000 2,-11.000000 7.000000-1,-8.000000 6.000000-2,-10.000000 7.000000-3,-9.000000 6.000000-3,-4.000000 1.000000-2,4.000000-3.000000-3,3.000000-3.000000-2,3.000000-2.000000-2,4.000000-9.000000-4,7.000000-12.000000-2,6.000000-13.000000-4,7.000000-12.000000-2,4.000000-15.000000-9,3.000000-15.000000-13,3.000000-15.000000-12,4.000000-16.000000-13,5.000000-8.000000-2,10.000000 0.000000 9,10.000000 0.000000 8,9.000000 0.000000 9,4.000000 0.000000 5,1.000000 0.000000 3,-1.000000 0.000000 3,1.000000 0.000000 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6"/>
    </inkml:context>
    <inkml:brush xml:id="br0">
      <inkml:brushProperty name="width" value="0.0253453906625509" units="cm"/>
      <inkml:brushProperty name="height" value="0.0253453906625509" units="cm"/>
      <inkml:brushProperty name="color" value="#F2385B"/>
      <inkml:brushProperty name="ignorePressure" value="0"/>
    </inkml:brush>
  </inkml:definitions>
  <inkml:trace contextRef="#ctx0" brushRef="#br0">54000.000000 35450.000000 868,'68.000000'90.000000'2,"-11.000000"-18.000000"-3 ,-14.000000-19.000000-2,-11.000000-18.000000-4,-6.000000-14.000000 3,4.000000-5.000000 11,3.000000-7.000000 10,3.000000-5.000000 10,1.000000-4.000000 2,1.000000 0.000000-7,-1.000000 0.000000-5,1.000000 0.000000-7,-1.000000 0.000000-4,1.000000 0.000000-2,-1.000000 0.000000-3,1.000000 0.000000-1,-1.000000-4.000000-6,1.000000-5.000000-7,-1.000000-7.000000-7,1.000000-5.000000-8,-1.000000-1.000000-2,1.000000 6.000000 1,-1.000000 7.000000 1,1.000000 6.000000 2,-3.000000 3.000000 7,-2.000000 0.000000 15,-3.000000 0.000000 13,-3.000000 0.000000 13,-2.000000 1.000000 8,0.000000 4.000000 1,0.000000 3.000000 0,0.000000 3.000000 2,1.000000 1.000000-6,4.000000 1.000000-10,3.000000-1.000000-10,3.000000 1.000000-10,-1.000000-3.000000-12,-2.000000-2.000000-14,-3.000000-3.000000-15,-3.000000-3.000000-13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6"/>
    </inkml:context>
    <inkml:brush xml:id="br0">
      <inkml:brushProperty name="width" value="0.0249850898981094" units="cm"/>
      <inkml:brushProperty name="height" value="0.0249850898981094" units="cm"/>
      <inkml:brushProperty name="color" value="#F2385B"/>
      <inkml:brushProperty name="ignorePressure" value="0"/>
    </inkml:brush>
  </inkml:definitions>
  <inkml:trace contextRef="#ctx0" brushRef="#br0">36850.000000 3300.000000 880,'145.000000'-93.000000'52,"-9.000000"17.000000"-15 ,-10.000000 15.000000-14,-8.000000 16.000000-16,-9.000000 7.000000-14,-6.000000 1.000000-15,-6.000000-1.000000-16,-6.000000 1.000000-14,-12.000000 2.000000-3,-15.000000 7.000000 10,-15.000000 6.000000 11,-16.000000 7.000000 10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7"/>
    </inkml:context>
    <inkml:brush xml:id="br0">
      <inkml:brushProperty name="width" value="0.02606600522995" units="cm"/>
      <inkml:brushProperty name="height" value="0.02606600522995" units="cm"/>
      <inkml:brushProperty name="color" value="#F2385B"/>
      <inkml:brushProperty name="ignorePressure" value="0"/>
    </inkml:brush>
  </inkml:definitions>
  <inkml:trace contextRef="#ctx0" brushRef="#br0">56050.000000 34150.000000 844,'70.000000'-22.000000'-65,"-9.000000"6.000000"34 ,-10.000000 7.000000 35,-8.000000 6.000000 34,-8.000000 3.000000 14,-2.000000 0.000000-4,-3.000000 0.000000-5,-3.000000 0.000000-5,-2.000000 0.000000-13,0.000000 0.000000-21,0.000000 0.000000-22,0.000000 0.000000-20,-5.000000 3.000000-10,-9.000000 6.000000 2,-10.000000 7.000000 2,-8.000000 6.000000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7"/>
    </inkml:context>
    <inkml:brush xml:id="br0">
      <inkml:brushProperty name="width" value="0.0253263432532549" units="cm"/>
      <inkml:brushProperty name="height" value="0.0253263432532549" units="cm"/>
      <inkml:brushProperty name="color" value="#F2385B"/>
      <inkml:brushProperty name="ignorePressure" value="0"/>
    </inkml:brush>
  </inkml:definitions>
  <inkml:trace contextRef="#ctx0" brushRef="#br0">55400.000000 35050.000000 868,'6.000000'43.000000'16,"13.000000"-11.000000"-14 ,12.000000-14.000000-14,13.000000-11.000000-15,12.000000-7.000000 1,13.000000 0.000000 13,12.000000 0.000000 14,13.000000 0.000000 14,6.000000 0.000000 6,0.000000 0.000000 1,0.000000 0.000000 1,0.000000 0.000000-1,-5.000000 0.000000-1,-9.000000 0.000000-4,-10.000000 0.000000-3,-8.000000 0.000000-4,-6.000000-2.000000-2,1.000000-3.000000-1,-1.000000-3.000000-1,1.000000-2.000000-1,-15.000000-1.000000-10,-28.000000 3.000000-17,-28.000000 3.000000-17,-27.000000 4.000000-18,-14.000000 1.000000-2,4.000000 0.000000 11,3.000000 0.000000 12,3.000000 0.000000 13</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7"/>
    </inkml:context>
    <inkml:brush xml:id="br0">
      <inkml:brushProperty name="width" value="0.0305729992687702" units="cm"/>
      <inkml:brushProperty name="height" value="0.0305729992687702" units="cm"/>
      <inkml:brushProperty name="color" value="#F2385B"/>
      <inkml:brushProperty name="ignorePressure" value="0"/>
    </inkml:brush>
  </inkml:definitions>
  <inkml:trace contextRef="#ctx0" brushRef="#br0">56050.000000 34750.000000 719,'-2.000000'46.000000'-4,"-3.000000"-5.000000"2 ,-3.000000-7.000000 0,-2.000000-5.000000 1,-1.000000 0.000000 5,3.000000 10.000000 10,3.000000 10.000000 9,4.000000 9.000000 9,1.000000 7.000000 4,0.000000 7.000000-3,0.000000 6.000000-1,0.000000 7.000000-3,1.000000-3.000000-4,4.000000-8.000000-3,3.000000-10.000000-4,3.000000-9.000000-5,1.000000-9.000000-6,1.000000-5.000000-6,-1.000000-7.000000-6,1.000000-5.000000-7,-3.000000-22.000000-12,-2.000000-33.000000-16,-3.000000-35.000000-17,-3.000000-34.000000-16,-2.000000-7.000000 0,0.000000 22.000000 16,0.000000 22.000000 17,0.000000 23.000000 15,0.000000 8.000000 11,0.000000-3.000000 2,0.000000-3.000000 4,0.000000-2.000000 3</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7"/>
    </inkml:context>
    <inkml:brush xml:id="br0">
      <inkml:brushProperty name="width" value="0.0361197628080845" units="cm"/>
      <inkml:brushProperty name="height" value="0.0361197628080845" units="cm"/>
      <inkml:brushProperty name="color" value="#F2385B"/>
      <inkml:brushProperty name="ignorePressure" value="0"/>
    </inkml:brush>
  </inkml:definitions>
  <inkml:trace contextRef="#ctx0" brushRef="#br0">56150.000000 34750.000000 609,'43.000000'-18.000000'39,"-11.000000"17.000000"-5 ,-14.000000 15.000000-4,-11.000000 16.000000-5,-6.000000 10.000000-2,4.000000 7.000000-1,3.000000 6.000000 0,3.000000 7.000000 0,-1.000000 15.000000-1,-2.000000 25.000000-1,-3.000000 25.000000-1,-3.000000 25.000000-1,-2.000000 4.000000-1,0.000000-15.000000-1,0.000000-15.000000-1,0.000000-16.000000-1,0.000000-16.000000-2,0.000000-16.000000-3,0.000000-15.000000-2,0.000000-15.000000-3,0.000000-3.000000-2,0.000000 14.000000-3,0.000000 11.000000 0,0.000000 14.000000-3,0.000000-1.000000-4,0.000000-12.000000-7,0.000000-13.000000-7,0.000000-12.000000-7,-2.000000-15.000000-9,-3.000000-15.000000-12,-3.000000-15.000000-12,-2.000000-16.000000-11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8"/>
    </inkml:context>
    <inkml:brush xml:id="br0">
      <inkml:brushProperty name="width" value="0.0318159647285938" units="cm"/>
      <inkml:brushProperty name="height" value="0.0318159647285938" units="cm"/>
      <inkml:brushProperty name="color" value="#F2385B"/>
      <inkml:brushProperty name="ignorePressure" value="0"/>
    </inkml:brush>
  </inkml:definitions>
  <inkml:trace contextRef="#ctx0" brushRef="#br0">57800.000000 34350.000000 691,'-47.000000'96.000000'4,"6.000000"-5.000000"7 ,7.000000-7.000000 7,6.000000-5.000000 8,-1.000000 0.000000 1,-5.000000 10.000000-6,-7.000000 10.000000-4,-5.000000 9.000000-7,0.000000 2.000000-2,10.000000-2.000000-1,10.000000-3.000000-1,9.000000-3.000000 0,6.000000-10.000000-1,3.000000-16.000000 0,3.000000-15.000000 1,4.000000-15.000000-1,1.000000-7.000000 1,0.000000 3.000000 1,0.000000 3.000000 0,0.000000 4.000000 2,4.000000-3.000000 0,10.000000-5.000000 1,10.000000-7.000000 1,9.000000-5.000000 1,4.000000-6.000000 0,1.000000-3.000000-1,-1.000000-3.000000 1,1.000000-2.000000-1,-1.000000-5.000000-4,1.000000-2.000000-4,-1.000000-3.000000-7,1.000000-3.000000-6,-1.000000-2.000000-1,1.000000 0.000000 1,-1.000000 0.000000 1,1.000000 0.000000 2,-6.000000-4.000000-9,-8.000000-5.000000-19,-10.000000-7.000000-19,-9.000000-5.000000-19,-7.000000-4.000000-1,-3.000000 0.000000 16,-3.000000 0.000000 17,-2.000000 0.000000 16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8"/>
    </inkml:context>
    <inkml:brush xml:id="br0">
      <inkml:brushProperty name="width" value="0.026044063270092" units="cm"/>
      <inkml:brushProperty name="height" value="0.026044063270092" units="cm"/>
      <inkml:brushProperty name="color" value="#F2385B"/>
      <inkml:brushProperty name="ignorePressure" value="0"/>
    </inkml:brush>
  </inkml:definitions>
  <inkml:trace contextRef="#ctx0" brushRef="#br0">57750.000000 35300.000000 844,'-24.000000'50.000000'54,"4.000000"0.000000"-12 ,3.000000 0.000000-13,3.000000 0.000000-11,1.000000 1.000000-9,1.000000 4.000000-6,-1.000000 3.000000-4,1.000000 3.000000-7,-4.000000-1.000000-3,-6.000000-2.000000-5,-6.000000-3.000000-3,-6.000000-3.000000-4,-2.000000-6.000000 0,3.000000-5.000000 4,3.000000-7.000000 5,4.000000-5.000000 3,-4.000000-8.000000-1,-9.000000-5.000000-8,-10.000000-7.000000-7,-8.000000-5.000000-6,-4.000000-6.000000-1,3.000000-3.000000 7,3.000000-3.000000 7,4.000000-2.000000 7,1.000000-6.000000 4,0.000000-6.000000 3,0.000000-6.000000 1,0.000000-6.000000 2,3.000000-6.000000 1,6.000000-2.000000 1,7.000000-3.000000 0,6.000000-3.000000 1,6.000000-4.000000 0,6.000000-3.000000 2,7.000000-3.000000 3,6.000000-2.000000 1,4.000000 0.000000 1,4.000000 7.000000 3,3.000000 6.000000 2,3.000000 7.000000 2,7.000000 4.000000 1,14.000000 3.000000 3,11.000000 3.000000 1,14.000000 4.000000 3,7.000000 4.000000 0,3.000000 6.000000 1,3.000000 7.000000 1,4.000000 6.000000 0,1.000000 1.000000-3,0.000000-3.000000-4,0.000000-3.000000-5,0.000000-2.000000-4,-4.000000-3.000000-5,-5.000000 1.000000-3,-7.000000-1.000000-3,-5.000000 1.000000-4,-6.000000-6.000000-6,-3.000000-8.000000-9,-3.000000-10.000000-9,-2.000000-9.000000-9,-6.000000-1.000000-1,-6.000000 10.000000 7,-6.000000 10.000000 7,-6.000000 9.000000 8</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9"/>
    </inkml:context>
    <inkml:brush xml:id="br0">
      <inkml:brushProperty name="width" value="0.0250340085476637" units="cm"/>
      <inkml:brushProperty name="height" value="0.0250340085476637" units="cm"/>
      <inkml:brushProperty name="color" value="#F2385B"/>
      <inkml:brushProperty name="ignorePressure" value="0"/>
    </inkml:brush>
  </inkml:definitions>
  <inkml:trace contextRef="#ctx0" brushRef="#br0">58350.000000 34250.000000 878,'0.000000'68.000000'-15,"0.000000"-11.000000"3 ,0.000000-14.000000 5,0.000000-11.000000 3,-2.000000-9.000000 4,-3.000000-3.000000 1,-3.000000-3.000000 3,-2.000000-2.000000 2,-1.000000-1.000000 2,3.000000 3.000000 1,3.000000 3.000000 2,4.000000 4.000000 0,4.000000-1.000000 0,6.000000-3.000000-2,7.000000-3.000000-3,6.000000-2.000000-2,4.000000-5.000000-1,4.000000-2.000000 1,3.000000-3.000000 2,3.000000-3.000000 0,1.000000-6.000000 0,1.000000-5.000000-1,-1.000000-7.000000 0,1.000000-5.000000-2,1.000000-6.000000-2,3.000000-3.000000-4,3.000000-3.000000-4,4.000000-2.000000-5,-1.000000-1.000000 0,-3.000000 3.000000 2,-3.000000 3.000000 3,-2.000000 4.000000 1,-5.000000 2.000000 3,-2.000000 4.000000 0,-3.000000 3.000000 0,-3.000000 3.000000 2,-2.000000 3.000000 2,0.000000 3.000000 4,0.000000 3.000000 5,0.000000 4.000000 4,-4.000000 7.000000 3,-5.000000 13.000000-1,-7.000000 12.000000 1,-5.000000 13.000000 0,-8.000000 4.000000-6,-5.000000-3.000000-12,-7.000000-3.000000-11,-5.000000-2.000000-12,-6.000000-1.000000-7,-3.000000 3.000000-1,-3.000000 3.000000-2,-2.000000 4.000000-2,-3.000000-4.000000 2,1.000000-9.000000 4,-1.000000-10.000000 5,1.000000-8.000000 4,1.000000-4.000000 5,3.000000 3.000000 3,3.000000 3.000000 4,4.000000 4.000000 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9"/>
    </inkml:context>
    <inkml:brush xml:id="br0">
      <inkml:brushProperty name="width" value="0.033230472356081" units="cm"/>
      <inkml:brushProperty name="height" value="0.033230472356081" units="cm"/>
      <inkml:brushProperty name="color" value="#F2385B"/>
      <inkml:brushProperty name="ignorePressure" value="0"/>
    </inkml:brush>
  </inkml:definitions>
  <inkml:trace contextRef="#ctx0" brushRef="#br0">58500.000000 35000.000000 662,'0.000000'48.000000'17,"0.000000"-3.000000"-1 ,0.000000-3.000000 1,0.000000-2.000000-1,0.000000 3.000000-1,0.000000 14.000000-2,0.000000 11.000000-1,0.000000 14.000000-2,1.000000 0.000000 0,4.000000-8.000000 0,3.000000-10.000000 0,3.000000-9.000000 2,-1.000000-5.000000-1,-2.000000 0.000000-2,-3.000000 0.000000 0,-3.000000 0.000000-2,1.000000-5.000000-3,6.000000-9.000000-7,7.000000-10.000000-5,6.000000-8.000000-7,1.000000-14.000000-3,-3.000000-15.000000 1,-3.000000-15.000000-1,-2.000000-16.000000 1,-3.000000-7.000000 1,1.000000 4.000000 2,-1.000000 3.000000 2,1.000000 3.000000 3,1.000000 3.000000 1,3.000000 3.000000 1,3.000000 3.000000 0,4.000000 4.000000 0,1.000000 1.000000 3,0.000000 0.000000 8,0.000000 0.000000 7,0.000000 0.000000 7,0.000000 3.000000 4,0.000000 6.000000 1,0.000000 7.000000-1,0.000000 6.000000 1,-4.000000 7.000000 0,-5.000000 10.000000-2,-7.000000 10.000000 0,-5.000000 9.000000-2,-4.000000 7.000000 0,0.000000 7.000000-1,0.000000 6.000000 0,0.000000 7.000000-1,0.000000 0.000000-2,0.000000-2.000000-3,0.000000-3.000000-3,0.000000-3.000000-5,6.000000-10.000000-8,13.000000-16.000000-18,12.000000-15.000000-15,13.000000-15.000000-17,1.000000-11.000000-6,-9.000000-2.000000 2,-10.000000-3.000000 2,-8.000000-3.000000 4</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09"/>
    </inkml:context>
    <inkml:brush xml:id="br0">
      <inkml:brushProperty name="width" value="0.026055971160531" units="cm"/>
      <inkml:brushProperty name="height" value="0.026055971160531" units="cm"/>
      <inkml:brushProperty name="color" value="#F2385B"/>
      <inkml:brushProperty name="ignorePressure" value="0"/>
    </inkml:brush>
  </inkml:definitions>
  <inkml:trace contextRef="#ctx0" brushRef="#br0">60300.000000 34100.000000 844,'95.000000'0.000000'68,"-9.000000"0.000000"-20 ,-10.000000 0.000000-18,-8.000000 0.000000-21,-9.000000 0.000000-13,-6.000000 0.000000-9,-6.000000 0.000000-9,-6.000000 0.000000-9,-6.000000-2.000000-5,-2.000000-3.000000-3,-3.000000-3.000000-1,-3.000000-2.000000-3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0"/>
    </inkml:context>
    <inkml:brush xml:id="br0">
      <inkml:brushProperty name="width" value="0.0234148073941469" units="cm"/>
      <inkml:brushProperty name="height" value="0.0234148073941469" units="cm"/>
      <inkml:brushProperty name="color" value="#F2385B"/>
      <inkml:brushProperty name="ignorePressure" value="0"/>
    </inkml:brush>
  </inkml:definitions>
  <inkml:trace contextRef="#ctx0" brushRef="#br0">60700.000000 33550.000000 939,'0.000000'140.000000'-1,"0.000000"-18.000000"3 ,0.000000-19.000000 2,0.000000-18.000000 2,0.000000-10.000000 3,0.000000 0.000000 0,0.000000 0.000000 2,0.000000 0.000000 1,0.000000-2.000000-4,0.000000-3.000000-8,0.000000-3.000000-10,0.000000-2.000000-8,-2.000000-8.000000-3,-3.000000-8.000000 4,-3.000000-10.000000 5,-2.000000-9.000000 5,-6.000000-7.000000-3,-6.000000-3.000000-8,-6.000000-3.000000-8,-6.000000-2.000000-8,-4.000000-5.000000 0,1.000000-2.000000 7,-1.000000-3.000000 8,1.000000-3.000000 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6"/>
    </inkml:context>
    <inkml:brush xml:id="br0">
      <inkml:brushProperty name="width" value="0.0345299504697323" units="cm"/>
      <inkml:brushProperty name="height" value="0.0345299504697323" units="cm"/>
      <inkml:brushProperty name="color" value="#F2385B"/>
      <inkml:brushProperty name="ignorePressure" value="0"/>
    </inkml:brush>
  </inkml:definitions>
  <inkml:trace contextRef="#ctx0" brushRef="#br0">39900.000000 2150.000000 637,'-2.000000'-69.000000'47,"-3.000000"13.000000"-12 ,-3.000000 12.000000-12,-2.000000 13.000000-11,-8.000000 10.000000-2,-8.000000 10.000000 9,-10.000000 10.000000 8,-9.000000 9.000000 9,-5.000000 13.000000 2,0.000000 20.000000-8,0.000000 18.000000-6,0.000000 20.000000-6,-4.000000 13.000000-5,-5.000000 9.000000-3,-7.000000 10.000000-4,-5.000000 10.000000-1,-1.000000 4.000000-3,6.000000 0.000000 0,7.000000 0.000000 0,6.000000 0.000000 0,4.000000 3.000000-1,4.000000 6.000000-1,3.000000 7.000000 0,3.000000 6.000000 0,6.000000-2.000000-1,9.000000-9.000000-2,10.000000-10.000000-1,10.000000-8.000000-1,10.000000-15.000000-2,13.000000-19.000000-1,12.000000-18.000000-2,13.000000-19.000000-1,9.000000-15.000000-3,6.000000-8.000000-4,7.000000-10.000000-3,6.000000-9.000000-3,3.000000-12.000000-3,0.000000-11.000000-1,0.000000-14.000000-1,0.000000-11.000000-1,-4.000000-9.000000 1,-5.000000-3.000000 1,-7.000000-3.000000 2,-5.000000-2.000000 2,-9.000000 3.000000 3,-9.000000 14.000000 3,-10.000000 11.000000 3,-8.000000 14.000000 3,-6.000000 5.000000 2,1.000000 1.000000 1,-1.000000-1.000000 0,1.000000 1.000000 2,1.000000-4.000000-1,3.000000-6.000000 0,3.000000-6.000000 1,4.000000-6.000000-1,-3.000000-4.000000 1,-5.000000 1.000000 0,-7.000000-1.000000 2,-5.000000 1.000000 0,-4.000000-1.000000 1,0.000000 1.000000 0,0.000000-1.000000 2,0.000000 1.000000 1,-2.000000 1.000000 0,-3.000000 3.000000 0,-3.000000 3.000000 1,-2.000000 4.000000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0"/>
    </inkml:context>
    <inkml:brush xml:id="br0">
      <inkml:brushProperty name="width" value="0.0252906922250986" units="cm"/>
      <inkml:brushProperty name="height" value="0.0252906922250986" units="cm"/>
      <inkml:brushProperty name="color" value="#F2385B"/>
      <inkml:brushProperty name="ignorePressure" value="0"/>
    </inkml:brush>
  </inkml:definitions>
  <inkml:trace contextRef="#ctx0" brushRef="#br0">60150.000000 34900.000000 869,'-60.000000'-2.000000'-13,"32.000000"-3.000000"8 ,31.000000-3.000000 10,32.000000-2.000000 9,16.000000-5.000000 6,4.000000-2.000000 0,3.000000-3.000000 1,3.000000-3.000000 2,3.000000-2.000000-3,3.000000 0.000000-6,3.000000 0.000000-5,4.000000 0.000000-7,-4.000000 3.000000-3,-9.000000 6.000000-3,-10.000000 7.000000-4,-8.000000 6.000000-3,-4.000000 1.000000-2,3.000000-3.000000-2,3.000000-3.000000-4,4.000000-2.000000-1,-6.000000-5.000000-4,-11.000000-2.000000-5,-14.000000-3.000000-5,-11.000000-3.000000-5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0"/>
    </inkml:context>
    <inkml:brush xml:id="br0">
      <inkml:brushProperty name="width" value="0.0308701135218143" units="cm"/>
      <inkml:brushProperty name="height" value="0.0308701135218143" units="cm"/>
      <inkml:brushProperty name="color" value="#F2385B"/>
      <inkml:brushProperty name="ignorePressure" value="0"/>
    </inkml:brush>
  </inkml:definitions>
  <inkml:trace contextRef="#ctx0" brushRef="#br0">60900.000000 34500.000000 712,'-49.000000'48.000000'8,"4.000000"-3.000000"0 ,3.000000-3.000000 1,3.000000-2.000000 0,-1.000000 0.000000 2,-2.000000 7.000000 6,-3.000000 6.000000 4,-3.000000 7.000000 5,-2.000000 7.000000 1,0.000000 9.000000-1,0.000000 10.000000-3,0.000000 10.000000-2,0.000000 5.000000-1,0.000000 4.000000-3,0.000000 3.000000-1,0.000000 3.000000-1,1.000000-4.000000-5,4.000000-8.000000-6,3.000000-10.000000-8,3.000000-9.000000-5,4.000000-10.000000-8,7.000000-9.000000-6,6.000000-10.000000-6,7.000000-8.000000-8,7.000000-20.000000-4,9.000000-28.000000-3,10.000000-28.000000-4,10.000000-27.000000-3,2.000000-11.000000 4,-3.000000 10.000000 10,-3.000000 10.000000 11,-2.000000 9.000000 10,-3.000000 6.000000 6,1.000000 3.000000 3,-1.000000 3.000000 2,1.000000 4.000000 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0"/>
    </inkml:context>
    <inkml:brush xml:id="br0">
      <inkml:brushProperty name="width" value="0.0313044115900993" units="cm"/>
      <inkml:brushProperty name="height" value="0.0313044115900993" units="cm"/>
      <inkml:brushProperty name="color" value="#F2385B"/>
      <inkml:brushProperty name="ignorePressure" value="0"/>
    </inkml:brush>
  </inkml:definitions>
  <inkml:trace contextRef="#ctx0" brushRef="#br0">60250.000000 35400.000000 702,'23.000000'-41.000000'-29,"-3.000000"19.000000"7 ,-3.000000 19.000000 10,-2.000000 19.000000 8,-5.000000 12.000000 8,-2.000000 6.000000 7,-3.000000 7.000000 5,-3.000000 6.000000 8,-2.000000-1.000000 1,0.000000-5.000000-5,0.000000-7.000000-2,0.000000-5.000000-5,0.000000 0.000000-2,0.000000 10.000000 1,0.000000 10.000000 1,0.000000 9.000000-1,0.000000 2.000000 0,0.000000-2.000000-3,0.000000-3.000000-1,0.000000-3.000000-3,0.000000-13.000000-3,0.000000-22.000000-4,0.000000-22.000000-3,0.000000-21.000000-5,1.000000-17.000000-3,4.000000-8.000000-2,3.000000-10.000000-2,3.000000-9.000000-2,4.000000-9.000000 0,7.000000-5.000000 2,6.000000-7.000000 3,7.000000-5.000000 2,2.000000 3.000000 4,1.000000 17.000000 6,-1.000000 15.000000 4,1.000000 16.000000 6,1.000000 10.000000 3,3.000000 7.000000 5,3.000000 6.000000 2,4.000000 7.000000 4,1.000000 4.000000 1,0.000000 3.000000 0,0.000000 3.000000-1,0.000000 4.000000 0,-4.000000 5.000000-1,-5.000000 10.000000 0,-7.000000 10.000000-2,-5.000000 9.000000-1,-4.000000 10.000000-2,0.000000 14.000000-3,0.000000 11.000000-2,0.000000 14.000000-2,-4.000000 2.000000-4,-5.000000-6.000000-3,-7.000000-6.000000-2,-5.000000-6.000000-4,-8.000000-7.000000-2,-5.000000-6.000000-1,-7.000000-6.000000 1,-5.000000-6.000000-1,-6.000000-6.000000-1,-3.000000-2.000000-2,-3.000000-3.000000-2,-2.000000-3.000000-2,-3.000000-6.000000-1,1.000000-5.000000 0,-1.000000-7.000000 1,1.000000-5.000000 1,2.000000-12.000000-2,7.000000-16.000000 0,6.000000-15.000000-2,7.000000-15.000000-1,5.000000-17.000000-1,7.000000-15.000000 0,6.000000-15.000000 0,7.000000-16.000000-1,7.000000-2.000000 2,9.000000 13.000000 1,10.000000 12.000000 2,10.000000 13.000000 1,-1.000000 12.000000 2,-9.000000 13.000000 0,-10.000000 12.000000 1,-8.000000 13.000000 1,-3.000000 2.000000-1,7.000000-5.000000 0,6.000000-7.000000 0,7.000000-5.000000-2,0.000000-1.000000 1,-2.000000 6.000000 3,-3.000000 7.000000 3,-3.000000 6.000000 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2"/>
    </inkml:context>
    <inkml:brush xml:id="br0">
      <inkml:brushProperty name="width" value="0.0330603308975697" units="cm"/>
      <inkml:brushProperty name="height" value="0.0330603308975697" units="cm"/>
      <inkml:brushProperty name="color" value="#F2385B"/>
      <inkml:brushProperty name="ignorePressure" value="0"/>
    </inkml:brush>
  </inkml:definitions>
  <inkml:trace contextRef="#ctx0" brushRef="#br0">61600.000000 33450.000000 665,'0.000000'75.000000'36,"0.000000"0.000000"-5 ,0.000000 0.000000-3,0.000000 0.000000-4,0.000000-7.000000-4,0.000000-11.000000-4,0.000000-14.000000-4,0.000000-11.000000-4,0.000000 0.000000-2,0.000000 17.000000 2,0.000000 15.000000 0,0.000000 16.000000 1,0.000000 10.000000 1,0.000000 7.000000 0,0.000000 6.000000 1,0.000000 7.000000 1,0.000000 4.000000 0,0.000000 3.000000 0,0.000000 3.000000-1,0.000000 4.000000 0,-2.000000 1.000000-1,-3.000000 0.000000 0,-3.000000 0.000000-3,-2.000000 0.000000 0,-1.000000-8.000000-3,3.000000-16.000000-2,3.000000-15.000000-5,4.000000-15.000000-3,1.000000-29.000000-8,0.000000-41.000000-16,0.000000-40.000000-15,0.000000-40.000000-14,0.000000-12.000000-3,0.000000 19.000000 11,0.000000 19.000000 10,0.000000 19.000000 10,0.000000 4.000000 6,0.000000-9.000000 1,0.000000-10.000000 2,0.000000-8.000000 1,1.000000-3.000000 2,4.000000 7.000000 5,3.000000 6.000000 3,3.000000 7.000000 5</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2"/>
    </inkml:context>
    <inkml:brush xml:id="br0">
      <inkml:brushProperty name="width" value="0.0276953727006912" units="cm"/>
      <inkml:brushProperty name="height" value="0.0276953727006912" units="cm"/>
      <inkml:brushProperty name="color" value="#F2385B"/>
      <inkml:brushProperty name="ignorePressure" value="0"/>
    </inkml:brush>
  </inkml:definitions>
  <inkml:trace contextRef="#ctx0" brushRef="#br0">61600.000000 33300.000000 794,'73.000000'-21.000000'49,"-3.000000"10.000000"-12 ,-3.000000 10.000000-12,-2.000000 9.000000-11,-6.000000 4.000000-8,-6.000000 1.000000-2,-6.000000-1.000000-3,-6.000000 1.000000-2,-7.000000 1.000000-3,-6.000000 3.000000 0,-6.000000 3.000000-2,-6.000000 4.000000-1,-6.000000 1.000000 1,-2.000000 0.000000 0,-3.000000 0.000000 1,-3.000000 0.000000 0,-6.000000 4.000000 2,-5.000000 10.000000 2,-7.000000 10.000000 1,-5.000000 9.000000 2,-6.000000 2.000000 0,-3.000000-2.000000 3,-3.000000-3.000000 0,-2.000000-3.000000 1,0.000000-6.000000 2,7.000000-5.000000 1,6.000000-7.000000 2,7.000000-5.000000 0,10.000000-6.000000 1,16.000000-3.000000 0,15.000000-3.000000-1,17.000000-2.000000 0,7.000000-3.000000-2,0.000000 1.000000-6,0.000000-1.000000-3,0.000000 1.000000-5,0.000000-3.000000-4,0.000000-2.000000-2,0.000000-3.000000-3,0.000000-3.000000-2,-4.000000-1.000000 0,-5.000000 4.000000 2,-7.000000 3.000000 2,-5.000000 3.000000 3,-8.000000 3.000000 2,-5.000000 3.000000 4,-7.000000 3.000000 4,-5.000000 4.000000 3,-9.000000 4.000000 3,-9.000000 6.000000 0,-10.000000 7.000000 0,-8.000000 6.000000 0,-8.000000 3.000000 2,-2.000000 0.000000 1,-3.000000 0.000000 1,-3.000000 0.000000 2,-1.000000-2.000000-1,4.000000-3.000000-4,3.000000-3.000000-3,3.000000-2.000000-3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3"/>
    </inkml:context>
    <inkml:brush xml:id="br0">
      <inkml:brushProperty name="width" value="0.0256710797548294" units="cm"/>
      <inkml:brushProperty name="height" value="0.0256710797548294" units="cm"/>
      <inkml:brushProperty name="color" value="#F2385B"/>
      <inkml:brushProperty name="ignorePressure" value="0"/>
    </inkml:brush>
  </inkml:definitions>
  <inkml:trace contextRef="#ctx0" brushRef="#br0">63450.000000 33450.000000 856,'73.000000'23.000000'62,"-3.000000"-3.000000"-18 ,-3.000000-3.000000-17,-2.000000-2.000000-18,-3.000000-5.000000-9,1.000000-2.000000 1,-1.000000-3.000000-1,1.000000-3.000000-1,-3.000000-2.000000 1,-2.000000 0.000000 0,-3.000000 0.000000 1,-3.000000 0.000000-1,-7.000000 4.000000-5,-9.000000 10.000000-11,-10.000000 10.000000-13,-8.000000 9.000000-12,-9.000000 1.000000-1,-6.000000-6.000000 7,-6.000000-6.000000 7,-6.000000-6.000000 9,-4.000000-4.000000 3,1.000000 1.000000-2,-1.000000-1.000000-1,1.000000 1.000000-1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13"/>
    </inkml:context>
    <inkml:brush xml:id="br0">
      <inkml:brushProperty name="width" value="0.0400770641863346" units="cm"/>
      <inkml:brushProperty name="height" value="0.0400770641863346" units="cm"/>
      <inkml:brushProperty name="color" value="#F2385B"/>
      <inkml:brushProperty name="ignorePressure" value="0"/>
    </inkml:brush>
  </inkml:definitions>
  <inkml:trace contextRef="#ctx0" brushRef="#br0">62900.000000 34450.000000 548,'3.000000'73.000000'33,"6.000000"-3.000000"-10 ,7.000000-3.000000-9,6.000000-2.000000-8,1.000000-5.000000-3,-3.000000-2.000000 5,-3.000000-3.000000 4,-2.000000-3.000000 4,-3.000000-1.000000 2,1.000000 4.000000-3,-1.000000 3.000000-1,1.000000 3.000000-2,-1.000000-4.000000-2,1.000000-8.000000-2,-1.000000-10.000000-2,1.000000-9.000000-3,1.000000-15.000000-7,3.000000-18.000000-10,3.000000-19.000000-11,4.000000-18.000000-12,-3.000000-12.000000-2,-5.000000-3.000000 4,-7.000000-3.000000 6,-5.000000-2.000000 4,-3.000000-1.000000 4,4.000000 3.000000 6,3.000000 3.000000 4,3.000000 4.000000 5,3.000000 4.000000 3,3.000000 6.000000 3,3.000000 7.000000 3,4.000000 6.000000 2,1.000000 3.000000 0,0.000000 0.000000-1,0.000000 0.000000-2,0.000000 0.000000-2,3.000000 3.000000 2,6.000000 6.000000 5,7.000000 7.000000 4,6.000000 6.000000 6,-1.000000 7.000000 2,-5.000000 10.000000 0,-7.000000 10.000000 0,-5.000000 9.000000-1,-8.000000 7.000000-1,-5.000000 7.000000-3,-7.000000 6.000000-2,-5.000000 7.000000-3,-8.000000 0.000000-2,-5.000000-2.000000 0,-7.000000-3.000000 0,-5.000000-3.000000-2,-1.000000-6.000000 0,6.000000-5.000000-2,7.000000-7.000000-1,6.000000-5.000000-1,6.000000-15.000000-3,6.000000-22.000000-4,7.000000-22.000000-4,6.000000-21.000000-4,3.000000-10.000000-2,0.000000 3.000000-3,0.000000 3.000000 0,0.000000 4.000000-3,1.000000 2.000000 2,4.000000 4.000000 4,3.000000 3.000000 5,3.000000 3.000000 3,-1.000000 1.000000 4,-2.000000 1.000000 1,-3.000000-1.000000 3,-3.000000 1.000000 2,-4.000000 1.000000 1,-3.000000 3.000000 2,-3.000000 3.000000 1,-2.000000 4.000000 2,-1.000000 2.000000 1,3.000000 4.000000 1,3.000000 3.000000 0,4.000000 3.000000 1,1.000000 10.000000 3,0.000000 20.000000 4,0.000000 18.000000 6,0.000000 20.000000 5,-4.000000 13.000000 2,-5.000000 9.000000-2,-7.000000 10.000000-2,-5.000000 10.000000-1,-4.000000 7.000000-1,0.000000 6.000000-2,0.000000 7.000000-1,0.000000 6.000000-2,0.000000-2.000000-1,0.000000-9.000000-2,0.000000-10.000000-2,0.000000-8.000000-2,-2.000000-12.000000-2,-3.000000-12.000000-3,-3.000000-13.000000-2,-2.000000-12.000000-2,-3.000000-2.000000-1,1.000000 9.000000 1,-1.000000 10.000000 1,1.000000 10.000000 1,-6.000000 4.000000-4,-8.000000 0.000000-10,-10.000000 0.000000-9,-9.000000 0.000000-9,-9.000000-8.000000-9,-5.000000-16.000000-5,-7.000000-15.000000-6,-5.000000-15.000000-6,2.000000-11.000000-3,13.000000-2.000000 1,12.000000-3.000000 2,13.000000-3.000000 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0"/>
    </inkml:context>
    <inkml:brush xml:id="br0">
      <inkml:brushProperty name="width" value="0.0317516699433327" units="cm"/>
      <inkml:brushProperty name="height" value="0.0317516699433327" units="cm"/>
      <inkml:brushProperty name="color" value="#F2385B"/>
      <inkml:brushProperty name="ignorePressure" value="0"/>
    </inkml:brush>
  </inkml:definitions>
  <inkml:trace contextRef="#ctx0" brushRef="#br0">25900.000000 34250.000000 692,'-94.000000'-69.000000'56,"13.000000"13.000000"-11 ,12.000000 12.000000-11,13.000000 13.000000-11,6.000000 6.000000-8,0.000000 0.000000-4,0.000000 0.000000-3,0.000000 0.000000-5,-2.000000 1.000000-3,-3.000000 4.000000-2,-3.000000 3.000000-2,-2.000000 3.000000-2,0.000000 4.000000-2,7.000000 7.000000 2,6.000000 6.000000 1,7.000000 7.000000 0,4.000000 2.000000 1,3.000000 1.000000 0,3.000000-1.000000 0,4.000000 1.000000 1,2.000000 1.000000 0,4.000000 3.000000 3,3.000000 3.000000 1,3.000000 4.000000 3,3.000000 1.000000 1,3.000000 0.000000 0,3.000000 0.000000-1,4.000000 0.000000 1,4.000000 1.000000 0,6.000000 4.000000 1,7.000000 3.000000 0,6.000000 3.000000 0,3.000000 6.000000 0,0.000000 9.000000 2,0.000000 10.000000 0,0.000000 10.000000 1,-4.000000 5.000000 0,-5.000000 4.000000-2,-7.000000 3.000000 0,-5.000000 3.000000-1,-4.000000-7.000000-1,0.000000-15.000000 0,0.000000-15.000000 0,0.000000-16.000000-1,0.000000 6.000000 1,0.000000 28.000000-1,0.000000 28.000000 1,0.000000 29.000000 0,-2.000000 11.000000-1,-3.000000-2.000000 1,-3.000000-3.000000-1,-2.000000-3.000000 0,-5.000000-2.000000-1,-2.000000 0.000000-2,-3.000000 0.000000 0,-3.000000 0.000000-3,-1.000000-8.000000 0,4.000000-16.000000 1,3.000000-15.000000 0,3.000000-15.000000 0,1.000000-14.000000-5,1.000000-8.000000-8,-1.000000-10.000000-10,1.000000-9.000000-10,-1.000000-12.000000-3,1.000000-11.000000 1,-1.000000-14.000000 2,1.000000-11.000000 1,-1.000000-17.000000 0,1.000000-18.000000-1,-1.000000-19.000000-1,1.000000-18.000000-2,-1.000000-3.000000 4,1.000000 17.000000 7,-1.000000 15.000000 7,1.000000 16.000000 8</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0"/>
    </inkml:context>
    <inkml:brush xml:id="br0">
      <inkml:brushProperty name="width" value="0.0313107930123806" units="cm"/>
      <inkml:brushProperty name="height" value="0.0313107930123806" units="cm"/>
      <inkml:brushProperty name="color" value="#F2385B"/>
      <inkml:brushProperty name="ignorePressure" value="0"/>
    </inkml:brush>
  </inkml:definitions>
  <inkml:trace contextRef="#ctx0" brushRef="#br0">24650.000000 35500.000000 702,'96.000000'-138.000000'-17,"-5.000000"26.000000"9 ,-7.000000 24.000000 8,-5.000000 26.000000 10,-4.000000 16.000000 3,0.000000 10.000000-1,0.000000 10.000000 0,0.000000 9.000000 0,0.000000 4.000000 0,0.000000 1.000000 1,0.000000-1.000000 3,0.000000 1.000000 1,-4.000000 2.000000 1,-5.000000 7.000000-2,-7.000000 6.000000 0,-5.000000 7.000000-2,-8.000000 7.000000-1,-5.000000 9.000000 1,-7.000000 10.000000 0,-5.000000 10.000000-1,-9.000000 8.000000 1,-9.000000 10.000000-2,-10.000000 10.000000-1,-8.000000 9.000000-1,-9.000000 4.000000 0,-6.000000 1.000000-1,-6.000000-1.000000-1,-6.000000 1.000000 1,-10.000000 2.000000-5,-12.000000 7.000000-6,-13.000000 6.000000-9,-12.000000 7.000000-7,-4.000000-6.000000-4,7.000000-15.000000-3,6.000000-15.000000-1,7.000000-16.000000-1,4.000000-15.000000-2,3.000000-11.000000 0,3.000000-14.000000-1,4.000000-11.000000-1,4.000000-12.000000 2,6.000000-9.000000 3,7.000000-10.000000 4,6.000000-8.000000 3,3.000000-4.000000 1,0.000000 3.000000 1,0.000000 3.000000 0,0.000000 4.000000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0"/>
    </inkml:context>
    <inkml:brush xml:id="br0">
      <inkml:brushProperty name="width" value="0.0310366582125425" units="cm"/>
      <inkml:brushProperty name="height" value="0.0310366582125425" units="cm"/>
      <inkml:brushProperty name="color" value="#F2385B"/>
      <inkml:brushProperty name="ignorePressure" value="0"/>
    </inkml:brush>
  </inkml:definitions>
  <inkml:trace contextRef="#ctx0" brushRef="#br0">25150.000000 35200.000000 708,'182.000000'117.000000'7,"-33.000000"-16.000000"-1 ,-35.000000-15.000000-1,-34.000000-15.000000 0,-13.000000-4.000000 3,9.000000 9.000000 10,10.000000 10.000000 9,10.000000 10.000000 9,-1.000000-1.000000 2,-9.000000-9.000000-8,-10.000000-10.000000-6,-8.000000-8.000000-6,-9.000000-11.000000-4,-6.000000-8.000000 1,-6.000000-10.000000 1,-6.000000-9.000000 1,-4.000000-7.000000-10,1.000000-3.000000-18,-1.000000-3.000000-21,1.000000-2.000000-18,-4.000000-8.000000-9,-6.000000-8.000000 2,-6.000000-10.000000 3,-6.000000-9.000000 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6"/>
    </inkml:context>
    <inkml:brush xml:id="br0">
      <inkml:brushProperty name="width" value="0.0415702424943447" units="cm"/>
      <inkml:brushProperty name="height" value="0.0415702424943447" units="cm"/>
      <inkml:brushProperty name="color" value="#F2385B"/>
      <inkml:brushProperty name="ignorePressure" value="0"/>
    </inkml:brush>
  </inkml:definitions>
  <inkml:trace contextRef="#ctx0" brushRef="#br0">39300.000000 3300.000000 529,'-41.000000'1.000000'1,"19.000000"4.000000"4 ,19.000000 3.000000 2,19.000000 3.000000 4,15.000000-2.000000 2,13.000000-6.000000 1,12.000000-6.000000 2,13.000000-6.000000 1,6.000000-2.000000 0,0.000000 3.000000-2,0.000000 3.000000-1,0.000000 4.000000-2,-2.000000 2.000000 0,-3.000000 4.000000-1,-3.000000 3.000000 0,-2.000000 3.000000 1,-6.000000 4.000000 0,-6.000000 7.000000 1,-6.000000 6.000000 2,-6.000000 7.000000 2,-7.000000 7.000000 0,-6.000000 9.000000 1,-6.000000 10.000000 0,-6.000000 10.000000 1,-6.000000 7.000000-1,-2.000000 6.000000 0,-3.000000 7.000000 0,-3.000000 6.000000-1,-6.000000 3.000000-1,-5.000000 0.000000-1,-7.000000 0.000000-1,-5.000000 0.000000-2,-3.000000-7.000000-2,4.000000-11.000000-2,3.000000-14.000000-3,3.000000-11.000000-3,1.000000-20.000000-10,1.000000-24.000000-21,-1.000000-26.000000-21,1.000000-24.000000-19,-1.000000-10.000000-8,1.000000 6.000000 6,-1.000000 7.000000 6,1.000000 6.000000 6</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0"/>
    </inkml:context>
    <inkml:brush xml:id="br0">
      <inkml:brushProperty name="width" value="0.0310964286327362" units="cm"/>
      <inkml:brushProperty name="height" value="0.0310964286327362" units="cm"/>
      <inkml:brushProperty name="color" value="#F2385B"/>
      <inkml:brushProperty name="ignorePressure" value="0"/>
    </inkml:brush>
  </inkml:definitions>
  <inkml:trace contextRef="#ctx0" brushRef="#br0">27350.000000 34400.000000 707,'46.000000'26.000000'-4,"-5.000000"4.000000"-8 ,-7.000000 3.000000-8,-5.000000 3.000000-8,-8.000000 1.000000 1,-5.000000 1.000000 9,-7.000000-1.000000 11,-5.000000 1.000000 9,-6.000000 2.000000 4,-3.000000 7.000000-3,-3.000000 6.000000-3,-2.000000 7.000000-2,-6.000000-3.000000-3,-6.000000-8.000000-1,-6.000000-10.000000-1,-6.000000-9.000000-3,-4.000000-5.000000 1,1.000000 0.000000 1,-1.000000 0.000000 2,1.000000 0.000000 2,1.000000-2.000000 2,3.000000-3.000000 1,3.000000-3.000000 3,4.000000-2.000000 1,2.000000-3.000000 2,4.000000 1.000000 2,3.000000-1.000000 2,3.000000 1.000000 3,6.000000-3.000000 1,9.000000-2.000000 2,10.000000-3.000000 1,10.000000-3.000000 2,5.000000-2.000000 0,4.000000 0.000000-2,3.000000 0.000000-2,3.000000 0.000000-2,-2.000000 3.000000-1,-6.000000 6.000000 1,-6.000000 7.000000 1,-6.000000 6.000000 1,-4.000000 6.000000 1,1.000000 6.000000 3,-1.000000 7.000000 0,1.000000 6.000000 3,-3.000000 6.000000 0,-2.000000 6.000000 0,-3.000000 7.000000-2,-3.000000 6.000000 0,-2.000000 1.000000 0,0.000000-3.000000-3,0.000000-3.000000-1,0.000000-2.000000-2,0.000000-6.000000-2,0.000000-6.000000-2,0.000000-6.000000-2,0.000000-6.000000-2,3.000000-6.000000-6,6.000000-2.000000-12,7.000000-3.000000-12,6.000000-3.000000-11,4.000000-13.000000-6,4.000000-22.000000 2,3.000000-22.000000 1,3.000000-21.000000 2,3.000000-23.000000 1,3.000000-21.000000 1,3.000000-22.000000 2,4.000000-22.000000 2,-4.000000 3.000000 3,-9.000000 28.000000 6,-10.000000 28.000000 6,-8.000000 29.000000 7,-6.000000 11.000000 3,1.000000-2.000000 1,-1.000000-3.000000 2,1.000000-3.000000 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1"/>
    </inkml:context>
    <inkml:brush xml:id="br0">
      <inkml:brushProperty name="width" value="0.0300357025116682" units="cm"/>
      <inkml:brushProperty name="height" value="0.0300357025116682" units="cm"/>
      <inkml:brushProperty name="color" value="#F2385B"/>
      <inkml:brushProperty name="ignorePressure" value="0"/>
    </inkml:brush>
  </inkml:definitions>
  <inkml:trace contextRef="#ctx0" brushRef="#br0">28200.000000 34650.000000 732,'71.000000'-68.000000'1,"-5.000000"17.000000"2 ,-7.000000 15.000000 3,-5.000000 16.000000 1,-8.000000 9.000000 2,-5.000000 3.000000 1,-7.000000 3.000000 1,-5.000000 4.000000 1,-4.000000 1.000000 0,0.000000 0.000000 2,0.000000 0.000000 0,0.000000 0.000000 2,0.000000 3.000000-1,0.000000 6.000000-1,0.000000 7.000000-1,0.000000 6.000000-1,-2.000000 7.000000-3,-3.000000 10.000000-2,-3.000000 10.000000-4,-2.000000 9.000000-3,-6.000000 9.000000 0,-6.000000 9.000000 1,-6.000000 10.000000 3,-6.000000 10.000000 1,-4.000000 2.000000 3,1.000000-3.000000 0,-1.000000-3.000000 2,1.000000-2.000000 0,1.000000-8.000000 1,3.000000-8.000000-3,3.000000-10.000000-1,4.000000-9.000000-2,2.000000-9.000000-3,4.000000-5.000000-2,3.000000-7.000000-3,3.000000-5.000000-2,4.000000-8.000000-4,7.000000-5.000000-1,6.000000-7.000000-3,7.000000-5.000000-2,2.000000-8.000000 1,1.000000-5.000000 2,-1.000000-7.000000 2,1.000000-5.000000 3,1.000000-8.000000 0,3.000000-5.000000-5,3.000000-7.000000-4,4.000000-5.000000-4,-4.000000-1.000000-4,-9.000000 6.000000-4,-10.000000 7.000000-5,-8.000000 6.000000-3,-12.000000 4.000000 0,-12.000000 4.000000 5,-13.000000 3.000000 5,-12.000000 3.000000 5</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1"/>
    </inkml:context>
    <inkml:brush xml:id="br0">
      <inkml:brushProperty name="width" value="0.0309480689466" units="cm"/>
      <inkml:brushProperty name="height" value="0.0309480689466" units="cm"/>
      <inkml:brushProperty name="color" value="#F2385B"/>
      <inkml:brushProperty name="ignorePressure" value="0"/>
    </inkml:brush>
  </inkml:definitions>
  <inkml:trace contextRef="#ctx0" brushRef="#br0">28550.000000 35300.000000 710,'-44.000000'92.000000'2,"13.000000"-16.000000"1 ,12.000000-15.000000 2,13.000000-15.000000 2,6.000000-3.000000 2,0.000000 14.000000 4,0.000000 11.000000 2,0.000000 14.000000 3,1.000000 2.000000 1,4.000000-6.000000-1,3.000000-6.000000 0,3.000000-6.000000 0,3.000000-4.000000-1,3.000000 1.000000 0,3.000000-1.000000 1,4.000000 1.000000 0,2.000000-6.000000-1,4.000000-8.000000 0,3.000000-10.000000-2,3.000000-9.000000 0,4.000000-10.000000-6,7.000000-9.000000-8,6.000000-10.000000-8,7.000000-8.000000-9,4.000000-12.000000-8,3.000000-12.000000-7,3.000000-13.000000-8,4.000000-12.000000-8,-7.000000-2.000000 0,-16.000000 9.000000 6,-15.000000 10.000000 6,-15.000000 10.000000 6,-7.000000 2.000000 3,3.000000-3.000000 3,3.000000-3.000000 2,4.000000-2.000000 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30700.000000 34500.000000 999,'46.000000'1.000000'-2,"-5.000000"4.000000"-5 ,-7.000000 3.000000-6,-5.000000 3.000000-4,-4.000000 1.000000-1,0.000000 1.000000 5,0.000000-1.000000 4,0.000000 1.000000 4,-2.000000-1.000000 1,-3.000000 1.000000-3,-3.000000-1.000000-2,-2.000000 1.000000-3,-5.000000 1.000000-2,-2.000000 3.000000-2,-3.000000 3.000000-2,-3.000000 4.000000-1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1"/>
    </inkml:context>
    <inkml:brush xml:id="br0">
      <inkml:brushProperty name="width" value="0.0262626726180315" units="cm"/>
      <inkml:brushProperty name="height" value="0.0262626726180315" units="cm"/>
      <inkml:brushProperty name="color" value="#F2385B"/>
      <inkml:brushProperty name="ignorePressure" value="0"/>
    </inkml:brush>
  </inkml:definitions>
  <inkml:trace contextRef="#ctx0" brushRef="#br0">30900.000000 35200.000000 837,'-66.000000'182.000000'1,"19.000000"-33.000000"3 ,19.000000-35.000000 4,19.000000-34.000000 4,9.000000-18.000000 1,0.000000 1.000000-4,0.000000-1.000000-3,0.000000 1.000000-3,0.000000-1.000000-1,0.000000 1.000000 2,0.000000-1.000000 2,0.000000 1.000000 2,3.000000-1.000000 1,6.000000 1.000000 2,7.000000-1.000000 0,6.000000 1.000000 3,1.000000-4.000000-1,-3.000000-6.000000-2,-3.000000-6.000000-1,-2.000000-6.000000-3,-1.000000-13.000000-10,3.000000-19.000000-21,3.000000-18.000000-21,4.000000-19.000000-20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1"/>
    </inkml:context>
    <inkml:brush xml:id="br0">
      <inkml:brushProperty name="width" value="0.0248509682714939" units="cm"/>
      <inkml:brushProperty name="height" value="0.0248509682714939" units="cm"/>
      <inkml:brushProperty name="color" value="#F2385B"/>
      <inkml:brushProperty name="ignorePressure" value="0"/>
    </inkml:brush>
  </inkml:definitions>
  <inkml:trace contextRef="#ctx0" brushRef="#br0">31600.000000 34900.000000 885,'73.000000'-25.000000'1,"-3.000000"0.000000"4 ,-3.000000 0.000000 2,-2.000000 0.000000 4,-3.000000 0.000000 0,1.000000 0.000000-4,-1.000000 0.000000-2,1.000000 0.000000-4,-4.000000 3.000000-1,-6.000000 6.000000-1,-6.000000 7.000000 1,-6.000000 6.000000-1,-4.000000 1.000000 5,1.000000-3.000000 8,-1.000000-3.000000 10,1.000000-2.000000 8</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20:42"/>
    </inkml:context>
    <inkml:brush xml:id="br0">
      <inkml:brushProperty name="width" value="0.0307714343070984" units="cm"/>
      <inkml:brushProperty name="height" value="0.0307714343070984" units="cm"/>
      <inkml:brushProperty name="color" value="#F2385B"/>
      <inkml:brushProperty name="ignorePressure" value="0"/>
    </inkml:brush>
  </inkml:definitions>
  <inkml:trace contextRef="#ctx0" brushRef="#br0">32250.000000 34300.000000 714,'-2.000000'51.000000'2,"-3.000000"4.000000"9 ,-3.000000 3.000000 9,-2.000000 3.000000 9,-6.000000 4.000000 3,-6.000000 7.000000-2,-6.000000 6.000000-2,-6.000000 7.000000-3,-4.000000 2.000000-3,1.000000 1.000000-2,-1.000000-1.000000-2,1.000000 1.000000-3,2.000000-4.000000-3,7.000000-6.000000-2,6.000000-6.000000-3,7.000000-6.000000-3,5.000000-6.000000-5,7.000000-2.000000-9,6.000000-3.000000-9,7.000000-3.000000-8,4.000000-9.000000-4,3.000000-11.000000 2,3.000000-14.000000 2,4.000000-11.000000 2,2.000000-7.000000 2,4.000000 0.000000 2,3.000000 0.000000 2,3.000000 0.000000 2,-1.000000 0.000000 3,-2.000000 0.000000 3,-3.000000 0.000000 4,-3.000000 0.000000 3,-6.000000 3.000000 3,-5.000000 6.000000 2,-7.000000 7.000000 4,-5.000000 6.000000 1,-8.000000 7.000000 3,-5.000000 10.000000 2,-7.000000 10.000000 1,-5.000000 9.000000 2,-8.000000 6.000000 1,-5.000000 3.000000 1,-7.000000 3.000000 0,-5.000000 4.000000 0,-1.000000-4.000000 1,6.000000-9.000000-1,7.000000-10.000000 0,6.000000-8.000000 0,6.000000-8.000000 0,6.000000-2.000000-1,7.000000-3.000000 0,6.000000-3.000000 0,6.000000-6.000000-3,6.000000-5.000000-3,7.000000-7.000000-4,6.000000-5.000000-3,7.000000-6.000000-3,10.000000-3.000000-3,10.000000-3.000000-1,9.000000-2.000000-1,4.000000-1.000000-3,1.000000 3.000000-1,-1.000000 3.000000-2,1.000000 4.000000-1,-4.000000 4.000000 0,-6.000000 6.000000 3,-6.000000 7.000000 1,-6.000000 6.000000 4,-9.000000 7.000000-1,-8.000000 10.000000 0,-10.000000 10.000000-2,-9.000000 9.000000-1,-9.000000 6.000000-4,-5.000000 3.000000-5,-7.000000 3.000000-5,-5.000000 4.000000-7,-4.000000-6.000000-2,0.000000-11.000000-1,0.000000-14.000000-1,0.000000-11.000000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3"/>
    </inkml:context>
    <inkml:brush xml:id="br0">
      <inkml:brushProperty name="width" value="0.0389739237725735" units="cm"/>
      <inkml:brushProperty name="height" value="0.0389739237725735" units="cm"/>
      <inkml:brushProperty name="color" value="#F2385B"/>
      <inkml:brushProperty name="ignorePressure" value="0"/>
    </inkml:brush>
  </inkml:definitions>
  <inkml:trace contextRef="#ctx0" brushRef="#br0">11650.000000 46550.000000 564,'26.000000'-46.000000'-15,"4.000000"10.000000"4 ,3.000000 10.000000 4,3.000000 9.000000 5,-2.000000 4.000000 2,-6.000000 1.000000 0,-6.000000-1.000000 0,-6.000000 1.000000-1,-1.000000 1.000000 2,7.000000 3.000000 2,6.000000 3.000000 1,7.000000 4.000000 3,0.000000 1.000000 2,-2.000000 0.000000-1,-3.000000 0.000000 0,-3.000000 0.000000 1,-2.000000 1.000000 0,0.000000 4.000000-1,0.000000 3.000000 0,0.000000 3.000000-1,0.000000 1.000000 0,0.000000 1.000000-1,0.000000-1.000000-1,0.000000 1.000000-1,-2.000000 1.000000-1,-3.000000 3.000000 1,-3.000000 3.000000-1,-2.000000 4.000000-1,-1.000000-1.000000 1,3.000000-3.000000-1,3.000000-3.000000 1,4.000000-2.000000 0,1.000000-3.000000 0,0.000000 1.000000 0,0.000000-1.000000 0,0.000000 1.000000 0,0.000000-3.000000 1,0.000000-2.000000-1,0.000000-3.000000 0,0.000000-3.000000 0,0.000000-2.000000-1,0.000000 0.000000 0,0.000000 0.000000 0,0.000000 0.000000 0,0.000000 0.000000-1,0.000000 0.000000 1,0.000000 0.000000 0,0.000000 0.000000 1,0.000000 0.000000-1,0.000000 0.000000 0,0.000000 0.000000 0,0.000000 0.000000-1,0.000000 0.000000 1,0.000000 0.000000-1,0.000000 0.000000 1,0.000000 0.000000 1,0.000000 0.000000-1,0.000000 0.000000 0,0.000000 0.000000 0,0.000000 0.000000 0,0.000000 1.000000 0,0.000000 4.000000-1,0.000000 3.000000 1,0.000000 3.000000 0,0.000000 3.000000 0,0.000000 3.000000 0,0.000000 3.000000 1,0.000000 4.000000 0,0.000000-1.000000 0,0.000000-3.000000-1,0.000000-3.000000 0,0.000000-2.000000-1,0.000000-5.000000 1,0.000000-2.000000 0,0.000000-3.000000 0,0.000000-3.000000 1,0.000000-2.000000-1,0.000000 0.000000-1,0.000000 0.000000-4,0.000000 0.000000-1,0.000000 0.000000-1,0.000000 0.000000 1,0.000000 0.000000 1,0.000000 0.000000 1,0.000000 0.000000 0,0.000000 0.000000 1,0.000000 0.000000 1,0.000000 0.000000 0,0.000000 1.000000-1,0.000000 4.000000 1,0.000000 3.000000 0,0.000000 3.000000 0,0.000000 1.000000-1,0.000000 1.000000 0,0.000000-1.000000-1,0.000000 1.000000 0,-2.000000 1.000000-1,-3.000000 3.000000 1,-3.000000 3.000000 1,-2.000000 4.000000 0,-1.000000 1.000000 0,3.000000 0.000000 0,3.000000 0.000000 1,4.000000 0.000000-1,-1.000000 0.000000 1,-3.000000 0.000000 1,-3.000000 0.000000 0,-2.000000 0.000000 0,0.000000 0.000000 1,7.000000 0.000000 0,6.000000 0.000000 1,7.000000 0.000000-1,0.000000-2.000000 1,-2.000000-3.000000-1,-3.000000-3.000000 1,-3.000000-2.000000-1,-2.000000-3.000000 0,0.000000 1.000000 1,0.000000-1.000000-1,0.000000 1.000000 1,0.000000-1.000000-1,0.000000 1.000000 1,0.000000-1.000000-2,0.000000 1.000000 1,0.000000-3.000000-1,0.000000-2.000000 1,0.000000-3.000000 0,0.000000-3.000000 1,1.000000-1.000000-1,4.000000 4.000000 1,3.000000 3.000000-1,3.000000 3.000000-1,1.000000-1.000000 1,1.000000-2.000000-1,-1.000000-3.000000 1,1.000000-3.000000 0,-3.000000-2.000000-1,-2.000000 0.000000 1,-3.000000 0.000000-1,-3.000000 0.000000 0,1.000000 0.000000-1,6.000000 0.000000 0,7.000000 0.000000 0,6.000000 0.000000-2,-1.000000-2.000000 1,-5.000000-3.000000 0,-7.000000-3.000000 0,-5.000000-2.000000 1,-3.000000-1.000000 0,4.000000 3.000000 1,3.000000 3.000000-1,3.000000 4.000000 1,1.000000-1.000000-1,1.000000-3.000000 1,-1.000000-3.000000-1,1.000000-2.000000 1,2.000000-5.000000-1,7.000000-2.000000-1,6.000000-3.000000 0,7.000000-3.000000-1,-1.000000-1.000000 0,-6.000000 4.000000 1,-6.000000 3.000000 0,-6.000000 3.000000 0,-4.000000 3.000000 1,1.000000 3.000000-1,-1.000000 3.000000 0,1.000000 4.000000-1,-1.000000-1.000000 1,1.000000-3.000000 0,-1.000000-3.000000 0,1.000000-2.000000 1,-1.000000-1.000000-1,1.000000 3.000000 1,-1.000000 3.000000 0,1.000000 4.000000 0,-1.000000-1.000000 0,1.000000-3.000000 0,-1.000000-3.000000 0,1.000000-2.000000 0,-3.000000-1.000000 0,-2.000000 3.000000 0,-3.000000 3.000000 0,-3.000000 4.000000 0,-1.000000 1.000000 0,4.000000 0.000000-1,3.000000 0.000000 1,3.000000 0.000000 0,1.000000-2.000000-1,1.000000-3.000000 1,-1.000000-3.000000 0,1.000000-2.000000-1,-1.000000-1.000000 1,1.000000 3.000000 0,-1.000000 3.000000 0,1.000000 4.000000-1,-1.000000 1.000000 1,1.000000 0.000000 0,-1.000000 0.000000-1,1.000000 0.000000 1,-1.000000 0.000000 0,1.000000 0.000000 0,-1.000000 0.000000-1,1.000000 0.000000 1,1.000000 0.000000 0,3.000000 0.000000-1,3.000000 0.000000 1,4.000000 0.000000 0,-1.000000-2.000000 0,-3.000000-3.000000 1,-3.000000-3.000000 1,-2.000000-2.000000 1,-1.000000-1.000000 0,3.000000 3.000000 0,3.000000 3.000000-2,4.000000 4.000000 0,-1.000000 1.000000 0,-3.000000 0.000000-1,-3.000000 0.000000 1,-2.000000 0.000000-1,-1.000000-2.000000 0,3.000000-3.000000 0,3.000000-3.000000 0,4.000000-2.000000 0,1.000000-1.000000 1,0.000000 3.000000 0,0.000000 3.000000 1,0.000000 4.000000 0,-2.000000-1.000000 1,-3.000000-3.000000 0,-3.000000-3.000000 1,-2.000000-2.000000-1,-1.000000-1.000000 0,3.000000 3.000000 0,3.000000 3.000000-1,4.000000 4.000000-1,1.000000 1.000000 1,0.000000 0.000000-1,0.000000 0.000000 2,0.000000 0.000000-1,0.000000-2.000000 0,0.000000-3.000000 0,0.000000-3.000000 0,0.000000-2.000000 0,-2.000000-1.000000-1,-3.000000 3.000000 0,-3.000000 3.000000 0,-2.000000 4.000000 0,-1.000000 1.000000-1,3.000000 0.000000 1,3.000000 0.000000 0,4.000000 0.000000 0,1.000000 0.000000 0,0.000000 0.000000 0,0.000000 0.000000 0,0.000000 0.000000 0,4.000000 0.000000 0,10.000000 0.000000 0,10.000000 0.000000 1,9.000000 0.000000 0,6.000000 0.000000 0,3.000000 0.000000 0,3.000000 0.000000 1,4.000000 0.000000 0,-6.000000 0.000000-1,-11.000000 0.000000 1,-14.000000 0.000000-1,-11.000000 0.000000 0,-7.000000 0.000000-1,0.000000 0.000000 1,0.000000 0.000000-1,0.000000 0.000000 1,0.000000 0.000000-2,0.000000 0.000000 0,0.000000 0.000000 0,0.000000 0.000000-2,0.000000 0.000000 0,0.000000 0.000000 1,0.000000 0.000000 1,0.000000 0.000000 0,0.000000 0.000000 0,0.000000 0.000000 1,0.000000 0.000000-1,0.000000 0.000000 1,1.000000 0.000000 0,4.000000 0.000000 0,3.000000 0.000000 0,3.000000 0.000000 0,-1.000000-2.000000-1,-2.000000-3.000000 1,-3.000000-3.000000-1,-3.000000-2.000000 1,-2.000000-3.000000-1,0.000000 1.000000 0,0.000000-1.000000 0,0.000000 1.000000 1,1.000000 1.000000 0,4.000000 3.000000-1,3.000000 3.000000 1,3.000000 4.000000-1,-2.000000-1.000000 1,-6.000000-3.000000-1,-6.000000-3.000000 1,-6.000000-2.000000 0,-2.000000-1.000000-1,3.000000 3.000000 1,3.000000 3.000000 0,4.000000 4.000000-1,1.000000-1.000000 1,0.000000-3.000000 0,0.000000-3.000000 0,0.000000-2.000000-1,1.000000-3.000000 1,4.000000 1.000000 0,3.000000-1.000000-1,3.000000 1.000000 1,-2.000000 1.000000-1,-6.000000 3.000000 1,-6.000000 3.000000 0,-6.000000 4.000000-1,-2.000000-1.000000 1,3.000000-3.000000-1,3.000000-3.000000 1,4.000000-2.000000 0,1.000000-3.000000-1,0.000000 1.000000 1,0.000000-1.000000 0,0.000000 1.000000-1,6.000000-1.000000 1,13.000000 1.000000 0,12.000000-1.000000 0,13.000000 1.000000 0,-1.000000-1.000000 1,-11.000000 1.000000-1,-14.000000-1.000000 0,-11.000000 1.000000 0,-7.000000-1.000000 0,0.000000 1.000000 0,0.000000-1.000000-1,0.000000 1.000000 1,-2.000000-1.000000 0,-3.000000 1.000000-2,-3.000000-1.000000 1,-2.000000 1.000000-1,-1.000000-1.000000 0,3.000000 1.000000-1,3.000000-1.000000 1,4.000000 1.000000-1,-1.000000-1.000000 1,-3.000000 1.000000 0,-3.000000-1.000000 0,-2.000000 1.000000 1,-1.000000 1.000000 0,3.000000 3.000000 0,3.000000 3.000000 0,4.000000 4.000000 1,-1.000000-1.000000-1,-3.000000-3.000000-1,-3.000000-3.000000 0,-2.000000-2.000000-1,-3.000000-3.000000 0,1.000000 1.000000-1,-1.000000-1.000000 1,1.000000 1.000000-1,1.000000-1.000000 0,3.000000 1.000000 1,3.000000-1.000000 1,4.000000 1.000000 0,-1.000000 1.000000 0,-3.000000 3.000000 1,-3.000000 3.000000-1,-2.000000 4.000000 1,-5.000000-1.000000 0,-2.000000-3.000000 0,-3.000000-3.000000-1,-3.000000-2.000000 0,1.000000-1.000000 0,6.000000 3.000000 0,7.000000 3.000000 0,6.000000 4.000000 1,1.000000 1.000000-1,-3.000000 0.000000 1,-3.000000 0.000000-1,-2.000000 0.000000 1,-5.000000-2.000000-1,-2.000000-3.000000 0,-3.000000-3.000000 1,-3.000000-2.000000-1,-1.000000-1.000000 0,4.000000 3.000000 0,3.000000 3.000000 1,3.000000 4.000000-1,3.000000 1.000000 1,3.000000 0.000000-1,3.000000 0.000000 0,4.000000 0.000000 1,-1.000000 0.000000-1,-3.000000 0.000000 0,-3.000000 0.000000 0,-2.000000 0.000000 1,-1.000000 0.000000-1,3.000000 0.000000 1,3.000000 0.000000-1,4.000000 0.000000 0,-1.000000 0.000000 1,-3.000000 0.000000 0,-3.000000 0.000000 0,-2.000000 0.000000 1,-1.000000 1.000000 1,3.000000 4.000000-1,3.000000 3.000000-1,4.000000 3.000000 0,-1.000000-1.000000 0,-3.000000-2.000000 0,-3.000000-3.000000 0,-2.000000-3.000000 0,-3.000000-1.000000 1,1.000000 4.000000-1,-1.000000 3.000000 0,1.000000 3.000000 1,-3.000000 1.000000-1,-2.000000 1.000000 0,-3.000000-1.000000 0,-3.000000 1.000000 0,-1.000000-1.000000 0,4.000000 1.000000 0,3.000000-1.000000 0,3.000000 1.000000 0,1.000000-3.000000 0,1.000000-2.000000 0,-1.000000-3.000000 1,1.000000-3.000000-1,-3.000000-1.000000 1,-2.000000 4.000000-1,-3.000000 3.000000 1,-3.000000 3.000000-1,-1.000000-1.000000 0,4.000000-2.000000 0,3.000000-3.000000 0,3.000000-3.000000 0,-1.000000-1.000000 0,-2.000000 4.000000 0,-3.000000 3.000000 0,-3.000000 3.000000 0,-1.000000-1.000000 0,4.000000-2.000000 0,3.000000-3.000000 0,3.000000-3.000000 0,3.000000-2.000000 1,3.000000 0.000000-1,3.000000 0.000000 0,4.000000 0.000000 0,1.000000 0.000000 0,0.000000 0.000000-1,0.000000 0.000000 0,0.000000 0.000000 0,0.000000 0.000000 0,0.000000 0.000000-1,0.000000 0.000000 1,0.000000 0.000000 1,-2.000000 0.000000 0,-3.000000 0.000000-1,-3.000000 0.000000 1,-2.000000 0.000000 0,-1.000000 0.000000 0,3.000000 0.000000-1,3.000000 0.000000 1,4.000000 0.000000 0,1.000000 0.000000 0,0.000000 0.000000-1,0.000000 0.000000 1,0.000000 0.000000 0,-2.000000 1.000000 0,-3.000000 4.000000 0,-3.000000 3.000000 0,-2.000000 3.000000 0,-1.000000 1.000000-1,3.000000 1.000000 1,3.000000-1.000000 0,4.000000 1.000000 0,-1.000000-3.000000-1,-3.000000-2.000000 1,-3.000000-3.000000 0,-2.000000-3.000000-1,-5.000000-1.000000 1,-2.000000 4.000000 0,-3.000000 3.000000 0,-3.000000 3.000000-1,2.000000 1.000000 1,10.000000 1.000000 1,10.000000-1.000000 0,9.000000 1.000000 1,-1.000000-1.000000 1,-8.000000 1.000000-1,-10.000000-1.000000 1,-9.000000 1.000000-1,-2.000000-1.000000 1,6.000000 1.000000-1,7.000000-1.000000 0,6.000000 1.000000 0,3.000000-1.000000-1,0.000000 1.000000 1,0.000000-1.000000 0,0.000000 1.000000 0,0.000000-1.000000 1,0.000000 1.000000 0,0.000000-1.000000 0,0.000000 1.000000 0,0.000000-1.000000 0,0.000000 1.000000 0,0.000000-1.000000 1,0.000000 1.000000 0,-2.000000-1.000000-1,-3.000000 1.000000 0,-3.000000-1.000000 0,-2.000000 1.000000-2,0.000000-3.000000 2,7.000000-2.000000 0,6.000000-3.000000 3,7.000000-3.000000 1,-1.000000-2.000000 1,-6.000000 0.000000-2,-6.000000 0.000000-2,-6.000000 0.000000-1,-1.000000 0.000000 0,7.000000 0.000000 0,6.000000 0.000000 0,7.000000 0.000000 0,-1.000000 0.000000 0,-6.000000 0.000000 0,-6.000000 0.000000-1,-6.000000 0.000000 0,-4.000000 0.000000 0,1.000000 0.000000 0,-1.000000 0.000000-1,1.000000 0.000000 1,-1.000000 0.000000 0,1.000000 0.000000 0,-1.000000 0.000000 1,1.000000 0.000000-1,2.000000 0.000000 1,7.000000 0.000000 0,6.000000 0.000000 0,7.000000 0.000000 1,2.000000-2.000000-1,1.000000-3.000000-2,-1.000000-3.000000-1,1.000000-2.000000-1,-3.000000-3.000000-2,-2.000000 1.000000 0,-3.000000-1.000000-1,-3.000000 1.000000-1,-4.000000-1.000000-3,-3.000000 1.000000-6,-3.000000-1.000000-8,-2.000000 1.000000-6,-5.000000-1.000000-5,-2.000000 1.000000-5,-3.000000-1.000000-4,-3.000000 1.000000-3,-6.000000-3.000000-3,-5.000000-2.000000 1,-7.000000-3.000000 0,-5.000000-3.000000 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4"/>
    </inkml:context>
    <inkml:brush xml:id="br0">
      <inkml:brushProperty name="width" value="0.0284609086811543" units="cm"/>
      <inkml:brushProperty name="height" value="0.0284609086811543" units="cm"/>
      <inkml:brushProperty name="color" value="#F2385B"/>
      <inkml:brushProperty name="ignorePressure" value="0"/>
    </inkml:brush>
  </inkml:definitions>
  <inkml:trace contextRef="#ctx0" brushRef="#br0">14650.000000 47900.000000 772,'-46.000000'26.000000'0,"10.000000"4.000000"-1 ,10.000000 3.000000-1,9.000000 3.000000-1,4.000000 7.000000-2,1.000000 14.000000 0,-1.000000 11.000000-2,1.000000 14.000000-1,-1.000000 8.000000 2,1.000000 7.000000 4,-1.000000 6.000000 4,1.000000 7.000000 5,-3.000000 4.000000 2,-2.000000 3.000000 3,-3.000000 3.000000 1,-3.000000 4.000000 2,-2.000000 8.000000 1,0.000000 17.000000-2,0.000000 15.000000 0,0.000000 16.000000-2,-4.000000 15.000000-1,-5.000000 16.000000 2,-7.000000 15.000000-1,-5.000000 17.000000 1,-4.000000 10.000000-1,0.000000 6.000000 0,0.000000 7.000000-2,0.000000 6.000000 0,0.000000 6.000000-1,0.000000 6.000000-1,0.000000 7.000000 0,0.000000 6.000000-1,1.000000-8.000000-1,4.000000-22.000000-1,3.000000-22.000000-1,3.000000-21.000000 0,3.000000-21.000000-2,3.000000-19.000000-1,3.000000-18.000000 0,4.000000-19.000000-2,2.000000-19.000000 1,4.000000-19.000000 0,3.000000-18.000000 1,3.000000-19.000000 1,3.000000-12.000000 0,3.000000-2.000000-2,3.000000-3.000000 0,4.000000-3.000000-2,-3.000000-9.000000-7,-5.000000-11.000000-15,-7.000000-14.000000-15,-5.000000-11.000000-14,-6.000000-15.000000-3,-3.000000-16.000000 6,-3.000000-15.000000 8,-2.000000-15.000000 6,-5.000000-11.000000 7,-2.000000-2.000000 6,-3.000000-3.000000 6,-3.000000-3.000000 6,2.000000 2.000000 4,10.000000 10.000000 2,10.000000 10.000000 1,9.000000 9.000000 2,4.000000 6.000000 0,1.000000 3.000000 1,-1.000000 3.000000 0,1.000000 4.000000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4"/>
    </inkml:context>
    <inkml:brush xml:id="br0">
      <inkml:brushProperty name="width" value="0.0297147762030363" units="cm"/>
      <inkml:brushProperty name="height" value="0.0297147762030363" units="cm"/>
      <inkml:brushProperty name="color" value="#F2385B"/>
      <inkml:brushProperty name="ignorePressure" value="0"/>
    </inkml:brush>
  </inkml:definitions>
  <inkml:trace contextRef="#ctx0" brushRef="#br0">12500.000000 54300.000000 740,'-46.000000'46.000000'-4,"10.000000"-5.000000"3 ,10.000000-7.000000 3,9.000000-5.000000 2,6.000000-4.000000 0,3.000000 0.000000 0,3.000000 0.000000-2,4.000000 0.000000-1,1.000000 9.000000 0,0.000000 19.000000 2,0.000000 19.000000 1,0.000000 19.000000 1,1.000000 12.000000 2,4.000000 6.000000 2,3.000000 7.000000 1,3.000000 6.000000 3,3.000000-1.000000 1,3.000000-5.000000 1,3.000000-7.000000 1,4.000000-5.000000 2,2.000000-11.000000-1,4.000000-11.000000-1,3.000000-14.000000-3,3.000000-11.000000-2,7.000000-15.000000-1,14.000000-16.000000 1,11.000000-15.000000-1,14.000000-15.000000 0,7.000000-21.000000-1,3.000000-25.000000 0,3.000000-25.000000-2,4.000000-25.000000-2,2.000000-19.000000-1,4.000000-12.000000-4,3.000000-13.000000-2,3.000000-12.000000-3,-1.000000-7.000000-3,-2.000000 1.000000-3,-3.000000-1.000000-1,-3.000000 1.000000-3,-10.000000 12.000000-2,-16.000000 25.000000 1,-15.000000 25.000000-2,-15.000000 25.000000 1,-11.000000 15.000000-6,-2.000000 7.000000-9,-3.000000 6.000000-10,-3.000000 7.000000-10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7"/>
    </inkml:context>
    <inkml:brush xml:id="br0">
      <inkml:brushProperty name="width" value="0.0227916799485683" units="cm"/>
      <inkml:brushProperty name="height" value="0.0227916799485683" units="cm"/>
      <inkml:brushProperty name="color" value="#F2385B"/>
      <inkml:brushProperty name="ignorePressure" value="0"/>
    </inkml:brush>
  </inkml:definitions>
  <inkml:trace contextRef="#ctx0" brushRef="#br0">41100.000000 2900.000000 965,'46.000000'25.000000'1,"-5.000000"0.000000"4 ,-7.000000 0.000000 4,-5.000000 0.000000 2,-8.000000 1.000000-3,-5.000000 4.000000-10,-7.000000 3.000000-10,-5.000000 3.000000-11,-4.000000-1.000000-6,0.000000-2.000000-2,0.000000-3.000000-2,0.000000-3.000000-1,1.000000-4.000000 3,4.000000-3.000000 7,3.000000-3.000000 6,3.000000-2.000000 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4"/>
    </inkml:context>
    <inkml:brush xml:id="br0">
      <inkml:brushProperty name="width" value="0.0244263801723719" units="cm"/>
      <inkml:brushProperty name="height" value="0.0244263801723719" units="cm"/>
      <inkml:brushProperty name="color" value="#F2385B"/>
      <inkml:brushProperty name="ignorePressure" value="0"/>
    </inkml:brush>
  </inkml:definitions>
  <inkml:trace contextRef="#ctx0" brushRef="#br0">8650.000000 57650.000000 900,'-69.000000'78.000000'-46,"13.000000"6.000000"18 ,12.000000 7.000000 16,13.000000 6.000000 17,6.000000 1.000000 8,0.000000-3.000000-3,0.000000-3.000000-2,0.000000-2.000000-2,1.000000-9.000000-1,4.000000-12.000000 3,3.000000-13.000000 1,3.000000-12.000000 2,-1.000000 2.000000 2,-2.000000 20.000000 1,-3.000000 18.000000 1,-3.000000 20.000000 1,1.000000 2.000000 0,6.000000-12.000000-3,7.000000-13.000000-3,6.000000-12.000000-2,1.000000-10.000000-3,-3.000000-6.000000-4,-3.000000-6.000000-5,-2.000000-6.000000-3,-1.000000-12.000000-7,3.000000-15.000000-10,3.000000-15.000000-10,4.000000-16.000000-8,2.000000-16.000000-2,4.000000-16.000000 6,3.000000-15.000000 8,3.000000-15.000000 7,-1.000000-3.000000 6,-2.000000 14.000000 3,-3.000000 11.000000 4,-3.000000 14.000000 5</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4"/>
    </inkml:context>
    <inkml:brush xml:id="br0">
      <inkml:brushProperty name="width" value="0.0226810518652201" units="cm"/>
      <inkml:brushProperty name="height" value="0.0226810518652201" units="cm"/>
      <inkml:brushProperty name="color" value="#F2385B"/>
      <inkml:brushProperty name="ignorePressure" value="0"/>
    </inkml:brush>
  </inkml:definitions>
  <inkml:trace contextRef="#ctx0" brushRef="#br0">8400.000000 57050.000000 969,'73.000000'-68.000000'1,"-3.000000"17.000000"-1 ,-3.000000 15.000000 1,-2.000000 16.000000 0,0.000000 9.000000-1,7.000000 3.000000-1,6.000000 3.000000 0,7.000000 4.000000-2,-4.000000 4.000000 1,-12.000000 6.000000 4,-13.000000 7.000000 3,-12.000000 6.000000 3,-9.000000 4.000000 0,-2.000000 4.000000-2,-3.000000 3.000000-2,-3.000000 3.000000-2,-4.000000 1.000000-8,-3.000000 1.000000-11,-3.000000-1.000000-10,-2.000000 1.000000-12,-5.000000-3.000000-2,-2.000000-2.000000 6,-3.000000-3.000000 8,-3.000000-3.000000 6</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5"/>
    </inkml:context>
    <inkml:brush xml:id="br0">
      <inkml:brushProperty name="width" value="0.0300129354000092" units="cm"/>
      <inkml:brushProperty name="height" value="0.0300129354000092" units="cm"/>
      <inkml:brushProperty name="color" value="#F2385B"/>
      <inkml:brushProperty name="ignorePressure" value="0"/>
    </inkml:brush>
  </inkml:definitions>
  <inkml:trace contextRef="#ctx0" brushRef="#br0">9200.000000 58450.000000 733,'-68.000000'93.000000'-12,"17.000000"-11.000000"2 ,15.000000-14.000000 1,16.000000-11.000000 1,5.000000-7.000000 2,-2.000000 0.000000 4,-3.000000 0.000000 4,-3.000000 0.000000 3,-1.000000-4.000000 2,4.000000-5.000000 0,3.000000-7.000000 1,3.000000-5.000000-1,6.000000-14.000000-1,9.000000-18.000000-4,10.000000-19.000000-4,10.000000-18.000000-5,4.000000-10.000000-1,0.000000 0.000000 1,0.000000 0.000000 0,0.000000 0.000000 1,1.000000 1.000000 1,4.000000 4.000000 3,3.000000 3.000000 3,3.000000 3.000000 1,-1.000000 4.000000 3,-2.000000 7.000000 1,-3.000000 6.000000 2,-3.000000 7.000000 2,-1.000000 11.000000 0,4.000000 20.000000 1,3.000000 18.000000 0,3.000000 20.000000 0,-4.000000 8.000000 0,-8.000000 1.000000-2,-10.000000-1.000000 0,-9.000000 1.000000-1,-4.000000-4.000000-1,4.000000-6.000000-2,3.000000-6.000000-1,3.000000-6.000000-1,4.000000-6.000000-1,7.000000-2.000000-2,6.000000-3.000000-2,7.000000-3.000000-1,0.000000-10.000000-1,-2.000000-16.000000 1,-3.000000-15.000000 1,-3.000000-15.000000 1,1.000000-12.000000-1,6.000000-6.000000-2,7.000000-6.000000-3,6.000000-6.000000-2,1.000000-2.000000 0,-3.000000 3.000000 1,-3.000000 3.000000 1,-2.000000 4.000000 1,-5.000000 2.000000 2,-2.000000 4.000000 1,-3.000000 3.000000 1,-3.000000 3.000000 0,-4.000000 9.000000 3,-3.000000 16.000000 2,-3.000000 15.000000 3,-2.000000 17.000000 3,-5.000000 11.000000 0,-2.000000 10.000000 0,-3.000000 10.000000-2,-3.000000 9.000000-1,-2.000000 4.000000 0,0.000000 1.000000-1,0.000000-1.000000 0,0.000000 1.000000 0,6.000000-9.000000-1,13.000000-15.000000-2,12.000000-15.000000-2,13.000000-16.000000-1,4.000000-18.000000-1,-3.000000-18.000000 0,-3.000000-19.000000 1,-2.000000-18.000000 0,-1.000000-12.000000-1,3.000000-3.000000-3,3.000000-3.000000-3,4.000000-2.000000-2,-1.000000 0.000000 0,-3.000000 7.000000 0,-3.000000 6.000000 1,-2.000000 7.000000 1,-8.000000 5.000000 2,-8.000000 7.000000 3,-10.000000 6.000000 3,-9.000000 7.000000 2,-7.000000 13.000000 7,-3.000000 22.000000 9,-3.000000 22.000000 10,-2.000000 23.000000 10,-5.000000 17.000000 1,-2.000000 17.000000-6,-3.000000 15.000000-7,-3.000000 16.000000-5,-1.000000 15.000000-6,4.000000 16.000000-4,3.000000 15.000000-4,3.000000 17.000000-3,1.000000 5.000000-2,1.000000-3.000000-1,-1.000000-3.000000 1,1.000000-2.000000-1,-1.000000-6.000000-1,1.000000-6.000000 1,-1.000000-6.000000 0,1.000000-6.000000-1,1.000000-10.000000 0,3.000000-12.000000-1,3.000000-13.000000-1,4.000000-12.000000-1,1.000000-15.000000-3,0.000000-15.000000-1,0.000000-15.000000-4,0.000000-16.000000-2,0.000000-16.000000-3,0.000000-16.000000-4,0.000000-15.000000-3,0.000000-15.000000-3,0.000000-21.000000-2,0.000000-25.000000 1,0.000000-25.000000 1,0.000000-25.000000 1,0.000000-24.000000-1,0.000000-21.000000-1,0.000000-22.000000-3,0.000000-22.000000-1,1.000000-7.000000 2,4.000000 10.000000 7,3.000000 10.000000 6,3.000000 9.000000 6,1.000000 17.000000 4,1.000000 25.000000 2,-1.000000 25.000000 1,1.000000 25.000000 1,-3.000000 20.000000 1,-2.000000 16.000000 0,-3.000000 15.000000 1,-3.000000 17.000000 1,1.000000 8.000000 2,6.000000 4.000000 4,7.000000 3.000000 6,6.000000 3.000000 4,6.000000 3.000000 2,6.000000 3.000000 2,7.000000 3.000000 1,6.000000 4.000000 1,4.000000 5.000000-1,4.000000 10.000000-3,3.000000 10.000000-2,3.000000 9.000000-2,-1.000000 6.000000-3,-2.000000 3.000000-2,-3.000000 3.000000-2,-3.000000 4.000000-2,-6.000000-1.000000-2,-5.000000-3.000000-1,-7.000000-3.000000-2,-5.000000-2.000000-1,-8.000000-3.000000 0,-5.000000 1.000000 1,-7.000000-1.000000 0,-5.000000 1.000000 1,-9.000000 1.000000 1,-9.000000 3.000000-1,-10.000000 3.000000 1,-8.000000 4.000000-1,-8.000000-3.000000 0,-2.000000-5.000000-3,-3.000000-7.000000 0,-3.000000-5.000000-2,-1.000000-6.000000-2,4.000000-3.000000-2,3.000000-3.000000-2,3.000000-2.000000-2,4.000000-9.000000-3,7.000000-12.000000-5,6.000000-13.000000-3,7.000000-12.000000-4,2.000000-5.000000-1,1.000000 3.000000 3,-1.000000 3.000000 2,1.000000 4.000000 4</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6"/>
    </inkml:context>
    <inkml:brush xml:id="br0">
      <inkml:brushProperty name="width" value="0.0252847447991371" units="cm"/>
      <inkml:brushProperty name="height" value="0.0252847447991371" units="cm"/>
      <inkml:brushProperty name="color" value="#F2385B"/>
      <inkml:brushProperty name="ignorePressure" value="0"/>
    </inkml:brush>
  </inkml:definitions>
  <inkml:trace contextRef="#ctx0" brushRef="#br0">12350.000000 56500.000000 870,'-2.000000'50.000000'-48,"-3.000000"0.000000"12 ,-3.000000 0.000000 11,-2.000000 0.000000 11,-1.000000 0.000000 9,3.000000 0.000000 7,3.000000 0.000000 6,4.000000 0.000000 6,1.000000 6.000000 5,0.000000 13.000000 2,0.000000 12.000000 2,0.000000 13.000000 1,-2.000000 6.000000 0,-3.000000 0.000000-2,-3.000000 0.000000-2,-2.000000 0.000000-2,-5.000000 1.000000-3,-2.000000 4.000000-2,-3.000000 3.000000-2,-3.000000 3.000000-3,1.000000-4.000000-2,6.000000-8.000000-1,7.000000-10.000000-2,6.000000-9.000000-2,3.000000-12.000000-2,0.000000-11.000000-4,0.000000-14.000000-4,0.000000-11.000000-3,3.000000-11.000000-4,6.000000-5.000000-1,7.000000-7.000000-1,6.000000-5.000000-2,6.000000-6.000000-2,6.000000-3.000000-3,7.000000-3.000000-3,6.000000-2.000000-2,-2.000000-3.000000 1,-9.000000 1.000000 5,-10.000000-1.000000 5,-8.000000 1.000000 5,-6.000000-3.000000 3,1.000000-2.000000 1,-1.000000-3.000000 2,1.000000-3.000000 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6"/>
    </inkml:context>
    <inkml:brush xml:id="br0">
      <inkml:brushProperty name="width" value="0.0244754496961832" units="cm"/>
      <inkml:brushProperty name="height" value="0.0244754496961832" units="cm"/>
      <inkml:brushProperty name="color" value="#F2385B"/>
      <inkml:brushProperty name="ignorePressure" value="0"/>
    </inkml:brush>
  </inkml:definitions>
  <inkml:trace contextRef="#ctx0" brushRef="#br0">12950.000000 57750.000000 898,'43.000000'93.000000'20,"-11.000000"-11.000000"-3 ,-14.000000-14.000000-3,-11.000000-11.000000-3,-7.000000-6.000000-3,0.000000 4.000000-1,0.000000 3.000000-2,0.000000 3.000000-1,0.000000-2.000000-1,0.000000-6.000000 0,0.000000-6.000000 0,0.000000-6.000000 1,0.000000-4.000000-2,0.000000 1.000000-2,0.000000-1.000000-1,0.000000 1.000000-3,0.000000-10.000000-7,0.000000-19.000000-13,0.000000-18.000000-13,0.000000-19.000000-14,1.000000-12.000000-1,4.000000-2.000000 11,3.000000-3.000000 10,3.000000-3.000000 10,-1.000000 1.000000 8,-2.000000 6.000000 2,-3.000000 7.000000 3,-3.000000 6.000000 4</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13150.000000 57300.000000 999,'25.000000'-68.000000'-2,"0.000000"17.000000"-4 ,0.000000 15.000000-5,0.000000 16.000000-4,-2.000000 10.000000 0,-3.000000 7.000000 2,-3.000000 6.000000 4,-2.000000 7.000000 2,-3.000000 2.000000 3,1.000000 1.000000 1,-1.000000-1.000000 3,1.000000 1.000000 1,2.000000 4.000000-1,7.000000 9.000000-5,6.000000 10.000000-5,7.000000 10.000000-6,-1.000000 0.000000-1,-6.000000-5.000000 2,-6.000000-7.000000 1,-6.000000-5.000000 1,-4.000000-6.000000 1,1.000000-3.000000 2,-1.000000-3.000000 0,1.000000-2.000000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7"/>
    </inkml:context>
    <inkml:brush xml:id="br0">
      <inkml:brushProperty name="width" value="0.0270568374544382" units="cm"/>
      <inkml:brushProperty name="height" value="0.0270568374544382" units="cm"/>
      <inkml:brushProperty name="color" value="#F2385B"/>
      <inkml:brushProperty name="ignorePressure" value="0"/>
    </inkml:brush>
  </inkml:definitions>
  <inkml:trace contextRef="#ctx0" brushRef="#br0">13850.000000 58200.000000 813,'48.000000'65.000000'-5,"-3.000000"-18.000000"3 ,-3.000000-19.000000 2,-2.000000-18.000000 3,-5.000000-12.000000 0,-2.000000-3.000000 0,-3.000000-3.000000-1,-3.000000-2.000000-2,-2.000000-5.000000 2,0.000000-2.000000 0,0.000000-3.000000 3,0.000000-3.000000 1,0.000000-6.000000 0,0.000000-5.000000-1,0.000000-7.000000-3,0.000000-5.000000 0,-4.000000-4.000000-2,-5.000000 0.000000-2,-7.000000 0.000000 0,-5.000000 0.000000-1,-4.000000 1.000000 0,0.000000 4.000000-1,0.000000 3.000000 1,0.000000 3.000000 0,-4.000000 4.000000-1,-5.000000 7.000000 1,-7.000000 6.000000 1,-5.000000 7.000000-1,-4.000000 2.000000 1,0.000000 1.000000 1,0.000000-1.000000 1,0.000000 1.000000 1,-2.000000 4.000000 2,-3.000000 9.000000 0,-3.000000 10.000000 2,-2.000000 10.000000 0,-1.000000 5.000000 1,3.000000 4.000000-1,3.000000 3.000000-1,4.000000 3.000000-1,2.000000 6.000000 0,4.000000 9.000000 1,3.000000 10.000000 1,3.000000 10.000000 1,3.000000 4.000000 0,3.000000 0.000000-1,3.000000 0.000000 1,4.000000 0.000000-2,4.000000-2.000000 1,6.000000-3.000000-1,7.000000-3.000000 1,6.000000-2.000000-1,4.000000-8.000000 0,4.000000-8.000000-2,3.000000-10.000000 0,3.000000-9.000000-1,3.000000-9.000000 0,3.000000-5.000000-2,3.000000-7.000000-1,4.000000-5.000000-1,4.000000-11.000000-1,6.000000-11.000000-1,7.000000-14.000000-1,6.000000-11.000000-1,-1.000000-9.000000-1,-5.000000-3.000000-1,-7.000000-3.000000-1,-5.000000-2.000000-2,-4.000000-3.000000 2,0.000000 1.000000 0,0.000000-1.000000 2,0.000000 1.000000 1,-2.000000 2.000000 1,-3.000000 7.000000 0,-3.000000 6.000000 0,-2.000000 7.000000 1,-5.000000 0.000000 2,-2.000000-2.000000 3,-3.000000-3.000000 2,-3.000000-3.000000 4,-10.000000 8.000000 2,-16.000000 23.000000 3,-15.000000 22.000000 3,-15.000000 22.000000 2,-4.000000 10.000000 0,9.000000 1.000000-1,10.000000-1.000000-3,10.000000 1.000000-1,4.000000-3.000000-2,0.000000-2.000000-1,0.000000-3.000000-1,0.000000-3.000000-1,1.000000-2.000000 0,4.000000 0.000000-1,3.000000 0.000000 1,3.000000 0.000000-1,4.000000 3.000000 0,7.000000 6.000000-2,6.000000 7.000000-1,7.000000 6.000000-2,0.000000 1.000000 0,-2.000000-3.000000-1,-3.000000-3.000000 0,-3.000000-2.000000 1,-4.000000-3.000000-1,-3.000000 1.000000 1,-3.000000-1.000000 0,-2.000000 1.000000 1,-5.000000-1.000000 0,-2.000000 1.000000 2,-3.000000-1.000000 0,-3.000000 1.000000 2,-7.000000-3.000000 0,-9.000000-2.000000-1,-10.000000-3.000000 0,-8.000000-3.000000-1,-4.000000-4.000000 0,3.000000-3.000000 0,3.000000-3.000000 1,4.000000-2.000000 1,1.000000-6.000000-11,0.000000-6.000000-21,0.000000-6.000000-20,0.000000-6.000000-21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31:08"/>
    </inkml:context>
    <inkml:brush xml:id="br0">
      <inkml:brushProperty name="width" value="0.0271389167755842" units="cm"/>
      <inkml:brushProperty name="height" value="0.0271389167755842" units="cm"/>
      <inkml:brushProperty name="color" value="#F2385B"/>
      <inkml:brushProperty name="ignorePressure" value="0"/>
    </inkml:brush>
  </inkml:definitions>
  <inkml:trace contextRef="#ctx0" brushRef="#br0">18900.000000 58400.000000 810,'-69.000000'-47.000000'12,"13.000000"6.000000"0 ,12.000000 7.000000-1,13.000000 6.000000 1,6.000000 6.000000-1,0.000000 6.000000-1,0.000000 7.000000-1,0.000000 6.000000-1,0.000000 3.000000 0,0.000000 0.000000 1,0.000000 0.000000-1,0.000000 0.000000 1,-2.000000 3.000000-2,-3.000000 6.000000-4,-3.000000 7.000000-5,-2.000000 6.000000-4,-1.000000 7.000000-3,3.000000 10.000000 1,3.000000 10.000000 0,4.000000 9.000000 0,1.000000 4.000000 1,0.000000 1.000000-1,0.000000-1.000000 2,0.000000 1.000000-1,3.000000 1.000000 2,6.000000 3.000000 3,7.000000 3.000000 2,6.000000 4.000000 2,3.000000-4.000000 1,0.000000-9.000000 1,0.000000-10.000000-1,0.000000-8.000000 0,4.000000-9.000000 0,10.000000-6.000000 1,10.000000-6.000000 0,9.000000-6.000000-1,4.000000-9.000000 1,1.000000-8.000000 0,-1.000000-10.000000-2,1.000000-9.000000 1,-1.000000-7.000000-2,1.000000-3.000000-2,-1.000000-3.000000-2,1.000000-2.000000-2,-3.000000-3.000000-1,-2.000000 1.000000 0,-3.000000-1.000000 0,-3.000000 1.000000-1,-2.000000 1.000000 2,0.000000 3.000000 3,0.000000 3.000000 1,0.000000 4.000000 3,0.000000 1.000000 3,0.000000 0.000000 1,0.000000 0.000000 2,0.000000 0.000000 3,0.000000 3.000000 1,0.000000 6.000000 4,0.000000 7.000000 1,0.000000 6.000000 3,-2.000000 7.000000-1,-3.000000 10.000000-7,-3.000000 10.000000-5,-2.000000 9.000000-6,-3.000000 6.000000-4,1.000000 3.000000 0,-1.000000 3.000000 1,1.000000 4.000000-1,2.000000-3.000000 0,7.000000-5.000000 1,6.000000-7.000000-1,7.000000-5.000000 1,4.000000-8.000000-2,3.000000-5.000000 0,3.000000-7.000000-2,4.000000-5.000000-1,2.000000-11.000000-3,4.000000-11.000000-5,3.000000-14.000000-4,3.000000-11.000000-5,3.000000-9.000000-3,3.000000-3.000000-2,3.000000-3.000000 0,4.000000-2.000000-2,-7.000000 3.000000 2,-16.000000 14.000000 4,-15.000000 11.000000 5,-15.000000 14.000000 3,-9.000000 3.000000 4,1.000000-2.000000 1,-1.000000-3.000000 1,1.000000-3.000000 2</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31:08"/>
    </inkml:context>
    <inkml:brush xml:id="br0">
      <inkml:brushProperty name="width" value="0.0307577960193157" units="cm"/>
      <inkml:brushProperty name="height" value="0.0307577960193157" units="cm"/>
      <inkml:brushProperty name="color" value="#F2385B"/>
      <inkml:brushProperty name="ignorePressure" value="0"/>
    </inkml:brush>
  </inkml:definitions>
  <inkml:trace contextRef="#ctx0" brushRef="#br0">21400.000000 57400.000000 715,'-47.000000'81.000000'35,"6.000000"13.000000"-4 ,7.000000 12.000000-6,6.000000 13.000000-6,4.000000 9.000000-1,4.000000 6.000000 1,3.000000 7.000000 3,3.000000 6.000000 0,3.000000-1.000000 0,3.000000-5.000000-3,3.000000-7.000000-4,4.000000-5.000000-3,1.000000-9.000000-3,0.000000-9.000000-1,0.000000-10.000000-3,0.000000-8.000000-2,3.000000-11.000000-3,6.000000-8.000000-4,7.000000-10.000000-4,6.000000-9.000000-5,3.000000-24.000000-8,0.000000-37.000000-12,0.000000-38.000000-13,0.000000-37.000000-12,-2.000000-16.000000-1,-3.000000 6.000000 8,-3.000000 7.000000 10,-2.000000 6.000000 8,-5.000000 4.000000 8,-2.000000 4.000000 5,-3.000000 3.000000 5,-3.000000 3.000000 6</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8"/>
    </inkml:context>
    <inkml:brush xml:id="br0">
      <inkml:brushProperty name="width" value="0.0286388657987118" units="cm"/>
      <inkml:brushProperty name="height" value="0.0286388657987118" units="cm"/>
      <inkml:brushProperty name="color" value="#F2385B"/>
      <inkml:brushProperty name="ignorePressure" value="0"/>
    </inkml:brush>
  </inkml:definitions>
  <inkml:trace contextRef="#ctx0" brushRef="#br0">21500.000000 56950.000000 768,'90.000000'48.000000'-3,"-18.000000"-3.000000"2 ,-19.000000-3.000000 3,-18.000000-2.000000 2,-7.000000 3.000000 3,6.000000 14.000000 5,7.000000 11.000000 3,6.000000 14.000000 6,-1.000000 5.000000 0,-5.000000 1.000000-1,-7.000000-1.000000-3,-5.000000 1.000000-1,-8.000000 4.000000-3,-5.000000 9.000000-2,-7.000000 10.000000-1,-5.000000 10.000000-3,-11.000000 7.000000-1,-11.000000 6.000000 0,-14.000000 7.000000 0,-11.000000 6.000000 1,-11.000000 4.000000-1,-5.000000 4.000000 0,-7.000000 3.000000 0,-5.000000 3.000000 0,-3.000000-8.000000 0,4.000000-19.000000-3,3.000000-18.000000-2,3.000000-19.000000-1,6.000000-18.000000-1,9.000000-15.000000-1,10.000000-15.000000-1,10.000000-16.000000-1,5.000000-23.000000-2,4.000000-27.000000-4,3.000000-28.000000-5,3.000000-28.000000-3,7.000000-23.000000-6,14.000000-15.000000-3,11.000000-15.000000-5,14.000000-16.000000-5,13.000000-8.000000 0,16.000000 0.000000 0,15.000000 0.000000 3,17.000000 0.000000 0,-1.000000 15.000000 5,-16.000000 32.000000 7,-15.000000 31.000000 6,-15.000000 32.000000 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7"/>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41350.000000 3700.000000 333,'162.000000'64.000000'167,"52.000000"49.000000"-1 ,51.000000 48.000000 1,51.000000 48.000000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9"/>
    </inkml:context>
    <inkml:brush xml:id="br0">
      <inkml:brushProperty name="width" value="0.0349604673683643" units="cm"/>
      <inkml:brushProperty name="height" value="0.0349604673683643" units="cm"/>
      <inkml:brushProperty name="color" value="#F2385B"/>
      <inkml:brushProperty name="ignorePressure" value="0"/>
    </inkml:brush>
  </inkml:definitions>
  <inkml:trace contextRef="#ctx0" brushRef="#br0">23000.000000 57150.000000 629,'39.000000'-58.000000'3,"-22.000000"34.000000"8 ,-22.000000 35.000000 7,-21.000000 35.000000 8,-14.000000 24.000000 2,-2.000000 16.000000-2,-3.000000 15.000000-1,-3.000000 17.000000-2,-4.000000 10.000000-3,-3.000000 6.000000 0,-3.000000 7.000000-3,-2.000000 6.000000-1,0.000000 4.000000-2,7.000000 4.000000-1,6.000000 3.000000-2,7.000000 3.000000-1,4.000000-1.000000-1,3.000000-2.000000-1,3.000000-3.000000-1,4.000000-3.000000-2,4.000000-12.000000-2,6.000000-18.000000-5,7.000000-19.000000-5,6.000000-18.000000-4,7.000000-37.000000-6,10.000000-53.000000-9,10.000000-53.000000-7,9.000000-52.000000-7,7.000000-36.000000-4,7.000000-15.000000 4,6.000000-15.000000 2,7.000000-16.000000 4,0.000000-2.000000 2,-2.000000 13.000000 4,-3.000000 12.000000 3,-3.000000 13.000000 3,-7.000000 20.000000 4,-9.000000 28.000000 5,-10.000000 28.000000 4,-8.000000 29.000000 5,-4.000000-3.000000 2,3.000000-30.000000 1,3.000000-32.000000 0,4.000000-30.000000 0,-3.000000-9.000000 2,-5.000000 16.000000 5,-7.000000 15.000000 4,-5.000000 17.000000 5,-4.000000 14.000000 1,0.000000 17.000000-1,0.000000 15.000000-1,0.000000 16.000000-1,-2.000000 13.000000 2,-3.000000 14.000000 9,-3.000000 11.000000 8,-2.000000 14.000000 9,2.000000 22.000000 2,9.000000 35.000000-4,10.000000 35.000000-4,10.000000 34.000000-3,8.000000 26.000000-3,10.000000 19.000000-3,10.000000 19.000000-4,9.000000 19.000000-2,4.000000 2.000000-4,1.000000-11.000000-1,-1.000000-14.000000-4,1.000000-11.000000-2,-3.000000-14.000000-3,-2.000000-11.000000-5,-3.000000-14.000000-6,-3.000000-11.000000-4,-9.000000-7.000000-2,-11.000000 0.000000-1,-14.000000 0.000000 1,-11.000000 0.000000 0,-9.000000-4.000000-3,-3.000000-5.000000-5,-3.000000-7.000000-4,-2.000000-5.000000-5,-3.000000-12.000000 0,1.000000-16.000000 3,-1.000000-15.000000 4,1.000000-15.000000 5,-7.000000-15.000000-3,-12.000000-12.000000-6,-13.000000-13.000000-8,-12.000000-12.000000-6,-4.000000-13.000000-2,7.000000-12.000000 8,6.000000-13.000000 6,7.000000-12.000000 6,5.000000-4.000000 5,7.000000 7.000000 4,6.000000 6.000000 3,7.000000 7.000000 4</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09"/>
    </inkml:context>
    <inkml:brush xml:id="br0">
      <inkml:brushProperty name="width" value="0.02764299698174" units="cm"/>
      <inkml:brushProperty name="height" value="0.02764299698174" units="cm"/>
      <inkml:brushProperty name="color" value="#F2385B"/>
      <inkml:brushProperty name="ignorePressure" value="0"/>
    </inkml:brush>
  </inkml:definitions>
  <inkml:trace contextRef="#ctx0" brushRef="#br0">22550.000000 58700.000000 795,'-111.000000'-49.000000'19,"28.000000"4.000000"-1 ,28.000000 3.000000-3,29.000000 3.000000-1,19.000000 4.000000-1,14.000000 7.000000-2,11.000000 6.000000-1,14.000000 7.000000-2,3.000000 0.000000 0,-2.000000-2.000000-1,-3.000000-3.000000-1,-3.000000-3.000000 0,-2.000000 1.000000 0,0.000000 6.000000-1,0.000000 7.000000 0,0.000000 6.000000 0,0.000000 3.000000 0,0.000000 0.000000 0,0.000000 0.000000 1,0.000000 0.000000 0,0.000000-2.000000-1,0.000000-3.000000 1,0.000000-3.000000-1,0.000000-2.000000 0,6.000000-1.000000-1,13.000000 3.000000-2,12.000000 3.000000-4,13.000000 4.000000-1,6.000000 1.000000-5,0.000000 0.000000-6,0.000000 0.000000-6,0.000000 0.000000-7,-5.000000 0.000000-4,-9.000000 0.000000-4,-10.000000 0.000000-4,-8.000000 0.000000-3,-9.000000 1.000000 1,-6.000000 4.000000 7,-6.000000 3.000000 6,-6.000000 3.000000 7</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10"/>
    </inkml:context>
    <inkml:brush xml:id="br0">
      <inkml:brushProperty name="width" value="0.0298585500568151" units="cm"/>
      <inkml:brushProperty name="height" value="0.0298585500568151" units="cm"/>
      <inkml:brushProperty name="color" value="#F2385B"/>
      <inkml:brushProperty name="ignorePressure" value="0"/>
    </inkml:brush>
  </inkml:definitions>
  <inkml:trace contextRef="#ctx0" brushRef="#br0">25200.000000 57750.000000 736,'68.000000'-93.000000'25,"-11.000000"17.000000"-2 ,-14.000000 15.000000-2,-11.000000 16.000000-2,-9.000000 9.000000-3,-3.000000 3.000000-4,-3.000000 3.000000-4,-2.000000 4.000000-4,-5.000000-3.000000 0,-2.000000-5.000000 2,-3.000000-7.000000 5,-3.000000-5.000000 2,-4.000000-1.000000 2,-3.000000 6.000000 0,-3.000000 7.000000 0,-2.000000 6.000000 0,-8.000000 6.000000-1,-8.000000 6.000000-3,-10.000000 7.000000-3,-9.000000 6.000000-2,-7.000000 10.000000-3,-3.000000 17.000000-4,-3.000000 15.000000-1,-2.000000 16.000000-4,-6.000000 15.000000-1,-6.000000 16.000000 1,-6.000000 15.000000 0,-6.000000 17.000000 0,2.000000 8.000000 1,14.000000 4.000000 2,11.000000 3.000000 1,14.000000 3.000000 2,8.000000-2.000000 0,7.000000-6.000000 1,6.000000-6.000000 0,7.000000-6.000000 1,7.000000-9.000000-1,9.000000-8.000000-1,10.000000-10.000000-3,10.000000-9.000000-1,7.000000-10.000000-2,6.000000-9.000000-2,7.000000-10.000000-1,6.000000-8.000000-3,6.000000-11.000000-1,6.000000-8.000000 0,7.000000-10.000000-2,6.000000-9.000000 0,-1.000000-9.000000-1,-5.000000-5.000000-1,-7.000000-7.000000 0,-5.000000-5.000000-1,-6.000000-6.000000 0,-3.000000-3.000000-1,-3.000000-3.000000-1,-2.000000-2.000000 0,-6.000000-1.000000-1,-6.000000 3.000000 0,-6.000000 3.000000 2,-6.000000 4.000000-1,-6.000000 1.000000 2,-2.000000 0.000000 3,-3.000000 0.000000 3,-3.000000 0.000000 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1:10"/>
    </inkml:context>
    <inkml:brush xml:id="br0">
      <inkml:brushProperty name="width" value="0.032466221600771" units="cm"/>
      <inkml:brushProperty name="height" value="0.032466221600771" units="cm"/>
      <inkml:brushProperty name="color" value="#F2385B"/>
      <inkml:brushProperty name="ignorePressure" value="0"/>
    </inkml:brush>
  </inkml:definitions>
  <inkml:trace contextRef="#ctx0" brushRef="#br0">24950.000000 58250.000000 677,'117.000000'-43.000000'40,"-16.000000"17.000000"-5 ,-15.000000 15.000000-6,-15.000000 16.000000-6,-12.000000 10.000000-4,-6.000000 7.000000 0,-6.000000 6.000000-1,-6.000000 7.000000 0,-4.000000 2.000000-1,1.000000 1.000000-2,-1.000000-1.000000 0,1.000000 1.000000-2,-4.000000 10.000000-1,-6.000000 22.000000 0,-6.000000 22.000000-1,-6.000000 23.000000-1,-12.000000 6.000000-2,-15.000000-5.000000-2,-15.000000-7.000000-4,-16.000000-5.000000-2,-7.000000-6.000000-6,4.000000-3.000000-8,3.000000-3.000000-8,3.000000-2.000000-7,3.000000-9.000000-9,3.000000-12.000000-9,3.000000-13.000000-9,4.000000-12.000000-9</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4"/>
    </inkml:context>
    <inkml:brush xml:id="br0">
      <inkml:brushProperty name="width" value="0.0306458435952663" units="cm"/>
      <inkml:brushProperty name="height" value="0.0306458435952663" units="cm"/>
      <inkml:brushProperty name="color" value="#F2385B"/>
      <inkml:brushProperty name="ignorePressure" value="0"/>
    </inkml:brush>
  </inkml:definitions>
  <inkml:trace contextRef="#ctx0" brushRef="#br0">66200.000000 16150.000000 717,'-47.000000'0.000000'3,"6.000000"0.000000"3 ,7.000000 0.000000 5,6.000000 0.000000 5,13.000000 0.000000 5,23.000000 0.000000 6,22.000000 0.000000 8,22.000000 0.000000 7,12.000000 0.000000-2,3.000000 0.000000-7,3.000000 0.000000-8,4.000000 0.000000-9,1.000000 0.000000-8,0.000000 0.000000-11,0.000000 0.000000-11,0.000000 0.000000-9,-5.000000 1.000000-6,-9.000000 4.000000-2,-10.000000 3.000000-2,-8.000000 3.000000 0,-9.000000 4.000000-3,-6.000000 7.000000-1,-6.000000 6.000000-1,-6.000000 7.000000-1,-7.000000 0.000000 2,-6.000000-2.000000 7,-6.000000-3.000000 8,-6.000000-3.000000 6</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8:36:24"/>
    </inkml:context>
    <inkml:brush xml:id="br0">
      <inkml:brushProperty name="width" value="0.0246958173811436" units="cm"/>
      <inkml:brushProperty name="height" value="0.0246958173811436" units="cm"/>
      <inkml:brushProperty name="color" value="#F2385B"/>
      <inkml:brushProperty name="ignorePressure" value="0"/>
    </inkml:brush>
  </inkml:definitions>
  <inkml:trace contextRef="#ctx0" brushRef="#br0">65750.000000 17400.000000 890,'-93.000000'68.000000'0,"17.000000"-11.000000"1 ,15.000000-14.000000-1,16.000000-11.000000 0,15.000000-11.000000 3,16.000000-5.000000 2,15.000000-7.000000 4,17.000000-5.000000 3,7.000000-4.000000 0,0.000000 0.000000-2,0.000000 0.000000-3,0.000000 0.000000-3,12.000000-5.000000 0,26.000000-9.000000 0,24.000000-10.000000 2,26.000000-8.000000 0,8.000000-6.000000 0,-5.000000 1.000000-2,-7.000000-1.000000-1,-5.000000 1.000000-3,-8.000000 2.000000 1,-5.000000 7.000000 1,-7.000000 6.000000 1,-5.000000 7.000000 1,-8.000000 4.000000 0,-5.000000 3.000000-6,-7.000000 3.000000-4,-5.000000 4.000000-5,-8.000000 1.000000-4,-5.000000 0.000000-2,-7.000000 0.000000-4,-5.000000 0.000000-3,-8.000000-4.000000-3,-5.000000-5.000000-1,-7.000000-7.000000-2,-5.000000-5.000000-2,-6.000000-3.000000 3,-3.000000 4.000000 5,-3.000000 3.000000 5,-2.000000 3.000000 7</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5"/>
    </inkml:context>
    <inkml:brush xml:id="br0">
      <inkml:brushProperty name="width" value="0.03292066603899" units="cm"/>
      <inkml:brushProperty name="height" value="0.03292066603899" units="cm"/>
      <inkml:brushProperty name="color" value="#F2385B"/>
      <inkml:brushProperty name="ignorePressure" value="0"/>
    </inkml:brush>
  </inkml:definitions>
  <inkml:trace contextRef="#ctx0" brushRef="#br0">66350.000000 16850.000000 668,'-2.000000'118.000000'22,"-3.000000"-11.000000"0 ,-3.000000-14.000000 2,-2.000000-11.000000 0,-8.000000-6.000000 0,-8.000000 4.000000-1,-10.000000 3.000000-1,-9.000000 3.000000 0,-5.000000 3.000000-1,0.000000 3.000000-2,0.000000 3.000000-1,0.000000 4.000000-2,1.000000-3.000000-1,4.000000-5.000000 1,3.000000-7.000000 0,3.000000-5.000000 1,4.000000-11.000000-7,7.000000-11.000000-11,6.000000-14.000000-14,7.000000-11.000000-11,4.000000-17.000000-13,3.000000-18.000000-10,3.000000-19.000000-12,4.000000-18.000000-10,1.000000-9.000000 1,0.000000 4.000000 17,0.000000 3.000000 14,0.000000 3.000000 16</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5"/>
    </inkml:context>
    <inkml:brush xml:id="br0">
      <inkml:brushProperty name="width" value="0.0301475692540407" units="cm"/>
      <inkml:brushProperty name="height" value="0.0301475692540407" units="cm"/>
      <inkml:brushProperty name="color" value="#F2385B"/>
      <inkml:brushProperty name="ignorePressure" value="0"/>
    </inkml:brush>
  </inkml:definitions>
  <inkml:trace contextRef="#ctx0" brushRef="#br0">65900.000000 17850.000000 729,'68.000000'-68.000000'-57,"-11.000000"17.000000"26 ,-14.000000 15.000000 27,-11.000000 16.000000 27,-7.000000 12.000000 11,0.000000 9.000000-3,0.000000 10.000000-3,0.000000 10.000000-4,-2.000000 8.000000-1,-3.000000 10.000000-2,-3.000000 10.000000 0,-2.000000 9.000000-2,-5.000000 9.000000 0,-2.000000 9.000000-2,-3.000000 10.000000-1,-3.000000 10.000000-2,-2.000000 0.000000 0,0.000000-5.000000-2,0.000000-7.000000 0,0.000000-5.000000-1,3.000000-9.000000-1,6.000000-9.000000-3,7.000000-10.000000-3,6.000000-8.000000-2,7.000000-12.000000-1,10.000000-12.000000-2,10.000000-13.000000 1,9.000000-12.000000-1,2.000000-10.000000 0,-2.000000-6.000000 0,-3.000000-6.000000 1,-3.000000-6.000000 1,-2.000000-6.000000-7,0.000000-2.000000-16,0.000000-3.000000-14,0.000000-3.000000-15,-4.000000 1.000000-6,-5.000000 6.000000 4,-7.000000 7.000000 5,-5.000000 6.000000 3</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68600.000000 16900.000000 999,'-50.000000'120.000000'-86,"0.000000"-9.000000"22 ,0.000000-10.000000 22,0.000000-8.000000 21,0.000000-8.000000 14,0.000000-2.000000 5,0.000000-3.000000 5,0.000000-3.000000 5,3.000000-6.000000 2,6.000000-5.000000-2,7.000000-7.000000-2,6.000000-5.000000-2,-1.000000-3.000000-3,-5.000000 4.000000-3,-7.000000 3.000000-5,-5.000000 3.000000-2,-3.000000-5.000000-2,4.000000-12.000000 3,3.000000-13.000000 1,3.000000-12.000000 2,4.000000-12.000000 2,7.000000-8.000000 0,6.000000-10.000000 1,7.000000-9.000000 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5"/>
    </inkml:context>
    <inkml:brush xml:id="br0">
      <inkml:brushProperty name="width" value="0.0228967554867268" units="cm"/>
      <inkml:brushProperty name="height" value="0.0228967554867268" units="cm"/>
      <inkml:brushProperty name="color" value="#F2385B"/>
      <inkml:brushProperty name="ignorePressure" value="0"/>
    </inkml:brush>
  </inkml:definitions>
  <inkml:trace contextRef="#ctx0" brushRef="#br0">67800.000000 16400.000000 960,'50.000000'28.000000'-38,"0.000000"6.000000"6 ,0.000000 7.000000 4,0.000000 6.000000 6,0.000000 4.000000 5,0.000000 4.000000 4,0.000000 3.000000 4,0.000000 3.000000 5,1.000000 9.000000 6,4.000000 16.000000 11,3.000000 15.000000 8,3.000000 17.000000 11,-2.000000 0.000000 2,-6.000000-11.000000-4,-6.000000-14.000000-4,-6.000000-11.000000-5,-1.000000-7.000000-5,7.000000 0.000000-8,6.000000 0.000000-9,7.000000 0.000000-8,2.000000-7.000000-7,1.000000-11.000000-4,-1.000000-14.000000-5,1.000000-11.000000-4,-7.000000-9.000000-1,-12.000000-3.000000 5,-13.000000-3.000000 4,-12.000000-2.000000 4,-5.000000-5.000000 3,3.000000-2.000000 1,3.000000-3.000000 1,4.000000-3.000000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15:07"/>
    </inkml:context>
    <inkml:brush xml:id="br0">
      <inkml:brushProperty name="width" value="0.0251025445759296" units="cm"/>
      <inkml:brushProperty name="height" value="0.0251025445759296" units="cm"/>
      <inkml:brushProperty name="color" value="#F2385B"/>
      <inkml:brushProperty name="ignorePressure" value="0"/>
    </inkml:brush>
  </inkml:definitions>
  <inkml:trace contextRef="#ctx0" brushRef="#br0">43000.000000 2000.000000 876,'76.000000'-2.000000'-17,"4.000000"-3.000000"-3 ,3.000000-3.000000-4,3.000000-2.000000-4,-1.000000-3.000000 7,-2.000000 1.000000 15,-3.000000-1.000000 17,-3.000000 1.000000 16,-2.000000-3.000000 7,0.000000-2.000000-1,0.000000-3.000000-2,0.000000-3.000000 0,-7.000000 1.000000-5,-11.000000 6.000000-5,-14.000000 7.000000-7,-11.000000 6.000000-7,-3.000000-2.000000-4,10.000000-9.000000-1,10.000000-10.000000-4,9.000000-8.000000-1,-1.000000-6.000000-2,-8.000000 1.000000 0,-10.000000-1.000000-2,-9.000000 1.000000 0,-16.000000 2.000000-6,-22.000000 7.000000-13,-22.000000 6.000000-11,-21.000000 7.000000-13,-7.000000 2.000000-1,9.000000 1.000000 11,10.000000-1.000000 10,10.000000 1.000000 11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6"/>
    </inkml:context>
    <inkml:brush xml:id="br0">
      <inkml:brushProperty name="width" value="0.0332865752279758" units="cm"/>
      <inkml:brushProperty name="height" value="0.0332865752279758" units="cm"/>
      <inkml:brushProperty name="color" value="#F2385B"/>
      <inkml:brushProperty name="ignorePressure" value="0"/>
    </inkml:brush>
  </inkml:definitions>
  <inkml:trace contextRef="#ctx0" brushRef="#br0">70800.000000 16800.000000 660,'6.000000'-49.000000'9,"13.000000"4.000000"-3 ,12.000000 3.000000-1,13.000000 3.000000-3,6.000000 4.000000-6,0.000000 7.000000-9,0.000000 6.000000-9,0.000000 7.000000-10,3.000000 2.000000 3,6.000000 1.000000 12,7.000000-1.000000 14,6.000000 1.000000 14,-1.000000 1.000000 7,-5.000000 3.000000 2,-7.000000 3.000000 2,-5.000000 4.000000 2,-4.000000 1.000000 2,0.000000 0.000000 1,0.000000 0.000000 1,0.000000 0.000000 2,-4.000000 4.000000 0,-5.000000 10.000000 0,-7.000000 10.000000 1,-5.000000 9.000000-1,-11.000000 12.000000-2,-11.000000 16.000000-5,-14.000000 15.000000-4,-11.000000 17.000000-5,-12.000000 8.000000-4,-9.000000 4.000000-2,-10.000000 3.000000-2,-8.000000 3.000000-3,-8.000000-2.000000-5,-2.000000-6.000000-4,-3.000000-6.000000-5,-3.000000-6.000000-6,1.000000-13.000000 0,6.000000-19.000000 1,7.000000-18.000000 4,6.000000-19.000000 2,6.000000-15.000000-1,6.000000-8.000000-6,7.000000-10.000000-4,6.000000-9.000000-6,3.000000-12.000000-3,0.000000-11.000000 1,0.000000-14.000000-2,0.000000-11.000000 1,3.000000-1.000000 0,6.000000 13.000000 4,7.000000 12.000000 2,6.000000 13.000000 3,1.000000 1.000000 2,-3.000000-9.000000 1,-3.000000-10.000000 1,-2.000000-8.000000 2,-1.000000-3.000000 2,3.000000 7.000000 3,3.000000 6.000000 3,4.000000 7.000000 3</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6"/>
    </inkml:context>
    <inkml:brush xml:id="br0">
      <inkml:brushProperty name="width" value="0.0267290081828833" units="cm"/>
      <inkml:brushProperty name="height" value="0.0267290081828833" units="cm"/>
      <inkml:brushProperty name="color" value="#F2385B"/>
      <inkml:brushProperty name="ignorePressure" value="0"/>
    </inkml:brush>
  </inkml:definitions>
  <inkml:trace contextRef="#ctx0" brushRef="#br0">71200.000000 16350.000000 823,'43.000000'3.000000'17,"-11.000000"6.000000"0 ,-14.000000 7.000000-2,-11.000000 6.000000-1,-7.000000 7.000000 0,0.000000 10.000000-1,0.000000 10.000000 0,0.000000 9.000000 0,-5.000000 7.000000 0,-9.000000 7.000000-3,-10.000000 6.000000 0,-8.000000 7.000000-3,-3.000000-3.000000 0,7.000000-8.000000-2,6.000000-10.000000 0,7.000000-9.000000-1,0.000000-5.000000-6,-2.000000 0.000000-8,-3.000000 0.000000-9,-3.000000 0.000000-8,-2.000000-5.000000-6,0.000000-9.000000 1,0.000000-10.000000-2,0.000000-8.000000 1,0.000000-9.000000 0,0.000000-6.000000 3,0.000000-6.000000 3,0.000000-6.000000 2,1.000000-6.000000 3,4.000000-2.000000 5,3.000000-3.000000 6,3.000000-3.000000 3</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6"/>
    </inkml:context>
    <inkml:brush xml:id="br0">
      <inkml:brushProperty name="width" value="0.034769594669342" units="cm"/>
      <inkml:brushProperty name="height" value="0.034769594669342" units="cm"/>
      <inkml:brushProperty name="color" value="#F2385B"/>
      <inkml:brushProperty name="ignorePressure" value="0"/>
    </inkml:brush>
  </inkml:definitions>
  <inkml:trace contextRef="#ctx0" brushRef="#br0">70100.000000 15900.000000 632,'0.000000'120.000000'-6,"0.000000"-9.000000"2 ,0.000000-10.000000 2,0.000000-8.000000 2,-2.000000-8.000000 2,-3.000000-2.000000 0,-3.000000-3.000000 0,-2.000000-3.000000 1,-8.000000 1.000000 2,-8.000000 6.000000 5,-10.000000 7.000000 4,-9.000000 6.000000 5,-4.000000-2.000000 1,4.000000-9.000000-2,3.000000-10.000000 0,3.000000-8.000000-3,1.000000-8.000000 0,1.000000-2.000000-3,-1.000000-3.000000-3,1.000000-3.000000-1,2.000000-6.000000-2,7.000000-5.000000-1,6.000000-7.000000-1,7.000000-5.000000-2,10.000000-1.000000 1,16.000000 6.000000 1,15.000000 7.000000 2,17.000000 6.000000 1,10.000000 4.000000 1,6.000000 4.000000 3,7.000000 3.000000 1,6.000000 3.000000 2,6.000000 1.000000 2,6.000000 1.000000 0,7.000000-1.000000 1,6.000000 1.000000 2,6.000000-3.000000-2,6.000000-2.000000-3,7.000000-3.000000-3,6.000000-3.000000-3,3.000000-7.000000-2,0.000000-9.000000-4,0.000000-10.000000-4,0.000000-8.000000-2,-2.000000-11.000000-7,-3.000000-8.000000-12,-3.000000-10.000000-11,-2.000000-9.000000-12,-9.000000-5.000000-6,-12.000000 0.000000-2,-13.000000 0.000000-3,-12.000000 0.000000-1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61900.000000 20050.000000 999,'-80.000000'3.000000'-1,"41.000000"6.000000"-4 ,40.000000 7.000000-3,42.000000 6.000000-3,21.000000 1.000000 0,3.000000-3.000000 2,3.000000-3.000000 3,4.000000-2.000000 2,1.000000-5.000000 2,0.000000-2.000000 2,0.000000-3.000000 1,0.000000-3.000000 1,-2.000000-2.000000 1,-3.000000 0.000000-2,-3.000000 0.000000-1,-2.000000 0.000000 0,-15.000000 1.000000-6,-25.000000 4.000000-10,-25.000000 3.000000-8,-25.000000 3.000000-9</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8"/>
    </inkml:context>
    <inkml:brush xml:id="br0">
      <inkml:brushProperty name="width" value="0.0249231439083815" units="cm"/>
      <inkml:brushProperty name="height" value="0.0249231439083815" units="cm"/>
      <inkml:brushProperty name="color" value="#F2385B"/>
      <inkml:brushProperty name="ignorePressure" value="0"/>
    </inkml:brush>
  </inkml:definitions>
  <inkml:trace contextRef="#ctx0" brushRef="#br0">61250.000000 21450.000000 882,'120.000000'-27.000000'32,"-9.000000"-3.000000"-12 ,-10.000000-3.000000-12,-8.000000-2.000000-10,5.000000-5.000000-5,22.000000-2.000000 5,22.000000-3.000000 4,23.000000-3.000000 5,2.000000-1.000000 1,-16.000000 4.000000 0,-15.000000 3.000000 0,-15.000000 3.000000 0,-14.000000 1.000000 0,-8.000000 1.000000-2,-10.000000-1.000000 0,-9.000000 1.000000-1,-10.000000 1.000000-3,-9.000000 3.000000-3,-10.000000 3.000000-5,-8.000000 4.000000-3,-14.000000 4.000000-6,-15.000000 6.000000-7,-15.000000 7.000000-7,-16.000000 6.000000-7,-8.000000 4.000000-1,0.000000 4.000000 2,0.000000 3.000000 4,0.000000 3.000000 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8"/>
    </inkml:context>
    <inkml:brush xml:id="br0">
      <inkml:brushProperty name="width" value="0.0294899102300406" units="cm"/>
      <inkml:brushProperty name="height" value="0.0294899102300406" units="cm"/>
      <inkml:brushProperty name="color" value="#F2385B"/>
      <inkml:brushProperty name="ignorePressure" value="0"/>
    </inkml:brush>
  </inkml:definitions>
  <inkml:trace contextRef="#ctx0" brushRef="#br0">62450.000000 20500.000000 746,'23.000000'51.000000'1,"-3.000000"4.000000"5 ,-3.000000 3.000000 5,-2.000000 3.000000 5,-8.000000 1.000000 3,-8.000000 1.000000 0,-10.000000-1.000000 1,-9.000000 1.000000 0,-9.000000 2.000000-1,-5.000000 7.000000 1,-7.000000 6.000000 0,-5.000000 7.000000-1,-3.000000 0.000000-1,4.000000-2.000000-3,3.000000-3.000000-2,3.000000-3.000000-4,1.000000-6.000000-3,1.000000-5.000000-4,-1.000000-7.000000-3,1.000000-5.000000-4,1.000000-6.000000-4,3.000000-3.000000-6,3.000000-3.000000-3,4.000000-2.000000-6</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8"/>
    </inkml:context>
    <inkml:brush xml:id="br0">
      <inkml:brushProperty name="width" value="0.0300624445080757" units="cm"/>
      <inkml:brushProperty name="height" value="0.0300624445080757" units="cm"/>
      <inkml:brushProperty name="color" value="#F2385B"/>
      <inkml:brushProperty name="ignorePressure" value="0"/>
    </inkml:brush>
  </inkml:definitions>
  <inkml:trace contextRef="#ctx0" brushRef="#br0">62450.000000 21350.000000 731,'23.000000'118.000000'13,"-3.000000"-11.000000"7 ,-3.000000-14.000000 7,-2.000000-11.000000 6,-3.000000-11.000000 2,1.000000-5.000000-3,-1.000000-7.000000-5,1.000000-5.000000-3,2.000000-6.000000-5,7.000000-3.000000-3,6.000000-3.000000-5,7.000000-2.000000-3,4.000000-8.000000-5,3.000000-8.000000-3,3.000000-10.000000-4,4.000000-9.000000-4,1.000000-9.000000-5,0.000000-5.000000-6,0.000000-7.000000-6,0.000000-5.000000-6,-2.000000-4.000000-3,-3.000000 0.000000-1,-3.000000 0.000000 1,-2.000000 0.000000 0,-6.000000 0.000000 0,-6.000000 0.000000 2,-6.000000 0.000000 2,-6.000000 0.000000 2</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9"/>
    </inkml:context>
    <inkml:brush xml:id="br0">
      <inkml:brushProperty name="width" value="0.0242789499461651" units="cm"/>
      <inkml:brushProperty name="height" value="0.0242789499461651" units="cm"/>
      <inkml:brushProperty name="color" value="#F2385B"/>
      <inkml:brushProperty name="ignorePressure" value="0"/>
    </inkml:brush>
  </inkml:definitions>
  <inkml:trace contextRef="#ctx0" brushRef="#br0">64750.000000 20400.000000 906,'20.000000'93.000000'-11,"-9.000000"-11.000000"9 ,-10.000000-14.000000 8,-8.000000-11.000000 9,-8.000000-7.000000 3,-2.000000 0.000000-2,-3.000000 0.000000-4,-3.000000 0.000000-2,1.000000-4.000000-4,6.000000-5.000000-1,7.000000-7.000000-4,6.000000-5.000000-2,6.000000-8.000000-1,6.000000-5.000000 1,7.000000-7.000000-1,6.000000-5.000000 1,6.000000-8.000000 1,6.000000-5.000000 2,7.000000-7.000000 2,6.000000-5.000000 2,4.000000-6.000000 0,4.000000-3.000000-2,3.000000-3.000000-2,3.000000-2.000000-1,1.000000-3.000000-6,1.000000 1.000000-6,-1.000000-1.000000-8,1.000000 1.000000-7,-6.000000 2.000000-2,-8.000000 7.000000 2,-10.000000 6.000000 1,-9.000000 7.000000 3,-7.000000 2.000000 1,-3.000000 1.000000 0,-3.000000-1.000000-1,-2.000000 1.000000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9"/>
    </inkml:context>
    <inkml:brush xml:id="br0">
      <inkml:brushProperty name="width" value="0.0240499544888735" units="cm"/>
      <inkml:brushProperty name="height" value="0.0240499544888735" units="cm"/>
      <inkml:brushProperty name="color" value="#F2385B"/>
      <inkml:brushProperty name="ignorePressure" value="0"/>
    </inkml:brush>
  </inkml:definitions>
  <inkml:trace contextRef="#ctx0" brushRef="#br0">65850.000000 20400.000000 914,'23.000000'48.000000'-27,"-3.000000"-3.000000"18 ,-3.000000-3.000000 19,-2.000000-2.000000 19,-5.000000-5.000000 6,-2.000000-2.000000-11,-3.000000-3.000000-8,-3.000000-3.000000-10,-2.000000-2.000000-4,0.000000 0.000000-3,0.000000 0.000000 0,0.000000 0.000000-2,0.000000 0.000000-1,0.000000 0.000000-2,0.000000 0.000000-1,0.000000 0.000000-1,-2.000000 0.000000-4,-3.000000 0.000000-4,-3.000000 0.000000-5,-2.000000 0.000000-4,-5.000000-4.000000-2,-2.000000-5.000000-2,-3.000000-7.000000 0,-3.000000-5.000000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2T09:36:29"/>
    </inkml:context>
    <inkml:brush xml:id="br0">
      <inkml:brushProperty name="width" value="0.0243873633444309" units="cm"/>
      <inkml:brushProperty name="height" value="0.0243873633444309" units="cm"/>
      <inkml:brushProperty name="color" value="#F2385B"/>
      <inkml:brushProperty name="ignorePressure" value="0"/>
    </inkml:brush>
  </inkml:definitions>
  <inkml:trace contextRef="#ctx0" brushRef="#br0">65350.000000 20100.000000 902,'23.000000'96.000000'0,"-3.000000"-5.000000"2 ,-3.000000-7.000000 2,-2.000000-5.000000 2,-5.000000-3.000000 2,-2.000000 4.000000 3,-3.000000 3.000000 3,-3.000000 3.000000 1,-4.000000 3.000000 0,-3.000000 3.000000-4,-3.000000 3.000000-4,-2.000000 4.000000-5,-5.000000-3.000000-1,-2.000000-5.000000-1,-3.000000-7.000000 1,-3.000000-5.000000 0,-1.000000-8.000000-2,4.000000-5.000000-2,3.000000-7.000000-3,3.000000-5.000000-3,1.000000-8.000000-2,1.000000-5.000000-3,-1.000000-7.000000-2,1.000000-5.000000-3,-1.000000-6.000000-3,1.000000-3.000000-3,-1.000000-3.000000-4,1.000000-2.000000-3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32234-7028-4DA2-BE93-7DEA451379BD}"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0C9BC-34BC-4CD2-90DE-08E5B15A805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E4D5C35-C625-46D0-B02E-129C36ED7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E4D5C35-C625-46D0-B02E-129C36ED7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E4D5C35-C625-46D0-B02E-129C36ED7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E4D5C35-C625-46D0-B02E-129C36ED7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E4D5C35-C625-46D0-B02E-129C36ED7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E4D5C35-C625-46D0-B02E-129C36ED7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7E4D5C35-C625-46D0-B02E-129C36ED7CF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4D5C35-C625-46D0-B02E-129C36ED7CF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D5C35-C625-46D0-B02E-129C36ED7CF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E4D5C35-C625-46D0-B02E-129C36ED7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E4D5C35-C625-46D0-B02E-129C36ED7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BB72D-7131-4AFE-BCD8-F506349CD7A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D5C35-C625-46D0-B02E-129C36ED7CF4}"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BB72D-7131-4AFE-BCD8-F506349CD7A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91.xml"/><Relationship Id="rId8" Type="http://schemas.openxmlformats.org/officeDocument/2006/relationships/customXml" Target="../ink/ink90.xml"/><Relationship Id="rId7" Type="http://schemas.openxmlformats.org/officeDocument/2006/relationships/customXml" Target="../ink/ink89.xml"/><Relationship Id="rId6" Type="http://schemas.openxmlformats.org/officeDocument/2006/relationships/customXml" Target="../ink/ink88.xml"/><Relationship Id="rId5" Type="http://schemas.openxmlformats.org/officeDocument/2006/relationships/customXml" Target="../ink/ink87.xml"/><Relationship Id="rId4" Type="http://schemas.openxmlformats.org/officeDocument/2006/relationships/customXml" Target="../ink/ink86.xml"/><Relationship Id="rId3" Type="http://schemas.openxmlformats.org/officeDocument/2006/relationships/customXml" Target="../ink/ink85.xml"/><Relationship Id="rId22" Type="http://schemas.openxmlformats.org/officeDocument/2006/relationships/slideLayout" Target="../slideLayouts/slideLayout2.xml"/><Relationship Id="rId21" Type="http://schemas.openxmlformats.org/officeDocument/2006/relationships/customXml" Target="../ink/ink103.xml"/><Relationship Id="rId20" Type="http://schemas.openxmlformats.org/officeDocument/2006/relationships/customXml" Target="../ink/ink102.xml"/><Relationship Id="rId2" Type="http://schemas.openxmlformats.org/officeDocument/2006/relationships/customXml" Target="../ink/ink84.xml"/><Relationship Id="rId19" Type="http://schemas.openxmlformats.org/officeDocument/2006/relationships/customXml" Target="../ink/ink101.xml"/><Relationship Id="rId18" Type="http://schemas.openxmlformats.org/officeDocument/2006/relationships/customXml" Target="../ink/ink100.xml"/><Relationship Id="rId17" Type="http://schemas.openxmlformats.org/officeDocument/2006/relationships/customXml" Target="../ink/ink99.xml"/><Relationship Id="rId16" Type="http://schemas.openxmlformats.org/officeDocument/2006/relationships/customXml" Target="../ink/ink98.xml"/><Relationship Id="rId15" Type="http://schemas.openxmlformats.org/officeDocument/2006/relationships/customXml" Target="../ink/ink97.xml"/><Relationship Id="rId14" Type="http://schemas.openxmlformats.org/officeDocument/2006/relationships/customXml" Target="../ink/ink96.xml"/><Relationship Id="rId13" Type="http://schemas.openxmlformats.org/officeDocument/2006/relationships/customXml" Target="../ink/ink95.xml"/><Relationship Id="rId12" Type="http://schemas.openxmlformats.org/officeDocument/2006/relationships/customXml" Target="../ink/ink94.xml"/><Relationship Id="rId11" Type="http://schemas.openxmlformats.org/officeDocument/2006/relationships/customXml" Target="../ink/ink93.xml"/><Relationship Id="rId10" Type="http://schemas.openxmlformats.org/officeDocument/2006/relationships/customXml" Target="../ink/ink9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9" Type="http://schemas.openxmlformats.org/officeDocument/2006/relationships/customXml" Target="../ink/ink109.xml"/><Relationship Id="rId85" Type="http://schemas.openxmlformats.org/officeDocument/2006/relationships/slideLayout" Target="../slideLayouts/slideLayout2.xml"/><Relationship Id="rId84" Type="http://schemas.openxmlformats.org/officeDocument/2006/relationships/customXml" Target="../ink/ink184.xml"/><Relationship Id="rId83" Type="http://schemas.openxmlformats.org/officeDocument/2006/relationships/customXml" Target="../ink/ink183.xml"/><Relationship Id="rId82" Type="http://schemas.openxmlformats.org/officeDocument/2006/relationships/customXml" Target="../ink/ink182.xml"/><Relationship Id="rId81" Type="http://schemas.openxmlformats.org/officeDocument/2006/relationships/customXml" Target="../ink/ink181.xml"/><Relationship Id="rId80" Type="http://schemas.openxmlformats.org/officeDocument/2006/relationships/customXml" Target="../ink/ink180.xml"/><Relationship Id="rId8" Type="http://schemas.openxmlformats.org/officeDocument/2006/relationships/customXml" Target="../ink/ink108.xml"/><Relationship Id="rId79" Type="http://schemas.openxmlformats.org/officeDocument/2006/relationships/customXml" Target="../ink/ink179.xml"/><Relationship Id="rId78" Type="http://schemas.openxmlformats.org/officeDocument/2006/relationships/customXml" Target="../ink/ink178.xml"/><Relationship Id="rId77" Type="http://schemas.openxmlformats.org/officeDocument/2006/relationships/customXml" Target="../ink/ink177.xml"/><Relationship Id="rId76" Type="http://schemas.openxmlformats.org/officeDocument/2006/relationships/customXml" Target="../ink/ink176.xml"/><Relationship Id="rId75" Type="http://schemas.openxmlformats.org/officeDocument/2006/relationships/customXml" Target="../ink/ink175.xml"/><Relationship Id="rId74" Type="http://schemas.openxmlformats.org/officeDocument/2006/relationships/customXml" Target="../ink/ink174.xml"/><Relationship Id="rId73" Type="http://schemas.openxmlformats.org/officeDocument/2006/relationships/customXml" Target="../ink/ink173.xml"/><Relationship Id="rId72" Type="http://schemas.openxmlformats.org/officeDocument/2006/relationships/customXml" Target="../ink/ink172.xml"/><Relationship Id="rId71" Type="http://schemas.openxmlformats.org/officeDocument/2006/relationships/customXml" Target="../ink/ink171.xml"/><Relationship Id="rId70" Type="http://schemas.openxmlformats.org/officeDocument/2006/relationships/customXml" Target="../ink/ink170.xml"/><Relationship Id="rId7" Type="http://schemas.openxmlformats.org/officeDocument/2006/relationships/customXml" Target="../ink/ink107.xml"/><Relationship Id="rId69" Type="http://schemas.openxmlformats.org/officeDocument/2006/relationships/customXml" Target="../ink/ink169.xml"/><Relationship Id="rId68" Type="http://schemas.openxmlformats.org/officeDocument/2006/relationships/customXml" Target="../ink/ink168.xml"/><Relationship Id="rId67" Type="http://schemas.openxmlformats.org/officeDocument/2006/relationships/customXml" Target="../ink/ink167.xml"/><Relationship Id="rId66" Type="http://schemas.openxmlformats.org/officeDocument/2006/relationships/customXml" Target="../ink/ink166.xml"/><Relationship Id="rId65" Type="http://schemas.openxmlformats.org/officeDocument/2006/relationships/customXml" Target="../ink/ink165.xml"/><Relationship Id="rId64" Type="http://schemas.openxmlformats.org/officeDocument/2006/relationships/customXml" Target="../ink/ink164.xml"/><Relationship Id="rId63" Type="http://schemas.openxmlformats.org/officeDocument/2006/relationships/customXml" Target="../ink/ink163.xml"/><Relationship Id="rId62" Type="http://schemas.openxmlformats.org/officeDocument/2006/relationships/customXml" Target="../ink/ink162.xml"/><Relationship Id="rId61" Type="http://schemas.openxmlformats.org/officeDocument/2006/relationships/customXml" Target="../ink/ink161.xml"/><Relationship Id="rId60" Type="http://schemas.openxmlformats.org/officeDocument/2006/relationships/customXml" Target="../ink/ink160.xml"/><Relationship Id="rId6" Type="http://schemas.openxmlformats.org/officeDocument/2006/relationships/customXml" Target="../ink/ink106.xml"/><Relationship Id="rId59" Type="http://schemas.openxmlformats.org/officeDocument/2006/relationships/customXml" Target="../ink/ink159.xml"/><Relationship Id="rId58" Type="http://schemas.openxmlformats.org/officeDocument/2006/relationships/customXml" Target="../ink/ink158.xml"/><Relationship Id="rId57" Type="http://schemas.openxmlformats.org/officeDocument/2006/relationships/customXml" Target="../ink/ink157.xml"/><Relationship Id="rId56" Type="http://schemas.openxmlformats.org/officeDocument/2006/relationships/customXml" Target="../ink/ink156.xml"/><Relationship Id="rId55" Type="http://schemas.openxmlformats.org/officeDocument/2006/relationships/customXml" Target="../ink/ink155.xml"/><Relationship Id="rId54" Type="http://schemas.openxmlformats.org/officeDocument/2006/relationships/customXml" Target="../ink/ink154.xml"/><Relationship Id="rId53" Type="http://schemas.openxmlformats.org/officeDocument/2006/relationships/customXml" Target="../ink/ink153.xml"/><Relationship Id="rId52" Type="http://schemas.openxmlformats.org/officeDocument/2006/relationships/customXml" Target="../ink/ink152.xml"/><Relationship Id="rId51" Type="http://schemas.openxmlformats.org/officeDocument/2006/relationships/customXml" Target="../ink/ink151.xml"/><Relationship Id="rId50" Type="http://schemas.openxmlformats.org/officeDocument/2006/relationships/customXml" Target="../ink/ink150.xml"/><Relationship Id="rId5" Type="http://schemas.openxmlformats.org/officeDocument/2006/relationships/customXml" Target="../ink/ink105.xml"/><Relationship Id="rId49" Type="http://schemas.openxmlformats.org/officeDocument/2006/relationships/customXml" Target="../ink/ink149.xml"/><Relationship Id="rId48" Type="http://schemas.openxmlformats.org/officeDocument/2006/relationships/customXml" Target="../ink/ink148.xml"/><Relationship Id="rId47" Type="http://schemas.openxmlformats.org/officeDocument/2006/relationships/customXml" Target="../ink/ink147.xml"/><Relationship Id="rId46" Type="http://schemas.openxmlformats.org/officeDocument/2006/relationships/customXml" Target="../ink/ink146.xml"/><Relationship Id="rId45" Type="http://schemas.openxmlformats.org/officeDocument/2006/relationships/customXml" Target="../ink/ink145.xml"/><Relationship Id="rId44" Type="http://schemas.openxmlformats.org/officeDocument/2006/relationships/customXml" Target="../ink/ink144.xml"/><Relationship Id="rId43" Type="http://schemas.openxmlformats.org/officeDocument/2006/relationships/customXml" Target="../ink/ink143.xml"/><Relationship Id="rId42" Type="http://schemas.openxmlformats.org/officeDocument/2006/relationships/customXml" Target="../ink/ink142.xml"/><Relationship Id="rId41" Type="http://schemas.openxmlformats.org/officeDocument/2006/relationships/customXml" Target="../ink/ink141.xml"/><Relationship Id="rId40" Type="http://schemas.openxmlformats.org/officeDocument/2006/relationships/customXml" Target="../ink/ink140.xml"/><Relationship Id="rId4" Type="http://schemas.openxmlformats.org/officeDocument/2006/relationships/customXml" Target="../ink/ink104.xml"/><Relationship Id="rId39" Type="http://schemas.openxmlformats.org/officeDocument/2006/relationships/customXml" Target="../ink/ink139.xml"/><Relationship Id="rId38" Type="http://schemas.openxmlformats.org/officeDocument/2006/relationships/customXml" Target="../ink/ink138.xml"/><Relationship Id="rId37" Type="http://schemas.openxmlformats.org/officeDocument/2006/relationships/customXml" Target="../ink/ink137.xml"/><Relationship Id="rId36" Type="http://schemas.openxmlformats.org/officeDocument/2006/relationships/customXml" Target="../ink/ink136.xml"/><Relationship Id="rId35" Type="http://schemas.openxmlformats.org/officeDocument/2006/relationships/customXml" Target="../ink/ink135.xml"/><Relationship Id="rId34" Type="http://schemas.openxmlformats.org/officeDocument/2006/relationships/customXml" Target="../ink/ink134.xml"/><Relationship Id="rId33" Type="http://schemas.openxmlformats.org/officeDocument/2006/relationships/customXml" Target="../ink/ink133.xml"/><Relationship Id="rId32" Type="http://schemas.openxmlformats.org/officeDocument/2006/relationships/customXml" Target="../ink/ink132.xml"/><Relationship Id="rId31" Type="http://schemas.openxmlformats.org/officeDocument/2006/relationships/customXml" Target="../ink/ink131.xml"/><Relationship Id="rId30" Type="http://schemas.openxmlformats.org/officeDocument/2006/relationships/customXml" Target="../ink/ink130.xml"/><Relationship Id="rId3" Type="http://schemas.openxmlformats.org/officeDocument/2006/relationships/image" Target="../media/image22.png"/><Relationship Id="rId29" Type="http://schemas.openxmlformats.org/officeDocument/2006/relationships/customXml" Target="../ink/ink129.xml"/><Relationship Id="rId28" Type="http://schemas.openxmlformats.org/officeDocument/2006/relationships/customXml" Target="../ink/ink128.xml"/><Relationship Id="rId27" Type="http://schemas.openxmlformats.org/officeDocument/2006/relationships/customXml" Target="../ink/ink127.xml"/><Relationship Id="rId26" Type="http://schemas.openxmlformats.org/officeDocument/2006/relationships/customXml" Target="../ink/ink126.xml"/><Relationship Id="rId25" Type="http://schemas.openxmlformats.org/officeDocument/2006/relationships/customXml" Target="../ink/ink125.xml"/><Relationship Id="rId24" Type="http://schemas.openxmlformats.org/officeDocument/2006/relationships/customXml" Target="../ink/ink124.xml"/><Relationship Id="rId23" Type="http://schemas.openxmlformats.org/officeDocument/2006/relationships/customXml" Target="../ink/ink123.xml"/><Relationship Id="rId22" Type="http://schemas.openxmlformats.org/officeDocument/2006/relationships/customXml" Target="../ink/ink122.xml"/><Relationship Id="rId21" Type="http://schemas.openxmlformats.org/officeDocument/2006/relationships/customXml" Target="../ink/ink121.xml"/><Relationship Id="rId20" Type="http://schemas.openxmlformats.org/officeDocument/2006/relationships/customXml" Target="../ink/ink120.xml"/><Relationship Id="rId2" Type="http://schemas.openxmlformats.org/officeDocument/2006/relationships/image" Target="../media/image21.png"/><Relationship Id="rId19" Type="http://schemas.openxmlformats.org/officeDocument/2006/relationships/customXml" Target="../ink/ink119.xml"/><Relationship Id="rId18" Type="http://schemas.openxmlformats.org/officeDocument/2006/relationships/customXml" Target="../ink/ink118.xml"/><Relationship Id="rId17" Type="http://schemas.openxmlformats.org/officeDocument/2006/relationships/customXml" Target="../ink/ink117.xml"/><Relationship Id="rId16" Type="http://schemas.openxmlformats.org/officeDocument/2006/relationships/customXml" Target="../ink/ink116.xml"/><Relationship Id="rId15" Type="http://schemas.openxmlformats.org/officeDocument/2006/relationships/customXml" Target="../ink/ink115.xml"/><Relationship Id="rId14" Type="http://schemas.openxmlformats.org/officeDocument/2006/relationships/customXml" Target="../ink/ink114.xml"/><Relationship Id="rId13" Type="http://schemas.openxmlformats.org/officeDocument/2006/relationships/customXml" Target="../ink/ink113.xml"/><Relationship Id="rId12" Type="http://schemas.openxmlformats.org/officeDocument/2006/relationships/customXml" Target="../ink/ink112.xml"/><Relationship Id="rId11" Type="http://schemas.openxmlformats.org/officeDocument/2006/relationships/customXml" Target="../ink/ink111.xml"/><Relationship Id="rId10" Type="http://schemas.openxmlformats.org/officeDocument/2006/relationships/customXml" Target="../ink/ink110.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customXml" Target="../ink/ink6.xml"/><Relationship Id="rId8" Type="http://schemas.openxmlformats.org/officeDocument/2006/relationships/customXml" Target="../ink/ink5.xml"/><Relationship Id="rId7" Type="http://schemas.openxmlformats.org/officeDocument/2006/relationships/customXml" Target="../ink/ink4.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customXml" Target="../ink/ink1.xml"/><Relationship Id="rId30" Type="http://schemas.openxmlformats.org/officeDocument/2006/relationships/slideLayout" Target="../slideLayouts/slideLayout2.xml"/><Relationship Id="rId3" Type="http://schemas.openxmlformats.org/officeDocument/2006/relationships/image" Target="../media/image1.png"/><Relationship Id="rId29" Type="http://schemas.openxmlformats.org/officeDocument/2006/relationships/customXml" Target="../ink/ink26.xml"/><Relationship Id="rId28" Type="http://schemas.openxmlformats.org/officeDocument/2006/relationships/customXml" Target="../ink/ink25.xml"/><Relationship Id="rId27" Type="http://schemas.openxmlformats.org/officeDocument/2006/relationships/customXml" Target="../ink/ink24.xml"/><Relationship Id="rId26" Type="http://schemas.openxmlformats.org/officeDocument/2006/relationships/customXml" Target="../ink/ink23.xml"/><Relationship Id="rId25" Type="http://schemas.openxmlformats.org/officeDocument/2006/relationships/customXml" Target="../ink/ink22.xml"/><Relationship Id="rId24" Type="http://schemas.openxmlformats.org/officeDocument/2006/relationships/customXml" Target="../ink/ink21.xml"/><Relationship Id="rId23" Type="http://schemas.openxmlformats.org/officeDocument/2006/relationships/customXml" Target="../ink/ink20.xml"/><Relationship Id="rId22" Type="http://schemas.openxmlformats.org/officeDocument/2006/relationships/customXml" Target="../ink/ink19.xml"/><Relationship Id="rId21" Type="http://schemas.openxmlformats.org/officeDocument/2006/relationships/customXml" Target="../ink/ink18.xml"/><Relationship Id="rId20" Type="http://schemas.openxmlformats.org/officeDocument/2006/relationships/customXml" Target="../ink/ink17.xml"/><Relationship Id="rId2" Type="http://schemas.openxmlformats.org/officeDocument/2006/relationships/image" Target="../media/image3.png"/><Relationship Id="rId19" Type="http://schemas.openxmlformats.org/officeDocument/2006/relationships/customXml" Target="../ink/ink16.xml"/><Relationship Id="rId18" Type="http://schemas.openxmlformats.org/officeDocument/2006/relationships/customXml" Target="../ink/ink15.xml"/><Relationship Id="rId17" Type="http://schemas.openxmlformats.org/officeDocument/2006/relationships/customXml" Target="../ink/ink14.xml"/><Relationship Id="rId16" Type="http://schemas.openxmlformats.org/officeDocument/2006/relationships/customXml" Target="../ink/ink13.xml"/><Relationship Id="rId15" Type="http://schemas.openxmlformats.org/officeDocument/2006/relationships/customXml" Target="../ink/ink12.xml"/><Relationship Id="rId14" Type="http://schemas.openxmlformats.org/officeDocument/2006/relationships/customXml" Target="../ink/ink11.xml"/><Relationship Id="rId13" Type="http://schemas.openxmlformats.org/officeDocument/2006/relationships/customXml" Target="../ink/ink10.xml"/><Relationship Id="rId12" Type="http://schemas.openxmlformats.org/officeDocument/2006/relationships/customXml" Target="../ink/ink9.xml"/><Relationship Id="rId11" Type="http://schemas.openxmlformats.org/officeDocument/2006/relationships/customXml" Target="../ink/ink8.xml"/><Relationship Id="rId10" Type="http://schemas.openxmlformats.org/officeDocument/2006/relationships/customXml" Target="../ink/ink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customXml" Target="../ink/ink30.xml"/><Relationship Id="rId8" Type="http://schemas.openxmlformats.org/officeDocument/2006/relationships/customXml" Target="../ink/ink29.xml"/><Relationship Id="rId7" Type="http://schemas.openxmlformats.org/officeDocument/2006/relationships/customXml" Target="../ink/ink28.xml"/><Relationship Id="rId6" Type="http://schemas.openxmlformats.org/officeDocument/2006/relationships/customXml" Target="../ink/ink27.xml"/><Relationship Id="rId5" Type="http://schemas.openxmlformats.org/officeDocument/2006/relationships/image" Target="../media/image8.png"/><Relationship Id="rId46" Type="http://schemas.openxmlformats.org/officeDocument/2006/relationships/slideLayout" Target="../slideLayouts/slideLayout2.xml"/><Relationship Id="rId45" Type="http://schemas.openxmlformats.org/officeDocument/2006/relationships/customXml" Target="../ink/ink66.xml"/><Relationship Id="rId44" Type="http://schemas.openxmlformats.org/officeDocument/2006/relationships/customXml" Target="../ink/ink65.xml"/><Relationship Id="rId43" Type="http://schemas.openxmlformats.org/officeDocument/2006/relationships/customXml" Target="../ink/ink64.xml"/><Relationship Id="rId42" Type="http://schemas.openxmlformats.org/officeDocument/2006/relationships/customXml" Target="../ink/ink63.xml"/><Relationship Id="rId41" Type="http://schemas.openxmlformats.org/officeDocument/2006/relationships/customXml" Target="../ink/ink62.xml"/><Relationship Id="rId40" Type="http://schemas.openxmlformats.org/officeDocument/2006/relationships/customXml" Target="../ink/ink61.xml"/><Relationship Id="rId4" Type="http://schemas.openxmlformats.org/officeDocument/2006/relationships/image" Target="../media/image7.png"/><Relationship Id="rId39" Type="http://schemas.openxmlformats.org/officeDocument/2006/relationships/customXml" Target="../ink/ink60.xml"/><Relationship Id="rId38" Type="http://schemas.openxmlformats.org/officeDocument/2006/relationships/customXml" Target="../ink/ink59.xml"/><Relationship Id="rId37" Type="http://schemas.openxmlformats.org/officeDocument/2006/relationships/customXml" Target="../ink/ink58.xml"/><Relationship Id="rId36" Type="http://schemas.openxmlformats.org/officeDocument/2006/relationships/customXml" Target="../ink/ink57.xml"/><Relationship Id="rId35" Type="http://schemas.openxmlformats.org/officeDocument/2006/relationships/customXml" Target="../ink/ink56.xml"/><Relationship Id="rId34" Type="http://schemas.openxmlformats.org/officeDocument/2006/relationships/customXml" Target="../ink/ink55.xml"/><Relationship Id="rId33" Type="http://schemas.openxmlformats.org/officeDocument/2006/relationships/customXml" Target="../ink/ink54.xml"/><Relationship Id="rId32" Type="http://schemas.openxmlformats.org/officeDocument/2006/relationships/customXml" Target="../ink/ink53.xml"/><Relationship Id="rId31" Type="http://schemas.openxmlformats.org/officeDocument/2006/relationships/customXml" Target="../ink/ink52.xml"/><Relationship Id="rId30" Type="http://schemas.openxmlformats.org/officeDocument/2006/relationships/customXml" Target="../ink/ink51.xml"/><Relationship Id="rId3" Type="http://schemas.openxmlformats.org/officeDocument/2006/relationships/image" Target="../media/image6.png"/><Relationship Id="rId29" Type="http://schemas.openxmlformats.org/officeDocument/2006/relationships/customXml" Target="../ink/ink50.xml"/><Relationship Id="rId28" Type="http://schemas.openxmlformats.org/officeDocument/2006/relationships/customXml" Target="../ink/ink49.xml"/><Relationship Id="rId27" Type="http://schemas.openxmlformats.org/officeDocument/2006/relationships/customXml" Target="../ink/ink48.xml"/><Relationship Id="rId26" Type="http://schemas.openxmlformats.org/officeDocument/2006/relationships/customXml" Target="../ink/ink47.xml"/><Relationship Id="rId25" Type="http://schemas.openxmlformats.org/officeDocument/2006/relationships/customXml" Target="../ink/ink46.xml"/><Relationship Id="rId24" Type="http://schemas.openxmlformats.org/officeDocument/2006/relationships/customXml" Target="../ink/ink45.xml"/><Relationship Id="rId23" Type="http://schemas.openxmlformats.org/officeDocument/2006/relationships/customXml" Target="../ink/ink44.xml"/><Relationship Id="rId22" Type="http://schemas.openxmlformats.org/officeDocument/2006/relationships/customXml" Target="../ink/ink43.xml"/><Relationship Id="rId21" Type="http://schemas.openxmlformats.org/officeDocument/2006/relationships/customXml" Target="../ink/ink42.xml"/><Relationship Id="rId20" Type="http://schemas.openxmlformats.org/officeDocument/2006/relationships/customXml" Target="../ink/ink41.xml"/><Relationship Id="rId2" Type="http://schemas.openxmlformats.org/officeDocument/2006/relationships/image" Target="../media/image5.png"/><Relationship Id="rId19" Type="http://schemas.openxmlformats.org/officeDocument/2006/relationships/customXml" Target="../ink/ink40.xml"/><Relationship Id="rId18" Type="http://schemas.openxmlformats.org/officeDocument/2006/relationships/customXml" Target="../ink/ink39.xml"/><Relationship Id="rId17" Type="http://schemas.openxmlformats.org/officeDocument/2006/relationships/customXml" Target="../ink/ink38.xml"/><Relationship Id="rId16" Type="http://schemas.openxmlformats.org/officeDocument/2006/relationships/customXml" Target="../ink/ink37.xml"/><Relationship Id="rId15" Type="http://schemas.openxmlformats.org/officeDocument/2006/relationships/customXml" Target="../ink/ink36.xml"/><Relationship Id="rId14" Type="http://schemas.openxmlformats.org/officeDocument/2006/relationships/customXml" Target="../ink/ink35.xml"/><Relationship Id="rId13" Type="http://schemas.openxmlformats.org/officeDocument/2006/relationships/customXml" Target="../ink/ink34.xml"/><Relationship Id="rId12" Type="http://schemas.openxmlformats.org/officeDocument/2006/relationships/customXml" Target="../ink/ink33.xml"/><Relationship Id="rId11" Type="http://schemas.openxmlformats.org/officeDocument/2006/relationships/customXml" Target="../ink/ink32.xml"/><Relationship Id="rId10" Type="http://schemas.openxmlformats.org/officeDocument/2006/relationships/customXml" Target="../ink/ink3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9" Type="http://schemas.openxmlformats.org/officeDocument/2006/relationships/customXml" Target="../ink/ink73.xml"/><Relationship Id="rId8" Type="http://schemas.openxmlformats.org/officeDocument/2006/relationships/customXml" Target="../ink/ink72.xml"/><Relationship Id="rId7" Type="http://schemas.openxmlformats.org/officeDocument/2006/relationships/customXml" Target="../ink/ink71.xml"/><Relationship Id="rId6" Type="http://schemas.openxmlformats.org/officeDocument/2006/relationships/customXml" Target="../ink/ink70.xml"/><Relationship Id="rId5" Type="http://schemas.openxmlformats.org/officeDocument/2006/relationships/customXml" Target="../ink/ink69.xml"/><Relationship Id="rId4" Type="http://schemas.openxmlformats.org/officeDocument/2006/relationships/customXml" Target="../ink/ink68.xml"/><Relationship Id="rId3" Type="http://schemas.openxmlformats.org/officeDocument/2006/relationships/customXml" Target="../ink/ink67.xml"/><Relationship Id="rId20" Type="http://schemas.openxmlformats.org/officeDocument/2006/relationships/slideLayout" Target="../slideLayouts/slideLayout2.xml"/><Relationship Id="rId2" Type="http://schemas.openxmlformats.org/officeDocument/2006/relationships/image" Target="../media/image15.png"/><Relationship Id="rId19" Type="http://schemas.openxmlformats.org/officeDocument/2006/relationships/customXml" Target="../ink/ink83.xml"/><Relationship Id="rId18" Type="http://schemas.openxmlformats.org/officeDocument/2006/relationships/customXml" Target="../ink/ink82.xml"/><Relationship Id="rId17" Type="http://schemas.openxmlformats.org/officeDocument/2006/relationships/customXml" Target="../ink/ink81.xml"/><Relationship Id="rId16" Type="http://schemas.openxmlformats.org/officeDocument/2006/relationships/customXml" Target="../ink/ink80.xml"/><Relationship Id="rId15" Type="http://schemas.openxmlformats.org/officeDocument/2006/relationships/customXml" Target="../ink/ink79.xml"/><Relationship Id="rId14" Type="http://schemas.openxmlformats.org/officeDocument/2006/relationships/customXml" Target="../ink/ink78.xml"/><Relationship Id="rId13" Type="http://schemas.openxmlformats.org/officeDocument/2006/relationships/customXml" Target="../ink/ink77.xml"/><Relationship Id="rId12" Type="http://schemas.openxmlformats.org/officeDocument/2006/relationships/customXml" Target="../ink/ink76.xml"/><Relationship Id="rId11" Type="http://schemas.openxmlformats.org/officeDocument/2006/relationships/customXml" Target="../ink/ink75.xml"/><Relationship Id="rId10" Type="http://schemas.openxmlformats.org/officeDocument/2006/relationships/customXml" Target="../ink/ink74.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400" b="1" dirty="0"/>
              <a:t>(Some) Applications of DFS</a:t>
            </a:r>
            <a:endParaRPr lang="en-US" sz="54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Source and Sink in DAG</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62762F1-2C51-45C0-915A-C4CD8B76AAE4}"/>
                  </a:ext>
                </a:extLst>
              </p:cNvPr>
              <p:cNvSpPr>
                <a:spLocks noGrp="1"/>
              </p:cNvSpPr>
              <p:nvPr>
                <p:ph idx="1"/>
              </p:nvPr>
            </p:nvSpPr>
            <p:spPr>
              <a:xfrm>
                <a:off x="628650" y="1690688"/>
                <a:ext cx="8515350" cy="4802185"/>
              </a:xfrm>
            </p:spPr>
            <p:txBody>
              <a:bodyPr>
                <a:normAutofit/>
              </a:bodyPr>
              <a:lstStyle/>
              <a:p>
                <a:r>
                  <a:rPr lang="en-US" sz="2400" dirty="0"/>
                  <a:t>A </a:t>
                </a:r>
                <a:r>
                  <a:rPr lang="en-US" sz="2400" b="1" dirty="0">
                    <a:solidFill>
                      <a:schemeClr val="accent1">
                        <a:lumMod val="75000"/>
                      </a:schemeClr>
                    </a:solidFill>
                  </a:rPr>
                  <a:t>source node</a:t>
                </a:r>
                <a:r>
                  <a:rPr lang="en-US" sz="2400" dirty="0"/>
                  <a:t> is a node with </a:t>
                </a:r>
                <a:r>
                  <a:rPr lang="en-US" sz="2400" dirty="0">
                    <a:solidFill>
                      <a:srgbClr val="C00000"/>
                    </a:solidFill>
                  </a:rPr>
                  <a:t>no incoming edges</a:t>
                </a:r>
                <a:r>
                  <a:rPr lang="en-US" sz="2400" dirty="0"/>
                  <a:t>;</a:t>
                </a:r>
                <a:br>
                  <a:rPr lang="en-US" sz="2400" dirty="0"/>
                </a:br>
                <a:r>
                  <a:rPr lang="en-US" sz="2400" dirty="0"/>
                  <a:t>A </a:t>
                </a:r>
                <a:r>
                  <a:rPr lang="en-US" sz="2400" b="1" dirty="0">
                    <a:solidFill>
                      <a:schemeClr val="accent1">
                        <a:lumMod val="75000"/>
                      </a:schemeClr>
                    </a:solidFill>
                  </a:rPr>
                  <a:t>sink node</a:t>
                </a:r>
                <a:r>
                  <a:rPr lang="en-US" sz="2400" dirty="0"/>
                  <a:t> is a node with </a:t>
                </a:r>
                <a:r>
                  <a:rPr lang="en-US" sz="2400" dirty="0">
                    <a:solidFill>
                      <a:srgbClr val="C00000"/>
                    </a:solidFill>
                  </a:rPr>
                  <a:t>no outgoing edges</a:t>
                </a:r>
                <a:r>
                  <a:rPr lang="en-US" sz="2400" dirty="0"/>
                  <a:t>.</a:t>
                </a:r>
              </a:p>
              <a:p>
                <a:pPr lvl="1"/>
                <a:r>
                  <a:rPr lang="en-US" sz="2000" b="1" dirty="0">
                    <a:solidFill>
                      <a:schemeClr val="tx1">
                        <a:lumMod val="65000"/>
                        <a:lumOff val="35000"/>
                      </a:schemeClr>
                    </a:solidFill>
                  </a:rPr>
                  <a:t>Example</a:t>
                </a:r>
                <a:r>
                  <a:rPr lang="en-US" sz="2000" dirty="0">
                    <a:solidFill>
                      <a:schemeClr val="tx1">
                        <a:lumMod val="65000"/>
                        <a:lumOff val="35000"/>
                      </a:schemeClr>
                    </a:solidFill>
                  </a:rPr>
                  <a:t>: </a:t>
                </a:r>
                <a14:m>
                  <m:oMath xmlns:m="http://schemas.openxmlformats.org/officeDocument/2006/math">
                    <m:r>
                      <a:rPr lang="en-US" sz="2000" b="0" i="1" dirty="0" smtClean="0">
                        <a:solidFill>
                          <a:schemeClr val="tx1">
                            <a:lumMod val="65000"/>
                            <a:lumOff val="35000"/>
                          </a:schemeClr>
                        </a:solidFill>
                        <a:latin typeface="Cambria Math" panose="02040503050406030204" pitchFamily="18" charset="0"/>
                      </a:rPr>
                      <m:t>𝐵</m:t>
                    </m:r>
                  </m:oMath>
                </a14:m>
                <a:r>
                  <a:rPr lang="en-US" sz="2000" dirty="0">
                    <a:solidFill>
                      <a:schemeClr val="tx1">
                        <a:lumMod val="65000"/>
                        <a:lumOff val="35000"/>
                      </a:schemeClr>
                    </a:solidFill>
                  </a:rPr>
                  <a:t> is source; both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𝐸</m:t>
                    </m:r>
                  </m:oMath>
                </a14:m>
                <a:r>
                  <a:rPr lang="en-US" sz="2000" dirty="0">
                    <a:solidFill>
                      <a:schemeClr val="tx1">
                        <a:lumMod val="65000"/>
                        <a:lumOff val="35000"/>
                      </a:schemeClr>
                    </a:solidFill>
                  </a:rPr>
                  <a:t> and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𝐹</m:t>
                    </m:r>
                  </m:oMath>
                </a14:m>
                <a:r>
                  <a:rPr lang="en-US" sz="2000" dirty="0">
                    <a:solidFill>
                      <a:schemeClr val="tx1">
                        <a:lumMod val="65000"/>
                        <a:lumOff val="35000"/>
                      </a:schemeClr>
                    </a:solidFill>
                  </a:rPr>
                  <a:t> are sink.</a:t>
                </a:r>
              </a:p>
              <a:p>
                <a:r>
                  <a:rPr lang="en-US" sz="2400" b="1" dirty="0">
                    <a:solidFill>
                      <a:schemeClr val="accent6">
                        <a:lumMod val="50000"/>
                      </a:schemeClr>
                    </a:solidFill>
                  </a:rPr>
                  <a:t>Claim</a:t>
                </a:r>
                <a:r>
                  <a:rPr lang="en-US" sz="2400" b="1" dirty="0"/>
                  <a:t>:</a:t>
                </a:r>
                <a:r>
                  <a:rPr lang="en-US" sz="2400" dirty="0"/>
                  <a:t> Each DAG has at least one source and one sink. </a:t>
                </a:r>
                <a:r>
                  <a:rPr lang="en-US" sz="2000" dirty="0"/>
                  <a:t>(</a:t>
                </a:r>
                <a:r>
                  <a:rPr lang="en-US" sz="2000" dirty="0">
                    <a:solidFill>
                      <a:srgbClr val="C00000"/>
                    </a:solidFill>
                  </a:rPr>
                  <a:t>Why?</a:t>
                </a:r>
                <a:r>
                  <a:rPr lang="en-US" sz="2000" dirty="0"/>
                  <a:t>)</a:t>
                </a:r>
              </a:p>
              <a:p>
                <a:r>
                  <a:rPr lang="en-US" sz="2000" b="1" dirty="0">
                    <a:solidFill>
                      <a:schemeClr val="accent6">
                        <a:lumMod val="50000"/>
                      </a:schemeClr>
                    </a:solidFill>
                  </a:rPr>
                  <a:t>Observations</a:t>
                </a:r>
                <a:r>
                  <a:rPr lang="en-US" sz="2000" b="1" dirty="0"/>
                  <a:t>: </a:t>
                </a:r>
                <a:r>
                  <a:rPr lang="en-US" sz="2000" dirty="0"/>
                  <a:t>In DFS of a DAG, node with max finish time must be a source.</a:t>
                </a:r>
                <a:br>
                  <a:rPr lang="en-US" sz="2000" dirty="0"/>
                </a:br>
                <a:r>
                  <a:rPr lang="en-US" sz="1800" dirty="0">
                    <a:solidFill>
                      <a:schemeClr val="tx1">
                        <a:lumMod val="65000"/>
                        <a:lumOff val="35000"/>
                      </a:schemeClr>
                    </a:solidFill>
                  </a:rPr>
                  <a:t>(Node with max finish time appears first in topo-sort, it cannot have incoming edges.)</a:t>
                </a:r>
              </a:p>
              <a:p>
                <a:r>
                  <a:rPr lang="en-US" sz="2000" b="1" dirty="0">
                    <a:solidFill>
                      <a:schemeClr val="accent6">
                        <a:lumMod val="50000"/>
                      </a:schemeClr>
                    </a:solidFill>
                  </a:rPr>
                  <a:t>Observations</a:t>
                </a:r>
                <a:r>
                  <a:rPr lang="en-US" sz="2000" b="1" dirty="0"/>
                  <a:t>: </a:t>
                </a:r>
                <a:r>
                  <a:rPr lang="en-US" sz="2000" dirty="0"/>
                  <a:t>In DFS of a DAG, node with min finish time must be a sink.</a:t>
                </a:r>
                <a:br>
                  <a:rPr lang="en-US" sz="2000" dirty="0"/>
                </a:br>
                <a:r>
                  <a:rPr lang="en-US" sz="1800" dirty="0">
                    <a:solidFill>
                      <a:schemeClr val="tx1">
                        <a:lumMod val="65000"/>
                        <a:lumOff val="35000"/>
                      </a:schemeClr>
                    </a:solidFill>
                  </a:rPr>
                  <a:t>(Node with min finish time appears last in topo-sort, it cannot have outgoing edges.)</a:t>
                </a:r>
                <a:endParaRPr lang="en-US" sz="2400" dirty="0">
                  <a:solidFill>
                    <a:schemeClr val="tx1">
                      <a:lumMod val="65000"/>
                      <a:lumOff val="3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grpSp>
        <p:nvGrpSpPr>
          <p:cNvPr id="34" name="组合 33"/>
          <p:cNvGrpSpPr/>
          <p:nvPr/>
        </p:nvGrpSpPr>
        <p:grpSpPr>
          <a:xfrm>
            <a:off x="6393066" y="5167312"/>
            <a:ext cx="2122284" cy="1186014"/>
            <a:chOff x="3950277" y="4715651"/>
            <a:chExt cx="2122284" cy="1186014"/>
          </a:xfrm>
        </p:grpSpPr>
        <p:sp>
          <p:nvSpPr>
            <p:cNvPr id="7" name="椭圆 6"/>
            <p:cNvSpPr/>
            <p:nvPr/>
          </p:nvSpPr>
          <p:spPr>
            <a:xfrm>
              <a:off x="3950277" y="471924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 name="椭圆 7"/>
            <p:cNvSpPr/>
            <p:nvPr/>
          </p:nvSpPr>
          <p:spPr>
            <a:xfrm>
              <a:off x="3950277" y="553798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9" name="椭圆 8"/>
            <p:cNvSpPr/>
            <p:nvPr/>
          </p:nvSpPr>
          <p:spPr>
            <a:xfrm>
              <a:off x="4830041" y="471924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10" name="椭圆 9"/>
            <p:cNvSpPr/>
            <p:nvPr/>
          </p:nvSpPr>
          <p:spPr>
            <a:xfrm>
              <a:off x="4830041" y="553798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13" name="直接箭头连接符 12"/>
            <p:cNvCxnSpPr>
              <a:stCxn id="8" idx="6"/>
              <a:endCxn id="10" idx="2"/>
            </p:cNvCxnSpPr>
            <p:nvPr/>
          </p:nvCxnSpPr>
          <p:spPr>
            <a:xfrm>
              <a:off x="4313959" y="5719824"/>
              <a:ext cx="51608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708879" y="471565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6" name="椭圆 15"/>
            <p:cNvSpPr/>
            <p:nvPr/>
          </p:nvSpPr>
          <p:spPr>
            <a:xfrm>
              <a:off x="5708879" y="553798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19" name="直接箭头连接符 18"/>
            <p:cNvCxnSpPr>
              <a:stCxn id="8" idx="0"/>
              <a:endCxn id="7" idx="4"/>
            </p:cNvCxnSpPr>
            <p:nvPr/>
          </p:nvCxnSpPr>
          <p:spPr>
            <a:xfrm flipV="1">
              <a:off x="4132118" y="5082930"/>
              <a:ext cx="0" cy="45505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0"/>
              <a:endCxn id="9" idx="4"/>
            </p:cNvCxnSpPr>
            <p:nvPr/>
          </p:nvCxnSpPr>
          <p:spPr>
            <a:xfrm flipV="1">
              <a:off x="5011882" y="5082930"/>
              <a:ext cx="0" cy="45505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6"/>
              <a:endCxn id="9" idx="2"/>
            </p:cNvCxnSpPr>
            <p:nvPr/>
          </p:nvCxnSpPr>
          <p:spPr>
            <a:xfrm>
              <a:off x="4313959" y="4901089"/>
              <a:ext cx="51608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6"/>
              <a:endCxn id="15" idx="2"/>
            </p:cNvCxnSpPr>
            <p:nvPr/>
          </p:nvCxnSpPr>
          <p:spPr>
            <a:xfrm flipV="1">
              <a:off x="5193723" y="4897492"/>
              <a:ext cx="515156" cy="359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5"/>
              <a:endCxn id="16" idx="1"/>
            </p:cNvCxnSpPr>
            <p:nvPr/>
          </p:nvCxnSpPr>
          <p:spPr>
            <a:xfrm>
              <a:off x="5140463" y="5029670"/>
              <a:ext cx="621676" cy="56157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7240199" y="1769276"/>
              <a:ext cx="109811" cy="27388"/>
            </p14:xfrm>
          </p:contentPart>
        </mc:Choice>
        <mc:Fallback xmlns="">
          <p:pic>
            <p:nvPicPr>
              <p:cNvPr id="4" name="墨迹 3"/>
            </p:nvPicPr>
            <p:blipFill>
              <a:blip/>
            </p:blipFill>
            <p:spPr>
              <a:xfrm>
                <a:off x="7240199" y="1769276"/>
                <a:ext cx="109811" cy="2738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7173901" y="1881567"/>
              <a:ext cx="182962" cy="52038"/>
            </p14:xfrm>
          </p:contentPart>
        </mc:Choice>
        <mc:Fallback xmlns="">
          <p:pic>
            <p:nvPicPr>
              <p:cNvPr id="5" name="墨迹 4"/>
            </p:nvPicPr>
            <p:blipFill>
              <a:blip/>
            </p:blipFill>
            <p:spPr>
              <a:xfrm>
                <a:off x="7173901" y="1881567"/>
                <a:ext cx="182962" cy="5203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7203366" y="1845963"/>
              <a:ext cx="71267" cy="182474"/>
            </p14:xfrm>
          </p:contentPart>
        </mc:Choice>
        <mc:Fallback xmlns="">
          <p:pic>
            <p:nvPicPr>
              <p:cNvPr id="6" name="墨迹 5"/>
            </p:nvPicPr>
            <p:blipFill>
              <a:blip/>
            </p:blipFill>
            <p:spPr>
              <a:xfrm>
                <a:off x="7203366" y="1845963"/>
                <a:ext cx="71267" cy="18247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墨迹 10"/>
              <p14:cNvContentPartPr/>
              <p14:nvPr/>
            </p14:nvContentPartPr>
            <p14:xfrm>
              <a:off x="7225294" y="1935488"/>
              <a:ext cx="131569" cy="127526"/>
            </p14:xfrm>
          </p:contentPart>
        </mc:Choice>
        <mc:Fallback xmlns="">
          <p:pic>
            <p:nvPicPr>
              <p:cNvPr id="11" name="墨迹 10"/>
            </p:nvPicPr>
            <p:blipFill>
              <a:blip/>
            </p:blipFill>
            <p:spPr>
              <a:xfrm>
                <a:off x="7225294" y="1935488"/>
                <a:ext cx="131569" cy="12752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2" name="墨迹 11"/>
              <p14:cNvContentPartPr/>
              <p14:nvPr/>
            </p14:nvContentPartPr>
            <p14:xfrm>
              <a:off x="7414424" y="1851440"/>
              <a:ext cx="106899" cy="151491"/>
            </p14:xfrm>
          </p:contentPart>
        </mc:Choice>
        <mc:Fallback xmlns="">
          <p:pic>
            <p:nvPicPr>
              <p:cNvPr id="12" name="墨迹 11"/>
            </p:nvPicPr>
            <p:blipFill>
              <a:blip/>
            </p:blipFill>
            <p:spPr>
              <a:xfrm>
                <a:off x="7414424" y="1851440"/>
                <a:ext cx="106899" cy="15149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墨迹 13"/>
              <p14:cNvContentPartPr/>
              <p14:nvPr/>
            </p14:nvContentPartPr>
            <p14:xfrm>
              <a:off x="7433611" y="1796664"/>
              <a:ext cx="164461" cy="191717"/>
            </p14:xfrm>
          </p:contentPart>
        </mc:Choice>
        <mc:Fallback xmlns="">
          <p:pic>
            <p:nvPicPr>
              <p:cNvPr id="14" name="墨迹 13"/>
            </p:nvPicPr>
            <p:blipFill>
              <a:blip/>
            </p:blipFill>
            <p:spPr>
              <a:xfrm>
                <a:off x="7433611" y="1796664"/>
                <a:ext cx="164461" cy="19171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7" name="墨迹 16"/>
              <p14:cNvContentPartPr/>
              <p14:nvPr/>
            </p14:nvContentPartPr>
            <p14:xfrm>
              <a:off x="7762532" y="1802142"/>
              <a:ext cx="128827" cy="151491"/>
            </p14:xfrm>
          </p:contentPart>
        </mc:Choice>
        <mc:Fallback xmlns="">
          <p:pic>
            <p:nvPicPr>
              <p:cNvPr id="17" name="墨迹 16"/>
            </p:nvPicPr>
            <p:blipFill>
              <a:blip/>
            </p:blipFill>
            <p:spPr>
              <a:xfrm>
                <a:off x="7762532" y="1802142"/>
                <a:ext cx="128827" cy="15149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7759791" y="1791186"/>
              <a:ext cx="57561" cy="124617"/>
            </p14:xfrm>
          </p:contentPart>
        </mc:Choice>
        <mc:Fallback xmlns="">
          <p:pic>
            <p:nvPicPr>
              <p:cNvPr id="18" name="墨迹 17"/>
            </p:nvPicPr>
            <p:blipFill>
              <a:blip/>
            </p:blipFill>
            <p:spPr>
              <a:xfrm>
                <a:off x="7759791" y="1791186"/>
                <a:ext cx="57561" cy="12461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0" name="墨迹 19"/>
              <p14:cNvContentPartPr/>
              <p14:nvPr/>
            </p14:nvContentPartPr>
            <p14:xfrm>
              <a:off x="7622226" y="1741888"/>
              <a:ext cx="269133" cy="304864"/>
            </p14:xfrm>
          </p:contentPart>
        </mc:Choice>
        <mc:Fallback xmlns="">
          <p:pic>
            <p:nvPicPr>
              <p:cNvPr id="20" name="墨迹 19"/>
            </p:nvPicPr>
            <p:blipFill>
              <a:blip/>
            </p:blipFill>
            <p:spPr>
              <a:xfrm>
                <a:off x="7622226" y="1741888"/>
                <a:ext cx="269133" cy="30486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1" name="墨迹 20"/>
              <p14:cNvContentPartPr/>
              <p14:nvPr/>
            </p14:nvContentPartPr>
            <p14:xfrm>
              <a:off x="6773714" y="2196531"/>
              <a:ext cx="106214" cy="19172"/>
            </p14:xfrm>
          </p:contentPart>
        </mc:Choice>
        <mc:Fallback xmlns="">
          <p:pic>
            <p:nvPicPr>
              <p:cNvPr id="21" name="墨迹 20"/>
            </p:nvPicPr>
            <p:blipFill>
              <a:blip/>
            </p:blipFill>
            <p:spPr>
              <a:xfrm>
                <a:off x="6773714" y="2196531"/>
                <a:ext cx="106214" cy="1917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3" name="墨迹 22"/>
              <p14:cNvContentPartPr/>
              <p14:nvPr/>
            </p14:nvContentPartPr>
            <p14:xfrm>
              <a:off x="6715467" y="2262263"/>
              <a:ext cx="237783" cy="87642"/>
            </p14:xfrm>
          </p:contentPart>
        </mc:Choice>
        <mc:Fallback xmlns="">
          <p:pic>
            <p:nvPicPr>
              <p:cNvPr id="23" name="墨迹 22"/>
            </p:nvPicPr>
            <p:blipFill>
              <a:blip/>
            </p:blipFill>
            <p:spPr>
              <a:xfrm>
                <a:off x="6715467" y="2262263"/>
                <a:ext cx="237783" cy="8764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4" name="墨迹 23"/>
              <p14:cNvContentPartPr/>
              <p14:nvPr/>
            </p14:nvContentPartPr>
            <p14:xfrm>
              <a:off x="6786733" y="2245830"/>
              <a:ext cx="69382" cy="167068"/>
            </p14:xfrm>
          </p:contentPart>
        </mc:Choice>
        <mc:Fallback xmlns="">
          <p:pic>
            <p:nvPicPr>
              <p:cNvPr id="24" name="墨迹 23"/>
            </p:nvPicPr>
            <p:blipFill>
              <a:blip/>
            </p:blipFill>
            <p:spPr>
              <a:xfrm>
                <a:off x="6786733" y="2245830"/>
                <a:ext cx="69382" cy="16706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6" name="墨迹 25"/>
              <p14:cNvContentPartPr/>
              <p14:nvPr/>
            </p14:nvContentPartPr>
            <p14:xfrm>
              <a:off x="6847035" y="2338950"/>
              <a:ext cx="95935" cy="98597"/>
            </p14:xfrm>
          </p:contentPart>
        </mc:Choice>
        <mc:Fallback xmlns="">
          <p:pic>
            <p:nvPicPr>
              <p:cNvPr id="26" name="墨迹 25"/>
            </p:nvPicPr>
            <p:blipFill>
              <a:blip/>
            </p:blipFill>
            <p:spPr>
              <a:xfrm>
                <a:off x="6847035" y="2338950"/>
                <a:ext cx="95935" cy="9859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7" name="墨迹 26"/>
              <p14:cNvContentPartPr/>
              <p14:nvPr/>
            </p14:nvContentPartPr>
            <p14:xfrm>
              <a:off x="7088244" y="2234875"/>
              <a:ext cx="101417" cy="76687"/>
            </p14:xfrm>
          </p:contentPart>
        </mc:Choice>
        <mc:Fallback xmlns="">
          <p:pic>
            <p:nvPicPr>
              <p:cNvPr id="27" name="墨迹 26"/>
            </p:nvPicPr>
            <p:blipFill>
              <a:blip/>
            </p:blipFill>
            <p:spPr>
              <a:xfrm>
                <a:off x="7088244" y="2234875"/>
                <a:ext cx="101417" cy="7668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9" name="墨迹 28"/>
              <p14:cNvContentPartPr/>
              <p14:nvPr/>
            </p14:nvContentPartPr>
            <p14:xfrm>
              <a:off x="7219812" y="2234875"/>
              <a:ext cx="10965" cy="71209"/>
            </p14:xfrm>
          </p:contentPart>
        </mc:Choice>
        <mc:Fallback xmlns="">
          <p:pic>
            <p:nvPicPr>
              <p:cNvPr id="29" name="墨迹 28"/>
            </p:nvPicPr>
            <p:blipFill>
              <a:blip/>
            </p:blipFill>
            <p:spPr>
              <a:xfrm>
                <a:off x="7219812" y="2234875"/>
                <a:ext cx="10965" cy="7120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0" name="墨迹 29"/>
              <p14:cNvContentPartPr/>
              <p14:nvPr/>
            </p14:nvContentPartPr>
            <p14:xfrm>
              <a:off x="7145805" y="2202009"/>
              <a:ext cx="30152" cy="205411"/>
            </p14:xfrm>
          </p:contentPart>
        </mc:Choice>
        <mc:Fallback xmlns="">
          <p:pic>
            <p:nvPicPr>
              <p:cNvPr id="30" name="墨迹 29"/>
            </p:nvPicPr>
            <p:blipFill>
              <a:blip/>
            </p:blipFill>
            <p:spPr>
              <a:xfrm>
                <a:off x="7145805" y="2202009"/>
                <a:ext cx="30152" cy="20541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2" name="墨迹 31"/>
              <p14:cNvContentPartPr/>
              <p14:nvPr/>
            </p14:nvContentPartPr>
            <p14:xfrm>
              <a:off x="7071798" y="2366338"/>
              <a:ext cx="153496" cy="115031"/>
            </p14:xfrm>
          </p:contentPart>
        </mc:Choice>
        <mc:Fallback xmlns="">
          <p:pic>
            <p:nvPicPr>
              <p:cNvPr id="32" name="墨迹 31"/>
            </p:nvPicPr>
            <p:blipFill>
              <a:blip/>
            </p:blipFill>
            <p:spPr>
              <a:xfrm>
                <a:off x="7071798" y="2366338"/>
                <a:ext cx="153496" cy="11503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3" name="墨迹 32"/>
              <p14:cNvContentPartPr/>
              <p14:nvPr/>
            </p14:nvContentPartPr>
            <p14:xfrm>
              <a:off x="7406201" y="2240353"/>
              <a:ext cx="115122" cy="124102"/>
            </p14:xfrm>
          </p:contentPart>
        </mc:Choice>
        <mc:Fallback xmlns="">
          <p:pic>
            <p:nvPicPr>
              <p:cNvPr id="33" name="墨迹 32"/>
            </p:nvPicPr>
            <p:blipFill>
              <a:blip/>
            </p:blipFill>
            <p:spPr>
              <a:xfrm>
                <a:off x="7406201" y="2240353"/>
                <a:ext cx="115122" cy="12410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5" name="墨迹 34"/>
              <p14:cNvContentPartPr/>
              <p14:nvPr/>
            </p14:nvContentPartPr>
            <p14:xfrm>
              <a:off x="7408942" y="2212280"/>
              <a:ext cx="39745" cy="132148"/>
            </p14:xfrm>
          </p:contentPart>
        </mc:Choice>
        <mc:Fallback xmlns="">
          <p:pic>
            <p:nvPicPr>
              <p:cNvPr id="35" name="墨迹 34"/>
            </p:nvPicPr>
            <p:blipFill>
              <a:blip/>
            </p:blipFill>
            <p:spPr>
              <a:xfrm>
                <a:off x="7408942" y="2212280"/>
                <a:ext cx="39745" cy="13214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6" name="墨迹 35"/>
              <p14:cNvContentPartPr/>
              <p14:nvPr/>
            </p14:nvContentPartPr>
            <p14:xfrm>
              <a:off x="7309409" y="2185576"/>
              <a:ext cx="233842" cy="197195"/>
            </p14:xfrm>
          </p:contentPart>
        </mc:Choice>
        <mc:Fallback xmlns="">
          <p:pic>
            <p:nvPicPr>
              <p:cNvPr id="36" name="墨迹 35"/>
            </p:nvPicPr>
            <p:blipFill>
              <a:blip/>
            </p:blipFill>
            <p:spPr>
              <a:xfrm>
                <a:off x="7309409" y="2185576"/>
                <a:ext cx="233842" cy="19719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Alt Algorithm for Topo-Sort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62762F1-2C51-45C0-915A-C4CD8B76AAE4}"/>
                  </a:ext>
                </a:extLst>
              </p:cNvPr>
              <p:cNvSpPr>
                <a:spLocks noGrp="1"/>
              </p:cNvSpPr>
              <p:nvPr>
                <p:ph idx="1"/>
              </p:nvPr>
            </p:nvSpPr>
            <p:spPr>
              <a:xfrm>
                <a:off x="628650" y="1690688"/>
                <a:ext cx="8515350" cy="4802185"/>
              </a:xfrm>
            </p:spPr>
            <p:txBody>
              <a:bodyPr>
                <a:normAutofit/>
              </a:bodyPr>
              <a:lstStyle/>
              <a:p>
                <a:pPr>
                  <a:spcBef>
                    <a:spcPts val="600"/>
                  </a:spcBef>
                </a:pPr>
                <a:r>
                  <a:rPr lang="en-US" sz="2000" b="1" dirty="0">
                    <a:solidFill>
                      <a:schemeClr val="accent6">
                        <a:lumMod val="50000"/>
                      </a:schemeClr>
                    </a:solidFill>
                  </a:rPr>
                  <a:t>Claim</a:t>
                </a:r>
                <a:r>
                  <a:rPr lang="en-US" sz="2000" b="1" dirty="0"/>
                  <a:t>:</a:t>
                </a:r>
                <a:r>
                  <a:rPr lang="en-US" sz="2000" dirty="0"/>
                  <a:t> Each DAG has at least one source and one sink. </a:t>
                </a:r>
              </a:p>
              <a:p>
                <a:pPr>
                  <a:spcBef>
                    <a:spcPts val="600"/>
                  </a:spcBef>
                </a:pPr>
                <a:r>
                  <a:rPr lang="en-US" sz="2000" b="1" dirty="0">
                    <a:solidFill>
                      <a:schemeClr val="accent6">
                        <a:lumMod val="50000"/>
                      </a:schemeClr>
                    </a:solidFill>
                  </a:rPr>
                  <a:t>Observations</a:t>
                </a:r>
                <a:r>
                  <a:rPr lang="en-US" sz="2000" b="1" dirty="0"/>
                  <a:t>: </a:t>
                </a:r>
                <a:r>
                  <a:rPr lang="en-US" sz="2000" dirty="0"/>
                  <a:t>In DFS of a DAG, node with max finish time must be a source.</a:t>
                </a:r>
                <a:br>
                  <a:rPr lang="en-US" sz="2000" dirty="0"/>
                </a:br>
                <a:r>
                  <a:rPr lang="en-US" sz="1800" dirty="0">
                    <a:solidFill>
                      <a:schemeClr val="tx1">
                        <a:lumMod val="65000"/>
                        <a:lumOff val="35000"/>
                      </a:schemeClr>
                    </a:solidFill>
                  </a:rPr>
                  <a:t>(Node with max finish time appears first in topo-sort, it cannot have incoming edges.)</a:t>
                </a:r>
              </a:p>
              <a:p>
                <a:pPr>
                  <a:spcBef>
                    <a:spcPts val="600"/>
                  </a:spcBef>
                </a:pPr>
                <a:r>
                  <a:rPr lang="en-US" sz="2000" b="1" dirty="0">
                    <a:solidFill>
                      <a:schemeClr val="accent6">
                        <a:lumMod val="50000"/>
                      </a:schemeClr>
                    </a:solidFill>
                  </a:rPr>
                  <a:t>Observations</a:t>
                </a:r>
                <a:r>
                  <a:rPr lang="en-US" sz="2000" b="1" dirty="0"/>
                  <a:t>: </a:t>
                </a:r>
                <a:r>
                  <a:rPr lang="en-US" sz="2000" dirty="0"/>
                  <a:t>In DFS of a DAG, node with min finish time must be a sink.</a:t>
                </a:r>
                <a:br>
                  <a:rPr lang="en-US" sz="2000" dirty="0"/>
                </a:br>
                <a:r>
                  <a:rPr lang="en-US" sz="1800" dirty="0">
                    <a:solidFill>
                      <a:schemeClr val="tx1">
                        <a:lumMod val="65000"/>
                        <a:lumOff val="35000"/>
                      </a:schemeClr>
                    </a:solidFill>
                  </a:rPr>
                  <a:t>(Node with min finish time appears last in topo-sort, it cannot have outgoing edges.)</a:t>
                </a:r>
              </a:p>
              <a:p>
                <a:pPr>
                  <a:spcBef>
                    <a:spcPts val="600"/>
                  </a:spcBef>
                </a:pPr>
                <a:r>
                  <a:rPr lang="en-US" sz="2400" b="1" dirty="0">
                    <a:solidFill>
                      <a:schemeClr val="accent1">
                        <a:lumMod val="75000"/>
                      </a:schemeClr>
                    </a:solidFill>
                  </a:rPr>
                  <a:t>An alternative algorithm for topo-sort in a DAG</a:t>
                </a:r>
                <a:r>
                  <a:rPr lang="en-US" sz="2400" b="1" dirty="0"/>
                  <a:t>:</a:t>
                </a:r>
                <a:br>
                  <a:rPr lang="en-US" sz="2000" b="1" dirty="0"/>
                </a:br>
                <a:r>
                  <a:rPr lang="en-US" sz="2000" dirty="0"/>
                  <a:t>(1) Find a source node </a:t>
                </a:r>
                <a14:m>
                  <m:oMath xmlns:m="http://schemas.openxmlformats.org/officeDocument/2006/math">
                    <m:r>
                      <a:rPr lang="en-US" sz="2000" b="0" i="1" smtClean="0">
                        <a:latin typeface="Cambria Math" panose="02040503050406030204" pitchFamily="18" charset="0"/>
                      </a:rPr>
                      <m:t>𝑠</m:t>
                    </m:r>
                  </m:oMath>
                </a14:m>
                <a:r>
                  <a:rPr lang="en-US" sz="2000" dirty="0"/>
                  <a:t> in the (remaining) graph, output it.</a:t>
                </a:r>
                <a:br>
                  <a:rPr lang="en-US" sz="2000" dirty="0"/>
                </a:br>
                <a:r>
                  <a:rPr lang="en-US" sz="2000" dirty="0"/>
                  <a:t>(2) Delete s and all its outgoing edges from the graph.</a:t>
                </a:r>
                <a:br>
                  <a:rPr lang="en-US" sz="2000" dirty="0"/>
                </a:br>
                <a:r>
                  <a:rPr lang="en-US" sz="2000" dirty="0"/>
                  <a:t>(3) Repeat until the graph is empty.</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269"/>
                </a:stretch>
              </a:blipFill>
            </p:spPr>
            <p:txBody>
              <a:bodyPr/>
              <a:lstStyle/>
              <a:p>
                <a:r>
                  <a:rPr lang="en-US">
                    <a:noFill/>
                  </a:rPr>
                  <a:t> </a:t>
                </a:r>
                <a:endParaRPr lang="en-US">
                  <a:noFill/>
                </a:endParaRPr>
              </a:p>
            </p:txBody>
          </p:sp>
        </mc:Fallback>
      </mc:AlternateContent>
      <p:sp>
        <p:nvSpPr>
          <p:cNvPr id="7" name="椭圆 6"/>
          <p:cNvSpPr/>
          <p:nvPr/>
        </p:nvSpPr>
        <p:spPr>
          <a:xfrm>
            <a:off x="6393066" y="517090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 name="椭圆 7"/>
          <p:cNvSpPr/>
          <p:nvPr/>
        </p:nvSpPr>
        <p:spPr>
          <a:xfrm>
            <a:off x="6393066" y="598964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9" name="椭圆 8"/>
          <p:cNvSpPr/>
          <p:nvPr/>
        </p:nvSpPr>
        <p:spPr>
          <a:xfrm>
            <a:off x="7272830" y="517090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10" name="椭圆 9"/>
          <p:cNvSpPr/>
          <p:nvPr/>
        </p:nvSpPr>
        <p:spPr>
          <a:xfrm>
            <a:off x="7272830" y="598964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cxnSp>
        <p:nvCxnSpPr>
          <p:cNvPr id="13" name="直接箭头连接符 12"/>
          <p:cNvCxnSpPr>
            <a:stCxn id="8" idx="6"/>
            <a:endCxn id="10" idx="2"/>
          </p:cNvCxnSpPr>
          <p:nvPr/>
        </p:nvCxnSpPr>
        <p:spPr>
          <a:xfrm>
            <a:off x="6756748" y="6171485"/>
            <a:ext cx="51608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151668" y="516731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6" name="椭圆 15"/>
          <p:cNvSpPr/>
          <p:nvPr/>
        </p:nvSpPr>
        <p:spPr>
          <a:xfrm>
            <a:off x="8151668" y="598964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19" name="直接箭头连接符 18"/>
          <p:cNvCxnSpPr>
            <a:stCxn id="8" idx="0"/>
            <a:endCxn id="7" idx="4"/>
          </p:cNvCxnSpPr>
          <p:nvPr/>
        </p:nvCxnSpPr>
        <p:spPr>
          <a:xfrm flipV="1">
            <a:off x="6574907" y="5534591"/>
            <a:ext cx="0" cy="45505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0"/>
            <a:endCxn id="9" idx="4"/>
          </p:cNvCxnSpPr>
          <p:nvPr/>
        </p:nvCxnSpPr>
        <p:spPr>
          <a:xfrm flipV="1">
            <a:off x="7454671" y="5534591"/>
            <a:ext cx="0" cy="45505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6"/>
            <a:endCxn id="9" idx="2"/>
          </p:cNvCxnSpPr>
          <p:nvPr/>
        </p:nvCxnSpPr>
        <p:spPr>
          <a:xfrm>
            <a:off x="6756748" y="5352750"/>
            <a:ext cx="51608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6"/>
            <a:endCxn id="15" idx="2"/>
          </p:cNvCxnSpPr>
          <p:nvPr/>
        </p:nvCxnSpPr>
        <p:spPr>
          <a:xfrm flipV="1">
            <a:off x="7636512" y="5349153"/>
            <a:ext cx="515156" cy="359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5"/>
            <a:endCxn id="16" idx="1"/>
          </p:cNvCxnSpPr>
          <p:nvPr/>
        </p:nvCxnSpPr>
        <p:spPr>
          <a:xfrm>
            <a:off x="7583252" y="5481331"/>
            <a:ext cx="621676" cy="561573"/>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794368"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8" name="椭圆 17"/>
          <p:cNvSpPr/>
          <p:nvPr/>
        </p:nvSpPr>
        <p:spPr>
          <a:xfrm>
            <a:off x="2409431"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20" name="椭圆 19"/>
          <p:cNvSpPr/>
          <p:nvPr/>
        </p:nvSpPr>
        <p:spPr>
          <a:xfrm>
            <a:off x="3024494"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21" name="椭圆 20"/>
          <p:cNvSpPr/>
          <p:nvPr/>
        </p:nvSpPr>
        <p:spPr>
          <a:xfrm>
            <a:off x="3638970"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23" name="椭圆 22"/>
          <p:cNvSpPr/>
          <p:nvPr/>
        </p:nvSpPr>
        <p:spPr>
          <a:xfrm>
            <a:off x="4248604"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24" name="椭圆 23"/>
          <p:cNvSpPr/>
          <p:nvPr/>
        </p:nvSpPr>
        <p:spPr>
          <a:xfrm>
            <a:off x="4863667" y="562596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grpSp>
        <p:nvGrpSpPr>
          <p:cNvPr id="43" name="组合 42"/>
          <p:cNvGrpSpPr/>
          <p:nvPr/>
        </p:nvGrpSpPr>
        <p:grpSpPr>
          <a:xfrm>
            <a:off x="1982559" y="5619612"/>
            <a:ext cx="3069298" cy="376382"/>
            <a:chOff x="1982559" y="5619612"/>
            <a:chExt cx="3069298" cy="376382"/>
          </a:xfrm>
        </p:grpSpPr>
        <p:cxnSp>
          <p:nvCxnSpPr>
            <p:cNvPr id="26" name="直接箭头连接符 25"/>
            <p:cNvCxnSpPr>
              <a:stCxn id="17" idx="6"/>
              <a:endCxn id="18" idx="2"/>
            </p:cNvCxnSpPr>
            <p:nvPr/>
          </p:nvCxnSpPr>
          <p:spPr>
            <a:xfrm>
              <a:off x="2158050" y="5807803"/>
              <a:ext cx="251381"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连接符: 曲线 28"/>
            <p:cNvCxnSpPr>
              <a:stCxn id="17" idx="0"/>
              <a:endCxn id="20" idx="0"/>
            </p:cNvCxnSpPr>
            <p:nvPr/>
          </p:nvCxnSpPr>
          <p:spPr>
            <a:xfrm rot="5400000" flipH="1" flipV="1">
              <a:off x="2591272" y="5010899"/>
              <a:ext cx="12700" cy="1230126"/>
            </a:xfrm>
            <a:prstGeom prst="curvedConnector3">
              <a:avLst>
                <a:gd name="adj1" fmla="val 180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6"/>
              <a:endCxn id="21" idx="2"/>
            </p:cNvCxnSpPr>
            <p:nvPr/>
          </p:nvCxnSpPr>
          <p:spPr>
            <a:xfrm>
              <a:off x="3388176" y="5807803"/>
              <a:ext cx="250794"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连接符: 曲线 32"/>
            <p:cNvCxnSpPr>
              <a:stCxn id="18" idx="4"/>
              <a:endCxn id="21" idx="4"/>
            </p:cNvCxnSpPr>
            <p:nvPr/>
          </p:nvCxnSpPr>
          <p:spPr>
            <a:xfrm rot="16200000" flipH="1">
              <a:off x="3206041" y="5374874"/>
              <a:ext cx="12700" cy="1229539"/>
            </a:xfrm>
            <a:prstGeom prst="curvedConnector3">
              <a:avLst>
                <a:gd name="adj1" fmla="val 180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1" idx="6"/>
              <a:endCxn id="23" idx="2"/>
            </p:cNvCxnSpPr>
            <p:nvPr/>
          </p:nvCxnSpPr>
          <p:spPr>
            <a:xfrm>
              <a:off x="4002652" y="5807803"/>
              <a:ext cx="24595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连接符: 曲线 39"/>
            <p:cNvCxnSpPr>
              <a:stCxn id="21" idx="0"/>
              <a:endCxn id="24" idx="0"/>
            </p:cNvCxnSpPr>
            <p:nvPr/>
          </p:nvCxnSpPr>
          <p:spPr>
            <a:xfrm rot="5400000" flipH="1" flipV="1">
              <a:off x="4433159" y="5013614"/>
              <a:ext cx="12700" cy="1224697"/>
            </a:xfrm>
            <a:prstGeom prst="curvedConnector3">
              <a:avLst>
                <a:gd name="adj1" fmla="val 180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628650" y="4510006"/>
            <a:ext cx="7694992" cy="430887"/>
          </a:xfrm>
          <a:prstGeom prst="rect">
            <a:avLst/>
          </a:prstGeom>
          <a:noFill/>
        </p:spPr>
        <p:txBody>
          <a:bodyPr wrap="none" rtlCol="0">
            <a:spAutoFit/>
          </a:bodyPr>
          <a:lstStyle/>
          <a:p>
            <a:r>
              <a:rPr lang="en-US" sz="2200" dirty="0">
                <a:solidFill>
                  <a:srgbClr val="C00000"/>
                </a:solidFill>
              </a:rPr>
              <a:t>Formal proof of correctness? How efficient can you implement it?</a:t>
            </a:r>
            <a:endParaRPr lang="en-US" sz="22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8"/>
                                        </p:tgtEl>
                                        <p:attrNameLst>
                                          <p:attrName>fillcolor</p:attrName>
                                        </p:attrNameLst>
                                      </p:cBhvr>
                                      <p:to>
                                        <p:clrVal>
                                          <a:schemeClr val="bg2"/>
                                        </p:clrVal>
                                      </p:to>
                                    </p:set>
                                    <p:set>
                                      <p:cBhvr>
                                        <p:cTn id="11" dur="indefinite"/>
                                        <p:tgtEl>
                                          <p:spTgt spid="8"/>
                                        </p:tgtEl>
                                        <p:attrNameLst>
                                          <p:attrName>fill.type</p:attrName>
                                        </p:attrNameLst>
                                      </p:cBhvr>
                                      <p:to>
                                        <p:strVal val="solid"/>
                                      </p:to>
                                    </p:set>
                                    <p:set>
                                      <p:cBhvr>
                                        <p:cTn id="12" dur="indefinite"/>
                                        <p:tgtEl>
                                          <p:spTgt spid="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7"/>
                                        </p:tgtEl>
                                        <p:attrNameLst>
                                          <p:attrName>fillcolor</p:attrName>
                                        </p:attrNameLst>
                                      </p:cBhvr>
                                      <p:to>
                                        <p:clrVal>
                                          <a:schemeClr val="bg2"/>
                                        </p:clrVal>
                                      </p:to>
                                    </p:set>
                                    <p:set>
                                      <p:cBhvr>
                                        <p:cTn id="29" dur="indefinite"/>
                                        <p:tgtEl>
                                          <p:spTgt spid="7"/>
                                        </p:tgtEl>
                                        <p:attrNameLst>
                                          <p:attrName>fill.type</p:attrName>
                                        </p:attrNameLst>
                                      </p:cBhvr>
                                      <p:to>
                                        <p:strVal val="solid"/>
                                      </p:to>
                                    </p:set>
                                    <p:set>
                                      <p:cBhvr>
                                        <p:cTn id="30" dur="indefinite"/>
                                        <p:tgtEl>
                                          <p:spTgt spid="7"/>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0"/>
                                        </p:tgtEl>
                                        <p:attrNameLst>
                                          <p:attrName>fillcolor</p:attrName>
                                        </p:attrNameLst>
                                      </p:cBhvr>
                                      <p:to>
                                        <p:clrVal>
                                          <a:schemeClr val="bg2"/>
                                        </p:clrVal>
                                      </p:to>
                                    </p:set>
                                    <p:set>
                                      <p:cBhvr>
                                        <p:cTn id="45" dur="indefinite"/>
                                        <p:tgtEl>
                                          <p:spTgt spid="10"/>
                                        </p:tgtEl>
                                        <p:attrNameLst>
                                          <p:attrName>fill.type</p:attrName>
                                        </p:attrNameLst>
                                      </p:cBhvr>
                                      <p:to>
                                        <p:strVal val="solid"/>
                                      </p:to>
                                    </p:set>
                                    <p:set>
                                      <p:cBhvr>
                                        <p:cTn id="46" dur="indefinite"/>
                                        <p:tgtEl>
                                          <p:spTgt spid="10"/>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1" nodeType="clickEffect">
                                  <p:stCondLst>
                                    <p:cond delay="0"/>
                                  </p:stCondLst>
                                  <p:childTnLst>
                                    <p:set>
                                      <p:cBhvr>
                                        <p:cTn id="60" dur="indefinite"/>
                                        <p:tgtEl>
                                          <p:spTgt spid="9"/>
                                        </p:tgtEl>
                                        <p:attrNameLst>
                                          <p:attrName>fillcolor</p:attrName>
                                        </p:attrNameLst>
                                      </p:cBhvr>
                                      <p:to>
                                        <p:clrVal>
                                          <a:schemeClr val="bg2"/>
                                        </p:clrVal>
                                      </p:to>
                                    </p:set>
                                    <p:set>
                                      <p:cBhvr>
                                        <p:cTn id="61" dur="indefinite"/>
                                        <p:tgtEl>
                                          <p:spTgt spid="9"/>
                                        </p:tgtEl>
                                        <p:attrNameLst>
                                          <p:attrName>fill.type</p:attrName>
                                        </p:attrNameLst>
                                      </p:cBhvr>
                                      <p:to>
                                        <p:strVal val="solid"/>
                                      </p:to>
                                    </p:set>
                                    <p:set>
                                      <p:cBhvr>
                                        <p:cTn id="62" dur="indefinite"/>
                                        <p:tgtEl>
                                          <p:spTgt spid="9"/>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5"/>
                                        </p:tgtEl>
                                        <p:attrNameLst>
                                          <p:attrName>fillcolor</p:attrName>
                                        </p:attrNameLst>
                                      </p:cBhvr>
                                      <p:to>
                                        <p:clrVal>
                                          <a:schemeClr val="bg2"/>
                                        </p:clrVal>
                                      </p:to>
                                    </p:set>
                                    <p:set>
                                      <p:cBhvr>
                                        <p:cTn id="79" dur="indefinite"/>
                                        <p:tgtEl>
                                          <p:spTgt spid="15"/>
                                        </p:tgtEl>
                                        <p:attrNameLst>
                                          <p:attrName>fill.type</p:attrName>
                                        </p:attrNameLst>
                                      </p:cBhvr>
                                      <p:to>
                                        <p:strVal val="solid"/>
                                      </p:to>
                                    </p:set>
                                    <p:set>
                                      <p:cBhvr>
                                        <p:cTn id="80" dur="indefinite"/>
                                        <p:tgtEl>
                                          <p:spTgt spid="15"/>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6"/>
                                        </p:tgtEl>
                                        <p:attrNameLst>
                                          <p:attrName>fillcolor</p:attrName>
                                        </p:attrNameLst>
                                      </p:cBhvr>
                                      <p:to>
                                        <p:clrVal>
                                          <a:schemeClr val="bg2"/>
                                        </p:clrVal>
                                      </p:to>
                                    </p:set>
                                    <p:set>
                                      <p:cBhvr>
                                        <p:cTn id="93" dur="indefinite"/>
                                        <p:tgtEl>
                                          <p:spTgt spid="16"/>
                                        </p:tgtEl>
                                        <p:attrNameLst>
                                          <p:attrName>fill.type</p:attrName>
                                        </p:attrNameLst>
                                      </p:cBhvr>
                                      <p:to>
                                        <p:strVal val="solid"/>
                                      </p:to>
                                    </p:set>
                                    <p:set>
                                      <p:cBhvr>
                                        <p:cTn id="94" dur="indefinite"/>
                                        <p:tgtEl>
                                          <p:spTgt spid="16"/>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1" nodeType="click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2"/>
                                        </p:tgtEl>
                                        <p:attrNameLst>
                                          <p:attrName>style.visibility</p:attrName>
                                        </p:attrNameLst>
                                      </p:cBhvr>
                                      <p:to>
                                        <p:strVal val="visible"/>
                                      </p:to>
                                    </p:set>
                                  </p:childTnLst>
                                </p:cTn>
                              </p:par>
                              <p:par>
                                <p:cTn id="119" presetID="1" presetClass="entr" presetSubtype="0" fill="hold" grpId="1" nodeType="with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15"/>
                                        </p:tgtEl>
                                        <p:attrNameLst>
                                          <p:attrName>style.visibility</p:attrName>
                                        </p:attrNameLst>
                                      </p:cBhvr>
                                      <p:to>
                                        <p:strVal val="visible"/>
                                      </p:to>
                                    </p:set>
                                  </p:childTnLst>
                                </p:cTn>
                              </p:par>
                              <p:par>
                                <p:cTn id="127" presetID="1"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5" grpId="0" animBg="1"/>
      <p:bldP spid="15" grpId="1" animBg="1"/>
      <p:bldP spid="16" grpId="0" animBg="1"/>
      <p:bldP spid="16" grpId="1" animBg="1"/>
      <p:bldP spid="17" grpId="0" animBg="1"/>
      <p:bldP spid="18" grpId="0" animBg="1"/>
      <p:bldP spid="20" grpId="0" animBg="1"/>
      <p:bldP spid="21" grpId="0" animBg="1"/>
      <p:bldP spid="23" grpId="0" animBg="1"/>
      <p:bldP spid="24"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(Strongly) Connected Components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39A18168-F089-492F-B70D-1AE9AB03F55B}"/>
                  </a:ext>
                </a:extLst>
              </p:cNvPr>
              <p:cNvSpPr>
                <a:spLocks noGrp="1"/>
              </p:cNvSpPr>
              <p:nvPr>
                <p:ph idx="1"/>
              </p:nvPr>
            </p:nvSpPr>
            <p:spPr>
              <a:xfrm>
                <a:off x="628650" y="1690688"/>
                <a:ext cx="4962853" cy="4802185"/>
              </a:xfrm>
            </p:spPr>
            <p:txBody>
              <a:bodyPr>
                <a:normAutofit/>
              </a:bodyPr>
              <a:lstStyle/>
              <a:p>
                <a:r>
                  <a:rPr lang="en-US" sz="2200" dirty="0"/>
                  <a:t>For an </a:t>
                </a:r>
                <a:r>
                  <a:rPr lang="en-US" sz="2200" dirty="0">
                    <a:solidFill>
                      <a:schemeClr val="accent2">
                        <a:lumMod val="75000"/>
                      </a:schemeClr>
                    </a:solidFill>
                  </a:rPr>
                  <a:t>undirected</a:t>
                </a:r>
                <a:r>
                  <a:rPr lang="en-US" sz="2200" dirty="0"/>
                  <a:t> graph </a:t>
                </a:r>
                <a14:m>
                  <m:oMath xmlns:m="http://schemas.openxmlformats.org/officeDocument/2006/math">
                    <m:r>
                      <a:rPr lang="en-US" sz="2200" b="0" i="1" smtClean="0">
                        <a:latin typeface="Cambria Math" panose="02040503050406030204" pitchFamily="18" charset="0"/>
                      </a:rPr>
                      <m:t>𝐺</m:t>
                    </m:r>
                  </m:oMath>
                </a14:m>
                <a:r>
                  <a:rPr lang="en-US" sz="2200" dirty="0"/>
                  <a:t>, a </a:t>
                </a:r>
                <a:r>
                  <a:rPr lang="en-US" sz="2200" b="1" dirty="0">
                    <a:solidFill>
                      <a:schemeClr val="accent1">
                        <a:lumMod val="75000"/>
                      </a:schemeClr>
                    </a:solidFill>
                  </a:rPr>
                  <a:t>connected component </a:t>
                </a:r>
                <a:r>
                  <a:rPr lang="en-US" sz="2200" dirty="0"/>
                  <a:t>is a </a:t>
                </a:r>
                <a:r>
                  <a:rPr lang="en-US" sz="2200" dirty="0">
                    <a:solidFill>
                      <a:srgbClr val="C00000"/>
                    </a:solidFill>
                  </a:rPr>
                  <a:t>maximal</a:t>
                </a:r>
                <a:r>
                  <a:rPr lang="en-US" sz="2200" dirty="0"/>
                  <a:t> set </a:t>
                </a:r>
                <a14:m>
                  <m:oMath xmlns:m="http://schemas.openxmlformats.org/officeDocument/2006/math">
                    <m:r>
                      <a:rPr lang="en-US" sz="2200" b="0" i="1" smtClean="0">
                        <a:latin typeface="Cambria Math" panose="02040503050406030204" pitchFamily="18" charset="0"/>
                      </a:rPr>
                      <m:t>𝐶</m:t>
                    </m:r>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𝐺</m:t>
                        </m:r>
                      </m:e>
                    </m:d>
                  </m:oMath>
                </a14:m>
                <a:r>
                  <a:rPr lang="en-US" sz="2200" dirty="0"/>
                  <a:t>, such that for any pair of nodes </a:t>
                </a:r>
                <a14:m>
                  <m:oMath xmlns:m="http://schemas.openxmlformats.org/officeDocument/2006/math">
                    <m:r>
                      <a:rPr lang="en-US" sz="2200" b="0" i="1" smtClean="0">
                        <a:latin typeface="Cambria Math" panose="02040503050406030204" pitchFamily="18" charset="0"/>
                      </a:rPr>
                      <m:t>𝑢</m:t>
                    </m:r>
                  </m:oMath>
                </a14:m>
                <a:r>
                  <a:rPr lang="en-US" sz="2200" dirty="0"/>
                  <a:t> and </a:t>
                </a:r>
                <a14:m>
                  <m:oMath xmlns:m="http://schemas.openxmlformats.org/officeDocument/2006/math">
                    <m:r>
                      <a:rPr lang="en-US" sz="2200" b="0" i="1" smtClean="0">
                        <a:latin typeface="Cambria Math" panose="02040503050406030204" pitchFamily="18" charset="0"/>
                      </a:rPr>
                      <m:t>𝑣</m:t>
                    </m:r>
                  </m:oMath>
                </a14:m>
                <a:r>
                  <a:rPr lang="en-US" sz="2200" dirty="0"/>
                  <a:t> in </a:t>
                </a:r>
                <a14:m>
                  <m:oMath xmlns:m="http://schemas.openxmlformats.org/officeDocument/2006/math">
                    <m:r>
                      <a:rPr lang="en-US" sz="2200" i="1" dirty="0" smtClean="0">
                        <a:latin typeface="Cambria Math" panose="02040503050406030204" pitchFamily="18" charset="0"/>
                      </a:rPr>
                      <m:t>𝐶</m:t>
                    </m:r>
                  </m:oMath>
                </a14:m>
                <a:r>
                  <a:rPr lang="en-US" sz="2200" dirty="0"/>
                  <a:t>, there is a path from </a:t>
                </a:r>
                <a14:m>
                  <m:oMath xmlns:m="http://schemas.openxmlformats.org/officeDocument/2006/math">
                    <m:r>
                      <a:rPr lang="en-US" sz="2200" i="1" dirty="0" smtClean="0">
                        <a:latin typeface="Cambria Math" panose="02040503050406030204" pitchFamily="18" charset="0"/>
                      </a:rPr>
                      <m:t>𝑢</m:t>
                    </m:r>
                  </m:oMath>
                </a14:m>
                <a:r>
                  <a:rPr lang="en-US" sz="2200" dirty="0"/>
                  <a:t> to </a:t>
                </a:r>
                <a14:m>
                  <m:oMath xmlns:m="http://schemas.openxmlformats.org/officeDocument/2006/math">
                    <m:r>
                      <a:rPr lang="en-US" sz="2200" i="1" dirty="0" smtClean="0">
                        <a:latin typeface="Cambria Math" panose="02040503050406030204" pitchFamily="18" charset="0"/>
                      </a:rPr>
                      <m:t>𝑣</m:t>
                    </m:r>
                  </m:oMath>
                </a14:m>
                <a:r>
                  <a:rPr lang="en-US" sz="2200" dirty="0"/>
                  <a:t>.</a:t>
                </a:r>
              </a:p>
              <a:p>
                <a:r>
                  <a:rPr lang="en-US" sz="2000" b="1" dirty="0">
                    <a:solidFill>
                      <a:schemeClr val="tx1">
                        <a:lumMod val="65000"/>
                        <a:lumOff val="35000"/>
                      </a:schemeClr>
                    </a:solidFill>
                  </a:rPr>
                  <a:t>E.g.</a:t>
                </a:r>
                <a:r>
                  <a:rPr lang="en-US" sz="2000" dirty="0">
                    <a:solidFill>
                      <a:schemeClr val="tx1">
                        <a:lumMod val="65000"/>
                        <a:lumOff val="35000"/>
                      </a:schemeClr>
                    </a:solidFill>
                  </a:rPr>
                  <a:t>: </a:t>
                </a:r>
                <a14:m>
                  <m:oMath xmlns:m="http://schemas.openxmlformats.org/officeDocument/2006/math">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4</m:t>
                        </m:r>
                      </m:e>
                    </m:d>
                    <m:r>
                      <a:rPr lang="en-US" sz="2000" b="0" i="1" smtClean="0">
                        <a:solidFill>
                          <a:schemeClr val="tx1">
                            <a:lumMod val="65000"/>
                            <a:lumOff val="35000"/>
                          </a:schemeClr>
                        </a:solidFill>
                        <a:latin typeface="Cambria Math" panose="02040503050406030204" pitchFamily="18" charset="0"/>
                      </a:rPr>
                      <m:t>,</m:t>
                    </m:r>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1,2,5</m:t>
                        </m:r>
                      </m:e>
                    </m:d>
                    <m:r>
                      <a:rPr lang="en-US" sz="2000" b="0" i="1" smtClean="0">
                        <a:solidFill>
                          <a:schemeClr val="tx1">
                            <a:lumMod val="65000"/>
                            <a:lumOff val="35000"/>
                          </a:schemeClr>
                        </a:solidFill>
                        <a:latin typeface="Cambria Math" panose="02040503050406030204" pitchFamily="18" charset="0"/>
                      </a:rPr>
                      <m:t>,</m:t>
                    </m:r>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3,6</m:t>
                        </m:r>
                      </m:e>
                    </m:d>
                  </m:oMath>
                </a14:m>
                <a:endParaRPr lang="en-US" sz="2200" dirty="0"/>
              </a:p>
              <a:p>
                <a:pPr>
                  <a:spcBef>
                    <a:spcPts val="1800"/>
                  </a:spcBef>
                </a:pPr>
                <a:r>
                  <a:rPr lang="en-US" sz="2200" dirty="0"/>
                  <a:t>For a </a:t>
                </a:r>
                <a:r>
                  <a:rPr lang="en-US" sz="2200" dirty="0">
                    <a:solidFill>
                      <a:schemeClr val="accent2">
                        <a:lumMod val="75000"/>
                      </a:schemeClr>
                    </a:solidFill>
                  </a:rPr>
                  <a:t>directed</a:t>
                </a:r>
                <a:r>
                  <a:rPr lang="en-US" sz="2200" dirty="0"/>
                  <a:t> graph </a:t>
                </a:r>
                <a14:m>
                  <m:oMath xmlns:m="http://schemas.openxmlformats.org/officeDocument/2006/math">
                    <m:r>
                      <a:rPr lang="en-US" sz="2200" i="1">
                        <a:latin typeface="Cambria Math" panose="02040503050406030204" pitchFamily="18" charset="0"/>
                      </a:rPr>
                      <m:t>𝐺</m:t>
                    </m:r>
                  </m:oMath>
                </a14:m>
                <a:r>
                  <a:rPr lang="en-US" sz="2200" dirty="0"/>
                  <a:t>, a </a:t>
                </a:r>
                <a:r>
                  <a:rPr lang="en-US" sz="2200" b="1" dirty="0">
                    <a:solidFill>
                      <a:schemeClr val="accent1">
                        <a:lumMod val="75000"/>
                      </a:schemeClr>
                    </a:solidFill>
                  </a:rPr>
                  <a:t>strongly connected component </a:t>
                </a:r>
                <a:r>
                  <a:rPr lang="en-US" sz="2200" dirty="0"/>
                  <a:t>is a </a:t>
                </a:r>
                <a:r>
                  <a:rPr lang="en-US" sz="2200" dirty="0">
                    <a:solidFill>
                      <a:srgbClr val="C00000"/>
                    </a:solidFill>
                  </a:rPr>
                  <a:t>maximal</a:t>
                </a:r>
                <a:r>
                  <a:rPr lang="en-US" sz="2200" dirty="0"/>
                  <a:t> set </a:t>
                </a:r>
                <a14:m>
                  <m:oMath xmlns:m="http://schemas.openxmlformats.org/officeDocument/2006/math">
                    <m:r>
                      <a:rPr lang="en-US" sz="2200" i="1">
                        <a:latin typeface="Cambria Math" panose="02040503050406030204" pitchFamily="18" charset="0"/>
                      </a:rPr>
                      <m:t>𝐶</m:t>
                    </m:r>
                    <m:r>
                      <a:rPr lang="en-US" sz="2200" i="1">
                        <a:latin typeface="Cambria Math" panose="02040503050406030204" pitchFamily="18" charset="0"/>
                      </a:rPr>
                      <m:t>⊆</m:t>
                    </m:r>
                    <m:r>
                      <a:rPr lang="en-US" sz="2200" i="1">
                        <a:latin typeface="Cambria Math" panose="02040503050406030204" pitchFamily="18" charset="0"/>
                      </a:rPr>
                      <m:t>𝑉</m:t>
                    </m:r>
                    <m:d>
                      <m:dPr>
                        <m:ctrlPr>
                          <a:rPr lang="en-US" sz="2200" i="1">
                            <a:latin typeface="Cambria Math" panose="02040503050406030204" pitchFamily="18" charset="0"/>
                          </a:rPr>
                        </m:ctrlPr>
                      </m:dPr>
                      <m:e>
                        <m:r>
                          <a:rPr lang="en-US" sz="2200" i="1">
                            <a:latin typeface="Cambria Math" panose="02040503050406030204" pitchFamily="18" charset="0"/>
                          </a:rPr>
                          <m:t>𝐺</m:t>
                        </m:r>
                      </m:e>
                    </m:d>
                  </m:oMath>
                </a14:m>
                <a:r>
                  <a:rPr lang="en-US" sz="2200" dirty="0"/>
                  <a:t>, such that for any pair of nodes </a:t>
                </a:r>
                <a14:m>
                  <m:oMath xmlns:m="http://schemas.openxmlformats.org/officeDocument/2006/math">
                    <m:r>
                      <a:rPr lang="en-US" sz="2200" i="1">
                        <a:latin typeface="Cambria Math" panose="02040503050406030204" pitchFamily="18" charset="0"/>
                      </a:rPr>
                      <m:t>𝑢</m:t>
                    </m:r>
                  </m:oMath>
                </a14:m>
                <a:r>
                  <a:rPr lang="en-US" sz="2200" dirty="0"/>
                  <a:t> and </a:t>
                </a:r>
                <a14:m>
                  <m:oMath xmlns:m="http://schemas.openxmlformats.org/officeDocument/2006/math">
                    <m:r>
                      <a:rPr lang="en-US" sz="2200" i="1">
                        <a:latin typeface="Cambria Math" panose="02040503050406030204" pitchFamily="18" charset="0"/>
                      </a:rPr>
                      <m:t>𝑣</m:t>
                    </m:r>
                  </m:oMath>
                </a14:m>
                <a:r>
                  <a:rPr lang="en-US" sz="2200" dirty="0"/>
                  <a:t> in </a:t>
                </a:r>
                <a14:m>
                  <m:oMath xmlns:m="http://schemas.openxmlformats.org/officeDocument/2006/math">
                    <m:r>
                      <a:rPr lang="en-US" sz="2200" i="1" dirty="0">
                        <a:latin typeface="Cambria Math" panose="02040503050406030204" pitchFamily="18" charset="0"/>
                      </a:rPr>
                      <m:t>𝐶</m:t>
                    </m:r>
                  </m:oMath>
                </a14:m>
                <a:r>
                  <a:rPr lang="en-US" sz="2200" dirty="0"/>
                  <a:t>, there is a directed path from </a:t>
                </a:r>
                <a14:m>
                  <m:oMath xmlns:m="http://schemas.openxmlformats.org/officeDocument/2006/math">
                    <m:r>
                      <a:rPr lang="en-US" sz="2200" i="1" dirty="0">
                        <a:latin typeface="Cambria Math" panose="02040503050406030204" pitchFamily="18" charset="0"/>
                      </a:rPr>
                      <m:t>𝑢</m:t>
                    </m:r>
                  </m:oMath>
                </a14:m>
                <a:r>
                  <a:rPr lang="en-US" sz="2200" dirty="0"/>
                  <a:t> to </a:t>
                </a:r>
                <a14:m>
                  <m:oMath xmlns:m="http://schemas.openxmlformats.org/officeDocument/2006/math">
                    <m:r>
                      <a:rPr lang="en-US" sz="2200" i="1" dirty="0">
                        <a:latin typeface="Cambria Math" panose="02040503050406030204" pitchFamily="18" charset="0"/>
                      </a:rPr>
                      <m:t>𝑣</m:t>
                    </m:r>
                  </m:oMath>
                </a14:m>
                <a:r>
                  <a:rPr lang="en-US" sz="2200" dirty="0"/>
                  <a:t>, and vice versa.</a:t>
                </a:r>
              </a:p>
              <a:p>
                <a:r>
                  <a:rPr lang="en-US" sz="2000" b="1" dirty="0">
                    <a:solidFill>
                      <a:schemeClr val="tx1">
                        <a:lumMod val="65000"/>
                        <a:lumOff val="35000"/>
                      </a:schemeClr>
                    </a:solidFill>
                  </a:rPr>
                  <a:t>E.g.</a:t>
                </a:r>
                <a:r>
                  <a:rPr lang="en-US" sz="2000" dirty="0">
                    <a:solidFill>
                      <a:schemeClr val="tx1">
                        <a:lumMod val="65000"/>
                        <a:lumOff val="35000"/>
                      </a:schemeClr>
                    </a:solidFill>
                  </a:rPr>
                  <a:t>: </a:t>
                </a:r>
                <a14:m>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𝐴</m:t>
                        </m:r>
                      </m:e>
                    </m:d>
                    <m:r>
                      <a:rPr lang="en-US" sz="2000" i="1">
                        <a:solidFill>
                          <a:schemeClr val="tx1">
                            <a:lumMod val="65000"/>
                            <a:lumOff val="35000"/>
                          </a:schemeClr>
                        </a:solidFill>
                        <a:latin typeface="Cambria Math" panose="02040503050406030204" pitchFamily="18" charset="0"/>
                      </a:rPr>
                      <m:t>,</m:t>
                    </m:r>
                    <m:d>
                      <m:dPr>
                        <m:begChr m:val="{"/>
                        <m:endChr m:val="}"/>
                        <m:ctrlPr>
                          <a:rPr lang="en-US" sz="2000" i="1">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𝐷</m:t>
                        </m:r>
                      </m:e>
                    </m:d>
                    <m:r>
                      <a:rPr lang="en-US" sz="2000" i="1">
                        <a:solidFill>
                          <a:schemeClr val="tx1">
                            <a:lumMod val="65000"/>
                            <a:lumOff val="35000"/>
                          </a:schemeClr>
                        </a:solidFill>
                        <a:latin typeface="Cambria Math" panose="02040503050406030204" pitchFamily="18" charset="0"/>
                      </a:rPr>
                      <m:t>,</m:t>
                    </m:r>
                    <m:d>
                      <m:dPr>
                        <m:begChr m:val="{"/>
                        <m:endChr m:val="}"/>
                        <m:ctrlPr>
                          <a:rPr lang="en-US" sz="2000" i="1">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𝐵</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𝐸</m:t>
                        </m:r>
                      </m:e>
                    </m:d>
                    <m:r>
                      <a:rPr lang="en-US" sz="2000" b="0" i="1" smtClean="0">
                        <a:solidFill>
                          <a:schemeClr val="tx1">
                            <a:lumMod val="65000"/>
                            <a:lumOff val="35000"/>
                          </a:schemeClr>
                        </a:solidFill>
                        <a:latin typeface="Cambria Math" panose="02040503050406030204" pitchFamily="18" charset="0"/>
                      </a:rPr>
                      <m:t>,</m:t>
                    </m:r>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𝐶</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𝐹</m:t>
                        </m:r>
                      </m:e>
                    </m:d>
                    <m:r>
                      <a:rPr lang="en-US" sz="2000" b="0" i="1" smtClean="0">
                        <a:solidFill>
                          <a:schemeClr val="tx1">
                            <a:lumMod val="65000"/>
                            <a:lumOff val="35000"/>
                          </a:schemeClr>
                        </a:solidFill>
                        <a:latin typeface="Cambria Math" panose="02040503050406030204" pitchFamily="18" charset="0"/>
                      </a:rPr>
                      <m:t>,</m:t>
                    </m:r>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𝐺</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𝐻</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𝐼</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𝐽</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𝐾</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𝐿</m:t>
                        </m:r>
                      </m:e>
                    </m:d>
                  </m:oMath>
                </a14:m>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4962853" cy="4802185"/>
              </a:xfrm>
              <a:blipFill rotWithShape="1">
                <a:blip r:embed="rId1"/>
                <a:stretch>
                  <a:fillRect l="-1351" t="-1396" r="-2088"/>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6148343" y="1527284"/>
            <a:ext cx="2367007" cy="17466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3"/>
          <a:stretch>
            <a:fillRect/>
          </a:stretch>
        </p:blipFill>
        <p:spPr>
          <a:xfrm>
            <a:off x="6147591" y="3584028"/>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779381" y="2338950"/>
              <a:ext cx="1203302" cy="87642"/>
            </p14:xfrm>
          </p:contentPart>
        </mc:Choice>
        <mc:Fallback xmlns="">
          <p:pic>
            <p:nvPicPr>
              <p:cNvPr id="5" name="墨迹 4"/>
            </p:nvPicPr>
            <p:blipFill>
              <a:blip/>
            </p:blipFill>
            <p:spPr>
              <a:xfrm>
                <a:off x="2779381" y="2338950"/>
                <a:ext cx="1203302" cy="8764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788072" y="1696012"/>
              <a:ext cx="310419" cy="456698"/>
            </p14:xfrm>
          </p:contentPart>
        </mc:Choice>
        <mc:Fallback xmlns="">
          <p:pic>
            <p:nvPicPr>
              <p:cNvPr id="6" name="墨迹 5"/>
            </p:nvPicPr>
            <p:blipFill>
              <a:blip/>
            </p:blipFill>
            <p:spPr>
              <a:xfrm>
                <a:off x="3788072" y="1696012"/>
                <a:ext cx="310419" cy="45669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974460" y="1599469"/>
              <a:ext cx="217225" cy="183501"/>
            </p14:xfrm>
          </p:contentPart>
        </mc:Choice>
        <mc:Fallback xmlns="">
          <p:pic>
            <p:nvPicPr>
              <p:cNvPr id="8" name="墨迹 7"/>
            </p:nvPicPr>
            <p:blipFill>
              <a:blip/>
            </p:blipFill>
            <p:spPr>
              <a:xfrm>
                <a:off x="3974460" y="1599469"/>
                <a:ext cx="217225" cy="18350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4029280" y="1216035"/>
              <a:ext cx="191871" cy="224583"/>
            </p14:xfrm>
          </p:contentPart>
        </mc:Choice>
        <mc:Fallback xmlns="">
          <p:pic>
            <p:nvPicPr>
              <p:cNvPr id="9" name="墨迹 8"/>
            </p:nvPicPr>
            <p:blipFill>
              <a:blip/>
            </p:blipFill>
            <p:spPr>
              <a:xfrm>
                <a:off x="4029280" y="1216035"/>
                <a:ext cx="191871" cy="22458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4270489" y="1199602"/>
              <a:ext cx="30151" cy="147896"/>
            </p14:xfrm>
          </p:contentPart>
        </mc:Choice>
        <mc:Fallback xmlns="">
          <p:pic>
            <p:nvPicPr>
              <p:cNvPr id="10" name="墨迹 9"/>
            </p:nvPicPr>
            <p:blipFill>
              <a:blip/>
            </p:blipFill>
            <p:spPr>
              <a:xfrm>
                <a:off x="4270489" y="1199602"/>
                <a:ext cx="30151" cy="14789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4292417" y="1144825"/>
              <a:ext cx="153496" cy="182816"/>
            </p14:xfrm>
          </p:contentPart>
        </mc:Choice>
        <mc:Fallback xmlns="">
          <p:pic>
            <p:nvPicPr>
              <p:cNvPr id="11" name="墨迹 10"/>
            </p:nvPicPr>
            <p:blipFill>
              <a:blip/>
            </p:blipFill>
            <p:spPr>
              <a:xfrm>
                <a:off x="4292417" y="1144825"/>
                <a:ext cx="153496" cy="18281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341755" y="1073616"/>
              <a:ext cx="27410" cy="421778"/>
            </p14:xfrm>
          </p:contentPart>
        </mc:Choice>
        <mc:Fallback xmlns="">
          <p:pic>
            <p:nvPicPr>
              <p:cNvPr id="12" name="墨迹 11"/>
            </p:nvPicPr>
            <p:blipFill>
              <a:blip/>
            </p:blipFill>
            <p:spPr>
              <a:xfrm>
                <a:off x="4341755" y="1073616"/>
                <a:ext cx="27410" cy="42177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4566517" y="1005146"/>
              <a:ext cx="93195" cy="2738"/>
            </p14:xfrm>
          </p:contentPart>
        </mc:Choice>
        <mc:Fallback xmlns="">
          <p:pic>
            <p:nvPicPr>
              <p:cNvPr id="13" name="墨迹 12"/>
            </p:nvPicPr>
            <p:blipFill>
              <a:blip/>
            </p:blipFill>
            <p:spPr>
              <a:xfrm>
                <a:off x="4566517" y="1005146"/>
                <a:ext cx="93195" cy="273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4599410" y="1090049"/>
              <a:ext cx="135679" cy="316333"/>
            </p14:xfrm>
          </p:contentPart>
        </mc:Choice>
        <mc:Fallback xmlns="">
          <p:pic>
            <p:nvPicPr>
              <p:cNvPr id="14" name="墨迹 13"/>
            </p:nvPicPr>
            <p:blipFill>
              <a:blip/>
            </p:blipFill>
            <p:spPr>
              <a:xfrm>
                <a:off x="4599410" y="1090049"/>
                <a:ext cx="135679" cy="31633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4604891" y="1079094"/>
              <a:ext cx="32892" cy="147896"/>
            </p14:xfrm>
          </p:contentPart>
        </mc:Choice>
        <mc:Fallback xmlns="">
          <p:pic>
            <p:nvPicPr>
              <p:cNvPr id="15" name="墨迹 14"/>
            </p:nvPicPr>
            <p:blipFill>
              <a:blip/>
            </p:blipFill>
            <p:spPr>
              <a:xfrm>
                <a:off x="4604891" y="1079094"/>
                <a:ext cx="32892" cy="14789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4604891" y="1155781"/>
              <a:ext cx="113752" cy="43821"/>
            </p14:xfrm>
          </p:contentPart>
        </mc:Choice>
        <mc:Fallback xmlns="">
          <p:pic>
            <p:nvPicPr>
              <p:cNvPr id="16" name="墨迹 15"/>
            </p:nvPicPr>
            <p:blipFill>
              <a:blip/>
            </p:blipFill>
            <p:spPr>
              <a:xfrm>
                <a:off x="4604891" y="1155781"/>
                <a:ext cx="113752" cy="4382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4495251" y="1224251"/>
              <a:ext cx="260396" cy="84903"/>
            </p14:xfrm>
          </p:contentPart>
        </mc:Choice>
        <mc:Fallback xmlns="">
          <p:pic>
            <p:nvPicPr>
              <p:cNvPr id="17" name="墨迹 16"/>
            </p:nvPicPr>
            <p:blipFill>
              <a:blip/>
            </p:blipFill>
            <p:spPr>
              <a:xfrm>
                <a:off x="4495251" y="1224251"/>
                <a:ext cx="260396" cy="8490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4911884" y="1059066"/>
              <a:ext cx="166517" cy="285864"/>
            </p14:xfrm>
          </p:contentPart>
        </mc:Choice>
        <mc:Fallback xmlns="">
          <p:pic>
            <p:nvPicPr>
              <p:cNvPr id="18" name="墨迹 17"/>
            </p:nvPicPr>
            <p:blipFill>
              <a:blip/>
            </p:blipFill>
            <p:spPr>
              <a:xfrm>
                <a:off x="4911884" y="1059066"/>
                <a:ext cx="166517" cy="28586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5081827" y="1128392"/>
              <a:ext cx="131568" cy="111607"/>
            </p14:xfrm>
          </p:contentPart>
        </mc:Choice>
        <mc:Fallback xmlns="">
          <p:pic>
            <p:nvPicPr>
              <p:cNvPr id="19" name="墨迹 18"/>
            </p:nvPicPr>
            <p:blipFill>
              <a:blip/>
            </p:blipFill>
            <p:spPr>
              <a:xfrm>
                <a:off x="5081827" y="1128392"/>
                <a:ext cx="131568" cy="11160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5312072" y="968856"/>
              <a:ext cx="68525" cy="133860"/>
            </p14:xfrm>
          </p:contentPart>
        </mc:Choice>
        <mc:Fallback xmlns="">
          <p:pic>
            <p:nvPicPr>
              <p:cNvPr id="20" name="墨迹 19"/>
            </p:nvPicPr>
            <p:blipFill>
              <a:blip/>
            </p:blipFill>
            <p:spPr>
              <a:xfrm>
                <a:off x="5312072" y="968856"/>
                <a:ext cx="68525" cy="1338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5279179" y="1068138"/>
              <a:ext cx="102274" cy="149266"/>
            </p14:xfrm>
          </p:contentPart>
        </mc:Choice>
        <mc:Fallback xmlns="">
          <p:pic>
            <p:nvPicPr>
              <p:cNvPr id="21" name="墨迹 20"/>
            </p:nvPicPr>
            <p:blipFill>
              <a:blip/>
            </p:blipFill>
            <p:spPr>
              <a:xfrm>
                <a:off x="5279179" y="1068138"/>
                <a:ext cx="102274" cy="14926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5295625" y="1205079"/>
              <a:ext cx="230245" cy="158852"/>
            </p14:xfrm>
          </p:contentPart>
        </mc:Choice>
        <mc:Fallback xmlns="">
          <p:pic>
            <p:nvPicPr>
              <p:cNvPr id="22" name="墨迹 21"/>
            </p:nvPicPr>
            <p:blipFill>
              <a:blip/>
            </p:blipFill>
            <p:spPr>
              <a:xfrm>
                <a:off x="5295625" y="1205079"/>
                <a:ext cx="230245" cy="15885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5602618" y="953108"/>
              <a:ext cx="276842" cy="316334"/>
            </p14:xfrm>
          </p:contentPart>
        </mc:Choice>
        <mc:Fallback xmlns="">
          <p:pic>
            <p:nvPicPr>
              <p:cNvPr id="23" name="墨迹 22"/>
            </p:nvPicPr>
            <p:blipFill>
              <a:blip/>
            </p:blipFill>
            <p:spPr>
              <a:xfrm>
                <a:off x="5602618" y="953108"/>
                <a:ext cx="276842" cy="31633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5810935" y="1018840"/>
              <a:ext cx="38374" cy="194456"/>
            </p14:xfrm>
          </p:contentPart>
        </mc:Choice>
        <mc:Fallback xmlns="">
          <p:pic>
            <p:nvPicPr>
              <p:cNvPr id="24" name="墨迹 23"/>
            </p:nvPicPr>
            <p:blipFill>
              <a:blip/>
            </p:blipFill>
            <p:spPr>
              <a:xfrm>
                <a:off x="5810935" y="1018840"/>
                <a:ext cx="38374" cy="19445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5843827" y="1136609"/>
              <a:ext cx="109640" cy="66587"/>
            </p14:xfrm>
          </p:contentPart>
        </mc:Choice>
        <mc:Fallback xmlns="">
          <p:pic>
            <p:nvPicPr>
              <p:cNvPr id="25" name="墨迹 24"/>
            </p:nvPicPr>
            <p:blipFill>
              <a:blip/>
            </p:blipFill>
            <p:spPr>
              <a:xfrm>
                <a:off x="5843827" y="1136609"/>
                <a:ext cx="109640" cy="6658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5915093" y="969541"/>
              <a:ext cx="87713" cy="52038"/>
            </p14:xfrm>
          </p:contentPart>
        </mc:Choice>
        <mc:Fallback xmlns="">
          <p:pic>
            <p:nvPicPr>
              <p:cNvPr id="26" name="墨迹 25"/>
            </p:nvPicPr>
            <p:blipFill>
              <a:blip/>
            </p:blipFill>
            <p:spPr>
              <a:xfrm>
                <a:off x="5915093" y="969541"/>
                <a:ext cx="87713" cy="5203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6102852" y="928459"/>
              <a:ext cx="135680" cy="218420"/>
            </p14:xfrm>
          </p:contentPart>
        </mc:Choice>
        <mc:Fallback xmlns="">
          <p:pic>
            <p:nvPicPr>
              <p:cNvPr id="27" name="墨迹 26"/>
            </p:nvPicPr>
            <p:blipFill>
              <a:blip/>
            </p:blipFill>
            <p:spPr>
              <a:xfrm>
                <a:off x="6102852" y="928459"/>
                <a:ext cx="135680" cy="21842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6189194" y="1057183"/>
              <a:ext cx="27410" cy="213628"/>
            </p14:xfrm>
          </p:contentPart>
        </mc:Choice>
        <mc:Fallback xmlns="">
          <p:pic>
            <p:nvPicPr>
              <p:cNvPr id="28" name="墨迹 27"/>
            </p:nvPicPr>
            <p:blipFill>
              <a:blip/>
            </p:blipFill>
            <p:spPr>
              <a:xfrm>
                <a:off x="6189194" y="1057183"/>
                <a:ext cx="27410" cy="21362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6222086" y="1068138"/>
              <a:ext cx="82230" cy="87643"/>
            </p14:xfrm>
          </p:contentPart>
        </mc:Choice>
        <mc:Fallback xmlns="">
          <p:pic>
            <p:nvPicPr>
              <p:cNvPr id="29" name="墨迹 28"/>
            </p:nvPicPr>
            <p:blipFill>
              <a:blip/>
            </p:blipFill>
            <p:spPr>
              <a:xfrm>
                <a:off x="6222086" y="1068138"/>
                <a:ext cx="82230" cy="8764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6441366" y="953108"/>
              <a:ext cx="30152" cy="24649"/>
            </p14:xfrm>
          </p:contentPart>
        </mc:Choice>
        <mc:Fallback xmlns="">
          <p:pic>
            <p:nvPicPr>
              <p:cNvPr id="30" name="墨迹 29"/>
            </p:nvPicPr>
            <p:blipFill>
              <a:blip/>
            </p:blipFill>
            <p:spPr>
              <a:xfrm>
                <a:off x="6441366" y="953108"/>
                <a:ext cx="30152" cy="2464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6457812" y="1057183"/>
              <a:ext cx="21928" cy="169807"/>
            </p14:xfrm>
          </p:contentPart>
        </mc:Choice>
        <mc:Fallback xmlns="">
          <p:pic>
            <p:nvPicPr>
              <p:cNvPr id="31" name="墨迹 30"/>
            </p:nvPicPr>
            <p:blipFill>
              <a:blip/>
            </p:blipFill>
            <p:spPr>
              <a:xfrm>
                <a:off x="6457812" y="1057183"/>
                <a:ext cx="21928" cy="16980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6545525" y="925720"/>
              <a:ext cx="119234" cy="8216"/>
            </p14:xfrm>
          </p:contentPart>
        </mc:Choice>
        <mc:Fallback xmlns="">
          <p:pic>
            <p:nvPicPr>
              <p:cNvPr id="32" name="墨迹 31"/>
            </p:nvPicPr>
            <p:blipFill>
              <a:blip/>
            </p:blipFill>
            <p:spPr>
              <a:xfrm>
                <a:off x="6545525" y="925720"/>
                <a:ext cx="119234" cy="821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6583899" y="892854"/>
              <a:ext cx="10964" cy="118283"/>
            </p14:xfrm>
          </p:contentPart>
        </mc:Choice>
        <mc:Fallback xmlns="">
          <p:pic>
            <p:nvPicPr>
              <p:cNvPr id="33" name="墨迹 32"/>
            </p:nvPicPr>
            <p:blipFill>
              <a:blip/>
            </p:blipFill>
            <p:spPr>
              <a:xfrm>
                <a:off x="6583899" y="892854"/>
                <a:ext cx="10964" cy="11828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6585783" y="925720"/>
              <a:ext cx="113238" cy="98597"/>
            </p14:xfrm>
          </p:contentPart>
        </mc:Choice>
        <mc:Fallback xmlns="">
          <p:pic>
            <p:nvPicPr>
              <p:cNvPr id="34" name="墨迹 33"/>
            </p:nvPicPr>
            <p:blipFill>
              <a:blip/>
            </p:blipFill>
            <p:spPr>
              <a:xfrm>
                <a:off x="6585783" y="925720"/>
                <a:ext cx="113238" cy="9859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6529079" y="1021579"/>
              <a:ext cx="219280" cy="191032"/>
            </p14:xfrm>
          </p:contentPart>
        </mc:Choice>
        <mc:Fallback xmlns="">
          <p:pic>
            <p:nvPicPr>
              <p:cNvPr id="35" name="墨迹 34"/>
            </p:nvPicPr>
            <p:blipFill>
              <a:blip/>
            </p:blipFill>
            <p:spPr>
              <a:xfrm>
                <a:off x="6529079" y="1021579"/>
                <a:ext cx="219280" cy="19103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6841553" y="865466"/>
              <a:ext cx="10965" cy="104075"/>
            </p14:xfrm>
          </p:contentPart>
        </mc:Choice>
        <mc:Fallback xmlns="">
          <p:pic>
            <p:nvPicPr>
              <p:cNvPr id="36" name="墨迹 35"/>
            </p:nvPicPr>
            <p:blipFill>
              <a:blip/>
            </p:blipFill>
            <p:spPr>
              <a:xfrm>
                <a:off x="6841553" y="865466"/>
                <a:ext cx="10965" cy="10407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6829562" y="898332"/>
              <a:ext cx="173711" cy="306747"/>
            </p14:xfrm>
          </p:contentPart>
        </mc:Choice>
        <mc:Fallback xmlns="">
          <p:pic>
            <p:nvPicPr>
              <p:cNvPr id="37" name="墨迹 36"/>
            </p:nvPicPr>
            <p:blipFill>
              <a:blip/>
            </p:blipFill>
            <p:spPr>
              <a:xfrm>
                <a:off x="6829562" y="898332"/>
                <a:ext cx="173711" cy="30674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4709050" y="1528260"/>
              <a:ext cx="167201" cy="158851"/>
            </p14:xfrm>
          </p:contentPart>
        </mc:Choice>
        <mc:Fallback xmlns="">
          <p:pic>
            <p:nvPicPr>
              <p:cNvPr id="38" name="墨迹 37"/>
            </p:nvPicPr>
            <p:blipFill>
              <a:blip/>
            </p:blipFill>
            <p:spPr>
              <a:xfrm>
                <a:off x="4709050" y="1528260"/>
                <a:ext cx="167201" cy="15885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4730978" y="1528260"/>
              <a:ext cx="104158" cy="10955"/>
            </p14:xfrm>
          </p:contentPart>
        </mc:Choice>
        <mc:Fallback xmlns="">
          <p:pic>
            <p:nvPicPr>
              <p:cNvPr id="39" name="墨迹 38"/>
            </p:nvPicPr>
            <p:blipFill>
              <a:blip/>
            </p:blipFill>
            <p:spPr>
              <a:xfrm>
                <a:off x="4730978" y="1528260"/>
                <a:ext cx="104158" cy="1095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4772093" y="1615902"/>
              <a:ext cx="46597" cy="147896"/>
            </p14:xfrm>
          </p:contentPart>
        </mc:Choice>
        <mc:Fallback xmlns="">
          <p:pic>
            <p:nvPicPr>
              <p:cNvPr id="40" name="墨迹 39"/>
            </p:nvPicPr>
            <p:blipFill>
              <a:blip/>
            </p:blipFill>
            <p:spPr>
              <a:xfrm>
                <a:off x="4772093" y="1615902"/>
                <a:ext cx="46597" cy="14789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4618597" y="1593992"/>
              <a:ext cx="372777" cy="197194"/>
            </p14:xfrm>
          </p:contentPart>
        </mc:Choice>
        <mc:Fallback xmlns="">
          <p:pic>
            <p:nvPicPr>
              <p:cNvPr id="41" name="墨迹 40"/>
            </p:nvPicPr>
            <p:blipFill>
              <a:blip/>
            </p:blipFill>
            <p:spPr>
              <a:xfrm>
                <a:off x="4618597" y="1593992"/>
                <a:ext cx="372777" cy="19719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5010561" y="1500872"/>
              <a:ext cx="168058" cy="299900"/>
            </p14:xfrm>
          </p:contentPart>
        </mc:Choice>
        <mc:Fallback xmlns="">
          <p:pic>
            <p:nvPicPr>
              <p:cNvPr id="42" name="墨迹 41"/>
            </p:nvPicPr>
            <p:blipFill>
              <a:blip/>
            </p:blipFill>
            <p:spPr>
              <a:xfrm>
                <a:off x="5010561" y="1500872"/>
                <a:ext cx="168058" cy="2999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4933812" y="1632335"/>
              <a:ext cx="309734" cy="158851"/>
            </p14:xfrm>
          </p:contentPart>
        </mc:Choice>
        <mc:Fallback xmlns="">
          <p:pic>
            <p:nvPicPr>
              <p:cNvPr id="43" name="墨迹 42"/>
            </p:nvPicPr>
            <p:blipFill>
              <a:blip/>
            </p:blipFill>
            <p:spPr>
              <a:xfrm>
                <a:off x="4933812" y="1632335"/>
                <a:ext cx="309734" cy="15885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5366892" y="1440618"/>
              <a:ext cx="135165" cy="410822"/>
            </p14:xfrm>
          </p:contentPart>
        </mc:Choice>
        <mc:Fallback xmlns="">
          <p:pic>
            <p:nvPicPr>
              <p:cNvPr id="44" name="墨迹 43"/>
            </p:nvPicPr>
            <p:blipFill>
              <a:blip/>
            </p:blipFill>
            <p:spPr>
              <a:xfrm>
                <a:off x="5366892" y="1440618"/>
                <a:ext cx="135165" cy="410822"/>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3455896" y="5110634"/>
              <a:ext cx="1091434" cy="104075"/>
            </p14:xfrm>
          </p:contentPart>
        </mc:Choice>
        <mc:Fallback xmlns="">
          <p:pic>
            <p:nvPicPr>
              <p:cNvPr id="45" name="墨迹 44"/>
            </p:nvPicPr>
            <p:blipFill>
              <a:blip/>
            </p:blipFill>
            <p:spPr>
              <a:xfrm>
                <a:off x="3455896" y="5110634"/>
                <a:ext cx="1091434" cy="10407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3667467" y="5324946"/>
              <a:ext cx="104158" cy="538863"/>
            </p14:xfrm>
          </p:contentPart>
        </mc:Choice>
        <mc:Fallback xmlns="">
          <p:pic>
            <p:nvPicPr>
              <p:cNvPr id="46" name="墨迹 45"/>
            </p:nvPicPr>
            <p:blipFill>
              <a:blip/>
            </p:blipFill>
            <p:spPr>
              <a:xfrm>
                <a:off x="3667467" y="5324946"/>
                <a:ext cx="104158" cy="53886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3590719" y="5784383"/>
              <a:ext cx="172683" cy="165870"/>
            </p14:xfrm>
          </p:contentPart>
        </mc:Choice>
        <mc:Fallback xmlns="">
          <p:pic>
            <p:nvPicPr>
              <p:cNvPr id="47" name="墨迹 46"/>
            </p:nvPicPr>
            <p:blipFill>
              <a:blip/>
            </p:blipFill>
            <p:spPr>
              <a:xfrm>
                <a:off x="3590719" y="5784383"/>
                <a:ext cx="172683" cy="16587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3119951" y="5992533"/>
              <a:ext cx="204891" cy="32866"/>
            </p14:xfrm>
          </p:contentPart>
        </mc:Choice>
        <mc:Fallback xmlns="">
          <p:pic>
            <p:nvPicPr>
              <p:cNvPr id="48" name="墨迹 47"/>
            </p:nvPicPr>
            <p:blipFill>
              <a:blip/>
            </p:blipFill>
            <p:spPr>
              <a:xfrm>
                <a:off x="3119951" y="5992533"/>
                <a:ext cx="204891" cy="3286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3097338" y="5954190"/>
              <a:ext cx="131568" cy="377786"/>
            </p14:xfrm>
          </p:contentPart>
        </mc:Choice>
        <mc:Fallback xmlns="">
          <p:pic>
            <p:nvPicPr>
              <p:cNvPr id="49" name="墨迹 48"/>
            </p:nvPicPr>
            <p:blipFill>
              <a:blip/>
            </p:blipFill>
            <p:spPr>
              <a:xfrm>
                <a:off x="3097338" y="5954190"/>
                <a:ext cx="131568" cy="37778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3168604" y="6155151"/>
              <a:ext cx="120604" cy="279017"/>
            </p14:xfrm>
          </p:contentPart>
        </mc:Choice>
        <mc:Fallback xmlns="">
          <p:pic>
            <p:nvPicPr>
              <p:cNvPr id="50" name="墨迹 49"/>
            </p:nvPicPr>
            <p:blipFill>
              <a:blip/>
            </p:blipFill>
            <p:spPr>
              <a:xfrm>
                <a:off x="3168604" y="6155151"/>
                <a:ext cx="120604" cy="27901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3398848" y="6129474"/>
              <a:ext cx="180907" cy="255052"/>
            </p14:xfrm>
          </p:contentPart>
        </mc:Choice>
        <mc:Fallback xmlns="">
          <p:pic>
            <p:nvPicPr>
              <p:cNvPr id="51" name="墨迹 50"/>
            </p:nvPicPr>
            <p:blipFill>
              <a:blip/>
            </p:blipFill>
            <p:spPr>
              <a:xfrm>
                <a:off x="3398848" y="6129474"/>
                <a:ext cx="180907" cy="25505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3634575" y="6203422"/>
              <a:ext cx="134309" cy="24649"/>
            </p14:xfrm>
          </p:contentPart>
        </mc:Choice>
        <mc:Fallback xmlns="">
          <p:pic>
            <p:nvPicPr>
              <p:cNvPr id="52" name="墨迹 51"/>
            </p:nvPicPr>
            <p:blipFill>
              <a:blip/>
            </p:blipFill>
            <p:spPr>
              <a:xfrm>
                <a:off x="3634575" y="6203422"/>
                <a:ext cx="134309" cy="24649"/>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3711323" y="6151385"/>
              <a:ext cx="131569" cy="169806"/>
            </p14:xfrm>
          </p:contentPart>
        </mc:Choice>
        <mc:Fallback xmlns="">
          <p:pic>
            <p:nvPicPr>
              <p:cNvPr id="53" name="墨迹 52"/>
            </p:nvPicPr>
            <p:blipFill>
              <a:blip/>
            </p:blipFill>
            <p:spPr>
              <a:xfrm>
                <a:off x="3711323" y="6151385"/>
                <a:ext cx="131569" cy="16980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3897712" y="6107563"/>
              <a:ext cx="93194" cy="182817"/>
            </p14:xfrm>
          </p:contentPart>
        </mc:Choice>
        <mc:Fallback xmlns="">
          <p:pic>
            <p:nvPicPr>
              <p:cNvPr id="54" name="墨迹 53"/>
            </p:nvPicPr>
            <p:blipFill>
              <a:blip/>
            </p:blipFill>
            <p:spPr>
              <a:xfrm>
                <a:off x="3897712" y="6107563"/>
                <a:ext cx="93194" cy="18281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4174553" y="6014444"/>
              <a:ext cx="143389" cy="270458"/>
            </p14:xfrm>
          </p:contentPart>
        </mc:Choice>
        <mc:Fallback xmlns="">
          <p:pic>
            <p:nvPicPr>
              <p:cNvPr id="55" name="墨迹 54"/>
            </p:nvPicPr>
            <p:blipFill>
              <a:blip/>
            </p:blipFill>
            <p:spPr>
              <a:xfrm>
                <a:off x="4174553" y="6014444"/>
                <a:ext cx="143389" cy="27045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4129841" y="6008966"/>
              <a:ext cx="216025" cy="140535"/>
            </p14:xfrm>
          </p:contentPart>
        </mc:Choice>
        <mc:Fallback xmlns="">
          <p:pic>
            <p:nvPicPr>
              <p:cNvPr id="56" name="墨迹 55"/>
            </p:nvPicPr>
            <p:blipFill>
              <a:blip/>
            </p:blipFill>
            <p:spPr>
              <a:xfrm>
                <a:off x="4129841" y="6008966"/>
                <a:ext cx="216025" cy="14053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4210187" y="5932279"/>
              <a:ext cx="38374" cy="199249"/>
            </p14:xfrm>
          </p:contentPart>
        </mc:Choice>
        <mc:Fallback xmlns="">
          <p:pic>
            <p:nvPicPr>
              <p:cNvPr id="57" name="墨迹 56"/>
            </p:nvPicPr>
            <p:blipFill>
              <a:blip/>
            </p:blipFill>
            <p:spPr>
              <a:xfrm>
                <a:off x="4210187" y="5932279"/>
                <a:ext cx="38374" cy="19924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4195625" y="6003489"/>
              <a:ext cx="189986" cy="299044"/>
            </p14:xfrm>
          </p:contentPart>
        </mc:Choice>
        <mc:Fallback xmlns="">
          <p:pic>
            <p:nvPicPr>
              <p:cNvPr id="58" name="墨迹 57"/>
            </p:nvPicPr>
            <p:blipFill>
              <a:blip/>
            </p:blipFill>
            <p:spPr>
              <a:xfrm>
                <a:off x="4195625" y="6003489"/>
                <a:ext cx="189986" cy="29904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4467841" y="5965145"/>
              <a:ext cx="122146" cy="41082"/>
            </p14:xfrm>
          </p:contentPart>
        </mc:Choice>
        <mc:Fallback xmlns="">
          <p:pic>
            <p:nvPicPr>
              <p:cNvPr id="59" name="墨迹 58"/>
            </p:nvPicPr>
            <p:blipFill>
              <a:blip/>
            </p:blipFill>
            <p:spPr>
              <a:xfrm>
                <a:off x="4467841" y="5965145"/>
                <a:ext cx="122146" cy="4108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4415762" y="5904891"/>
              <a:ext cx="128828" cy="371110"/>
            </p14:xfrm>
          </p:contentPart>
        </mc:Choice>
        <mc:Fallback xmlns="">
          <p:pic>
            <p:nvPicPr>
              <p:cNvPr id="60" name="墨迹 59"/>
            </p:nvPicPr>
            <p:blipFill>
              <a:blip/>
            </p:blipFill>
            <p:spPr>
              <a:xfrm>
                <a:off x="4415762" y="5904891"/>
                <a:ext cx="128828" cy="37111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4500733" y="6082058"/>
              <a:ext cx="120605" cy="317360"/>
            </p14:xfrm>
          </p:contentPart>
        </mc:Choice>
        <mc:Fallback xmlns="">
          <p:pic>
            <p:nvPicPr>
              <p:cNvPr id="61" name="墨迹 60"/>
            </p:nvPicPr>
            <p:blipFill>
              <a:blip/>
            </p:blipFill>
            <p:spPr>
              <a:xfrm>
                <a:off x="4500733" y="6082058"/>
                <a:ext cx="120605" cy="317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4544589" y="6164223"/>
              <a:ext cx="46598" cy="107498"/>
            </p14:xfrm>
          </p:contentPart>
        </mc:Choice>
        <mc:Fallback xmlns="">
          <p:pic>
            <p:nvPicPr>
              <p:cNvPr id="62" name="墨迹 61"/>
            </p:nvPicPr>
            <p:blipFill>
              <a:blip/>
            </p:blipFill>
            <p:spPr>
              <a:xfrm>
                <a:off x="4544589" y="6164223"/>
                <a:ext cx="46598" cy="10749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4857064" y="6058265"/>
              <a:ext cx="148015" cy="208150"/>
            </p14:xfrm>
          </p:contentPart>
        </mc:Choice>
        <mc:Fallback xmlns="">
          <p:pic>
            <p:nvPicPr>
              <p:cNvPr id="63" name="墨迹 62"/>
            </p:nvPicPr>
            <p:blipFill>
              <a:blip/>
            </p:blipFill>
            <p:spPr>
              <a:xfrm>
                <a:off x="4857064" y="6058265"/>
                <a:ext cx="148015" cy="2081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5048935" y="6151385"/>
              <a:ext cx="158978" cy="32865"/>
            </p14:xfrm>
          </p:contentPart>
        </mc:Choice>
        <mc:Fallback xmlns="">
          <p:pic>
            <p:nvPicPr>
              <p:cNvPr id="64" name="墨迹 63"/>
            </p:nvPicPr>
            <p:blipFill>
              <a:blip/>
            </p:blipFill>
            <p:spPr>
              <a:xfrm>
                <a:off x="5048935" y="6151385"/>
                <a:ext cx="158978" cy="328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5142129" y="6096608"/>
              <a:ext cx="102102" cy="186240"/>
            </p14:xfrm>
          </p:contentPart>
        </mc:Choice>
        <mc:Fallback xmlns="">
          <p:pic>
            <p:nvPicPr>
              <p:cNvPr id="65" name="墨迹 64"/>
            </p:nvPicPr>
            <p:blipFill>
              <a:blip/>
            </p:blipFill>
            <p:spPr>
              <a:xfrm>
                <a:off x="5142129" y="6096608"/>
                <a:ext cx="102102" cy="18624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5434046" y="6052787"/>
              <a:ext cx="168572" cy="231773"/>
            </p14:xfrm>
          </p:contentPart>
        </mc:Choice>
        <mc:Fallback xmlns="">
          <p:pic>
            <p:nvPicPr>
              <p:cNvPr id="66" name="墨迹 65"/>
            </p:nvPicPr>
            <p:blipFill>
              <a:blip/>
            </p:blipFill>
            <p:spPr>
              <a:xfrm>
                <a:off x="5434046" y="6052787"/>
                <a:ext cx="168572" cy="23177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5731446" y="6167817"/>
              <a:ext cx="105015" cy="59960"/>
            </p14:xfrm>
          </p:contentPart>
        </mc:Choice>
        <mc:Fallback xmlns="">
          <p:pic>
            <p:nvPicPr>
              <p:cNvPr id="67" name="墨迹 66"/>
            </p:nvPicPr>
            <p:blipFill>
              <a:blip/>
            </p:blipFill>
            <p:spPr>
              <a:xfrm>
                <a:off x="5731446" y="6167817"/>
                <a:ext cx="105015" cy="599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1798100" y="2070546"/>
              <a:ext cx="1181374" cy="104075"/>
            </p14:xfrm>
          </p:contentPart>
        </mc:Choice>
        <mc:Fallback xmlns="">
          <p:pic>
            <p:nvPicPr>
              <p:cNvPr id="68" name="墨迹 67"/>
            </p:nvPicPr>
            <p:blipFill>
              <a:blip/>
            </p:blipFill>
            <p:spPr>
              <a:xfrm>
                <a:off x="1798100" y="2070546"/>
                <a:ext cx="1181374" cy="10407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1595266" y="3834345"/>
              <a:ext cx="1321165" cy="115030"/>
            </p14:xfrm>
          </p:contentPart>
        </mc:Choice>
        <mc:Fallback xmlns="">
          <p:pic>
            <p:nvPicPr>
              <p:cNvPr id="69" name="墨迹 68"/>
            </p:nvPicPr>
            <p:blipFill>
              <a:blip/>
            </p:blipFill>
            <p:spPr>
              <a:xfrm>
                <a:off x="1595266" y="3834345"/>
                <a:ext cx="1321165" cy="11503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3464633" y="317702"/>
              <a:ext cx="213798" cy="60254"/>
            </p14:xfrm>
          </p:contentPart>
        </mc:Choice>
        <mc:Fallback xmlns="">
          <p:pic>
            <p:nvPicPr>
              <p:cNvPr id="70" name="墨迹 69"/>
            </p:nvPicPr>
            <p:blipFill>
              <a:blip/>
            </p:blipFill>
            <p:spPr>
              <a:xfrm>
                <a:off x="3464633" y="317702"/>
                <a:ext cx="213798" cy="6025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3804517" y="231943"/>
              <a:ext cx="112382" cy="324892"/>
            </p14:xfrm>
          </p:contentPart>
        </mc:Choice>
        <mc:Fallback xmlns="">
          <p:pic>
            <p:nvPicPr>
              <p:cNvPr id="71" name="墨迹 70"/>
            </p:nvPicPr>
            <p:blipFill>
              <a:blip/>
            </p:blipFill>
            <p:spPr>
              <a:xfrm>
                <a:off x="3804517" y="231943"/>
                <a:ext cx="112382" cy="32489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4032021" y="93119"/>
              <a:ext cx="373634" cy="436842"/>
            </p14:xfrm>
          </p:contentPart>
        </mc:Choice>
        <mc:Fallback xmlns="">
          <p:pic>
            <p:nvPicPr>
              <p:cNvPr id="72" name="墨迹 71"/>
            </p:nvPicPr>
            <p:blipFill>
              <a:blip/>
            </p:blipFill>
            <p:spPr>
              <a:xfrm>
                <a:off x="4032021" y="93119"/>
                <a:ext cx="373634" cy="43684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4473323" y="213627"/>
              <a:ext cx="134310" cy="175285"/>
            </p14:xfrm>
          </p:contentPart>
        </mc:Choice>
        <mc:Fallback xmlns="">
          <p:pic>
            <p:nvPicPr>
              <p:cNvPr id="73" name="墨迹 72"/>
            </p:nvPicPr>
            <p:blipFill>
              <a:blip/>
            </p:blipFill>
            <p:spPr>
              <a:xfrm>
                <a:off x="4473323" y="213627"/>
                <a:ext cx="134310" cy="17528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4632302" y="188978"/>
              <a:ext cx="138421" cy="41082"/>
            </p14:xfrm>
          </p:contentPart>
        </mc:Choice>
        <mc:Fallback xmlns="">
          <p:pic>
            <p:nvPicPr>
              <p:cNvPr id="74" name="墨迹 73"/>
            </p:nvPicPr>
            <p:blipFill>
              <a:blip/>
            </p:blipFill>
            <p:spPr>
              <a:xfrm>
                <a:off x="4632302" y="188978"/>
                <a:ext cx="138421" cy="41082"/>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5" name="墨迹 74"/>
              <p14:cNvContentPartPr/>
              <p14:nvPr/>
            </p14:nvContentPartPr>
            <p14:xfrm>
              <a:off x="4665194" y="120507"/>
              <a:ext cx="76748" cy="361353"/>
            </p14:xfrm>
          </p:contentPart>
        </mc:Choice>
        <mc:Fallback xmlns="">
          <p:pic>
            <p:nvPicPr>
              <p:cNvPr id="75" name="墨迹 74"/>
            </p:nvPicPr>
            <p:blipFill>
              <a:blip/>
            </p:blipFill>
            <p:spPr>
              <a:xfrm>
                <a:off x="4665194" y="120507"/>
                <a:ext cx="76748" cy="361353"/>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6" name="墨迹 75"/>
              <p14:cNvContentPartPr/>
              <p14:nvPr/>
            </p14:nvContentPartPr>
            <p14:xfrm>
              <a:off x="4869399" y="109552"/>
              <a:ext cx="585205" cy="337731"/>
            </p14:xfrm>
          </p:contentPart>
        </mc:Choice>
        <mc:Fallback xmlns="">
          <p:pic>
            <p:nvPicPr>
              <p:cNvPr id="76" name="墨迹 75"/>
            </p:nvPicPr>
            <p:blipFill>
              <a:blip/>
            </p:blipFill>
            <p:spPr>
              <a:xfrm>
                <a:off x="4869399" y="109552"/>
                <a:ext cx="585205" cy="337731"/>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7" name="墨迹 76"/>
              <p14:cNvContentPartPr/>
              <p14:nvPr/>
            </p14:nvContentPartPr>
            <p14:xfrm>
              <a:off x="5604503" y="71209"/>
              <a:ext cx="316072" cy="378641"/>
            </p14:xfrm>
          </p:contentPart>
        </mc:Choice>
        <mc:Fallback xmlns="">
          <p:pic>
            <p:nvPicPr>
              <p:cNvPr id="77" name="墨迹 76"/>
            </p:nvPicPr>
            <p:blipFill>
              <a:blip/>
            </p:blipFill>
            <p:spPr>
              <a:xfrm>
                <a:off x="5604503" y="71209"/>
                <a:ext cx="316072" cy="378641"/>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8" name="墨迹 77"/>
              <p14:cNvContentPartPr/>
              <p14:nvPr/>
            </p14:nvContentPartPr>
            <p14:xfrm>
              <a:off x="5994582" y="356046"/>
              <a:ext cx="22785" cy="93120"/>
            </p14:xfrm>
          </p:contentPart>
        </mc:Choice>
        <mc:Fallback xmlns="">
          <p:pic>
            <p:nvPicPr>
              <p:cNvPr id="78" name="墨迹 77"/>
            </p:nvPicPr>
            <p:blipFill>
              <a:blip/>
            </p:blipFill>
            <p:spPr>
              <a:xfrm>
                <a:off x="5994582" y="356046"/>
                <a:ext cx="22785" cy="931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9" name="墨迹 78"/>
              <p14:cNvContentPartPr/>
              <p14:nvPr/>
            </p14:nvContentPartPr>
            <p14:xfrm>
              <a:off x="6254978" y="175284"/>
              <a:ext cx="172683" cy="63849"/>
            </p14:xfrm>
          </p:contentPart>
        </mc:Choice>
        <mc:Fallback xmlns="">
          <p:pic>
            <p:nvPicPr>
              <p:cNvPr id="79" name="墨迹 78"/>
            </p:nvPicPr>
            <p:blipFill>
              <a:blip/>
            </p:blipFill>
            <p:spPr>
              <a:xfrm>
                <a:off x="6254978" y="175284"/>
                <a:ext cx="172683" cy="63849"/>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0" name="墨迹 79"/>
              <p14:cNvContentPartPr/>
              <p14:nvPr/>
            </p14:nvContentPartPr>
            <p14:xfrm>
              <a:off x="6501668" y="139679"/>
              <a:ext cx="123345" cy="46560"/>
            </p14:xfrm>
          </p:contentPart>
        </mc:Choice>
        <mc:Fallback xmlns="">
          <p:pic>
            <p:nvPicPr>
              <p:cNvPr id="80" name="墨迹 79"/>
            </p:nvPicPr>
            <p:blipFill>
              <a:blip/>
            </p:blipFill>
            <p:spPr>
              <a:xfrm>
                <a:off x="6501668" y="139679"/>
                <a:ext cx="123345" cy="465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1" name="墨迹 80"/>
              <p14:cNvContentPartPr/>
              <p14:nvPr/>
            </p14:nvContentPartPr>
            <p14:xfrm>
              <a:off x="6556489" y="164329"/>
              <a:ext cx="60302" cy="317018"/>
            </p14:xfrm>
          </p:contentPart>
        </mc:Choice>
        <mc:Fallback xmlns="">
          <p:pic>
            <p:nvPicPr>
              <p:cNvPr id="81" name="墨迹 80"/>
            </p:nvPicPr>
            <p:blipFill>
              <a:blip/>
            </p:blipFill>
            <p:spPr>
              <a:xfrm>
                <a:off x="6556489" y="164329"/>
                <a:ext cx="60302" cy="317018"/>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2" name="墨迹 81"/>
              <p14:cNvContentPartPr/>
              <p14:nvPr/>
            </p14:nvContentPartPr>
            <p14:xfrm>
              <a:off x="6712726" y="87642"/>
              <a:ext cx="389737" cy="429994"/>
            </p14:xfrm>
          </p:contentPart>
        </mc:Choice>
        <mc:Fallback xmlns="">
          <p:pic>
            <p:nvPicPr>
              <p:cNvPr id="82" name="墨迹 81"/>
            </p:nvPicPr>
            <p:blipFill>
              <a:blip/>
            </p:blipFill>
            <p:spPr>
              <a:xfrm>
                <a:off x="6712726" y="87642"/>
                <a:ext cx="389737" cy="429994"/>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3" name="墨迹 82"/>
              <p14:cNvContentPartPr/>
              <p14:nvPr/>
            </p14:nvContentPartPr>
            <p14:xfrm>
              <a:off x="7238143" y="241015"/>
              <a:ext cx="157094" cy="162447"/>
            </p14:xfrm>
          </p:contentPart>
        </mc:Choice>
        <mc:Fallback xmlns="">
          <p:pic>
            <p:nvPicPr>
              <p:cNvPr id="83" name="墨迹 82"/>
            </p:nvPicPr>
            <p:blipFill>
              <a:blip/>
            </p:blipFill>
            <p:spPr>
              <a:xfrm>
                <a:off x="7238143" y="241015"/>
                <a:ext cx="157094" cy="16244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4" name="墨迹 83"/>
              <p14:cNvContentPartPr/>
              <p14:nvPr/>
            </p14:nvContentPartPr>
            <p14:xfrm>
              <a:off x="7417165" y="139679"/>
              <a:ext cx="186388" cy="57515"/>
            </p14:xfrm>
          </p:contentPart>
        </mc:Choice>
        <mc:Fallback xmlns="">
          <p:pic>
            <p:nvPicPr>
              <p:cNvPr id="84" name="墨迹 83"/>
            </p:nvPicPr>
            <p:blipFill>
              <a:blip/>
            </p:blipFill>
            <p:spPr>
              <a:xfrm>
                <a:off x="7417165" y="139679"/>
                <a:ext cx="186388" cy="5751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墨迹 84"/>
              <p14:cNvContentPartPr/>
              <p14:nvPr/>
            </p14:nvContentPartPr>
            <p14:xfrm>
              <a:off x="7471985" y="104075"/>
              <a:ext cx="117863" cy="419723"/>
            </p14:xfrm>
          </p:contentPart>
        </mc:Choice>
        <mc:Fallback xmlns="">
          <p:pic>
            <p:nvPicPr>
              <p:cNvPr id="85" name="墨迹 84"/>
            </p:nvPicPr>
            <p:blipFill>
              <a:blip/>
            </p:blipFill>
            <p:spPr>
              <a:xfrm>
                <a:off x="7471985" y="104075"/>
                <a:ext cx="117863" cy="41972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6" name="墨迹 85"/>
              <p14:cNvContentPartPr/>
              <p14:nvPr/>
            </p14:nvContentPartPr>
            <p14:xfrm>
              <a:off x="7639187" y="76686"/>
              <a:ext cx="927831" cy="485285"/>
            </p14:xfrm>
          </p:contentPart>
        </mc:Choice>
        <mc:Fallback xmlns="">
          <p:pic>
            <p:nvPicPr>
              <p:cNvPr id="86" name="墨迹 85"/>
            </p:nvPicPr>
            <p:blipFill>
              <a:blip/>
            </p:blipFill>
            <p:spPr>
              <a:xfrm>
                <a:off x="7639187" y="76686"/>
                <a:ext cx="927831" cy="48528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CC and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7F17F5A-0D33-4919-A033-87C17513ECDA}"/>
                  </a:ext>
                </a:extLst>
              </p:cNvPr>
              <p:cNvSpPr>
                <a:spLocks noGrp="1"/>
              </p:cNvSpPr>
              <p:nvPr>
                <p:ph idx="1"/>
              </p:nvPr>
            </p:nvSpPr>
            <p:spPr/>
            <p:txBody>
              <a:bodyPr>
                <a:normAutofit/>
              </a:bodyPr>
              <a:lstStyle/>
              <a:p>
                <a:r>
                  <a:rPr lang="en-US" sz="2400" b="1" dirty="0">
                    <a:solidFill>
                      <a:srgbClr val="C00000"/>
                    </a:solidFill>
                  </a:rPr>
                  <a:t>Q</a:t>
                </a:r>
                <a:r>
                  <a:rPr lang="en-US" sz="2400" b="1" dirty="0"/>
                  <a:t>:</a:t>
                </a:r>
                <a:r>
                  <a:rPr lang="en-US" sz="2400" dirty="0"/>
                  <a:t> Given an undirected graph,</a:t>
                </a:r>
                <a:br>
                  <a:rPr lang="en-US" sz="2400" dirty="0"/>
                </a:br>
                <a:r>
                  <a:rPr lang="en-US" sz="2400" dirty="0"/>
                  <a:t>how to compute its connected components (CC) ?</a:t>
                </a:r>
              </a:p>
              <a:p>
                <a:r>
                  <a:rPr lang="en-US" sz="2400" b="1" dirty="0">
                    <a:solidFill>
                      <a:schemeClr val="accent6">
                        <a:lumMod val="75000"/>
                      </a:schemeClr>
                    </a:solidFill>
                  </a:rPr>
                  <a:t>A</a:t>
                </a:r>
                <a:r>
                  <a:rPr lang="en-US" sz="2400" b="1" dirty="0"/>
                  <a:t>:</a:t>
                </a:r>
                <a:r>
                  <a:rPr lang="en-US" sz="2400" dirty="0"/>
                  <a:t> </a:t>
                </a:r>
                <a:r>
                  <a:rPr lang="en-US" sz="2400" dirty="0">
                    <a:solidFill>
                      <a:schemeClr val="accent6">
                        <a:lumMod val="50000"/>
                      </a:schemeClr>
                    </a:solidFill>
                  </a:rPr>
                  <a:t>Easy, just do DFS (or BFS) on the entire graph.</a:t>
                </a:r>
                <a:br>
                  <a:rPr lang="en-US" sz="2400" dirty="0">
                    <a:solidFill>
                      <a:schemeClr val="accent6">
                        <a:lumMod val="50000"/>
                      </a:schemeClr>
                    </a:solidFill>
                  </a:rPr>
                </a:br>
                <a:r>
                  <a:rPr lang="en-US" sz="2000" dirty="0">
                    <a:solidFill>
                      <a:schemeClr val="tx1">
                        <a:lumMod val="65000"/>
                        <a:lumOff val="35000"/>
                      </a:schemeClr>
                    </a:solidFill>
                  </a:rPr>
                  <a:t>(DFS(</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𝑢</m:t>
                    </m:r>
                  </m:oMath>
                </a14:m>
                <a:r>
                  <a:rPr lang="en-US" sz="2000" dirty="0">
                    <a:solidFill>
                      <a:schemeClr val="tx1">
                        <a:lumMod val="65000"/>
                        <a:lumOff val="35000"/>
                      </a:schemeClr>
                    </a:solidFill>
                  </a:rPr>
                  <a:t>), or BFS(</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𝑢</m:t>
                    </m:r>
                  </m:oMath>
                </a14:m>
                <a:r>
                  <a:rPr lang="en-US" sz="2000" dirty="0">
                    <a:solidFill>
                      <a:schemeClr val="tx1">
                        <a:lumMod val="65000"/>
                        <a:lumOff val="35000"/>
                      </a:schemeClr>
                    </a:solidFill>
                  </a:rPr>
                  <a:t>), reaches exactly nodes in the CC containing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𝑢</m:t>
                    </m:r>
                  </m:oMath>
                </a14:m>
                <a:r>
                  <a:rPr lang="en-US" sz="2000" dirty="0">
                    <a:solidFill>
                      <a:schemeClr val="tx1">
                        <a:lumMod val="65000"/>
                        <a:lumOff val="35000"/>
                      </a:schemeClr>
                    </a:solidFill>
                  </a:rPr>
                  <a:t>.)</a:t>
                </a:r>
              </a:p>
              <a:p>
                <a:r>
                  <a:rPr lang="en-US" sz="2400" b="1" dirty="0">
                    <a:solidFill>
                      <a:srgbClr val="C00000"/>
                    </a:solidFill>
                  </a:rPr>
                  <a:t>Q</a:t>
                </a:r>
                <a:r>
                  <a:rPr lang="en-US" sz="2400" b="1" dirty="0"/>
                  <a:t>:</a:t>
                </a:r>
                <a:r>
                  <a:rPr lang="en-US" sz="2400" dirty="0"/>
                  <a:t> Given a directed graph,</a:t>
                </a:r>
                <a:br>
                  <a:rPr lang="en-US" sz="2400" dirty="0"/>
                </a:br>
                <a:r>
                  <a:rPr lang="en-US" sz="2400" dirty="0"/>
                  <a:t>how to compute its strongly connected components (SCC) ?</a:t>
                </a:r>
              </a:p>
              <a:p>
                <a:r>
                  <a:rPr lang="en-US" sz="2400" dirty="0">
                    <a:solidFill>
                      <a:schemeClr val="accent1">
                        <a:lumMod val="75000"/>
                      </a:schemeClr>
                    </a:solidFill>
                  </a:rPr>
                  <a:t>Err, can be done efficiently, but not so obvious…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Component Graph</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D24E085-48F1-489D-B526-079C76D3A851}"/>
                  </a:ext>
                </a:extLst>
              </p:cNvPr>
              <p:cNvSpPr>
                <a:spLocks noGrp="1"/>
              </p:cNvSpPr>
              <p:nvPr>
                <p:ph idx="1"/>
              </p:nvPr>
            </p:nvSpPr>
            <p:spPr>
              <a:xfrm>
                <a:off x="628650" y="1690688"/>
                <a:ext cx="5362247" cy="4802185"/>
              </a:xfrm>
            </p:spPr>
            <p:txBody>
              <a:bodyPr>
                <a:normAutofit/>
              </a:bodyPr>
              <a:lstStyle/>
              <a:p>
                <a:pPr>
                  <a:lnSpc>
                    <a:spcPct val="100000"/>
                  </a:lnSpc>
                  <a:spcBef>
                    <a:spcPts val="600"/>
                  </a:spcBef>
                </a:pPr>
                <a:r>
                  <a:rPr lang="en-US" sz="2000" dirty="0"/>
                  <a:t>Given a directed graph </a:t>
                </a:r>
                <a14:m>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a:t>
                </a:r>
                <a:br>
                  <a:rPr lang="en-US" sz="2000" dirty="0"/>
                </a:br>
                <a:r>
                  <a:rPr lang="en-US" sz="2000" dirty="0"/>
                  <a:t>assume it has </a:t>
                </a:r>
                <a14:m>
                  <m:oMath xmlns:m="http://schemas.openxmlformats.org/officeDocument/2006/math">
                    <m:r>
                      <a:rPr lang="en-US" sz="2000" b="0" i="1" smtClean="0">
                        <a:latin typeface="Cambria Math" panose="02040503050406030204" pitchFamily="18" charset="0"/>
                      </a:rPr>
                      <m:t>𝑘</m:t>
                    </m:r>
                  </m:oMath>
                </a14:m>
                <a:r>
                  <a:rPr lang="en-US" sz="2000" dirty="0"/>
                  <a:t> SCC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oMath>
                </a14:m>
                <a:r>
                  <a:rPr lang="en-US" sz="2000" dirty="0"/>
                  <a:t>,</a:t>
                </a:r>
                <a:br>
                  <a:rPr lang="en-US" sz="2000" dirty="0"/>
                </a:br>
                <a:r>
                  <a:rPr lang="en-US" sz="2000" dirty="0"/>
                  <a:t>then the </a:t>
                </a:r>
                <a:r>
                  <a:rPr lang="en-US" sz="2000" b="1" dirty="0">
                    <a:solidFill>
                      <a:schemeClr val="accent1">
                        <a:lumMod val="75000"/>
                      </a:schemeClr>
                    </a:solidFill>
                  </a:rPr>
                  <a:t>component graph</a:t>
                </a:r>
                <a:r>
                  <a:rPr lang="en-US" sz="2000" dirty="0"/>
                  <a:t> is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𝐶</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𝐶</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𝐶</m:t>
                            </m:r>
                          </m:sup>
                        </m:sSup>
                      </m:e>
                    </m:d>
                  </m:oMath>
                </a14:m>
                <a:r>
                  <a:rPr lang="en-US" sz="2000" dirty="0"/>
                  <a:t>.</a:t>
                </a:r>
              </a:p>
              <a:p>
                <a:pPr>
                  <a:lnSpc>
                    <a:spcPct val="100000"/>
                  </a:lnSpc>
                  <a:spcBef>
                    <a:spcPts val="600"/>
                  </a:spcBef>
                </a:pPr>
                <a:r>
                  <a:rPr lang="en-US" sz="2000" b="0" dirty="0"/>
                  <a:t>The vertex set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𝐶</m:t>
                        </m:r>
                      </m:sup>
                    </m:sSup>
                  </m:oMath>
                </a14:m>
                <a:r>
                  <a:rPr lang="en-US" sz="2000" dirty="0"/>
                  <a:t> is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𝑘</m:t>
                            </m:r>
                          </m:sub>
                        </m:sSub>
                      </m:e>
                    </m:d>
                  </m:oMath>
                </a14:m>
                <a:r>
                  <a:rPr lang="en-US" sz="2000" dirty="0"/>
                  <a:t>, </a:t>
                </a:r>
                <a:br>
                  <a:rPr lang="en-US" sz="2000" dirty="0"/>
                </a:br>
                <a:r>
                  <a:rPr lang="en-US" sz="2000" dirty="0"/>
                  <a:t>each representing one SCC.</a:t>
                </a:r>
              </a:p>
              <a:p>
                <a:pPr>
                  <a:lnSpc>
                    <a:spcPct val="100000"/>
                  </a:lnSpc>
                  <a:spcBef>
                    <a:spcPts val="600"/>
                  </a:spcBef>
                </a:pPr>
                <a:r>
                  <a:rPr lang="en-US" sz="2000" dirty="0"/>
                  <a:t>There is an edge </a:t>
                </a:r>
                <a14:m>
                  <m:oMath xmlns:m="http://schemas.openxmlformats.org/officeDocument/2006/math">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𝑗</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𝐶</m:t>
                        </m:r>
                      </m:sup>
                    </m:sSup>
                  </m:oMath>
                </a14:m>
                <a:r>
                  <a:rPr lang="en-US" sz="2000" dirty="0"/>
                  <a:t> if there exists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r>
                      <a:rPr lang="en-US" sz="2000" b="0" i="1" smtClean="0">
                        <a:latin typeface="Cambria Math" panose="02040503050406030204" pitchFamily="18" charset="0"/>
                      </a:rPr>
                      <m:t>𝐸</m:t>
                    </m:r>
                  </m:oMath>
                </a14:m>
                <a:r>
                  <a:rPr lang="en-US" sz="2000" dirty="0"/>
                  <a:t>, where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oMath>
                </a14:m>
                <a:r>
                  <a:rPr lang="en-US" sz="2000" dirty="0"/>
                  <a:t> and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𝑗</m:t>
                        </m:r>
                      </m:sub>
                    </m:sSub>
                  </m:oMath>
                </a14:m>
                <a:r>
                  <a:rPr lang="en-US" sz="2000" dirty="0"/>
                  <a:t>.</a:t>
                </a:r>
              </a:p>
              <a:p>
                <a:pPr>
                  <a:lnSpc>
                    <a:spcPct val="100000"/>
                  </a:lnSpc>
                  <a:spcBef>
                    <a:spcPts val="600"/>
                  </a:spcBef>
                </a:pPr>
                <a:endParaRPr lang="en-US" sz="2000" dirty="0"/>
              </a:p>
              <a:p>
                <a:pPr>
                  <a:lnSpc>
                    <a:spcPct val="100000"/>
                  </a:lnSpc>
                  <a:spcBef>
                    <a:spcPts val="600"/>
                  </a:spcBef>
                </a:pPr>
                <a:r>
                  <a:rPr lang="en-US" sz="2400" b="1" dirty="0">
                    <a:solidFill>
                      <a:schemeClr val="accent6">
                        <a:lumMod val="75000"/>
                      </a:schemeClr>
                    </a:solidFill>
                  </a:rPr>
                  <a:t>Claim</a:t>
                </a:r>
                <a:r>
                  <a:rPr lang="en-US" sz="2400" b="1" dirty="0"/>
                  <a:t>:</a:t>
                </a:r>
                <a:r>
                  <a:rPr lang="en-US" sz="2400" dirty="0"/>
                  <a:t> </a:t>
                </a:r>
                <a:r>
                  <a:rPr lang="en-US" sz="2400" dirty="0">
                    <a:solidFill>
                      <a:schemeClr val="accent6">
                        <a:lumMod val="50000"/>
                      </a:schemeClr>
                    </a:solidFill>
                  </a:rPr>
                  <a:t>A component graph is a DAG</a:t>
                </a:r>
                <a:r>
                  <a:rPr lang="en-US" sz="2400" dirty="0"/>
                  <a:t>.</a:t>
                </a:r>
              </a:p>
              <a:p>
                <a:pPr>
                  <a:lnSpc>
                    <a:spcPct val="100000"/>
                  </a:lnSpc>
                  <a:spcBef>
                    <a:spcPts val="600"/>
                  </a:spcBef>
                </a:pPr>
                <a:r>
                  <a:rPr lang="en-US" sz="2000" b="1" dirty="0"/>
                  <a:t>Proof:</a:t>
                </a:r>
                <a:r>
                  <a:rPr lang="en-US" sz="2000" dirty="0"/>
                  <a:t> Otherwise, the components in the circle becomes a bigger SCC, contradiction!</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5362247" cy="4802185"/>
              </a:xfrm>
              <a:blipFill rotWithShape="1">
                <a:blip r:embed="rId1"/>
                <a:stretch>
                  <a:fillRect l="-1477" t="-635"/>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6147591" y="1798414"/>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nvGrpSpPr>
          <p:cNvPr id="8" name="组合 7"/>
          <p:cNvGrpSpPr/>
          <p:nvPr/>
        </p:nvGrpSpPr>
        <p:grpSpPr>
          <a:xfrm>
            <a:off x="5990897" y="5167312"/>
            <a:ext cx="2700690" cy="1039096"/>
            <a:chOff x="2122785" y="5296780"/>
            <a:chExt cx="2700690" cy="1039096"/>
          </a:xfrm>
        </p:grpSpPr>
        <p:sp>
          <p:nvSpPr>
            <p:cNvPr id="9" name="椭圆 8"/>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10" name="椭圆 9"/>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11" name="椭圆 10"/>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12" name="椭圆 11"/>
            <p:cNvSpPr/>
            <p:nvPr/>
          </p:nvSpPr>
          <p:spPr>
            <a:xfrm>
              <a:off x="3407534" y="5817459"/>
              <a:ext cx="886280" cy="5184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13" name="椭圆 12"/>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14" name="直接箭头连接符 13"/>
            <p:cNvCxnSpPr>
              <a:stCxn id="9" idx="6"/>
              <a:endCxn id="11" idx="2"/>
            </p:cNvCxnSpPr>
            <p:nvPr/>
          </p:nvCxnSpPr>
          <p:spPr>
            <a:xfrm>
              <a:off x="2486467" y="5478621"/>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13" idx="2"/>
            </p:cNvCxnSpPr>
            <p:nvPr/>
          </p:nvCxnSpPr>
          <p:spPr>
            <a:xfrm>
              <a:off x="3657599" y="5478621"/>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a:endCxn id="10" idx="7"/>
            </p:cNvCxnSpPr>
            <p:nvPr/>
          </p:nvCxnSpPr>
          <p:spPr>
            <a:xfrm flipH="1">
              <a:off x="2852758" y="5607202"/>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4"/>
              <a:endCxn id="12" idx="1"/>
            </p:cNvCxnSpPr>
            <p:nvPr/>
          </p:nvCxnSpPr>
          <p:spPr>
            <a:xfrm>
              <a:off x="3330074" y="5660462"/>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4"/>
              <a:endCxn id="12" idx="7"/>
            </p:cNvCxnSpPr>
            <p:nvPr/>
          </p:nvCxnSpPr>
          <p:spPr>
            <a:xfrm flipH="1">
              <a:off x="4164021" y="5660462"/>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990897" y="5167312"/>
            <a:ext cx="2700690" cy="1039096"/>
            <a:chOff x="2122785" y="5296780"/>
            <a:chExt cx="2700690" cy="1039096"/>
          </a:xfrm>
        </p:grpSpPr>
        <p:sp>
          <p:nvSpPr>
            <p:cNvPr id="38" name="椭圆 37"/>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39" name="椭圆 38"/>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40" name="椭圆 39"/>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41" name="椭圆 40"/>
            <p:cNvSpPr/>
            <p:nvPr/>
          </p:nvSpPr>
          <p:spPr>
            <a:xfrm>
              <a:off x="3407534" y="5817459"/>
              <a:ext cx="886280" cy="5184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42" name="椭圆 41"/>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43" name="直接箭头连接符 42"/>
            <p:cNvCxnSpPr>
              <a:stCxn id="38" idx="6"/>
              <a:endCxn id="40" idx="2"/>
            </p:cNvCxnSpPr>
            <p:nvPr/>
          </p:nvCxnSpPr>
          <p:spPr>
            <a:xfrm>
              <a:off x="2486467" y="5478621"/>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0" idx="6"/>
              <a:endCxn id="42" idx="2"/>
            </p:cNvCxnSpPr>
            <p:nvPr/>
          </p:nvCxnSpPr>
          <p:spPr>
            <a:xfrm>
              <a:off x="3657599" y="5478621"/>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3"/>
              <a:endCxn id="39" idx="7"/>
            </p:cNvCxnSpPr>
            <p:nvPr/>
          </p:nvCxnSpPr>
          <p:spPr>
            <a:xfrm flipH="1">
              <a:off x="2852758" y="5607202"/>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0" idx="4"/>
              <a:endCxn id="41" idx="1"/>
            </p:cNvCxnSpPr>
            <p:nvPr/>
          </p:nvCxnSpPr>
          <p:spPr>
            <a:xfrm>
              <a:off x="3330074" y="5660462"/>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2" idx="4"/>
              <a:endCxn id="41" idx="7"/>
            </p:cNvCxnSpPr>
            <p:nvPr/>
          </p:nvCxnSpPr>
          <p:spPr>
            <a:xfrm flipH="1">
              <a:off x="4164021" y="5660462"/>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en-US" dirty="0"/>
              <a:t>Computing SCC</a:t>
            </a:r>
            <a:endParaRPr lang="en-US" dirty="0"/>
          </a:p>
        </p:txBody>
      </p:sp>
      <p:sp>
        <p:nvSpPr>
          <p:cNvPr id="3" name="内容占位符 2"/>
          <p:cNvSpPr>
            <a:spLocks noGrp="1"/>
          </p:cNvSpPr>
          <p:nvPr>
            <p:ph idx="1"/>
          </p:nvPr>
        </p:nvSpPr>
        <p:spPr>
          <a:xfrm>
            <a:off x="628651" y="1690688"/>
            <a:ext cx="5330716" cy="4802185"/>
          </a:xfrm>
        </p:spPr>
        <p:txBody>
          <a:bodyPr>
            <a:normAutofit/>
          </a:bodyPr>
          <a:lstStyle/>
          <a:p>
            <a:pPr>
              <a:spcBef>
                <a:spcPts val="600"/>
              </a:spcBef>
            </a:pPr>
            <a:r>
              <a:rPr lang="en-US" sz="2000" dirty="0"/>
              <a:t>A component graph is a DAG.</a:t>
            </a:r>
            <a:endParaRPr lang="en-US" sz="2000" dirty="0"/>
          </a:p>
          <a:p>
            <a:pPr>
              <a:spcBef>
                <a:spcPts val="600"/>
              </a:spcBef>
            </a:pPr>
            <a:r>
              <a:rPr lang="en-US" sz="2000" dirty="0"/>
              <a:t>Each DAG has at least one </a:t>
            </a:r>
            <a:r>
              <a:rPr lang="en-US" sz="2000" b="1" dirty="0">
                <a:solidFill>
                  <a:schemeClr val="accent2">
                    <a:lumMod val="75000"/>
                  </a:schemeClr>
                </a:solidFill>
              </a:rPr>
              <a:t>source</a:t>
            </a:r>
            <a:r>
              <a:rPr lang="en-US" sz="2000" dirty="0"/>
              <a:t> and one </a:t>
            </a:r>
            <a:r>
              <a:rPr lang="en-US" sz="2000" b="1" dirty="0">
                <a:solidFill>
                  <a:schemeClr val="accent5">
                    <a:lumMod val="75000"/>
                  </a:schemeClr>
                </a:solidFill>
              </a:rPr>
              <a:t>sink</a:t>
            </a:r>
            <a:r>
              <a:rPr lang="en-US" sz="2000" dirty="0"/>
              <a:t>.</a:t>
            </a:r>
            <a:endParaRPr lang="en-US" sz="2000" dirty="0"/>
          </a:p>
          <a:p>
            <a:pPr>
              <a:spcBef>
                <a:spcPts val="600"/>
              </a:spcBef>
            </a:pPr>
            <a:r>
              <a:rPr lang="en-US" sz="2000" dirty="0">
                <a:solidFill>
                  <a:srgbClr val="C00000"/>
                </a:solidFill>
              </a:rPr>
              <a:t>If we start from a node in a sink SCC, then we explore exactly nodes in that SCC and stop!</a:t>
            </a:r>
            <a:br>
              <a:rPr lang="en-US" sz="2000" dirty="0"/>
            </a:br>
            <a:r>
              <a:rPr lang="en-US" sz="1800" dirty="0">
                <a:solidFill>
                  <a:schemeClr val="tx1">
                    <a:lumMod val="65000"/>
                    <a:lumOff val="35000"/>
                  </a:schemeClr>
                </a:solidFill>
              </a:rPr>
              <a:t>(Due to the white-path theorem.)</a:t>
            </a:r>
            <a:endParaRPr lang="en-US" sz="2000" dirty="0">
              <a:solidFill>
                <a:schemeClr val="tx1">
                  <a:lumMod val="65000"/>
                  <a:lumOff val="35000"/>
                </a:schemeClr>
              </a:solidFill>
            </a:endParaRPr>
          </a:p>
          <a:p>
            <a:pPr>
              <a:spcBef>
                <a:spcPts val="600"/>
              </a:spcBef>
            </a:pPr>
            <a:endParaRPr lang="en-US" sz="2000" dirty="0"/>
          </a:p>
          <a:p>
            <a:pPr>
              <a:spcBef>
                <a:spcPts val="600"/>
              </a:spcBef>
            </a:pPr>
            <a:r>
              <a:rPr lang="en-US" sz="2000" b="1" dirty="0"/>
              <a:t>A good start, but two problems exist:</a:t>
            </a:r>
            <a:endParaRPr lang="en-US" sz="2000" b="1" dirty="0"/>
          </a:p>
          <a:p>
            <a:pPr>
              <a:spcBef>
                <a:spcPts val="600"/>
              </a:spcBef>
            </a:pPr>
            <a:r>
              <a:rPr lang="en-US" sz="2000" dirty="0"/>
              <a:t>(</a:t>
            </a:r>
            <a:r>
              <a:rPr lang="en-US" sz="2000" b="1" dirty="0">
                <a:solidFill>
                  <a:schemeClr val="accent1">
                    <a:lumMod val="75000"/>
                  </a:schemeClr>
                </a:solidFill>
              </a:rPr>
              <a:t>1</a:t>
            </a:r>
            <a:r>
              <a:rPr lang="en-US" sz="2000" dirty="0"/>
              <a:t>) How to identify a node that is in a sink SCC?</a:t>
            </a:r>
            <a:endParaRPr lang="en-US" sz="2000" dirty="0"/>
          </a:p>
          <a:p>
            <a:pPr>
              <a:spcBef>
                <a:spcPts val="600"/>
              </a:spcBef>
            </a:pPr>
            <a:r>
              <a:rPr lang="en-US" sz="2000" dirty="0"/>
              <a:t>(</a:t>
            </a:r>
            <a:r>
              <a:rPr lang="en-US" sz="2000" b="1" dirty="0">
                <a:solidFill>
                  <a:schemeClr val="accent1">
                    <a:lumMod val="75000"/>
                  </a:schemeClr>
                </a:solidFill>
              </a:rPr>
              <a:t>2</a:t>
            </a:r>
            <a:r>
              <a:rPr lang="en-US" sz="2000" dirty="0"/>
              <a:t>) What to do when the first SCC is done?</a:t>
            </a:r>
            <a:endParaRPr lang="en-US" sz="2000" dirty="0"/>
          </a:p>
        </p:txBody>
      </p:sp>
      <p:pic>
        <p:nvPicPr>
          <p:cNvPr id="4" name="图片 3"/>
          <p:cNvPicPr>
            <a:picLocks noChangeAspect="1"/>
          </p:cNvPicPr>
          <p:nvPr/>
        </p:nvPicPr>
        <p:blipFill>
          <a:blip r:embed="rId1"/>
          <a:stretch>
            <a:fillRect/>
          </a:stretch>
        </p:blipFill>
        <p:spPr>
          <a:xfrm>
            <a:off x="6147591" y="1798414"/>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矩形: 圆角 5"/>
          <p:cNvSpPr/>
          <p:nvPr/>
        </p:nvSpPr>
        <p:spPr>
          <a:xfrm>
            <a:off x="5946588" y="5130454"/>
            <a:ext cx="463860" cy="437397"/>
          </a:xfrm>
          <a:prstGeom prst="roundRect">
            <a:avLst>
              <a:gd name="adj" fmla="val 2484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圆角 7"/>
          <p:cNvSpPr/>
          <p:nvPr/>
        </p:nvSpPr>
        <p:spPr>
          <a:xfrm>
            <a:off x="7205356" y="5599950"/>
            <a:ext cx="1045474" cy="691602"/>
          </a:xfrm>
          <a:prstGeom prst="roundRect">
            <a:avLst>
              <a:gd name="adj" fmla="val 24841"/>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圆角 47"/>
          <p:cNvSpPr/>
          <p:nvPr/>
        </p:nvSpPr>
        <p:spPr>
          <a:xfrm>
            <a:off x="6371082" y="5786550"/>
            <a:ext cx="463860" cy="437397"/>
          </a:xfrm>
          <a:prstGeom prst="roundRect">
            <a:avLst>
              <a:gd name="adj" fmla="val 2484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D24E085-48F1-489D-B526-079C76D3A851}"/>
                  </a:ext>
                </a:extLst>
              </p:cNvPr>
              <p:cNvSpPr>
                <a:spLocks noGrp="1"/>
              </p:cNvSpPr>
              <p:nvPr>
                <p:ph idx="1"/>
              </p:nvPr>
            </p:nvSpPr>
            <p:spPr>
              <a:xfrm>
                <a:off x="628651" y="1690688"/>
                <a:ext cx="5416872" cy="4802185"/>
              </a:xfrm>
            </p:spPr>
            <p:txBody>
              <a:bodyPr>
                <a:normAutofit/>
              </a:bodyPr>
              <a:lstStyle/>
              <a:p>
                <a:pPr>
                  <a:spcBef>
                    <a:spcPts val="600"/>
                  </a:spcBef>
                </a:pPr>
                <a:r>
                  <a:rPr lang="en-US" sz="2000" dirty="0">
                    <a:solidFill>
                      <a:schemeClr val="accent1">
                        <a:lumMod val="50000"/>
                      </a:schemeClr>
                    </a:solidFill>
                  </a:rPr>
                  <a:t>If we start from a node in a sink SCC, then we explore exactly nodes in that SCC and stop!</a:t>
                </a:r>
              </a:p>
              <a:p>
                <a:pPr>
                  <a:spcBef>
                    <a:spcPts val="600"/>
                  </a:spcBef>
                </a:pPr>
                <a:r>
                  <a:rPr lang="en-US" sz="2000" b="1" dirty="0"/>
                  <a:t>Good idea but two problems exist:</a:t>
                </a:r>
                <a:br>
                  <a:rPr lang="en-US" sz="2000" b="1" dirty="0"/>
                </a:br>
                <a:r>
                  <a:rPr lang="en-US" sz="2000" dirty="0"/>
                  <a:t>(</a:t>
                </a:r>
                <a:r>
                  <a:rPr lang="en-US" sz="2000" b="1" dirty="0">
                    <a:solidFill>
                      <a:schemeClr val="accent1">
                        <a:lumMod val="75000"/>
                      </a:schemeClr>
                    </a:solidFill>
                  </a:rPr>
                  <a:t>1</a:t>
                </a:r>
                <a:r>
                  <a:rPr lang="en-US" sz="2000" dirty="0"/>
                  <a:t>) </a:t>
                </a:r>
                <a:r>
                  <a:rPr lang="en-US" sz="2000" dirty="0">
                    <a:solidFill>
                      <a:srgbClr val="C00000"/>
                    </a:solidFill>
                  </a:rPr>
                  <a:t>How to identify a node that is in a sink SCC?</a:t>
                </a:r>
                <a:br>
                  <a:rPr lang="en-US" sz="2000" dirty="0">
                    <a:solidFill>
                      <a:srgbClr val="C00000"/>
                    </a:solidFill>
                  </a:rPr>
                </a:br>
                <a:r>
                  <a:rPr lang="en-US" sz="2000" dirty="0">
                    <a:solidFill>
                      <a:schemeClr val="bg1">
                        <a:lumMod val="75000"/>
                      </a:schemeClr>
                    </a:solidFill>
                  </a:rPr>
                  <a:t>(</a:t>
                </a:r>
                <a:r>
                  <a:rPr lang="en-US" sz="2000" b="1" dirty="0">
                    <a:solidFill>
                      <a:schemeClr val="bg1">
                        <a:lumMod val="75000"/>
                      </a:schemeClr>
                    </a:solidFill>
                  </a:rPr>
                  <a:t>2</a:t>
                </a:r>
                <a:r>
                  <a:rPr lang="en-US" sz="2000" dirty="0">
                    <a:solidFill>
                      <a:schemeClr val="bg1">
                        <a:lumMod val="75000"/>
                      </a:schemeClr>
                    </a:solidFill>
                  </a:rPr>
                  <a:t>) What to do when the first SCC is done?</a:t>
                </a:r>
                <a:endParaRPr lang="en-US" sz="2000" dirty="0"/>
              </a:p>
              <a:p>
                <a:pPr>
                  <a:spcBef>
                    <a:spcPts val="600"/>
                  </a:spcBef>
                </a:pPr>
                <a:r>
                  <a:rPr lang="en-US" sz="2000" dirty="0">
                    <a:solidFill>
                      <a:srgbClr val="C00000"/>
                    </a:solidFill>
                  </a:rPr>
                  <a:t>Don’t do it directly: find a node in a </a:t>
                </a:r>
                <a:r>
                  <a:rPr lang="en-US" sz="2000" i="1" u="sng" dirty="0">
                    <a:solidFill>
                      <a:srgbClr val="C00000"/>
                    </a:solidFill>
                  </a:rPr>
                  <a:t>source</a:t>
                </a:r>
                <a:r>
                  <a:rPr lang="en-US" sz="2000" dirty="0">
                    <a:solidFill>
                      <a:srgbClr val="C00000"/>
                    </a:solidFill>
                  </a:rPr>
                  <a:t> SCC!</a:t>
                </a:r>
              </a:p>
              <a:p>
                <a:pPr>
                  <a:spcBef>
                    <a:spcPts val="600"/>
                  </a:spcBef>
                </a:pPr>
                <a:r>
                  <a:rPr lang="en-US" sz="2000" dirty="0"/>
                  <a:t>Reverse the direction of each edge in </a:t>
                </a:r>
                <a14:m>
                  <m:oMath xmlns:m="http://schemas.openxmlformats.org/officeDocument/2006/math">
                    <m:r>
                      <a:rPr lang="en-US" sz="2000" b="0" i="1" smtClean="0">
                        <a:latin typeface="Cambria Math" panose="02040503050406030204" pitchFamily="18" charset="0"/>
                      </a:rPr>
                      <m:t>𝐺</m:t>
                    </m:r>
                  </m:oMath>
                </a14:m>
                <a:r>
                  <a:rPr lang="en-US" sz="2000" dirty="0"/>
                  <a:t> gets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𝑅</m:t>
                        </m:r>
                      </m:sup>
                    </m:sSup>
                  </m:oMath>
                </a14:m>
                <a:r>
                  <a:rPr lang="en-US" sz="2000" dirty="0"/>
                  <a:t>.</a:t>
                </a:r>
              </a:p>
              <a:p>
                <a:pPr>
                  <a:spcBef>
                    <a:spcPts val="600"/>
                  </a:spcBef>
                </a:pPr>
                <a14:m>
                  <m:oMath xmlns:m="http://schemas.openxmlformats.org/officeDocument/2006/math">
                    <m:r>
                      <a:rPr lang="en-US" sz="2000" i="1">
                        <a:latin typeface="Cambria Math" panose="02040503050406030204" pitchFamily="18" charset="0"/>
                      </a:rPr>
                      <m:t>𝐺</m:t>
                    </m:r>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𝑅</m:t>
                        </m:r>
                      </m:sup>
                    </m:sSup>
                  </m:oMath>
                </a14:m>
                <a:r>
                  <a:rPr lang="en-US" sz="2000" dirty="0"/>
                  <a:t> have same set of SCCs.</a:t>
                </a:r>
              </a:p>
              <a:p>
                <a:pPr>
                  <a:spcBef>
                    <a:spcPts val="600"/>
                  </a:spcBef>
                </a:pP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𝐺</m:t>
                        </m:r>
                      </m:e>
                      <m:sup>
                        <m:r>
                          <a:rPr lang="en-US" sz="2000" i="1">
                            <a:latin typeface="Cambria Math" panose="02040503050406030204" pitchFamily="18" charset="0"/>
                          </a:rPr>
                          <m:t>𝐶</m:t>
                        </m:r>
                      </m:sup>
                    </m:sSup>
                  </m:oMath>
                </a14:m>
                <a:r>
                  <a:rPr lang="en-US" sz="2000" dirty="0"/>
                  <a:t> and </a:t>
                </a:r>
                <a14:m>
                  <m:oMath xmlns:m="http://schemas.openxmlformats.org/officeDocument/2006/math">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𝑅</m:t>
                                </m:r>
                              </m:sup>
                            </m:sSup>
                          </m:e>
                        </m:d>
                      </m:e>
                      <m:sup>
                        <m:r>
                          <a:rPr lang="en-US" sz="2000" i="1">
                            <a:latin typeface="Cambria Math" panose="02040503050406030204" pitchFamily="18" charset="0"/>
                          </a:rPr>
                          <m:t>𝐶</m:t>
                        </m:r>
                      </m:sup>
                    </m:sSup>
                  </m:oMath>
                </a14:m>
                <a:r>
                  <a:rPr lang="en-US" sz="2000" dirty="0"/>
                  <a:t> have same vertex set, but the direction of each edge is reversed.</a:t>
                </a:r>
              </a:p>
              <a:p>
                <a:pPr>
                  <a:spcBef>
                    <a:spcPts val="600"/>
                  </a:spcBef>
                </a:pPr>
                <a:r>
                  <a:rPr lang="en-US" sz="2000" dirty="0">
                    <a:solidFill>
                      <a:srgbClr val="C00000"/>
                    </a:solidFill>
                  </a:rPr>
                  <a:t>A source SCC in </a:t>
                </a:r>
                <a14:m>
                  <m:oMath xmlns:m="http://schemas.openxmlformats.org/officeDocument/2006/math">
                    <m:sSup>
                      <m:sSupPr>
                        <m:ctrlPr>
                          <a:rPr lang="en-US" sz="2000" b="0" i="1" smtClean="0">
                            <a:solidFill>
                              <a:srgbClr val="C00000"/>
                            </a:solidFill>
                            <a:latin typeface="Cambria Math" panose="02040503050406030204" pitchFamily="18" charset="0"/>
                          </a:rPr>
                        </m:ctrlPr>
                      </m:sSupPr>
                      <m:e>
                        <m:d>
                          <m:dPr>
                            <m:ctrlPr>
                              <a:rPr lang="en-US" sz="2000" b="0" i="1" smtClean="0">
                                <a:solidFill>
                                  <a:srgbClr val="C00000"/>
                                </a:solidFill>
                                <a:latin typeface="Cambria Math" panose="02040503050406030204" pitchFamily="18" charset="0"/>
                              </a:rPr>
                            </m:ctrlPr>
                          </m:dPr>
                          <m:e>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𝐺</m:t>
                                </m:r>
                              </m:e>
                              <m:sup>
                                <m:r>
                                  <a:rPr lang="en-US" sz="2000" i="1">
                                    <a:solidFill>
                                      <a:srgbClr val="C00000"/>
                                    </a:solidFill>
                                    <a:latin typeface="Cambria Math" panose="02040503050406030204" pitchFamily="18" charset="0"/>
                                  </a:rPr>
                                  <m:t>𝑅</m:t>
                                </m:r>
                              </m:sup>
                            </m:sSup>
                          </m:e>
                        </m:d>
                      </m:e>
                      <m:sup>
                        <m:r>
                          <a:rPr lang="en-US" sz="2000" b="0" i="1" smtClean="0">
                            <a:solidFill>
                              <a:srgbClr val="C00000"/>
                            </a:solidFill>
                            <a:latin typeface="Cambria Math" panose="02040503050406030204" pitchFamily="18" charset="0"/>
                          </a:rPr>
                          <m:t>𝐶</m:t>
                        </m:r>
                      </m:sup>
                    </m:sSup>
                  </m:oMath>
                </a14:m>
                <a:r>
                  <a:rPr lang="en-US" sz="2000" dirty="0">
                    <a:solidFill>
                      <a:srgbClr val="C00000"/>
                    </a:solidFill>
                  </a:rPr>
                  <a:t> is a sink SCC in </a:t>
                </a:r>
                <a14:m>
                  <m:oMath xmlns:m="http://schemas.openxmlformats.org/officeDocument/2006/math">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𝐺</m:t>
                        </m:r>
                      </m:e>
                      <m:sup>
                        <m:r>
                          <a:rPr lang="en-US" sz="2000" i="1">
                            <a:solidFill>
                              <a:srgbClr val="C00000"/>
                            </a:solidFill>
                            <a:latin typeface="Cambria Math" panose="02040503050406030204" pitchFamily="18" charset="0"/>
                          </a:rPr>
                          <m:t>𝐶</m:t>
                        </m:r>
                      </m:sup>
                    </m:sSup>
                  </m:oMath>
                </a14:m>
                <a:r>
                  <a:rPr lang="en-US" sz="20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1" y="1690688"/>
                <a:ext cx="5416872" cy="4802185"/>
              </a:xfrm>
              <a:blipFill rotWithShape="1">
                <a:blip r:embed="rId1"/>
                <a:stretch>
                  <a:fillRect l="-1012" t="-1269" r="-675"/>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6147590" y="2001111"/>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33" name="文本框 32">
                <a:extLst>
                  <a:ext uri="{FF2B5EF4-FFF2-40B4-BE49-F238E27FC236}">
                    <a14:artisticCrisscrossEtching id="{F45592F3-5115-40DE-A7C0-48C0816552ED}"/>
                  </a:ext>
                </a:extLst>
              </p:cNvPr>
              <p:cNvSpPr txBox="1"/>
              <p:nvPr/>
            </p:nvSpPr>
            <p:spPr>
              <a:xfrm>
                <a:off x="6162965" y="4536949"/>
                <a:ext cx="276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𝐺</m:t>
                      </m:r>
                    </m:oMath>
                  </m:oMathPara>
                </a14:m>
                <a:endParaRPr lang="en-US" sz="2000" dirty="0"/>
              </a:p>
            </p:txBody>
          </p:sp>
        </mc:Choice>
        <mc:Fallback>
          <p:sp>
            <p:nvSpPr>
              <p:cNvPr id="33" name="文本框 32"/>
              <p:cNvSpPr txBox="1">
                <a:spLocks noRot="1" noChangeAspect="1" noMove="1" noResize="1" noEditPoints="1" noAdjustHandles="1" noChangeArrowheads="1" noChangeShapeType="1" noTextEdit="1"/>
              </p:cNvSpPr>
              <p:nvPr/>
            </p:nvSpPr>
            <p:spPr>
              <a:xfrm>
                <a:off x="6162965" y="4536949"/>
                <a:ext cx="276422" cy="369332"/>
              </a:xfrm>
              <a:prstGeom prst="rect">
                <a:avLst/>
              </a:prstGeom>
              <a:blipFill rotWithShape="1">
                <a:blip r:embed="rId3"/>
                <a:stretch>
                  <a:fillRect l="-26667" r="-22222" b="-6557"/>
                </a:stretch>
              </a:blipFill>
            </p:spPr>
            <p:txBody>
              <a:bodyPr/>
              <a:lstStyle/>
              <a:p>
                <a:r>
                  <a:rPr lang="en-US">
                    <a:noFill/>
                  </a:rPr>
                  <a:t> </a:t>
                </a:r>
                <a:endParaRPr lang="en-US">
                  <a:noFill/>
                </a:endParaRPr>
              </a:p>
            </p:txBody>
          </p:sp>
        </mc:Fallback>
      </mc:AlternateContent>
      <p:grpSp>
        <p:nvGrpSpPr>
          <p:cNvPr id="38" name="组合 37"/>
          <p:cNvGrpSpPr/>
          <p:nvPr/>
        </p:nvGrpSpPr>
        <p:grpSpPr>
          <a:xfrm>
            <a:off x="5900383" y="5348461"/>
            <a:ext cx="2861322" cy="1251991"/>
            <a:chOff x="5900383" y="5348461"/>
            <a:chExt cx="2861322" cy="1251991"/>
          </a:xfrm>
        </p:grpSpPr>
        <p:sp>
          <p:nvSpPr>
            <p:cNvPr id="36" name="矩形: 圆角 35"/>
            <p:cNvSpPr/>
            <p:nvPr/>
          </p:nvSpPr>
          <p:spPr>
            <a:xfrm>
              <a:off x="5900383" y="5348461"/>
              <a:ext cx="2861322"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组合 9"/>
            <p:cNvGrpSpPr/>
            <p:nvPr/>
          </p:nvGrpSpPr>
          <p:grpSpPr>
            <a:xfrm>
              <a:off x="5981124" y="5453778"/>
              <a:ext cx="2700690" cy="1039096"/>
              <a:chOff x="2122785" y="5296780"/>
              <a:chExt cx="2700690" cy="1039096"/>
            </a:xfrm>
          </p:grpSpPr>
          <p:sp>
            <p:nvSpPr>
              <p:cNvPr id="11" name="椭圆 10"/>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12" name="椭圆 11"/>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13" name="椭圆 12"/>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14" name="椭圆 13"/>
              <p:cNvSpPr/>
              <p:nvPr/>
            </p:nvSpPr>
            <p:spPr>
              <a:xfrm>
                <a:off x="3407534" y="5817459"/>
                <a:ext cx="886280" cy="518417"/>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15" name="椭圆 14"/>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16" name="直接箭头连接符 15"/>
              <p:cNvCxnSpPr>
                <a:stCxn id="11" idx="6"/>
                <a:endCxn id="13" idx="2"/>
              </p:cNvCxnSpPr>
              <p:nvPr/>
            </p:nvCxnSpPr>
            <p:spPr>
              <a:xfrm>
                <a:off x="2486467" y="5478621"/>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5" idx="2"/>
              </p:cNvCxnSpPr>
              <p:nvPr/>
            </p:nvCxnSpPr>
            <p:spPr>
              <a:xfrm>
                <a:off x="3657599" y="5478621"/>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2" idx="7"/>
              </p:cNvCxnSpPr>
              <p:nvPr/>
            </p:nvCxnSpPr>
            <p:spPr>
              <a:xfrm flipH="1">
                <a:off x="2852758" y="5607202"/>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4"/>
                <a:endCxn id="14" idx="1"/>
              </p:cNvCxnSpPr>
              <p:nvPr/>
            </p:nvCxnSpPr>
            <p:spPr>
              <a:xfrm>
                <a:off x="3330074" y="5660462"/>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14" idx="7"/>
              </p:cNvCxnSpPr>
              <p:nvPr/>
            </p:nvCxnSpPr>
            <p:spPr>
              <a:xfrm flipH="1">
                <a:off x="4164021" y="5660462"/>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4" name="文本框 33">
                  <a:extLst>
                    <a:ext uri="{FF2B5EF4-FFF2-40B4-BE49-F238E27FC236}">
                      <a14:artisticCrisscrossEtching id="{DEA3369F-2147-442D-9B4D-784A7C98F131}"/>
                    </a:ext>
                  </a:extLst>
                </p:cNvPr>
                <p:cNvSpPr txBox="1"/>
                <p:nvPr/>
              </p:nvSpPr>
              <p:spPr>
                <a:xfrm>
                  <a:off x="8242261" y="6122322"/>
                  <a:ext cx="440570"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4" name="文本框 33"/>
                <p:cNvSpPr txBox="1">
                  <a:spLocks noRot="1" noChangeAspect="1" noMove="1" noResize="1" noEditPoints="1" noAdjustHandles="1" noChangeArrowheads="1" noChangeShapeType="1" noTextEdit="1"/>
                </p:cNvSpPr>
                <p:nvPr/>
              </p:nvSpPr>
              <p:spPr>
                <a:xfrm>
                  <a:off x="8242261" y="6122322"/>
                  <a:ext cx="440570" cy="370551"/>
                </a:xfrm>
                <a:prstGeom prst="rect">
                  <a:avLst/>
                </a:prstGeom>
                <a:blipFill rotWithShape="1">
                  <a:blip r:embed="rId4"/>
                  <a:stretch>
                    <a:fillRect l="-15278" t="-1639" r="-5556" b="-6557"/>
                  </a:stretch>
                </a:blipFill>
              </p:spPr>
              <p:txBody>
                <a:bodyPr/>
                <a:lstStyle/>
                <a:p>
                  <a:r>
                    <a:rPr lang="en-US">
                      <a:noFill/>
                    </a:rPr>
                    <a:t> </a:t>
                  </a:r>
                  <a:endParaRPr lang="en-US">
                    <a:noFill/>
                  </a:endParaRPr>
                </a:p>
              </p:txBody>
            </p:sp>
          </mc:Fallback>
        </mc:AlternateContent>
      </p:grpSp>
      <p:grpSp>
        <p:nvGrpSpPr>
          <p:cNvPr id="39" name="组合 38"/>
          <p:cNvGrpSpPr/>
          <p:nvPr/>
        </p:nvGrpSpPr>
        <p:grpSpPr>
          <a:xfrm>
            <a:off x="2184934" y="5348461"/>
            <a:ext cx="3217018" cy="1251991"/>
            <a:chOff x="2532510" y="5348461"/>
            <a:chExt cx="3217018" cy="1251991"/>
          </a:xfrm>
        </p:grpSpPr>
        <p:sp>
          <p:nvSpPr>
            <p:cNvPr id="37" name="矩形: 圆角 36"/>
            <p:cNvSpPr/>
            <p:nvPr/>
          </p:nvSpPr>
          <p:spPr>
            <a:xfrm>
              <a:off x="2532510" y="5348461"/>
              <a:ext cx="3217018"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组合 21"/>
            <p:cNvGrpSpPr/>
            <p:nvPr/>
          </p:nvGrpSpPr>
          <p:grpSpPr>
            <a:xfrm>
              <a:off x="2614860" y="5453778"/>
              <a:ext cx="2700690" cy="1039096"/>
              <a:chOff x="2122785" y="5296780"/>
              <a:chExt cx="2700690" cy="1039096"/>
            </a:xfrm>
          </p:grpSpPr>
          <p:sp>
            <p:nvSpPr>
              <p:cNvPr id="23" name="椭圆 22"/>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24" name="椭圆 23"/>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25" name="椭圆 24"/>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26" name="椭圆 25"/>
              <p:cNvSpPr/>
              <p:nvPr/>
            </p:nvSpPr>
            <p:spPr>
              <a:xfrm>
                <a:off x="3407534" y="5817459"/>
                <a:ext cx="886280" cy="518417"/>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27" name="椭圆 26"/>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28" name="直接箭头连接符 27"/>
              <p:cNvCxnSpPr>
                <a:stCxn id="23" idx="6"/>
                <a:endCxn id="25" idx="2"/>
              </p:cNvCxnSpPr>
              <p:nvPr/>
            </p:nvCxnSpPr>
            <p:spPr>
              <a:xfrm>
                <a:off x="2486467" y="5478621"/>
                <a:ext cx="516081"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6"/>
                <a:endCxn id="27" idx="2"/>
              </p:cNvCxnSpPr>
              <p:nvPr/>
            </p:nvCxnSpPr>
            <p:spPr>
              <a:xfrm>
                <a:off x="3657599" y="5478621"/>
                <a:ext cx="510825"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24" idx="7"/>
              </p:cNvCxnSpPr>
              <p:nvPr/>
            </p:nvCxnSpPr>
            <p:spPr>
              <a:xfrm flipH="1">
                <a:off x="2852758" y="5607202"/>
                <a:ext cx="245720" cy="4024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6" idx="1"/>
              </p:cNvCxnSpPr>
              <p:nvPr/>
            </p:nvCxnSpPr>
            <p:spPr>
              <a:xfrm>
                <a:off x="3330074" y="5660462"/>
                <a:ext cx="207253"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6" idx="7"/>
              </p:cNvCxnSpPr>
              <p:nvPr/>
            </p:nvCxnSpPr>
            <p:spPr>
              <a:xfrm flipH="1">
                <a:off x="4164021" y="5660462"/>
                <a:ext cx="331929"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5" name="文本框 34">
                  <a:extLst>
                    <a:ext uri="{FF2B5EF4-FFF2-40B4-BE49-F238E27FC236}">
                      <a14:artisticCrisscrossEtching id="{9B740121-37CD-4901-9BE4-AF460FB8DDB7}"/>
                    </a:ext>
                  </a:extLst>
                </p:cNvPr>
                <p:cNvSpPr txBox="1"/>
                <p:nvPr/>
              </p:nvSpPr>
              <p:spPr>
                <a:xfrm>
                  <a:off x="4874660" y="6168302"/>
                  <a:ext cx="8630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d>
                              <m:dPr>
                                <m:ctrlPr>
                                  <a:rPr lang="en-US" sz="2400" b="0" i="1" smtClean="0">
                                    <a:solidFill>
                                      <a:schemeClr val="accent4">
                                        <a:lumMod val="50000"/>
                                      </a:schemeClr>
                                    </a:solidFill>
                                    <a:latin typeface="Cambria Math" panose="02040503050406030204" pitchFamily="18" charset="0"/>
                                  </a:rPr>
                                </m:ctrlPr>
                              </m:dPr>
                              <m:e>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𝑅</m:t>
                                    </m:r>
                                  </m:sup>
                                </m:sSup>
                              </m:e>
                            </m:d>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5" name="文本框 34"/>
                <p:cNvSpPr txBox="1">
                  <a:spLocks noRot="1" noChangeAspect="1" noMove="1" noResize="1" noEditPoints="1" noAdjustHandles="1" noChangeArrowheads="1" noChangeShapeType="1" noTextEdit="1"/>
                </p:cNvSpPr>
                <p:nvPr/>
              </p:nvSpPr>
              <p:spPr>
                <a:xfrm>
                  <a:off x="4874660" y="6168302"/>
                  <a:ext cx="863057" cy="370551"/>
                </a:xfrm>
                <a:prstGeom prst="rect">
                  <a:avLst/>
                </a:prstGeom>
                <a:blipFill rotWithShape="1">
                  <a:blip r:embed="rId5"/>
                  <a:stretch>
                    <a:fillRect t="-3279" r="-2128" b="-4918"/>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D24E085-48F1-489D-B526-079C76D3A851}"/>
                  </a:ext>
                </a:extLst>
              </p:cNvPr>
              <p:cNvSpPr>
                <a:spLocks noGrp="1"/>
              </p:cNvSpPr>
              <p:nvPr>
                <p:ph idx="1"/>
              </p:nvPr>
            </p:nvSpPr>
            <p:spPr>
              <a:xfrm>
                <a:off x="628651" y="1690688"/>
                <a:ext cx="5279513" cy="4802185"/>
              </a:xfrm>
            </p:spPr>
            <p:txBody>
              <a:bodyPr>
                <a:normAutofit/>
              </a:bodyPr>
              <a:lstStyle/>
              <a:p>
                <a:pPr>
                  <a:spcBef>
                    <a:spcPts val="600"/>
                  </a:spcBef>
                </a:pPr>
                <a:r>
                  <a:rPr lang="en-US" sz="2000" dirty="0">
                    <a:solidFill>
                      <a:schemeClr val="accent1">
                        <a:lumMod val="50000"/>
                      </a:schemeClr>
                    </a:solidFill>
                  </a:rPr>
                  <a:t>If we start from a node in a sink SCC, then we explore exactly nodes in that SCC and stop!</a:t>
                </a:r>
              </a:p>
              <a:p>
                <a:pPr>
                  <a:spcBef>
                    <a:spcPts val="600"/>
                  </a:spcBef>
                </a:pPr>
                <a:r>
                  <a:rPr lang="en-US" sz="2000" b="1" dirty="0"/>
                  <a:t>Good idea but two problems exist:</a:t>
                </a:r>
                <a:br>
                  <a:rPr lang="en-US" sz="2000" b="1" dirty="0"/>
                </a:br>
                <a:r>
                  <a:rPr lang="en-US" sz="2000" dirty="0"/>
                  <a:t>(</a:t>
                </a:r>
                <a:r>
                  <a:rPr lang="en-US" sz="2000" b="1" dirty="0">
                    <a:solidFill>
                      <a:schemeClr val="accent1">
                        <a:lumMod val="75000"/>
                      </a:schemeClr>
                    </a:solidFill>
                  </a:rPr>
                  <a:t>1</a:t>
                </a:r>
                <a:r>
                  <a:rPr lang="en-US" sz="2000" dirty="0"/>
                  <a:t>) </a:t>
                </a:r>
                <a:r>
                  <a:rPr lang="en-US" sz="2000" dirty="0">
                    <a:solidFill>
                      <a:srgbClr val="C00000"/>
                    </a:solidFill>
                  </a:rPr>
                  <a:t>How to identify a node that is in a sink SCC?</a:t>
                </a:r>
                <a:br>
                  <a:rPr lang="en-US" sz="2000" dirty="0">
                    <a:solidFill>
                      <a:srgbClr val="C00000"/>
                    </a:solidFill>
                  </a:rPr>
                </a:br>
                <a:r>
                  <a:rPr lang="en-US" sz="2000" dirty="0">
                    <a:solidFill>
                      <a:schemeClr val="bg1">
                        <a:lumMod val="75000"/>
                      </a:schemeClr>
                    </a:solidFill>
                  </a:rPr>
                  <a:t>(</a:t>
                </a:r>
                <a:r>
                  <a:rPr lang="en-US" sz="2000" b="1" dirty="0">
                    <a:solidFill>
                      <a:schemeClr val="bg1">
                        <a:lumMod val="75000"/>
                      </a:schemeClr>
                    </a:solidFill>
                  </a:rPr>
                  <a:t>2</a:t>
                </a:r>
                <a:r>
                  <a:rPr lang="en-US" sz="2000" dirty="0">
                    <a:solidFill>
                      <a:schemeClr val="bg1">
                        <a:lumMod val="75000"/>
                      </a:schemeClr>
                    </a:solidFill>
                  </a:rPr>
                  <a:t>) What to do when the first SCC is done?</a:t>
                </a:r>
                <a:endParaRPr lang="en-US" sz="2000" dirty="0"/>
              </a:p>
              <a:p>
                <a:pPr>
                  <a:spcBef>
                    <a:spcPts val="600"/>
                  </a:spcBef>
                </a:pPr>
                <a:r>
                  <a:rPr lang="en-US" sz="2000" dirty="0">
                    <a:solidFill>
                      <a:schemeClr val="accent1">
                        <a:lumMod val="50000"/>
                      </a:schemeClr>
                    </a:solidFill>
                  </a:rPr>
                  <a:t>Compute </a:t>
                </a:r>
                <a14:m>
                  <m:oMath xmlns:m="http://schemas.openxmlformats.org/officeDocument/2006/math">
                    <m:sSup>
                      <m:sSupPr>
                        <m:ctrlPr>
                          <a:rPr lang="en-US" sz="2000" b="0" i="1" smtClean="0">
                            <a:solidFill>
                              <a:schemeClr val="accent1">
                                <a:lumMod val="50000"/>
                              </a:schemeClr>
                            </a:solidFill>
                            <a:latin typeface="Cambria Math" panose="02040503050406030204" pitchFamily="18" charset="0"/>
                          </a:rPr>
                        </m:ctrlPr>
                      </m:sSupPr>
                      <m:e>
                        <m:r>
                          <a:rPr lang="en-US" sz="2000" b="0" i="1" smtClean="0">
                            <a:solidFill>
                              <a:schemeClr val="accent1">
                                <a:lumMod val="50000"/>
                              </a:schemeClr>
                            </a:solidFill>
                            <a:latin typeface="Cambria Math" panose="02040503050406030204" pitchFamily="18" charset="0"/>
                          </a:rPr>
                          <m:t>𝐺</m:t>
                        </m:r>
                      </m:e>
                      <m:sup>
                        <m:r>
                          <a:rPr lang="en-US" sz="2000" b="0" i="1" smtClean="0">
                            <a:solidFill>
                              <a:schemeClr val="accent1">
                                <a:lumMod val="50000"/>
                              </a:schemeClr>
                            </a:solidFill>
                            <a:latin typeface="Cambria Math" panose="02040503050406030204" pitchFamily="18" charset="0"/>
                          </a:rPr>
                          <m:t>𝑅</m:t>
                        </m:r>
                      </m:sup>
                    </m:sSup>
                  </m:oMath>
                </a14:m>
                <a:r>
                  <a:rPr lang="en-US" sz="2000" dirty="0">
                    <a:solidFill>
                      <a:schemeClr val="accent1">
                        <a:lumMod val="50000"/>
                      </a:schemeClr>
                    </a:solidFill>
                  </a:rPr>
                  <a:t> in </a:t>
                </a:r>
                <a14:m>
                  <m:oMath xmlns:m="http://schemas.openxmlformats.org/officeDocument/2006/math">
                    <m:r>
                      <a:rPr lang="en-US" sz="2000" b="0" i="1" smtClean="0">
                        <a:solidFill>
                          <a:schemeClr val="accent1">
                            <a:lumMod val="50000"/>
                          </a:schemeClr>
                        </a:solidFill>
                        <a:latin typeface="Cambria Math" panose="02040503050406030204" pitchFamily="18" charset="0"/>
                      </a:rPr>
                      <m:t>𝑂</m:t>
                    </m:r>
                    <m:d>
                      <m:dPr>
                        <m:ctrlPr>
                          <a:rPr lang="en-US" sz="2000" b="0" i="1" smtClean="0">
                            <a:solidFill>
                              <a:schemeClr val="accent1">
                                <a:lumMod val="50000"/>
                              </a:schemeClr>
                            </a:solidFill>
                            <a:latin typeface="Cambria Math" panose="02040503050406030204" pitchFamily="18" charset="0"/>
                          </a:rPr>
                        </m:ctrlPr>
                      </m:dPr>
                      <m:e>
                        <m:r>
                          <a:rPr lang="en-US" sz="2000" b="0" i="1" smtClean="0">
                            <a:solidFill>
                              <a:schemeClr val="accent1">
                                <a:lumMod val="50000"/>
                              </a:schemeClr>
                            </a:solidFill>
                            <a:latin typeface="Cambria Math" panose="02040503050406030204" pitchFamily="18" charset="0"/>
                          </a:rPr>
                          <m:t>𝑛</m:t>
                        </m:r>
                        <m:r>
                          <a:rPr lang="en-US" sz="2000" b="0" i="1" smtClean="0">
                            <a:solidFill>
                              <a:schemeClr val="accent1">
                                <a:lumMod val="50000"/>
                              </a:schemeClr>
                            </a:solidFill>
                            <a:latin typeface="Cambria Math" panose="02040503050406030204" pitchFamily="18" charset="0"/>
                          </a:rPr>
                          <m:t>+</m:t>
                        </m:r>
                        <m:r>
                          <a:rPr lang="en-US" sz="2000" b="0" i="1" smtClean="0">
                            <a:solidFill>
                              <a:schemeClr val="accent1">
                                <a:lumMod val="50000"/>
                              </a:schemeClr>
                            </a:solidFill>
                            <a:latin typeface="Cambria Math" panose="02040503050406030204" pitchFamily="18" charset="0"/>
                          </a:rPr>
                          <m:t>𝑚</m:t>
                        </m:r>
                      </m:e>
                    </m:d>
                  </m:oMath>
                </a14:m>
                <a:r>
                  <a:rPr lang="en-US" sz="2000" dirty="0">
                    <a:solidFill>
                      <a:schemeClr val="accent1">
                        <a:lumMod val="50000"/>
                      </a:schemeClr>
                    </a:solidFill>
                  </a:rPr>
                  <a:t> time, </a:t>
                </a:r>
                <a:br>
                  <a:rPr lang="en-US" sz="2000" dirty="0">
                    <a:solidFill>
                      <a:schemeClr val="accent1">
                        <a:lumMod val="50000"/>
                      </a:schemeClr>
                    </a:solidFill>
                  </a:rPr>
                </a:br>
                <a:r>
                  <a:rPr lang="en-US" sz="2000" dirty="0">
                    <a:solidFill>
                      <a:schemeClr val="accent1">
                        <a:lumMod val="50000"/>
                      </a:schemeClr>
                    </a:solidFill>
                  </a:rPr>
                  <a:t>then find a node in a </a:t>
                </a:r>
                <a:r>
                  <a:rPr lang="en-US" sz="2000" i="1" u="sng" dirty="0">
                    <a:solidFill>
                      <a:schemeClr val="accent1">
                        <a:lumMod val="50000"/>
                      </a:schemeClr>
                    </a:solidFill>
                  </a:rPr>
                  <a:t>source</a:t>
                </a:r>
                <a:r>
                  <a:rPr lang="en-US" sz="2000" dirty="0">
                    <a:solidFill>
                      <a:schemeClr val="accent1">
                        <a:lumMod val="50000"/>
                      </a:schemeClr>
                    </a:solidFill>
                  </a:rPr>
                  <a:t> SCC in </a:t>
                </a:r>
                <a14:m>
                  <m:oMath xmlns:m="http://schemas.openxmlformats.org/officeDocument/2006/math">
                    <m:sSup>
                      <m:sSupPr>
                        <m:ctrlPr>
                          <a:rPr lang="en-US" sz="2000" b="0" i="1" smtClean="0">
                            <a:solidFill>
                              <a:schemeClr val="accent1">
                                <a:lumMod val="50000"/>
                              </a:schemeClr>
                            </a:solidFill>
                            <a:latin typeface="Cambria Math" panose="02040503050406030204" pitchFamily="18" charset="0"/>
                          </a:rPr>
                        </m:ctrlPr>
                      </m:sSupPr>
                      <m:e>
                        <m:r>
                          <a:rPr lang="en-US" sz="2000" b="0" i="1" smtClean="0">
                            <a:solidFill>
                              <a:schemeClr val="accent1">
                                <a:lumMod val="50000"/>
                              </a:schemeClr>
                            </a:solidFill>
                            <a:latin typeface="Cambria Math" panose="02040503050406030204" pitchFamily="18" charset="0"/>
                          </a:rPr>
                          <m:t>𝐺</m:t>
                        </m:r>
                      </m:e>
                      <m:sup>
                        <m:r>
                          <a:rPr lang="en-US" sz="2000" b="0" i="1" smtClean="0">
                            <a:solidFill>
                              <a:schemeClr val="accent1">
                                <a:lumMod val="50000"/>
                              </a:schemeClr>
                            </a:solidFill>
                            <a:latin typeface="Cambria Math" panose="02040503050406030204" pitchFamily="18" charset="0"/>
                          </a:rPr>
                          <m:t>𝑅</m:t>
                        </m:r>
                      </m:sup>
                    </m:sSup>
                  </m:oMath>
                </a14:m>
                <a:r>
                  <a:rPr lang="en-US" sz="2000" dirty="0">
                    <a:solidFill>
                      <a:schemeClr val="accent1">
                        <a:lumMod val="50000"/>
                      </a:schemeClr>
                    </a:solidFill>
                  </a:rPr>
                  <a:t>!</a:t>
                </a:r>
              </a:p>
              <a:p>
                <a:pPr>
                  <a:spcBef>
                    <a:spcPts val="600"/>
                  </a:spcBef>
                </a:pPr>
                <a:r>
                  <a:rPr lang="en-US" sz="2000" dirty="0"/>
                  <a:t>But how to find such a node?</a:t>
                </a:r>
              </a:p>
              <a:p>
                <a:pPr>
                  <a:spcBef>
                    <a:spcPts val="600"/>
                  </a:spcBef>
                </a:pPr>
                <a:r>
                  <a:rPr lang="en-US" sz="2000" dirty="0">
                    <a:solidFill>
                      <a:srgbClr val="C00000"/>
                    </a:solidFill>
                  </a:rPr>
                  <a:t>Do DFS in </a:t>
                </a:r>
                <a14:m>
                  <m:oMath xmlns:m="http://schemas.openxmlformats.org/officeDocument/2006/math">
                    <m:sSup>
                      <m:sSupPr>
                        <m:ctrlPr>
                          <a:rPr lang="en-US" sz="2000" b="0" i="1" smtClean="0">
                            <a:solidFill>
                              <a:srgbClr val="C00000"/>
                            </a:solidFill>
                            <a:latin typeface="Cambria Math" panose="02040503050406030204" pitchFamily="18" charset="0"/>
                          </a:rPr>
                        </m:ctrlPr>
                      </m:sSupPr>
                      <m:e>
                        <m:r>
                          <a:rPr lang="en-US" sz="2000" b="0" i="1" smtClean="0">
                            <a:solidFill>
                              <a:srgbClr val="C00000"/>
                            </a:solidFill>
                            <a:latin typeface="Cambria Math" panose="02040503050406030204" pitchFamily="18" charset="0"/>
                          </a:rPr>
                          <m:t>𝐺</m:t>
                        </m:r>
                      </m:e>
                      <m:sup>
                        <m:r>
                          <a:rPr lang="en-US" sz="2000" b="0" i="1" smtClean="0">
                            <a:solidFill>
                              <a:srgbClr val="C00000"/>
                            </a:solidFill>
                            <a:latin typeface="Cambria Math" panose="02040503050406030204" pitchFamily="18" charset="0"/>
                          </a:rPr>
                          <m:t>𝑅</m:t>
                        </m:r>
                      </m:sup>
                    </m:sSup>
                  </m:oMath>
                </a14:m>
                <a:r>
                  <a:rPr lang="en-US" sz="2000" dirty="0">
                    <a:solidFill>
                      <a:srgbClr val="C00000"/>
                    </a:solidFill>
                  </a:rPr>
                  <a:t>, then the node with maximum finish time is guaranteed to be in source SCC.</a:t>
                </a:r>
              </a:p>
              <a:p>
                <a:pPr>
                  <a:spcBef>
                    <a:spcPts val="600"/>
                  </a:spcBef>
                </a:pPr>
                <a:r>
                  <a:rPr lang="en-US" sz="2000" b="1" dirty="0">
                    <a:solidFill>
                      <a:schemeClr val="accent6">
                        <a:lumMod val="50000"/>
                      </a:schemeClr>
                    </a:solidFill>
                  </a:rPr>
                  <a:t>Lemma:</a:t>
                </a:r>
                <a:r>
                  <a:rPr lang="en-US" sz="2000" dirty="0">
                    <a:solidFill>
                      <a:schemeClr val="accent6">
                        <a:lumMod val="50000"/>
                      </a:schemeClr>
                    </a:solidFill>
                  </a:rPr>
                  <a:t> for any edge </a:t>
                </a:r>
                <a14:m>
                  <m:oMath xmlns:m="http://schemas.openxmlformats.org/officeDocument/2006/math">
                    <m:d>
                      <m:dPr>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𝑢</m:t>
                        </m:r>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𝑣</m:t>
                        </m:r>
                      </m:e>
                    </m:d>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𝐸</m:t>
                    </m:r>
                    <m:d>
                      <m:dPr>
                        <m:ctrlPr>
                          <a:rPr lang="en-US" sz="2000" b="0" i="1" smtClean="0">
                            <a:solidFill>
                              <a:schemeClr val="accent6">
                                <a:lumMod val="50000"/>
                              </a:schemeClr>
                            </a:solidFill>
                            <a:latin typeface="Cambria Math" panose="02040503050406030204" pitchFamily="18" charset="0"/>
                          </a:rPr>
                        </m:ctrlPr>
                      </m:dPr>
                      <m:e>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𝐺</m:t>
                            </m:r>
                          </m:e>
                          <m:sup>
                            <m:r>
                              <a:rPr lang="en-US" sz="2000" b="0" i="1" smtClean="0">
                                <a:solidFill>
                                  <a:schemeClr val="accent6">
                                    <a:lumMod val="50000"/>
                                  </a:schemeClr>
                                </a:solidFill>
                                <a:latin typeface="Cambria Math" panose="02040503050406030204" pitchFamily="18" charset="0"/>
                              </a:rPr>
                              <m:t>𝑅</m:t>
                            </m:r>
                          </m:sup>
                        </m:sSup>
                      </m:e>
                    </m:d>
                  </m:oMath>
                </a14:m>
                <a:r>
                  <a:rPr lang="en-US" sz="2000" dirty="0">
                    <a:solidFill>
                      <a:schemeClr val="accent6">
                        <a:lumMod val="50000"/>
                      </a:schemeClr>
                    </a:solidFill>
                  </a:rPr>
                  <a:t>,</a:t>
                </a:r>
                <a:br>
                  <a:rPr lang="en-US" sz="2000" dirty="0">
                    <a:solidFill>
                      <a:schemeClr val="accent6">
                        <a:lumMod val="50000"/>
                      </a:schemeClr>
                    </a:solidFill>
                  </a:rPr>
                </a:br>
                <a:r>
                  <a:rPr lang="en-US" sz="2000" dirty="0">
                    <a:solidFill>
                      <a:schemeClr val="accent6">
                        <a:lumMod val="50000"/>
                      </a:schemeClr>
                    </a:solidFill>
                  </a:rPr>
                  <a:t>if </a:t>
                </a:r>
                <a14:m>
                  <m:oMath xmlns:m="http://schemas.openxmlformats.org/officeDocument/2006/math">
                    <m:r>
                      <a:rPr lang="en-US" sz="2000" b="0" i="1" smtClean="0">
                        <a:solidFill>
                          <a:schemeClr val="accent6">
                            <a:lumMod val="50000"/>
                          </a:schemeClr>
                        </a:solidFill>
                        <a:latin typeface="Cambria Math" panose="02040503050406030204" pitchFamily="18" charset="0"/>
                      </a:rPr>
                      <m:t>𝑢</m:t>
                    </m:r>
                    <m:r>
                      <a:rPr lang="en-US" sz="2000" b="0" i="1" smtClean="0">
                        <a:solidFill>
                          <a:schemeClr val="accent6">
                            <a:lumMod val="50000"/>
                          </a:schemeClr>
                        </a:solidFill>
                        <a:latin typeface="Cambria Math" panose="02040503050406030204" pitchFamily="18" charset="0"/>
                      </a:rPr>
                      <m:t>∈</m:t>
                    </m:r>
                    <m:sSub>
                      <m:sSubPr>
                        <m:ctrlPr>
                          <a:rPr lang="en-US" sz="2000" b="0" i="1" smtClean="0">
                            <a:solidFill>
                              <a:schemeClr val="accent6">
                                <a:lumMod val="50000"/>
                              </a:schemeClr>
                            </a:solidFill>
                            <a:latin typeface="Cambria Math" panose="02040503050406030204" pitchFamily="18" charset="0"/>
                          </a:rPr>
                        </m:ctrlPr>
                      </m:sSubPr>
                      <m:e>
                        <m:r>
                          <a:rPr lang="en-US" sz="2000" b="0" i="1" smtClean="0">
                            <a:solidFill>
                              <a:schemeClr val="accent6">
                                <a:lumMod val="50000"/>
                              </a:schemeClr>
                            </a:solidFill>
                            <a:latin typeface="Cambria Math" panose="02040503050406030204" pitchFamily="18" charset="0"/>
                          </a:rPr>
                          <m:t>𝐶</m:t>
                        </m:r>
                      </m:e>
                      <m:sub>
                        <m:r>
                          <a:rPr lang="en-US" sz="2000" b="0" i="1" smtClean="0">
                            <a:solidFill>
                              <a:schemeClr val="accent6">
                                <a:lumMod val="50000"/>
                              </a:schemeClr>
                            </a:solidFill>
                            <a:latin typeface="Cambria Math" panose="02040503050406030204" pitchFamily="18" charset="0"/>
                          </a:rPr>
                          <m:t>𝑖</m:t>
                        </m:r>
                      </m:sub>
                    </m:sSub>
                  </m:oMath>
                </a14:m>
                <a:r>
                  <a:rPr lang="en-US" sz="2000" dirty="0">
                    <a:solidFill>
                      <a:schemeClr val="accent6">
                        <a:lumMod val="50000"/>
                      </a:schemeClr>
                    </a:solidFill>
                  </a:rPr>
                  <a:t> and </a:t>
                </a:r>
                <a14:m>
                  <m:oMath xmlns:m="http://schemas.openxmlformats.org/officeDocument/2006/math">
                    <m:r>
                      <a:rPr lang="en-US" sz="2000" i="1">
                        <a:solidFill>
                          <a:schemeClr val="accent6">
                            <a:lumMod val="50000"/>
                          </a:schemeClr>
                        </a:solidFill>
                        <a:latin typeface="Cambria Math" panose="02040503050406030204" pitchFamily="18" charset="0"/>
                      </a:rPr>
                      <m:t>𝑣</m:t>
                    </m:r>
                    <m:r>
                      <a:rPr lang="en-US" sz="2000" i="1">
                        <a:solidFill>
                          <a:schemeClr val="accent6">
                            <a:lumMod val="50000"/>
                          </a:schemeClr>
                        </a:solidFill>
                        <a:latin typeface="Cambria Math" panose="02040503050406030204" pitchFamily="18" charset="0"/>
                      </a:rPr>
                      <m:t>∈</m:t>
                    </m:r>
                    <m:sSub>
                      <m:sSubPr>
                        <m:ctrlPr>
                          <a:rPr lang="en-US" sz="2000" i="1">
                            <a:solidFill>
                              <a:schemeClr val="accent6">
                                <a:lumMod val="50000"/>
                              </a:schemeClr>
                            </a:solidFill>
                            <a:latin typeface="Cambria Math" panose="02040503050406030204" pitchFamily="18" charset="0"/>
                          </a:rPr>
                        </m:ctrlPr>
                      </m:sSubPr>
                      <m:e>
                        <m:r>
                          <a:rPr lang="en-US" sz="2000" i="1">
                            <a:solidFill>
                              <a:schemeClr val="accent6">
                                <a:lumMod val="50000"/>
                              </a:schemeClr>
                            </a:solidFill>
                            <a:latin typeface="Cambria Math" panose="02040503050406030204" pitchFamily="18" charset="0"/>
                          </a:rPr>
                          <m:t>𝐶</m:t>
                        </m:r>
                      </m:e>
                      <m:sub>
                        <m:r>
                          <a:rPr lang="en-US" sz="2000" b="0" i="1" smtClean="0">
                            <a:solidFill>
                              <a:schemeClr val="accent6">
                                <a:lumMod val="50000"/>
                              </a:schemeClr>
                            </a:solidFill>
                            <a:latin typeface="Cambria Math" panose="02040503050406030204" pitchFamily="18" charset="0"/>
                          </a:rPr>
                          <m:t>𝑗</m:t>
                        </m:r>
                      </m:sub>
                    </m:sSub>
                  </m:oMath>
                </a14:m>
                <a:r>
                  <a:rPr lang="en-US" sz="2000" dirty="0">
                    <a:solidFill>
                      <a:schemeClr val="accent6">
                        <a:lumMod val="50000"/>
                      </a:schemeClr>
                    </a:solidFill>
                  </a:rPr>
                  <a:t>,</a:t>
                </a:r>
                <a:br>
                  <a:rPr lang="en-US" sz="2000" dirty="0">
                    <a:solidFill>
                      <a:schemeClr val="accent6">
                        <a:lumMod val="50000"/>
                      </a:schemeClr>
                    </a:solidFill>
                  </a:rPr>
                </a:br>
                <a:r>
                  <a:rPr lang="en-US" sz="2000" dirty="0">
                    <a:solidFill>
                      <a:schemeClr val="accent6">
                        <a:lumMod val="50000"/>
                      </a:schemeClr>
                    </a:solidFill>
                  </a:rPr>
                  <a:t>then </a:t>
                </a:r>
                <a14:m>
                  <m:oMath xmlns:m="http://schemas.openxmlformats.org/officeDocument/2006/math">
                    <m:func>
                      <m:funcPr>
                        <m:ctrlPr>
                          <a:rPr lang="en-US" sz="2000" b="0" i="1" smtClean="0">
                            <a:solidFill>
                              <a:schemeClr val="accent6">
                                <a:lumMod val="50000"/>
                              </a:schemeClr>
                            </a:solidFill>
                            <a:latin typeface="Cambria Math" panose="02040503050406030204" pitchFamily="18" charset="0"/>
                          </a:rPr>
                        </m:ctrlPr>
                      </m:funcPr>
                      <m:fName>
                        <m:limLow>
                          <m:limLowPr>
                            <m:ctrlPr>
                              <a:rPr lang="en-US" sz="2000" b="0" i="1" smtClean="0">
                                <a:solidFill>
                                  <a:schemeClr val="accent6">
                                    <a:lumMod val="50000"/>
                                  </a:schemeClr>
                                </a:solidFill>
                                <a:latin typeface="Cambria Math" panose="02040503050406030204" pitchFamily="18" charset="0"/>
                              </a:rPr>
                            </m:ctrlPr>
                          </m:limLowPr>
                          <m:e>
                            <m:r>
                              <m:rPr>
                                <m:sty m:val="p"/>
                              </m:rPr>
                              <a:rPr lang="en-US" sz="2000" b="0" i="0" smtClean="0">
                                <a:solidFill>
                                  <a:schemeClr val="accent6">
                                    <a:lumMod val="50000"/>
                                  </a:schemeClr>
                                </a:solidFill>
                                <a:latin typeface="Cambria Math" panose="02040503050406030204" pitchFamily="18" charset="0"/>
                              </a:rPr>
                              <m:t>max</m:t>
                            </m:r>
                          </m:e>
                          <m:lim>
                            <m:r>
                              <a:rPr lang="en-US" sz="2000" b="0" i="1" smtClean="0">
                                <a:solidFill>
                                  <a:schemeClr val="accent6">
                                    <a:lumMod val="50000"/>
                                  </a:schemeClr>
                                </a:solidFill>
                                <a:latin typeface="Cambria Math" panose="02040503050406030204" pitchFamily="18" charset="0"/>
                              </a:rPr>
                              <m:t>𝑢</m:t>
                            </m:r>
                            <m:r>
                              <a:rPr lang="en-US" sz="2000" b="0" i="1" smtClean="0">
                                <a:solidFill>
                                  <a:schemeClr val="accent6">
                                    <a:lumMod val="50000"/>
                                  </a:schemeClr>
                                </a:solidFill>
                                <a:latin typeface="Cambria Math" panose="02040503050406030204" pitchFamily="18" charset="0"/>
                              </a:rPr>
                              <m:t>∈</m:t>
                            </m:r>
                            <m:sSub>
                              <m:sSubPr>
                                <m:ctrlPr>
                                  <a:rPr lang="en-US" sz="2000" b="0" i="1" smtClean="0">
                                    <a:solidFill>
                                      <a:schemeClr val="accent6">
                                        <a:lumMod val="50000"/>
                                      </a:schemeClr>
                                    </a:solidFill>
                                    <a:latin typeface="Cambria Math" panose="02040503050406030204" pitchFamily="18" charset="0"/>
                                  </a:rPr>
                                </m:ctrlPr>
                              </m:sSubPr>
                              <m:e>
                                <m:r>
                                  <a:rPr lang="en-US" sz="2000" b="0" i="1" smtClean="0">
                                    <a:solidFill>
                                      <a:schemeClr val="accent6">
                                        <a:lumMod val="50000"/>
                                      </a:schemeClr>
                                    </a:solidFill>
                                    <a:latin typeface="Cambria Math" panose="02040503050406030204" pitchFamily="18" charset="0"/>
                                  </a:rPr>
                                  <m:t>𝐶</m:t>
                                </m:r>
                              </m:e>
                              <m:sub>
                                <m:r>
                                  <a:rPr lang="en-US" sz="2000" b="0" i="1" smtClean="0">
                                    <a:solidFill>
                                      <a:schemeClr val="accent6">
                                        <a:lumMod val="50000"/>
                                      </a:schemeClr>
                                    </a:solidFill>
                                    <a:latin typeface="Cambria Math" panose="02040503050406030204" pitchFamily="18" charset="0"/>
                                  </a:rPr>
                                  <m:t>𝑖</m:t>
                                </m:r>
                              </m:sub>
                            </m:sSub>
                          </m:lim>
                        </m:limLow>
                      </m:fName>
                      <m:e>
                        <m:d>
                          <m:dPr>
                            <m:begChr m:val="{"/>
                            <m:endChr m:val="}"/>
                            <m:ctrlPr>
                              <a:rPr lang="en-US" sz="2000" b="0" i="1" smtClean="0">
                                <a:solidFill>
                                  <a:schemeClr val="accent6">
                                    <a:lumMod val="50000"/>
                                  </a:schemeClr>
                                </a:solidFill>
                                <a:latin typeface="Cambria Math" panose="02040503050406030204" pitchFamily="18" charset="0"/>
                              </a:rPr>
                            </m:ctrlPr>
                          </m:dPr>
                          <m:e>
                            <m:r>
                              <a:rPr lang="en-US" sz="2000" i="1">
                                <a:solidFill>
                                  <a:schemeClr val="accent6">
                                    <a:lumMod val="50000"/>
                                  </a:schemeClr>
                                </a:solidFill>
                                <a:latin typeface="Cambria Math" panose="02040503050406030204" pitchFamily="18" charset="0"/>
                              </a:rPr>
                              <m:t>𝑢</m:t>
                            </m:r>
                            <m:r>
                              <a:rPr lang="en-US" sz="2000" i="1">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𝑓</m:t>
                            </m:r>
                          </m:e>
                        </m:d>
                      </m:e>
                    </m:func>
                    <m:r>
                      <a:rPr lang="en-US" sz="2000" b="0" i="1" smtClean="0">
                        <a:solidFill>
                          <a:schemeClr val="accent6">
                            <a:lumMod val="50000"/>
                          </a:schemeClr>
                        </a:solidFill>
                        <a:latin typeface="Cambria Math" panose="02040503050406030204" pitchFamily="18" charset="0"/>
                      </a:rPr>
                      <m:t>&gt;</m:t>
                    </m:r>
                    <m:func>
                      <m:funcPr>
                        <m:ctrlPr>
                          <a:rPr lang="en-US" sz="2000" b="0" i="1" smtClean="0">
                            <a:solidFill>
                              <a:schemeClr val="accent6">
                                <a:lumMod val="50000"/>
                              </a:schemeClr>
                            </a:solidFill>
                            <a:latin typeface="Cambria Math" panose="02040503050406030204" pitchFamily="18" charset="0"/>
                          </a:rPr>
                        </m:ctrlPr>
                      </m:funcPr>
                      <m:fName>
                        <m:limLow>
                          <m:limLowPr>
                            <m:ctrlPr>
                              <a:rPr lang="en-US" sz="2000" b="0" i="1" smtClean="0">
                                <a:solidFill>
                                  <a:schemeClr val="accent6">
                                    <a:lumMod val="50000"/>
                                  </a:schemeClr>
                                </a:solidFill>
                                <a:latin typeface="Cambria Math" panose="02040503050406030204" pitchFamily="18" charset="0"/>
                              </a:rPr>
                            </m:ctrlPr>
                          </m:limLowPr>
                          <m:e>
                            <m:r>
                              <m:rPr>
                                <m:sty m:val="p"/>
                              </m:rPr>
                              <a:rPr lang="en-US" sz="2000" b="0" i="0" smtClean="0">
                                <a:solidFill>
                                  <a:schemeClr val="accent6">
                                    <a:lumMod val="50000"/>
                                  </a:schemeClr>
                                </a:solidFill>
                                <a:latin typeface="Cambria Math" panose="02040503050406030204" pitchFamily="18" charset="0"/>
                              </a:rPr>
                              <m:t>max</m:t>
                            </m:r>
                          </m:e>
                          <m:lim>
                            <m:r>
                              <a:rPr lang="en-US" sz="2000" b="0" i="1" smtClean="0">
                                <a:solidFill>
                                  <a:schemeClr val="accent6">
                                    <a:lumMod val="50000"/>
                                  </a:schemeClr>
                                </a:solidFill>
                                <a:latin typeface="Cambria Math" panose="02040503050406030204" pitchFamily="18" charset="0"/>
                              </a:rPr>
                              <m:t>𝑣</m:t>
                            </m:r>
                            <m:r>
                              <a:rPr lang="en-US" sz="2000" b="0" i="1" smtClean="0">
                                <a:solidFill>
                                  <a:schemeClr val="accent6">
                                    <a:lumMod val="50000"/>
                                  </a:schemeClr>
                                </a:solidFill>
                                <a:latin typeface="Cambria Math" panose="02040503050406030204" pitchFamily="18" charset="0"/>
                              </a:rPr>
                              <m:t>∈</m:t>
                            </m:r>
                            <m:sSub>
                              <m:sSubPr>
                                <m:ctrlPr>
                                  <a:rPr lang="en-US" sz="2000" b="0" i="1" smtClean="0">
                                    <a:solidFill>
                                      <a:schemeClr val="accent6">
                                        <a:lumMod val="50000"/>
                                      </a:schemeClr>
                                    </a:solidFill>
                                    <a:latin typeface="Cambria Math" panose="02040503050406030204" pitchFamily="18" charset="0"/>
                                  </a:rPr>
                                </m:ctrlPr>
                              </m:sSubPr>
                              <m:e>
                                <m:r>
                                  <a:rPr lang="en-US" sz="2000" b="0" i="1" smtClean="0">
                                    <a:solidFill>
                                      <a:schemeClr val="accent6">
                                        <a:lumMod val="50000"/>
                                      </a:schemeClr>
                                    </a:solidFill>
                                    <a:latin typeface="Cambria Math" panose="02040503050406030204" pitchFamily="18" charset="0"/>
                                  </a:rPr>
                                  <m:t>𝐶</m:t>
                                </m:r>
                              </m:e>
                              <m:sub>
                                <m:r>
                                  <a:rPr lang="en-US" sz="2000" b="0" i="1" smtClean="0">
                                    <a:solidFill>
                                      <a:schemeClr val="accent6">
                                        <a:lumMod val="50000"/>
                                      </a:schemeClr>
                                    </a:solidFill>
                                    <a:latin typeface="Cambria Math" panose="02040503050406030204" pitchFamily="18" charset="0"/>
                                  </a:rPr>
                                  <m:t>𝑗</m:t>
                                </m:r>
                              </m:sub>
                            </m:sSub>
                          </m:lim>
                        </m:limLow>
                      </m:fName>
                      <m:e>
                        <m:d>
                          <m:dPr>
                            <m:begChr m:val="{"/>
                            <m:endChr m:val="}"/>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𝑣</m:t>
                            </m:r>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𝑓</m:t>
                            </m:r>
                          </m:e>
                        </m:d>
                      </m:e>
                    </m:func>
                  </m:oMath>
                </a14:m>
                <a:r>
                  <a:rPr lang="en-US" sz="2000" dirty="0">
                    <a:solidFill>
                      <a:schemeClr val="accent6">
                        <a:lumMod val="50000"/>
                      </a:schemeClr>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1" y="1690688"/>
                <a:ext cx="5279513" cy="4802185"/>
              </a:xfrm>
              <a:blipFill rotWithShape="1">
                <a:blip r:embed="rId1"/>
                <a:stretch>
                  <a:fillRect l="-1039" t="-1269" r="-924"/>
                </a:stretch>
              </a:blipFill>
            </p:spPr>
            <p:txBody>
              <a:bodyPr/>
              <a:lstStyle/>
              <a:p>
                <a:r>
                  <a:rPr lang="en-US">
                    <a:noFill/>
                  </a:rPr>
                  <a:t> </a:t>
                </a:r>
                <a:endParaRPr lang="en-US">
                  <a:noFill/>
                </a:endParaRPr>
              </a:p>
            </p:txBody>
          </p:sp>
        </mc:Fallback>
      </mc:AlternateContent>
      <p:grpSp>
        <p:nvGrpSpPr>
          <p:cNvPr id="5" name="组合 4"/>
          <p:cNvGrpSpPr/>
          <p:nvPr/>
        </p:nvGrpSpPr>
        <p:grpSpPr>
          <a:xfrm>
            <a:off x="6147590" y="801535"/>
            <a:ext cx="2367759" cy="2908845"/>
            <a:chOff x="6147590" y="2001111"/>
            <a:chExt cx="2367759" cy="2908845"/>
          </a:xfrm>
        </p:grpSpPr>
        <p:pic>
          <p:nvPicPr>
            <p:cNvPr id="4" name="图片 3"/>
            <p:cNvPicPr>
              <a:picLocks noChangeAspect="1"/>
            </p:cNvPicPr>
            <p:nvPr/>
          </p:nvPicPr>
          <p:blipFill>
            <a:blip r:embed="rId2"/>
            <a:stretch>
              <a:fillRect/>
            </a:stretch>
          </p:blipFill>
          <p:spPr>
            <a:xfrm>
              <a:off x="6147590" y="2001111"/>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33" name="文本框 32">
                  <a:extLst>
                    <a:ext uri="{FF2B5EF4-FFF2-40B4-BE49-F238E27FC236}">
                      <a14:artisticCrisscrossEtching id="{F45592F3-5115-40DE-A7C0-48C0816552ED}"/>
                    </a:ext>
                  </a:extLst>
                </p:cNvPr>
                <p:cNvSpPr txBox="1"/>
                <p:nvPr/>
              </p:nvSpPr>
              <p:spPr>
                <a:xfrm>
                  <a:off x="6162965" y="4536949"/>
                  <a:ext cx="276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𝐺</m:t>
                        </m:r>
                      </m:oMath>
                    </m:oMathPara>
                  </a14:m>
                  <a:endParaRPr lang="en-US" sz="2000" dirty="0"/>
                </a:p>
              </p:txBody>
            </p:sp>
          </mc:Choice>
          <mc:Fallback>
            <p:sp>
              <p:nvSpPr>
                <p:cNvPr id="33" name="文本框 32"/>
                <p:cNvSpPr txBox="1">
                  <a:spLocks noRot="1" noChangeAspect="1" noMove="1" noResize="1" noEditPoints="1" noAdjustHandles="1" noChangeArrowheads="1" noChangeShapeType="1" noTextEdit="1"/>
                </p:cNvSpPr>
                <p:nvPr/>
              </p:nvSpPr>
              <p:spPr>
                <a:xfrm>
                  <a:off x="6162965" y="4536949"/>
                  <a:ext cx="276422" cy="369332"/>
                </a:xfrm>
                <a:prstGeom prst="rect">
                  <a:avLst/>
                </a:prstGeom>
                <a:blipFill rotWithShape="1">
                  <a:blip r:embed="rId3"/>
                  <a:stretch>
                    <a:fillRect l="-26667" r="-22222" b="-6557"/>
                  </a:stretch>
                </a:blipFill>
              </p:spPr>
              <p:txBody>
                <a:bodyPr/>
                <a:lstStyle/>
                <a:p>
                  <a:r>
                    <a:rPr lang="en-US">
                      <a:noFill/>
                    </a:rPr>
                    <a:t> </a:t>
                  </a:r>
                  <a:endParaRPr lang="en-US">
                    <a:noFill/>
                  </a:endParaRPr>
                </a:p>
              </p:txBody>
            </p:sp>
          </mc:Fallback>
        </mc:AlternateContent>
      </p:grpSp>
      <p:grpSp>
        <p:nvGrpSpPr>
          <p:cNvPr id="38" name="组合 37"/>
          <p:cNvGrpSpPr/>
          <p:nvPr/>
        </p:nvGrpSpPr>
        <p:grpSpPr>
          <a:xfrm>
            <a:off x="5900383" y="3915321"/>
            <a:ext cx="2861322" cy="1251991"/>
            <a:chOff x="5900383" y="5348461"/>
            <a:chExt cx="2861322" cy="1251991"/>
          </a:xfrm>
        </p:grpSpPr>
        <p:sp>
          <p:nvSpPr>
            <p:cNvPr id="36" name="矩形: 圆角 35"/>
            <p:cNvSpPr/>
            <p:nvPr/>
          </p:nvSpPr>
          <p:spPr>
            <a:xfrm>
              <a:off x="5900383" y="5348461"/>
              <a:ext cx="2861322"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组合 9"/>
            <p:cNvGrpSpPr/>
            <p:nvPr/>
          </p:nvGrpSpPr>
          <p:grpSpPr>
            <a:xfrm>
              <a:off x="5981124" y="5453778"/>
              <a:ext cx="2700690" cy="1039096"/>
              <a:chOff x="2122785" y="5296780"/>
              <a:chExt cx="2700690" cy="1039096"/>
            </a:xfrm>
          </p:grpSpPr>
          <p:sp>
            <p:nvSpPr>
              <p:cNvPr id="11" name="椭圆 10"/>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12" name="椭圆 11"/>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13" name="椭圆 12"/>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14" name="椭圆 13"/>
              <p:cNvSpPr/>
              <p:nvPr/>
            </p:nvSpPr>
            <p:spPr>
              <a:xfrm>
                <a:off x="3407534" y="5817459"/>
                <a:ext cx="886280" cy="518417"/>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15" name="椭圆 14"/>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16" name="直接箭头连接符 15"/>
              <p:cNvCxnSpPr>
                <a:stCxn id="11" idx="6"/>
                <a:endCxn id="13" idx="2"/>
              </p:cNvCxnSpPr>
              <p:nvPr/>
            </p:nvCxnSpPr>
            <p:spPr>
              <a:xfrm>
                <a:off x="2486467" y="5478621"/>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5" idx="2"/>
              </p:cNvCxnSpPr>
              <p:nvPr/>
            </p:nvCxnSpPr>
            <p:spPr>
              <a:xfrm>
                <a:off x="3657599" y="5478621"/>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2" idx="7"/>
              </p:cNvCxnSpPr>
              <p:nvPr/>
            </p:nvCxnSpPr>
            <p:spPr>
              <a:xfrm flipH="1">
                <a:off x="2852758" y="5607202"/>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4"/>
                <a:endCxn id="14" idx="1"/>
              </p:cNvCxnSpPr>
              <p:nvPr/>
            </p:nvCxnSpPr>
            <p:spPr>
              <a:xfrm>
                <a:off x="3330074" y="5660462"/>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14" idx="7"/>
              </p:cNvCxnSpPr>
              <p:nvPr/>
            </p:nvCxnSpPr>
            <p:spPr>
              <a:xfrm flipH="1">
                <a:off x="4164021" y="5660462"/>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4" name="文本框 33">
                  <a:extLst>
                    <a:ext uri="{FF2B5EF4-FFF2-40B4-BE49-F238E27FC236}">
                      <a14:artisticCrisscrossEtching id="{DEA3369F-2147-442D-9B4D-784A7C98F131}"/>
                    </a:ext>
                  </a:extLst>
                </p:cNvPr>
                <p:cNvSpPr txBox="1"/>
                <p:nvPr/>
              </p:nvSpPr>
              <p:spPr>
                <a:xfrm>
                  <a:off x="8242261" y="6122322"/>
                  <a:ext cx="440570"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4" name="文本框 33"/>
                <p:cNvSpPr txBox="1">
                  <a:spLocks noRot="1" noChangeAspect="1" noMove="1" noResize="1" noEditPoints="1" noAdjustHandles="1" noChangeArrowheads="1" noChangeShapeType="1" noTextEdit="1"/>
                </p:cNvSpPr>
                <p:nvPr/>
              </p:nvSpPr>
              <p:spPr>
                <a:xfrm>
                  <a:off x="8242261" y="6122322"/>
                  <a:ext cx="440570" cy="370551"/>
                </a:xfrm>
                <a:prstGeom prst="rect">
                  <a:avLst/>
                </a:prstGeom>
                <a:blipFill rotWithShape="1">
                  <a:blip r:embed="rId4"/>
                  <a:stretch>
                    <a:fillRect l="-15278" t="-1639" r="-5556" b="-6557"/>
                  </a:stretch>
                </a:blipFill>
              </p:spPr>
              <p:txBody>
                <a:bodyPr/>
                <a:lstStyle/>
                <a:p>
                  <a:r>
                    <a:rPr lang="en-US">
                      <a:noFill/>
                    </a:rPr>
                    <a:t> </a:t>
                  </a:r>
                  <a:endParaRPr lang="en-US">
                    <a:noFill/>
                  </a:endParaRPr>
                </a:p>
              </p:txBody>
            </p:sp>
          </mc:Fallback>
        </mc:AlternateContent>
      </p:grpSp>
      <p:grpSp>
        <p:nvGrpSpPr>
          <p:cNvPr id="39" name="组合 38"/>
          <p:cNvGrpSpPr/>
          <p:nvPr/>
        </p:nvGrpSpPr>
        <p:grpSpPr>
          <a:xfrm>
            <a:off x="5722535" y="5348461"/>
            <a:ext cx="3217018" cy="1251991"/>
            <a:chOff x="2532510" y="5348461"/>
            <a:chExt cx="3217018" cy="1251991"/>
          </a:xfrm>
        </p:grpSpPr>
        <p:sp>
          <p:nvSpPr>
            <p:cNvPr id="37" name="矩形: 圆角 36"/>
            <p:cNvSpPr/>
            <p:nvPr/>
          </p:nvSpPr>
          <p:spPr>
            <a:xfrm>
              <a:off x="2532510" y="5348461"/>
              <a:ext cx="3217018"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组合 21"/>
            <p:cNvGrpSpPr/>
            <p:nvPr/>
          </p:nvGrpSpPr>
          <p:grpSpPr>
            <a:xfrm>
              <a:off x="2614860" y="5453778"/>
              <a:ext cx="2700690" cy="1039096"/>
              <a:chOff x="2122785" y="5296780"/>
              <a:chExt cx="2700690" cy="1039096"/>
            </a:xfrm>
          </p:grpSpPr>
          <p:sp>
            <p:nvSpPr>
              <p:cNvPr id="23" name="椭圆 22"/>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24" name="椭圆 23"/>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25" name="椭圆 24"/>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26" name="椭圆 25"/>
              <p:cNvSpPr/>
              <p:nvPr/>
            </p:nvSpPr>
            <p:spPr>
              <a:xfrm>
                <a:off x="3407534" y="5817459"/>
                <a:ext cx="886280" cy="518417"/>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27" name="椭圆 26"/>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28" name="直接箭头连接符 27"/>
              <p:cNvCxnSpPr>
                <a:stCxn id="23" idx="6"/>
                <a:endCxn id="25" idx="2"/>
              </p:cNvCxnSpPr>
              <p:nvPr/>
            </p:nvCxnSpPr>
            <p:spPr>
              <a:xfrm>
                <a:off x="2486467" y="5478621"/>
                <a:ext cx="516081"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6"/>
                <a:endCxn id="27" idx="2"/>
              </p:cNvCxnSpPr>
              <p:nvPr/>
            </p:nvCxnSpPr>
            <p:spPr>
              <a:xfrm>
                <a:off x="3657599" y="5478621"/>
                <a:ext cx="510825"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24" idx="7"/>
              </p:cNvCxnSpPr>
              <p:nvPr/>
            </p:nvCxnSpPr>
            <p:spPr>
              <a:xfrm flipH="1">
                <a:off x="2852758" y="5607202"/>
                <a:ext cx="245720" cy="4024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6" idx="1"/>
              </p:cNvCxnSpPr>
              <p:nvPr/>
            </p:nvCxnSpPr>
            <p:spPr>
              <a:xfrm>
                <a:off x="3330074" y="5660462"/>
                <a:ext cx="207253"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6" idx="7"/>
              </p:cNvCxnSpPr>
              <p:nvPr/>
            </p:nvCxnSpPr>
            <p:spPr>
              <a:xfrm flipH="1">
                <a:off x="4164021" y="5660462"/>
                <a:ext cx="331929"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5" name="文本框 34">
                  <a:extLst>
                    <a:ext uri="{FF2B5EF4-FFF2-40B4-BE49-F238E27FC236}">
                      <a14:artisticCrisscrossEtching id="{9B740121-37CD-4901-9BE4-AF460FB8DDB7}"/>
                    </a:ext>
                  </a:extLst>
                </p:cNvPr>
                <p:cNvSpPr txBox="1"/>
                <p:nvPr/>
              </p:nvSpPr>
              <p:spPr>
                <a:xfrm>
                  <a:off x="4874660" y="6168302"/>
                  <a:ext cx="8630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d>
                              <m:dPr>
                                <m:ctrlPr>
                                  <a:rPr lang="en-US" sz="2400" b="0" i="1" smtClean="0">
                                    <a:solidFill>
                                      <a:schemeClr val="accent4">
                                        <a:lumMod val="50000"/>
                                      </a:schemeClr>
                                    </a:solidFill>
                                    <a:latin typeface="Cambria Math" panose="02040503050406030204" pitchFamily="18" charset="0"/>
                                  </a:rPr>
                                </m:ctrlPr>
                              </m:dPr>
                              <m:e>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𝑅</m:t>
                                    </m:r>
                                  </m:sup>
                                </m:sSup>
                              </m:e>
                            </m:d>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5" name="文本框 34"/>
                <p:cNvSpPr txBox="1">
                  <a:spLocks noRot="1" noChangeAspect="1" noMove="1" noResize="1" noEditPoints="1" noAdjustHandles="1" noChangeArrowheads="1" noChangeShapeType="1" noTextEdit="1"/>
                </p:cNvSpPr>
                <p:nvPr/>
              </p:nvSpPr>
              <p:spPr>
                <a:xfrm>
                  <a:off x="4874660" y="6168302"/>
                  <a:ext cx="863057" cy="370551"/>
                </a:xfrm>
                <a:prstGeom prst="rect">
                  <a:avLst/>
                </a:prstGeom>
                <a:blipFill rotWithShape="1">
                  <a:blip r:embed="rId5"/>
                  <a:stretch>
                    <a:fillRect t="-3279" r="-1408" b="-4918"/>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F7278F6-F437-4F5E-A37E-7220AE150E49}"/>
                  </a:ext>
                </a:extLst>
              </p:cNvPr>
              <p:cNvSpPr>
                <a:spLocks noGrp="1"/>
              </p:cNvSpPr>
              <p:nvPr>
                <p:ph idx="1"/>
              </p:nvPr>
            </p:nvSpPr>
            <p:spPr/>
            <p:txBody>
              <a:bodyPr>
                <a:normAutofit/>
              </a:bodyPr>
              <a:lstStyle/>
              <a:p>
                <a:pPr>
                  <a:lnSpc>
                    <a:spcPct val="100000"/>
                  </a:lnSpc>
                  <a:spcBef>
                    <a:spcPts val="600"/>
                  </a:spcBef>
                </a:pPr>
                <a:r>
                  <a:rPr lang="en-US" sz="2400" b="1" dirty="0">
                    <a:solidFill>
                      <a:schemeClr val="accent6">
                        <a:lumMod val="50000"/>
                      </a:schemeClr>
                    </a:solidFill>
                  </a:rPr>
                  <a:t>Lemma</a:t>
                </a:r>
                <a:r>
                  <a:rPr lang="en-US" sz="2400" b="1" dirty="0">
                    <a:solidFill>
                      <a:schemeClr val="tx1"/>
                    </a:solidFill>
                  </a:rPr>
                  <a:t>:</a:t>
                </a:r>
                <a:r>
                  <a:rPr lang="en-US" sz="2400" dirty="0">
                    <a:solidFill>
                      <a:schemeClr val="tx1"/>
                    </a:solidFill>
                  </a:rPr>
                  <a:t> for any edge </a:t>
                </a:r>
                <a14:m>
                  <m:oMath xmlns:m="http://schemas.openxmlformats.org/officeDocument/2006/math">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𝑣</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𝐸</m:t>
                    </m:r>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𝐺</m:t>
                            </m:r>
                          </m:e>
                          <m:sup>
                            <m:r>
                              <a:rPr lang="en-US" sz="2400" i="1">
                                <a:solidFill>
                                  <a:schemeClr val="tx1"/>
                                </a:solidFill>
                                <a:latin typeface="Cambria Math" panose="02040503050406030204" pitchFamily="18" charset="0"/>
                              </a:rPr>
                              <m:t>𝑅</m:t>
                            </m:r>
                          </m:sup>
                        </m:sSup>
                      </m:e>
                    </m:d>
                  </m:oMath>
                </a14:m>
                <a:r>
                  <a:rPr lang="en-US" sz="2400" dirty="0">
                    <a:solidFill>
                      <a:schemeClr val="tx1"/>
                    </a:solidFill>
                  </a:rPr>
                  <a:t>, if </a:t>
                </a:r>
                <a14:m>
                  <m:oMath xmlns:m="http://schemas.openxmlformats.org/officeDocument/2006/math">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𝐶</m:t>
                        </m:r>
                      </m:e>
                      <m:sub>
                        <m:r>
                          <a:rPr lang="en-US" sz="2400" i="1">
                            <a:solidFill>
                              <a:schemeClr val="tx1"/>
                            </a:solidFill>
                            <a:latin typeface="Cambria Math" panose="02040503050406030204" pitchFamily="18" charset="0"/>
                          </a:rPr>
                          <m:t>𝑖</m:t>
                        </m:r>
                      </m:sub>
                    </m:sSub>
                  </m:oMath>
                </a14:m>
                <a:r>
                  <a:rPr lang="en-US" sz="2400" dirty="0">
                    <a:solidFill>
                      <a:schemeClr val="tx1"/>
                    </a:solidFill>
                  </a:rPr>
                  <a:t> and </a:t>
                </a:r>
                <a14:m>
                  <m:oMath xmlns:m="http://schemas.openxmlformats.org/officeDocument/2006/math">
                    <m:r>
                      <a:rPr lang="en-US" sz="2400" i="1">
                        <a:solidFill>
                          <a:schemeClr val="tx1"/>
                        </a:solidFill>
                        <a:latin typeface="Cambria Math" panose="02040503050406030204" pitchFamily="18" charset="0"/>
                      </a:rPr>
                      <m:t>𝑣</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𝐶</m:t>
                        </m:r>
                      </m:e>
                      <m:sub>
                        <m:r>
                          <a:rPr lang="en-US" sz="2400" i="1">
                            <a:solidFill>
                              <a:schemeClr val="tx1"/>
                            </a:solidFill>
                            <a:latin typeface="Cambria Math" panose="02040503050406030204" pitchFamily="18" charset="0"/>
                          </a:rPr>
                          <m:t>𝑗</m:t>
                        </m:r>
                      </m:sub>
                    </m:sSub>
                  </m:oMath>
                </a14:m>
                <a:r>
                  <a:rPr lang="en-US" sz="2400" dirty="0">
                    <a:solidFill>
                      <a:schemeClr val="tx1"/>
                    </a:solidFill>
                  </a:rPr>
                  <a:t>,</a:t>
                </a:r>
                <a:br>
                  <a:rPr lang="en-US" sz="2400" dirty="0">
                    <a:solidFill>
                      <a:schemeClr val="tx1"/>
                    </a:solidFill>
                  </a:rPr>
                </a:br>
                <a:r>
                  <a:rPr lang="en-US" sz="2400" dirty="0">
                    <a:solidFill>
                      <a:schemeClr val="tx1"/>
                    </a:solidFill>
                  </a:rPr>
                  <a:t>then </a:t>
                </a:r>
                <a14:m>
                  <m:oMath xmlns:m="http://schemas.openxmlformats.org/officeDocument/2006/math">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𝐶</m:t>
                                </m:r>
                              </m:e>
                              <m:sub>
                                <m:r>
                                  <a:rPr lang="en-US" sz="2400" i="1">
                                    <a:solidFill>
                                      <a:schemeClr val="tx1"/>
                                    </a:solidFill>
                                    <a:latin typeface="Cambria Math" panose="02040503050406030204" pitchFamily="18" charset="0"/>
                                  </a:rPr>
                                  <m:t>𝑖</m:t>
                                </m:r>
                              </m:sub>
                            </m:sSub>
                          </m:lim>
                        </m:limLow>
                      </m:fName>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𝑓</m:t>
                            </m:r>
                          </m:e>
                        </m:d>
                      </m:e>
                    </m:func>
                    <m:r>
                      <a:rPr lang="en-US" sz="2400" i="1">
                        <a:solidFill>
                          <a:schemeClr val="tx1"/>
                        </a:solidFill>
                        <a:latin typeface="Cambria Math" panose="02040503050406030204" pitchFamily="18" charset="0"/>
                      </a:rPr>
                      <m:t>&gt;</m:t>
                    </m:r>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𝑣</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𝐶</m:t>
                                </m:r>
                              </m:e>
                              <m:sub>
                                <m:r>
                                  <a:rPr lang="en-US" sz="2400" i="1">
                                    <a:solidFill>
                                      <a:schemeClr val="tx1"/>
                                    </a:solidFill>
                                    <a:latin typeface="Cambria Math" panose="02040503050406030204" pitchFamily="18" charset="0"/>
                                  </a:rPr>
                                  <m:t>𝑗</m:t>
                                </m:r>
                              </m:sub>
                            </m:sSub>
                          </m:lim>
                        </m:limLow>
                      </m:fName>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𝑣</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𝑓</m:t>
                            </m:r>
                          </m:e>
                        </m:d>
                      </m:e>
                    </m:func>
                  </m:oMath>
                </a14:m>
                <a:r>
                  <a:rPr lang="en-US" sz="2400" dirty="0">
                    <a:solidFill>
                      <a:schemeClr val="tx1"/>
                    </a:solidFill>
                  </a:rPr>
                  <a:t>.</a:t>
                </a:r>
              </a:p>
              <a:p>
                <a:pPr>
                  <a:lnSpc>
                    <a:spcPct val="100000"/>
                  </a:lnSpc>
                  <a:spcBef>
                    <a:spcPts val="600"/>
                  </a:spcBef>
                </a:pPr>
                <a:r>
                  <a:rPr lang="en-US" sz="2400" b="1" dirty="0">
                    <a:solidFill>
                      <a:schemeClr val="accent1">
                        <a:lumMod val="50000"/>
                      </a:schemeClr>
                    </a:solidFill>
                  </a:rPr>
                  <a:t>Proof</a:t>
                </a:r>
                <a:r>
                  <a:rPr lang="en-US" sz="2400" b="1" dirty="0"/>
                  <a:t>:</a:t>
                </a:r>
              </a:p>
              <a:p>
                <a:pPr>
                  <a:lnSpc>
                    <a:spcPct val="100000"/>
                  </a:lnSpc>
                  <a:spcBef>
                    <a:spcPts val="0"/>
                  </a:spcBef>
                </a:pPr>
                <a:r>
                  <a:rPr lang="en-US" sz="2000" dirty="0"/>
                  <a:t>Consider nodes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𝑗</m:t>
                        </m:r>
                      </m:sub>
                    </m:sSub>
                  </m:oMath>
                </a14:m>
                <a:r>
                  <a:rPr lang="en-US" sz="2000" dirty="0"/>
                  <a:t>, let </a:t>
                </a:r>
                <a14:m>
                  <m:oMath xmlns:m="http://schemas.openxmlformats.org/officeDocument/2006/math">
                    <m:r>
                      <a:rPr lang="en-US" sz="2000" b="0" i="1" smtClean="0">
                        <a:latin typeface="Cambria Math" panose="02040503050406030204" pitchFamily="18" charset="0"/>
                      </a:rPr>
                      <m:t>𝑤</m:t>
                    </m:r>
                  </m:oMath>
                </a14:m>
                <a:r>
                  <a:rPr lang="en-US" sz="1800" dirty="0"/>
                  <a:t> be the first node visited by DFS.</a:t>
                </a:r>
              </a:p>
              <a:p>
                <a:pPr>
                  <a:lnSpc>
                    <a:spcPct val="100000"/>
                  </a:lnSpc>
                  <a:spcBef>
                    <a:spcPts val="0"/>
                  </a:spcBef>
                </a:pPr>
                <a:r>
                  <a:rPr lang="en-US" sz="1800" dirty="0"/>
                  <a:t>If </a:t>
                </a:r>
                <a14:m>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𝑗</m:t>
                        </m:r>
                      </m:sub>
                    </m:sSub>
                  </m:oMath>
                </a14:m>
                <a:r>
                  <a:rPr lang="en-US" sz="1800" dirty="0"/>
                  <a:t>, then all nodes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𝑗</m:t>
                        </m:r>
                      </m:sub>
                    </m:sSub>
                  </m:oMath>
                </a14:m>
                <a:r>
                  <a:rPr lang="en-US" sz="1800" dirty="0"/>
                  <a:t> will be visited before any node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oMath>
                </a14:m>
                <a:r>
                  <a:rPr lang="en-US" sz="1800" dirty="0"/>
                  <a:t> is visited.</a:t>
                </a:r>
              </a:p>
              <a:p>
                <a:pPr>
                  <a:lnSpc>
                    <a:spcPct val="100000"/>
                  </a:lnSpc>
                  <a:spcBef>
                    <a:spcPts val="0"/>
                  </a:spcBef>
                </a:pPr>
                <a:r>
                  <a:rPr lang="en-US" sz="1800" dirty="0"/>
                  <a:t>In this case, the lemma clearly is true.</a:t>
                </a:r>
              </a:p>
              <a:p>
                <a:pPr>
                  <a:lnSpc>
                    <a:spcPct val="100000"/>
                  </a:lnSpc>
                  <a:spcBef>
                    <a:spcPts val="0"/>
                  </a:spcBef>
                </a:pPr>
                <a:r>
                  <a:rPr lang="en-US" sz="1800" dirty="0"/>
                  <a:t>If </a:t>
                </a:r>
                <a14:m>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oMath>
                </a14:m>
                <a:r>
                  <a:rPr lang="en-US" sz="1800" dirty="0"/>
                  <a:t>, at the time that DFS visits </a:t>
                </a:r>
                <a14:m>
                  <m:oMath xmlns:m="http://schemas.openxmlformats.org/officeDocument/2006/math">
                    <m:r>
                      <a:rPr lang="en-US" sz="1800" b="0" i="1" smtClean="0">
                        <a:latin typeface="Cambria Math" panose="02040503050406030204" pitchFamily="18" charset="0"/>
                      </a:rPr>
                      <m:t>𝑤</m:t>
                    </m:r>
                  </m:oMath>
                </a14:m>
                <a:r>
                  <a:rPr lang="en-US" sz="1800" dirty="0"/>
                  <a:t>, for any node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𝑗</m:t>
                        </m:r>
                      </m:sub>
                    </m:sSub>
                  </m:oMath>
                </a14:m>
                <a:r>
                  <a:rPr lang="en-US" sz="1800" dirty="0"/>
                  <a:t>, there is a white-path from </a:t>
                </a:r>
                <a14:m>
                  <m:oMath xmlns:m="http://schemas.openxmlformats.org/officeDocument/2006/math">
                    <m:r>
                      <a:rPr lang="en-US" sz="1800" b="0" i="1" smtClean="0">
                        <a:latin typeface="Cambria Math" panose="02040503050406030204" pitchFamily="18" charset="0"/>
                      </a:rPr>
                      <m:t>𝑤</m:t>
                    </m:r>
                  </m:oMath>
                </a14:m>
                <a:r>
                  <a:rPr lang="en-US" sz="1800" dirty="0"/>
                  <a:t> to that node.</a:t>
                </a:r>
              </a:p>
              <a:p>
                <a:pPr>
                  <a:lnSpc>
                    <a:spcPct val="100000"/>
                  </a:lnSpc>
                  <a:spcBef>
                    <a:spcPts val="0"/>
                  </a:spcBef>
                </a:pPr>
                <a:r>
                  <a:rPr lang="en-US" sz="1800" dirty="0"/>
                  <a:t>In this case, due to the white-path theorem, the lemma again holds.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98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D24E085-48F1-489D-B526-079C76D3A851}"/>
                  </a:ext>
                </a:extLst>
              </p:cNvPr>
              <p:cNvSpPr>
                <a:spLocks noGrp="1"/>
              </p:cNvSpPr>
              <p:nvPr>
                <p:ph idx="1"/>
              </p:nvPr>
            </p:nvSpPr>
            <p:spPr>
              <a:xfrm>
                <a:off x="628651" y="1690688"/>
                <a:ext cx="5279513" cy="4802185"/>
              </a:xfrm>
            </p:spPr>
            <p:txBody>
              <a:bodyPr>
                <a:normAutofit/>
              </a:bodyPr>
              <a:lstStyle/>
              <a:p>
                <a:pPr>
                  <a:spcBef>
                    <a:spcPts val="600"/>
                  </a:spcBef>
                </a:pPr>
                <a:r>
                  <a:rPr lang="en-US" sz="2000" dirty="0">
                    <a:solidFill>
                      <a:schemeClr val="accent2">
                        <a:lumMod val="75000"/>
                      </a:schemeClr>
                    </a:solidFill>
                  </a:rPr>
                  <a:t>If we DFS in </a:t>
                </a:r>
                <a14:m>
                  <m:oMath xmlns:m="http://schemas.openxmlformats.org/officeDocument/2006/math">
                    <m:r>
                      <a:rPr lang="en-US" sz="2000" b="0" i="1" smtClean="0">
                        <a:solidFill>
                          <a:schemeClr val="accent2">
                            <a:lumMod val="75000"/>
                          </a:schemeClr>
                        </a:solidFill>
                        <a:latin typeface="Cambria Math" panose="02040503050406030204" pitchFamily="18" charset="0"/>
                      </a:rPr>
                      <m:t>𝐺</m:t>
                    </m:r>
                  </m:oMath>
                </a14:m>
                <a:r>
                  <a:rPr lang="en-US" sz="2000" dirty="0">
                    <a:solidFill>
                      <a:schemeClr val="accent2">
                        <a:lumMod val="75000"/>
                      </a:schemeClr>
                    </a:solidFill>
                  </a:rPr>
                  <a:t> from a node in a sink SCC, then we explore exactly nodes in that SCC and stop!</a:t>
                </a:r>
              </a:p>
              <a:p>
                <a:pPr>
                  <a:spcBef>
                    <a:spcPts val="600"/>
                  </a:spcBef>
                </a:pPr>
                <a:r>
                  <a:rPr lang="en-US" sz="2000" b="1" dirty="0"/>
                  <a:t>Problem 1 in the strategy:</a:t>
                </a:r>
                <a:br>
                  <a:rPr lang="en-US" sz="2000" b="1" dirty="0"/>
                </a:br>
                <a:r>
                  <a:rPr lang="en-US" sz="2000" dirty="0">
                    <a:solidFill>
                      <a:srgbClr val="C00000"/>
                    </a:solidFill>
                  </a:rPr>
                  <a:t>How to identify a node in a sink SCC of </a:t>
                </a:r>
                <a14:m>
                  <m:oMath xmlns:m="http://schemas.openxmlformats.org/officeDocument/2006/math">
                    <m:r>
                      <a:rPr lang="en-US" sz="2000" b="0" i="1" smtClean="0">
                        <a:solidFill>
                          <a:srgbClr val="C00000"/>
                        </a:solidFill>
                        <a:latin typeface="Cambria Math" panose="02040503050406030204" pitchFamily="18" charset="0"/>
                      </a:rPr>
                      <m:t>𝐺</m:t>
                    </m:r>
                  </m:oMath>
                </a14:m>
                <a:r>
                  <a:rPr lang="en-US" sz="2000" dirty="0">
                    <a:solidFill>
                      <a:srgbClr val="C00000"/>
                    </a:solidFill>
                  </a:rPr>
                  <a:t>?</a:t>
                </a:r>
                <a:endParaRPr lang="en-US" sz="2000" dirty="0"/>
              </a:p>
              <a:p>
                <a:pPr>
                  <a:spcBef>
                    <a:spcPts val="600"/>
                  </a:spcBef>
                </a:pPr>
                <a:r>
                  <a:rPr lang="en-US" sz="2000" b="1" dirty="0">
                    <a:solidFill>
                      <a:schemeClr val="accent6">
                        <a:lumMod val="75000"/>
                      </a:schemeClr>
                    </a:solidFill>
                  </a:rPr>
                  <a:t>Lemma</a:t>
                </a:r>
                <a:r>
                  <a:rPr lang="en-US" sz="2000" b="1" dirty="0"/>
                  <a:t>:</a:t>
                </a:r>
                <a:r>
                  <a:rPr lang="en-US" sz="2000" dirty="0"/>
                  <a:t> for any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m:t>
                    </m:r>
                    <m:r>
                      <a:rPr lang="en-US" sz="2000" i="1">
                        <a:latin typeface="Cambria Math" panose="02040503050406030204" pitchFamily="18" charset="0"/>
                      </a:rPr>
                      <m:t>𝐸</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𝑅</m:t>
                            </m:r>
                          </m:sup>
                        </m:sSup>
                      </m:e>
                    </m:d>
                  </m:oMath>
                </a14:m>
                <a:r>
                  <a:rPr lang="en-US" sz="2000" dirty="0"/>
                  <a:t>, if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oMath>
                </a14:m>
                <a:r>
                  <a:rPr lang="en-US" sz="2000" dirty="0"/>
                  <a:t> and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𝑗</m:t>
                        </m:r>
                      </m:sub>
                    </m:sSub>
                  </m:oMath>
                </a14:m>
                <a:r>
                  <a:rPr lang="en-US" sz="2000" dirty="0"/>
                  <a:t>, then </a:t>
                </a:r>
                <a14:m>
                  <m:oMath xmlns:m="http://schemas.openxmlformats.org/officeDocument/2006/math">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max</m:t>
                            </m:r>
                          </m:e>
                          <m:lim>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lim>
                        </m:limLow>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𝑓</m:t>
                            </m:r>
                          </m:e>
                        </m:d>
                      </m:e>
                    </m:func>
                    <m:r>
                      <a:rPr lang="en-US" sz="2000" i="1">
                        <a:latin typeface="Cambria Math" panose="02040503050406030204" pitchFamily="18" charset="0"/>
                      </a:rPr>
                      <m:t>&gt;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max</m:t>
                            </m:r>
                          </m:e>
                          <m:lim>
                            <m:r>
                              <a:rPr lang="en-US" sz="2000" i="1">
                                <a:latin typeface="Cambria Math" panose="02040503050406030204" pitchFamily="18" charset="0"/>
                              </a:rPr>
                              <m:t>𝑣</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𝑗</m:t>
                                </m:r>
                              </m:sub>
                            </m:sSub>
                          </m:lim>
                        </m:limLow>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𝑓</m:t>
                            </m:r>
                          </m:e>
                        </m:d>
                      </m:e>
                    </m:func>
                  </m:oMath>
                </a14:m>
                <a:r>
                  <a:rPr lang="en-US" sz="2000" dirty="0"/>
                  <a:t>.</a:t>
                </a:r>
                <a:endParaRPr lang="en-US" sz="2000" dirty="0">
                  <a:solidFill>
                    <a:schemeClr val="accent1">
                      <a:lumMod val="50000"/>
                    </a:schemeClr>
                  </a:solidFill>
                </a:endParaRPr>
              </a:p>
              <a:p>
                <a:pPr>
                  <a:spcBef>
                    <a:spcPts val="600"/>
                  </a:spcBef>
                </a:pPr>
                <a:r>
                  <a:rPr lang="en-US" sz="2000" dirty="0">
                    <a:solidFill>
                      <a:schemeClr val="accent1">
                        <a:lumMod val="50000"/>
                      </a:schemeClr>
                    </a:solidFill>
                  </a:rPr>
                  <a:t>Compute </a:t>
                </a:r>
                <a14:m>
                  <m:oMath xmlns:m="http://schemas.openxmlformats.org/officeDocument/2006/math">
                    <m:sSup>
                      <m:sSupPr>
                        <m:ctrlPr>
                          <a:rPr lang="en-US" sz="2000" b="0" i="1" smtClean="0">
                            <a:solidFill>
                              <a:schemeClr val="accent1">
                                <a:lumMod val="50000"/>
                              </a:schemeClr>
                            </a:solidFill>
                            <a:latin typeface="Cambria Math" panose="02040503050406030204" pitchFamily="18" charset="0"/>
                          </a:rPr>
                        </m:ctrlPr>
                      </m:sSupPr>
                      <m:e>
                        <m:r>
                          <a:rPr lang="en-US" sz="2000" b="0" i="1" smtClean="0">
                            <a:solidFill>
                              <a:schemeClr val="accent1">
                                <a:lumMod val="50000"/>
                              </a:schemeClr>
                            </a:solidFill>
                            <a:latin typeface="Cambria Math" panose="02040503050406030204" pitchFamily="18" charset="0"/>
                          </a:rPr>
                          <m:t>𝐺</m:t>
                        </m:r>
                      </m:e>
                      <m:sup>
                        <m:r>
                          <a:rPr lang="en-US" sz="2000" b="0" i="1" smtClean="0">
                            <a:solidFill>
                              <a:schemeClr val="accent1">
                                <a:lumMod val="50000"/>
                              </a:schemeClr>
                            </a:solidFill>
                            <a:latin typeface="Cambria Math" panose="02040503050406030204" pitchFamily="18" charset="0"/>
                          </a:rPr>
                          <m:t>𝑅</m:t>
                        </m:r>
                      </m:sup>
                    </m:sSup>
                  </m:oMath>
                </a14:m>
                <a:r>
                  <a:rPr lang="en-US" sz="2000" dirty="0">
                    <a:solidFill>
                      <a:schemeClr val="accent1">
                        <a:lumMod val="50000"/>
                      </a:schemeClr>
                    </a:solidFill>
                  </a:rPr>
                  <a:t> in </a:t>
                </a:r>
                <a14:m>
                  <m:oMath xmlns:m="http://schemas.openxmlformats.org/officeDocument/2006/math">
                    <m:r>
                      <a:rPr lang="en-US" sz="2000" b="0" i="1" smtClean="0">
                        <a:solidFill>
                          <a:schemeClr val="accent1">
                            <a:lumMod val="50000"/>
                          </a:schemeClr>
                        </a:solidFill>
                        <a:latin typeface="Cambria Math" panose="02040503050406030204" pitchFamily="18" charset="0"/>
                      </a:rPr>
                      <m:t>𝑂</m:t>
                    </m:r>
                    <m:d>
                      <m:dPr>
                        <m:ctrlPr>
                          <a:rPr lang="en-US" sz="2000" b="0" i="1" smtClean="0">
                            <a:solidFill>
                              <a:schemeClr val="accent1">
                                <a:lumMod val="50000"/>
                              </a:schemeClr>
                            </a:solidFill>
                            <a:latin typeface="Cambria Math" panose="02040503050406030204" pitchFamily="18" charset="0"/>
                          </a:rPr>
                        </m:ctrlPr>
                      </m:dPr>
                      <m:e>
                        <m:r>
                          <a:rPr lang="en-US" sz="2000" b="0" i="1" smtClean="0">
                            <a:solidFill>
                              <a:schemeClr val="accent1">
                                <a:lumMod val="50000"/>
                              </a:schemeClr>
                            </a:solidFill>
                            <a:latin typeface="Cambria Math" panose="02040503050406030204" pitchFamily="18" charset="0"/>
                          </a:rPr>
                          <m:t>𝑛</m:t>
                        </m:r>
                        <m:r>
                          <a:rPr lang="en-US" sz="2000" b="0" i="1" smtClean="0">
                            <a:solidFill>
                              <a:schemeClr val="accent1">
                                <a:lumMod val="50000"/>
                              </a:schemeClr>
                            </a:solidFill>
                            <a:latin typeface="Cambria Math" panose="02040503050406030204" pitchFamily="18" charset="0"/>
                          </a:rPr>
                          <m:t>+</m:t>
                        </m:r>
                        <m:r>
                          <a:rPr lang="en-US" sz="2000" b="0" i="1" smtClean="0">
                            <a:solidFill>
                              <a:schemeClr val="accent1">
                                <a:lumMod val="50000"/>
                              </a:schemeClr>
                            </a:solidFill>
                            <a:latin typeface="Cambria Math" panose="02040503050406030204" pitchFamily="18" charset="0"/>
                          </a:rPr>
                          <m:t>𝑚</m:t>
                        </m:r>
                      </m:e>
                    </m:d>
                  </m:oMath>
                </a14:m>
                <a:r>
                  <a:rPr lang="en-US" sz="2000" dirty="0">
                    <a:solidFill>
                      <a:schemeClr val="accent1">
                        <a:lumMod val="50000"/>
                      </a:schemeClr>
                    </a:solidFill>
                  </a:rPr>
                  <a:t> time, do DFS in </a:t>
                </a:r>
                <a14:m>
                  <m:oMath xmlns:m="http://schemas.openxmlformats.org/officeDocument/2006/math">
                    <m:sSup>
                      <m:sSupPr>
                        <m:ctrlPr>
                          <a:rPr lang="en-US" sz="2000" b="0" i="1" smtClean="0">
                            <a:solidFill>
                              <a:schemeClr val="accent1">
                                <a:lumMod val="50000"/>
                              </a:schemeClr>
                            </a:solidFill>
                            <a:latin typeface="Cambria Math" panose="02040503050406030204" pitchFamily="18" charset="0"/>
                          </a:rPr>
                        </m:ctrlPr>
                      </m:sSupPr>
                      <m:e>
                        <m:r>
                          <a:rPr lang="en-US" sz="2000" b="0" i="1" smtClean="0">
                            <a:solidFill>
                              <a:schemeClr val="accent1">
                                <a:lumMod val="50000"/>
                              </a:schemeClr>
                            </a:solidFill>
                            <a:latin typeface="Cambria Math" panose="02040503050406030204" pitchFamily="18" charset="0"/>
                          </a:rPr>
                          <m:t>𝐺</m:t>
                        </m:r>
                      </m:e>
                      <m:sup>
                        <m:r>
                          <a:rPr lang="en-US" sz="2000" b="0" i="1" smtClean="0">
                            <a:solidFill>
                              <a:schemeClr val="accent1">
                                <a:lumMod val="50000"/>
                              </a:schemeClr>
                            </a:solidFill>
                            <a:latin typeface="Cambria Math" panose="02040503050406030204" pitchFamily="18" charset="0"/>
                          </a:rPr>
                          <m:t>𝑅</m:t>
                        </m:r>
                      </m:sup>
                    </m:sSup>
                  </m:oMath>
                </a14:m>
                <a:r>
                  <a:rPr lang="en-US" sz="2000" dirty="0">
                    <a:solidFill>
                      <a:schemeClr val="accent1">
                        <a:lumMod val="50000"/>
                      </a:schemeClr>
                    </a:solidFill>
                  </a:rPr>
                  <a:t> and find the node with max finish time.</a:t>
                </a:r>
                <a:br>
                  <a:rPr lang="en-US" sz="2000" dirty="0">
                    <a:solidFill>
                      <a:schemeClr val="accent1">
                        <a:lumMod val="50000"/>
                      </a:schemeClr>
                    </a:solidFill>
                  </a:rPr>
                </a:br>
                <a:r>
                  <a:rPr lang="en-US" sz="1800" dirty="0">
                    <a:solidFill>
                      <a:schemeClr val="tx1">
                        <a:lumMod val="65000"/>
                        <a:lumOff val="35000"/>
                      </a:schemeClr>
                    </a:solidFill>
                  </a:rPr>
                  <a:t>(This node is in a source SCC of </a:t>
                </a:r>
                <a14:m>
                  <m:oMath xmlns:m="http://schemas.openxmlformats.org/officeDocument/2006/math">
                    <m:sSup>
                      <m:sSupPr>
                        <m:ctrlPr>
                          <a:rPr lang="en-US" sz="1800" i="1">
                            <a:solidFill>
                              <a:schemeClr val="tx1">
                                <a:lumMod val="65000"/>
                                <a:lumOff val="35000"/>
                              </a:schemeClr>
                            </a:solidFill>
                            <a:latin typeface="Cambria Math" panose="02040503050406030204" pitchFamily="18" charset="0"/>
                          </a:rPr>
                        </m:ctrlPr>
                      </m:sSupPr>
                      <m:e>
                        <m:r>
                          <a:rPr lang="en-US" sz="1800" i="1">
                            <a:solidFill>
                              <a:schemeClr val="tx1">
                                <a:lumMod val="65000"/>
                                <a:lumOff val="35000"/>
                              </a:schemeClr>
                            </a:solidFill>
                            <a:latin typeface="Cambria Math" panose="02040503050406030204" pitchFamily="18" charset="0"/>
                          </a:rPr>
                          <m:t>𝐺</m:t>
                        </m:r>
                      </m:e>
                      <m:sup>
                        <m:r>
                          <a:rPr lang="en-US" sz="1800" i="1">
                            <a:solidFill>
                              <a:schemeClr val="tx1">
                                <a:lumMod val="65000"/>
                                <a:lumOff val="35000"/>
                              </a:schemeClr>
                            </a:solidFill>
                            <a:latin typeface="Cambria Math" panose="02040503050406030204" pitchFamily="18" charset="0"/>
                          </a:rPr>
                          <m:t>𝑅</m:t>
                        </m:r>
                      </m:sup>
                    </m:sSup>
                  </m:oMath>
                </a14:m>
                <a:r>
                  <a:rPr lang="en-US" sz="1800" dirty="0">
                    <a:solidFill>
                      <a:schemeClr val="tx1">
                        <a:lumMod val="65000"/>
                        <a:lumOff val="35000"/>
                      </a:schemeClr>
                    </a:solidFill>
                  </a:rPr>
                  <a:t>.)</a:t>
                </a:r>
              </a:p>
              <a:p>
                <a:pPr>
                  <a:spcBef>
                    <a:spcPts val="600"/>
                  </a:spcBef>
                </a:pPr>
                <a:r>
                  <a:rPr lang="en-US" sz="2000" b="1" dirty="0"/>
                  <a:t>Problem 2 in the strategy:</a:t>
                </a:r>
                <a:br>
                  <a:rPr lang="en-US" sz="2000" dirty="0"/>
                </a:br>
                <a:r>
                  <a:rPr lang="en-US" sz="2000" dirty="0">
                    <a:solidFill>
                      <a:srgbClr val="C00000"/>
                    </a:solidFill>
                  </a:rPr>
                  <a:t>What to do when the first SCC is found?</a:t>
                </a:r>
              </a:p>
              <a:p>
                <a:pPr>
                  <a:spcBef>
                    <a:spcPts val="600"/>
                  </a:spcBef>
                </a:pPr>
                <a:r>
                  <a:rPr lang="en-US" sz="2000" dirty="0">
                    <a:solidFill>
                      <a:schemeClr val="accent6">
                        <a:lumMod val="50000"/>
                      </a:schemeClr>
                    </a:solidFill>
                  </a:rPr>
                  <a:t>For remaining nodes in </a:t>
                </a:r>
                <a14:m>
                  <m:oMath xmlns:m="http://schemas.openxmlformats.org/officeDocument/2006/math">
                    <m:r>
                      <a:rPr lang="en-US" sz="2000" b="0" i="1" smtClean="0">
                        <a:solidFill>
                          <a:schemeClr val="accent6">
                            <a:lumMod val="50000"/>
                          </a:schemeClr>
                        </a:solidFill>
                        <a:latin typeface="Cambria Math" panose="02040503050406030204" pitchFamily="18" charset="0"/>
                      </a:rPr>
                      <m:t>𝐺</m:t>
                    </m:r>
                  </m:oMath>
                </a14:m>
                <a:r>
                  <a:rPr lang="en-US" sz="2000" dirty="0">
                    <a:solidFill>
                      <a:schemeClr val="accent6">
                        <a:lumMod val="50000"/>
                      </a:schemeClr>
                    </a:solidFill>
                  </a:rPr>
                  <a:t>, the node with max</a:t>
                </a:r>
                <a:br>
                  <a:rPr lang="en-US" sz="2000" dirty="0">
                    <a:solidFill>
                      <a:schemeClr val="accent6">
                        <a:lumMod val="50000"/>
                      </a:schemeClr>
                    </a:solidFill>
                  </a:rPr>
                </a:br>
                <a:r>
                  <a:rPr lang="en-US" sz="2000" dirty="0">
                    <a:solidFill>
                      <a:schemeClr val="accent6">
                        <a:lumMod val="50000"/>
                      </a:schemeClr>
                    </a:solidFill>
                  </a:rPr>
                  <a:t>finish time (in DFS of </a:t>
                </a:r>
                <a14:m>
                  <m:oMath xmlns:m="http://schemas.openxmlformats.org/officeDocument/2006/math">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𝐺</m:t>
                        </m:r>
                      </m:e>
                      <m:sup>
                        <m:r>
                          <a:rPr lang="en-US" sz="2000" b="0" i="1" smtClean="0">
                            <a:solidFill>
                              <a:schemeClr val="accent6">
                                <a:lumMod val="50000"/>
                              </a:schemeClr>
                            </a:solidFill>
                            <a:latin typeface="Cambria Math" panose="02040503050406030204" pitchFamily="18" charset="0"/>
                          </a:rPr>
                          <m:t>𝑅</m:t>
                        </m:r>
                      </m:sup>
                    </m:sSup>
                  </m:oMath>
                </a14:m>
                <a:r>
                  <a:rPr lang="en-US" sz="2000" dirty="0">
                    <a:solidFill>
                      <a:schemeClr val="accent6">
                        <a:lumMod val="50000"/>
                      </a:schemeClr>
                    </a:solidFill>
                  </a:rPr>
                  <a:t>) is again in a sink </a:t>
                </a:r>
                <a:br>
                  <a:rPr lang="en-US" sz="2000" dirty="0">
                    <a:solidFill>
                      <a:schemeClr val="accent6">
                        <a:lumMod val="50000"/>
                      </a:schemeClr>
                    </a:solidFill>
                  </a:rPr>
                </a:br>
                <a:r>
                  <a:rPr lang="en-US" sz="2000" dirty="0">
                    <a:solidFill>
                      <a:schemeClr val="accent6">
                        <a:lumMod val="50000"/>
                      </a:schemeClr>
                    </a:solidFill>
                  </a:rPr>
                  <a:t>SCC, for whatever remains of </a:t>
                </a:r>
                <a14:m>
                  <m:oMath xmlns:m="http://schemas.openxmlformats.org/officeDocument/2006/math">
                    <m:r>
                      <a:rPr lang="en-US" sz="2000" b="0" i="1" smtClean="0">
                        <a:solidFill>
                          <a:schemeClr val="accent6">
                            <a:lumMod val="50000"/>
                          </a:schemeClr>
                        </a:solidFill>
                        <a:latin typeface="Cambria Math" panose="02040503050406030204" pitchFamily="18" charset="0"/>
                      </a:rPr>
                      <m:t>𝐺</m:t>
                    </m:r>
                  </m:oMath>
                </a14:m>
                <a:r>
                  <a:rPr lang="en-US" sz="2000" dirty="0">
                    <a:solidFill>
                      <a:schemeClr val="accent6">
                        <a:lumMod val="50000"/>
                      </a:schemeClr>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1" y="1690688"/>
                <a:ext cx="5279513" cy="4802185"/>
              </a:xfrm>
              <a:blipFill rotWithShape="1">
                <a:blip r:embed="rId1"/>
                <a:stretch>
                  <a:fillRect l="-1039" t="-1269" r="-231"/>
                </a:stretch>
              </a:blipFill>
            </p:spPr>
            <p:txBody>
              <a:bodyPr/>
              <a:lstStyle/>
              <a:p>
                <a:r>
                  <a:rPr lang="en-US">
                    <a:noFill/>
                  </a:rPr>
                  <a:t> </a:t>
                </a:r>
                <a:endParaRPr lang="en-US">
                  <a:noFill/>
                </a:endParaRPr>
              </a:p>
            </p:txBody>
          </p:sp>
        </mc:Fallback>
      </mc:AlternateContent>
      <p:grpSp>
        <p:nvGrpSpPr>
          <p:cNvPr id="5" name="组合 4"/>
          <p:cNvGrpSpPr/>
          <p:nvPr/>
        </p:nvGrpSpPr>
        <p:grpSpPr>
          <a:xfrm>
            <a:off x="6147590" y="801535"/>
            <a:ext cx="2367759" cy="2908845"/>
            <a:chOff x="6147590" y="2001111"/>
            <a:chExt cx="2367759" cy="2908845"/>
          </a:xfrm>
        </p:grpSpPr>
        <p:pic>
          <p:nvPicPr>
            <p:cNvPr id="4" name="图片 3"/>
            <p:cNvPicPr>
              <a:picLocks noChangeAspect="1"/>
            </p:cNvPicPr>
            <p:nvPr/>
          </p:nvPicPr>
          <p:blipFill>
            <a:blip r:embed="rId2"/>
            <a:stretch>
              <a:fillRect/>
            </a:stretch>
          </p:blipFill>
          <p:spPr>
            <a:xfrm>
              <a:off x="6147590" y="2001111"/>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33" name="文本框 32">
                  <a:extLst>
                    <a:ext uri="{FF2B5EF4-FFF2-40B4-BE49-F238E27FC236}">
                      <a14:artisticCrisscrossEtching id="{F45592F3-5115-40DE-A7C0-48C0816552ED}"/>
                    </a:ext>
                  </a:extLst>
                </p:cNvPr>
                <p:cNvSpPr txBox="1"/>
                <p:nvPr/>
              </p:nvSpPr>
              <p:spPr>
                <a:xfrm>
                  <a:off x="6162965" y="4536949"/>
                  <a:ext cx="276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𝐺</m:t>
                        </m:r>
                      </m:oMath>
                    </m:oMathPara>
                  </a14:m>
                  <a:endParaRPr lang="en-US" sz="2000" dirty="0"/>
                </a:p>
              </p:txBody>
            </p:sp>
          </mc:Choice>
          <mc:Fallback>
            <p:sp>
              <p:nvSpPr>
                <p:cNvPr id="33" name="文本框 32"/>
                <p:cNvSpPr txBox="1">
                  <a:spLocks noRot="1" noChangeAspect="1" noMove="1" noResize="1" noEditPoints="1" noAdjustHandles="1" noChangeArrowheads="1" noChangeShapeType="1" noTextEdit="1"/>
                </p:cNvSpPr>
                <p:nvPr/>
              </p:nvSpPr>
              <p:spPr>
                <a:xfrm>
                  <a:off x="6162965" y="4536949"/>
                  <a:ext cx="276422" cy="369332"/>
                </a:xfrm>
                <a:prstGeom prst="rect">
                  <a:avLst/>
                </a:prstGeom>
                <a:blipFill rotWithShape="1">
                  <a:blip r:embed="rId3"/>
                  <a:stretch>
                    <a:fillRect l="-26667" r="-22222" b="-6557"/>
                  </a:stretch>
                </a:blipFill>
              </p:spPr>
              <p:txBody>
                <a:bodyPr/>
                <a:lstStyle/>
                <a:p>
                  <a:r>
                    <a:rPr lang="en-US">
                      <a:noFill/>
                    </a:rPr>
                    <a:t> </a:t>
                  </a:r>
                  <a:endParaRPr lang="en-US">
                    <a:noFill/>
                  </a:endParaRPr>
                </a:p>
              </p:txBody>
            </p:sp>
          </mc:Fallback>
        </mc:AlternateContent>
      </p:grpSp>
      <p:sp>
        <p:nvSpPr>
          <p:cNvPr id="36" name="矩形: 圆角 35"/>
          <p:cNvSpPr/>
          <p:nvPr/>
        </p:nvSpPr>
        <p:spPr>
          <a:xfrm>
            <a:off x="5900383" y="3915321"/>
            <a:ext cx="2861322"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5981124" y="402063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12" name="椭圆 11"/>
          <p:cNvSpPr/>
          <p:nvPr/>
        </p:nvSpPr>
        <p:spPr>
          <a:xfrm>
            <a:off x="6400675" y="468021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13" name="椭圆 12"/>
          <p:cNvSpPr/>
          <p:nvPr/>
        </p:nvSpPr>
        <p:spPr>
          <a:xfrm>
            <a:off x="6860887" y="4020638"/>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14" name="椭圆 13"/>
          <p:cNvSpPr/>
          <p:nvPr/>
        </p:nvSpPr>
        <p:spPr>
          <a:xfrm>
            <a:off x="7265873" y="4541317"/>
            <a:ext cx="886280" cy="518417"/>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15" name="椭圆 14"/>
          <p:cNvSpPr/>
          <p:nvPr/>
        </p:nvSpPr>
        <p:spPr>
          <a:xfrm>
            <a:off x="8026763" y="4020638"/>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16" name="直接箭头连接符 15"/>
          <p:cNvCxnSpPr>
            <a:stCxn id="11" idx="6"/>
            <a:endCxn id="13" idx="2"/>
          </p:cNvCxnSpPr>
          <p:nvPr/>
        </p:nvCxnSpPr>
        <p:spPr>
          <a:xfrm>
            <a:off x="6344806" y="4202479"/>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5" idx="2"/>
          </p:cNvCxnSpPr>
          <p:nvPr/>
        </p:nvCxnSpPr>
        <p:spPr>
          <a:xfrm>
            <a:off x="7515938" y="4202479"/>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2" idx="7"/>
          </p:cNvCxnSpPr>
          <p:nvPr/>
        </p:nvCxnSpPr>
        <p:spPr>
          <a:xfrm flipH="1">
            <a:off x="6711097" y="4331060"/>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4"/>
            <a:endCxn id="14" idx="1"/>
          </p:cNvCxnSpPr>
          <p:nvPr/>
        </p:nvCxnSpPr>
        <p:spPr>
          <a:xfrm>
            <a:off x="7188413" y="4384320"/>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14" idx="7"/>
          </p:cNvCxnSpPr>
          <p:nvPr/>
        </p:nvCxnSpPr>
        <p:spPr>
          <a:xfrm flipH="1">
            <a:off x="8022360" y="4384320"/>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文本框 33">
                <a:extLst>
                  <a:ext uri="{FF2B5EF4-FFF2-40B4-BE49-F238E27FC236}">
                    <a14:artisticCrisscrossEtching id="{DEA3369F-2147-442D-9B4D-784A7C98F131}"/>
                  </a:ext>
                </a:extLst>
              </p:cNvPr>
              <p:cNvSpPr txBox="1"/>
              <p:nvPr/>
            </p:nvSpPr>
            <p:spPr>
              <a:xfrm>
                <a:off x="8242261" y="4689182"/>
                <a:ext cx="440570"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4" name="文本框 33"/>
              <p:cNvSpPr txBox="1">
                <a:spLocks noRot="1" noChangeAspect="1" noMove="1" noResize="1" noEditPoints="1" noAdjustHandles="1" noChangeArrowheads="1" noChangeShapeType="1" noTextEdit="1"/>
              </p:cNvSpPr>
              <p:nvPr/>
            </p:nvSpPr>
            <p:spPr>
              <a:xfrm>
                <a:off x="8242261" y="4689182"/>
                <a:ext cx="440570" cy="370551"/>
              </a:xfrm>
              <a:prstGeom prst="rect">
                <a:avLst/>
              </a:prstGeom>
              <a:blipFill rotWithShape="1">
                <a:blip r:embed="rId4"/>
                <a:stretch>
                  <a:fillRect l="-15278" t="-1639" r="-5556" b="-6557"/>
                </a:stretch>
              </a:blipFill>
            </p:spPr>
            <p:txBody>
              <a:bodyPr/>
              <a:lstStyle/>
              <a:p>
                <a:r>
                  <a:rPr lang="en-US">
                    <a:noFill/>
                  </a:rPr>
                  <a:t> </a:t>
                </a:r>
                <a:endParaRPr lang="en-US">
                  <a:noFill/>
                </a:endParaRPr>
              </a:p>
            </p:txBody>
          </p:sp>
        </mc:Fallback>
      </mc:AlternateContent>
      <p:sp>
        <p:nvSpPr>
          <p:cNvPr id="37" name="矩形: 圆角 36"/>
          <p:cNvSpPr/>
          <p:nvPr/>
        </p:nvSpPr>
        <p:spPr>
          <a:xfrm>
            <a:off x="5722535" y="5348461"/>
            <a:ext cx="3217018"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p:cNvSpPr/>
          <p:nvPr/>
        </p:nvSpPr>
        <p:spPr>
          <a:xfrm>
            <a:off x="5804885" y="545377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24" name="椭圆 23"/>
          <p:cNvSpPr/>
          <p:nvPr/>
        </p:nvSpPr>
        <p:spPr>
          <a:xfrm>
            <a:off x="6224436" y="61133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25" name="椭圆 24"/>
          <p:cNvSpPr/>
          <p:nvPr/>
        </p:nvSpPr>
        <p:spPr>
          <a:xfrm>
            <a:off x="6684648" y="5453778"/>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26" name="椭圆 25"/>
          <p:cNvSpPr/>
          <p:nvPr/>
        </p:nvSpPr>
        <p:spPr>
          <a:xfrm>
            <a:off x="7089634" y="5974457"/>
            <a:ext cx="886280" cy="518417"/>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27" name="椭圆 26"/>
          <p:cNvSpPr/>
          <p:nvPr/>
        </p:nvSpPr>
        <p:spPr>
          <a:xfrm>
            <a:off x="7850524" y="5453778"/>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28" name="直接箭头连接符 27"/>
          <p:cNvCxnSpPr>
            <a:stCxn id="23" idx="6"/>
            <a:endCxn id="25" idx="2"/>
          </p:cNvCxnSpPr>
          <p:nvPr/>
        </p:nvCxnSpPr>
        <p:spPr>
          <a:xfrm>
            <a:off x="6168567" y="5635619"/>
            <a:ext cx="516081"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6"/>
            <a:endCxn id="27" idx="2"/>
          </p:cNvCxnSpPr>
          <p:nvPr/>
        </p:nvCxnSpPr>
        <p:spPr>
          <a:xfrm>
            <a:off x="7339699" y="5635619"/>
            <a:ext cx="510825"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24" idx="7"/>
          </p:cNvCxnSpPr>
          <p:nvPr/>
        </p:nvCxnSpPr>
        <p:spPr>
          <a:xfrm flipH="1">
            <a:off x="6534858" y="5764200"/>
            <a:ext cx="245720" cy="4024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6" idx="1"/>
          </p:cNvCxnSpPr>
          <p:nvPr/>
        </p:nvCxnSpPr>
        <p:spPr>
          <a:xfrm>
            <a:off x="7012174" y="5817460"/>
            <a:ext cx="207253"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6" idx="7"/>
          </p:cNvCxnSpPr>
          <p:nvPr/>
        </p:nvCxnSpPr>
        <p:spPr>
          <a:xfrm flipH="1">
            <a:off x="7846121" y="5817460"/>
            <a:ext cx="331929"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本框 34">
                <a:extLst>
                  <a:ext uri="{FF2B5EF4-FFF2-40B4-BE49-F238E27FC236}">
                    <a14:artisticCrisscrossEtching id="{9B740121-37CD-4901-9BE4-AF460FB8DDB7}"/>
                  </a:ext>
                </a:extLst>
              </p:cNvPr>
              <p:cNvSpPr txBox="1"/>
              <p:nvPr/>
            </p:nvSpPr>
            <p:spPr>
              <a:xfrm>
                <a:off x="8064685" y="6168302"/>
                <a:ext cx="8630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d>
                            <m:dPr>
                              <m:ctrlPr>
                                <a:rPr lang="en-US" sz="2400" b="0" i="1" smtClean="0">
                                  <a:solidFill>
                                    <a:schemeClr val="accent4">
                                      <a:lumMod val="50000"/>
                                    </a:schemeClr>
                                  </a:solidFill>
                                  <a:latin typeface="Cambria Math" panose="02040503050406030204" pitchFamily="18" charset="0"/>
                                </a:rPr>
                              </m:ctrlPr>
                            </m:dPr>
                            <m:e>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𝑅</m:t>
                                  </m:r>
                                </m:sup>
                              </m:sSup>
                            </m:e>
                          </m:d>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5" name="文本框 34"/>
              <p:cNvSpPr txBox="1">
                <a:spLocks noRot="1" noChangeAspect="1" noMove="1" noResize="1" noEditPoints="1" noAdjustHandles="1" noChangeArrowheads="1" noChangeShapeType="1" noTextEdit="1"/>
              </p:cNvSpPr>
              <p:nvPr/>
            </p:nvSpPr>
            <p:spPr>
              <a:xfrm>
                <a:off x="8064685" y="6168302"/>
                <a:ext cx="863057" cy="370551"/>
              </a:xfrm>
              <a:prstGeom prst="rect">
                <a:avLst/>
              </a:prstGeom>
              <a:blipFill rotWithShape="1">
                <a:blip r:embed="rId5"/>
                <a:stretch>
                  <a:fillRect t="-3279" r="-1408" b="-4918"/>
                </a:stretch>
              </a:blipFill>
            </p:spPr>
            <p:txBody>
              <a:bodyPr/>
              <a:lstStyle/>
              <a:p>
                <a:r>
                  <a:rPr lang="en-US">
                    <a:noFill/>
                  </a:rPr>
                  <a:t> </a:t>
                </a:r>
                <a:endParaRPr lang="en-US">
                  <a:noFill/>
                </a:endParaRPr>
              </a:p>
            </p:txBody>
          </p:sp>
        </mc:Fallback>
      </mc:AlternateContent>
      <p:sp>
        <p:nvSpPr>
          <p:cNvPr id="40" name="矩形: 圆角 39"/>
          <p:cNvSpPr/>
          <p:nvPr/>
        </p:nvSpPr>
        <p:spPr>
          <a:xfrm>
            <a:off x="880601" y="2942898"/>
            <a:ext cx="4924283" cy="763808"/>
          </a:xfrm>
          <a:prstGeom prst="roundRect">
            <a:avLst>
              <a:gd name="adj" fmla="val 14864"/>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nodeType="clickEffect">
                                  <p:stCondLst>
                                    <p:cond delay="0"/>
                                  </p:stCondLst>
                                  <p:childTnLst>
                                    <p:set>
                                      <p:cBhvr>
                                        <p:cTn id="16" dur="indefinite"/>
                                        <p:tgtEl>
                                          <p:spTgt spid="19"/>
                                        </p:tgtEl>
                                        <p:attrNameLst>
                                          <p:attrName>stroke.color</p:attrName>
                                        </p:attrNameLst>
                                      </p:cBhvr>
                                      <p:to>
                                        <p:clrVal>
                                          <a:schemeClr val="bg2"/>
                                        </p:clrVal>
                                      </p:to>
                                    </p:set>
                                    <p:set>
                                      <p:cBhvr>
                                        <p:cTn id="17" dur="indefinite"/>
                                        <p:tgtEl>
                                          <p:spTgt spid="19"/>
                                        </p:tgtEl>
                                        <p:attrNameLst>
                                          <p:attrName>stroke.on</p:attrName>
                                        </p:attrNameLst>
                                      </p:cBhvr>
                                      <p:to>
                                        <p:strVal val="true"/>
                                      </p:to>
                                    </p:set>
                                  </p:childTnLst>
                                </p:cTn>
                              </p:par>
                              <p:par>
                                <p:cTn id="18" presetID="7" presetClass="emph" presetSubtype="1" nodeType="withEffect">
                                  <p:stCondLst>
                                    <p:cond delay="0"/>
                                  </p:stCondLst>
                                  <p:childTnLst>
                                    <p:set>
                                      <p:cBhvr>
                                        <p:cTn id="19" dur="indefinite"/>
                                        <p:tgtEl>
                                          <p:spTgt spid="20"/>
                                        </p:tgtEl>
                                        <p:attrNameLst>
                                          <p:attrName>stroke.color</p:attrName>
                                        </p:attrNameLst>
                                      </p:cBhvr>
                                      <p:to>
                                        <p:clrVal>
                                          <a:schemeClr val="bg2"/>
                                        </p:clrVal>
                                      </p:to>
                                    </p:set>
                                    <p:set>
                                      <p:cBhvr>
                                        <p:cTn id="20" dur="indefinite"/>
                                        <p:tgtEl>
                                          <p:spTgt spid="20"/>
                                        </p:tgtEl>
                                        <p:attrNameLst>
                                          <p:attrName>stroke.on</p:attrName>
                                        </p:attrNameLst>
                                      </p:cBhvr>
                                      <p:to>
                                        <p:strVal val="true"/>
                                      </p:to>
                                    </p:set>
                                  </p:childTnLst>
                                </p:cTn>
                              </p:par>
                              <p:par>
                                <p:cTn id="21" presetID="7" presetClass="emph" presetSubtype="1" nodeType="withEffect">
                                  <p:stCondLst>
                                    <p:cond delay="0"/>
                                  </p:stCondLst>
                                  <p:childTnLst>
                                    <p:set>
                                      <p:cBhvr>
                                        <p:cTn id="22" dur="indefinite"/>
                                        <p:tgtEl>
                                          <p:spTgt spid="14"/>
                                        </p:tgtEl>
                                        <p:attrNameLst>
                                          <p:attrName>stroke.color</p:attrName>
                                        </p:attrNameLst>
                                      </p:cBhvr>
                                      <p:to>
                                        <p:clrVal>
                                          <a:schemeClr val="bg2"/>
                                        </p:clrVal>
                                      </p:to>
                                    </p:set>
                                    <p:set>
                                      <p:cBhvr>
                                        <p:cTn id="23" dur="indefinite"/>
                                        <p:tgtEl>
                                          <p:spTgt spid="14"/>
                                        </p:tgtEl>
                                        <p:attrNameLst>
                                          <p:attrName>stroke.on</p:attrName>
                                        </p:attrNameLst>
                                      </p:cBhvr>
                                      <p:to>
                                        <p:strVal val="true"/>
                                      </p:to>
                                    </p:set>
                                  </p:childTnLst>
                                </p:cTn>
                              </p:par>
                              <p:par>
                                <p:cTn id="24" presetID="1" presetClass="emph" presetSubtype="1" nodeType="withEffect">
                                  <p:stCondLst>
                                    <p:cond delay="0"/>
                                  </p:stCondLst>
                                  <p:childTnLst>
                                    <p:set>
                                      <p:cBhvr>
                                        <p:cTn id="25" dur="indefinite"/>
                                        <p:tgtEl>
                                          <p:spTgt spid="14"/>
                                        </p:tgtEl>
                                        <p:attrNameLst>
                                          <p:attrName>fillcolor</p:attrName>
                                        </p:attrNameLst>
                                      </p:cBhvr>
                                      <p:to>
                                        <p:clrVal>
                                          <a:schemeClr val="bg2"/>
                                        </p:clrVal>
                                      </p:to>
                                    </p:set>
                                    <p:set>
                                      <p:cBhvr>
                                        <p:cTn id="26" dur="indefinite"/>
                                        <p:tgtEl>
                                          <p:spTgt spid="14"/>
                                        </p:tgtEl>
                                        <p:attrNameLst>
                                          <p:attrName>fill.type</p:attrName>
                                        </p:attrNameLst>
                                      </p:cBhvr>
                                      <p:to>
                                        <p:strVal val="solid"/>
                                      </p:to>
                                    </p:set>
                                    <p:set>
                                      <p:cBhvr>
                                        <p:cTn id="27" dur="indefinite"/>
                                        <p:tgtEl>
                                          <p:spTgt spid="14"/>
                                        </p:tgtEl>
                                        <p:attrNameLst>
                                          <p:attrName>fill.on</p:attrName>
                                        </p:attrNameLst>
                                      </p:cBhvr>
                                      <p:to>
                                        <p:strVal val="true"/>
                                      </p:to>
                                    </p:set>
                                  </p:childTnLst>
                                </p:cTn>
                              </p:par>
                              <p:par>
                                <p:cTn id="28" presetID="3" presetClass="emph" presetSubtype="1" grpId="0" nodeType="withEffect">
                                  <p:stCondLst>
                                    <p:cond delay="0"/>
                                  </p:stCondLst>
                                  <p:childTnLst>
                                    <p:set>
                                      <p:cBhvr override="childStyle">
                                        <p:cTn id="29" dur="indefinite"/>
                                        <p:tgtEl>
                                          <p:spTgt spid="14"/>
                                        </p:tgtEl>
                                        <p:attrNameLst>
                                          <p:attrName>style.color</p:attrName>
                                        </p:attrNameLst>
                                      </p:cBhvr>
                                      <p:to>
                                        <p:clrVal>
                                          <a:schemeClr val="bg1"/>
                                        </p:clrVal>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1" nodeType="clickEffect">
                                  <p:stCondLst>
                                    <p:cond delay="0"/>
                                  </p:stCondLst>
                                  <p:childTnLst>
                                    <p:set>
                                      <p:cBhvr>
                                        <p:cTn id="33" dur="indefinite"/>
                                        <p:tgtEl>
                                          <p:spTgt spid="15"/>
                                        </p:tgtEl>
                                        <p:attrNameLst>
                                          <p:attrName>fillcolor</p:attrName>
                                        </p:attrNameLst>
                                      </p:cBhvr>
                                      <p:to>
                                        <p:clrVal>
                                          <a:schemeClr val="accent1"/>
                                        </p:clrVal>
                                      </p:to>
                                    </p:set>
                                    <p:set>
                                      <p:cBhvr>
                                        <p:cTn id="34" dur="indefinite"/>
                                        <p:tgtEl>
                                          <p:spTgt spid="15"/>
                                        </p:tgtEl>
                                        <p:attrNameLst>
                                          <p:attrName>fill.type</p:attrName>
                                        </p:attrNameLst>
                                      </p:cBhvr>
                                      <p:to>
                                        <p:strVal val="solid"/>
                                      </p:to>
                                    </p:set>
                                    <p:set>
                                      <p:cBhvr>
                                        <p:cTn id="35" dur="indefinite"/>
                                        <p:tgtEl>
                                          <p:spTgt spid="15"/>
                                        </p:tgtEl>
                                        <p:attrNameLst>
                                          <p:attrName>fill.on</p:attrName>
                                        </p:attrNameLst>
                                      </p:cBhvr>
                                      <p:to>
                                        <p:strVal val="true"/>
                                      </p:to>
                                    </p:set>
                                  </p:childTnLst>
                                </p:cTn>
                              </p:par>
                              <p:par>
                                <p:cTn id="36" presetID="1" presetClass="emph" presetSubtype="1" nodeType="withEffect">
                                  <p:stCondLst>
                                    <p:cond delay="0"/>
                                  </p:stCondLst>
                                  <p:childTnLst>
                                    <p:set>
                                      <p:cBhvr>
                                        <p:cTn id="37" dur="indefinite"/>
                                        <p:tgtEl>
                                          <p:spTgt spid="12"/>
                                        </p:tgtEl>
                                        <p:attrNameLst>
                                          <p:attrName>fillcolor</p:attrName>
                                        </p:attrNameLst>
                                      </p:cBhvr>
                                      <p:to>
                                        <p:clrVal>
                                          <a:schemeClr val="accent1"/>
                                        </p:clrVal>
                                      </p:to>
                                    </p:set>
                                    <p:set>
                                      <p:cBhvr>
                                        <p:cTn id="38" dur="indefinite"/>
                                        <p:tgtEl>
                                          <p:spTgt spid="12"/>
                                        </p:tgtEl>
                                        <p:attrNameLst>
                                          <p:attrName>fill.type</p:attrName>
                                        </p:attrNameLst>
                                      </p:cBhvr>
                                      <p:to>
                                        <p:strVal val="solid"/>
                                      </p:to>
                                    </p:set>
                                    <p:set>
                                      <p:cBhvr>
                                        <p:cTn id="39" dur="indefinit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Directed Acyclic Graphs (DAG)</a:t>
            </a:r>
            <a:endParaRPr lang="en-US" dirty="0"/>
          </a:p>
        </p:txBody>
      </p:sp>
      <p:sp>
        <p:nvSpPr>
          <p:cNvPr id="3" name="内容占位符 2"/>
          <p:cNvSpPr>
            <a:spLocks noGrp="1"/>
          </p:cNvSpPr>
          <p:nvPr>
            <p:ph idx="1"/>
          </p:nvPr>
        </p:nvSpPr>
        <p:spPr>
          <a:xfrm>
            <a:off x="628650" y="1690688"/>
            <a:ext cx="8515350" cy="4802185"/>
          </a:xfrm>
        </p:spPr>
        <p:txBody>
          <a:bodyPr>
            <a:normAutofit/>
          </a:bodyPr>
          <a:lstStyle/>
          <a:p>
            <a:r>
              <a:rPr lang="en-US" sz="2400" dirty="0"/>
              <a:t>A graph </a:t>
            </a:r>
            <a:r>
              <a:rPr lang="en-US" sz="2400" dirty="0">
                <a:solidFill>
                  <a:srgbClr val="C00000"/>
                </a:solidFill>
              </a:rPr>
              <a:t>without cycles</a:t>
            </a:r>
            <a:r>
              <a:rPr lang="en-US" sz="2400" dirty="0"/>
              <a:t> is called </a:t>
            </a:r>
            <a:r>
              <a:rPr lang="en-US" sz="2400" b="1" dirty="0">
                <a:solidFill>
                  <a:schemeClr val="accent1">
                    <a:lumMod val="75000"/>
                  </a:schemeClr>
                </a:solidFill>
              </a:rPr>
              <a:t>acyclic</a:t>
            </a:r>
            <a:r>
              <a:rPr lang="en-US" sz="2400" dirty="0"/>
              <a:t>.</a:t>
            </a:r>
            <a:endParaRPr lang="en-US" sz="2400" dirty="0"/>
          </a:p>
          <a:p>
            <a:r>
              <a:rPr lang="en-US" sz="2400" dirty="0"/>
              <a:t>A </a:t>
            </a:r>
            <a:r>
              <a:rPr lang="en-US" sz="2400" dirty="0">
                <a:solidFill>
                  <a:srgbClr val="C00000"/>
                </a:solidFill>
              </a:rPr>
              <a:t>directed</a:t>
            </a:r>
            <a:r>
              <a:rPr lang="en-US" sz="2400" dirty="0"/>
              <a:t> graph </a:t>
            </a:r>
            <a:r>
              <a:rPr lang="en-US" sz="2400" dirty="0">
                <a:solidFill>
                  <a:srgbClr val="C00000"/>
                </a:solidFill>
              </a:rPr>
              <a:t>without cycles</a:t>
            </a:r>
            <a:r>
              <a:rPr lang="en-US" sz="2400" dirty="0"/>
              <a:t> is a </a:t>
            </a:r>
            <a:r>
              <a:rPr lang="en-US" sz="2400" b="1" dirty="0">
                <a:solidFill>
                  <a:schemeClr val="accent1">
                    <a:lumMod val="75000"/>
                  </a:schemeClr>
                </a:solidFill>
              </a:rPr>
              <a:t>directed acyclic graph</a:t>
            </a:r>
            <a:r>
              <a:rPr lang="en-US" sz="2400" dirty="0"/>
              <a:t> (</a:t>
            </a:r>
            <a:r>
              <a:rPr lang="en-US" sz="2400" b="1" dirty="0">
                <a:solidFill>
                  <a:schemeClr val="accent1">
                    <a:lumMod val="75000"/>
                  </a:schemeClr>
                </a:solidFill>
              </a:rPr>
              <a:t>DAG</a:t>
            </a:r>
            <a:r>
              <a:rPr lang="en-US" sz="2400" dirty="0"/>
              <a:t>).</a:t>
            </a:r>
            <a:endParaRPr lang="en-US" sz="2400" dirty="0"/>
          </a:p>
          <a:p>
            <a:r>
              <a:rPr lang="en-US" sz="2400" dirty="0"/>
              <a:t>DAGs are good for modeling relations such as: </a:t>
            </a:r>
            <a:br>
              <a:rPr lang="en-US" sz="2400" dirty="0"/>
            </a:br>
            <a:r>
              <a:rPr lang="en-US" sz="2400" i="1" dirty="0"/>
              <a:t>causalities</a:t>
            </a:r>
            <a:r>
              <a:rPr lang="en-US" sz="2400" dirty="0"/>
              <a:t>, </a:t>
            </a:r>
            <a:r>
              <a:rPr lang="en-US" sz="2400" i="1" dirty="0"/>
              <a:t>hierarchies</a:t>
            </a:r>
            <a:r>
              <a:rPr lang="en-US" sz="2400" dirty="0"/>
              <a:t>, and </a:t>
            </a:r>
            <a:r>
              <a:rPr lang="en-US" sz="2400" i="1" dirty="0"/>
              <a:t>temporal dependencies</a:t>
            </a:r>
            <a:r>
              <a:rPr lang="en-US" sz="2400" dirty="0"/>
              <a:t>. </a:t>
            </a:r>
            <a:endParaRPr lang="en-US" sz="2400" dirty="0"/>
          </a:p>
        </p:txBody>
      </p:sp>
      <p:grpSp>
        <p:nvGrpSpPr>
          <p:cNvPr id="46" name="组合 45"/>
          <p:cNvGrpSpPr/>
          <p:nvPr/>
        </p:nvGrpSpPr>
        <p:grpSpPr>
          <a:xfrm>
            <a:off x="2419709" y="4099547"/>
            <a:ext cx="1243446" cy="1594609"/>
            <a:chOff x="2388178" y="4898263"/>
            <a:chExt cx="1243446" cy="1594609"/>
          </a:xfrm>
        </p:grpSpPr>
        <p:grpSp>
          <p:nvGrpSpPr>
            <p:cNvPr id="13" name="组合 12"/>
            <p:cNvGrpSpPr/>
            <p:nvPr/>
          </p:nvGrpSpPr>
          <p:grpSpPr>
            <a:xfrm>
              <a:off x="2388178" y="5310455"/>
              <a:ext cx="1243446" cy="1182417"/>
              <a:chOff x="374561" y="219653"/>
              <a:chExt cx="1243446" cy="1182417"/>
            </a:xfrm>
          </p:grpSpPr>
          <p:sp>
            <p:nvSpPr>
              <p:cNvPr id="14" name="椭圆 13"/>
              <p:cNvSpPr/>
              <p:nvPr/>
            </p:nvSpPr>
            <p:spPr>
              <a:xfrm>
                <a:off x="374561"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5" name="椭圆 14"/>
              <p:cNvSpPr/>
              <p:nvPr/>
            </p:nvSpPr>
            <p:spPr>
              <a:xfrm>
                <a:off x="374561"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6" name="椭圆 15"/>
              <p:cNvSpPr/>
              <p:nvPr/>
            </p:nvSpPr>
            <p:spPr>
              <a:xfrm>
                <a:off x="1254325"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7" name="椭圆 16"/>
              <p:cNvSpPr/>
              <p:nvPr/>
            </p:nvSpPr>
            <p:spPr>
              <a:xfrm>
                <a:off x="1254325"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18" name="直接箭头连接符 17"/>
              <p:cNvCxnSpPr>
                <a:stCxn id="14" idx="6"/>
                <a:endCxn id="16" idx="2"/>
              </p:cNvCxnSpPr>
              <p:nvPr/>
            </p:nvCxnSpPr>
            <p:spPr>
              <a:xfrm>
                <a:off x="738243" y="401494"/>
                <a:ext cx="51608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4"/>
                <a:endCxn id="17" idx="0"/>
              </p:cNvCxnSpPr>
              <p:nvPr/>
            </p:nvCxnSpPr>
            <p:spPr>
              <a:xfrm>
                <a:off x="1436166" y="583335"/>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4"/>
                <a:endCxn id="15" idx="0"/>
              </p:cNvCxnSpPr>
              <p:nvPr/>
            </p:nvCxnSpPr>
            <p:spPr>
              <a:xfrm>
                <a:off x="556402" y="583335"/>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2600846" y="4898263"/>
              <a:ext cx="818109" cy="369332"/>
            </a:xfrm>
            <a:prstGeom prst="rect">
              <a:avLst/>
            </a:prstGeom>
          </p:spPr>
          <p:txBody>
            <a:bodyPr wrap="none">
              <a:spAutoFit/>
            </a:bodyPr>
            <a:lstStyle/>
            <a:p>
              <a:pPr algn="ctr"/>
              <a:r>
                <a:rPr lang="en-US" dirty="0"/>
                <a:t>Acyclic</a:t>
              </a:r>
              <a:endParaRPr lang="en-US" dirty="0"/>
            </a:p>
          </p:txBody>
        </p:sp>
      </p:grpSp>
      <p:grpSp>
        <p:nvGrpSpPr>
          <p:cNvPr id="45" name="组合 44"/>
          <p:cNvGrpSpPr/>
          <p:nvPr/>
        </p:nvGrpSpPr>
        <p:grpSpPr>
          <a:xfrm>
            <a:off x="660181" y="4105230"/>
            <a:ext cx="1243446" cy="1588927"/>
            <a:chOff x="628650" y="4903946"/>
            <a:chExt cx="1243446" cy="1588927"/>
          </a:xfrm>
        </p:grpSpPr>
        <p:grpSp>
          <p:nvGrpSpPr>
            <p:cNvPr id="4" name="组合 3"/>
            <p:cNvGrpSpPr/>
            <p:nvPr/>
          </p:nvGrpSpPr>
          <p:grpSpPr>
            <a:xfrm>
              <a:off x="628650" y="5310456"/>
              <a:ext cx="1243446" cy="1182417"/>
              <a:chOff x="374561" y="219653"/>
              <a:chExt cx="1243446" cy="1182417"/>
            </a:xfrm>
          </p:grpSpPr>
          <p:sp>
            <p:nvSpPr>
              <p:cNvPr id="5" name="椭圆 4"/>
              <p:cNvSpPr/>
              <p:nvPr/>
            </p:nvSpPr>
            <p:spPr>
              <a:xfrm>
                <a:off x="374561"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6" name="椭圆 5"/>
              <p:cNvSpPr/>
              <p:nvPr/>
            </p:nvSpPr>
            <p:spPr>
              <a:xfrm>
                <a:off x="374561"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7" name="椭圆 6"/>
              <p:cNvSpPr/>
              <p:nvPr/>
            </p:nvSpPr>
            <p:spPr>
              <a:xfrm>
                <a:off x="1254325"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8" name="椭圆 7"/>
              <p:cNvSpPr/>
              <p:nvPr/>
            </p:nvSpPr>
            <p:spPr>
              <a:xfrm>
                <a:off x="1254325"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9" name="直接箭头连接符 8"/>
              <p:cNvCxnSpPr>
                <a:stCxn id="5" idx="6"/>
                <a:endCxn id="7" idx="2"/>
              </p:cNvCxnSpPr>
              <p:nvPr/>
            </p:nvCxnSpPr>
            <p:spPr>
              <a:xfrm>
                <a:off x="738243" y="401494"/>
                <a:ext cx="51608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4"/>
                <a:endCxn id="8" idx="0"/>
              </p:cNvCxnSpPr>
              <p:nvPr/>
            </p:nvCxnSpPr>
            <p:spPr>
              <a:xfrm>
                <a:off x="1436166" y="583335"/>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6" idx="0"/>
              </p:cNvCxnSpPr>
              <p:nvPr/>
            </p:nvCxnSpPr>
            <p:spPr>
              <a:xfrm>
                <a:off x="556402" y="583335"/>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5"/>
                <a:endCxn id="8" idx="1"/>
              </p:cNvCxnSpPr>
              <p:nvPr/>
            </p:nvCxnSpPr>
            <p:spPr>
              <a:xfrm>
                <a:off x="684983" y="530075"/>
                <a:ext cx="622602" cy="56157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939072" y="4903946"/>
              <a:ext cx="710708" cy="369332"/>
            </a:xfrm>
            <a:prstGeom prst="rect">
              <a:avLst/>
            </a:prstGeom>
          </p:spPr>
          <p:txBody>
            <a:bodyPr wrap="none">
              <a:spAutoFit/>
            </a:bodyPr>
            <a:lstStyle/>
            <a:p>
              <a:pPr algn="ctr"/>
              <a:r>
                <a:rPr lang="en-US" dirty="0"/>
                <a:t>Cyclic</a:t>
              </a:r>
              <a:endParaRPr lang="en-US" dirty="0"/>
            </a:p>
          </p:txBody>
        </p:sp>
      </p:grpSp>
      <p:grpSp>
        <p:nvGrpSpPr>
          <p:cNvPr id="47" name="组合 46"/>
          <p:cNvGrpSpPr/>
          <p:nvPr/>
        </p:nvGrpSpPr>
        <p:grpSpPr>
          <a:xfrm>
            <a:off x="4179237" y="4105230"/>
            <a:ext cx="1243446" cy="1588926"/>
            <a:chOff x="4147706" y="4903946"/>
            <a:chExt cx="1243446" cy="1588926"/>
          </a:xfrm>
        </p:grpSpPr>
        <p:grpSp>
          <p:nvGrpSpPr>
            <p:cNvPr id="22" name="组合 21"/>
            <p:cNvGrpSpPr/>
            <p:nvPr/>
          </p:nvGrpSpPr>
          <p:grpSpPr>
            <a:xfrm>
              <a:off x="4147706" y="5310455"/>
              <a:ext cx="1243446" cy="1182417"/>
              <a:chOff x="374561" y="219653"/>
              <a:chExt cx="1243446" cy="1182417"/>
            </a:xfrm>
          </p:grpSpPr>
          <p:sp>
            <p:nvSpPr>
              <p:cNvPr id="23" name="椭圆 22"/>
              <p:cNvSpPr/>
              <p:nvPr/>
            </p:nvSpPr>
            <p:spPr>
              <a:xfrm>
                <a:off x="374561"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24" name="椭圆 23"/>
              <p:cNvSpPr/>
              <p:nvPr/>
            </p:nvSpPr>
            <p:spPr>
              <a:xfrm>
                <a:off x="374561"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25" name="椭圆 24"/>
              <p:cNvSpPr/>
              <p:nvPr/>
            </p:nvSpPr>
            <p:spPr>
              <a:xfrm>
                <a:off x="1254325"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26" name="椭圆 25"/>
              <p:cNvSpPr/>
              <p:nvPr/>
            </p:nvSpPr>
            <p:spPr>
              <a:xfrm>
                <a:off x="1254325"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27" name="直接箭头连接符 26"/>
              <p:cNvCxnSpPr>
                <a:stCxn id="23" idx="6"/>
                <a:endCxn id="25" idx="2"/>
              </p:cNvCxnSpPr>
              <p:nvPr/>
            </p:nvCxnSpPr>
            <p:spPr>
              <a:xfrm>
                <a:off x="738243" y="401494"/>
                <a:ext cx="5160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4"/>
                <a:endCxn id="26" idx="0"/>
              </p:cNvCxnSpPr>
              <p:nvPr/>
            </p:nvCxnSpPr>
            <p:spPr>
              <a:xfrm>
                <a:off x="1436166" y="583335"/>
                <a:ext cx="0" cy="455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4"/>
                <a:endCxn id="24" idx="0"/>
              </p:cNvCxnSpPr>
              <p:nvPr/>
            </p:nvCxnSpPr>
            <p:spPr>
              <a:xfrm>
                <a:off x="556402" y="583335"/>
                <a:ext cx="0" cy="455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5"/>
                <a:endCxn id="26" idx="1"/>
              </p:cNvCxnSpPr>
              <p:nvPr/>
            </p:nvCxnSpPr>
            <p:spPr>
              <a:xfrm>
                <a:off x="684983" y="530075"/>
                <a:ext cx="622602" cy="56157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4409707" y="4903946"/>
              <a:ext cx="710708" cy="369332"/>
            </a:xfrm>
            <a:prstGeom prst="rect">
              <a:avLst/>
            </a:prstGeom>
          </p:spPr>
          <p:txBody>
            <a:bodyPr wrap="none">
              <a:spAutoFit/>
            </a:bodyPr>
            <a:lstStyle/>
            <a:p>
              <a:pPr algn="ctr"/>
              <a:r>
                <a:rPr lang="en-US" dirty="0"/>
                <a:t>Cyclic</a:t>
              </a:r>
              <a:endParaRPr lang="en-US" dirty="0"/>
            </a:p>
          </p:txBody>
        </p:sp>
      </p:grpSp>
      <p:grpSp>
        <p:nvGrpSpPr>
          <p:cNvPr id="48" name="组合 47"/>
          <p:cNvGrpSpPr/>
          <p:nvPr/>
        </p:nvGrpSpPr>
        <p:grpSpPr>
          <a:xfrm>
            <a:off x="5938765" y="4096722"/>
            <a:ext cx="1243446" cy="1597434"/>
            <a:chOff x="5907234" y="4895438"/>
            <a:chExt cx="1243446" cy="1597434"/>
          </a:xfrm>
        </p:grpSpPr>
        <p:grpSp>
          <p:nvGrpSpPr>
            <p:cNvPr id="31" name="组合 30"/>
            <p:cNvGrpSpPr/>
            <p:nvPr/>
          </p:nvGrpSpPr>
          <p:grpSpPr>
            <a:xfrm>
              <a:off x="5907234" y="5310455"/>
              <a:ext cx="1243446" cy="1182417"/>
              <a:chOff x="374561" y="219653"/>
              <a:chExt cx="1243446" cy="1182417"/>
            </a:xfrm>
          </p:grpSpPr>
          <p:sp>
            <p:nvSpPr>
              <p:cNvPr id="32" name="椭圆 31"/>
              <p:cNvSpPr/>
              <p:nvPr/>
            </p:nvSpPr>
            <p:spPr>
              <a:xfrm>
                <a:off x="374561"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33" name="椭圆 32"/>
              <p:cNvSpPr/>
              <p:nvPr/>
            </p:nvSpPr>
            <p:spPr>
              <a:xfrm>
                <a:off x="374561"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34" name="椭圆 33"/>
              <p:cNvSpPr/>
              <p:nvPr/>
            </p:nvSpPr>
            <p:spPr>
              <a:xfrm>
                <a:off x="1254325" y="219653"/>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35" name="椭圆 34"/>
              <p:cNvSpPr/>
              <p:nvPr/>
            </p:nvSpPr>
            <p:spPr>
              <a:xfrm>
                <a:off x="1254325" y="103838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36" name="直接箭头连接符 35"/>
              <p:cNvCxnSpPr>
                <a:stCxn id="32" idx="6"/>
                <a:endCxn id="34" idx="2"/>
              </p:cNvCxnSpPr>
              <p:nvPr/>
            </p:nvCxnSpPr>
            <p:spPr>
              <a:xfrm>
                <a:off x="738243" y="401494"/>
                <a:ext cx="5160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4"/>
                <a:endCxn id="35" idx="0"/>
              </p:cNvCxnSpPr>
              <p:nvPr/>
            </p:nvCxnSpPr>
            <p:spPr>
              <a:xfrm>
                <a:off x="1436166" y="583335"/>
                <a:ext cx="0" cy="455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4"/>
                <a:endCxn id="33" idx="0"/>
              </p:cNvCxnSpPr>
              <p:nvPr/>
            </p:nvCxnSpPr>
            <p:spPr>
              <a:xfrm>
                <a:off x="556402" y="583335"/>
                <a:ext cx="0" cy="455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5"/>
                <a:endCxn id="35" idx="1"/>
              </p:cNvCxnSpPr>
              <p:nvPr/>
            </p:nvCxnSpPr>
            <p:spPr>
              <a:xfrm>
                <a:off x="684983" y="530075"/>
                <a:ext cx="622602" cy="5615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a:off x="6228362" y="4895438"/>
              <a:ext cx="601190" cy="369332"/>
            </a:xfrm>
            <a:prstGeom prst="rect">
              <a:avLst/>
            </a:prstGeom>
          </p:spPr>
          <p:txBody>
            <a:bodyPr wrap="none">
              <a:spAutoFit/>
            </a:bodyPr>
            <a:lstStyle/>
            <a:p>
              <a:pPr algn="ctr"/>
              <a:r>
                <a:rPr lang="en-US" dirty="0"/>
                <a:t>DAG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SCC</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D24E085-48F1-489D-B526-079C76D3A851}"/>
                  </a:ext>
                </a:extLst>
              </p:cNvPr>
              <p:cNvSpPr>
                <a:spLocks noGrp="1"/>
              </p:cNvSpPr>
              <p:nvPr>
                <p:ph idx="1"/>
              </p:nvPr>
            </p:nvSpPr>
            <p:spPr>
              <a:xfrm>
                <a:off x="628651" y="1690688"/>
                <a:ext cx="5279513" cy="4802185"/>
              </a:xfrm>
            </p:spPr>
            <p:txBody>
              <a:bodyPr>
                <a:normAutofit/>
              </a:bodyPr>
              <a:lstStyle/>
              <a:p>
                <a:pPr>
                  <a:spcBef>
                    <a:spcPts val="400"/>
                  </a:spcBef>
                </a:pPr>
                <a:r>
                  <a:rPr lang="en-US" sz="2400" b="1" dirty="0"/>
                  <a:t>Algorithm Description:</a:t>
                </a:r>
              </a:p>
              <a:p>
                <a:pPr>
                  <a:spcBef>
                    <a:spcPts val="400"/>
                  </a:spcBef>
                </a:pPr>
                <a:r>
                  <a:rPr lang="en-US" sz="2000" dirty="0"/>
                  <a:t>Compute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𝑅</m:t>
                        </m:r>
                      </m:sup>
                    </m:sSup>
                  </m:oMath>
                </a14:m>
                <a:r>
                  <a:rPr lang="en-US" sz="2000" dirty="0"/>
                  <a:t>.</a:t>
                </a:r>
              </a:p>
              <a:p>
                <a:pPr>
                  <a:spcBef>
                    <a:spcPts val="400"/>
                  </a:spcBef>
                </a:pPr>
                <a:r>
                  <a:rPr lang="en-US" sz="2000" dirty="0"/>
                  <a:t>Run DFS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𝑅</m:t>
                        </m:r>
                      </m:sup>
                    </m:sSup>
                  </m:oMath>
                </a14:m>
                <a:r>
                  <a:rPr lang="en-US" sz="2000" dirty="0"/>
                  <a:t> and record finish times </a:t>
                </a:r>
                <a14:m>
                  <m:oMath xmlns:m="http://schemas.openxmlformats.org/officeDocument/2006/math">
                    <m:r>
                      <a:rPr lang="en-US" sz="2000" b="0" i="1" smtClean="0">
                        <a:latin typeface="Cambria Math" panose="02040503050406030204" pitchFamily="18" charset="0"/>
                      </a:rPr>
                      <m:t>𝑓</m:t>
                    </m:r>
                  </m:oMath>
                </a14:m>
                <a:r>
                  <a:rPr lang="en-US" sz="2000" dirty="0"/>
                  <a:t>.</a:t>
                </a:r>
              </a:p>
              <a:p>
                <a:pPr>
                  <a:spcBef>
                    <a:spcPts val="400"/>
                  </a:spcBef>
                </a:pPr>
                <a:r>
                  <a:rPr lang="en-US" sz="2000" dirty="0"/>
                  <a:t>Run DFS on </a:t>
                </a:r>
                <a14:m>
                  <m:oMath xmlns:m="http://schemas.openxmlformats.org/officeDocument/2006/math">
                    <m:r>
                      <a:rPr lang="en-US" sz="2000" b="0" i="1" smtClean="0">
                        <a:latin typeface="Cambria Math" panose="02040503050406030204" pitchFamily="18" charset="0"/>
                      </a:rPr>
                      <m:t>𝐺</m:t>
                    </m:r>
                  </m:oMath>
                </a14:m>
                <a:r>
                  <a:rPr lang="en-US" sz="2000" dirty="0"/>
                  <a:t>, but in </a:t>
                </a:r>
                <a:r>
                  <a:rPr lang="en-US" sz="2000" dirty="0" err="1">
                    <a:latin typeface="Courier New" panose="02070309020205020404" pitchFamily="49" charset="0"/>
                    <a:cs typeface="Courier New" panose="02070309020205020404" pitchFamily="49" charset="0"/>
                  </a:rPr>
                  <a:t>DFSAall</a:t>
                </a:r>
                <a:r>
                  <a:rPr lang="en-US" sz="2000" dirty="0"/>
                  <a:t>, </a:t>
                </a:r>
                <a:br>
                  <a:rPr lang="en-US" sz="2000" dirty="0"/>
                </a:br>
                <a:r>
                  <a:rPr lang="en-US" sz="2000" dirty="0"/>
                  <a:t>process nodes in decreasing order of </a:t>
                </a:r>
                <a14:m>
                  <m:oMath xmlns:m="http://schemas.openxmlformats.org/officeDocument/2006/math">
                    <m:r>
                      <a:rPr lang="en-US" sz="2000" b="0" i="1" smtClean="0">
                        <a:latin typeface="Cambria Math" panose="02040503050406030204" pitchFamily="18" charset="0"/>
                      </a:rPr>
                      <m:t>𝑓</m:t>
                    </m:r>
                  </m:oMath>
                </a14:m>
                <a:r>
                  <a:rPr lang="en-US" sz="2000" dirty="0"/>
                  <a:t>.</a:t>
                </a:r>
              </a:p>
              <a:p>
                <a:pPr>
                  <a:spcBef>
                    <a:spcPts val="400"/>
                  </a:spcBef>
                </a:pPr>
                <a:r>
                  <a:rPr lang="en-US" sz="2000" dirty="0"/>
                  <a:t>Each DFS tree is a SCC of </a:t>
                </a:r>
                <a14:m>
                  <m:oMath xmlns:m="http://schemas.openxmlformats.org/officeDocument/2006/math">
                    <m:r>
                      <a:rPr lang="en-US" sz="2000" b="0" i="1" smtClean="0">
                        <a:latin typeface="Cambria Math" panose="02040503050406030204" pitchFamily="18" charset="0"/>
                      </a:rPr>
                      <m:t>𝐺</m:t>
                    </m:r>
                  </m:oMath>
                </a14:m>
                <a:r>
                  <a:rPr lang="en-US" sz="2000" dirty="0"/>
                  <a:t>.</a:t>
                </a:r>
              </a:p>
              <a:p>
                <a:pPr>
                  <a:spcBef>
                    <a:spcPts val="1200"/>
                  </a:spcBef>
                </a:pPr>
                <a:r>
                  <a:rPr lang="en-US" sz="2400" b="1" dirty="0"/>
                  <a:t>Time Complexity:</a:t>
                </a:r>
              </a:p>
              <a:p>
                <a:pPr>
                  <a:spcBef>
                    <a:spcPts val="400"/>
                  </a:spcBef>
                </a:pP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e>
                    </m:d>
                  </m:oMath>
                </a14:m>
                <a:r>
                  <a:rPr lang="en-US" sz="2000" dirty="0"/>
                  <a:t> for computing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𝑅</m:t>
                        </m:r>
                      </m:sup>
                    </m:sSup>
                  </m:oMath>
                </a14:m>
                <a:r>
                  <a:rPr lang="en-US" sz="2000" dirty="0"/>
                  <a:t>.</a:t>
                </a:r>
              </a:p>
              <a:p>
                <a:pPr>
                  <a:spcBef>
                    <a:spcPts val="400"/>
                  </a:spcBef>
                </a:pPr>
                <a:r>
                  <a:rPr lang="en-US" sz="2000" dirty="0"/>
                  <a:t>Two passes of DFS, each costing </a:t>
                </a: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e>
                    </m:d>
                  </m:oMath>
                </a14:m>
                <a:r>
                  <a:rPr lang="en-US" sz="2000" dirty="0"/>
                  <a:t>.</a:t>
                </a:r>
              </a:p>
              <a:p>
                <a:pPr>
                  <a:spcBef>
                    <a:spcPts val="400"/>
                  </a:spcBef>
                </a:pPr>
                <a:r>
                  <a:rPr lang="en-US" sz="2000" dirty="0"/>
                  <a:t>Thus total runtime is </a:t>
                </a: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e>
                    </m:d>
                  </m:oMath>
                </a14:m>
                <a:r>
                  <a:rPr lang="en-US" sz="2000" dirty="0"/>
                  <a:t>.</a:t>
                </a:r>
              </a:p>
              <a:p>
                <a:pPr>
                  <a:spcBef>
                    <a:spcPts val="1200"/>
                  </a:spcBef>
                </a:pPr>
                <a:r>
                  <a:rPr lang="en-US" sz="2400" b="1" dirty="0"/>
                  <a:t>There are faster algorithms!</a:t>
                </a:r>
              </a:p>
              <a:p>
                <a:pPr>
                  <a:spcBef>
                    <a:spcPts val="400"/>
                  </a:spcBef>
                </a:pPr>
                <a:r>
                  <a:rPr lang="en-US" sz="2000" dirty="0" err="1"/>
                  <a:t>Tarjan’s</a:t>
                </a:r>
                <a:r>
                  <a:rPr lang="en-US" sz="2000" dirty="0"/>
                  <a:t> algorithm uses DFS only once.</a:t>
                </a:r>
              </a:p>
              <a:p>
                <a:pPr>
                  <a:spcBef>
                    <a:spcPts val="400"/>
                  </a:spcBef>
                </a:pPr>
                <a:r>
                  <a:rPr lang="en-US" sz="2000" dirty="0"/>
                  <a:t>Still takes </a:t>
                </a: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e>
                    </m:d>
                  </m:oMath>
                </a14:m>
                <a:r>
                  <a:rPr lang="en-US" sz="2000" dirty="0"/>
                  <a:t>, but smaller constant.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1" y="1690688"/>
                <a:ext cx="5279513" cy="4802185"/>
              </a:xfrm>
              <a:blipFill rotWithShape="1">
                <a:blip r:embed="rId1"/>
                <a:stretch>
                  <a:fillRect l="-1501" t="-1777"/>
                </a:stretch>
              </a:blipFill>
            </p:spPr>
            <p:txBody>
              <a:bodyPr/>
              <a:lstStyle/>
              <a:p>
                <a:r>
                  <a:rPr lang="en-US">
                    <a:noFill/>
                  </a:rPr>
                  <a:t> </a:t>
                </a:r>
                <a:endParaRPr lang="en-US">
                  <a:noFill/>
                </a:endParaRPr>
              </a:p>
            </p:txBody>
          </p:sp>
        </mc:Fallback>
      </mc:AlternateContent>
      <p:grpSp>
        <p:nvGrpSpPr>
          <p:cNvPr id="5" name="组合 4"/>
          <p:cNvGrpSpPr/>
          <p:nvPr/>
        </p:nvGrpSpPr>
        <p:grpSpPr>
          <a:xfrm>
            <a:off x="6147590" y="801535"/>
            <a:ext cx="2367759" cy="2908845"/>
            <a:chOff x="6147590" y="2001111"/>
            <a:chExt cx="2367759" cy="2908845"/>
          </a:xfrm>
        </p:grpSpPr>
        <p:pic>
          <p:nvPicPr>
            <p:cNvPr id="4" name="图片 3"/>
            <p:cNvPicPr>
              <a:picLocks noChangeAspect="1"/>
            </p:cNvPicPr>
            <p:nvPr/>
          </p:nvPicPr>
          <p:blipFill>
            <a:blip r:embed="rId2"/>
            <a:stretch>
              <a:fillRect/>
            </a:stretch>
          </p:blipFill>
          <p:spPr>
            <a:xfrm>
              <a:off x="6147590" y="2001111"/>
              <a:ext cx="2367759" cy="29088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33" name="文本框 32">
                  <a:extLst>
                    <a:ext uri="{FF2B5EF4-FFF2-40B4-BE49-F238E27FC236}">
                      <a14:artisticCrisscrossEtching id="{F45592F3-5115-40DE-A7C0-48C0816552ED}"/>
                    </a:ext>
                  </a:extLst>
                </p:cNvPr>
                <p:cNvSpPr txBox="1"/>
                <p:nvPr/>
              </p:nvSpPr>
              <p:spPr>
                <a:xfrm>
                  <a:off x="6162965" y="4536949"/>
                  <a:ext cx="276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𝐺</m:t>
                        </m:r>
                      </m:oMath>
                    </m:oMathPara>
                  </a14:m>
                  <a:endParaRPr lang="en-US" sz="2000" dirty="0"/>
                </a:p>
              </p:txBody>
            </p:sp>
          </mc:Choice>
          <mc:Fallback>
            <p:sp>
              <p:nvSpPr>
                <p:cNvPr id="33" name="文本框 32"/>
                <p:cNvSpPr txBox="1">
                  <a:spLocks noRot="1" noChangeAspect="1" noMove="1" noResize="1" noEditPoints="1" noAdjustHandles="1" noChangeArrowheads="1" noChangeShapeType="1" noTextEdit="1"/>
                </p:cNvSpPr>
                <p:nvPr/>
              </p:nvSpPr>
              <p:spPr>
                <a:xfrm>
                  <a:off x="6162965" y="4536949"/>
                  <a:ext cx="276422" cy="369332"/>
                </a:xfrm>
                <a:prstGeom prst="rect">
                  <a:avLst/>
                </a:prstGeom>
                <a:blipFill rotWithShape="1">
                  <a:blip r:embed="rId3"/>
                  <a:stretch>
                    <a:fillRect l="-26667" r="-22222" b="-6557"/>
                  </a:stretch>
                </a:blipFill>
              </p:spPr>
              <p:txBody>
                <a:bodyPr/>
                <a:lstStyle/>
                <a:p>
                  <a:r>
                    <a:rPr lang="en-US">
                      <a:noFill/>
                    </a:rPr>
                    <a:t> </a:t>
                  </a:r>
                  <a:endParaRPr lang="en-US">
                    <a:noFill/>
                  </a:endParaRPr>
                </a:p>
              </p:txBody>
            </p:sp>
          </mc:Fallback>
        </mc:AlternateContent>
      </p:grpSp>
      <p:grpSp>
        <p:nvGrpSpPr>
          <p:cNvPr id="38" name="组合 37"/>
          <p:cNvGrpSpPr/>
          <p:nvPr/>
        </p:nvGrpSpPr>
        <p:grpSpPr>
          <a:xfrm>
            <a:off x="5900383" y="3915321"/>
            <a:ext cx="2861322" cy="1251991"/>
            <a:chOff x="5900383" y="5348461"/>
            <a:chExt cx="2861322" cy="1251991"/>
          </a:xfrm>
        </p:grpSpPr>
        <p:sp>
          <p:nvSpPr>
            <p:cNvPr id="36" name="矩形: 圆角 35"/>
            <p:cNvSpPr/>
            <p:nvPr/>
          </p:nvSpPr>
          <p:spPr>
            <a:xfrm>
              <a:off x="5900383" y="5348461"/>
              <a:ext cx="2861322"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组合 9"/>
            <p:cNvGrpSpPr/>
            <p:nvPr/>
          </p:nvGrpSpPr>
          <p:grpSpPr>
            <a:xfrm>
              <a:off x="5981124" y="5453778"/>
              <a:ext cx="2700690" cy="1039096"/>
              <a:chOff x="2122785" y="5296780"/>
              <a:chExt cx="2700690" cy="1039096"/>
            </a:xfrm>
          </p:grpSpPr>
          <p:sp>
            <p:nvSpPr>
              <p:cNvPr id="11" name="椭圆 10"/>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12" name="椭圆 11"/>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13" name="椭圆 12"/>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14" name="椭圆 13"/>
              <p:cNvSpPr/>
              <p:nvPr/>
            </p:nvSpPr>
            <p:spPr>
              <a:xfrm>
                <a:off x="3407534" y="5817459"/>
                <a:ext cx="886280" cy="518417"/>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15" name="椭圆 14"/>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16" name="直接箭头连接符 15"/>
              <p:cNvCxnSpPr>
                <a:stCxn id="11" idx="6"/>
                <a:endCxn id="13" idx="2"/>
              </p:cNvCxnSpPr>
              <p:nvPr/>
            </p:nvCxnSpPr>
            <p:spPr>
              <a:xfrm>
                <a:off x="2486467" y="5478621"/>
                <a:ext cx="5160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5" idx="2"/>
              </p:cNvCxnSpPr>
              <p:nvPr/>
            </p:nvCxnSpPr>
            <p:spPr>
              <a:xfrm>
                <a:off x="3657599" y="5478621"/>
                <a:ext cx="5108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2" idx="7"/>
              </p:cNvCxnSpPr>
              <p:nvPr/>
            </p:nvCxnSpPr>
            <p:spPr>
              <a:xfrm flipH="1">
                <a:off x="2852758" y="5607202"/>
                <a:ext cx="245720" cy="402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4"/>
                <a:endCxn id="14" idx="1"/>
              </p:cNvCxnSpPr>
              <p:nvPr/>
            </p:nvCxnSpPr>
            <p:spPr>
              <a:xfrm>
                <a:off x="3330074" y="5660462"/>
                <a:ext cx="207253"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14" idx="7"/>
              </p:cNvCxnSpPr>
              <p:nvPr/>
            </p:nvCxnSpPr>
            <p:spPr>
              <a:xfrm flipH="1">
                <a:off x="4164021" y="5660462"/>
                <a:ext cx="331929" cy="2329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4" name="文本框 33">
                  <a:extLst>
                    <a:ext uri="{FF2B5EF4-FFF2-40B4-BE49-F238E27FC236}">
                      <a14:artisticCrisscrossEtching id="{DEA3369F-2147-442D-9B4D-784A7C98F131}"/>
                    </a:ext>
                  </a:extLst>
                </p:cNvPr>
                <p:cNvSpPr txBox="1"/>
                <p:nvPr/>
              </p:nvSpPr>
              <p:spPr>
                <a:xfrm>
                  <a:off x="8242261" y="6122322"/>
                  <a:ext cx="440570"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4" name="文本框 33"/>
                <p:cNvSpPr txBox="1">
                  <a:spLocks noRot="1" noChangeAspect="1" noMove="1" noResize="1" noEditPoints="1" noAdjustHandles="1" noChangeArrowheads="1" noChangeShapeType="1" noTextEdit="1"/>
                </p:cNvSpPr>
                <p:nvPr/>
              </p:nvSpPr>
              <p:spPr>
                <a:xfrm>
                  <a:off x="8242261" y="6122322"/>
                  <a:ext cx="440570" cy="370551"/>
                </a:xfrm>
                <a:prstGeom prst="rect">
                  <a:avLst/>
                </a:prstGeom>
                <a:blipFill rotWithShape="1">
                  <a:blip r:embed="rId4"/>
                  <a:stretch>
                    <a:fillRect l="-15278" t="-1639" r="-5556" b="-6557"/>
                  </a:stretch>
                </a:blipFill>
              </p:spPr>
              <p:txBody>
                <a:bodyPr/>
                <a:lstStyle/>
                <a:p>
                  <a:r>
                    <a:rPr lang="en-US">
                      <a:noFill/>
                    </a:rPr>
                    <a:t> </a:t>
                  </a:r>
                  <a:endParaRPr lang="en-US">
                    <a:noFill/>
                  </a:endParaRPr>
                </a:p>
              </p:txBody>
            </p:sp>
          </mc:Fallback>
        </mc:AlternateContent>
      </p:grpSp>
      <p:grpSp>
        <p:nvGrpSpPr>
          <p:cNvPr id="39" name="组合 38"/>
          <p:cNvGrpSpPr/>
          <p:nvPr/>
        </p:nvGrpSpPr>
        <p:grpSpPr>
          <a:xfrm>
            <a:off x="5722535" y="5348461"/>
            <a:ext cx="3217018" cy="1251991"/>
            <a:chOff x="2532510" y="5348461"/>
            <a:chExt cx="3217018" cy="1251991"/>
          </a:xfrm>
        </p:grpSpPr>
        <p:sp>
          <p:nvSpPr>
            <p:cNvPr id="37" name="矩形: 圆角 36"/>
            <p:cNvSpPr/>
            <p:nvPr/>
          </p:nvSpPr>
          <p:spPr>
            <a:xfrm>
              <a:off x="2532510" y="5348461"/>
              <a:ext cx="3217018" cy="12519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组合 21"/>
            <p:cNvGrpSpPr/>
            <p:nvPr/>
          </p:nvGrpSpPr>
          <p:grpSpPr>
            <a:xfrm>
              <a:off x="2614860" y="5453778"/>
              <a:ext cx="2700690" cy="1039096"/>
              <a:chOff x="2122785" y="5296780"/>
              <a:chExt cx="2700690" cy="1039096"/>
            </a:xfrm>
          </p:grpSpPr>
          <p:sp>
            <p:nvSpPr>
              <p:cNvPr id="23" name="椭圆 22"/>
              <p:cNvSpPr/>
              <p:nvPr/>
            </p:nvSpPr>
            <p:spPr>
              <a:xfrm>
                <a:off x="2122785" y="529678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endParaRPr lang="en-US" dirty="0">
                  <a:solidFill>
                    <a:schemeClr val="tx1"/>
                  </a:solidFill>
                </a:endParaRPr>
              </a:p>
            </p:txBody>
          </p:sp>
          <p:sp>
            <p:nvSpPr>
              <p:cNvPr id="24" name="椭圆 23"/>
              <p:cNvSpPr/>
              <p:nvPr/>
            </p:nvSpPr>
            <p:spPr>
              <a:xfrm>
                <a:off x="2542336" y="5956355"/>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endParaRPr lang="en-US" sz="1600" dirty="0">
                  <a:solidFill>
                    <a:schemeClr val="tx1"/>
                  </a:solidFill>
                </a:endParaRPr>
              </a:p>
            </p:txBody>
          </p:sp>
          <p:sp>
            <p:nvSpPr>
              <p:cNvPr id="25" name="椭圆 24"/>
              <p:cNvSpPr/>
              <p:nvPr/>
            </p:nvSpPr>
            <p:spPr>
              <a:xfrm>
                <a:off x="3002548"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a:t>
                </a:r>
                <a:endParaRPr lang="en-US" dirty="0">
                  <a:solidFill>
                    <a:schemeClr val="tx1"/>
                  </a:solidFill>
                </a:endParaRPr>
              </a:p>
            </p:txBody>
          </p:sp>
          <p:sp>
            <p:nvSpPr>
              <p:cNvPr id="26" name="椭圆 25"/>
              <p:cNvSpPr/>
              <p:nvPr/>
            </p:nvSpPr>
            <p:spPr>
              <a:xfrm>
                <a:off x="3407534" y="5817459"/>
                <a:ext cx="886280" cy="518417"/>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G,H,I</a:t>
                </a:r>
                <a:br>
                  <a:rPr lang="en-US" sz="1600" dirty="0">
                    <a:solidFill>
                      <a:schemeClr val="tx1"/>
                    </a:solidFill>
                  </a:rPr>
                </a:br>
                <a:r>
                  <a:rPr lang="en-US" sz="1600" dirty="0">
                    <a:solidFill>
                      <a:schemeClr val="tx1"/>
                    </a:solidFill>
                  </a:rPr>
                  <a:t>J,K,L</a:t>
                </a:r>
                <a:endParaRPr lang="en-US" dirty="0">
                  <a:solidFill>
                    <a:schemeClr val="tx1"/>
                  </a:solidFill>
                </a:endParaRPr>
              </a:p>
            </p:txBody>
          </p:sp>
          <p:sp>
            <p:nvSpPr>
              <p:cNvPr id="27" name="椭圆 26"/>
              <p:cNvSpPr/>
              <p:nvPr/>
            </p:nvSpPr>
            <p:spPr>
              <a:xfrm>
                <a:off x="4168424" y="5296780"/>
                <a:ext cx="655051"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C,F</a:t>
                </a:r>
                <a:endParaRPr lang="en-US" dirty="0">
                  <a:solidFill>
                    <a:schemeClr val="tx1"/>
                  </a:solidFill>
                </a:endParaRPr>
              </a:p>
            </p:txBody>
          </p:sp>
          <p:cxnSp>
            <p:nvCxnSpPr>
              <p:cNvPr id="28" name="直接箭头连接符 27"/>
              <p:cNvCxnSpPr>
                <a:stCxn id="23" idx="6"/>
                <a:endCxn id="25" idx="2"/>
              </p:cNvCxnSpPr>
              <p:nvPr/>
            </p:nvCxnSpPr>
            <p:spPr>
              <a:xfrm>
                <a:off x="2486467" y="5478621"/>
                <a:ext cx="516081"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6"/>
                <a:endCxn id="27" idx="2"/>
              </p:cNvCxnSpPr>
              <p:nvPr/>
            </p:nvCxnSpPr>
            <p:spPr>
              <a:xfrm>
                <a:off x="3657599" y="5478621"/>
                <a:ext cx="510825"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24" idx="7"/>
              </p:cNvCxnSpPr>
              <p:nvPr/>
            </p:nvCxnSpPr>
            <p:spPr>
              <a:xfrm flipH="1">
                <a:off x="2852758" y="5607202"/>
                <a:ext cx="245720" cy="4024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4"/>
                <a:endCxn id="26" idx="1"/>
              </p:cNvCxnSpPr>
              <p:nvPr/>
            </p:nvCxnSpPr>
            <p:spPr>
              <a:xfrm>
                <a:off x="3330074" y="5660462"/>
                <a:ext cx="207253"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6" idx="7"/>
              </p:cNvCxnSpPr>
              <p:nvPr/>
            </p:nvCxnSpPr>
            <p:spPr>
              <a:xfrm flipH="1">
                <a:off x="4164021" y="5660462"/>
                <a:ext cx="331929" cy="23291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5" name="文本框 34">
                  <a:extLst>
                    <a:ext uri="{FF2B5EF4-FFF2-40B4-BE49-F238E27FC236}">
                      <a14:artisticCrisscrossEtching id="{9B740121-37CD-4901-9BE4-AF460FB8DDB7}"/>
                    </a:ext>
                  </a:extLst>
                </p:cNvPr>
                <p:cNvSpPr txBox="1"/>
                <p:nvPr/>
              </p:nvSpPr>
              <p:spPr>
                <a:xfrm>
                  <a:off x="4874660" y="6168302"/>
                  <a:ext cx="8630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accent4">
                                    <a:lumMod val="50000"/>
                                  </a:schemeClr>
                                </a:solidFill>
                                <a:latin typeface="Cambria Math" panose="02040503050406030204" pitchFamily="18" charset="0"/>
                              </a:rPr>
                            </m:ctrlPr>
                          </m:sSupPr>
                          <m:e>
                            <m:d>
                              <m:dPr>
                                <m:ctrlPr>
                                  <a:rPr lang="en-US" sz="2400" b="0" i="1" smtClean="0">
                                    <a:solidFill>
                                      <a:schemeClr val="accent4">
                                        <a:lumMod val="50000"/>
                                      </a:schemeClr>
                                    </a:solidFill>
                                    <a:latin typeface="Cambria Math" panose="02040503050406030204" pitchFamily="18" charset="0"/>
                                  </a:rPr>
                                </m:ctrlPr>
                              </m:dPr>
                              <m:e>
                                <m:sSup>
                                  <m:sSupPr>
                                    <m:ctrlPr>
                                      <a:rPr lang="en-US" sz="2400" b="0" i="1" smtClean="0">
                                        <a:solidFill>
                                          <a:schemeClr val="accent4">
                                            <a:lumMod val="50000"/>
                                          </a:schemeClr>
                                        </a:solidFill>
                                        <a:latin typeface="Cambria Math" panose="02040503050406030204" pitchFamily="18" charset="0"/>
                                      </a:rPr>
                                    </m:ctrlPr>
                                  </m:sSupPr>
                                  <m:e>
                                    <m:r>
                                      <a:rPr lang="en-US" sz="2400" b="0" i="1" smtClean="0">
                                        <a:solidFill>
                                          <a:schemeClr val="accent4">
                                            <a:lumMod val="50000"/>
                                          </a:schemeClr>
                                        </a:solidFill>
                                        <a:latin typeface="Cambria Math" panose="02040503050406030204" pitchFamily="18" charset="0"/>
                                      </a:rPr>
                                      <m:t>𝐺</m:t>
                                    </m:r>
                                  </m:e>
                                  <m:sup>
                                    <m:r>
                                      <a:rPr lang="en-US" sz="2400" b="0" i="1" smtClean="0">
                                        <a:solidFill>
                                          <a:schemeClr val="accent4">
                                            <a:lumMod val="50000"/>
                                          </a:schemeClr>
                                        </a:solidFill>
                                        <a:latin typeface="Cambria Math" panose="02040503050406030204" pitchFamily="18" charset="0"/>
                                      </a:rPr>
                                      <m:t>𝑅</m:t>
                                    </m:r>
                                  </m:sup>
                                </m:sSup>
                              </m:e>
                            </m:d>
                          </m:e>
                          <m:sup>
                            <m:r>
                              <a:rPr lang="en-US" sz="2400" b="0" i="1" smtClean="0">
                                <a:solidFill>
                                  <a:schemeClr val="accent4">
                                    <a:lumMod val="50000"/>
                                  </a:schemeClr>
                                </a:solidFill>
                                <a:latin typeface="Cambria Math" panose="02040503050406030204" pitchFamily="18" charset="0"/>
                              </a:rPr>
                              <m:t>𝐶</m:t>
                            </m:r>
                          </m:sup>
                        </m:sSup>
                      </m:oMath>
                    </m:oMathPara>
                  </a14:m>
                  <a:endParaRPr lang="en-US" sz="2000" dirty="0"/>
                </a:p>
              </p:txBody>
            </p:sp>
          </mc:Choice>
          <mc:Fallback>
            <p:sp>
              <p:nvSpPr>
                <p:cNvPr id="35" name="文本框 34"/>
                <p:cNvSpPr txBox="1">
                  <a:spLocks noRot="1" noChangeAspect="1" noMove="1" noResize="1" noEditPoints="1" noAdjustHandles="1" noChangeArrowheads="1" noChangeShapeType="1" noTextEdit="1"/>
                </p:cNvSpPr>
                <p:nvPr/>
              </p:nvSpPr>
              <p:spPr>
                <a:xfrm>
                  <a:off x="4874660" y="6168302"/>
                  <a:ext cx="863057" cy="370551"/>
                </a:xfrm>
                <a:prstGeom prst="rect">
                  <a:avLst/>
                </a:prstGeom>
                <a:blipFill rotWithShape="1">
                  <a:blip r:embed="rId5"/>
                  <a:stretch>
                    <a:fillRect t="-3279" r="-1408" b="-4918"/>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Ch.22 (22.4-22.5)</a:t>
            </a:r>
            <a:endParaRPr lang="en-GB" sz="2400" dirty="0"/>
          </a:p>
          <a:p>
            <a:r>
              <a:rPr lang="en-GB" sz="2400" dirty="0"/>
              <a:t>If you want to know more about </a:t>
            </a:r>
            <a:r>
              <a:rPr lang="en-GB" sz="2400" dirty="0" err="1"/>
              <a:t>Tarjan’s</a:t>
            </a:r>
            <a:r>
              <a:rPr lang="en-GB" sz="2400" dirty="0"/>
              <a:t> SCC algorithm:</a:t>
            </a:r>
            <a:br>
              <a:rPr lang="en-GB" sz="2400" dirty="0"/>
            </a:br>
            <a:r>
              <a:rPr lang="en-GB" sz="2400" dirty="0"/>
              <a:t>[</a:t>
            </a:r>
            <a:r>
              <a:rPr lang="en-US" sz="2400" dirty="0"/>
              <a:t>Erickson v1</a:t>
            </a:r>
            <a:r>
              <a:rPr lang="en-GB" sz="2400" dirty="0"/>
              <a:t>] Ch.6 (6.6)</a:t>
            </a:r>
            <a:endParaRPr lang="en-US" sz="2000" dirty="0"/>
          </a:p>
        </p:txBody>
      </p:sp>
      <p:pic>
        <p:nvPicPr>
          <p:cNvPr id="4" name="图片 3"/>
          <p:cNvPicPr>
            <a:picLocks noChangeAspect="1"/>
          </p:cNvPicPr>
          <p:nvPr/>
        </p:nvPicPr>
        <p:blipFill>
          <a:blip r:embed="rId1"/>
          <a:stretch>
            <a:fillRect/>
          </a:stretch>
        </p:blipFill>
        <p:spPr>
          <a:xfrm>
            <a:off x="6951243" y="3927535"/>
            <a:ext cx="1564107" cy="224942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Application of DAG</a:t>
            </a:r>
            <a:endParaRPr lang="en-US" dirty="0"/>
          </a:p>
        </p:txBody>
      </p:sp>
      <p:sp>
        <p:nvSpPr>
          <p:cNvPr id="3" name="内容占位符 2"/>
          <p:cNvSpPr>
            <a:spLocks noGrp="1"/>
          </p:cNvSpPr>
          <p:nvPr>
            <p:ph idx="1"/>
          </p:nvPr>
        </p:nvSpPr>
        <p:spPr>
          <a:xfrm>
            <a:off x="628650" y="1690688"/>
            <a:ext cx="7886700" cy="4802185"/>
          </a:xfrm>
        </p:spPr>
        <p:txBody>
          <a:bodyPr>
            <a:normAutofit/>
          </a:bodyPr>
          <a:lstStyle/>
          <a:p>
            <a:pPr>
              <a:spcBef>
                <a:spcPts val="0"/>
              </a:spcBef>
            </a:pPr>
            <a:r>
              <a:rPr lang="en-US" sz="2400" dirty="0"/>
              <a:t>DAGs are good for modeling relations such as: </a:t>
            </a:r>
            <a:br>
              <a:rPr lang="en-US" sz="2400" dirty="0"/>
            </a:br>
            <a:r>
              <a:rPr lang="en-US" sz="2400" i="1" dirty="0"/>
              <a:t>causalities</a:t>
            </a:r>
            <a:r>
              <a:rPr lang="en-US" sz="2400" dirty="0"/>
              <a:t>, </a:t>
            </a:r>
            <a:r>
              <a:rPr lang="en-US" sz="2400" i="1" dirty="0"/>
              <a:t>hierarchies</a:t>
            </a:r>
            <a:r>
              <a:rPr lang="en-US" sz="2400" dirty="0"/>
              <a:t>, and </a:t>
            </a:r>
            <a:r>
              <a:rPr lang="en-US" sz="2400" i="1" dirty="0"/>
              <a:t>temporal dependencies</a:t>
            </a:r>
            <a:r>
              <a:rPr lang="en-US" sz="2400" dirty="0"/>
              <a:t>.</a:t>
            </a:r>
            <a:endParaRPr lang="en-US" sz="2400" dirty="0"/>
          </a:p>
          <a:p>
            <a:pPr>
              <a:spcBef>
                <a:spcPts val="600"/>
              </a:spcBef>
            </a:pPr>
            <a:r>
              <a:rPr lang="en-US" sz="2400" b="1" dirty="0"/>
              <a:t>Example:</a:t>
            </a:r>
            <a:endParaRPr lang="en-US" sz="2400" b="1" dirty="0"/>
          </a:p>
          <a:p>
            <a:pPr lvl="1">
              <a:spcBef>
                <a:spcPts val="0"/>
              </a:spcBef>
            </a:pPr>
            <a:r>
              <a:rPr lang="en-US" sz="2000" dirty="0"/>
              <a:t>Consider how you get dressed in the morning.</a:t>
            </a:r>
            <a:endParaRPr lang="en-US" sz="2000" dirty="0"/>
          </a:p>
          <a:p>
            <a:pPr lvl="1">
              <a:spcBef>
                <a:spcPts val="0"/>
              </a:spcBef>
            </a:pPr>
            <a:r>
              <a:rPr lang="en-US" sz="2000" dirty="0"/>
              <a:t>Must don certain garments before others </a:t>
            </a:r>
            <a:r>
              <a:rPr lang="en-US" sz="1800" dirty="0">
                <a:solidFill>
                  <a:schemeClr val="tx1">
                    <a:lumMod val="65000"/>
                    <a:lumOff val="35000"/>
                  </a:schemeClr>
                </a:solidFill>
              </a:rPr>
              <a:t>(e.g., socks before shoes)</a:t>
            </a:r>
            <a:r>
              <a:rPr lang="en-US" sz="2000" dirty="0"/>
              <a:t>.</a:t>
            </a:r>
            <a:endParaRPr lang="en-US" sz="2000" dirty="0"/>
          </a:p>
          <a:p>
            <a:pPr lvl="1">
              <a:spcBef>
                <a:spcPts val="0"/>
              </a:spcBef>
            </a:pPr>
            <a:r>
              <a:rPr lang="en-US" sz="2000" dirty="0"/>
              <a:t>Other items may be put on in any order </a:t>
            </a:r>
            <a:r>
              <a:rPr lang="en-US" sz="1800" dirty="0">
                <a:solidFill>
                  <a:schemeClr val="tx1">
                    <a:lumMod val="65000"/>
                    <a:lumOff val="35000"/>
                  </a:schemeClr>
                </a:solidFill>
              </a:rPr>
              <a:t>(e.g., socks and pants)</a:t>
            </a:r>
            <a:r>
              <a:rPr lang="en-US" sz="2000" dirty="0"/>
              <a:t>.</a:t>
            </a:r>
            <a:endParaRPr lang="en-US" sz="2000" dirty="0"/>
          </a:p>
          <a:p>
            <a:pPr lvl="1">
              <a:spcBef>
                <a:spcPts val="0"/>
              </a:spcBef>
            </a:pPr>
            <a:r>
              <a:rPr lang="en-US" sz="2000" dirty="0"/>
              <a:t>This process can be modeled by a DAG!</a:t>
            </a:r>
            <a:endParaRPr lang="en-US" sz="2000" dirty="0"/>
          </a:p>
        </p:txBody>
      </p:sp>
      <p:pic>
        <p:nvPicPr>
          <p:cNvPr id="4" name="图片 3"/>
          <p:cNvPicPr>
            <a:picLocks noChangeAspect="1"/>
          </p:cNvPicPr>
          <p:nvPr/>
        </p:nvPicPr>
        <p:blipFill rotWithShape="1">
          <a:blip r:embed="rId1"/>
          <a:srcRect l="1264" t="2590" r="1954" b="2084"/>
          <a:stretch>
            <a:fillRect/>
          </a:stretch>
        </p:blipFill>
        <p:spPr>
          <a:xfrm>
            <a:off x="4246179" y="4094633"/>
            <a:ext cx="4269170" cy="239823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文本框 4"/>
          <p:cNvSpPr txBox="1"/>
          <p:nvPr/>
        </p:nvSpPr>
        <p:spPr>
          <a:xfrm>
            <a:off x="628649" y="4462756"/>
            <a:ext cx="3312730" cy="830997"/>
          </a:xfrm>
          <a:prstGeom prst="rect">
            <a:avLst/>
          </a:prstGeom>
          <a:noFill/>
        </p:spPr>
        <p:txBody>
          <a:bodyPr wrap="square" rtlCol="0">
            <a:spAutoFit/>
          </a:bodyPr>
          <a:lstStyle/>
          <a:p>
            <a:r>
              <a:rPr lang="en-US" sz="2400" b="1" dirty="0">
                <a:solidFill>
                  <a:srgbClr val="C00000"/>
                </a:solidFill>
              </a:rPr>
              <a:t>What is a valid order to perform all the task?</a:t>
            </a:r>
            <a:endParaRPr 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1426BF5-B04D-42FB-BCD3-22CB2A64195C}"/>
                  </a:ext>
                </a:extLst>
              </p:cNvPr>
              <p:cNvSpPr>
                <a:spLocks noGrp="1"/>
              </p:cNvSpPr>
              <p:nvPr>
                <p:ph idx="1"/>
              </p:nvPr>
            </p:nvSpPr>
            <p:spPr>
              <a:xfrm>
                <a:off x="628650" y="1690688"/>
                <a:ext cx="7886700" cy="4802185"/>
              </a:xfrm>
            </p:spPr>
            <p:txBody>
              <a:bodyPr>
                <a:normAutofit/>
              </a:bodyPr>
              <a:lstStyle/>
              <a:p>
                <a:pPr>
                  <a:spcBef>
                    <a:spcPts val="600"/>
                  </a:spcBef>
                </a:pPr>
                <a:r>
                  <a:rPr lang="en-US" sz="2400" dirty="0"/>
                  <a:t>A </a:t>
                </a:r>
                <a:r>
                  <a:rPr lang="en-US" sz="2400" b="1" dirty="0">
                    <a:solidFill>
                      <a:schemeClr val="accent1">
                        <a:lumMod val="75000"/>
                      </a:schemeClr>
                    </a:solidFill>
                  </a:rPr>
                  <a:t>topological sort</a:t>
                </a:r>
                <a:r>
                  <a:rPr lang="en-US" sz="2400" dirty="0"/>
                  <a:t> of a DAG </a:t>
                </a:r>
                <a14:m>
                  <m:oMath xmlns:m="http://schemas.openxmlformats.org/officeDocument/2006/math">
                    <m:r>
                      <a:rPr lang="en-US" sz="2400" b="0" i="1" smtClean="0">
                        <a:latin typeface="Cambria Math" panose="02040503050406030204" pitchFamily="18" charset="0"/>
                      </a:rPr>
                      <m:t>𝐺</m:t>
                    </m:r>
                  </m:oMath>
                </a14:m>
                <a:r>
                  <a:rPr lang="en-US" sz="2400" dirty="0"/>
                  <a:t> is a </a:t>
                </a:r>
                <a:r>
                  <a:rPr lang="en-US" sz="2400" dirty="0">
                    <a:solidFill>
                      <a:srgbClr val="C00000"/>
                    </a:solidFill>
                  </a:rPr>
                  <a:t>linear ordering of its vertices</a:t>
                </a:r>
                <a:r>
                  <a:rPr lang="en-US" sz="2400" dirty="0"/>
                  <a:t> such that if </a:t>
                </a:r>
                <a14:m>
                  <m:oMath xmlns:m="http://schemas.openxmlformats.org/officeDocument/2006/math">
                    <m:r>
                      <a:rPr lang="en-US" sz="2400" i="1" dirty="0" smtClean="0">
                        <a:latin typeface="Cambria Math" panose="02040503050406030204" pitchFamily="18" charset="0"/>
                      </a:rPr>
                      <m:t>𝐺</m:t>
                    </m:r>
                  </m:oMath>
                </a14:m>
                <a:r>
                  <a:rPr lang="en-US" sz="2400" dirty="0"/>
                  <a:t> contains an edge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oMath>
                </a14:m>
                <a:r>
                  <a:rPr lang="en-US" sz="2400" dirty="0"/>
                  <a:t> then </a:t>
                </a:r>
                <a14:m>
                  <m:oMath xmlns:m="http://schemas.openxmlformats.org/officeDocument/2006/math">
                    <m:r>
                      <a:rPr lang="en-US" sz="2400" i="1" dirty="0" smtClean="0">
                        <a:latin typeface="Cambria Math" panose="02040503050406030204" pitchFamily="18" charset="0"/>
                      </a:rPr>
                      <m:t>𝑢</m:t>
                    </m:r>
                  </m:oMath>
                </a14:m>
                <a:r>
                  <a:rPr lang="en-US" sz="2400" dirty="0"/>
                  <a:t> appears before </a:t>
                </a:r>
                <a14:m>
                  <m:oMath xmlns:m="http://schemas.openxmlformats.org/officeDocument/2006/math">
                    <m:r>
                      <a:rPr lang="en-US" sz="2400" b="0" i="1" smtClean="0">
                        <a:latin typeface="Cambria Math" panose="02040503050406030204" pitchFamily="18" charset="0"/>
                      </a:rPr>
                      <m:t>𝑣</m:t>
                    </m:r>
                  </m:oMath>
                </a14:m>
                <a:r>
                  <a:rPr lang="en-US" sz="2400" dirty="0"/>
                  <a:t> in the ordering.</a:t>
                </a:r>
              </a:p>
              <a:p>
                <a:pPr>
                  <a:spcBef>
                    <a:spcPts val="600"/>
                  </a:spcBef>
                </a:pP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oMath>
                </a14:m>
                <a:r>
                  <a:rPr lang="en-US" sz="2400" dirty="0"/>
                  <a:t> defines a </a:t>
                </a:r>
                <a:r>
                  <a:rPr lang="en-US" sz="2400" i="1" dirty="0"/>
                  <a:t>partial order</a:t>
                </a:r>
                <a:r>
                  <a:rPr lang="en-US" sz="2400" dirty="0"/>
                  <a:t> over </a:t>
                </a:r>
                <a14:m>
                  <m:oMath xmlns:m="http://schemas.openxmlformats.org/officeDocument/2006/math">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oMath>
                </a14:m>
                <a:r>
                  <a:rPr lang="en-US" sz="2400" dirty="0"/>
                  <a:t>, a </a:t>
                </a:r>
                <a:r>
                  <a:rPr lang="en-US" sz="2400" b="1" dirty="0">
                    <a:solidFill>
                      <a:schemeClr val="accent1">
                        <a:lumMod val="75000"/>
                      </a:schemeClr>
                    </a:solidFill>
                  </a:rPr>
                  <a:t>topological sort </a:t>
                </a:r>
                <a:r>
                  <a:rPr lang="en-US" sz="2400" dirty="0"/>
                  <a:t>gives a </a:t>
                </a:r>
                <a:r>
                  <a:rPr lang="en-US" sz="2400" i="1" dirty="0"/>
                  <a:t>total order</a:t>
                </a:r>
                <a:r>
                  <a:rPr lang="en-US" sz="2400" dirty="0"/>
                  <a:t> over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𝐺</m:t>
                        </m:r>
                      </m:e>
                    </m:d>
                  </m:oMath>
                </a14:m>
                <a:r>
                  <a:rPr lang="en-US" sz="2400" dirty="0"/>
                  <a:t> satisfying </a:t>
                </a: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oMath>
                </a14:m>
                <a:r>
                  <a:rPr lang="en-US" sz="2400" dirty="0"/>
                  <a:t>.</a:t>
                </a:r>
              </a:p>
              <a:p>
                <a:pPr>
                  <a:spcBef>
                    <a:spcPts val="2400"/>
                  </a:spcBef>
                </a:pPr>
                <a:r>
                  <a:rPr lang="en-US" sz="2000" dirty="0"/>
                  <a:t>Topological sort is impossible if the graph contains a cycle.</a:t>
                </a:r>
              </a:p>
              <a:p>
                <a:pPr>
                  <a:spcBef>
                    <a:spcPts val="600"/>
                  </a:spcBef>
                </a:pPr>
                <a:r>
                  <a:rPr lang="en-US" sz="2000" dirty="0"/>
                  <a:t>A given graph may have multiple different valid topological ordering.</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273269" y="5929875"/>
            <a:ext cx="5507422" cy="56299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图片 4"/>
          <p:cNvPicPr>
            <a:picLocks noChangeAspect="1"/>
          </p:cNvPicPr>
          <p:nvPr/>
        </p:nvPicPr>
        <p:blipFill rotWithShape="1">
          <a:blip r:embed="rId3"/>
          <a:srcRect l="2287" t="2590" r="1953" b="2084"/>
          <a:stretch>
            <a:fillRect/>
          </a:stretch>
        </p:blipFill>
        <p:spPr>
          <a:xfrm>
            <a:off x="5931745" y="4824248"/>
            <a:ext cx="2938986" cy="16686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矩形 5"/>
          <p:cNvSpPr/>
          <p:nvPr/>
        </p:nvSpPr>
        <p:spPr>
          <a:xfrm>
            <a:off x="273269" y="5167312"/>
            <a:ext cx="5270938" cy="646331"/>
          </a:xfrm>
          <a:prstGeom prst="rect">
            <a:avLst/>
          </a:prstGeom>
        </p:spPr>
        <p:txBody>
          <a:bodyPr wrap="square">
            <a:spAutoFit/>
          </a:bodyPr>
          <a:lstStyle/>
          <a:p>
            <a:r>
              <a:rPr lang="en-US" dirty="0">
                <a:solidFill>
                  <a:schemeClr val="accent2">
                    <a:lumMod val="50000"/>
                  </a:schemeClr>
                </a:solidFill>
              </a:rPr>
              <a:t>A topological ordering arranges the vertices along a horizontal line so that all edges go “from left to right”.</a:t>
            </a:r>
            <a:endParaRPr lang="en-US" dirty="0">
              <a:solidFill>
                <a:schemeClr val="accent2">
                  <a:lumMod val="50000"/>
                </a:schemeClr>
              </a:solidFill>
            </a:endParaRPr>
          </a:p>
        </p:txBody>
      </p:sp>
      <p:sp>
        <p:nvSpPr>
          <p:cNvPr id="7" name="文本框 6"/>
          <p:cNvSpPr txBox="1"/>
          <p:nvPr/>
        </p:nvSpPr>
        <p:spPr>
          <a:xfrm>
            <a:off x="273269" y="4593415"/>
            <a:ext cx="5507422" cy="461665"/>
          </a:xfrm>
          <a:prstGeom prst="rect">
            <a:avLst/>
          </a:prstGeom>
          <a:noFill/>
        </p:spPr>
        <p:txBody>
          <a:bodyPr wrap="square" rtlCol="0">
            <a:spAutoFit/>
          </a:bodyPr>
          <a:lstStyle/>
          <a:p>
            <a:r>
              <a:rPr lang="en-US" sz="2400" b="1" dirty="0">
                <a:solidFill>
                  <a:srgbClr val="C00000"/>
                </a:solidFill>
              </a:rPr>
              <a:t>How to generate a topological ordering?</a:t>
            </a:r>
            <a:endParaRPr lang="en-US" sz="2400" b="1" dirty="0">
              <a:solidFill>
                <a:srgbClr val="C00000"/>
              </a:solidFill>
            </a:endParaRPr>
          </a:p>
        </p:txBody>
      </p:sp>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730510" y="251971"/>
              <a:ext cx="46598" cy="317018"/>
            </p14:xfrm>
          </p:contentPart>
        </mc:Choice>
        <mc:Fallback xmlns="">
          <p:pic>
            <p:nvPicPr>
              <p:cNvPr id="8" name="墨迹 7"/>
            </p:nvPicPr>
            <p:blipFill>
              <a:blip/>
            </p:blipFill>
            <p:spPr>
              <a:xfrm>
                <a:off x="3730510" y="251971"/>
                <a:ext cx="46598" cy="31701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3733251" y="257448"/>
              <a:ext cx="197353" cy="288261"/>
            </p14:xfrm>
          </p:contentPart>
        </mc:Choice>
        <mc:Fallback xmlns="">
          <p:pic>
            <p:nvPicPr>
              <p:cNvPr id="9" name="墨迹 8"/>
            </p:nvPicPr>
            <p:blipFill>
              <a:blip/>
            </p:blipFill>
            <p:spPr>
              <a:xfrm>
                <a:off x="3733251" y="257448"/>
                <a:ext cx="197353" cy="28826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3985424" y="224583"/>
              <a:ext cx="158978" cy="257277"/>
            </p14:xfrm>
          </p:contentPart>
        </mc:Choice>
        <mc:Fallback xmlns="">
          <p:pic>
            <p:nvPicPr>
              <p:cNvPr id="10" name="墨迹 9"/>
            </p:nvPicPr>
            <p:blipFill>
              <a:blip/>
            </p:blipFill>
            <p:spPr>
              <a:xfrm>
                <a:off x="3985424" y="224583"/>
                <a:ext cx="158978" cy="25727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4040244" y="304008"/>
              <a:ext cx="126086" cy="57515"/>
            </p14:xfrm>
          </p:contentPart>
        </mc:Choice>
        <mc:Fallback xmlns="">
          <p:pic>
            <p:nvPicPr>
              <p:cNvPr id="11" name="墨迹 10"/>
            </p:nvPicPr>
            <p:blipFill>
              <a:blip/>
            </p:blipFill>
            <p:spPr>
              <a:xfrm>
                <a:off x="4040244" y="304008"/>
                <a:ext cx="126086" cy="5751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4254043" y="210033"/>
              <a:ext cx="131568" cy="282954"/>
            </p14:xfrm>
          </p:contentPart>
        </mc:Choice>
        <mc:Fallback xmlns="">
          <p:pic>
            <p:nvPicPr>
              <p:cNvPr id="12" name="墨迹 11"/>
            </p:nvPicPr>
            <p:blipFill>
              <a:blip/>
            </p:blipFill>
            <p:spPr>
              <a:xfrm>
                <a:off x="4254043" y="210033"/>
                <a:ext cx="131568" cy="28295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4301668" y="361523"/>
              <a:ext cx="122317" cy="158852"/>
            </p14:xfrm>
          </p:contentPart>
        </mc:Choice>
        <mc:Fallback xmlns="">
          <p:pic>
            <p:nvPicPr>
              <p:cNvPr id="13" name="墨迹 12"/>
            </p:nvPicPr>
            <p:blipFill>
              <a:blip/>
            </p:blipFill>
            <p:spPr>
              <a:xfrm>
                <a:off x="4301668" y="361523"/>
                <a:ext cx="122317" cy="15885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4506215" y="317702"/>
              <a:ext cx="24669" cy="46560"/>
            </p14:xfrm>
          </p:contentPart>
        </mc:Choice>
        <mc:Fallback xmlns="">
          <p:pic>
            <p:nvPicPr>
              <p:cNvPr id="14" name="墨迹 13"/>
            </p:nvPicPr>
            <p:blipFill>
              <a:blip/>
            </p:blipFill>
            <p:spPr>
              <a:xfrm>
                <a:off x="4506215" y="317702"/>
                <a:ext cx="24669" cy="46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4533625" y="405345"/>
              <a:ext cx="105013" cy="59959"/>
            </p14:xfrm>
          </p:contentPart>
        </mc:Choice>
        <mc:Fallback xmlns="">
          <p:pic>
            <p:nvPicPr>
              <p:cNvPr id="15" name="墨迹 14"/>
            </p:nvPicPr>
            <p:blipFill>
              <a:blip/>
            </p:blipFill>
            <p:spPr>
              <a:xfrm>
                <a:off x="4533625" y="405345"/>
                <a:ext cx="105013" cy="5995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4714532" y="156112"/>
              <a:ext cx="166002" cy="62993"/>
            </p14:xfrm>
          </p:contentPart>
        </mc:Choice>
        <mc:Fallback xmlns="">
          <p:pic>
            <p:nvPicPr>
              <p:cNvPr id="16" name="墨迹 15"/>
            </p:nvPicPr>
            <p:blipFill>
              <a:blip/>
            </p:blipFill>
            <p:spPr>
              <a:xfrm>
                <a:off x="4714532" y="156112"/>
                <a:ext cx="166002" cy="6299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4688492" y="142418"/>
              <a:ext cx="117350" cy="286035"/>
            </p14:xfrm>
          </p:contentPart>
        </mc:Choice>
        <mc:Fallback xmlns="">
          <p:pic>
            <p:nvPicPr>
              <p:cNvPr id="17" name="墨迹 16"/>
            </p:nvPicPr>
            <p:blipFill>
              <a:blip/>
            </p:blipFill>
            <p:spPr>
              <a:xfrm>
                <a:off x="4688492" y="142418"/>
                <a:ext cx="117350" cy="28603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墨迹 17"/>
              <p14:cNvContentPartPr/>
              <p14:nvPr/>
            </p14:nvContentPartPr>
            <p14:xfrm>
              <a:off x="4763870" y="295792"/>
              <a:ext cx="21928" cy="251971"/>
            </p14:xfrm>
          </p:contentPart>
        </mc:Choice>
        <mc:Fallback xmlns="">
          <p:pic>
            <p:nvPicPr>
              <p:cNvPr id="18" name="墨迹 17"/>
            </p:nvPicPr>
            <p:blipFill>
              <a:blip/>
            </p:blipFill>
            <p:spPr>
              <a:xfrm>
                <a:off x="4763870" y="295792"/>
                <a:ext cx="21928" cy="25197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4785798" y="264295"/>
              <a:ext cx="197353" cy="277990"/>
            </p14:xfrm>
          </p:contentPart>
        </mc:Choice>
        <mc:Fallback xmlns="">
          <p:pic>
            <p:nvPicPr>
              <p:cNvPr id="19" name="墨迹 18"/>
            </p:nvPicPr>
            <p:blipFill>
              <a:blip/>
            </p:blipFill>
            <p:spPr>
              <a:xfrm>
                <a:off x="4785798" y="264295"/>
                <a:ext cx="197353" cy="27799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4994115" y="213627"/>
              <a:ext cx="95935" cy="41083"/>
            </p14:xfrm>
          </p:contentPart>
        </mc:Choice>
        <mc:Fallback xmlns="">
          <p:pic>
            <p:nvPicPr>
              <p:cNvPr id="20" name="墨迹 19"/>
            </p:nvPicPr>
            <p:blipFill>
              <a:blip/>
            </p:blipFill>
            <p:spPr>
              <a:xfrm>
                <a:off x="4994115" y="213627"/>
                <a:ext cx="95935" cy="4108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5010561" y="257448"/>
              <a:ext cx="5482" cy="286036"/>
            </p14:xfrm>
          </p:contentPart>
        </mc:Choice>
        <mc:Fallback xmlns="">
          <p:pic>
            <p:nvPicPr>
              <p:cNvPr id="21" name="墨迹 20"/>
            </p:nvPicPr>
            <p:blipFill>
              <a:blip/>
            </p:blipFill>
            <p:spPr>
              <a:xfrm>
                <a:off x="5010561" y="257448"/>
                <a:ext cx="5482" cy="28603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5065381" y="273881"/>
              <a:ext cx="153496" cy="302811"/>
            </p14:xfrm>
          </p:contentPart>
        </mc:Choice>
        <mc:Fallback xmlns="">
          <p:pic>
            <p:nvPicPr>
              <p:cNvPr id="22" name="墨迹 21"/>
            </p:nvPicPr>
            <p:blipFill>
              <a:blip/>
            </p:blipFill>
            <p:spPr>
              <a:xfrm>
                <a:off x="5065381" y="273881"/>
                <a:ext cx="153496" cy="30281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5043453" y="350568"/>
              <a:ext cx="158978" cy="112976"/>
            </p14:xfrm>
          </p:contentPart>
        </mc:Choice>
        <mc:Fallback xmlns="">
          <p:pic>
            <p:nvPicPr>
              <p:cNvPr id="23" name="墨迹 22"/>
            </p:nvPicPr>
            <p:blipFill>
              <a:blip/>
            </p:blipFill>
            <p:spPr>
              <a:xfrm>
                <a:off x="5043453" y="350568"/>
                <a:ext cx="158978" cy="11297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5359354" y="164329"/>
              <a:ext cx="173711" cy="246493"/>
            </p14:xfrm>
          </p:contentPart>
        </mc:Choice>
        <mc:Fallback xmlns="">
          <p:pic>
            <p:nvPicPr>
              <p:cNvPr id="24" name="墨迹 23"/>
            </p:nvPicPr>
            <p:blipFill>
              <a:blip/>
            </p:blipFill>
            <p:spPr>
              <a:xfrm>
                <a:off x="5359354" y="164329"/>
                <a:ext cx="173711" cy="24649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5421712" y="284837"/>
              <a:ext cx="164461" cy="239646"/>
            </p14:xfrm>
          </p:contentPart>
        </mc:Choice>
        <mc:Fallback xmlns="">
          <p:pic>
            <p:nvPicPr>
              <p:cNvPr id="25" name="墨迹 24"/>
            </p:nvPicPr>
            <p:blipFill>
              <a:blip/>
            </p:blipFill>
            <p:spPr>
              <a:xfrm>
                <a:off x="5421712" y="284837"/>
                <a:ext cx="164461" cy="23964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5723222" y="251971"/>
              <a:ext cx="98676" cy="265665"/>
            </p14:xfrm>
          </p:contentPart>
        </mc:Choice>
        <mc:Fallback xmlns="">
          <p:pic>
            <p:nvPicPr>
              <p:cNvPr id="26" name="墨迹 25"/>
            </p:nvPicPr>
            <p:blipFill>
              <a:blip/>
            </p:blipFill>
            <p:spPr>
              <a:xfrm>
                <a:off x="5723222" y="251971"/>
                <a:ext cx="98676" cy="26566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5860273" y="246493"/>
              <a:ext cx="113238" cy="192402"/>
            </p14:xfrm>
          </p:contentPart>
        </mc:Choice>
        <mc:Fallback xmlns="">
          <p:pic>
            <p:nvPicPr>
              <p:cNvPr id="27" name="墨迹 26"/>
            </p:nvPicPr>
            <p:blipFill>
              <a:blip/>
            </p:blipFill>
            <p:spPr>
              <a:xfrm>
                <a:off x="5860273" y="246493"/>
                <a:ext cx="113238" cy="19240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8" name="墨迹 27"/>
              <p14:cNvContentPartPr/>
              <p14:nvPr/>
            </p14:nvContentPartPr>
            <p14:xfrm>
              <a:off x="5920575" y="328658"/>
              <a:ext cx="38374" cy="202672"/>
            </p14:xfrm>
          </p:contentPart>
        </mc:Choice>
        <mc:Fallback xmlns="">
          <p:pic>
            <p:nvPicPr>
              <p:cNvPr id="28" name="墨迹 27"/>
            </p:nvPicPr>
            <p:blipFill>
              <a:blip/>
            </p:blipFill>
            <p:spPr>
              <a:xfrm>
                <a:off x="5920575" y="328658"/>
                <a:ext cx="38374" cy="20267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9" name="墨迹 28"/>
              <p14:cNvContentPartPr/>
              <p14:nvPr/>
            </p14:nvContentPartPr>
            <p14:xfrm>
              <a:off x="6008287" y="372479"/>
              <a:ext cx="41115" cy="46560"/>
            </p14:xfrm>
          </p:contentPart>
        </mc:Choice>
        <mc:Fallback xmlns="">
          <p:pic>
            <p:nvPicPr>
              <p:cNvPr id="29" name="墨迹 28"/>
            </p:nvPicPr>
            <p:blipFill>
              <a:blip/>
            </p:blipFill>
            <p:spPr>
              <a:xfrm>
                <a:off x="6008287" y="372479"/>
                <a:ext cx="41115" cy="465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0" name="墨迹 29"/>
              <p14:cNvContentPartPr/>
              <p14:nvPr/>
            </p14:nvContentPartPr>
            <p14:xfrm>
              <a:off x="6178230" y="262926"/>
              <a:ext cx="10964" cy="243070"/>
            </p14:xfrm>
          </p:contentPart>
        </mc:Choice>
        <mc:Fallback xmlns="">
          <p:pic>
            <p:nvPicPr>
              <p:cNvPr id="30" name="墨迹 29"/>
            </p:nvPicPr>
            <p:blipFill>
              <a:blip/>
            </p:blipFill>
            <p:spPr>
              <a:xfrm>
                <a:off x="6178230" y="262926"/>
                <a:ext cx="10964" cy="2430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1" name="墨迹 30"/>
              <p14:cNvContentPartPr/>
              <p14:nvPr/>
            </p14:nvContentPartPr>
            <p14:xfrm>
              <a:off x="6205640" y="158851"/>
              <a:ext cx="230244" cy="459950"/>
            </p14:xfrm>
          </p:contentPart>
        </mc:Choice>
        <mc:Fallback xmlns="">
          <p:pic>
            <p:nvPicPr>
              <p:cNvPr id="31" name="墨迹 30"/>
            </p:nvPicPr>
            <p:blipFill>
              <a:blip/>
            </p:blipFill>
            <p:spPr>
              <a:xfrm>
                <a:off x="6205640" y="158851"/>
                <a:ext cx="230244" cy="4599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2" name="墨迹 31"/>
              <p14:cNvContentPartPr/>
              <p14:nvPr/>
            </p14:nvContentPartPr>
            <p14:xfrm>
              <a:off x="6216604" y="251971"/>
              <a:ext cx="142532" cy="284837"/>
            </p14:xfrm>
          </p:contentPart>
        </mc:Choice>
        <mc:Fallback xmlns="">
          <p:pic>
            <p:nvPicPr>
              <p:cNvPr id="32" name="墨迹 31"/>
            </p:nvPicPr>
            <p:blipFill>
              <a:blip/>
            </p:blipFill>
            <p:spPr>
              <a:xfrm>
                <a:off x="6216604" y="251971"/>
                <a:ext cx="142532" cy="28483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墨迹 32"/>
              <p14:cNvContentPartPr/>
              <p14:nvPr/>
            </p14:nvContentPartPr>
            <p14:xfrm>
              <a:off x="3459151" y="4283511"/>
              <a:ext cx="2077683" cy="164329"/>
            </p14:xfrm>
          </p:contentPart>
        </mc:Choice>
        <mc:Fallback xmlns="">
          <p:pic>
            <p:nvPicPr>
              <p:cNvPr id="33" name="墨迹 32"/>
            </p:nvPicPr>
            <p:blipFill>
              <a:blip/>
            </p:blipFill>
            <p:spPr>
              <a:xfrm>
                <a:off x="3459151" y="4283511"/>
                <a:ext cx="2077683" cy="16432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59EE189-A4DA-4E30-94C1-4EF8DB757552}"/>
                  </a:ext>
                </a:extLst>
              </p:cNvPr>
              <p:cNvSpPr>
                <a:spLocks noGrp="1"/>
              </p:cNvSpPr>
              <p:nvPr>
                <p:ph idx="1"/>
              </p:nvPr>
            </p:nvSpPr>
            <p:spPr>
              <a:xfrm>
                <a:off x="628650" y="1690688"/>
                <a:ext cx="8515350" cy="4802185"/>
              </a:xfrm>
            </p:spPr>
            <p:txBody>
              <a:bodyPr>
                <a:normAutofit/>
              </a:bodyPr>
              <a:lstStyle/>
              <a:p>
                <a:pPr>
                  <a:spcBef>
                    <a:spcPts val="600"/>
                  </a:spcBef>
                </a:pPr>
                <a:r>
                  <a:rPr lang="en-US" sz="2000" dirty="0"/>
                  <a:t>A </a:t>
                </a:r>
                <a:r>
                  <a:rPr lang="en-US" sz="2000" b="1" dirty="0">
                    <a:solidFill>
                      <a:schemeClr val="accent1">
                        <a:lumMod val="75000"/>
                      </a:schemeClr>
                    </a:solidFill>
                  </a:rPr>
                  <a:t>topological sort</a:t>
                </a:r>
                <a:r>
                  <a:rPr lang="en-US" sz="2000" dirty="0"/>
                  <a:t> of a DAG </a:t>
                </a:r>
                <a14:m>
                  <m:oMath xmlns:m="http://schemas.openxmlformats.org/officeDocument/2006/math">
                    <m:r>
                      <a:rPr lang="en-US" sz="2000" i="1" smtClean="0">
                        <a:solidFill>
                          <a:schemeClr val="tx1"/>
                        </a:solidFill>
                        <a:latin typeface="Cambria Math" panose="02040503050406030204" pitchFamily="18" charset="0"/>
                      </a:rPr>
                      <m:t>𝐺</m:t>
                    </m:r>
                  </m:oMath>
                </a14:m>
                <a:r>
                  <a:rPr lang="en-US" sz="2000" dirty="0">
                    <a:solidFill>
                      <a:schemeClr val="tx1"/>
                    </a:solidFill>
                  </a:rPr>
                  <a:t> is a linear ordering of its vertices such </a:t>
                </a:r>
                <a:r>
                  <a:rPr lang="en-US" sz="2000" dirty="0"/>
                  <a:t>that:</a:t>
                </a:r>
                <a:br>
                  <a:rPr lang="en-US" sz="2000" dirty="0"/>
                </a:br>
                <a:r>
                  <a:rPr lang="en-US" sz="2000" dirty="0"/>
                  <a:t>if </a:t>
                </a:r>
                <a14:m>
                  <m:oMath xmlns:m="http://schemas.openxmlformats.org/officeDocument/2006/math">
                    <m:r>
                      <a:rPr lang="en-US" sz="2000" i="1" dirty="0">
                        <a:latin typeface="Cambria Math" panose="02040503050406030204" pitchFamily="18" charset="0"/>
                      </a:rPr>
                      <m:t>𝐺</m:t>
                    </m:r>
                  </m:oMath>
                </a14:m>
                <a:r>
                  <a:rPr lang="en-US" sz="2000" dirty="0"/>
                  <a:t> contains an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then </a:t>
                </a:r>
                <a14:m>
                  <m:oMath xmlns:m="http://schemas.openxmlformats.org/officeDocument/2006/math">
                    <m:r>
                      <a:rPr lang="en-US" sz="2000" i="1" dirty="0">
                        <a:latin typeface="Cambria Math" panose="02040503050406030204" pitchFamily="18" charset="0"/>
                      </a:rPr>
                      <m:t>𝑢</m:t>
                    </m:r>
                  </m:oMath>
                </a14:m>
                <a:r>
                  <a:rPr lang="en-US" sz="2000" dirty="0"/>
                  <a:t> appears before </a:t>
                </a:r>
                <a14:m>
                  <m:oMath xmlns:m="http://schemas.openxmlformats.org/officeDocument/2006/math">
                    <m:r>
                      <a:rPr lang="en-US" sz="2000" i="1">
                        <a:latin typeface="Cambria Math" panose="02040503050406030204" pitchFamily="18" charset="0"/>
                      </a:rPr>
                      <m:t>𝑣</m:t>
                    </m:r>
                  </m:oMath>
                </a14:m>
                <a:r>
                  <a:rPr lang="en-US" sz="2000" dirty="0"/>
                  <a:t> in the ordering.</a:t>
                </a:r>
              </a:p>
              <a:p>
                <a:pPr>
                  <a:spcBef>
                    <a:spcPts val="600"/>
                  </a:spcBef>
                </a:pPr>
                <a:r>
                  <a:rPr lang="en-US" sz="2000" dirty="0"/>
                  <a:t>Directed graphs containing cycles have no topological ordering.</a:t>
                </a:r>
                <a:br>
                  <a:rPr lang="en-US" sz="2000" dirty="0"/>
                </a:br>
                <a:r>
                  <a:rPr lang="en-US" sz="2000" b="1" dirty="0">
                    <a:solidFill>
                      <a:srgbClr val="C00000"/>
                    </a:solidFill>
                  </a:rPr>
                  <a:t>Q</a:t>
                </a:r>
                <a:r>
                  <a:rPr lang="en-US" sz="2000" dirty="0"/>
                  <a:t>: Does every DAG has a topological ordering?</a:t>
                </a:r>
                <a:br>
                  <a:rPr lang="en-US" sz="2000" dirty="0"/>
                </a:br>
                <a:r>
                  <a:rPr lang="en-US" sz="2000" b="1" dirty="0">
                    <a:solidFill>
                      <a:srgbClr val="C00000"/>
                    </a:solidFill>
                  </a:rPr>
                  <a:t>Q</a:t>
                </a:r>
                <a:r>
                  <a:rPr lang="en-US" sz="2000" dirty="0"/>
                  <a:t>: How to tell if a directed graph is acyclic? If acyclic, how to do topo-sort?</a:t>
                </a:r>
              </a:p>
              <a:p>
                <a:pPr>
                  <a:spcBef>
                    <a:spcPts val="600"/>
                  </a:spcBef>
                </a:pPr>
                <a:r>
                  <a:rPr lang="en-US" sz="2000" b="1" dirty="0">
                    <a:solidFill>
                      <a:schemeClr val="accent6">
                        <a:lumMod val="75000"/>
                      </a:schemeClr>
                    </a:solidFill>
                  </a:rPr>
                  <a:t>Lemma 1</a:t>
                </a:r>
                <a:r>
                  <a:rPr lang="en-US" sz="2000" b="1" dirty="0"/>
                  <a:t>:</a:t>
                </a:r>
                <a:r>
                  <a:rPr lang="en-US" sz="2000" dirty="0"/>
                  <a:t> </a:t>
                </a:r>
                <a:r>
                  <a:rPr lang="en-US" sz="2000" u="sng" dirty="0">
                    <a:solidFill>
                      <a:schemeClr val="accent6">
                        <a:lumMod val="50000"/>
                      </a:schemeClr>
                    </a:solidFill>
                  </a:rPr>
                  <a:t>Directed graph </a:t>
                </a:r>
                <a14:m>
                  <m:oMath xmlns:m="http://schemas.openxmlformats.org/officeDocument/2006/math">
                    <m:r>
                      <a:rPr lang="en-US" sz="2000" i="1" u="sng" dirty="0" smtClean="0">
                        <a:solidFill>
                          <a:schemeClr val="accent6">
                            <a:lumMod val="50000"/>
                          </a:schemeClr>
                        </a:solidFill>
                        <a:latin typeface="Cambria Math" panose="02040503050406030204" pitchFamily="18" charset="0"/>
                      </a:rPr>
                      <m:t>𝐺</m:t>
                    </m:r>
                  </m:oMath>
                </a14:m>
                <a:r>
                  <a:rPr lang="en-US" sz="2000" u="sng" dirty="0">
                    <a:solidFill>
                      <a:schemeClr val="accent6">
                        <a:lumMod val="50000"/>
                      </a:schemeClr>
                    </a:solidFill>
                  </a:rPr>
                  <a:t> is acyclic </a:t>
                </a:r>
                <a:r>
                  <a:rPr lang="en-US" sz="2000" u="sng" dirty="0" err="1">
                    <a:solidFill>
                      <a:schemeClr val="accent6">
                        <a:lumMod val="50000"/>
                      </a:schemeClr>
                    </a:solidFill>
                  </a:rPr>
                  <a:t>iff</a:t>
                </a:r>
                <a:r>
                  <a:rPr lang="en-US" sz="2000" u="sng" dirty="0">
                    <a:solidFill>
                      <a:schemeClr val="accent6">
                        <a:lumMod val="50000"/>
                      </a:schemeClr>
                    </a:solidFill>
                  </a:rPr>
                  <a:t> a DFS of </a:t>
                </a:r>
                <a14:m>
                  <m:oMath xmlns:m="http://schemas.openxmlformats.org/officeDocument/2006/math">
                    <m:r>
                      <a:rPr lang="en-US" sz="2000" i="1" u="sng" dirty="0" smtClean="0">
                        <a:solidFill>
                          <a:schemeClr val="accent6">
                            <a:lumMod val="50000"/>
                          </a:schemeClr>
                        </a:solidFill>
                        <a:latin typeface="Cambria Math" panose="02040503050406030204" pitchFamily="18" charset="0"/>
                      </a:rPr>
                      <m:t>𝐺</m:t>
                    </m:r>
                  </m:oMath>
                </a14:m>
                <a:r>
                  <a:rPr lang="en-US" sz="2000" u="sng" dirty="0">
                    <a:solidFill>
                      <a:schemeClr val="accent6">
                        <a:lumMod val="50000"/>
                      </a:schemeClr>
                    </a:solidFill>
                  </a:rPr>
                  <a:t> yields no back edges</a:t>
                </a:r>
                <a:r>
                  <a:rPr lang="en-US" sz="2000" dirty="0"/>
                  <a:t>.</a:t>
                </a:r>
              </a:p>
              <a:p>
                <a:pPr>
                  <a:spcBef>
                    <a:spcPts val="600"/>
                  </a:spcBef>
                </a:pPr>
                <a:r>
                  <a:rPr lang="en-US" sz="2000" b="1" dirty="0"/>
                  <a:t>Proof of [==&gt;]:</a:t>
                </a:r>
              </a:p>
              <a:p>
                <a:pPr>
                  <a:spcBef>
                    <a:spcPts val="600"/>
                  </a:spcBef>
                </a:pPr>
                <a:r>
                  <a:rPr lang="en-US" sz="2000" dirty="0"/>
                  <a:t>For the sake of contradiction, assume DFS yields back edge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a:t>
                </a:r>
              </a:p>
              <a:p>
                <a:pPr>
                  <a:spcBef>
                    <a:spcPts val="600"/>
                  </a:spcBef>
                </a:pPr>
                <a:r>
                  <a:rPr lang="en-US" sz="2000" dirty="0"/>
                  <a:t>So </a:t>
                </a:r>
                <a14:m>
                  <m:oMath xmlns:m="http://schemas.openxmlformats.org/officeDocument/2006/math">
                    <m:r>
                      <a:rPr lang="en-US" sz="2000" i="1" dirty="0" smtClean="0">
                        <a:latin typeface="Cambria Math" panose="02040503050406030204" pitchFamily="18" charset="0"/>
                      </a:rPr>
                      <m:t>𝑣</m:t>
                    </m:r>
                  </m:oMath>
                </a14:m>
                <a:r>
                  <a:rPr lang="en-US" sz="2000" dirty="0"/>
                  <a:t> is ancestor of </a:t>
                </a:r>
                <a14:m>
                  <m:oMath xmlns:m="http://schemas.openxmlformats.org/officeDocument/2006/math">
                    <m:r>
                      <a:rPr lang="en-US" sz="2000" i="1" dirty="0" smtClean="0">
                        <a:latin typeface="Cambria Math" panose="02040503050406030204" pitchFamily="18" charset="0"/>
                      </a:rPr>
                      <m:t>𝑢</m:t>
                    </m:r>
                  </m:oMath>
                </a14:m>
                <a:r>
                  <a:rPr lang="en-US" sz="2000" dirty="0"/>
                  <a:t> in DFS forest, meaning a path from </a:t>
                </a:r>
                <a14:m>
                  <m:oMath xmlns:m="http://schemas.openxmlformats.org/officeDocument/2006/math">
                    <m:r>
                      <a:rPr lang="en-US" sz="2000" i="1" dirty="0" smtClean="0">
                        <a:latin typeface="Cambria Math" panose="02040503050406030204" pitchFamily="18" charset="0"/>
                      </a:rPr>
                      <m:t>𝑣</m:t>
                    </m:r>
                  </m:oMath>
                </a14:m>
                <a:r>
                  <a:rPr lang="en-US" sz="2000" dirty="0"/>
                  <a:t> to </a:t>
                </a:r>
                <a14:m>
                  <m:oMath xmlns:m="http://schemas.openxmlformats.org/officeDocument/2006/math">
                    <m:r>
                      <a:rPr lang="en-US" sz="2000" i="1" dirty="0" smtClean="0">
                        <a:latin typeface="Cambria Math" panose="02040503050406030204" pitchFamily="18" charset="0"/>
                      </a:rPr>
                      <m:t>𝑢</m:t>
                    </m:r>
                  </m:oMath>
                </a14:m>
                <a:r>
                  <a:rPr lang="en-US" sz="2000" dirty="0"/>
                  <a:t> in </a:t>
                </a:r>
                <a14:m>
                  <m:oMath xmlns:m="http://schemas.openxmlformats.org/officeDocument/2006/math">
                    <m:r>
                      <a:rPr lang="en-US" sz="2000" i="1" dirty="0" smtClean="0">
                        <a:latin typeface="Cambria Math" panose="02040503050406030204" pitchFamily="18" charset="0"/>
                      </a:rPr>
                      <m:t>𝐺</m:t>
                    </m:r>
                  </m:oMath>
                </a14:m>
                <a:r>
                  <a:rPr lang="en-US" sz="2000" dirty="0"/>
                  <a:t>.</a:t>
                </a:r>
              </a:p>
              <a:p>
                <a:pPr>
                  <a:spcBef>
                    <a:spcPts val="600"/>
                  </a:spcBef>
                </a:pPr>
                <a:r>
                  <a:rPr lang="en-US" sz="2000" dirty="0"/>
                  <a:t>But together with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this creates a cycle. Contradiction!</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644" t="-1269"/>
                </a:stretch>
              </a:blipFill>
            </p:spPr>
            <p:txBody>
              <a:bodyPr/>
              <a:lstStyle/>
              <a:p>
                <a:r>
                  <a:rPr lang="en-US">
                    <a:noFill/>
                  </a:rPr>
                  <a:t> </a:t>
                </a:r>
                <a:endParaRPr lang="en-US">
                  <a:noFill/>
                </a:endParaRPr>
              </a:p>
            </p:txBody>
          </p:sp>
        </mc:Fallback>
      </mc:AlternateContent>
      <p:grpSp>
        <p:nvGrpSpPr>
          <p:cNvPr id="18" name="组合 17"/>
          <p:cNvGrpSpPr/>
          <p:nvPr/>
        </p:nvGrpSpPr>
        <p:grpSpPr>
          <a:xfrm>
            <a:off x="2891706" y="5167312"/>
            <a:ext cx="3360587" cy="461665"/>
            <a:chOff x="2891706" y="5167312"/>
            <a:chExt cx="3360587" cy="461665"/>
          </a:xfrm>
        </p:grpSpPr>
        <mc:AlternateContent xmlns:mc="http://schemas.openxmlformats.org/markup-compatibility/2006">
          <mc:Choice xmlns:a14="http://schemas.microsoft.com/office/drawing/2010/main" Requires="a14">
            <p:sp>
              <p:nvSpPr>
                <p:cNvPr id="7" name="椭圆 6">
                  <a:extLst>
                    <a:ext uri="{FF2B5EF4-FFF2-40B4-BE49-F238E27FC236}">
                      <a14:artisticCrisscrossEtching id="{09227016-CF2B-470F-AE46-26C239CF1D42}"/>
                    </a:ext>
                  </a:extLst>
                </p:cNvPr>
                <p:cNvSpPr/>
                <p:nvPr/>
              </p:nvSpPr>
              <p:spPr>
                <a:xfrm>
                  <a:off x="3407788" y="5265295"/>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7" name="椭圆 6"/>
                <p:cNvSpPr>
                  <a:spLocks noRot="1" noChangeAspect="1" noMove="1" noResize="1" noEditPoints="1" noAdjustHandles="1" noChangeArrowheads="1" noChangeShapeType="1" noTextEdit="1"/>
                </p:cNvSpPr>
                <p:nvPr/>
              </p:nvSpPr>
              <p:spPr>
                <a:xfrm>
                  <a:off x="3407788" y="5265295"/>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4:artisticCrisscrossEtching id="{1C0F26EE-8918-43F2-9122-E22CA1722F02}"/>
                    </a:ext>
                  </a:extLst>
                </p:cNvPr>
                <p:cNvSpPr/>
                <p:nvPr/>
              </p:nvSpPr>
              <p:spPr>
                <a:xfrm>
                  <a:off x="4287552" y="5265295"/>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4287552" y="5265295"/>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p:cxnSp>
          <p:nvCxnSpPr>
            <p:cNvPr id="9" name="直接箭头连接符 8"/>
            <p:cNvCxnSpPr>
              <a:stCxn id="5" idx="6"/>
              <a:endCxn id="7" idx="2"/>
            </p:cNvCxnSpPr>
            <p:nvPr/>
          </p:nvCxnSpPr>
          <p:spPr>
            <a:xfrm>
              <a:off x="2891706" y="5447136"/>
              <a:ext cx="5160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6"/>
              <a:endCxn id="8" idx="2"/>
            </p:cNvCxnSpPr>
            <p:nvPr/>
          </p:nvCxnSpPr>
          <p:spPr>
            <a:xfrm>
              <a:off x="3771470" y="5447136"/>
              <a:ext cx="5160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6"/>
            </p:cNvCxnSpPr>
            <p:nvPr/>
          </p:nvCxnSpPr>
          <p:spPr>
            <a:xfrm>
              <a:off x="4651234" y="5447136"/>
              <a:ext cx="516082" cy="1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6" idx="2"/>
            </p:cNvCxnSpPr>
            <p:nvPr/>
          </p:nvCxnSpPr>
          <p:spPr>
            <a:xfrm>
              <a:off x="5782100" y="5452074"/>
              <a:ext cx="4701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62764" y="5167312"/>
              <a:ext cx="623889" cy="461665"/>
            </a:xfrm>
            <a:prstGeom prst="rect">
              <a:avLst/>
            </a:prstGeom>
            <a:noFill/>
          </p:spPr>
          <p:txBody>
            <a:bodyPr wrap="none" rtlCol="0">
              <a:spAutoFit/>
            </a:bodyPr>
            <a:lstStyle/>
            <a:p>
              <a:r>
                <a:rPr lang="en-US" sz="2400" b="1" dirty="0"/>
                <a:t>……</a:t>
              </a:r>
              <a:endParaRPr lang="en-US" sz="2400" b="1" dirty="0"/>
            </a:p>
          </p:txBody>
        </p:sp>
      </p:grpSp>
      <p:grpSp>
        <p:nvGrpSpPr>
          <p:cNvPr id="19" name="组合 18"/>
          <p:cNvGrpSpPr/>
          <p:nvPr/>
        </p:nvGrpSpPr>
        <p:grpSpPr>
          <a:xfrm>
            <a:off x="2528024" y="5265295"/>
            <a:ext cx="4087951" cy="368621"/>
            <a:chOff x="2528024" y="5265295"/>
            <a:chExt cx="4087951" cy="368621"/>
          </a:xfrm>
        </p:grpSpPr>
        <mc:AlternateContent xmlns:mc="http://schemas.openxmlformats.org/markup-compatibility/2006">
          <mc:Choice xmlns:a14="http://schemas.microsoft.com/office/drawing/2010/main" Requires="a14">
            <p:sp>
              <p:nvSpPr>
                <p:cNvPr id="5" name="椭圆 4">
                  <a:extLst>
                    <a:ext uri="{FF2B5EF4-FFF2-40B4-BE49-F238E27FC236}">
                      <a14:artisticCrisscrossEtching id="{4AD229A7-25DD-4714-93D5-E56EC6340111}"/>
                    </a:ext>
                  </a:extLst>
                </p:cNvPr>
                <p:cNvSpPr/>
                <p:nvPr/>
              </p:nvSpPr>
              <p:spPr>
                <a:xfrm>
                  <a:off x="2528024" y="5265295"/>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p:sp>
              <p:nvSpPr>
                <p:cNvPr id="5" name="椭圆 4"/>
                <p:cNvSpPr>
                  <a:spLocks noRot="1" noChangeAspect="1" noMove="1" noResize="1" noEditPoints="1" noAdjustHandles="1" noChangeArrowheads="1" noChangeShapeType="1" noTextEdit="1"/>
                </p:cNvSpPr>
                <p:nvPr/>
              </p:nvSpPr>
              <p:spPr>
                <a:xfrm>
                  <a:off x="2528024" y="5265295"/>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椭圆 5">
                  <a:extLst>
                    <a:ext uri="{FF2B5EF4-FFF2-40B4-BE49-F238E27FC236}">
                      <a14:artisticCrisscrossEtching id="{21D43D78-4C97-4A80-976D-35481F4995B5}"/>
                    </a:ext>
                  </a:extLst>
                </p:cNvPr>
                <p:cNvSpPr/>
                <p:nvPr/>
              </p:nvSpPr>
              <p:spPr>
                <a:xfrm>
                  <a:off x="6252293" y="5270233"/>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252293" y="5270233"/>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p:cxnSp>
          <p:nvCxnSpPr>
            <p:cNvPr id="16" name="连接符: 曲线 15"/>
            <p:cNvCxnSpPr>
              <a:stCxn id="6" idx="4"/>
              <a:endCxn id="5" idx="4"/>
            </p:cNvCxnSpPr>
            <p:nvPr/>
          </p:nvCxnSpPr>
          <p:spPr>
            <a:xfrm rot="5400000" flipH="1">
              <a:off x="4569531" y="3769312"/>
              <a:ext cx="4938" cy="3724269"/>
            </a:xfrm>
            <a:prstGeom prst="curvedConnector3">
              <a:avLst>
                <a:gd name="adj1" fmla="val -4629405"/>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5103755" y="3615239"/>
              <a:ext cx="572870" cy="54776"/>
            </p14:xfrm>
          </p:contentPart>
        </mc:Choice>
        <mc:Fallback xmlns="">
          <p:pic>
            <p:nvPicPr>
              <p:cNvPr id="4" name="墨迹 3"/>
            </p:nvPicPr>
            <p:blipFill>
              <a:blip/>
            </p:blipFill>
            <p:spPr>
              <a:xfrm>
                <a:off x="5103755" y="3615239"/>
                <a:ext cx="572870" cy="5477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墨迹 13"/>
              <p14:cNvContentPartPr/>
              <p14:nvPr/>
            </p14:nvContentPartPr>
            <p14:xfrm>
              <a:off x="5120201" y="3757658"/>
              <a:ext cx="93194" cy="164158"/>
            </p14:xfrm>
          </p:contentPart>
        </mc:Choice>
        <mc:Fallback xmlns="">
          <p:pic>
            <p:nvPicPr>
              <p:cNvPr id="14" name="墨迹 13"/>
            </p:nvPicPr>
            <p:blipFill>
              <a:blip/>
            </p:blipFill>
            <p:spPr>
              <a:xfrm>
                <a:off x="5120201" y="3757658"/>
                <a:ext cx="93194" cy="16415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5" name="墨迹 14"/>
              <p14:cNvContentPartPr/>
              <p14:nvPr/>
            </p14:nvContentPartPr>
            <p14:xfrm>
              <a:off x="5207913" y="3763135"/>
              <a:ext cx="43856" cy="138995"/>
            </p14:xfrm>
          </p:contentPart>
        </mc:Choice>
        <mc:Fallback xmlns="">
          <p:pic>
            <p:nvPicPr>
              <p:cNvPr id="15" name="墨迹 14"/>
            </p:nvPicPr>
            <p:blipFill>
              <a:blip/>
            </p:blipFill>
            <p:spPr>
              <a:xfrm>
                <a:off x="5207913" y="3763135"/>
                <a:ext cx="43856" cy="1389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7" name="墨迹 16"/>
              <p14:cNvContentPartPr/>
              <p14:nvPr/>
            </p14:nvContentPartPr>
            <p14:xfrm>
              <a:off x="5224359" y="3761081"/>
              <a:ext cx="167202" cy="213286"/>
            </p14:xfrm>
          </p:contentPart>
        </mc:Choice>
        <mc:Fallback xmlns="">
          <p:pic>
            <p:nvPicPr>
              <p:cNvPr id="17" name="墨迹 16"/>
            </p:nvPicPr>
            <p:blipFill>
              <a:blip/>
            </p:blipFill>
            <p:spPr>
              <a:xfrm>
                <a:off x="5224359" y="3761081"/>
                <a:ext cx="167202" cy="21328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0" name="墨迹 19"/>
              <p14:cNvContentPartPr/>
              <p14:nvPr/>
            </p14:nvContentPartPr>
            <p14:xfrm>
              <a:off x="5462827" y="3754919"/>
              <a:ext cx="41115" cy="57515"/>
            </p14:xfrm>
          </p:contentPart>
        </mc:Choice>
        <mc:Fallback xmlns="">
          <p:pic>
            <p:nvPicPr>
              <p:cNvPr id="20" name="墨迹 19"/>
            </p:nvPicPr>
            <p:blipFill>
              <a:blip/>
            </p:blipFill>
            <p:spPr>
              <a:xfrm>
                <a:off x="5462827" y="3754919"/>
                <a:ext cx="41115" cy="575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1" name="墨迹 20"/>
              <p14:cNvContentPartPr/>
              <p14:nvPr/>
            </p14:nvContentPartPr>
            <p14:xfrm>
              <a:off x="5421712" y="3823389"/>
              <a:ext cx="117863" cy="21911"/>
            </p14:xfrm>
          </p:contentPart>
        </mc:Choice>
        <mc:Fallback xmlns="">
          <p:pic>
            <p:nvPicPr>
              <p:cNvPr id="21" name="墨迹 20"/>
            </p:nvPicPr>
            <p:blipFill>
              <a:blip/>
            </p:blipFill>
            <p:spPr>
              <a:xfrm>
                <a:off x="5421712" y="3823389"/>
                <a:ext cx="117863" cy="2191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2" name="墨迹 21"/>
              <p14:cNvContentPartPr/>
              <p14:nvPr/>
            </p14:nvContentPartPr>
            <p14:xfrm>
              <a:off x="5467452" y="3817912"/>
              <a:ext cx="113238" cy="153373"/>
            </p14:xfrm>
          </p:contentPart>
        </mc:Choice>
        <mc:Fallback xmlns="">
          <p:pic>
            <p:nvPicPr>
              <p:cNvPr id="22" name="墨迹 21"/>
            </p:nvPicPr>
            <p:blipFill>
              <a:blip/>
            </p:blipFill>
            <p:spPr>
              <a:xfrm>
                <a:off x="5467452" y="3817912"/>
                <a:ext cx="113238" cy="15337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3" name="墨迹 22"/>
              <p14:cNvContentPartPr/>
              <p14:nvPr/>
            </p14:nvContentPartPr>
            <p14:xfrm>
              <a:off x="5596451" y="3631672"/>
              <a:ext cx="133624" cy="153374"/>
            </p14:xfrm>
          </p:contentPart>
        </mc:Choice>
        <mc:Fallback xmlns="">
          <p:pic>
            <p:nvPicPr>
              <p:cNvPr id="23" name="墨迹 22"/>
            </p:nvPicPr>
            <p:blipFill>
              <a:blip/>
            </p:blipFill>
            <p:spPr>
              <a:xfrm>
                <a:off x="5596451" y="3631672"/>
                <a:ext cx="133624" cy="15337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4" name="墨迹 23"/>
              <p14:cNvContentPartPr/>
              <p14:nvPr/>
            </p14:nvContentPartPr>
            <p14:xfrm>
              <a:off x="5617009" y="3801479"/>
              <a:ext cx="199408" cy="164329"/>
            </p14:xfrm>
          </p:contentPart>
        </mc:Choice>
        <mc:Fallback xmlns="">
          <p:pic>
            <p:nvPicPr>
              <p:cNvPr id="24" name="墨迹 23"/>
            </p:nvPicPr>
            <p:blipFill>
              <a:blip/>
            </p:blipFill>
            <p:spPr>
              <a:xfrm>
                <a:off x="5617009" y="3801479"/>
                <a:ext cx="199408" cy="16432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5" name="墨迹 24"/>
              <p14:cNvContentPartPr/>
              <p14:nvPr/>
            </p14:nvContentPartPr>
            <p14:xfrm>
              <a:off x="5937021" y="3637150"/>
              <a:ext cx="45912" cy="145157"/>
            </p14:xfrm>
          </p:contentPart>
        </mc:Choice>
        <mc:Fallback xmlns="">
          <p:pic>
            <p:nvPicPr>
              <p:cNvPr id="25" name="墨迹 24"/>
            </p:nvPicPr>
            <p:blipFill>
              <a:blip/>
            </p:blipFill>
            <p:spPr>
              <a:xfrm>
                <a:off x="5937021" y="3637150"/>
                <a:ext cx="45912" cy="14515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6" name="墨迹 25"/>
              <p14:cNvContentPartPr/>
              <p14:nvPr/>
            </p14:nvContentPartPr>
            <p14:xfrm>
              <a:off x="5887683" y="3735747"/>
              <a:ext cx="16446" cy="136770"/>
            </p14:xfrm>
          </p:contentPart>
        </mc:Choice>
        <mc:Fallback xmlns="">
          <p:pic>
            <p:nvPicPr>
              <p:cNvPr id="26" name="墨迹 25"/>
            </p:nvPicPr>
            <p:blipFill>
              <a:blip/>
            </p:blipFill>
            <p:spPr>
              <a:xfrm>
                <a:off x="5887683" y="3735747"/>
                <a:ext cx="16446" cy="1367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7" name="墨迹 26"/>
              <p14:cNvContentPartPr/>
              <p14:nvPr/>
            </p14:nvContentPartPr>
            <p14:xfrm>
              <a:off x="5856675" y="3763135"/>
              <a:ext cx="107756" cy="199249"/>
            </p14:xfrm>
          </p:contentPart>
        </mc:Choice>
        <mc:Fallback xmlns="">
          <p:pic>
            <p:nvPicPr>
              <p:cNvPr id="27" name="墨迹 26"/>
            </p:nvPicPr>
            <p:blipFill>
              <a:blip/>
            </p:blipFill>
            <p:spPr>
              <a:xfrm>
                <a:off x="5856675" y="3763135"/>
                <a:ext cx="107756" cy="19924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8" name="墨迹 27"/>
              <p14:cNvContentPartPr/>
              <p14:nvPr/>
            </p14:nvContentPartPr>
            <p14:xfrm>
              <a:off x="5920575" y="3883643"/>
              <a:ext cx="153497" cy="32866"/>
            </p14:xfrm>
          </p:contentPart>
        </mc:Choice>
        <mc:Fallback xmlns="">
          <p:pic>
            <p:nvPicPr>
              <p:cNvPr id="28" name="墨迹 27"/>
            </p:nvPicPr>
            <p:blipFill>
              <a:blip/>
            </p:blipFill>
            <p:spPr>
              <a:xfrm>
                <a:off x="5920575" y="3883643"/>
                <a:ext cx="153497" cy="3286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9" name="墨迹 28"/>
              <p14:cNvContentPartPr/>
              <p14:nvPr/>
            </p14:nvContentPartPr>
            <p14:xfrm>
              <a:off x="6145338" y="3735747"/>
              <a:ext cx="52936" cy="5477"/>
            </p14:xfrm>
          </p:contentPart>
        </mc:Choice>
        <mc:Fallback xmlns="">
          <p:pic>
            <p:nvPicPr>
              <p:cNvPr id="29" name="墨迹 28"/>
            </p:nvPicPr>
            <p:blipFill>
              <a:blip/>
            </p:blipFill>
            <p:spPr>
              <a:xfrm>
                <a:off x="6145338" y="3735747"/>
                <a:ext cx="52936" cy="547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0" name="墨迹 29"/>
              <p14:cNvContentPartPr/>
              <p14:nvPr/>
            </p14:nvContentPartPr>
            <p14:xfrm>
              <a:off x="6074072" y="3839822"/>
              <a:ext cx="158293" cy="10955"/>
            </p14:xfrm>
          </p:contentPart>
        </mc:Choice>
        <mc:Fallback xmlns="">
          <p:pic>
            <p:nvPicPr>
              <p:cNvPr id="30" name="墨迹 29"/>
            </p:nvPicPr>
            <p:blipFill>
              <a:blip/>
            </p:blipFill>
            <p:spPr>
              <a:xfrm>
                <a:off x="6074072" y="3839822"/>
                <a:ext cx="158293" cy="1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1" name="墨迹 30"/>
              <p14:cNvContentPartPr/>
              <p14:nvPr/>
            </p14:nvContentPartPr>
            <p14:xfrm>
              <a:off x="6139855" y="3806956"/>
              <a:ext cx="10965" cy="115887"/>
            </p14:xfrm>
          </p:contentPart>
        </mc:Choice>
        <mc:Fallback xmlns="">
          <p:pic>
            <p:nvPicPr>
              <p:cNvPr id="31" name="墨迹 30"/>
            </p:nvPicPr>
            <p:blipFill>
              <a:blip/>
            </p:blipFill>
            <p:spPr>
              <a:xfrm>
                <a:off x="6139855" y="3806956"/>
                <a:ext cx="10965" cy="11588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2" name="墨迹 31"/>
              <p14:cNvContentPartPr/>
              <p14:nvPr/>
            </p14:nvContentPartPr>
            <p14:xfrm>
              <a:off x="6156302" y="3804902"/>
              <a:ext cx="16446" cy="223214"/>
            </p14:xfrm>
          </p:contentPart>
        </mc:Choice>
        <mc:Fallback xmlns="">
          <p:pic>
            <p:nvPicPr>
              <p:cNvPr id="32" name="墨迹 31"/>
            </p:nvPicPr>
            <p:blipFill>
              <a:blip/>
            </p:blipFill>
            <p:spPr>
              <a:xfrm>
                <a:off x="6156302" y="3804902"/>
                <a:ext cx="16446" cy="22321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3" name="墨迹 32"/>
              <p14:cNvContentPartPr/>
              <p14:nvPr/>
            </p14:nvContentPartPr>
            <p14:xfrm>
              <a:off x="6287870" y="3763135"/>
              <a:ext cx="65784" cy="202673"/>
            </p14:xfrm>
          </p:contentPart>
        </mc:Choice>
        <mc:Fallback xmlns="">
          <p:pic>
            <p:nvPicPr>
              <p:cNvPr id="33" name="墨迹 32"/>
            </p:nvPicPr>
            <p:blipFill>
              <a:blip/>
            </p:blipFill>
            <p:spPr>
              <a:xfrm>
                <a:off x="6287870" y="3763135"/>
                <a:ext cx="65784" cy="20267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4" name="墨迹 33"/>
              <p14:cNvContentPartPr/>
              <p14:nvPr/>
            </p14:nvContentPartPr>
            <p14:xfrm>
              <a:off x="6205640" y="3826128"/>
              <a:ext cx="139791" cy="134202"/>
            </p14:xfrm>
          </p:contentPart>
        </mc:Choice>
        <mc:Fallback xmlns="">
          <p:pic>
            <p:nvPicPr>
              <p:cNvPr id="34" name="墨迹 33"/>
            </p:nvPicPr>
            <p:blipFill>
              <a:blip/>
            </p:blipFill>
            <p:spPr>
              <a:xfrm>
                <a:off x="6205640" y="3826128"/>
                <a:ext cx="139791" cy="13420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5" name="墨迹 34"/>
              <p14:cNvContentPartPr/>
              <p14:nvPr/>
            </p14:nvContentPartPr>
            <p14:xfrm>
              <a:off x="6392029" y="3752180"/>
              <a:ext cx="104158" cy="76687"/>
            </p14:xfrm>
          </p:contentPart>
        </mc:Choice>
        <mc:Fallback xmlns="">
          <p:pic>
            <p:nvPicPr>
              <p:cNvPr id="35" name="墨迹 34"/>
            </p:nvPicPr>
            <p:blipFill>
              <a:blip/>
            </p:blipFill>
            <p:spPr>
              <a:xfrm>
                <a:off x="6392029" y="3752180"/>
                <a:ext cx="104158" cy="7668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6" name="墨迹 35"/>
              <p14:cNvContentPartPr/>
              <p14:nvPr/>
            </p14:nvContentPartPr>
            <p14:xfrm>
              <a:off x="6413957" y="3834345"/>
              <a:ext cx="84970" cy="118282"/>
            </p14:xfrm>
          </p:contentPart>
        </mc:Choice>
        <mc:Fallback xmlns="">
          <p:pic>
            <p:nvPicPr>
              <p:cNvPr id="36" name="墨迹 35"/>
            </p:nvPicPr>
            <p:blipFill>
              <a:blip/>
            </p:blipFill>
            <p:spPr>
              <a:xfrm>
                <a:off x="6413957" y="3834345"/>
                <a:ext cx="84970" cy="11828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7" name="墨迹 36"/>
              <p14:cNvContentPartPr/>
              <p14:nvPr/>
            </p14:nvContentPartPr>
            <p14:xfrm>
              <a:off x="6611309" y="3733008"/>
              <a:ext cx="71266" cy="2739"/>
            </p14:xfrm>
          </p:contentPart>
        </mc:Choice>
        <mc:Fallback xmlns="">
          <p:pic>
            <p:nvPicPr>
              <p:cNvPr id="37" name="墨迹 36"/>
            </p:nvPicPr>
            <p:blipFill>
              <a:blip/>
            </p:blipFill>
            <p:spPr>
              <a:xfrm>
                <a:off x="6611309" y="3733008"/>
                <a:ext cx="71266" cy="273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8" name="墨迹 37"/>
              <p14:cNvContentPartPr/>
              <p14:nvPr/>
            </p14:nvContentPartPr>
            <p14:xfrm>
              <a:off x="6625014" y="3675493"/>
              <a:ext cx="30151" cy="142419"/>
            </p14:xfrm>
          </p:contentPart>
        </mc:Choice>
        <mc:Fallback xmlns="">
          <p:pic>
            <p:nvPicPr>
              <p:cNvPr id="38" name="墨迹 37"/>
            </p:nvPicPr>
            <p:blipFill>
              <a:blip/>
            </p:blipFill>
            <p:spPr>
              <a:xfrm>
                <a:off x="6625014" y="3675493"/>
                <a:ext cx="30151" cy="14241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9" name="墨迹 38"/>
              <p14:cNvContentPartPr/>
              <p14:nvPr/>
            </p14:nvContentPartPr>
            <p14:xfrm>
              <a:off x="6585269" y="3785046"/>
              <a:ext cx="113752" cy="38343"/>
            </p14:xfrm>
          </p:contentPart>
        </mc:Choice>
        <mc:Fallback xmlns="">
          <p:pic>
            <p:nvPicPr>
              <p:cNvPr id="39" name="墨迹 38"/>
            </p:nvPicPr>
            <p:blipFill>
              <a:blip/>
            </p:blipFill>
            <p:spPr>
              <a:xfrm>
                <a:off x="6585269" y="3785046"/>
                <a:ext cx="113752" cy="3834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0" name="墨迹 39"/>
              <p14:cNvContentPartPr/>
              <p14:nvPr/>
            </p14:nvContentPartPr>
            <p14:xfrm>
              <a:off x="6563855" y="3779568"/>
              <a:ext cx="113238" cy="191546"/>
            </p14:xfrm>
          </p:contentPart>
        </mc:Choice>
        <mc:Fallback xmlns="">
          <p:pic>
            <p:nvPicPr>
              <p:cNvPr id="40" name="墨迹 39"/>
            </p:nvPicPr>
            <p:blipFill>
              <a:blip/>
            </p:blipFill>
            <p:spPr>
              <a:xfrm>
                <a:off x="6563855" y="3779568"/>
                <a:ext cx="113238" cy="19154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1" name="墨迹 40"/>
              <p14:cNvContentPartPr/>
              <p14:nvPr/>
            </p14:nvContentPartPr>
            <p14:xfrm>
              <a:off x="6605827" y="3801479"/>
              <a:ext cx="120604" cy="154058"/>
            </p14:xfrm>
          </p:contentPart>
        </mc:Choice>
        <mc:Fallback xmlns="">
          <p:pic>
            <p:nvPicPr>
              <p:cNvPr id="41" name="墨迹 40"/>
            </p:nvPicPr>
            <p:blipFill>
              <a:blip/>
            </p:blipFill>
            <p:spPr>
              <a:xfrm>
                <a:off x="6605827" y="3801479"/>
                <a:ext cx="120604" cy="15405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2" name="墨迹 41"/>
              <p14:cNvContentPartPr/>
              <p14:nvPr/>
            </p14:nvContentPartPr>
            <p14:xfrm>
              <a:off x="6748359" y="3664538"/>
              <a:ext cx="5482" cy="275936"/>
            </p14:xfrm>
          </p:contentPart>
        </mc:Choice>
        <mc:Fallback xmlns="">
          <p:pic>
            <p:nvPicPr>
              <p:cNvPr id="42" name="墨迹 41"/>
            </p:nvPicPr>
            <p:blipFill>
              <a:blip/>
            </p:blipFill>
            <p:spPr>
              <a:xfrm>
                <a:off x="6748359" y="3664538"/>
                <a:ext cx="5482" cy="27593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3" name="墨迹 42"/>
              <p14:cNvContentPartPr/>
              <p14:nvPr/>
            </p14:nvContentPartPr>
            <p14:xfrm>
              <a:off x="6753842" y="3644510"/>
              <a:ext cx="109640" cy="170663"/>
            </p14:xfrm>
          </p:contentPart>
        </mc:Choice>
        <mc:Fallback xmlns="">
          <p:pic>
            <p:nvPicPr>
              <p:cNvPr id="43" name="墨迹 42"/>
            </p:nvPicPr>
            <p:blipFill>
              <a:blip/>
            </p:blipFill>
            <p:spPr>
              <a:xfrm>
                <a:off x="6753842" y="3644510"/>
                <a:ext cx="109640" cy="17066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4" name="墨迹 43"/>
              <p14:cNvContentPartPr/>
              <p14:nvPr/>
            </p14:nvContentPartPr>
            <p14:xfrm>
              <a:off x="6956676" y="3664538"/>
              <a:ext cx="97305" cy="35605"/>
            </p14:xfrm>
          </p:contentPart>
        </mc:Choice>
        <mc:Fallback xmlns="">
          <p:pic>
            <p:nvPicPr>
              <p:cNvPr id="44" name="墨迹 43"/>
            </p:nvPicPr>
            <p:blipFill>
              <a:blip/>
            </p:blipFill>
            <p:spPr>
              <a:xfrm>
                <a:off x="6956676" y="3664538"/>
                <a:ext cx="97305" cy="3560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5" name="墨迹 44"/>
              <p14:cNvContentPartPr/>
              <p14:nvPr/>
            </p14:nvContentPartPr>
            <p14:xfrm>
              <a:off x="6896374" y="3765532"/>
              <a:ext cx="164460" cy="249575"/>
            </p14:xfrm>
          </p:contentPart>
        </mc:Choice>
        <mc:Fallback xmlns="">
          <p:pic>
            <p:nvPicPr>
              <p:cNvPr id="45" name="墨迹 44"/>
            </p:nvPicPr>
            <p:blipFill>
              <a:blip/>
            </p:blipFill>
            <p:spPr>
              <a:xfrm>
                <a:off x="6896374" y="3765532"/>
                <a:ext cx="164460" cy="24957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6" name="墨迹 45"/>
              <p14:cNvContentPartPr/>
              <p14:nvPr/>
            </p14:nvContentPartPr>
            <p14:xfrm>
              <a:off x="2694410" y="3709728"/>
              <a:ext cx="145273" cy="335506"/>
            </p14:xfrm>
          </p:contentPart>
        </mc:Choice>
        <mc:Fallback xmlns="">
          <p:pic>
            <p:nvPicPr>
              <p:cNvPr id="46" name="墨迹 45"/>
            </p:nvPicPr>
            <p:blipFill>
              <a:blip/>
            </p:blipFill>
            <p:spPr>
              <a:xfrm>
                <a:off x="2694410" y="3709728"/>
                <a:ext cx="145273" cy="33550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7" name="墨迹 46"/>
              <p14:cNvContentPartPr/>
              <p14:nvPr/>
            </p14:nvContentPartPr>
            <p14:xfrm>
              <a:off x="2702633" y="3824759"/>
              <a:ext cx="151612" cy="173915"/>
            </p14:xfrm>
          </p:contentPart>
        </mc:Choice>
        <mc:Fallback xmlns="">
          <p:pic>
            <p:nvPicPr>
              <p:cNvPr id="47" name="墨迹 46"/>
            </p:nvPicPr>
            <p:blipFill>
              <a:blip/>
            </p:blipFill>
            <p:spPr>
              <a:xfrm>
                <a:off x="2702633" y="3824759"/>
                <a:ext cx="151612" cy="17391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8" name="墨迹 47"/>
              <p14:cNvContentPartPr/>
              <p14:nvPr/>
            </p14:nvContentPartPr>
            <p14:xfrm>
              <a:off x="2757453" y="3856255"/>
              <a:ext cx="178165" cy="140536"/>
            </p14:xfrm>
          </p:contentPart>
        </mc:Choice>
        <mc:Fallback xmlns="">
          <p:pic>
            <p:nvPicPr>
              <p:cNvPr id="48" name="墨迹 47"/>
            </p:nvPicPr>
            <p:blipFill>
              <a:blip/>
            </p:blipFill>
            <p:spPr>
              <a:xfrm>
                <a:off x="2757453" y="3856255"/>
                <a:ext cx="178165" cy="14053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9" name="墨迹 48"/>
              <p14:cNvContentPartPr/>
              <p14:nvPr/>
            </p14:nvContentPartPr>
            <p14:xfrm>
              <a:off x="2967654" y="3768613"/>
              <a:ext cx="94050" cy="215168"/>
            </p14:xfrm>
          </p:contentPart>
        </mc:Choice>
        <mc:Fallback xmlns="">
          <p:pic>
            <p:nvPicPr>
              <p:cNvPr id="49" name="墨迹 48"/>
            </p:nvPicPr>
            <p:blipFill>
              <a:blip/>
            </p:blipFill>
            <p:spPr>
              <a:xfrm>
                <a:off x="2967654" y="3768613"/>
                <a:ext cx="94050" cy="21516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0" name="墨迹 49"/>
              <p14:cNvContentPartPr/>
              <p14:nvPr/>
            </p14:nvContentPartPr>
            <p14:xfrm>
              <a:off x="3091856" y="3774091"/>
              <a:ext cx="129512" cy="153374"/>
            </p14:xfrm>
          </p:contentPart>
        </mc:Choice>
        <mc:Fallback xmlns="">
          <p:pic>
            <p:nvPicPr>
              <p:cNvPr id="50" name="墨迹 49"/>
            </p:nvPicPr>
            <p:blipFill>
              <a:blip/>
            </p:blipFill>
            <p:spPr>
              <a:xfrm>
                <a:off x="3091856" y="3774091"/>
                <a:ext cx="129512" cy="15337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1" name="墨迹 50"/>
              <p14:cNvContentPartPr/>
              <p14:nvPr/>
            </p14:nvContentPartPr>
            <p14:xfrm>
              <a:off x="3119266" y="3867210"/>
              <a:ext cx="104158" cy="140536"/>
            </p14:xfrm>
          </p:contentPart>
        </mc:Choice>
        <mc:Fallback xmlns="">
          <p:pic>
            <p:nvPicPr>
              <p:cNvPr id="51" name="墨迹 50"/>
            </p:nvPicPr>
            <p:blipFill>
              <a:blip/>
            </p:blipFill>
            <p:spPr>
              <a:xfrm>
                <a:off x="3119266" y="3867210"/>
                <a:ext cx="104158" cy="140536"/>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2" name="墨迹 51"/>
              <p14:cNvContentPartPr/>
              <p14:nvPr/>
            </p14:nvContentPartPr>
            <p14:xfrm>
              <a:off x="3365956" y="3779568"/>
              <a:ext cx="38374" cy="21911"/>
            </p14:xfrm>
          </p:contentPart>
        </mc:Choice>
        <mc:Fallback xmlns="">
          <p:pic>
            <p:nvPicPr>
              <p:cNvPr id="52" name="墨迹 51"/>
            </p:nvPicPr>
            <p:blipFill>
              <a:blip/>
            </p:blipFill>
            <p:spPr>
              <a:xfrm>
                <a:off x="3365956" y="3779568"/>
                <a:ext cx="38374" cy="2191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3" name="墨迹 52"/>
              <p14:cNvContentPartPr/>
              <p14:nvPr/>
            </p14:nvContentPartPr>
            <p14:xfrm>
              <a:off x="3371438" y="3856255"/>
              <a:ext cx="21928" cy="165698"/>
            </p14:xfrm>
          </p:contentPart>
        </mc:Choice>
        <mc:Fallback xmlns="">
          <p:pic>
            <p:nvPicPr>
              <p:cNvPr id="53" name="墨迹 52"/>
            </p:nvPicPr>
            <p:blipFill>
              <a:blip/>
            </p:blipFill>
            <p:spPr>
              <a:xfrm>
                <a:off x="3371438" y="3856255"/>
                <a:ext cx="21928" cy="16569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4" name="墨迹 53"/>
              <p14:cNvContentPartPr/>
              <p14:nvPr/>
            </p14:nvContentPartPr>
            <p14:xfrm>
              <a:off x="3464633" y="3793262"/>
              <a:ext cx="95935" cy="30127"/>
            </p14:xfrm>
          </p:contentPart>
        </mc:Choice>
        <mc:Fallback xmlns="">
          <p:pic>
            <p:nvPicPr>
              <p:cNvPr id="54" name="墨迹 53"/>
            </p:nvPicPr>
            <p:blipFill>
              <a:blip/>
            </p:blipFill>
            <p:spPr>
              <a:xfrm>
                <a:off x="3464633" y="3793262"/>
                <a:ext cx="95935" cy="3012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5" name="墨迹 54"/>
              <p14:cNvContentPartPr/>
              <p14:nvPr/>
            </p14:nvContentPartPr>
            <p14:xfrm>
              <a:off x="3492043" y="3757658"/>
              <a:ext cx="82230" cy="334135"/>
            </p14:xfrm>
          </p:contentPart>
        </mc:Choice>
        <mc:Fallback xmlns="">
          <p:pic>
            <p:nvPicPr>
              <p:cNvPr id="55" name="墨迹 54"/>
            </p:nvPicPr>
            <p:blipFill>
              <a:blip/>
            </p:blipFill>
            <p:spPr>
              <a:xfrm>
                <a:off x="3492043" y="3757658"/>
                <a:ext cx="82230" cy="33413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59EE189-A4DA-4E30-94C1-4EF8DB757552}"/>
                  </a:ext>
                </a:extLst>
              </p:cNvPr>
              <p:cNvSpPr>
                <a:spLocks noGrp="1"/>
              </p:cNvSpPr>
              <p:nvPr>
                <p:ph idx="1"/>
              </p:nvPr>
            </p:nvSpPr>
            <p:spPr>
              <a:xfrm>
                <a:off x="628650" y="1690688"/>
                <a:ext cx="8515350" cy="4802185"/>
              </a:xfrm>
            </p:spPr>
            <p:txBody>
              <a:bodyPr>
                <a:normAutofit/>
              </a:bodyPr>
              <a:lstStyle/>
              <a:p>
                <a:pPr>
                  <a:spcBef>
                    <a:spcPts val="600"/>
                  </a:spcBef>
                </a:pPr>
                <a:r>
                  <a:rPr lang="en-US" sz="2000" dirty="0"/>
                  <a:t>A </a:t>
                </a:r>
                <a:r>
                  <a:rPr lang="en-US" sz="2000" b="1" dirty="0">
                    <a:solidFill>
                      <a:schemeClr val="accent1">
                        <a:lumMod val="75000"/>
                      </a:schemeClr>
                    </a:solidFill>
                  </a:rPr>
                  <a:t>topological sort</a:t>
                </a:r>
                <a:r>
                  <a:rPr lang="en-US" sz="2000" dirty="0"/>
                  <a:t> of a DAG </a:t>
                </a:r>
                <a14:m>
                  <m:oMath xmlns:m="http://schemas.openxmlformats.org/officeDocument/2006/math">
                    <m:r>
                      <a:rPr lang="en-US" sz="2000" i="1" smtClean="0">
                        <a:solidFill>
                          <a:schemeClr val="tx1"/>
                        </a:solidFill>
                        <a:latin typeface="Cambria Math" panose="02040503050406030204" pitchFamily="18" charset="0"/>
                      </a:rPr>
                      <m:t>𝐺</m:t>
                    </m:r>
                  </m:oMath>
                </a14:m>
                <a:r>
                  <a:rPr lang="en-US" sz="2000" dirty="0">
                    <a:solidFill>
                      <a:schemeClr val="tx1"/>
                    </a:solidFill>
                  </a:rPr>
                  <a:t> is a linear ordering of its vertices such </a:t>
                </a:r>
                <a:r>
                  <a:rPr lang="en-US" sz="2000" dirty="0"/>
                  <a:t>that:</a:t>
                </a:r>
                <a:br>
                  <a:rPr lang="en-US" sz="2000" dirty="0"/>
                </a:br>
                <a:r>
                  <a:rPr lang="en-US" sz="2000" dirty="0"/>
                  <a:t>if </a:t>
                </a:r>
                <a14:m>
                  <m:oMath xmlns:m="http://schemas.openxmlformats.org/officeDocument/2006/math">
                    <m:r>
                      <a:rPr lang="en-US" sz="2000" i="1" dirty="0">
                        <a:latin typeface="Cambria Math" panose="02040503050406030204" pitchFamily="18" charset="0"/>
                      </a:rPr>
                      <m:t>𝐺</m:t>
                    </m:r>
                  </m:oMath>
                </a14:m>
                <a:r>
                  <a:rPr lang="en-US" sz="2000" dirty="0"/>
                  <a:t> contains an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then </a:t>
                </a:r>
                <a14:m>
                  <m:oMath xmlns:m="http://schemas.openxmlformats.org/officeDocument/2006/math">
                    <m:r>
                      <a:rPr lang="en-US" sz="2000" i="1" dirty="0">
                        <a:latin typeface="Cambria Math" panose="02040503050406030204" pitchFamily="18" charset="0"/>
                      </a:rPr>
                      <m:t>𝑢</m:t>
                    </m:r>
                  </m:oMath>
                </a14:m>
                <a:r>
                  <a:rPr lang="en-US" sz="2000" dirty="0"/>
                  <a:t> appears before </a:t>
                </a:r>
                <a14:m>
                  <m:oMath xmlns:m="http://schemas.openxmlformats.org/officeDocument/2006/math">
                    <m:r>
                      <a:rPr lang="en-US" sz="2000" i="1">
                        <a:latin typeface="Cambria Math" panose="02040503050406030204" pitchFamily="18" charset="0"/>
                      </a:rPr>
                      <m:t>𝑣</m:t>
                    </m:r>
                  </m:oMath>
                </a14:m>
                <a:r>
                  <a:rPr lang="en-US" sz="2000" dirty="0"/>
                  <a:t> in the ordering.</a:t>
                </a:r>
              </a:p>
              <a:p>
                <a:pPr>
                  <a:spcBef>
                    <a:spcPts val="600"/>
                  </a:spcBef>
                </a:pPr>
                <a:r>
                  <a:rPr lang="en-US" sz="2000" dirty="0"/>
                  <a:t>Directed graphs containing cycles have no topological ordering.</a:t>
                </a:r>
                <a:br>
                  <a:rPr lang="en-US" sz="2000" dirty="0"/>
                </a:br>
                <a:r>
                  <a:rPr lang="en-US" sz="2000" b="1" dirty="0">
                    <a:solidFill>
                      <a:srgbClr val="C00000"/>
                    </a:solidFill>
                  </a:rPr>
                  <a:t>Q</a:t>
                </a:r>
                <a:r>
                  <a:rPr lang="en-US" sz="2000" dirty="0"/>
                  <a:t>: Does every DAG has a topological ordering?</a:t>
                </a:r>
                <a:br>
                  <a:rPr lang="en-US" sz="2000" dirty="0"/>
                </a:br>
                <a:r>
                  <a:rPr lang="en-US" sz="2000" b="1" dirty="0">
                    <a:solidFill>
                      <a:srgbClr val="C00000"/>
                    </a:solidFill>
                  </a:rPr>
                  <a:t>Q</a:t>
                </a:r>
                <a:r>
                  <a:rPr lang="en-US" sz="2000" dirty="0"/>
                  <a:t>: How to tell if a directed graph is acyclic? If acyclic, how to do topo-sort?</a:t>
                </a:r>
              </a:p>
              <a:p>
                <a:pPr>
                  <a:spcBef>
                    <a:spcPts val="600"/>
                  </a:spcBef>
                </a:pPr>
                <a:r>
                  <a:rPr lang="en-US" sz="2000" b="1" dirty="0">
                    <a:solidFill>
                      <a:schemeClr val="accent6">
                        <a:lumMod val="75000"/>
                      </a:schemeClr>
                    </a:solidFill>
                  </a:rPr>
                  <a:t>Lemma 1</a:t>
                </a:r>
                <a:r>
                  <a:rPr lang="en-US" sz="2000" b="1" dirty="0"/>
                  <a:t>:</a:t>
                </a:r>
                <a:r>
                  <a:rPr lang="en-US" sz="2000" dirty="0"/>
                  <a:t> </a:t>
                </a:r>
                <a:r>
                  <a:rPr lang="en-US" sz="2000" u="sng" dirty="0">
                    <a:solidFill>
                      <a:schemeClr val="accent6">
                        <a:lumMod val="50000"/>
                      </a:schemeClr>
                    </a:solidFill>
                  </a:rPr>
                  <a:t>Directed graph </a:t>
                </a:r>
                <a14:m>
                  <m:oMath xmlns:m="http://schemas.openxmlformats.org/officeDocument/2006/math">
                    <m:r>
                      <a:rPr lang="en-US" sz="2000" i="1" u="sng" dirty="0" smtClean="0">
                        <a:solidFill>
                          <a:schemeClr val="accent6">
                            <a:lumMod val="50000"/>
                          </a:schemeClr>
                        </a:solidFill>
                        <a:latin typeface="Cambria Math" panose="02040503050406030204" pitchFamily="18" charset="0"/>
                      </a:rPr>
                      <m:t>𝐺</m:t>
                    </m:r>
                  </m:oMath>
                </a14:m>
                <a:r>
                  <a:rPr lang="en-US" sz="2000" u="sng" dirty="0">
                    <a:solidFill>
                      <a:schemeClr val="accent6">
                        <a:lumMod val="50000"/>
                      </a:schemeClr>
                    </a:solidFill>
                  </a:rPr>
                  <a:t> is acyclic </a:t>
                </a:r>
                <a:r>
                  <a:rPr lang="en-US" sz="2000" u="sng" dirty="0" err="1">
                    <a:solidFill>
                      <a:schemeClr val="accent6">
                        <a:lumMod val="50000"/>
                      </a:schemeClr>
                    </a:solidFill>
                  </a:rPr>
                  <a:t>iff</a:t>
                </a:r>
                <a:r>
                  <a:rPr lang="en-US" sz="2000" u="sng" dirty="0">
                    <a:solidFill>
                      <a:schemeClr val="accent6">
                        <a:lumMod val="50000"/>
                      </a:schemeClr>
                    </a:solidFill>
                  </a:rPr>
                  <a:t> a DFS of </a:t>
                </a:r>
                <a14:m>
                  <m:oMath xmlns:m="http://schemas.openxmlformats.org/officeDocument/2006/math">
                    <m:r>
                      <a:rPr lang="en-US" sz="2000" i="1" u="sng" dirty="0" smtClean="0">
                        <a:solidFill>
                          <a:schemeClr val="accent6">
                            <a:lumMod val="50000"/>
                          </a:schemeClr>
                        </a:solidFill>
                        <a:latin typeface="Cambria Math" panose="02040503050406030204" pitchFamily="18" charset="0"/>
                      </a:rPr>
                      <m:t>𝐺</m:t>
                    </m:r>
                  </m:oMath>
                </a14:m>
                <a:r>
                  <a:rPr lang="en-US" sz="2000" u="sng" dirty="0">
                    <a:solidFill>
                      <a:schemeClr val="accent6">
                        <a:lumMod val="50000"/>
                      </a:schemeClr>
                    </a:solidFill>
                  </a:rPr>
                  <a:t> yields no back edges</a:t>
                </a:r>
                <a:r>
                  <a:rPr lang="en-US" sz="2000" dirty="0"/>
                  <a:t>.</a:t>
                </a:r>
              </a:p>
              <a:p>
                <a:pPr>
                  <a:spcBef>
                    <a:spcPts val="600"/>
                  </a:spcBef>
                </a:pPr>
                <a:r>
                  <a:rPr lang="en-US" sz="2000" b="1" dirty="0"/>
                  <a:t>Proof of [&lt;==]:</a:t>
                </a:r>
              </a:p>
              <a:p>
                <a:pPr>
                  <a:spcBef>
                    <a:spcPts val="600"/>
                  </a:spcBef>
                </a:pPr>
                <a:r>
                  <a:rPr lang="en-US" sz="2000" dirty="0"/>
                  <a:t>For the sake of contradiction, assume </a:t>
                </a:r>
                <a14:m>
                  <m:oMath xmlns:m="http://schemas.openxmlformats.org/officeDocument/2006/math">
                    <m:r>
                      <a:rPr lang="en-US" sz="2000" i="1" dirty="0" smtClean="0">
                        <a:latin typeface="Cambria Math" panose="02040503050406030204" pitchFamily="18" charset="0"/>
                      </a:rPr>
                      <m:t>𝐺</m:t>
                    </m:r>
                  </m:oMath>
                </a14:m>
                <a:r>
                  <a:rPr lang="en-US" sz="2000" dirty="0"/>
                  <a:t> contains a cycle </a:t>
                </a:r>
                <a14:m>
                  <m:oMath xmlns:m="http://schemas.openxmlformats.org/officeDocument/2006/math">
                    <m:r>
                      <a:rPr lang="en-US" sz="2000" i="1" dirty="0" smtClean="0">
                        <a:latin typeface="Cambria Math" panose="02040503050406030204" pitchFamily="18" charset="0"/>
                      </a:rPr>
                      <m:t>𝐶</m:t>
                    </m:r>
                  </m:oMath>
                </a14:m>
                <a:r>
                  <a:rPr lang="en-US" sz="2000" dirty="0"/>
                  <a:t>.</a:t>
                </a:r>
              </a:p>
              <a:p>
                <a:pPr>
                  <a:spcBef>
                    <a:spcPts val="600"/>
                  </a:spcBef>
                </a:pPr>
                <a:r>
                  <a:rPr lang="en-US" sz="2000" dirty="0"/>
                  <a:t>Let </a:t>
                </a:r>
                <a14:m>
                  <m:oMath xmlns:m="http://schemas.openxmlformats.org/officeDocument/2006/math">
                    <m:r>
                      <a:rPr lang="en-US" sz="2000" i="1" dirty="0" smtClean="0">
                        <a:latin typeface="Cambria Math" panose="02040503050406030204" pitchFamily="18" charset="0"/>
                      </a:rPr>
                      <m:t>𝑣</m:t>
                    </m:r>
                  </m:oMath>
                </a14:m>
                <a:r>
                  <a:rPr lang="en-US" sz="2000" dirty="0"/>
                  <a:t> be the first node to be discovered in </a:t>
                </a:r>
                <a14:m>
                  <m:oMath xmlns:m="http://schemas.openxmlformats.org/officeDocument/2006/math">
                    <m:r>
                      <a:rPr lang="en-US" sz="2000" i="1" dirty="0" smtClean="0">
                        <a:latin typeface="Cambria Math" panose="02040503050406030204" pitchFamily="18" charset="0"/>
                      </a:rPr>
                      <m:t>𝐶</m:t>
                    </m:r>
                  </m:oMath>
                </a14:m>
                <a:r>
                  <a:rPr lang="en-US" sz="2000" dirty="0"/>
                  <a:t>.</a:t>
                </a:r>
              </a:p>
              <a:p>
                <a:pPr>
                  <a:spcBef>
                    <a:spcPts val="600"/>
                  </a:spcBef>
                </a:pPr>
                <a:r>
                  <a:rPr lang="en-US" sz="2000" dirty="0"/>
                  <a:t>By the White-path theorem, </a:t>
                </a:r>
                <a14:m>
                  <m:oMath xmlns:m="http://schemas.openxmlformats.org/officeDocument/2006/math">
                    <m:r>
                      <a:rPr lang="en-US" sz="2000" i="1" dirty="0" smtClean="0">
                        <a:latin typeface="Cambria Math" panose="02040503050406030204" pitchFamily="18" charset="0"/>
                      </a:rPr>
                      <m:t>𝑢</m:t>
                    </m:r>
                  </m:oMath>
                </a14:m>
                <a:r>
                  <a:rPr lang="en-US" sz="2000" dirty="0"/>
                  <a:t> is a descendant of </a:t>
                </a:r>
                <a14:m>
                  <m:oMath xmlns:m="http://schemas.openxmlformats.org/officeDocument/2006/math">
                    <m:r>
                      <a:rPr lang="en-US" sz="2000" i="1" dirty="0" smtClean="0">
                        <a:latin typeface="Cambria Math" panose="02040503050406030204" pitchFamily="18" charset="0"/>
                      </a:rPr>
                      <m:t>𝑣</m:t>
                    </m:r>
                  </m:oMath>
                </a14:m>
                <a:r>
                  <a:rPr lang="en-US" sz="2000" dirty="0"/>
                  <a:t> in DFS forest.</a:t>
                </a:r>
              </a:p>
              <a:p>
                <a:pPr>
                  <a:spcBef>
                    <a:spcPts val="600"/>
                  </a:spcBef>
                </a:pPr>
                <a:r>
                  <a:rPr lang="en-US" sz="2000" dirty="0"/>
                  <a:t>But then when processing </a:t>
                </a:r>
                <a14:m>
                  <m:oMath xmlns:m="http://schemas.openxmlformats.org/officeDocument/2006/math">
                    <m:r>
                      <a:rPr lang="en-US" sz="2000" i="1" dirty="0" smtClean="0">
                        <a:latin typeface="Cambria Math" panose="02040503050406030204" pitchFamily="18" charset="0"/>
                      </a:rPr>
                      <m:t>𝑢</m:t>
                    </m:r>
                  </m:oMath>
                </a14:m>
                <a:r>
                  <a:rPr lang="en-US" sz="2000" dirty="0"/>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becomes a back edge!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644" t="-1269"/>
                </a:stretch>
              </a:blipFill>
            </p:spPr>
            <p:txBody>
              <a:bodyPr/>
              <a:lstStyle/>
              <a:p>
                <a:r>
                  <a:rPr lang="en-US">
                    <a:noFill/>
                  </a:rPr>
                  <a:t> </a:t>
                </a:r>
                <a:endParaRPr lang="en-US">
                  <a:noFill/>
                </a:endParaRPr>
              </a:p>
            </p:txBody>
          </p:sp>
        </mc:Fallback>
      </mc:AlternateContent>
      <p:grpSp>
        <p:nvGrpSpPr>
          <p:cNvPr id="56" name="组合 55"/>
          <p:cNvGrpSpPr/>
          <p:nvPr/>
        </p:nvGrpSpPr>
        <p:grpSpPr>
          <a:xfrm>
            <a:off x="6618401" y="5283589"/>
            <a:ext cx="1896949" cy="1209284"/>
            <a:chOff x="6618401" y="5261493"/>
            <a:chExt cx="1896949" cy="1209284"/>
          </a:xfrm>
        </p:grpSpPr>
        <mc:AlternateContent xmlns:mc="http://schemas.openxmlformats.org/markup-compatibility/2006">
          <mc:Choice xmlns:a14="http://schemas.microsoft.com/office/drawing/2010/main" Requires="a14">
            <p:sp>
              <p:nvSpPr>
                <p:cNvPr id="20" name="椭圆 19">
                  <a:extLst>
                    <a:ext uri="{FF2B5EF4-FFF2-40B4-BE49-F238E27FC236}">
                      <a14:artisticCrisscrossEtching id="{B091DC44-2907-41B4-962D-691FB62929A0}"/>
                    </a:ext>
                  </a:extLst>
                </p:cNvPr>
                <p:cNvSpPr/>
                <p:nvPr/>
              </p:nvSpPr>
              <p:spPr>
                <a:xfrm>
                  <a:off x="8151668" y="564543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8151668" y="5645430"/>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p:cxnSp>
          <p:nvCxnSpPr>
            <p:cNvPr id="22" name="直接箭头连接符 21"/>
            <p:cNvCxnSpPr>
              <a:stCxn id="28" idx="6"/>
              <a:endCxn id="20" idx="0"/>
            </p:cNvCxnSpPr>
            <p:nvPr/>
          </p:nvCxnSpPr>
          <p:spPr>
            <a:xfrm>
              <a:off x="7748716" y="5443334"/>
              <a:ext cx="584793" cy="2020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4"/>
              <a:endCxn id="26" idx="3"/>
            </p:cNvCxnSpPr>
            <p:nvPr/>
          </p:nvCxnSpPr>
          <p:spPr>
            <a:xfrm flipH="1">
              <a:off x="7878820" y="6009112"/>
              <a:ext cx="454689" cy="230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254931" y="6009112"/>
              <a:ext cx="623889" cy="461665"/>
            </a:xfrm>
            <a:prstGeom prst="rect">
              <a:avLst/>
            </a:prstGeom>
            <a:noFill/>
          </p:spPr>
          <p:txBody>
            <a:bodyPr wrap="none" rtlCol="0">
              <a:spAutoFit/>
            </a:bodyPr>
            <a:lstStyle/>
            <a:p>
              <a:r>
                <a:rPr lang="en-US" sz="2400" b="1" dirty="0"/>
                <a:t>……</a:t>
              </a:r>
              <a:endParaRPr lang="en-US" sz="2400" b="1" dirty="0"/>
            </a:p>
          </p:txBody>
        </p:sp>
        <mc:AlternateContent xmlns:mc="http://schemas.openxmlformats.org/markup-compatibility/2006">
          <mc:Choice xmlns:a14="http://schemas.microsoft.com/office/drawing/2010/main" Requires="a14">
            <p:sp>
              <p:nvSpPr>
                <p:cNvPr id="28" name="椭圆 27">
                  <a:extLst>
                    <a:ext uri="{FF2B5EF4-FFF2-40B4-BE49-F238E27FC236}">
                      <a14:artisticCrisscrossEtching id="{32612E07-9071-4F68-BEDB-5650A88763C1}"/>
                    </a:ext>
                  </a:extLst>
                </p:cNvPr>
                <p:cNvSpPr/>
                <p:nvPr/>
              </p:nvSpPr>
              <p:spPr>
                <a:xfrm>
                  <a:off x="7385034" y="5261493"/>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7385034" y="5261493"/>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9" name="椭圆 28">
                  <a:extLst>
                    <a:ext uri="{FF2B5EF4-FFF2-40B4-BE49-F238E27FC236}">
                      <a14:artisticCrisscrossEtching id="{3C0294F2-3CDD-4FD9-B190-C6C90C65D2DC}"/>
                    </a:ext>
                  </a:extLst>
                </p:cNvPr>
                <p:cNvSpPr/>
                <p:nvPr/>
              </p:nvSpPr>
              <p:spPr>
                <a:xfrm>
                  <a:off x="6618401" y="564543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6618401" y="5645430"/>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p:cxnSp>
          <p:nvCxnSpPr>
            <p:cNvPr id="35" name="直接箭头连接符 34"/>
            <p:cNvCxnSpPr>
              <a:stCxn id="26" idx="1"/>
              <a:endCxn id="29" idx="4"/>
            </p:cNvCxnSpPr>
            <p:nvPr/>
          </p:nvCxnSpPr>
          <p:spPr>
            <a:xfrm flipH="1" flipV="1">
              <a:off x="6800242" y="6009112"/>
              <a:ext cx="454689" cy="230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0"/>
              <a:endCxn id="28" idx="2"/>
            </p:cNvCxnSpPr>
            <p:nvPr/>
          </p:nvCxnSpPr>
          <p:spPr>
            <a:xfrm flipV="1">
              <a:off x="6800242" y="5443334"/>
              <a:ext cx="584792" cy="2020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59EE189-A4DA-4E30-94C1-4EF8DB757552}"/>
                  </a:ext>
                </a:extLst>
              </p:cNvPr>
              <p:cNvSpPr>
                <a:spLocks noGrp="1"/>
              </p:cNvSpPr>
              <p:nvPr>
                <p:ph idx="1"/>
              </p:nvPr>
            </p:nvSpPr>
            <p:spPr>
              <a:xfrm>
                <a:off x="628650" y="1690688"/>
                <a:ext cx="8515350" cy="4802185"/>
              </a:xfrm>
            </p:spPr>
            <p:txBody>
              <a:bodyPr>
                <a:normAutofit/>
              </a:bodyPr>
              <a:lstStyle/>
              <a:p>
                <a:pPr>
                  <a:spcBef>
                    <a:spcPts val="600"/>
                  </a:spcBef>
                </a:pPr>
                <a:r>
                  <a:rPr lang="en-US" sz="2000" dirty="0"/>
                  <a:t>A </a:t>
                </a:r>
                <a:r>
                  <a:rPr lang="en-US" sz="2000" b="1" dirty="0">
                    <a:solidFill>
                      <a:schemeClr val="accent1">
                        <a:lumMod val="75000"/>
                      </a:schemeClr>
                    </a:solidFill>
                  </a:rPr>
                  <a:t>topological sort</a:t>
                </a:r>
                <a:r>
                  <a:rPr lang="en-US" sz="2000" dirty="0"/>
                  <a:t> of a DAG </a:t>
                </a:r>
                <a14:m>
                  <m:oMath xmlns:m="http://schemas.openxmlformats.org/officeDocument/2006/math">
                    <m:r>
                      <a:rPr lang="en-US" sz="2000" i="1" smtClean="0">
                        <a:solidFill>
                          <a:schemeClr val="tx1"/>
                        </a:solidFill>
                        <a:latin typeface="Cambria Math" panose="02040503050406030204" pitchFamily="18" charset="0"/>
                      </a:rPr>
                      <m:t>𝐺</m:t>
                    </m:r>
                  </m:oMath>
                </a14:m>
                <a:r>
                  <a:rPr lang="en-US" sz="2000" dirty="0">
                    <a:solidFill>
                      <a:schemeClr val="tx1"/>
                    </a:solidFill>
                  </a:rPr>
                  <a:t> is a linear ordering of its vertices such </a:t>
                </a:r>
                <a:r>
                  <a:rPr lang="en-US" sz="2000" dirty="0"/>
                  <a:t>that:</a:t>
                </a:r>
                <a:br>
                  <a:rPr lang="en-US" sz="2000" dirty="0"/>
                </a:br>
                <a:r>
                  <a:rPr lang="en-US" sz="2000" dirty="0"/>
                  <a:t>if </a:t>
                </a:r>
                <a14:m>
                  <m:oMath xmlns:m="http://schemas.openxmlformats.org/officeDocument/2006/math">
                    <m:r>
                      <a:rPr lang="en-US" sz="2000" i="1" dirty="0">
                        <a:latin typeface="Cambria Math" panose="02040503050406030204" pitchFamily="18" charset="0"/>
                      </a:rPr>
                      <m:t>𝐺</m:t>
                    </m:r>
                  </m:oMath>
                </a14:m>
                <a:r>
                  <a:rPr lang="en-US" sz="2000" dirty="0"/>
                  <a:t> contains an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then </a:t>
                </a:r>
                <a14:m>
                  <m:oMath xmlns:m="http://schemas.openxmlformats.org/officeDocument/2006/math">
                    <m:r>
                      <a:rPr lang="en-US" sz="2000" i="1" dirty="0">
                        <a:latin typeface="Cambria Math" panose="02040503050406030204" pitchFamily="18" charset="0"/>
                      </a:rPr>
                      <m:t>𝑢</m:t>
                    </m:r>
                  </m:oMath>
                </a14:m>
                <a:r>
                  <a:rPr lang="en-US" sz="2000" dirty="0"/>
                  <a:t> appears before </a:t>
                </a:r>
                <a14:m>
                  <m:oMath xmlns:m="http://schemas.openxmlformats.org/officeDocument/2006/math">
                    <m:r>
                      <a:rPr lang="en-US" sz="2000" i="1">
                        <a:latin typeface="Cambria Math" panose="02040503050406030204" pitchFamily="18" charset="0"/>
                      </a:rPr>
                      <m:t>𝑣</m:t>
                    </m:r>
                  </m:oMath>
                </a14:m>
                <a:r>
                  <a:rPr lang="en-US" sz="2000" dirty="0"/>
                  <a:t> in the ordering.</a:t>
                </a:r>
              </a:p>
              <a:p>
                <a:pPr>
                  <a:spcBef>
                    <a:spcPts val="600"/>
                  </a:spcBef>
                </a:pPr>
                <a:r>
                  <a:rPr lang="en-US" sz="2000" dirty="0"/>
                  <a:t>Directed graphs containing cycles have no topological ordering.</a:t>
                </a:r>
                <a:br>
                  <a:rPr lang="en-US" sz="2000" dirty="0"/>
                </a:br>
                <a:r>
                  <a:rPr lang="en-US" sz="2000" b="1" dirty="0">
                    <a:solidFill>
                      <a:srgbClr val="C00000"/>
                    </a:solidFill>
                  </a:rPr>
                  <a:t>Q</a:t>
                </a:r>
                <a:r>
                  <a:rPr lang="en-US" sz="2000" dirty="0"/>
                  <a:t>: Does every DAG has a topological ordering?</a:t>
                </a:r>
                <a:br>
                  <a:rPr lang="en-US" sz="2000" dirty="0"/>
                </a:br>
                <a:r>
                  <a:rPr lang="en-US" sz="2000" b="1" dirty="0">
                    <a:solidFill>
                      <a:srgbClr val="C00000"/>
                    </a:solidFill>
                  </a:rPr>
                  <a:t>Q</a:t>
                </a:r>
                <a:r>
                  <a:rPr lang="en-US" sz="2000" dirty="0"/>
                  <a:t>: How to tell if a directed graph is acyclic? If acyclic, how to do topo-sort?</a:t>
                </a:r>
              </a:p>
              <a:p>
                <a:pPr>
                  <a:spcBef>
                    <a:spcPts val="600"/>
                  </a:spcBef>
                </a:pPr>
                <a:r>
                  <a:rPr lang="en-US" sz="2000" b="1" dirty="0">
                    <a:solidFill>
                      <a:schemeClr val="accent6">
                        <a:lumMod val="75000"/>
                      </a:schemeClr>
                    </a:solidFill>
                  </a:rPr>
                  <a:t>Lemma 1</a:t>
                </a:r>
                <a:r>
                  <a:rPr lang="en-US" sz="2000" b="1" dirty="0"/>
                  <a:t>:</a:t>
                </a:r>
                <a:r>
                  <a:rPr lang="en-US" sz="2000" dirty="0"/>
                  <a:t> Directed graph </a:t>
                </a:r>
                <a14:m>
                  <m:oMath xmlns:m="http://schemas.openxmlformats.org/officeDocument/2006/math">
                    <m:r>
                      <a:rPr lang="en-US" sz="2000" i="1" dirty="0" smtClean="0">
                        <a:latin typeface="Cambria Math" panose="02040503050406030204" pitchFamily="18" charset="0"/>
                      </a:rPr>
                      <m:t>𝐺</m:t>
                    </m:r>
                  </m:oMath>
                </a14:m>
                <a:r>
                  <a:rPr lang="en-US" sz="2000" dirty="0"/>
                  <a:t> is acyclic </a:t>
                </a:r>
                <a:r>
                  <a:rPr lang="en-US" sz="2000" u="sng" dirty="0" err="1"/>
                  <a:t>iff</a:t>
                </a:r>
                <a:r>
                  <a:rPr lang="en-US" sz="2000" dirty="0"/>
                  <a:t> a DFS of </a:t>
                </a:r>
                <a14:m>
                  <m:oMath xmlns:m="http://schemas.openxmlformats.org/officeDocument/2006/math">
                    <m:r>
                      <a:rPr lang="en-US" sz="2000" i="1" dirty="0" smtClean="0">
                        <a:latin typeface="Cambria Math" panose="02040503050406030204" pitchFamily="18" charset="0"/>
                      </a:rPr>
                      <m:t>𝐺</m:t>
                    </m:r>
                  </m:oMath>
                </a14:m>
                <a:r>
                  <a:rPr lang="en-US" sz="2000" dirty="0"/>
                  <a:t> yields no back edges.</a:t>
                </a:r>
              </a:p>
              <a:p>
                <a:pPr>
                  <a:spcBef>
                    <a:spcPts val="600"/>
                  </a:spcBef>
                </a:pPr>
                <a:r>
                  <a:rPr lang="en-US" sz="2000" b="1" dirty="0">
                    <a:solidFill>
                      <a:schemeClr val="accent6">
                        <a:lumMod val="75000"/>
                      </a:schemeClr>
                    </a:solidFill>
                  </a:rPr>
                  <a:t>Lemma 2</a:t>
                </a:r>
                <a:r>
                  <a:rPr lang="en-US" sz="2000" b="1" dirty="0"/>
                  <a:t>:</a:t>
                </a:r>
                <a:r>
                  <a:rPr lang="en-US" sz="2000" dirty="0"/>
                  <a:t> </a:t>
                </a:r>
                <a:r>
                  <a:rPr lang="en-US" sz="2000" u="sng" dirty="0">
                    <a:solidFill>
                      <a:schemeClr val="accent6">
                        <a:lumMod val="50000"/>
                      </a:schemeClr>
                    </a:solidFill>
                  </a:rPr>
                  <a:t>If we do a DFS in DAG </a:t>
                </a:r>
                <a14:m>
                  <m:oMath xmlns:m="http://schemas.openxmlformats.org/officeDocument/2006/math">
                    <m:r>
                      <a:rPr lang="en-US" sz="2000" i="1" u="sng" dirty="0">
                        <a:solidFill>
                          <a:schemeClr val="accent6">
                            <a:lumMod val="50000"/>
                          </a:schemeClr>
                        </a:solidFill>
                        <a:latin typeface="Cambria Math" panose="02040503050406030204" pitchFamily="18" charset="0"/>
                      </a:rPr>
                      <m:t>𝐺</m:t>
                    </m:r>
                  </m:oMath>
                </a14:m>
                <a:r>
                  <a:rPr lang="en-US" sz="2000" u="sng" dirty="0">
                    <a:solidFill>
                      <a:schemeClr val="accent6">
                        <a:lumMod val="50000"/>
                      </a:schemeClr>
                    </a:solidFill>
                  </a:rPr>
                  <a:t>, then </a:t>
                </a:r>
                <a14:m>
                  <m:oMath xmlns:m="http://schemas.openxmlformats.org/officeDocument/2006/math">
                    <m:r>
                      <a:rPr lang="en-US" sz="2000" b="0" i="1" u="sng" smtClean="0">
                        <a:solidFill>
                          <a:schemeClr val="accent6">
                            <a:lumMod val="50000"/>
                          </a:schemeClr>
                        </a:solidFill>
                        <a:latin typeface="Cambria Math" panose="02040503050406030204" pitchFamily="18" charset="0"/>
                      </a:rPr>
                      <m:t>𝑢</m:t>
                    </m:r>
                    <m:r>
                      <a:rPr lang="en-US" sz="2000" b="0" i="1" u="sng" smtClean="0">
                        <a:solidFill>
                          <a:schemeClr val="accent6">
                            <a:lumMod val="50000"/>
                          </a:schemeClr>
                        </a:solidFill>
                        <a:latin typeface="Cambria Math" panose="02040503050406030204" pitchFamily="18" charset="0"/>
                      </a:rPr>
                      <m:t>.</m:t>
                    </m:r>
                    <m:r>
                      <a:rPr lang="en-US" sz="2000" b="0" i="1" u="sng" smtClean="0">
                        <a:solidFill>
                          <a:schemeClr val="accent6">
                            <a:lumMod val="50000"/>
                          </a:schemeClr>
                        </a:solidFill>
                        <a:latin typeface="Cambria Math" panose="02040503050406030204" pitchFamily="18" charset="0"/>
                      </a:rPr>
                      <m:t>𝑓</m:t>
                    </m:r>
                    <m:r>
                      <a:rPr lang="en-US" sz="2000" b="0" i="1" u="sng" smtClean="0">
                        <a:solidFill>
                          <a:schemeClr val="accent6">
                            <a:lumMod val="50000"/>
                          </a:schemeClr>
                        </a:solidFill>
                        <a:latin typeface="Cambria Math" panose="02040503050406030204" pitchFamily="18" charset="0"/>
                      </a:rPr>
                      <m:t>&gt;</m:t>
                    </m:r>
                    <m:r>
                      <a:rPr lang="en-US" sz="2000" b="0" i="1" u="sng" smtClean="0">
                        <a:solidFill>
                          <a:schemeClr val="accent6">
                            <a:lumMod val="50000"/>
                          </a:schemeClr>
                        </a:solidFill>
                        <a:latin typeface="Cambria Math" panose="02040503050406030204" pitchFamily="18" charset="0"/>
                      </a:rPr>
                      <m:t>𝑣</m:t>
                    </m:r>
                    <m:r>
                      <a:rPr lang="en-US" sz="2000" b="0" i="1" u="sng" smtClean="0">
                        <a:solidFill>
                          <a:schemeClr val="accent6">
                            <a:lumMod val="50000"/>
                          </a:schemeClr>
                        </a:solidFill>
                        <a:latin typeface="Cambria Math" panose="02040503050406030204" pitchFamily="18" charset="0"/>
                      </a:rPr>
                      <m:t>.</m:t>
                    </m:r>
                    <m:r>
                      <a:rPr lang="en-US" sz="2000" b="0" i="1" u="sng" smtClean="0">
                        <a:solidFill>
                          <a:schemeClr val="accent6">
                            <a:lumMod val="50000"/>
                          </a:schemeClr>
                        </a:solidFill>
                        <a:latin typeface="Cambria Math" panose="02040503050406030204" pitchFamily="18" charset="0"/>
                      </a:rPr>
                      <m:t>𝑓</m:t>
                    </m:r>
                  </m:oMath>
                </a14:m>
                <a:r>
                  <a:rPr lang="en-US" sz="2000" u="sng" dirty="0">
                    <a:solidFill>
                      <a:schemeClr val="accent6">
                        <a:lumMod val="50000"/>
                      </a:schemeClr>
                    </a:solidFill>
                  </a:rPr>
                  <a:t> for every edge </a:t>
                </a:r>
                <a14:m>
                  <m:oMath xmlns:m="http://schemas.openxmlformats.org/officeDocument/2006/math">
                    <m:d>
                      <m:dPr>
                        <m:ctrlPr>
                          <a:rPr lang="en-US" sz="2000" b="0" i="1" u="sng" smtClean="0">
                            <a:solidFill>
                              <a:schemeClr val="accent6">
                                <a:lumMod val="50000"/>
                              </a:schemeClr>
                            </a:solidFill>
                            <a:latin typeface="Cambria Math" panose="02040503050406030204" pitchFamily="18" charset="0"/>
                          </a:rPr>
                        </m:ctrlPr>
                      </m:dPr>
                      <m:e>
                        <m:r>
                          <a:rPr lang="en-US" sz="2000" b="0" i="1" u="sng" smtClean="0">
                            <a:solidFill>
                              <a:schemeClr val="accent6">
                                <a:lumMod val="50000"/>
                              </a:schemeClr>
                            </a:solidFill>
                            <a:latin typeface="Cambria Math" panose="02040503050406030204" pitchFamily="18" charset="0"/>
                          </a:rPr>
                          <m:t>𝑢</m:t>
                        </m:r>
                        <m:r>
                          <a:rPr lang="en-US" sz="2000" b="0" i="1" u="sng" smtClean="0">
                            <a:solidFill>
                              <a:schemeClr val="accent6">
                                <a:lumMod val="50000"/>
                              </a:schemeClr>
                            </a:solidFill>
                            <a:latin typeface="Cambria Math" panose="02040503050406030204" pitchFamily="18" charset="0"/>
                          </a:rPr>
                          <m:t>,</m:t>
                        </m:r>
                        <m:r>
                          <a:rPr lang="en-US" sz="2000" b="0" i="1" u="sng" smtClean="0">
                            <a:solidFill>
                              <a:schemeClr val="accent6">
                                <a:lumMod val="50000"/>
                              </a:schemeClr>
                            </a:solidFill>
                            <a:latin typeface="Cambria Math" panose="02040503050406030204" pitchFamily="18" charset="0"/>
                          </a:rPr>
                          <m:t>𝑣</m:t>
                        </m:r>
                      </m:e>
                    </m:d>
                  </m:oMath>
                </a14:m>
                <a:r>
                  <a:rPr lang="en-US" sz="2000" u="sng" dirty="0">
                    <a:solidFill>
                      <a:schemeClr val="accent6">
                        <a:lumMod val="50000"/>
                      </a:schemeClr>
                    </a:solidFill>
                  </a:rPr>
                  <a:t> in </a:t>
                </a:r>
                <a14:m>
                  <m:oMath xmlns:m="http://schemas.openxmlformats.org/officeDocument/2006/math">
                    <m:r>
                      <a:rPr lang="en-US" sz="2000" i="1" u="sng" dirty="0" smtClean="0">
                        <a:solidFill>
                          <a:schemeClr val="accent6">
                            <a:lumMod val="50000"/>
                          </a:schemeClr>
                        </a:solidFill>
                        <a:latin typeface="Cambria Math" panose="02040503050406030204" pitchFamily="18" charset="0"/>
                      </a:rPr>
                      <m:t>𝐺</m:t>
                    </m:r>
                  </m:oMath>
                </a14:m>
                <a:r>
                  <a:rPr lang="en-US" sz="2000" dirty="0"/>
                  <a:t>.</a:t>
                </a:r>
              </a:p>
              <a:p>
                <a:pPr>
                  <a:spcBef>
                    <a:spcPts val="600"/>
                  </a:spcBef>
                </a:pPr>
                <a:r>
                  <a:rPr lang="en-US" sz="2000" b="1" dirty="0"/>
                  <a:t>Proof:</a:t>
                </a:r>
              </a:p>
              <a:p>
                <a:pPr>
                  <a:spcBef>
                    <a:spcPts val="600"/>
                  </a:spcBef>
                </a:pPr>
                <a:r>
                  <a:rPr lang="en-US" sz="2000" dirty="0"/>
                  <a:t>When exploring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a:t>
                </a:r>
                <a14:m>
                  <m:oMath xmlns:m="http://schemas.openxmlformats.org/officeDocument/2006/math">
                    <m:r>
                      <a:rPr lang="en-US" sz="2000" i="1" dirty="0" smtClean="0">
                        <a:latin typeface="Cambria Math" panose="02040503050406030204" pitchFamily="18" charset="0"/>
                      </a:rPr>
                      <m:t>𝑣</m:t>
                    </m:r>
                  </m:oMath>
                </a14:m>
                <a:r>
                  <a:rPr lang="en-US" sz="2000" dirty="0"/>
                  <a:t> cannot be GRAY. </a:t>
                </a:r>
                <a:r>
                  <a:rPr lang="en-US" sz="1800" dirty="0">
                    <a:solidFill>
                      <a:schemeClr val="tx1">
                        <a:lumMod val="65000"/>
                        <a:lumOff val="35000"/>
                      </a:schemeClr>
                    </a:solidFill>
                  </a:rPr>
                  <a:t>(Otherwise we have a back edge.)</a:t>
                </a:r>
                <a:endParaRPr lang="en-US" sz="2000" dirty="0">
                  <a:solidFill>
                    <a:schemeClr val="tx1">
                      <a:lumMod val="65000"/>
                      <a:lumOff val="35000"/>
                    </a:schemeClr>
                  </a:solidFill>
                </a:endParaRPr>
              </a:p>
              <a:p>
                <a:pPr>
                  <a:spcBef>
                    <a:spcPts val="600"/>
                  </a:spcBef>
                </a:pPr>
                <a:r>
                  <a:rPr lang="en-US" sz="2000" dirty="0"/>
                  <a:t>If </a:t>
                </a:r>
                <a14:m>
                  <m:oMath xmlns:m="http://schemas.openxmlformats.org/officeDocument/2006/math">
                    <m:r>
                      <a:rPr lang="en-US" sz="2000" b="0" i="1" smtClean="0">
                        <a:latin typeface="Cambria Math" panose="02040503050406030204" pitchFamily="18" charset="0"/>
                      </a:rPr>
                      <m:t>𝑣</m:t>
                    </m:r>
                  </m:oMath>
                </a14:m>
                <a:r>
                  <a:rPr lang="en-US" sz="2000" dirty="0"/>
                  <a:t> is WHITE, </a:t>
                </a:r>
                <a:r>
                  <a:rPr lang="en-US" sz="2000" dirty="0">
                    <a:solidFill>
                      <a:schemeClr val="tx1"/>
                    </a:solidFill>
                  </a:rPr>
                  <a:t>then </a:t>
                </a:r>
                <a14:m>
                  <m:oMath xmlns:m="http://schemas.openxmlformats.org/officeDocument/2006/math">
                    <m:r>
                      <a:rPr lang="en-US" sz="2000" i="1">
                        <a:solidFill>
                          <a:schemeClr val="tx1"/>
                        </a:solidFill>
                        <a:latin typeface="Cambria Math" panose="02040503050406030204" pitchFamily="18" charset="0"/>
                      </a:rPr>
                      <m:t>𝑣</m:t>
                    </m:r>
                  </m:oMath>
                </a14:m>
                <a:r>
                  <a:rPr lang="en-US" sz="2000" dirty="0">
                    <a:solidFill>
                      <a:schemeClr val="tx1"/>
                    </a:solidFill>
                  </a:rPr>
                  <a:t> becomes a descendant of </a:t>
                </a:r>
                <a14:m>
                  <m:oMath xmlns:m="http://schemas.openxmlformats.org/officeDocument/2006/math">
                    <m:r>
                      <a:rPr lang="en-US" sz="2000" i="1">
                        <a:solidFill>
                          <a:schemeClr val="tx1"/>
                        </a:solidFill>
                        <a:latin typeface="Cambria Math" panose="02040503050406030204" pitchFamily="18" charset="0"/>
                      </a:rPr>
                      <m:t>𝑢</m:t>
                    </m:r>
                  </m:oMath>
                </a14:m>
                <a:r>
                  <a:rPr lang="en-US" sz="2000" dirty="0">
                    <a:solidFill>
                      <a:schemeClr val="tx1"/>
                    </a:solidFill>
                  </a:rPr>
                  <a:t>, </a:t>
                </a:r>
                <a:r>
                  <a:rPr lang="en-US" sz="2000" dirty="0"/>
                  <a:t>and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&gt;</m:t>
                    </m:r>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𝑓</m:t>
                    </m:r>
                  </m:oMath>
                </a14:m>
                <a:r>
                  <a:rPr lang="en-US" sz="2000" dirty="0"/>
                  <a:t>.</a:t>
                </a:r>
              </a:p>
              <a:p>
                <a:pPr>
                  <a:spcBef>
                    <a:spcPts val="600"/>
                  </a:spcBef>
                </a:pPr>
                <a:r>
                  <a:rPr lang="en-US" sz="2000" dirty="0"/>
                  <a:t>If </a:t>
                </a:r>
                <a14:m>
                  <m:oMath xmlns:m="http://schemas.openxmlformats.org/officeDocument/2006/math">
                    <m:r>
                      <a:rPr lang="en-US" sz="2000" i="1">
                        <a:latin typeface="Cambria Math" panose="02040503050406030204" pitchFamily="18" charset="0"/>
                      </a:rPr>
                      <m:t>𝑣</m:t>
                    </m:r>
                  </m:oMath>
                </a14:m>
                <a:r>
                  <a:rPr lang="en-US" sz="2000" dirty="0"/>
                  <a:t> is BLACK, then trivially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&gt;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𝑓</m:t>
                    </m:r>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644" t="-1269" r="-14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59EE189-A4DA-4E30-94C1-4EF8DB757552}"/>
                  </a:ext>
                </a:extLst>
              </p:cNvPr>
              <p:cNvSpPr>
                <a:spLocks noGrp="1"/>
              </p:cNvSpPr>
              <p:nvPr>
                <p:ph idx="1"/>
              </p:nvPr>
            </p:nvSpPr>
            <p:spPr>
              <a:xfrm>
                <a:off x="628650" y="1690688"/>
                <a:ext cx="8515350" cy="4802185"/>
              </a:xfrm>
            </p:spPr>
            <p:txBody>
              <a:bodyPr>
                <a:normAutofit/>
              </a:bodyPr>
              <a:lstStyle/>
              <a:p>
                <a:pPr>
                  <a:spcBef>
                    <a:spcPts val="600"/>
                  </a:spcBef>
                </a:pPr>
                <a:r>
                  <a:rPr lang="en-US" sz="2000" dirty="0"/>
                  <a:t>A </a:t>
                </a:r>
                <a:r>
                  <a:rPr lang="en-US" sz="2000" b="1" dirty="0">
                    <a:solidFill>
                      <a:schemeClr val="accent1">
                        <a:lumMod val="75000"/>
                      </a:schemeClr>
                    </a:solidFill>
                  </a:rPr>
                  <a:t>topological sort</a:t>
                </a:r>
                <a:r>
                  <a:rPr lang="en-US" sz="2000" dirty="0"/>
                  <a:t> of a DAG </a:t>
                </a:r>
                <a14:m>
                  <m:oMath xmlns:m="http://schemas.openxmlformats.org/officeDocument/2006/math">
                    <m:r>
                      <a:rPr lang="en-US" sz="2000" i="1" smtClean="0">
                        <a:solidFill>
                          <a:schemeClr val="tx1"/>
                        </a:solidFill>
                        <a:latin typeface="Cambria Math" panose="02040503050406030204" pitchFamily="18" charset="0"/>
                      </a:rPr>
                      <m:t>𝐺</m:t>
                    </m:r>
                  </m:oMath>
                </a14:m>
                <a:r>
                  <a:rPr lang="en-US" sz="2000" dirty="0">
                    <a:solidFill>
                      <a:schemeClr val="tx1"/>
                    </a:solidFill>
                  </a:rPr>
                  <a:t> is a linear ordering of its vertices such </a:t>
                </a:r>
                <a:r>
                  <a:rPr lang="en-US" sz="2000" dirty="0"/>
                  <a:t>that:</a:t>
                </a:r>
                <a:br>
                  <a:rPr lang="en-US" sz="2000" dirty="0"/>
                </a:br>
                <a:r>
                  <a:rPr lang="en-US" sz="2000" dirty="0"/>
                  <a:t>if </a:t>
                </a:r>
                <a14:m>
                  <m:oMath xmlns:m="http://schemas.openxmlformats.org/officeDocument/2006/math">
                    <m:r>
                      <a:rPr lang="en-US" sz="2000" i="1" dirty="0">
                        <a:latin typeface="Cambria Math" panose="02040503050406030204" pitchFamily="18" charset="0"/>
                      </a:rPr>
                      <m:t>𝐺</m:t>
                    </m:r>
                  </m:oMath>
                </a14:m>
                <a:r>
                  <a:rPr lang="en-US" sz="2000" dirty="0"/>
                  <a:t> contains an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then </a:t>
                </a:r>
                <a14:m>
                  <m:oMath xmlns:m="http://schemas.openxmlformats.org/officeDocument/2006/math">
                    <m:r>
                      <a:rPr lang="en-US" sz="2000" i="1" dirty="0">
                        <a:latin typeface="Cambria Math" panose="02040503050406030204" pitchFamily="18" charset="0"/>
                      </a:rPr>
                      <m:t>𝑢</m:t>
                    </m:r>
                  </m:oMath>
                </a14:m>
                <a:r>
                  <a:rPr lang="en-US" sz="2000" dirty="0"/>
                  <a:t> appears before </a:t>
                </a:r>
                <a14:m>
                  <m:oMath xmlns:m="http://schemas.openxmlformats.org/officeDocument/2006/math">
                    <m:r>
                      <a:rPr lang="en-US" sz="2000" i="1">
                        <a:latin typeface="Cambria Math" panose="02040503050406030204" pitchFamily="18" charset="0"/>
                      </a:rPr>
                      <m:t>𝑣</m:t>
                    </m:r>
                  </m:oMath>
                </a14:m>
                <a:r>
                  <a:rPr lang="en-US" sz="2000" dirty="0"/>
                  <a:t> in the ordering.</a:t>
                </a:r>
              </a:p>
              <a:p>
                <a:pPr>
                  <a:spcBef>
                    <a:spcPts val="600"/>
                  </a:spcBef>
                </a:pPr>
                <a:r>
                  <a:rPr lang="en-US" sz="2000" dirty="0"/>
                  <a:t>Directed graphs containing cycles have no topological ordering.</a:t>
                </a:r>
                <a:br>
                  <a:rPr lang="en-US" sz="2000" dirty="0"/>
                </a:br>
                <a:r>
                  <a:rPr lang="en-US" sz="2000" b="1" dirty="0">
                    <a:solidFill>
                      <a:srgbClr val="C00000"/>
                    </a:solidFill>
                  </a:rPr>
                  <a:t>Q</a:t>
                </a:r>
                <a:r>
                  <a:rPr lang="en-US" sz="2000" dirty="0"/>
                  <a:t>: Does every DAG has a topological ordering?</a:t>
                </a:r>
                <a:br>
                  <a:rPr lang="en-US" sz="2000" dirty="0"/>
                </a:br>
                <a:r>
                  <a:rPr lang="en-US" sz="2000" b="1" dirty="0">
                    <a:solidFill>
                      <a:srgbClr val="C00000"/>
                    </a:solidFill>
                  </a:rPr>
                  <a:t>Q</a:t>
                </a:r>
                <a:r>
                  <a:rPr lang="en-US" sz="2000" dirty="0"/>
                  <a:t>: How to tell if a directed graph is acyclic? If acyclic, how to do topo-sort?</a:t>
                </a:r>
              </a:p>
              <a:p>
                <a:pPr>
                  <a:spcBef>
                    <a:spcPts val="600"/>
                  </a:spcBef>
                </a:pPr>
                <a:r>
                  <a:rPr lang="en-US" sz="2000" b="1" dirty="0">
                    <a:solidFill>
                      <a:schemeClr val="accent6">
                        <a:lumMod val="75000"/>
                      </a:schemeClr>
                    </a:solidFill>
                  </a:rPr>
                  <a:t>Lemma 1</a:t>
                </a:r>
                <a:r>
                  <a:rPr lang="en-US" sz="2000" b="1" dirty="0"/>
                  <a:t>:</a:t>
                </a:r>
                <a:r>
                  <a:rPr lang="en-US" sz="2000" dirty="0"/>
                  <a:t> Directed graph </a:t>
                </a:r>
                <a14:m>
                  <m:oMath xmlns:m="http://schemas.openxmlformats.org/officeDocument/2006/math">
                    <m:r>
                      <a:rPr lang="en-US" sz="2000" i="1" dirty="0" smtClean="0">
                        <a:latin typeface="Cambria Math" panose="02040503050406030204" pitchFamily="18" charset="0"/>
                      </a:rPr>
                      <m:t>𝐺</m:t>
                    </m:r>
                  </m:oMath>
                </a14:m>
                <a:r>
                  <a:rPr lang="en-US" sz="2000" dirty="0"/>
                  <a:t> is acyclic </a:t>
                </a:r>
                <a:r>
                  <a:rPr lang="en-US" sz="2000" u="sng" dirty="0" err="1"/>
                  <a:t>iff</a:t>
                </a:r>
                <a:r>
                  <a:rPr lang="en-US" sz="2000" dirty="0"/>
                  <a:t> a DFS of </a:t>
                </a:r>
                <a14:m>
                  <m:oMath xmlns:m="http://schemas.openxmlformats.org/officeDocument/2006/math">
                    <m:r>
                      <a:rPr lang="en-US" sz="2000" i="1" dirty="0" smtClean="0">
                        <a:latin typeface="Cambria Math" panose="02040503050406030204" pitchFamily="18" charset="0"/>
                      </a:rPr>
                      <m:t>𝐺</m:t>
                    </m:r>
                  </m:oMath>
                </a14:m>
                <a:r>
                  <a:rPr lang="en-US" sz="2000" dirty="0"/>
                  <a:t> yields no back edges.</a:t>
                </a:r>
              </a:p>
              <a:p>
                <a:pPr>
                  <a:spcBef>
                    <a:spcPts val="600"/>
                  </a:spcBef>
                </a:pPr>
                <a:r>
                  <a:rPr lang="en-US" sz="2000" b="1" dirty="0">
                    <a:solidFill>
                      <a:schemeClr val="accent6">
                        <a:lumMod val="75000"/>
                      </a:schemeClr>
                    </a:solidFill>
                  </a:rPr>
                  <a:t>Lemma 2</a:t>
                </a:r>
                <a:r>
                  <a:rPr lang="en-US" sz="2000" b="1" dirty="0"/>
                  <a:t>:</a:t>
                </a:r>
                <a:r>
                  <a:rPr lang="en-US" sz="2000" dirty="0"/>
                  <a:t> </a:t>
                </a:r>
                <a:r>
                  <a:rPr lang="en-US" sz="2000" dirty="0">
                    <a:solidFill>
                      <a:schemeClr val="tx1"/>
                    </a:solidFill>
                  </a:rPr>
                  <a:t>If we do a DFS in DAG </a:t>
                </a:r>
                <a14:m>
                  <m:oMath xmlns:m="http://schemas.openxmlformats.org/officeDocument/2006/math">
                    <m:r>
                      <a:rPr lang="en-US" sz="2000" i="1" dirty="0">
                        <a:solidFill>
                          <a:schemeClr val="tx1"/>
                        </a:solidFill>
                        <a:latin typeface="Cambria Math" panose="02040503050406030204" pitchFamily="18" charset="0"/>
                      </a:rPr>
                      <m:t>𝐺</m:t>
                    </m:r>
                  </m:oMath>
                </a14:m>
                <a:r>
                  <a:rPr lang="en-US" sz="2000" dirty="0">
                    <a:solidFill>
                      <a:schemeClr val="tx1"/>
                    </a:solidFill>
                  </a:rPr>
                  <a:t>, then </a:t>
                </a:r>
                <a14:m>
                  <m:oMath xmlns:m="http://schemas.openxmlformats.org/officeDocument/2006/math">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𝑓</m:t>
                    </m:r>
                    <m:r>
                      <a:rPr lang="en-US" sz="2000" b="0" i="1" smtClean="0">
                        <a:solidFill>
                          <a:schemeClr val="tx1"/>
                        </a:solidFill>
                        <a:latin typeface="Cambria Math" panose="02040503050406030204" pitchFamily="18" charset="0"/>
                      </a:rPr>
                      <m:t>&gt;</m:t>
                    </m:r>
                    <m:r>
                      <a:rPr lang="en-US" sz="2000" b="0" i="1" smtClean="0">
                        <a:solidFill>
                          <a:schemeClr val="tx1"/>
                        </a:solidFill>
                        <a:latin typeface="Cambria Math" panose="02040503050406030204" pitchFamily="18" charset="0"/>
                      </a:rPr>
                      <m:t>𝑣</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𝑓</m:t>
                    </m:r>
                  </m:oMath>
                </a14:m>
                <a:r>
                  <a:rPr lang="en-US" sz="2000" dirty="0">
                    <a:solidFill>
                      <a:schemeClr val="tx1"/>
                    </a:solidFill>
                  </a:rPr>
                  <a:t> for every edge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solidFill>
                      <a:schemeClr val="tx1"/>
                    </a:solidFill>
                  </a:rPr>
                  <a:t> in </a:t>
                </a:r>
                <a14:m>
                  <m:oMath xmlns:m="http://schemas.openxmlformats.org/officeDocument/2006/math">
                    <m:r>
                      <a:rPr lang="en-US" sz="2000" i="1" dirty="0" smtClean="0">
                        <a:solidFill>
                          <a:schemeClr val="tx1"/>
                        </a:solidFill>
                        <a:latin typeface="Cambria Math" panose="02040503050406030204" pitchFamily="18" charset="0"/>
                      </a:rPr>
                      <m:t>𝐺</m:t>
                    </m:r>
                  </m:oMath>
                </a14:m>
                <a:r>
                  <a:rPr lang="en-US" sz="2000" dirty="0">
                    <a:solidFill>
                      <a:schemeClr val="tx1"/>
                    </a:solidFill>
                  </a:rPr>
                  <a:t>.</a:t>
                </a:r>
              </a:p>
              <a:p>
                <a:pPr>
                  <a:spcBef>
                    <a:spcPts val="600"/>
                  </a:spcBef>
                </a:pPr>
                <a:r>
                  <a:rPr lang="en-US" sz="2000" b="1" dirty="0"/>
                  <a:t>Topo-Sort of </a:t>
                </a:r>
                <a14:m>
                  <m:oMath xmlns:m="http://schemas.openxmlformats.org/officeDocument/2006/math">
                    <m:r>
                      <a:rPr lang="en-US" sz="2000" b="1" i="1" dirty="0" smtClean="0">
                        <a:latin typeface="Cambria Math" panose="02040503050406030204" pitchFamily="18" charset="0"/>
                      </a:rPr>
                      <m:t>𝑮</m:t>
                    </m:r>
                  </m:oMath>
                </a14:m>
                <a:r>
                  <a:rPr lang="en-US" sz="2000" b="1" dirty="0"/>
                  <a:t>:</a:t>
                </a:r>
                <a:br>
                  <a:rPr lang="en-US" sz="2000" b="1" dirty="0"/>
                </a:br>
                <a:r>
                  <a:rPr lang="en-US" sz="2000" dirty="0"/>
                  <a:t>(</a:t>
                </a:r>
                <a:r>
                  <a:rPr lang="en-US" sz="2000" b="1" dirty="0"/>
                  <a:t>a</a:t>
                </a:r>
                <a:r>
                  <a:rPr lang="en-US" sz="2000" dirty="0"/>
                  <a:t>) Do DFS on </a:t>
                </a:r>
                <a14:m>
                  <m:oMath xmlns:m="http://schemas.openxmlformats.org/officeDocument/2006/math">
                    <m:r>
                      <a:rPr lang="en-US" sz="2000" i="1" dirty="0" smtClean="0">
                        <a:latin typeface="Cambria Math" panose="02040503050406030204" pitchFamily="18" charset="0"/>
                      </a:rPr>
                      <m:t>𝐺</m:t>
                    </m:r>
                  </m:oMath>
                </a14:m>
                <a:r>
                  <a:rPr lang="en-US" sz="2000" dirty="0"/>
                  <a:t>, compute finish times for each node along the way.</a:t>
                </a:r>
                <a:br>
                  <a:rPr lang="en-US" sz="2000" dirty="0"/>
                </a:br>
                <a:r>
                  <a:rPr lang="en-US" sz="2000" dirty="0"/>
                  <a:t>(</a:t>
                </a:r>
                <a:r>
                  <a:rPr lang="en-US" sz="2000" b="1" dirty="0"/>
                  <a:t>b</a:t>
                </a:r>
                <a:r>
                  <a:rPr lang="en-US" sz="2000" dirty="0"/>
                  <a:t>) When a node finishes, insert it to the </a:t>
                </a:r>
                <a:r>
                  <a:rPr lang="en-US" sz="2000" i="1" dirty="0"/>
                  <a:t>head</a:t>
                </a:r>
                <a:r>
                  <a:rPr lang="en-US" sz="2000" dirty="0"/>
                  <a:t> of a list.</a:t>
                </a:r>
                <a:br>
                  <a:rPr lang="en-US" sz="2000" dirty="0"/>
                </a:br>
                <a:r>
                  <a:rPr lang="en-US" sz="2000" dirty="0"/>
                  <a:t>(</a:t>
                </a:r>
                <a:r>
                  <a:rPr lang="en-US" sz="2000" b="1" dirty="0"/>
                  <a:t>c</a:t>
                </a:r>
                <a:r>
                  <a:rPr lang="en-US" sz="2000" dirty="0"/>
                  <a:t>) If no back edge is found, then the list eventually gives a topo-ordering.</a:t>
                </a:r>
              </a:p>
              <a:p>
                <a:pPr>
                  <a:spcBef>
                    <a:spcPts val="600"/>
                  </a:spcBef>
                </a:pPr>
                <a:r>
                  <a:rPr lang="en-US" sz="2000" b="1" dirty="0" err="1">
                    <a:solidFill>
                      <a:schemeClr val="accent6">
                        <a:lumMod val="75000"/>
                      </a:schemeClr>
                    </a:solidFill>
                  </a:rPr>
                  <a:t>Thm</a:t>
                </a:r>
                <a:r>
                  <a:rPr lang="en-US" sz="2000" b="1" dirty="0"/>
                  <a:t>:</a:t>
                </a:r>
                <a:r>
                  <a:rPr lang="en-US" sz="2000" dirty="0"/>
                  <a:t> Every DAG has a topological ordering.</a:t>
                </a:r>
              </a:p>
              <a:p>
                <a:pPr>
                  <a:spcBef>
                    <a:spcPts val="600"/>
                  </a:spcBef>
                </a:pPr>
                <a:r>
                  <a:rPr lang="en-US" sz="2000" b="1" dirty="0" err="1">
                    <a:solidFill>
                      <a:schemeClr val="accent6">
                        <a:lumMod val="75000"/>
                      </a:schemeClr>
                    </a:solidFill>
                  </a:rPr>
                  <a:t>Thm</a:t>
                </a:r>
                <a:r>
                  <a:rPr lang="en-US" sz="2000" b="1" dirty="0"/>
                  <a:t>:</a:t>
                </a:r>
                <a:r>
                  <a:rPr lang="en-US" sz="2000" dirty="0"/>
                  <a:t> </a:t>
                </a:r>
                <a:r>
                  <a:rPr lang="en-US" sz="2000" dirty="0" err="1"/>
                  <a:t>Descreasing</a:t>
                </a:r>
                <a:r>
                  <a:rPr lang="en-US" sz="2000" dirty="0"/>
                  <a:t> order of finish times of DFS on DAG gives a topo-ordering.</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644" t="-1269" r="-143"/>
                </a:stretch>
              </a:blipFill>
            </p:spPr>
            <p:txBody>
              <a:bodyPr/>
              <a:lstStyle/>
              <a:p>
                <a:r>
                  <a:rPr lang="en-US">
                    <a:noFill/>
                  </a:rPr>
                  <a:t> </a:t>
                </a:r>
                <a:endParaRPr lang="en-US">
                  <a:noFill/>
                </a:endParaRPr>
              </a:p>
            </p:txBody>
          </p:sp>
        </mc:Fallback>
      </mc:AlternateContent>
      <p:sp>
        <p:nvSpPr>
          <p:cNvPr id="4" name="矩形: 圆角 3"/>
          <p:cNvSpPr/>
          <p:nvPr/>
        </p:nvSpPr>
        <p:spPr>
          <a:xfrm>
            <a:off x="865042" y="2605424"/>
            <a:ext cx="7795481" cy="600231"/>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865042" y="3562201"/>
            <a:ext cx="8173855" cy="358158"/>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5"/>
          <p:cNvSpPr/>
          <p:nvPr/>
        </p:nvSpPr>
        <p:spPr>
          <a:xfrm>
            <a:off x="865043" y="1689882"/>
            <a:ext cx="7650308" cy="600231"/>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文本框 6">
                <a:extLst>
                  <a:ext uri="{FF2B5EF4-FFF2-40B4-BE49-F238E27FC236}">
                    <a14:artisticCrisscrossEtching id="{0AFC1A6A-6EFE-4D8E-8AE7-2BF9095C17B1}"/>
                  </a:ext>
                </a:extLst>
              </p:cNvPr>
              <p:cNvSpPr txBox="1"/>
              <p:nvPr/>
            </p:nvSpPr>
            <p:spPr>
              <a:xfrm>
                <a:off x="2659117" y="3876795"/>
                <a:ext cx="3306546" cy="400110"/>
              </a:xfrm>
              <a:prstGeom prst="rect">
                <a:avLst/>
              </a:prstGeom>
              <a:noFill/>
            </p:spPr>
            <p:txBody>
              <a:bodyPr wrap="none" rtlCol="0">
                <a:spAutoFit/>
              </a:bodyPr>
              <a:lstStyle/>
              <a:p>
                <a:r>
                  <a:rPr lang="en-US" sz="2000" dirty="0">
                    <a:solidFill>
                      <a:srgbClr val="C00000"/>
                    </a:solidFill>
                  </a:rPr>
                  <a:t>Time complexity 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𝑛</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𝑚</m:t>
                        </m:r>
                      </m:e>
                    </m:d>
                  </m:oMath>
                </a14:m>
                <a:r>
                  <a:rPr lang="en-US" sz="2000" dirty="0">
                    <a:solidFill>
                      <a:srgbClr val="C00000"/>
                    </a:solidFill>
                  </a:rPr>
                  <a:t>.</a:t>
                </a:r>
              </a:p>
            </p:txBody>
          </p:sp>
        </mc:Choice>
        <mc:Fallback>
          <p:sp>
            <p:nvSpPr>
              <p:cNvPr id="7" name="文本框 6"/>
              <p:cNvSpPr txBox="1">
                <a:spLocks noRot="1" noChangeAspect="1" noMove="1" noResize="1" noEditPoints="1" noAdjustHandles="1" noChangeArrowheads="1" noChangeShapeType="1" noTextEdit="1"/>
              </p:cNvSpPr>
              <p:nvPr/>
            </p:nvSpPr>
            <p:spPr>
              <a:xfrm>
                <a:off x="2659117" y="3876795"/>
                <a:ext cx="3306546" cy="400110"/>
              </a:xfrm>
              <a:prstGeom prst="rect">
                <a:avLst/>
              </a:prstGeom>
              <a:blipFill rotWithShape="1">
                <a:blip r:embed="rId2"/>
                <a:stretch>
                  <a:fillRect l="-1842" t="-9091" r="-1105" b="-25758"/>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1277309" y="5044902"/>
              <a:ext cx="2466906" cy="164329"/>
            </p14:xfrm>
          </p:contentPart>
        </mc:Choice>
        <mc:Fallback xmlns="">
          <p:pic>
            <p:nvPicPr>
              <p:cNvPr id="8" name="墨迹 7"/>
            </p:nvPicPr>
            <p:blipFill>
              <a:blip/>
            </p:blipFill>
            <p:spPr>
              <a:xfrm>
                <a:off x="1277309" y="5044902"/>
                <a:ext cx="2466906" cy="16432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1400654" y="5247574"/>
              <a:ext cx="205576" cy="810691"/>
            </p14:xfrm>
          </p:contentPart>
        </mc:Choice>
        <mc:Fallback xmlns="">
          <p:pic>
            <p:nvPicPr>
              <p:cNvPr id="9" name="墨迹 8"/>
            </p:nvPicPr>
            <p:blipFill>
              <a:blip/>
            </p:blipFill>
            <p:spPr>
              <a:xfrm>
                <a:off x="1400654" y="5247574"/>
                <a:ext cx="205576" cy="81069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1354057" y="5913107"/>
              <a:ext cx="230245" cy="230575"/>
            </p14:xfrm>
          </p:contentPart>
        </mc:Choice>
        <mc:Fallback xmlns="">
          <p:pic>
            <p:nvPicPr>
              <p:cNvPr id="10" name="墨迹 9"/>
            </p:nvPicPr>
            <p:blipFill>
              <a:blip/>
            </p:blipFill>
            <p:spPr>
              <a:xfrm>
                <a:off x="1354057" y="5913107"/>
                <a:ext cx="230245" cy="2305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888086" y="6315714"/>
              <a:ext cx="60302" cy="204727"/>
            </p14:xfrm>
          </p:contentPart>
        </mc:Choice>
        <mc:Fallback xmlns="">
          <p:pic>
            <p:nvPicPr>
              <p:cNvPr id="11" name="墨迹 10"/>
            </p:nvPicPr>
            <p:blipFill>
              <a:blip/>
            </p:blipFill>
            <p:spPr>
              <a:xfrm>
                <a:off x="888086" y="6315714"/>
                <a:ext cx="60302" cy="20472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920978" y="6228071"/>
              <a:ext cx="115122" cy="49299"/>
            </p14:xfrm>
          </p:contentPart>
        </mc:Choice>
        <mc:Fallback xmlns="">
          <p:pic>
            <p:nvPicPr>
              <p:cNvPr id="12" name="墨迹 11"/>
            </p:nvPicPr>
            <p:blipFill>
              <a:blip/>
            </p:blipFill>
            <p:spPr>
              <a:xfrm>
                <a:off x="920978" y="6228071"/>
                <a:ext cx="115122" cy="4929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972200" y="6369805"/>
              <a:ext cx="299627" cy="320442"/>
            </p14:xfrm>
          </p:contentPart>
        </mc:Choice>
        <mc:Fallback xmlns="">
          <p:pic>
            <p:nvPicPr>
              <p:cNvPr id="13" name="墨迹 12"/>
            </p:nvPicPr>
            <p:blipFill>
              <a:blip/>
            </p:blipFill>
            <p:spPr>
              <a:xfrm>
                <a:off x="972200" y="6369805"/>
                <a:ext cx="299627" cy="32044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1332129" y="6189728"/>
              <a:ext cx="41115" cy="235538"/>
            </p14:xfrm>
          </p:contentPart>
        </mc:Choice>
        <mc:Fallback xmlns="">
          <p:pic>
            <p:nvPicPr>
              <p:cNvPr id="14" name="墨迹 13"/>
            </p:nvPicPr>
            <p:blipFill>
              <a:blip/>
            </p:blipFill>
            <p:spPr>
              <a:xfrm>
                <a:off x="1332129" y="6189728"/>
                <a:ext cx="41115" cy="23553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1419841" y="6326669"/>
              <a:ext cx="16446" cy="99966"/>
            </p14:xfrm>
          </p:contentPart>
        </mc:Choice>
        <mc:Fallback xmlns="">
          <p:pic>
            <p:nvPicPr>
              <p:cNvPr id="15" name="墨迹 14"/>
            </p:nvPicPr>
            <p:blipFill>
              <a:blip/>
            </p:blipFill>
            <p:spPr>
              <a:xfrm>
                <a:off x="1419841" y="6326669"/>
                <a:ext cx="16446" cy="9996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1441769" y="6256829"/>
              <a:ext cx="52079" cy="45190"/>
            </p14:xfrm>
          </p:contentPart>
        </mc:Choice>
        <mc:Fallback xmlns="">
          <p:pic>
            <p:nvPicPr>
              <p:cNvPr id="16" name="墨迹 15"/>
            </p:nvPicPr>
            <p:blipFill>
              <a:blip/>
            </p:blipFill>
            <p:spPr>
              <a:xfrm>
                <a:off x="1441769" y="6256829"/>
                <a:ext cx="52079" cy="451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1518518" y="6306642"/>
              <a:ext cx="180906" cy="155599"/>
            </p14:xfrm>
          </p:contentPart>
        </mc:Choice>
        <mc:Fallback xmlns="">
          <p:pic>
            <p:nvPicPr>
              <p:cNvPr id="17" name="墨迹 16"/>
            </p:nvPicPr>
            <p:blipFill>
              <a:blip/>
            </p:blipFill>
            <p:spPr>
              <a:xfrm>
                <a:off x="1518518" y="6306642"/>
                <a:ext cx="180906" cy="15559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1984489" y="6375968"/>
              <a:ext cx="211057" cy="118625"/>
            </p14:xfrm>
          </p:contentPart>
        </mc:Choice>
        <mc:Fallback xmlns="">
          <p:pic>
            <p:nvPicPr>
              <p:cNvPr id="18" name="墨迹 17"/>
            </p:nvPicPr>
            <p:blipFill>
              <a:blip/>
            </p:blipFill>
            <p:spPr>
              <a:xfrm>
                <a:off x="1984489" y="6375968"/>
                <a:ext cx="211057" cy="1186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2318892" y="6288325"/>
              <a:ext cx="27410" cy="244440"/>
            </p14:xfrm>
          </p:contentPart>
        </mc:Choice>
        <mc:Fallback xmlns="">
          <p:pic>
            <p:nvPicPr>
              <p:cNvPr id="19" name="墨迹 18"/>
            </p:nvPicPr>
            <p:blipFill>
              <a:blip/>
            </p:blipFill>
            <p:spPr>
              <a:xfrm>
                <a:off x="2318892" y="6288325"/>
                <a:ext cx="27410" cy="2444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2326429" y="6239026"/>
              <a:ext cx="96621" cy="340812"/>
            </p14:xfrm>
          </p:contentPart>
        </mc:Choice>
        <mc:Fallback xmlns="">
          <p:pic>
            <p:nvPicPr>
              <p:cNvPr id="20" name="墨迹 19"/>
            </p:nvPicPr>
            <p:blipFill>
              <a:blip/>
            </p:blipFill>
            <p:spPr>
              <a:xfrm>
                <a:off x="2326429" y="6239026"/>
                <a:ext cx="96621" cy="34081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2439496" y="6202737"/>
              <a:ext cx="164460" cy="412192"/>
            </p14:xfrm>
          </p:contentPart>
        </mc:Choice>
        <mc:Fallback xmlns="">
          <p:pic>
            <p:nvPicPr>
              <p:cNvPr id="21" name="墨迹 20"/>
            </p:nvPicPr>
            <p:blipFill>
              <a:blip/>
            </p:blipFill>
            <p:spPr>
              <a:xfrm>
                <a:off x="2439496" y="6202737"/>
                <a:ext cx="164460" cy="41219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2441552" y="6381445"/>
              <a:ext cx="143217" cy="49299"/>
            </p14:xfrm>
          </p:contentPart>
        </mc:Choice>
        <mc:Fallback xmlns="">
          <p:pic>
            <p:nvPicPr>
              <p:cNvPr id="22" name="墨迹 21"/>
            </p:nvPicPr>
            <p:blipFill>
              <a:blip/>
            </p:blipFill>
            <p:spPr>
              <a:xfrm>
                <a:off x="2441552" y="6381445"/>
                <a:ext cx="143217" cy="4929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2682589" y="6244505"/>
              <a:ext cx="113238" cy="241016"/>
            </p14:xfrm>
          </p:contentPart>
        </mc:Choice>
        <mc:Fallback xmlns="">
          <p:pic>
            <p:nvPicPr>
              <p:cNvPr id="23" name="墨迹 22"/>
            </p:nvPicPr>
            <p:blipFill>
              <a:blip/>
            </p:blipFill>
            <p:spPr>
              <a:xfrm>
                <a:off x="2682589" y="6244505"/>
                <a:ext cx="113238" cy="24101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2735525" y="6372715"/>
              <a:ext cx="90967" cy="181276"/>
            </p14:xfrm>
          </p:contentPart>
        </mc:Choice>
        <mc:Fallback xmlns="">
          <p:pic>
            <p:nvPicPr>
              <p:cNvPr id="24" name="墨迹 23"/>
            </p:nvPicPr>
            <p:blipFill>
              <a:blip/>
            </p:blipFill>
            <p:spPr>
              <a:xfrm>
                <a:off x="2735525" y="6372715"/>
                <a:ext cx="90967" cy="18127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Topological Sort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A59EE189-A4DA-4E30-94C1-4EF8DB757552}"/>
                  </a:ext>
                </a:extLst>
              </p:cNvPr>
              <p:cNvSpPr>
                <a:spLocks noGrp="1"/>
              </p:cNvSpPr>
              <p:nvPr>
                <p:ph idx="1"/>
              </p:nvPr>
            </p:nvSpPr>
            <p:spPr>
              <a:xfrm>
                <a:off x="628650" y="1690688"/>
                <a:ext cx="8515350" cy="4802185"/>
              </a:xfrm>
            </p:spPr>
            <p:txBody>
              <a:bodyPr>
                <a:normAutofit/>
              </a:bodyPr>
              <a:lstStyle/>
              <a:p>
                <a:pPr>
                  <a:spcBef>
                    <a:spcPts val="600"/>
                  </a:spcBef>
                </a:pPr>
                <a:r>
                  <a:rPr lang="en-US" sz="2000" dirty="0"/>
                  <a:t>A </a:t>
                </a:r>
                <a:r>
                  <a:rPr lang="en-US" sz="2000" b="1" dirty="0">
                    <a:solidFill>
                      <a:schemeClr val="accent1">
                        <a:lumMod val="75000"/>
                      </a:schemeClr>
                    </a:solidFill>
                  </a:rPr>
                  <a:t>topological sort</a:t>
                </a:r>
                <a:r>
                  <a:rPr lang="en-US" sz="2000" dirty="0"/>
                  <a:t> of a DAG </a:t>
                </a:r>
                <a14:m>
                  <m:oMath xmlns:m="http://schemas.openxmlformats.org/officeDocument/2006/math">
                    <m:r>
                      <a:rPr lang="en-US" sz="2000" i="1" smtClean="0">
                        <a:solidFill>
                          <a:schemeClr val="tx1"/>
                        </a:solidFill>
                        <a:latin typeface="Cambria Math" panose="02040503050406030204" pitchFamily="18" charset="0"/>
                      </a:rPr>
                      <m:t>𝐺</m:t>
                    </m:r>
                  </m:oMath>
                </a14:m>
                <a:r>
                  <a:rPr lang="en-US" sz="2000" dirty="0">
                    <a:solidFill>
                      <a:schemeClr val="tx1"/>
                    </a:solidFill>
                  </a:rPr>
                  <a:t> is a linear ordering of its vertices such </a:t>
                </a:r>
                <a:r>
                  <a:rPr lang="en-US" sz="2000" dirty="0"/>
                  <a:t>that:</a:t>
                </a:r>
                <a:br>
                  <a:rPr lang="en-US" sz="2000" dirty="0"/>
                </a:br>
                <a:r>
                  <a:rPr lang="en-US" sz="2000" dirty="0"/>
                  <a:t>if </a:t>
                </a:r>
                <a14:m>
                  <m:oMath xmlns:m="http://schemas.openxmlformats.org/officeDocument/2006/math">
                    <m:r>
                      <a:rPr lang="en-US" sz="2000" i="1" dirty="0">
                        <a:latin typeface="Cambria Math" panose="02040503050406030204" pitchFamily="18" charset="0"/>
                      </a:rPr>
                      <m:t>𝐺</m:t>
                    </m:r>
                  </m:oMath>
                </a14:m>
                <a:r>
                  <a:rPr lang="en-US" sz="2000" dirty="0"/>
                  <a:t> contains an edge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r>
                  <a:rPr lang="en-US" sz="2000" dirty="0"/>
                  <a:t> then </a:t>
                </a:r>
                <a14:m>
                  <m:oMath xmlns:m="http://schemas.openxmlformats.org/officeDocument/2006/math">
                    <m:r>
                      <a:rPr lang="en-US" sz="2000" i="1" dirty="0">
                        <a:latin typeface="Cambria Math" panose="02040503050406030204" pitchFamily="18" charset="0"/>
                      </a:rPr>
                      <m:t>𝑢</m:t>
                    </m:r>
                  </m:oMath>
                </a14:m>
                <a:r>
                  <a:rPr lang="en-US" sz="2000" dirty="0"/>
                  <a:t> appears before </a:t>
                </a:r>
                <a14:m>
                  <m:oMath xmlns:m="http://schemas.openxmlformats.org/officeDocument/2006/math">
                    <m:r>
                      <a:rPr lang="en-US" sz="2000" i="1">
                        <a:latin typeface="Cambria Math" panose="02040503050406030204" pitchFamily="18" charset="0"/>
                      </a:rPr>
                      <m:t>𝑣</m:t>
                    </m:r>
                  </m:oMath>
                </a14:m>
                <a:r>
                  <a:rPr lang="en-US" sz="2000" dirty="0"/>
                  <a:t> in the ordering.</a:t>
                </a:r>
              </a:p>
              <a:p>
                <a:pPr>
                  <a:spcBef>
                    <a:spcPts val="600"/>
                  </a:spcBef>
                </a:pPr>
                <a:r>
                  <a:rPr lang="en-US" sz="2000" b="1" dirty="0" err="1">
                    <a:solidFill>
                      <a:schemeClr val="accent6">
                        <a:lumMod val="75000"/>
                      </a:schemeClr>
                    </a:solidFill>
                  </a:rPr>
                  <a:t>Thm</a:t>
                </a:r>
                <a:r>
                  <a:rPr lang="en-US" sz="2000" b="1" dirty="0"/>
                  <a:t>:</a:t>
                </a:r>
                <a:r>
                  <a:rPr lang="en-US" sz="2000" dirty="0"/>
                  <a:t> Every DAG has a topological ordering.</a:t>
                </a:r>
              </a:p>
              <a:p>
                <a:pPr>
                  <a:spcBef>
                    <a:spcPts val="600"/>
                  </a:spcBef>
                </a:pPr>
                <a:r>
                  <a:rPr lang="en-US" sz="2000" b="1" dirty="0" err="1">
                    <a:solidFill>
                      <a:schemeClr val="accent6">
                        <a:lumMod val="75000"/>
                      </a:schemeClr>
                    </a:solidFill>
                  </a:rPr>
                  <a:t>Thm</a:t>
                </a:r>
                <a:r>
                  <a:rPr lang="en-US" sz="2000" b="1" dirty="0"/>
                  <a:t>:</a:t>
                </a:r>
                <a:r>
                  <a:rPr lang="en-US" sz="2000" dirty="0"/>
                  <a:t> </a:t>
                </a:r>
                <a:r>
                  <a:rPr lang="en-US" sz="2000" dirty="0" err="1"/>
                  <a:t>Descreasing</a:t>
                </a:r>
                <a:r>
                  <a:rPr lang="en-US" sz="2000" dirty="0"/>
                  <a:t> order of finish times of DFS on DAG gives a topo-ordering.</a:t>
                </a:r>
              </a:p>
              <a:p>
                <a:pPr>
                  <a:spcBef>
                    <a:spcPts val="600"/>
                  </a:spcBef>
                </a:pPr>
                <a:r>
                  <a:rPr lang="en-US" sz="2000" b="1" dirty="0"/>
                  <a:t>Topo-Sort of </a:t>
                </a:r>
                <a14:m>
                  <m:oMath xmlns:m="http://schemas.openxmlformats.org/officeDocument/2006/math">
                    <m:r>
                      <a:rPr lang="en-US" sz="2000" b="1" i="1" dirty="0" smtClean="0">
                        <a:latin typeface="Cambria Math" panose="02040503050406030204" pitchFamily="18" charset="0"/>
                      </a:rPr>
                      <m:t>𝑮</m:t>
                    </m:r>
                  </m:oMath>
                </a14:m>
                <a:r>
                  <a:rPr lang="en-US" sz="2000" b="1" dirty="0"/>
                  <a:t>:</a:t>
                </a:r>
                <a:br>
                  <a:rPr lang="en-US" sz="2000" b="1" dirty="0"/>
                </a:br>
                <a:r>
                  <a:rPr lang="en-US" sz="2000" dirty="0"/>
                  <a:t>(</a:t>
                </a:r>
                <a:r>
                  <a:rPr lang="en-US" sz="2000" b="1" dirty="0"/>
                  <a:t>a</a:t>
                </a:r>
                <a:r>
                  <a:rPr lang="en-US" sz="2000" dirty="0"/>
                  <a:t>) Do DFS on </a:t>
                </a:r>
                <a14:m>
                  <m:oMath xmlns:m="http://schemas.openxmlformats.org/officeDocument/2006/math">
                    <m:r>
                      <a:rPr lang="en-US" sz="2000" i="1" dirty="0" smtClean="0">
                        <a:latin typeface="Cambria Math" panose="02040503050406030204" pitchFamily="18" charset="0"/>
                      </a:rPr>
                      <m:t>𝐺</m:t>
                    </m:r>
                  </m:oMath>
                </a14:m>
                <a:r>
                  <a:rPr lang="en-US" sz="2000" dirty="0"/>
                  <a:t>, compute finish times for each node along the way.</a:t>
                </a:r>
                <a:br>
                  <a:rPr lang="en-US" sz="2000" dirty="0"/>
                </a:br>
                <a:r>
                  <a:rPr lang="en-US" sz="2000" dirty="0"/>
                  <a:t>(</a:t>
                </a:r>
                <a:r>
                  <a:rPr lang="en-US" sz="2000" b="1" dirty="0"/>
                  <a:t>b</a:t>
                </a:r>
                <a:r>
                  <a:rPr lang="en-US" sz="2000" dirty="0"/>
                  <a:t>) When a node finishes, insert it to the </a:t>
                </a:r>
                <a:r>
                  <a:rPr lang="en-US" sz="2000" i="1" dirty="0"/>
                  <a:t>head</a:t>
                </a:r>
                <a:r>
                  <a:rPr lang="en-US" sz="2000" dirty="0"/>
                  <a:t> of a list.</a:t>
                </a:r>
                <a:br>
                  <a:rPr lang="en-US" sz="2000" dirty="0"/>
                </a:br>
                <a:r>
                  <a:rPr lang="en-US" sz="2000" dirty="0"/>
                  <a:t>(</a:t>
                </a:r>
                <a:r>
                  <a:rPr lang="en-US" sz="2000" b="1" dirty="0"/>
                  <a:t>c</a:t>
                </a:r>
                <a:r>
                  <a:rPr lang="en-US" sz="2000" dirty="0"/>
                  <a:t>) If no back edge is found, then the list eventually gives a topo-ordering.</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644" t="-1269"/>
                </a:stretch>
              </a:blipFill>
            </p:spPr>
            <p:txBody>
              <a:bodyPr/>
              <a:lstStyle/>
              <a:p>
                <a:r>
                  <a:rPr lang="en-US">
                    <a:noFill/>
                  </a:rPr>
                  <a:t> </a:t>
                </a:r>
                <a:endParaRPr lang="en-US">
                  <a:noFill/>
                </a:endParaRPr>
              </a:p>
            </p:txBody>
          </p:sp>
        </mc:Fallback>
      </mc:AlternateContent>
      <p:pic>
        <p:nvPicPr>
          <p:cNvPr id="7" name="图片 6"/>
          <p:cNvPicPr>
            <a:picLocks noChangeAspect="1"/>
          </p:cNvPicPr>
          <p:nvPr/>
        </p:nvPicPr>
        <p:blipFill rotWithShape="1">
          <a:blip r:embed="rId2"/>
          <a:srcRect l="1034" t="1617" r="31839" b="38803"/>
          <a:stretch>
            <a:fillRect/>
          </a:stretch>
        </p:blipFill>
        <p:spPr>
          <a:xfrm>
            <a:off x="178676" y="4485468"/>
            <a:ext cx="4099035" cy="2007405"/>
          </a:xfrm>
          <a:prstGeom prst="rect">
            <a:avLst/>
          </a:prstGeom>
        </p:spPr>
      </p:pic>
      <p:cxnSp>
        <p:nvCxnSpPr>
          <p:cNvPr id="10" name="直接箭头连接符 9"/>
          <p:cNvCxnSpPr/>
          <p:nvPr/>
        </p:nvCxnSpPr>
        <p:spPr>
          <a:xfrm flipH="1">
            <a:off x="2028496" y="5093739"/>
            <a:ext cx="199697" cy="147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914446" y="4642889"/>
            <a:ext cx="199697" cy="147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355396" y="4411895"/>
            <a:ext cx="199697" cy="147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019096" y="4411895"/>
            <a:ext cx="199697" cy="147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931400" y="5616737"/>
            <a:ext cx="6033924" cy="876136"/>
            <a:chOff x="2931400" y="5616737"/>
            <a:chExt cx="6033924" cy="876136"/>
          </a:xfrm>
        </p:grpSpPr>
        <p:pic>
          <p:nvPicPr>
            <p:cNvPr id="8" name="图片 7"/>
            <p:cNvPicPr>
              <a:picLocks noChangeAspect="1"/>
            </p:cNvPicPr>
            <p:nvPr/>
          </p:nvPicPr>
          <p:blipFill rotWithShape="1">
            <a:blip r:embed="rId2"/>
            <a:srcRect l="1034" t="73481" r="153" b="515"/>
            <a:stretch>
              <a:fillRect/>
            </a:stretch>
          </p:blipFill>
          <p:spPr>
            <a:xfrm>
              <a:off x="2931400" y="5616737"/>
              <a:ext cx="6033924" cy="87613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4" name="矩形: 圆角 13"/>
            <p:cNvSpPr/>
            <p:nvPr/>
          </p:nvSpPr>
          <p:spPr>
            <a:xfrm>
              <a:off x="3218793" y="6266091"/>
              <a:ext cx="1721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p:cNvSpPr/>
            <p:nvPr/>
          </p:nvSpPr>
          <p:spPr>
            <a:xfrm>
              <a:off x="4063343" y="6266090"/>
              <a:ext cx="1721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5"/>
            <p:cNvSpPr/>
            <p:nvPr/>
          </p:nvSpPr>
          <p:spPr>
            <a:xfrm>
              <a:off x="4907893" y="6266089"/>
              <a:ext cx="1721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圆角 16"/>
            <p:cNvSpPr/>
            <p:nvPr/>
          </p:nvSpPr>
          <p:spPr>
            <a:xfrm>
              <a:off x="5585371" y="6266089"/>
              <a:ext cx="1721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圆角 17"/>
            <p:cNvSpPr/>
            <p:nvPr/>
          </p:nvSpPr>
          <p:spPr>
            <a:xfrm>
              <a:off x="6235043" y="6266088"/>
              <a:ext cx="1721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6898618" y="6266088"/>
              <a:ext cx="832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圆角 19"/>
            <p:cNvSpPr/>
            <p:nvPr/>
          </p:nvSpPr>
          <p:spPr>
            <a:xfrm>
              <a:off x="7466943" y="6266087"/>
              <a:ext cx="832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圆角 20"/>
            <p:cNvSpPr/>
            <p:nvPr/>
          </p:nvSpPr>
          <p:spPr>
            <a:xfrm>
              <a:off x="8027058" y="6266086"/>
              <a:ext cx="832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圆角 21"/>
            <p:cNvSpPr/>
            <p:nvPr/>
          </p:nvSpPr>
          <p:spPr>
            <a:xfrm>
              <a:off x="8649686" y="6266085"/>
              <a:ext cx="83207" cy="134709"/>
            </a:xfrm>
            <a:prstGeom prst="roundRect">
              <a:avLst>
                <a:gd name="adj" fmla="val 7555"/>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256</Paragraphs>
  <Slides>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 Light</vt:lpstr>
      <vt:lpstr>Calibri</vt:lpstr>
      <vt:lpstr>等线</vt:lpstr>
      <vt:lpstr>Office 主题​​</vt:lpstr>
      <vt:lpstr>(Some) Applications of DFS</vt:lpstr>
      <vt:lpstr>Directed Acyclic Graphs (DAG)</vt:lpstr>
      <vt:lpstr>Application of DAG</vt:lpstr>
      <vt:lpstr>Topological Sort</vt:lpstr>
      <vt:lpstr>Topological Sort</vt:lpstr>
      <vt:lpstr>Topological Sort</vt:lpstr>
      <vt:lpstr>Topological Sort</vt:lpstr>
      <vt:lpstr>Topological Sort</vt:lpstr>
      <vt:lpstr>Topological Sort</vt:lpstr>
      <vt:lpstr>Source and Sink in DAG</vt:lpstr>
      <vt:lpstr>Alt Algorithm for Topo-Sort</vt:lpstr>
      <vt:lpstr>(Strongly) Connected Components</vt:lpstr>
      <vt:lpstr>Computing CC and SCC</vt:lpstr>
      <vt:lpstr>Component Graph</vt:lpstr>
      <vt:lpstr>Computing SCC</vt:lpstr>
      <vt:lpstr>Computing SCC</vt:lpstr>
      <vt:lpstr>Computing SCC</vt:lpstr>
      <vt:lpstr>Computing SCC</vt:lpstr>
      <vt:lpstr>Computing SCC</vt:lpstr>
      <vt:lpstr>Computing SCC</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DFS</dc:title>
  <dc:creator>Chaodong</dc:creator>
  <cp:lastModifiedBy>iPad</cp:lastModifiedBy>
  <cp:revision>50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