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91" r:id="rId5"/>
    <p:sldId id="294" r:id="rId6"/>
    <p:sldId id="292" r:id="rId7"/>
    <p:sldId id="293"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290" r:id="rId26"/>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Cambria Math" panose="02040503050406030204" pitchFamily="18"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57" autoAdjust="0"/>
  </p:normalViewPr>
  <p:slideViewPr>
    <p:cSldViewPr snapToGrid="0" showGuides="1">
      <p:cViewPr varScale="1">
        <p:scale>
          <a:sx n="89" d="100"/>
          <a:sy n="89" d="100"/>
        </p:scale>
        <p:origin x="13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07"/>
    </inkml:context>
    <inkml:brush xml:id="br0">
      <inkml:brushProperty name="width" value="0.0283987317234278" units="cm"/>
      <inkml:brushProperty name="height" value="0.0283987317234278" units="cm"/>
      <inkml:brushProperty name="color" value="#F2385B"/>
      <inkml:brushProperty name="ignorePressure" value="0"/>
    </inkml:brush>
  </inkml:definitions>
  <inkml:trace contextRef="#ctx0" brushRef="#br0">29400.000000 11350.000000 774,'-25.000000'53.000000'-6,"0.000000"6.000000"0 ,0.000000 7.000000 1,0.000000 6.000000 1,-4.000000 7.000000 5,-5.000000 10.000000 7,-7.000000 10.000000 9,-5.000000 9.000000 7,-4.000000 4.000000 4,0.000000 1.000000-2,0.000000-1.000000-2,0.000000 1.000000-2,3.000000-10.000000-2,6.000000-19.000000-5,7.000000-18.000000-3,6.000000-19.000000-4,4.000000-10.000000-1,4.000000 1.000000-1,3.000000-1.000000 0,3.000000 1.000000 0,-7.000000 10.000000 0,-15.000000 22.000000-2,-15.000000 22.000000-1,-16.000000 23.000000-1,-7.000000 8.000000-1,4.000000-3.000000-1,3.000000-3.000000 0,3.000000-2.000000-1,7.000000-12.000000-4,14.000000-19.000000-10,11.000000-18.000000-8,14.000000-19.000000-9,10.000000-22.000000-4,9.000000-25.000000 1,10.000000-25.000000 1,10.000000-25.000000 0,8.000000-21.000000 2,10.000000-15.000000 2,10.000000-15.000000 1,9.000000-16.000000 2,6.000000-4.000000 3,3.000000 10.000000 7,3.000000 10.000000 6,4.000000 9.000000 5,-1.000000 7.000000 5,-3.000000 7.000000 2,-3.000000 6.000000 2,-2.000000 7.000000 3,-3.000000 4.000000 1,1.000000 3.000000 1,-1.000000 3.000000 3,1.000000 4.000000 0,-1.000000 4.000000 1,1.000000 6.000000-3,-1.000000 7.000000-1,1.000000 6.000000-3,-7.000000 4.000000 1,-12.000000 4.000000 0,-13.000000 3.000000 2,-12.000000 3.000000 1,2.000000-1.000000 1,20.000000-2.000000 0,18.000000-3.000000 1,20.000000-3.000000 1,3.000000 1.000000-1,-8.000000 6.000000-3,-10.000000 7.000000-1,-9.000000 6.000000-3,-5.000000 6.000000-4,0.000000 6.000000-5,0.000000 7.000000-6,0.000000 6.000000-6,-8.000000 10.000000-2,-16.000000 17.000000 1,-15.000000 15.000000 2,-15.000000 16.000000 2,-17.000000 12.000000 0,-15.000000 9.000000 0,-15.000000 10.000000 0,-16.000000 10.000000-2,-10.000000 0.000000 3,-3.000000-5.000000 2,-3.000000-7.000000 4,-2.000000-5.000000 3,-3.000000-8.000000 3,1.000000-5.000000 4,-1.000000-7.000000 3,1.000000-5.000000 3,4.000000-9.000000 3,9.000000-9.000000 0,10.000000-10.000000 0,10.000000-8.000000 0,14.000000-15.000000 3,23.000000-19.000000 5,22.000000-18.000000 4,22.000000-19.000000 5,18.000000-10.000000-2,16.000000 1.000000-7,15.000000-1.000000-9,17.000000 1.000000-8,8.000000-3.000000-4,4.000000-2.000000-2,3.000000-3.000000-2,3.000000-3.000000-2,-2.000000 2.000000 0,-6.000000 10.000000 0,-6.000000 10.000000 1,-6.000000 9.000000 2,-10.000000 7.000000-1,-12.000000 7.000000-2,-13.000000 6.000000-1,-12.000000 7.000000-2,-13.000000 13.000000-1,-12.000000 22.000000 1,-13.000000 22.000000 1,-12.000000 23.000000 0,-18.000000 16.000000 1,-21.000000 13.000000 2,-22.000000 12.000000 0,-22.000000 13.000000 1,-15.000000 4.000000 3,-5.000000-3.000000 1,-7.000000-3.000000 3,-5.000000-2.000000 3,0.000000-11.000000 0,10.000000-15.000000-2,10.000000-15.000000-1,9.000000-16.000000-2,13.000000-16.000000 2,20.000000-16.000000 3,18.000000-15.000000 4,20.000000-15.000000 3,5.000000-6.000000 4,-6.000000 7.000000 3,-6.000000 6.000000 3,-6.000000 7.000000 3,9.000000-3.000000 1,25.000000-8.000000-5,25.000000-10.000000-3,25.000000-9.000000-4,18.000000-12.000000-2,14.000000-11.000000-1,11.000000-14.000000-1,14.000000-11.000000-1,5.000000-9.000000-3,1.000000-3.000000-4,-1.000000-3.000000-4,1.000000-2.000000-4,-3.000000 0.000000-2,-2.000000 7.000000 1,-3.000000 6.000000 0,-3.000000 7.000000 0,-9.000000 4.000000 0,-11.000000 3.000000-3,-14.000000 3.000000-3,-11.000000 4.000000-2,-12.000000-1.000000-2,-9.000000-3.000000-4,-10.000000-3.000000-3,-8.000000-2.000000-3,-8.000000-3.000000-1,-2.000000 1.000000 1,-3.000000-1.000000 2,-3.000000 1.000000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0"/>
    </inkml:context>
    <inkml:brush xml:id="br0">
      <inkml:brushProperty name="width" value="0.0352455228567123" units="cm"/>
      <inkml:brushProperty name="height" value="0.0352455228567123" units="cm"/>
      <inkml:brushProperty name="color" value="#F2385B"/>
      <inkml:brushProperty name="ignorePressure" value="0"/>
    </inkml:brush>
  </inkml:definitions>
  <inkml:trace contextRef="#ctx0" brushRef="#br0">39300.000000 11700.000000 624,'-22.000000'50.000000'5,"6.000000"0.000000"-1 ,7.000000 0.000000-1,6.000000 0.000000-2,3.000000-4.000000-1,0.000000-5.000000-2,0.000000-7.000000-2,0.000000-5.000000-1,1.000000 11.000000 1,4.000000 32.000000 7,3.000000 31.000000 6,3.000000 32.000000 5,-1.000000 24.000000 7,-2.000000 19.000000 6,-3.000000 19.000000 6,-3.000000 19.000000 5,-4.000000 10.000000 2,-3.000000 4.000000-7,-3.000000 3.000000-4,-2.000000 3.000000-7,-6.000000-2.000000-3,-6.000000-6.000000-3,-6.000000-6.000000-4,-6.000000-6.000000-2,-2.000000-16.000000-2,3.000000-25.000000 2,3.000000-25.000000 0,4.000000-25.000000 1,1.000000-24.000000-2,0.000000-21.000000-6,0.000000-22.000000-5,0.000000-22.000000-6,-2.000000-26.000000-3,-3.000000-27.000000-1,-3.000000-28.000000-1,-2.000000-28.000000 0,0.000000-32.000000-3,7.000000-34.000000-1,6.000000-35.000000-3,7.000000-33.000000-2,5.000000-18.000000 0,7.000000 0.000000 2,6.000000 0.000000 2,7.000000 0.000000 1,8.000000 9.000000 1,14.000000 19.000000-2,11.000000 19.000000-2,14.000000 19.000000-2,7.000000 21.000000-1,3.000000 26.000000 1,3.000000 24.000000-1,4.000000 26.000000 1,-6.000000 16.000000 0,-11.000000 10.000000 0,-14.000000 10.000000 0,-11.000000 9.000000 1</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6"/>
    </inkml:context>
    <inkml:brush xml:id="br0">
      <inkml:brushProperty name="width" value="0.0252325590699911" units="cm"/>
      <inkml:brushProperty name="height" value="0.0252325590699911" units="cm"/>
      <inkml:brushProperty name="color" value="#F2385B"/>
      <inkml:brushProperty name="ignorePressure" value="0"/>
    </inkml:brush>
  </inkml:definitions>
  <inkml:trace contextRef="#ctx0" brushRef="#br0">73650.000000 36150.000000 871,'-71.000000'25.000000'28,"10.000000"0.000000"-8 ,10.000000 0.000000-6,9.000000 0.000000-7,4.000000 0.000000-2,1.000000 0.000000 3,-1.000000 0.000000 2,1.000000 0.000000 2,-4.000000 1.000000-1,-6.000000 4.000000-3,-6.000000 3.000000-4,-6.000000 3.000000-2,1.000000-2.000000-6,9.000000-6.000000-6,10.000000-6.000000-6,10.000000-6.000000-5,7.000000-9.000000-3,6.000000-8.000000 3,7.000000-10.000000 2,6.000000-9.000000 3,1.000000-7.000000-2,-3.000000-3.000000-5,-3.000000-3.000000-5,-2.000000-2.000000-5</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6"/>
    </inkml:context>
    <inkml:brush xml:id="br0">
      <inkml:brushProperty name="width" value="0.0261594373732805" units="cm"/>
      <inkml:brushProperty name="height" value="0.0261594373732805" units="cm"/>
      <inkml:brushProperty name="color" value="#F2385B"/>
      <inkml:brushProperty name="ignorePressure" value="0"/>
    </inkml:brush>
  </inkml:definitions>
  <inkml:trace contextRef="#ctx0" brushRef="#br0">75150.000000 34850.000000 840,'31.000000'-47.000000'-12,"13.000000"6.000000"10 ,12.000000 7.000000 9,13.000000 6.000000 10,10.000000 1.000000 5,10.000000-3.000000 1,10.000000-3.000000 0,9.000000-2.000000 1,1.000000 2.000000-2,-6.000000 9.000000-5,-6.000000 10.000000-6,-6.000000 10.000000-4,-9.000000 4.000000-7,-8.000000 0.000000-5,-10.000000 0.000000-7,-9.000000 0.000000-6</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7"/>
    </inkml:context>
    <inkml:brush xml:id="br0">
      <inkml:brushProperty name="width" value="0.0281498786062002" units="cm"/>
      <inkml:brushProperty name="height" value="0.0281498786062002" units="cm"/>
      <inkml:brushProperty name="color" value="#F2385B"/>
      <inkml:brushProperty name="ignorePressure" value="0"/>
    </inkml:brush>
  </inkml:definitions>
  <inkml:trace contextRef="#ctx0" brushRef="#br0">75950.000000 34100.000000 781,'23.000000'210.000000'43,"-3.000000"-27.000000"-6 ,-3.000000-28.000000-6,-2.000000-28.000000-5,-6.000000-15.000000-6,-6.000000 1.000000-3,-6.000000-1.000000-3,-6.000000 1.000000-4,-2.000000-6.000000-2,3.000000-8.000000-2,3.000000-10.000000-2,4.000000-9.000000-2,1.000000-10.000000-4,0.000000-9.000000-8,0.000000-10.000000-8,0.000000-8.000000-7,-4.000000-11.000000-4,-5.000000-8.000000 1,-7.000000-10.000000 0,-5.000000-9.000000 1,-8.000000-12.000000 0,-5.000000-11.000000-1,-7.000000-14.000000 1,-5.000000-11.000000-1,-3.000000-9.000000 2,4.000000-3.000000 3,3.000000-3.000000 4,3.000000-2.000000 2,4.000000 0.000000 5,7.000000 7.000000 8,6.000000 6.000000 7,7.000000 7.000000 7,5.000000 5.000000 3,7.000000 7.000000 1,6.000000 6.000000 1,7.000000 7.000000-1,8.000000 2.000000 1,14.000000 1.000000-1,11.000000-1.000000-1,14.000000 1.000000-1,5.000000 1.000000-2,1.000000 3.000000-3,-1.000000 3.000000-5,1.000000 4.000000-3,-6.000000-1.000000-4,-8.000000-3.000000-4,-10.000000-3.000000-4,-9.000000-2.000000-4,-9.000000-5.000000-1,-5.000000-2.000000-1,-7.000000-3.000000 1,-5.000000-3.000000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7"/>
    </inkml:context>
    <inkml:brush xml:id="br0">
      <inkml:brushProperty name="width" value="0.0273439511656761" units="cm"/>
      <inkml:brushProperty name="height" value="0.0273439511656761" units="cm"/>
      <inkml:brushProperty name="color" value="#F2385B"/>
      <inkml:brushProperty name="ignorePressure" value="0"/>
    </inkml:brush>
  </inkml:definitions>
  <inkml:trace contextRef="#ctx0" brushRef="#br0">74900.000000 34150.000000 804,'-24.000000'145.000000'-1,"4.000000"-9.000000"-1 ,3.000000-10.000000-2,3.000000-8.000000-2,4.000000-8.000000 3,7.000000-2.000000 7,6.000000-3.000000 7,7.000000-3.000000 7,0.000000-7.000000 3,-2.000000-9.000000 0,-3.000000-10.000000 1,-3.000000-8.000000-1,-2.000000-9.000000-1,0.000000-6.000000-2,0.000000-6.000000-3,0.000000-6.000000-2,-5.000000-7.000000-3,-9.000000-6.000000-3,-10.000000-6.000000-2,-8.000000-6.000000-4,-1.000000-2.000000-1,9.000000 3.000000 0,10.000000 3.000000 0,10.000000 4.000000 0,18.000000 7.000000-1,28.000000 13.000000 2,28.000000 12.000000 0,29.000000 13.000000 1,16.000000 2.000000-1,7.000000-5.000000-1,6.000000-7.000000-2,7.000000-5.000000-2,4.000000-9.000000-4,3.000000-9.000000-7,3.000000-10.000000-6,4.000000-8.000000-7,-14.000000-8.000000-6,-27.000000-2.000000-4,-28.000000-3.000000-5,-28.000000-3.000000-4</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7"/>
    </inkml:context>
    <inkml:brush xml:id="br0">
      <inkml:brushProperty name="width" value="0.0246608313173056" units="cm"/>
      <inkml:brushProperty name="height" value="0.0246608313173056" units="cm"/>
      <inkml:brushProperty name="color" value="#F2385B"/>
      <inkml:brushProperty name="ignorePressure" value="0"/>
    </inkml:brush>
  </inkml:definitions>
  <inkml:trace contextRef="#ctx0" brushRef="#br0">77800.000000 32950.000000 892,'1.000000'50.000000'47,"4.000000"0.000000"-13 ,3.000000 0.000000-14,3.000000 0.000000-13,3.000000-2.000000-10,3.000000-3.000000-1,3.000000-3.000000-3,4.000000-2.000000-2,-1.000000-5.000000-3,-3.000000-2.000000-5,-3.000000-3.000000-3,-2.000000-3.000000-4</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7"/>
    </inkml:context>
    <inkml:brush xml:id="br0">
      <inkml:brushProperty name="width" value="0.0229997243732214" units="cm"/>
      <inkml:brushProperty name="height" value="0.0229997243732214" units="cm"/>
      <inkml:brushProperty name="color" value="#F2385B"/>
      <inkml:brushProperty name="ignorePressure" value="0"/>
    </inkml:brush>
  </inkml:definitions>
  <inkml:trace contextRef="#ctx0" brushRef="#br0">77400.000000 33800.000000 956,'-25.000000'53.000000'-3,"0.000000"6.000000"0 ,0.000000 7.000000 1,0.000000 6.000000 1,1.000000 7.000000 3,4.000000 10.000000 3,3.000000 10.000000 3,3.000000 9.000000 5,1.000000-2.000000-1,1.000000-12.000000-4,-1.000000-13.000000-4,1.000000-12.000000-3,5.000000-19.000000-8,14.000000-25.000000-9,11.000000-25.000000-9,14.000000-25.000000-10,2.000000-13.000000-1,-6.000000 1.000000 7,-6.000000-1.000000 8,-6.000000 1.000000 7,-4.000000 1.000000 4,1.000000 3.000000-2,-1.000000 3.000000-1,1.000000 4.000000-1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8"/>
    </inkml:context>
    <inkml:brush xml:id="br0">
      <inkml:brushProperty name="width" value="0.022175082936883" units="cm"/>
      <inkml:brushProperty name="height" value="0.022175082936883" units="cm"/>
      <inkml:brushProperty name="color" value="#F2385B"/>
      <inkml:brushProperty name="ignorePressure" value="0"/>
    </inkml:brush>
  </inkml:definitions>
  <inkml:trace contextRef="#ctx0" brushRef="#br0">77650.000000 33900.000000 992,'115.000000'-44.000000'-30,"-18.000000"13.000000"7 ,-19.000000 12.000000 5,-18.000000 13.000000 6,-12.000000 7.000000 6,-3.000000 4.000000 5,-3.000000 3.000000 7,-2.000000 3.000000 7,-6.000000 3.000000 1,-6.000000 3.000000-3,-6.000000 3.000000-1,-6.000000 4.000000-3,-10.000000 1.000000-1,-12.000000 0.000000 0,-13.000000 0.000000 0,-12.000000 0.000000 0,-9.000000 0.000000-1,-2.000000 0.000000-1,-3.000000 0.000000-1,-3.000000 0.000000-3,-4.000000 3.000000 0,-3.000000 6.000000-2,-3.000000 7.000000 0,-2.000000 6.000000-2,-3.000000 1.000000 0,1.000000-3.000000 1,-1.000000-3.000000 0,1.000000-2.000000 0,4.000000-6.000000 1,9.000000-6.000000 0,10.000000-6.000000 1,10.000000-6.000000 0,10.000000-4.000000-2,13.000000 1.000000-2,12.000000-1.000000-3,13.000000 1.000000-2,7.000000-3.000000-1,4.000000-2.000000 2,3.000000-3.000000 1,3.000000-3.000000 3,7.000000-2.000000 0,14.000000 0.000000-2,11.000000 0.000000-1,14.000000 0.000000-2,3.000000 1.000000-1,-2.000000 4.000000 0,-3.000000 3.000000 1,-3.000000 3.000000-1,-9.000000 1.000000 2,-11.000000 1.000000 1,-14.000000-1.000000 1,-11.000000 1.000000 1,-14.000000-1.000000 2,-11.000000 1.000000 1,-14.000000-1.000000 2,-11.000000 1.000000 1,-11.000000-1.000000 1,-5.000000 1.000000 2,-7.000000-1.000000 1,-5.000000 1.000000 2,-8.000000-3.000000 1,-5.000000-2.000000-1,-7.000000-3.000000 0,-5.000000-3.000000 0,-3.000000 1.000000 0,4.000000 6.000000 3,3.000000 7.000000 2,3.000000 6.000000 3,7.000000 1.000000 1,14.000000-3.000000 0,11.000000-3.000000 0,14.000000-2.000000 2,13.000000-3.000000-4,16.000000 1.000000-6,15.000000-1.000000-5,17.000000 1.000000-7,10.000000-1.000000-4,6.000000 1.000000-2,7.000000-1.000000-1,6.000000 1.000000-3,-1.000000-1.000000-3,-5.000000 1.000000-1,-7.000000-1.000000-3,-5.000000 1.000000-3,-12.000000 1.000000 2,-16.000000 3.000000 4,-15.000000 3.000000 6,-15.000000 4.000000 6,-15.000000 1.000000 2,-12.000000 0.000000 1,-13.000000 0.000000 2,-12.000000 0.000000 0,-5.000000 0.000000 1,3.000000 0.000000 1,3.000000 0.000000-1,4.000000 0.000000 1,4.000000-4.000000 0,6.000000-5.000000 1,7.000000-7.000000 1,6.000000-5.000000 0,-4.000000-1.000000 2,-11.000000 6.000000 2,-14.000000 7.000000 0,-11.000000 6.000000 2,-1.000000 1.000000 3,13.000000-3.000000 3,12.000000-3.000000 2,13.000000-2.000000 4,20.000000-6.000000 3,28.000000-6.000000 1,28.000000-6.000000 2,29.000000-6.000000 2,15.000000-4.000000-3,3.000000 1.000000-10,3.000000-1.000000-8,4.000000 1.000000-10,-3.000000 1.000000-6,-5.000000 3.000000-2,-7.000000 3.000000-2,-5.000000 4.000000-3,-6.000000 1.000000-1,-3.000000 0.000000 3,-3.000000 0.000000 0,-2.000000 0.000000 2,-9.000000-2.000000 0,-12.000000-3.000000-3,-13.000000-3.000000-3,-12.000000-2.000000-2</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8"/>
    </inkml:context>
    <inkml:brush xml:id="br0">
      <inkml:brushProperty name="width" value="0.0268276296555996" units="cm"/>
      <inkml:brushProperty name="height" value="0.0268276296555996" units="cm"/>
      <inkml:brushProperty name="color" value="#F2385B"/>
      <inkml:brushProperty name="ignorePressure" value="0"/>
    </inkml:brush>
  </inkml:definitions>
  <inkml:trace contextRef="#ctx0" brushRef="#br0">77550.000000 34400.000000 820,'-2.000000'228.000000'17,"-3.000000"-44.000000"0 ,-3.000000-43.000000-1,-2.000000-44.000000 0,-1.000000-19.000000-2,3.000000 6.000000-1,3.000000 7.000000-2,4.000000 6.000000 0,1.000000-7.000000-2,0.000000-18.000000-2,0.000000-19.000000-1,0.000000-18.000000-2,1.000000-4.000000 0,4.000000 13.000000 1,3.000000 12.000000 3,3.000000 13.000000 2,-1.000000 7.000000-2,-2.000000 4.000000-5,-3.000000 3.000000-4,-3.000000 3.000000-4,-1.000000-7.000000-4,4.000000-15.000000-2,3.000000-15.000000-2,3.000000-16.000000-2,3.000000-19.000000-3,3.000000-22.000000-5,3.000000-22.000000-4,4.000000-21.000000-4,1.000000-10.000000-1,0.000000 3.000000 4,0.000000 3.000000 3,0.000000 4.000000 4,1.000000 2.000000 4,4.000000 4.000000 3,3.000000 3.000000 3,3.000000 3.000000 3,-1.000000 6.000000 5,-2.000000 9.000000 3,-3.000000 10.000000 5,-3.000000 10.000000 4,-2.000000 7.000000 0,0.000000 6.000000-1,0.000000 7.000000-2,0.000000 6.000000-3,-2.000000 7.000000 4,-3.000000 10.000000 9,-3.000000 10.000000 9,-2.000000 9.000000 10,-3.000000-1.000000 1,1.000000-8.000000-7,-1.000000-10.000000-7,1.000000-9.000000-6,2.000000-12.000000-11,7.000000-11.000000-15,6.000000-14.000000-14,7.000000-11.000000-15,-1.000000-7.000000-5,-6.000000 0.000000 5,-6.000000 0.000000 5,-6.000000 0.000000 5</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79250.000000 34850.000000 999,'1.000000'50.000000'-19,"4.000000"0.000000"-1 ,3.000000 0.000000 0,3.000000 0.000000 1,-1.000000 1.000000 3,-2.000000 4.000000 8,-3.000000 3.000000 7,-3.000000 3.000000 8,-2.000000-2.000000 3,0.000000-6.000000-3,0.000000-6.000000-1,0.000000-6.000000-2,0.000000-6.000000-4,0.000000-2.000000-5,0.000000-3.000000-6,0.000000-3.000000-6,0.000000-9.000000-2,0.000000-11.000000-1,0.000000-14.000000 0,0.000000-11.000000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9"/>
    </inkml:context>
    <inkml:brush xml:id="br0">
      <inkml:brushProperty name="width" value="0.0329838320612907" units="cm"/>
      <inkml:brushProperty name="height" value="0.0329838320612907" units="cm"/>
      <inkml:brushProperty name="color" value="#F2385B"/>
      <inkml:brushProperty name="ignorePressure" value="0"/>
    </inkml:brush>
  </inkml:definitions>
  <inkml:trace contextRef="#ctx0" brushRef="#br0">80050.000000 34450.000000 666,'45.000000'-15.000000'-5,"-9.000000"23.000000"7 ,-10.000000 22.000000 8,-8.000000 22.000000 9,-8.000000 18.000000 4,-2.000000 16.000000 2,-3.000000 15.000000 2,-3.000000 17.000000 2,-2.000000 10.000000-1,0.000000 6.000000-4,0.000000 7.000000-2,0.000000 6.000000-4,0.000000-5.000000-2,0.000000-16.000000-1,0.000000-15.000000-1,0.000000-15.000000 0,0.000000-7.000000-1,0.000000 3.000000-1,0.000000 3.000000-1,0.000000 4.000000 0,-2.000000-9.000000-6,-3.000000-18.000000-10,-3.000000-19.000000-10,-2.000000-18.000000-12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11"/>
    </inkml:context>
    <inkml:brush xml:id="br0">
      <inkml:brushProperty name="width" value="0.0358463861048222" units="cm"/>
      <inkml:brushProperty name="height" value="0.0358463861048222" units="cm"/>
      <inkml:brushProperty name="color" value="#F2385B"/>
      <inkml:brushProperty name="ignorePressure" value="0"/>
    </inkml:brush>
  </inkml:definitions>
  <inkml:trace contextRef="#ctx0" brushRef="#br0">42300.000000 10700.000000 613,'-2.000000'104.000000'0,"-3.000000"10.000000"0 ,-3.000000 10.000000 0,-2.000000 9.000000 0,-1.000000 10.000000 3,3.000000 14.000000 6,3.000000 11.000000 6,4.000000 14.000000 6,1.000000 2.000000 2,0.000000-6.000000-2,0.000000-6.000000-1,0.000000-6.000000-3,0.000000-12.000000-2,0.000000-15.000000-3,0.000000-15.000000-4,0.000000-16.000000-4,0.000000-24.000000-5,0.000000-31.000000-5,0.000000-31.000000-7,0.000000-31.000000-6,0.000000-26.000000-2,0.000000-18.000000-1,0.000000-19.000000 2,0.000000-18.000000 0,0.000000-4.000000 1,0.000000 13.000000 3,0.000000 12.000000 2,0.000000 13.000000 3,0.000000-12.000000 1,0.000000-33.000000-3,0.000000-35.000000-1,0.000000-34.000000-1,0.000000-12.000000-1,0.000000 14.000000 4,0.000000 11.000000 3,0.000000 14.000000 3,4.000000 16.000000 1,10.000000 22.000000 0,10.000000 22.000000-1,9.000000 23.000000 0,4.000000 14.000000 3,1.000000 10.000000 5,-1.000000 10.000000 6,1.000000 9.000000 5,2.000000 9.000000 3,7.000000 9.000000 0,6.000000 10.000000 0,7.000000 10.000000 0,0.000000 5.000000 0,-2.000000 4.000000-2,-3.000000 3.000000-3,-3.000000 3.000000-2,-7.000000 1.000000-1,-9.000000 1.000000 0,-10.000000-1.000000 0,-8.000000 1.000000-1,-8.000000-1.000000 0,-2.000000 1.000000 0,-3.000000-1.000000-2,-3.000000 1.000000 0,-13.000000 4.000000 0,-22.000000 9.000000-2,-22.000000 10.000000-1,-21.000000 10.000000-1,-12.000000 2.000000-1,1.000000-3.000000-2,-1.000000-3.000000-1,1.000000-2.000000-2,4.000000-6.000000 1,9.000000-6.000000 0,10.000000-6.000000 2,10.000000-6.000000 1,18.000000-7.000000 0,28.000000-6.000000-4,28.000000-6.000000-3,29.000000-6.000000-4,15.000000-6.000000-1,3.000000-2.000000 1,3.000000-3.000000 1,4.000000-3.000000 1,-1.000000-1.000000 1,-3.000000 4.000000 2,-3.000000 3.000000 1,-2.000000 3.000000 2,-9.000000 1.000000 1,-12.000000 1.000000 0,-13.000000-1.000000 1,-12.000000 1.000000 1,-10.000000 2.000000 0,-6.000000 7.000000-1,-6.000000 6.000000 0,-6.000000 7.000000 0,-4.000000-1.000000 0,1.000000-6.000000 2,-1.000000-6.000000 0,1.000000-6.000000 2,-10.000000 4.000000 2,-19.000000 16.000000 1,-18.000000 15.000000 2,-19.000000 17.000000 2,-12.000000 7.000000 0,-2.000000 0.000000-2,-3.000000 0.000000 0,-3.000000 0.000000-3,2.000000-5.000000 1,10.000000-9.000000 3,10.000000-10.000000 3,9.000000-8.000000 3,23.000000-9.000000 0,38.000000-6.000000-5,37.000000-6.000000-2,38.000000-6.000000-5,15.000000-4.000000-2,-6.000000 1.000000-3,-6.000000-1.000000-3,-6.000000 1.000000-2,-7.000000-1.000000-1,-6.000000 1.000000 1,-6.000000-1.000000 1,-6.000000 1.000000 1,-7.000000 2.000000 1,-6.000000 7.000000 1,-6.000000 6.000000 1,-6.000000 7.000000 0,-10.000000 2.000000 3,-12.000000 1.000000 6,-13.000000-1.000000 4,-12.000000 1.000000 6,-7.000000-3.000000 2,1.000000-2.000000-1,-1.000000-3.000000-2,1.000000-3.000000-1,2.000000-2.000000-2,7.000000 0.000000-1,6.000000 0.000000-1,7.000000 0.000000-2,7.000000 1.000000-3,9.000000 4.000000-3,10.000000 3.000000-3,10.000000 3.000000-4,5.000000-1.000000-2,4.000000-2.000000-2,3.000000-3.000000-1,3.000000-3.000000-3,1.000000-2.000000 1,1.000000 0.000000 0,-1.000000 0.000000 1,1.000000 0.000000 1,-4.000000 0.000000 1,-6.000000 0.000000 1,-6.000000 0.000000 1,-6.000000 0.000000 1,-7.000000 1.000000 1,-6.000000 4.000000 1,-6.000000 3.000000 1,-6.000000 3.000000 2,-6.000000-1.000000 1,-2.000000-2.000000 0,-3.000000-3.000000 0,-3.000000-3.000000 2,-13.000000 2.000000 0,-22.000000 10.000000 4,-22.000000 10.000000 2,-21.000000 9.000000 3,-7.000000-1.000000 3,9.000000-8.000000 1,10.000000-10.000000 1,10.000000-9.000000 2,10.000000-5.000000 1,13.000000 0.000000-1,12.000000 0.000000-1,13.000000 0.000000-1,13.000000 0.000000 2,17.000000 0.000000 7,15.000000 0.000000 6,16.000000 0.000000 6,12.000000-4.000000-1,9.000000-5.000000-7,10.000000-7.000000-7,10.000000-5.000000-8,11.000000-6.000000-6,17.000000-3.000000-9,15.000000-3.000000-6,16.000000-2.000000-8,-4.000000-3.000000-5,-21.000000 1.000000-4,-22.000000-1.000000-2,-22.000000 1.000000-3,-13.000000-1.000000-1,-3.000000 1.000000 3,-3.000000-1.000000 3,-2.000000 1.000000 1,-1.000000-3.000000-2,3.000000-2.000000-8,3.000000-3.000000-8,4.000000-3.000000-9</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6:0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75750.000000 38150.000000 999,'68.000000'0.000000'-83,"-11.000000"0.000000"26 ,-14.000000 0.000000 27,-11.000000 0.000000 26,-15.000000 1.000000 13,-16.000000 4.000000 1,-15.000000 3.000000 0,-15.000000 3.000000 1,-14.000000 1.000000-5,-8.000000 1.000000-7,-10.000000-1.000000-7,-9.000000 1.000000-8,-5.000000-4.000000-2,0.000000-6.000000 2,0.000000-6.000000 2,0.000000-6.000000 3,4.000000-4.000000 2,10.000000 1.000000 2,10.000000-1.000000 2,9.000000 1.000000 2,7.000000-1.000000 1,7.000000 1.000000 1,6.000000-1.000000 0,7.000000 1.000000 0,7.000000 1.000000 1,9.000000 3.000000 0,10.000000 3.000000-1,10.000000 4.000000 1,4.000000 4.000000 0,0.000000 6.000000 0,0.000000 7.000000 0,0.000000 6.000000 0,0.000000 3.000000 0,0.000000 0.000000 0,0.000000 0.000000 0,0.000000 0.000000 0,-4.000000 6.000000 0,-5.000000 13.000000 0,-7.000000 12.000000 0,-5.000000 13.000000 0,-4.000000 9.000000 0,0.000000 6.000000 0,0.000000 7.000000 0,0.000000 6.000000 0,0.000000 6.000000 0,0.000000 6.000000 0,0.000000 7.000000 0,0.000000 6.000000 0,0.000000-2.000000 1,0.000000-9.000000 4,0.000000-10.000000 2,0.000000-8.000000 2,0.000000-1.000000 2,0.000000 9.000000-2,0.000000 10.000000-1,0.000000 10.000000-1,0.000000-7.000000-3,0.000000-22.000000-4,0.000000-22.000000-5,0.000000-21.000000-5,0.000000-20.000000-1,0.000000-15.000000 2,0.000000-15.000000 2,0.000000-16.000000 1,1.000000-21.000000 2,4.000000-24.000000 1,3.000000-26.000000 1,3.000000-24.000000 1,1.000000-15.000000 0,1.000000-3.000000 0,-1.000000-3.000000 1,1.000000-2.000000 0,1.000000 5.000000-1,3.000000 16.000000 1,3.000000 15.000000 0,4.000000 17.000000 0,4.000000 13.000000 0,6.000000 13.000000 0,7.000000 12.000000 0,6.000000 13.000000 0,4.000000 9.000000 0,4.000000 6.000000 0,3.000000 7.000000 0,3.000000 6.000000 0,-1.000000 7.000000 0,-2.000000 10.000000 0,-3.000000 10.000000 0,-3.000000 9.000000 0,-6.000000 10.000000 0,-5.000000 14.000000 0,-7.000000 11.000000 0,-5.000000 14.000000 0,-9.000000 5.000000 0,-9.000000 1.000000 0,-10.000000-1.000000 0,-8.000000 1.000000 0,-9.000000-6.000000 1,-6.000000-8.000000 0,-6.000000-10.000000 1,-6.000000-9.000000 2,-6.000000-10.000000 0,-2.000000-9.000000 2,-3.000000-10.000000 1,-3.000000-8.000000 2,1.000000-8.000000-1,6.000000-2.000000 0,7.000000-3.000000-2,6.000000-3.000000-2,4.000000-13.000000 0,4.000000-22.000000-2,3.000000-22.000000 0,3.000000-21.000000-1,4.000000-10.000000-2,7.000000 3.000000-4,6.000000 3.000000-3,7.000000 4.000000-4,10.000000 2.000000-1,16.000000 4.000000 3,15.000000 3.000000 3,17.000000 3.000000 3,8.000000 3.000000 1,4.000000 3.000000 1,3.000000 3.000000 1,3.000000 4.000000 0,-1.000000 4.000000 0,-2.000000 6.000000 1,-3.000000 7.000000 0,-3.000000 6.000000-1,1.000000 4.000000 1,6.000000 4.000000 0,7.000000 3.000000 0,6.000000 3.000000 0,-2.000000 9.000000 0,-9.000000 16.000000 0,-10.000000 15.000000 0,-8.000000 17.000000 0,-11.000000 10.000000 1,-8.000000 6.000000 1,-10.000000 7.000000 2,-9.000000 6.000000 1,-9.000000-2.000000 1,-5.000000-9.000000 1,-7.000000-10.000000 0,-5.000000-8.000000 1,-4.000000-8.000000 0,0.000000-2.000000-1,0.000000-3.000000 0,0.000000-3.000000-1,-4.000000 5.000000 1,-5.000000 17.000000 1,-7.000000 15.000000 3,-5.000000 16.000000 2,-8.000000 1.000000 0,-5.000000-12.000000-3,-7.000000-13.000000-2,-5.000000-12.000000-2,-3.000000-12.000000-2,4.000000-8.000000 0,3.000000-10.000000-2,3.000000-9.000000 0,3.000000-13.000000-1,3.000000-16.000000 0,3.000000-15.000000-1,4.000000-15.000000-1,5.000000-7.000000-1,10.000000 3.000000-2,10.000000 3.000000-2,9.000000 4.000000-1,9.000000 1.000000-3,9.000000 0.000000-4,10.000000 0.000000-5,10.000000 0.000000-3,7.000000-2.000000 0,6.000000-3.000000 5,7.000000-3.000000 5,6.000000-2.000000 5,-4.000000 2.000000 2,-11.000000 9.000000 2,-14.000000 10.000000 0,-11.000000 10.000000 2</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6:0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79000.000000 38550.000000 999,'117.000000'28.000000'-86,"-16.000000"6.000000"22 ,-15.000000 7.000000 22,-15.000000 6.000000 21,-11.000000 4.000000 12,-2.000000 4.000000 3,-3.000000 3.000000 1,-3.000000 3.000000 2,-6.000000-1.000000 1,-5.000000-2.000000 1,-7.000000-3.000000 0,-5.000000-3.000000 0,-6.000000-4.000000 2,-3.000000-3.000000 3,-3.000000-3.000000 3,-2.000000-2.000000 2,-9.000000 0.000000 3,-12.000000 7.000000 3,-13.000000 6.000000 2,-12.000000 7.000000 3,-7.000000 2.000000 0,1.000000 1.000000-2,-1.000000-1.000000-2,1.000000 1.000000-2,1.000000-6.000000-3,3.000000-8.000000-3,3.000000-10.000000-2,4.000000-9.000000-3,2.000000-10.000000-5,4.000000-9.000000-7,3.000000-10.000000-7,3.000000-8.000000-6,1.000000-15.000000-2,1.000000-19.000000 2,-1.000000-18.000000 2,1.000000-19.000000 2,-1.000000-12.000000 3,1.000000-2.000000 4,-1.000000-3.000000 3,1.000000-3.000000 3,1.000000-9.000000 2,3.000000-11.000000 1,3.000000-14.000000 0,4.000000-11.000000 1,1.000000 7.000000 0,0.000000 28.000000 1,0.000000 28.000000 0,0.000000 29.000000-1,1.000000 16.000000 1,4.000000 7.000000 0,3.000000 6.000000 0,3.000000 7.000000 0,-1.000000 13.000000 0,-2.000000 22.000000 0,-3.000000 22.000000 0,-3.000000 23.000000 0,-4.000000 10.000000 0,-3.000000 0.000000 0,-3.000000 0.000000 0,-2.000000 0.000000 0,-5.000000 0.000000 1,-2.000000 0.000000 0,-3.000000 0.000000 1,-3.000000 0.000000 1,-4.000000-4.000000 0,-3.000000-5.000000-1,-3.000000-7.000000-3,-2.000000-5.000000-1,-1.000000-9.000000 0,3.000000-9.000000 0,3.000000-10.000000 0,4.000000-8.000000 2,-3.000000-11.000000-1,-5.000000-8.000000 1,-7.000000-10.000000 0,-5.000000-9.000000-1,-3.000000-10.000000 1,4.000000-9.000000 0,3.000000-10.000000-1,3.000000-8.000000 1,4.000000-3.000000 0,7.000000 7.000000 0,6.000000 6.000000 0,7.000000 7.000000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6:00"/>
    </inkml:context>
    <inkml:brush xml:id="br0">
      <inkml:brushProperty name="width" value="0.0285486578941345" units="cm"/>
      <inkml:brushProperty name="height" value="0.0285486578941345" units="cm"/>
      <inkml:brushProperty name="color" value="#F2385B"/>
      <inkml:brushProperty name="ignorePressure" value="0"/>
    </inkml:brush>
  </inkml:definitions>
  <inkml:trace contextRef="#ctx0" brushRef="#br0">78500.000000 38450.000000 770,'-2.000000'139.000000'-64,"-3.000000"-22.000000"19 ,-3.000000-22.000000 21,-2.000000-21.000000 20,-5.000000-9.000000 11,-2.000000 7.000000 1,-3.000000 6.000000 1,-3.000000 7.000000 2,-1.000000-6.000000 0,4.000000-15.000000 0,3.000000-15.000000-1,3.000000-16.000000 0,-2.000000-4.000000 0,-6.000000 10.000000 1,-6.000000 10.000000 0,-6.000000 9.000000 1,-4.000000 1.000000 1,1.000000-6.000000 0,-1.000000-6.000000 0,1.000000-6.000000 1,2.000000-4.000000-1,7.000000 1.000000-3,6.000000-1.000000-2,7.000000 1.000000-3,4.000000-3.000000-1,3.000000-2.000000 0,3.000000-3.000000 0,4.000000-3.000000-1,13.000000 4.000000 2,26.000000 13.000000 3,24.000000 12.000000 1,26.000000 13.000000 4,16.000000 6.000000 1,10.000000 0.000000-1,10.000000 0.000000 0,9.000000 0.000000 0,7.000000-2.000000 0,7.000000-3.000000 0,6.000000-3.000000-1,7.000000-2.000000 0,4.000000-9.000000-9,3.000000-12.000000-14,3.000000-13.000000-17,4.000000-12.000000-15,-10.000000-9.000000-6,-22.000000-2.000000 6,-22.000000-3.000000 5,-21.000000-3.000000 6,-12.000000-4.000000 4,1.000000-3.000000 1,-1.000000-3.000000 2,1.000000-2.000000 1</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27"/>
    </inkml:context>
    <inkml:brush xml:id="br0">
      <inkml:brushProperty name="width" value="0.0291692595928907" units="cm"/>
      <inkml:brushProperty name="height" value="0.0291692595928907" units="cm"/>
      <inkml:brushProperty name="color" value="#F2385B"/>
      <inkml:brushProperty name="ignorePressure" value="0"/>
    </inkml:brush>
  </inkml:definitions>
  <inkml:trace contextRef="#ctx0" brushRef="#br0">55500.000000 1700.000000 754,'-94.000000'165.000000'-13,"13.000000"-18.000000"10 ,12.000000-19.000000 12,13.000000-18.000000 10,2.000000-6.000000 6,-5.000000 10.000000 0,-7.000000 10.000000 0,-5.000000 9.000000 1,-8.000000 9.000000-2,-5.000000 9.000000-2,-7.000000 10.000000-4,-5.000000 10.000000-2,5.000000-11.000000-3,19.000000-27.000000-1,19.000000-28.000000-3,19.000000-28.000000-2,7.000000-9.000000-1,-3.000000 14.000000-2,-3.000000 11.000000-3,-2.000000 14.000000 0,0.000000-4.000000-4,7.000000-19.000000-5,6.000000-18.000000-3,7.000000-19.000000-5,7.000000-18.000000-6,9.000000-15.000000-5,10.000000-15.000000-6,10.000000-16.000000-6,4.000000-12.000000-1,0.000000-5.000000 4,0.000000-7.000000 3,0.000000-5.000000 4,-2.000000-3.000000 3,-3.000000 4.000000 4,-3.000000 3.000000 2,-2.000000 3.000000 3</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7"/>
    </inkml:context>
    <inkml:brush xml:id="br0">
      <inkml:brushProperty name="width" value="0.0253711491823196" units="cm"/>
      <inkml:brushProperty name="height" value="0.0253711491823196" units="cm"/>
      <inkml:brushProperty name="color" value="#F2385B"/>
      <inkml:brushProperty name="ignorePressure" value="0"/>
    </inkml:brush>
  </inkml:definitions>
  <inkml:trace contextRef="#ctx0" brushRef="#br0">55050.000000 3200.000000 867,'95.000000'-15.000000'-13,"-9.000000"23.000000"3 ,-10.000000 22.000000 5,-8.000000 22.000000 3,-8.000000 15.000000 6,-2.000000 9.000000 5,-3.000000 10.000000 6,-3.000000 10.000000 5,-4.000000 4.000000 3,-3.000000 0.000000-2,-3.000000 0.000000-1,-2.000000 0.000000-1,-5.000000-5.000000-3,-2.000000-9.000000-6,-3.000000-10.000000-5,-3.000000-8.000000-4,-1.000000-14.000000-12,4.000000-15.000000-16,3.000000-15.000000-16,3.000000-16.000000-17</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7"/>
    </inkml:context>
    <inkml:brush xml:id="br0">
      <inkml:brushProperty name="width" value="0.0241840872913599" units="cm"/>
      <inkml:brushProperty name="height" value="0.0241840872913599" units="cm"/>
      <inkml:brushProperty name="color" value="#F2385B"/>
      <inkml:brushProperty name="ignorePressure" value="0"/>
    </inkml:brush>
  </inkml:definitions>
  <inkml:trace contextRef="#ctx0" brushRef="#br0">57200.000000 1600.000000 909,'1.000000'46.000000'63,"4.000000"-5.000000"-35 ,3.000000-7.000000-35,3.000000-5.000000-33</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7"/>
    </inkml:context>
    <inkml:brush xml:id="br0">
      <inkml:brushProperty name="width" value="0.0255741458386183" units="cm"/>
      <inkml:brushProperty name="height" value="0.0255741458386183" units="cm"/>
      <inkml:brushProperty name="color" value="#F2385B"/>
      <inkml:brushProperty name="ignorePressure" value="0"/>
    </inkml:brush>
  </inkml:definitions>
  <inkml:trace contextRef="#ctx0" brushRef="#br0">56800.000000 2500.000000 860,'67.000000'50.000000'-32,"-16.000000"0.000000"12 ,-15.000000 0.000000 10,-15.000000 0.000000 11,-11.000000-4.000000 6,-2.000000-5.000000 0,-3.000000-7.000000 1,-3.000000-5.000000 0,-2.000000 6.000000 1,0.000000 23.000000 3,0.000000 22.000000 2,0.000000 22.000000 3,-2.000000 10.000000 0,-3.000000 1.000000-1,-3.000000-1.000000-2,-2.000000 1.000000-1,-1.000000-4.000000-1,3.000000-6.000000 0,3.000000-6.000000 1,4.000000-6.000000 0,4.000000-12.000000-4,6.000000-15.000000-11,7.000000-15.000000-11,6.000000-16.000000-9,3.000000-15.000000-8,0.000000-11.000000-7,0.000000-14.000000-5,0.000000-11.000000-6</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7"/>
    </inkml:context>
    <inkml:brush xml:id="br0">
      <inkml:brushProperty name="width" value="0.0219999980181456" units="cm"/>
      <inkml:brushProperty name="height" value="0.0219999980181456" units="cm"/>
      <inkml:brushProperty name="color" value="#F2385B"/>
      <inkml:brushProperty name="ignorePressure" value="0"/>
    </inkml:brush>
  </inkml:definitions>
  <inkml:trace contextRef="#ctx0" brushRef="#br0">59150.000000 1750.000000 1000,'-47.000000'-22.000000'-15,"6.000000"6.000000"2 ,7.000000 7.000000 3,6.000000 6.000000 1,3.000000 3.000000 3,0.000000 0.000000 2,0.000000 0.000000 3,0.000000 0.000000 1,-7.000000 3.000000 0,-11.000000 6.000000-6,-14.000000 7.000000-6,-11.000000 6.000000-4,-3.000000 1.000000-4,10.000000-3.000000 0,10.000000-3.000000-1,9.000000-2.000000-1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8"/>
    </inkml:context>
    <inkml:brush xml:id="br0">
      <inkml:brushProperty name="width" value="0.0265074577182531" units="cm"/>
      <inkml:brushProperty name="height" value="0.0265074577182531" units="cm"/>
      <inkml:brushProperty name="color" value="#F2385B"/>
      <inkml:brushProperty name="ignorePressure" value="0"/>
    </inkml:brush>
  </inkml:definitions>
  <inkml:trace contextRef="#ctx0" brushRef="#br0">57700.000000 2350.000000 829,'78.000000'43.000000'7,"6.000000"-11.000000"1 ,7.000000-14.000000 3,6.000000-11.000000 1,6.000000-11.000000 3,6.000000-5.000000 1,7.000000-7.000000 3,6.000000-5.000000 1,-2.000000-3.000000 0,-9.000000 4.000000-4,-10.000000 3.000000-4,-8.000000 3.000000-4,-3.000000-1.000000-3,7.000000-2.000000-3,6.000000-3.000000-4,7.000000-3.000000-2,-6.000000-2.000000-5,-15.000000 0.000000-4,-15.000000 0.000000-5,-16.000000 0.000000-5,-15.000000 0.000000-4,-11.000000 0.000000-5,-14.000000 0.000000-5,-11.000000 0.000000-4,-11.000000 1.000000 1,-5.000000 4.000000 7,-7.000000 3.000000 7,-5.000000 3.000000 7</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8"/>
    </inkml:context>
    <inkml:brush xml:id="br0">
      <inkml:brushProperty name="width" value="0.0313130766153336" units="cm"/>
      <inkml:brushProperty name="height" value="0.0313130766153336" units="cm"/>
      <inkml:brushProperty name="color" value="#F2385B"/>
      <inkml:brushProperty name="ignorePressure" value="0"/>
    </inkml:brush>
  </inkml:definitions>
  <inkml:trace contextRef="#ctx0" brushRef="#br0">58700.000000 1850.000000 702,'0.000000'53.000000'2,"0.000000"6.000000"5 ,0.000000 7.000000 3,0.000000 6.000000 5,0.000000 10.000000 3,0.000000 17.000000 1,0.000000 15.000000 2,0.000000 16.000000 2,-2.000000 10.000000-1,-3.000000 7.000000-2,-3.000000 6.000000-4,-2.000000 7.000000-2,-3.000000-6.000000-2,1.000000-15.000000-1,-1.000000-15.000000-1,1.000000-16.000000 0,1.000000-7.000000-1,3.000000 4.000000 0,3.000000 3.000000-1,4.000000 3.000000 0,7.000000-26.000000-2,13.000000-52.000000-7,12.000000-53.000000-5,13.000000-53.000000-6,7.000000-24.000000-2,4.000000 6.000000 3,3.000000 7.000000 3,3.000000 6.000000 2,3.000000 6.000000 1,3.000000 6.000000 0,3.000000 7.000000 0,4.000000 6.000000 0,-4.000000 7.000000 0,-9.000000 10.000000 0,-10.000000 10.000000 1,-8.000000 9.000000-1,-8.000000 9.000000 2,-2.000000 9.000000 1,-3.000000 10.000000 2,-3.000000 10.000000 1,-7.000000 8.000000 2,-9.000000 10.000000 3,-10.000000 10.000000 2,-8.000000 9.000000 2,-8.000000 6.000000 1,-2.000000 3.000000 2,-3.000000 3.000000 0,-3.000000 4.000000 1,-4.000000-1.000000-1,-3.000000-3.000000 0,-3.000000-3.000000-1,-2.000000-2.000000-1,8.000000-22.000000-9,22.000000-36.000000-18,22.000000-39.000000-18,23.000000-36.000000-17,6.000000-14.000000-7,-5.000000 14.000000 2,-7.000000 11.000000 3,-5.000000 14.000000 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2"/>
    </inkml:context>
    <inkml:brush xml:id="br0">
      <inkml:brushProperty name="width" value="0.0322541035711765" units="cm"/>
      <inkml:brushProperty name="height" value="0.0322541035711765" units="cm"/>
      <inkml:brushProperty name="color" value="#F2385B"/>
      <inkml:brushProperty name="ignorePressure" value="0"/>
    </inkml:brush>
  </inkml:definitions>
  <inkml:trace contextRef="#ctx0" brushRef="#br0">44750.000000 11000.000000 682,'-107.000000'-68.000000'-2,"39.000000"17.000000"-2 ,36.000000 15.000000-3,39.000000 16.000000-3,24.000000 7.000000-1,13.000000 1.000000 1,12.000000-1.000000 2,13.000000 1.000000 0,12.000000-1.000000 0,13.000000 1.000000-1,12.000000-1.000000-3,13.000000 1.000000-2,-7.000000 1.000000 2,-24.000000 3.000000 4,-26.000000 3.000000 4,-24.000000 4.000000 5,1.000000 1.000000 2,28.000000 0.000000-2,28.000000 0.000000-1,29.000000 0.000000-2,1.000000 0.000000-1,-25.000000 0.000000 0,-25.000000 0.000000 0,-25.000000 0.000000-2,-16.000000 3.000000 1,-6.000000 6.000000 2,-6.000000 7.000000 0,-6.000000 6.000000 1,-13.000000 10.000000 3,-19.000000 17.000000 5,-18.000000 15.000000 5,-19.000000 16.000000 4,-12.000000 13.000000 3,-2.000000 14.000000 2,-3.000000 11.000000 0,-3.000000 14.000000 1,-2.000000 10.000000 1,0.000000 9.000000 1,0.000000 10.000000 1,0.000000 10.000000 0,0.000000 10.000000 1,0.000000 13.000000-1,0.000000 12.000000 1,0.000000 13.000000 0,4.000000 9.000000-2,10.000000 6.000000-3,10.000000 7.000000-1,9.000000 6.000000-3,4.000000 1.000000-3,1.000000-3.000000 0,-1.000000-3.000000-3,1.000000-2.000000 0,2.000000-15.000000-4,7.000000-25.000000-2,6.000000-25.000000-4,7.000000-25.000000-4,8.000000-44.000000-6,14.000000-62.000000-9,11.000000-63.000000-10,14.000000-62.000000-9,10.000000-49.000000-6,9.000000-34.000000-3,10.000000-35.000000-3,10.000000-33.000000-3,-4.000000 5.000000 3,-16.000000 47.000000 9,-15.000000 47.000000 9,-15.000000 48.000000 9,-7.000000 19.000000 7,3.000000-6.000000 3,3.000000-6.000000 2,4.000000-6.000000 4</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8"/>
    </inkml:context>
    <inkml:brush xml:id="br0">
      <inkml:brushProperty name="width" value="0.0219999980181456" units="cm"/>
      <inkml:brushProperty name="height" value="0.0219999980181456" units="cm"/>
      <inkml:brushProperty name="color" value="#F2385B"/>
      <inkml:brushProperty name="ignorePressure" value="0"/>
    </inkml:brush>
  </inkml:definitions>
  <inkml:trace contextRef="#ctx0" brushRef="#br0">60950.000000 2200.000000 1000,'65.000000'70.000000'-3,"-18.000000"-9.000000"-12 ,-19.000000-10.000000-15,-18.000000-8.000000-14</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28"/>
    </inkml:context>
    <inkml:brush xml:id="br0">
      <inkml:brushProperty name="width" value="0.0219999980181456" units="cm"/>
      <inkml:brushProperty name="height" value="0.0219999980181456" units="cm"/>
      <inkml:brushProperty name="color" value="#F2385B"/>
      <inkml:brushProperty name="ignorePressure" value="0"/>
    </inkml:brush>
  </inkml:definitions>
  <inkml:trace contextRef="#ctx0" brushRef="#br0">61250.000000 3150.000000 1000,'0.000000'46.000000'-1,"0.000000"-5.000000"-2 ,0.000000-7.000000-2,0.000000-5.000000-2</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34"/>
    </inkml:context>
    <inkml:brush xml:id="br0">
      <inkml:brushProperty name="width" value="0.0336161963641644" units="cm"/>
      <inkml:brushProperty name="height" value="0.0336161963641644" units="cm"/>
      <inkml:brushProperty name="color" value="#F2385B"/>
      <inkml:brushProperty name="ignorePressure" value="0"/>
    </inkml:brush>
  </inkml:definitions>
  <inkml:trace contextRef="#ctx0" brushRef="#br0">66850.000000 1700.000000 654,'21.000000'-61.000000'0,"-5.000000"28.000000"0 ,-7.000000 28.000000 1,-5.000000 29.000000-1,-11.000000 22.000000 4,-11.000000 20.000000 5,-14.000000 18.000000 7,-11.000000 20.000000 6,-12.000000 17.000000 2,-9.000000 20.000000-2,-10.000000 18.000000-2,-8.000000 20.000000-2,-6.000000 6.000000-1,1.000000-2.000000-1,-1.000000-3.000000-2,1.000000-3.000000-1,4.000000-7.000000 0,9.000000-9.000000 0,10.000000-10.000000 2,10.000000-8.000000 0,7.000000-17.000000 1,6.000000-21.000000-2,7.000000-22.000000-1,6.000000-22.000000-2,13.000000-33.000000-4,23.000000-44.000000-11,22.000000-43.000000-8,22.000000-44.000000-10,12.000000-32.000000-5,3.000000-18.000000-4,3.000000-19.000000-3,4.000000-18.000000-3,-1.000000-1.000000 1,-3.000000 19.000000 2,-3.000000 19.000000 4,-2.000000 19.000000 2,-8.000000 19.000000 6,-8.000000 23.000000 6,-10.000000 22.000000 5,-9.000000 22.000000 7,-2.000000 4.000000 3,6.000000-12.000000 0,7.000000-13.000000-2,6.000000-12.000000 1,-1.000000 1.000000 1,-5.000000 16.000000 3,-7.000000 15.000000 5,-5.000000 17.000000 4,-1.000000 3.000000 2,6.000000-5.000000 0,7.000000-7.000000 0,6.000000-5.000000 1,1.000000 2.000000 0,-3.000000 13.000000 1,-3.000000 12.000000 1,-2.000000 13.000000 0,-6.000000 15.000000 2,-6.000000 19.000000 0,-6.000000 19.000000 1,-6.000000 19.000000 1,-4.000000 18.000000-1,1.000000 19.000000 0,-1.000000 19.000000-2,1.000000 19.000000-1,-3.000000 9.000000-1,-2.000000 0.000000 0,-3.000000 0.000000-1,-3.000000 0.000000-1,-2.000000-2.000000-1,0.000000-3.000000-2,0.000000-3.000000-2,0.000000-2.000000-2,0.000000-6.000000-1,0.000000-6.000000 0,0.000000-6.000000-2,0.000000-6.000000 0,0.000000-12.000000-6,0.000000-15.000000-7,0.000000-15.000000-8,0.000000-16.000000-9,-5.000000-19.000000-9,-9.000000-22.000000-12,-10.000000-22.000000-12,-8.000000-21.000000-11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34"/>
    </inkml:context>
    <inkml:brush xml:id="br0">
      <inkml:brushProperty name="width" value="0.025596147403121" units="cm"/>
      <inkml:brushProperty name="height" value="0.025596147403121" units="cm"/>
      <inkml:brushProperty name="color" value="#F2385B"/>
      <inkml:brushProperty name="ignorePressure" value="0"/>
    </inkml:brush>
  </inkml:definitions>
  <inkml:trace contextRef="#ctx0" brushRef="#br0">66250.000000 3300.000000 859,'190.000000'-47.000000'62,"-18.000000"6.000000"-18 ,-19.000000 7.000000-18,-18.000000 6.000000-18,-18.000000 6.000000-9,-16.000000 6.000000-4,-15.000000 7.000000-3,-15.000000 6.000000-2,-12.000000 1.000000-8,-6.000000-3.000000-12,-6.000000-3.000000-12,-6.000000-2.000000-12</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34"/>
    </inkml:context>
    <inkml:brush xml:id="br0">
      <inkml:brushProperty name="width" value="0.0247707013040781" units="cm"/>
      <inkml:brushProperty name="height" value="0.0247707013040781" units="cm"/>
      <inkml:brushProperty name="color" value="#F2385B"/>
      <inkml:brushProperty name="ignorePressure" value="0"/>
    </inkml:brush>
  </inkml:definitions>
  <inkml:trace contextRef="#ctx0" brushRef="#br0">69250.000000 2700.000000 888,'50.000000'0.000000'1,"0.000000"0.000000"3 ,0.000000 0.000000 3,0.000000 0.000000 3,1.000000 0.000000 0,4.000000 0.000000 1,3.000000 0.000000-2,3.000000 0.000000 1,-1.000000 1.000000-1,-2.000000 4.000000 2,-3.000000 3.000000 1,-3.000000 3.000000 2,-6.000000 1.000000-11,-5.000000 1.000000-20,-7.000000-1.000000-22,-5.000000 1.000000-20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34"/>
    </inkml:context>
    <inkml:brush xml:id="br0">
      <inkml:brushProperty name="width" value="0.0280178971588612" units="cm"/>
      <inkml:brushProperty name="height" value="0.0280178971588612" units="cm"/>
      <inkml:brushProperty name="color" value="#F2385B"/>
      <inkml:brushProperty name="ignorePressure" value="0"/>
    </inkml:brush>
  </inkml:definitions>
  <inkml:trace contextRef="#ctx0" brushRef="#br0">69000.000000 3650.000000 785,'53.000000'43.000000'57,"6.000000"-11.000000"-8 ,7.000000-14.000000-10,6.000000-11.000000-9,6.000000-12.000000-9,6.000000-9.000000-8,7.000000-10.000000-8,6.000000-8.000000-7,3.000000-6.000000-10,0.000000 1.000000-10,0.000000-1.000000-9,0.000000 1.000000-11,-8.000000-1.000000-4,-16.000000 1.000000 2,-15.000000-1.000000 1,-15.000000 1.000000 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35"/>
    </inkml:context>
    <inkml:brush xml:id="br0">
      <inkml:brushProperty name="width" value="0.0296624079346657" units="cm"/>
      <inkml:brushProperty name="height" value="0.0296624079346657" units="cm"/>
      <inkml:brushProperty name="color" value="#F2385B"/>
      <inkml:brushProperty name="ignorePressure" value="0"/>
    </inkml:brush>
  </inkml:definitions>
  <inkml:trace contextRef="#ctx0" brushRef="#br0">71800.000000 2550.000000 741,'-66.000000'184.000000'10,"19.000000"-31.000000"0 ,19.000000-31.000000 2,19.000000-31.000000 0,12.000000-18.000000 2,6.000000-3.000000-2,7.000000-3.000000 1,6.000000-2.000000-1,6.000000-8.000000-2,6.000000-8.000000-4,7.000000-10.000000-4,6.000000-9.000000-3,7.000000-15.000000-2,10.000000-18.000000 0,10.000000-19.000000 0,9.000000-18.000000 0,1.000000-17.000000 0,-6.000000-11.000000-2,-6.000000-14.000000-2,-6.000000-11.000000-1,-4.000000-7.000000-1,1.000000 0.000000 2,-1.000000 0.000000 1,1.000000 0.000000 2,-7.000000 3.000000 4,-12.000000 6.000000 7,-13.000000 7.000000 7,-12.000000 6.000000 7,-12.000000 6.000000 3,-8.000000 6.000000-2,-10.000000 7.000000-1,-9.000000 6.000000-2,-9.000000 6.000000-2,-5.000000 6.000000-2,-7.000000 7.000000-2,-5.000000 6.000000-2,-9.000000 7.000000-2,-9.000000 10.000000-3,-10.000000 10.000000-1,-8.000000 9.000000-2,-6.000000 9.000000-4,1.000000 9.000000-8,-1.000000 10.000000-7,1.000000 10.000000-8,2.000000 4.000000-5,7.000000 0.000000-5,6.000000 0.000000-3,7.000000 0.000000-4,7.000000-4.000000 0,9.000000-5.000000 2,10.000000-7.000000 2,10.000000-5.000000 4</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35"/>
    </inkml:context>
    <inkml:brush xml:id="br0">
      <inkml:brushProperty name="width" value="0.0366954319179058" units="cm"/>
      <inkml:brushProperty name="height" value="0.0366954319179058" units="cm"/>
      <inkml:brushProperty name="color" value="#F2385B"/>
      <inkml:brushProperty name="ignorePressure" value="0"/>
    </inkml:brush>
  </inkml:definitions>
  <inkml:trace contextRef="#ctx0" brushRef="#br0">72550.000000 1550.000000 599,'-50.000000'190.000000'20,"0.000000"-18.000000"-5 ,0.000000-19.000000-6,0.000000-18.000000-4,4.000000-18.000000 0,10.000000-16.000000 4,10.000000-15.000000 5,9.000000-15.000000 5,-5.000000 11.000000 4,-19.000000 42.000000 4,-18.000000 40.000000 4,-19.000000 41.000000 3,-7.000000 16.000000 1,7.000000-5.000000-3,6.000000-7.000000-3,7.000000-5.000000-3,7.000000-9.000000-5,9.000000-9.000000-6,10.000000-10.000000-5,10.000000-8.000000-6,5.000000-15.000000-2,4.000000-19.000000 2,3.000000-18.000000 1,3.000000-19.000000 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40"/>
    </inkml:context>
    <inkml:brush xml:id="br0">
      <inkml:brushProperty name="width" value="0.0333769619464874" units="cm"/>
      <inkml:brushProperty name="height" value="0.0333769619464874" units="cm"/>
      <inkml:brushProperty name="color" value="#F2385B"/>
      <inkml:brushProperty name="ignorePressure" value="0"/>
    </inkml:brush>
  </inkml:definitions>
  <inkml:trace contextRef="#ctx0" brushRef="#br0">62350.000000 3200.000000 659,'0.000000'54.000000'1,"0.000000"10.000000"3 ,0.000000 10.000000 2,0.000000 9.000000 2,0.000000 7.000000 2,0.000000 7.000000 0,0.000000 6.000000 0,0.000000 7.000000-1,6.000000-1.000000 2,13.000000-6.000000 2,12.000000-6.000000 3,13.000000-6.000000 1,4.000000-10.000000 0,-3.000000-12.000000-5,-3.000000-13.000000-4,-2.000000-12.000000-5,10.000000-10.000000-3,25.000000-6.000000-2,25.000000-6.000000-3,25.000000-6.000000-3,9.000000-15.000000 0,-6.000000-21.000000 1,-6.000000-22.000000 0,-6.000000-22.000000 2,-9.000000-15.000000-1,-8.000000-5.000000-1,-10.000000-7.000000-2,-9.000000-5.000000 0,-13.000000 5.000000 0,-16.000000 19.000000 3,-15.000000 19.000000 4,-15.000000 19.000000 2,-3.000000-7.000000 5,14.000000-31.000000 4,11.000000-31.000000 6,14.000000-31.000000 4,-1.000000-26.000000 5,-12.000000-18.000000 4,-13.000000-19.000000 5,-12.000000-18.000000 4,-15.000000 13.000000-2,-15.000000 47.000000-6,-15.000000 47.000000-8,-16.000000 48.000000-7,-16.000000 27.000000-7,-16.000000 9.000000-9,-15.000000 10.000000-6,-15.000000 10.000000-9,-12.000000 11.000000-8,-6.000000 17.000000-9,-6.000000 15.000000-9,-6.000000 16.000000-9,10.000000 1.000000-1,29.000000-12.000000 7,28.000000-13.000000 8,28.000000-12.000000 6,12.000000-5.000000 5,-3.000000 3.000000 3,-3.000000 3.000000 1,-2.000000 4.000000 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0"/>
    </inkml:context>
    <inkml:brush xml:id="br0">
      <inkml:brushProperty name="width" value="0.0285514779388905" units="cm"/>
      <inkml:brushProperty name="height" value="0.0285514779388905" units="cm"/>
      <inkml:brushProperty name="color" value="#F2385B"/>
      <inkml:brushProperty name="ignorePressure" value="0"/>
    </inkml:brush>
  </inkml:definitions>
  <inkml:trace contextRef="#ctx0" brushRef="#br0">63150.000000 2600.000000 770,'67.000000'26.000000'-16,"-16.000000"4.000000"15 ,-15.000000 3.000000 16,-15.000000 3.000000 16,-12.000000 10.000000 6,-6.000000 20.000000 0,-6.000000 18.000000-1,-6.000000 20.000000-2,-4.000000 5.000000-5,1.000000-6.000000-10,-1.000000-6.000000-11,1.000000-6.000000-9,-1.000000-10.000000-9,1.000000-12.000000-5,-1.000000-13.000000-5,1.000000-12.000000-6,1.000000-5.000000-1,3.000000 3.000000 2,3.000000 3.000000 3,4.000000 4.000000 1,-1.000000-3.000000-1,-3.000000-5.000000-5,-3.000000-7.000000-7,-2.000000-5.000000-5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2"/>
    </inkml:context>
    <inkml:brush xml:id="br0">
      <inkml:brushProperty name="width" value="0.0312381982803345" units="cm"/>
      <inkml:brushProperty name="height" value="0.0312381982803345" units="cm"/>
      <inkml:brushProperty name="color" value="#F2385B"/>
      <inkml:brushProperty name="ignorePressure" value="0"/>
    </inkml:brush>
  </inkml:definitions>
  <inkml:trace contextRef="#ctx0" brushRef="#br0">46100.000000 12300.000000 704,'71.000000'-90.000000'-43,"-5.000000"23.000000"17 ,-7.000000 22.000000 18,-5.000000 22.000000 16,-8.000000 15.000000 10,-5.000000 9.000000 3,-7.000000 10.000000 1,-5.000000 10.000000 4,-4.000000 11.000000-2,0.000000 17.000000-4,0.000000 15.000000-4,0.000000 16.000000-5,-2.000000 10.000000-1,-3.000000 7.000000 2,-3.000000 6.000000 1,-2.000000 7.000000 2,-1.000000 5.000000 1,3.000000 7.000000-1,3.000000 6.000000-1,4.000000 7.000000-1,-1.000000 0.000000 0,-3.000000-2.000000 0,-3.000000-3.000000-2,-2.000000-3.000000 1,-3.000000-2.000000-2,1.000000 0.000000-1,-1.000000 0.000000-1,1.000000 0.000000-2,-3.000000-8.000000 0,-2.000000-16.000000-2,-3.000000-15.000000 0,-3.000000-15.000000-2,-6.000000-7.000000-1,-5.000000 3.000000-4,-7.000000 3.000000-1,-5.000000 4.000000-4,-9.000000-7.000000-1,-9.000000-16.000000-1,-10.000000-15.000000-1,-8.000000-15.000000-1,-8.000000-14.000000 1,-2.000000-8.000000 2,-3.000000-10.000000 1,-3.000000-9.000000 2,1.000000-9.000000 2,6.000000-5.000000 0,7.000000-7.000000 0,6.000000-5.000000 1,9.000000-4.000000 2,13.000000 0.000000 2,12.000000 0.000000 3,13.000000 0.000000 2,12.000000-2.000000 1,13.000000-3.000000-1,12.000000-3.000000 0,13.000000-2.000000-2,15.000000-6.000000-7,19.000000-6.000000-10,19.000000-6.000000-12,19.000000-6.000000-11,5.000000-1.000000-4,-5.000000 7.000000 4,-7.000000 6.000000 4,-5.000000 7.000000 3,-12.000000 5.000000 2,-16.000000 7.000000 1,-15.000000 6.000000 0,-15.000000 7.000000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1"/>
    </inkml:context>
    <inkml:brush xml:id="br0">
      <inkml:brushProperty name="width" value="0.0336189493536949" units="cm"/>
      <inkml:brushProperty name="height" value="0.0336189493536949" units="cm"/>
      <inkml:brushProperty name="color" value="#F2385B"/>
      <inkml:brushProperty name="ignorePressure" value="0"/>
    </inkml:brush>
  </inkml:definitions>
  <inkml:trace contextRef="#ctx0" brushRef="#br0">62350.000000 7050.000000 654,'-47.000000'100.000000'16,"6.000000"0.000000"2 ,7.000000 0.000000 1,6.000000 0.000000 1,6.000000 10.000000-1,6.000000 23.000000-2,7.000000 22.000000-3,6.000000 22.000000-2,9.000000 8.000000 0,13.000000-2.000000 3,12.000000-3.000000 3,13.000000-3.000000 2,10.000000-13.000000 0,10.000000-22.000000-6,10.000000-22.000000-4,9.000000-21.000000-6,9.000000-21.000000-4,9.000000-19.000000-3,10.000000-18.000000-3,10.000000-19.000000-3,4.000000-26.000000-2,0.000000-30.000000-2,0.000000-32.000000-1,0.000000-30.000000-2,-4.000000-23.000000 1,-5.000000-12.000000 2,-7.000000-13.000000 1,-5.000000-12.000000 1,-11.000000-2.000000 2,-11.000000 9.000000 1,-14.000000 10.000000 0,-11.000000 10.000000 1,-12.000000 14.000000 4,-9.000000 23.000000 6,-10.000000 22.000000 6,-8.000000 22.000000 6,-6.000000 2.000000 5,1.000000-15.000000 4,-1.000000-15.000000 3,1.000000-16.000000 3,-6.000000-4.000000 1,-8.000000 10.000000-3,-10.000000 10.000000-3,-9.000000 9.000000-3,-16.000000 9.000000-6,-22.000000 9.000000-10,-22.000000 10.000000-11,-21.000000 10.000000-9,-18.000000 7.000000-10,-12.000000 6.000000-10,-13.000000 7.000000-10,-12.000000 6.000000-9,1.000000 3.000000-1,16.000000 0.000000 7,15.000000 0.000000 7,17.000000 0.000000 8,16.000000 1.000000 4,19.000000 4.000000 3,19.000000 3.000000 2,19.000000 3.000000 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1"/>
    </inkml:context>
    <inkml:brush xml:id="br0">
      <inkml:brushProperty name="width" value="0.0290341954678297" units="cm"/>
      <inkml:brushProperty name="height" value="0.0290341954678297" units="cm"/>
      <inkml:brushProperty name="color" value="#F2385B"/>
      <inkml:brushProperty name="ignorePressure" value="0"/>
    </inkml:brush>
  </inkml:definitions>
  <inkml:trace contextRef="#ctx0" brushRef="#br0">62350.000000 7250.000000 757,'120.000000'92.000000'-1,"-9.000000"-16.000000"-1 ,-10.000000-15.000000-2,-8.000000-15.000000-2,-6.000000-9.000000 0,1.000000 1.000000 3,-1.000000-1.000000 1,1.000000 1.000000 2,-4.000000-3.000000 3,-6.000000-2.000000 3,-6.000000-3.000000 5,-6.000000-3.000000 3,-12.000000-2.000000 1,-15.000000 0.000000-3,-15.000000 0.000000-2,-16.000000 0.000000-2,-15.000000 6.000000-3,-11.000000 13.000000-1,-14.000000 12.000000-2,-11.000000 13.000000-1,-14.000000 2.000000-1,-11.000000-5.000000 2,-14.000000-7.000000 0,-11.000000-5.000000 2,-3.000000-8.000000 2,10.000000-5.000000 3,10.000000-7.000000 3,9.000000-5.000000 2,17.000000-3.000000 2,25.000000 4.000000 2,25.000000 3.000000 1,25.000000 3.000000 2,15.000000-4.000000-2,7.000000-8.000000-4,6.000000-10.000000-4,7.000000-9.000000-3,11.000000-9.000000-10,20.000000-5.000000-12,18.000000-7.000000-13,20.000000-5.000000-13,-4.000000-4.000000-7,-25.000000 0.000000 0,-25.000000 0.000000-2,-25.000000 0.000000-1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42"/>
    </inkml:context>
    <inkml:brush xml:id="br0">
      <inkml:brushProperty name="width" value="0.031021187081933" units="cm"/>
      <inkml:brushProperty name="height" value="0.031021187081933" units="cm"/>
      <inkml:brushProperty name="color" value="#F2385B"/>
      <inkml:brushProperty name="ignorePressure" value="0"/>
    </inkml:brush>
  </inkml:definitions>
  <inkml:trace contextRef="#ctx0" brushRef="#br0">67050.000000 7000.000000 709,'-5.000000'75.000000'3,"-9.000000"0.000000"5 ,-10.000000 0.000000 7,-8.000000 0.000000 5,-8.000000 7.000000 3,-2.000000 17.000000-2,-3.000000 15.000000-1,-3.000000 16.000000-1,-6.000000 12.000000 1,-5.000000 9.000000 3,-7.000000 10.000000 4,-5.000000 10.000000 2,-1.000000-4.000000-1,6.000000-16.000000-9,7.000000-15.000000-7,6.000000-15.000000-8,3.000000-12.000000-8,0.000000-6.000000-5,0.000000-6.000000-6,0.000000-6.000000-7,3.000000-27.000000-8,6.000000-47.000000-12,7.000000-47.000000-12,6.000000-46.000000-12,9.000000-17.000000 2,13.000000 17.000000 13,12.000000 15.000000 15,13.000000 16.000000 13</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2"/>
    </inkml:context>
    <inkml:brush xml:id="br0">
      <inkml:brushProperty name="width" value="0.0304237771779299" units="cm"/>
      <inkml:brushProperty name="height" value="0.0304237771779299" units="cm"/>
      <inkml:brushProperty name="color" value="#F2385B"/>
      <inkml:brushProperty name="ignorePressure" value="0"/>
    </inkml:brush>
  </inkml:definitions>
  <inkml:trace contextRef="#ctx0" brushRef="#br0">66350.000000 8200.000000 723,'139.000000'-107.000000'-19,"-22.000000"39.000000"17 ,-22.000000 36.000000 16,-21.000000 39.000000 18,-10.000000 24.000000 6,3.000000 13.000000-2,3.000000 12.000000-3,4.000000 13.000000-2,-3.000000 7.000000-3,-5.000000 4.000000-3,-7.000000 3.000000-1,-5.000000 3.000000-3,-8.000000-1.000000-8,-5.000000-2.000000-11,-7.000000-3.000000-11,-5.000000-3.000000-13</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2"/>
    </inkml:context>
    <inkml:brush xml:id="br0">
      <inkml:brushProperty name="width" value="0.0266381297260523" units="cm"/>
      <inkml:brushProperty name="height" value="0.0266381297260523" units="cm"/>
      <inkml:brushProperty name="color" value="#F2385B"/>
      <inkml:brushProperty name="ignorePressure" value="0"/>
    </inkml:brush>
  </inkml:definitions>
  <inkml:trace contextRef="#ctx0" brushRef="#br0">68400.000000 7150.000000 825,'-71.000000'142.000000'0,"10.000000"-16.000000"5 ,10.000000-15.000000 6,9.000000-15.000000 4,2.000000-3.000000 5,-2.000000 14.000000 3,-3.000000 11.000000 4,-3.000000 14.000000 3,-4.000000 3.000000-3,-3.000000-2.000000-13,-3.000000-3.000000-11,-2.000000-3.000000-13,-1.000000-7.000000-6,3.000000-9.000000-1,3.000000-10.000000-1,4.000000-8.000000-2,4.000000-14.000000-2,6.000000-15.000000-2,7.000000-15.000000-3,6.000000-16.000000-2</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2"/>
    </inkml:context>
    <inkml:brush xml:id="br0">
      <inkml:brushProperty name="width" value="0.0265063084661961" units="cm"/>
      <inkml:brushProperty name="height" value="0.0265063084661961" units="cm"/>
      <inkml:brushProperty name="color" value="#F2385B"/>
      <inkml:brushProperty name="ignorePressure" value="0"/>
    </inkml:brush>
  </inkml:definitions>
  <inkml:trace contextRef="#ctx0" brushRef="#br0">67750.000000 8400.000000 829,'70.000000'0.000000'1,"-9.000000"0.000000"1 ,-10.000000 0.000000 2,-8.000000 0.000000 1,-8.000000 0.000000 2,-2.000000 0.000000 1,-3.000000 0.000000 2,-3.000000 0.000000 1,2.000000 4.000000 3,10.000000 10.000000 3,10.000000 10.000000 2,9.000000 9.000000 2,2.000000 6.000000 0,-2.000000 3.000000-7,-3.000000 3.000000-5,-3.000000 4.000000-7,-6.000000-1.000000-1,-5.000000-3.000000 0,-7.000000-3.000000 0,-5.000000-2.000000 2</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3"/>
    </inkml:context>
    <inkml:brush xml:id="br0">
      <inkml:brushProperty name="width" value="0.0330295078456402" units="cm"/>
      <inkml:brushProperty name="height" value="0.0330295078456402" units="cm"/>
      <inkml:brushProperty name="color" value="#F2385B"/>
      <inkml:brushProperty name="ignorePressure" value="0"/>
    </inkml:brush>
  </inkml:definitions>
  <inkml:trace contextRef="#ctx0" brushRef="#br0">70700.000000 7000.000000 666,'-50.000000'-13.000000'73,"0.000000"26.000000"-12 ,0.000000 24.000000-13,0.000000 26.000000-13,1.000000 15.000000-7,4.000000 6.000000-4,3.000000 7.000000-3,3.000000 6.000000-4,3.000000-5.000000-3,3.000000-16.000000-5,3.000000-15.000000-5,4.000000-15.000000-6,-1.000000-4.000000-1,-3.000000 9.000000-1,-3.000000 10.000000 2,-2.000000 10.000000 0,-8.000000 16.000000-1,-8.000000 26.000000-1,-10.000000 24.000000-2,-9.000000 26.000000-1,-2.000000 4.000000-3,6.000000-16.000000-2,7.000000-15.000000-5,6.000000-15.000000-2,7.000000-17.000000-3,10.000000-15.000000-2,10.000000-15.000000-2,9.000000-16.000000-2,7.000000-19.000000-1,7.000000-22.000000-2,6.000000-22.000000-1,7.000000-21.000000-1,8.000000-28.000000 0,14.000000-30.000000 4,11.000000-32.000000 2,14.000000-30.000000 3,5.000000-17.000000 4,1.000000 1.000000 4,-1.000000-1.000000 5,1.000000 1.000000 4,-3.000000 5.000000 4,-2.000000 14.000000 2,-3.000000 11.000000 2,-3.000000 14.000000 3,-2.000000 8.000000 0,0.000000 7.000000-1,0.000000 6.000000-1,0.000000 7.000000-1,-2.000000 10.000000 7,-3.000000 16.000000 16,-3.000000 15.000000 14,-2.000000 17.000000 16,-3.000000 10.000000 4,1.000000 6.000000-9,-1.000000 7.000000-8,1.000000 6.000000-8,-1.000000 13.000000-7,1.000000 23.000000-9,-1.000000 22.000000-7,1.000000 22.000000-8,-3.000000 13.000000-4,-2.000000 7.000000 1,-3.000000 6.000000-1,-3.000000 7.000000 0,-6.000000-7.000000 0,-5.000000-19.000000-1,-7.000000-18.000000 0,-5.000000-19.000000-1,-3.000000-1.000000 0,4.000000 20.000000 1,3.000000 18.000000-1,3.000000 20.000000 0,-1.000000-1.000000 1,-2.000000-19.000000 2,-3.000000-18.000000 2,-3.000000-19.000000 1,-2.000000 1.000000 1,0.000000 22.000000-1,0.000000 22.000000 0,0.000000 23.000000 0,0.000000 3.000000-3,0.000000-11.000000-4,0.000000-14.000000-5,0.000000-11.000000-5,-2.000000-14.000000-5,-3.000000-11.000000-7,-3.000000-14.000000-7,-2.000000-11.000000-7,-5.000000-12.000000 0,-2.000000-9.000000 4,-3.000000-10.000000 6,-3.000000-8.000000 5</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3"/>
    </inkml:context>
    <inkml:brush xml:id="br0">
      <inkml:brushProperty name="width" value="0.0272244960069656" units="cm"/>
      <inkml:brushProperty name="height" value="0.0272244960069656" units="cm"/>
      <inkml:brushProperty name="color" value="#F2385B"/>
      <inkml:brushProperty name="ignorePressure" value="0"/>
    </inkml:brush>
  </inkml:definitions>
  <inkml:trace contextRef="#ctx0" brushRef="#br0">69800.000000 8350.000000 808,'167.000000'21.000000'72,"-16.000000"-5.000000"-17 ,-15.000000-7.000000-17,-15.000000-5.000000-17,-15.000000-4.000000-15,-12.000000 0.000000-14,-13.000000 0.000000-12,-12.000000 0.000000-13,-12.000000 0.000000-8,-8.000000 0.000000-2,-10.000000 0.000000-3,-9.000000 0.000000-2</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3"/>
    </inkml:context>
    <inkml:brush xml:id="br0">
      <inkml:brushProperty name="width" value="0.0269831903278828" units="cm"/>
      <inkml:brushProperty name="height" value="0.0269831903278828" units="cm"/>
      <inkml:brushProperty name="color" value="#F2385B"/>
      <inkml:brushProperty name="ignorePressure" value="0"/>
    </inkml:brush>
  </inkml:definitions>
  <inkml:trace contextRef="#ctx0" brushRef="#br0">72750.000000 7400.000000 815,'-68.000000'3.000000'-2,"17.000000"6.000000"-4 ,15.000000 7.000000-3,16.000000 6.000000-4,9.000000 7.000000 5,3.000000 10.000000 14,3.000000 10.000000 14,4.000000 9.000000 15,-1.000000-1.000000 3,-3.000000-8.000000-7,-3.000000-10.000000-6,-2.000000-9.000000-7,-1.000000 2.000000-5,3.000000 17.000000-2,3.000000 15.000000-2,4.000000 16.000000-3,1.000000 5.000000-1,0.000000-2.000000-2,0.000000-3.000000-1,0.000000-3.000000-1,0.000000-4.000000-2,0.000000-3.000000-1,0.000000-3.000000 0,0.000000-2.000000-1,7.000000-20.000000-8,17.000000-34.000000-13,15.000000-35.000000-14,16.000000-33.000000-13,1.000000-14.000000-3,-12.000000 10.000000 10,-13.000000 10.000000 8,-12.000000 9.000000 10,-2.000000-10.000000 7,9.000000-28.000000 2,10.000000-28.000000 5,10.000000-27.000000 2,2.000000-11.000000 3,-3.000000 10.000000 0,-3.000000 10.000000 2,-2.000000 9.000000 1,-5.000000 12.000000 6,-2.000000 16.000000 8,-3.000000 15.000000 10,-3.000000 17.000000 9,-2.000000 11.000000 5,0.000000 10.000000 0,0.000000 10.000000 2,0.000000 9.000000 0,-2.000000 9.000000-1,-3.000000 9.000000-5,-3.000000 10.000000-5,-2.000000 10.000000-5,-5.000000 10.000000-5,-2.000000 13.000000-6,-3.000000 12.000000-5,-3.000000 13.000000-7,-1.000000 6.000000-7,4.000000 0.000000-9,3.000000 0.000000-10,3.000000 0.000000-9,-1.000000-7.000000-3,-2.000000-11.000000 2,-3.000000-14.000000 2,-3.000000-11.000000 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4"/>
    </inkml:context>
    <inkml:brush xml:id="br0">
      <inkml:brushProperty name="width" value="0.0289207901805639" units="cm"/>
      <inkml:brushProperty name="height" value="0.0289207901805639" units="cm"/>
      <inkml:brushProperty name="color" value="#F2385B"/>
      <inkml:brushProperty name="ignorePressure" value="0"/>
    </inkml:brush>
  </inkml:definitions>
  <inkml:trace contextRef="#ctx0" brushRef="#br0">74550.000000 6800.000000 760,'0.000000'121.000000'3,"0.000000"-5.000000"13 ,0.000000-7.000000 15,0.000000-5.000000 13,-5.000000 0.000000 3,-9.000000 10.000000-10,-10.000000 10.000000-9,-8.000000 9.000000-10,-9.000000 2.000000-8,-6.000000-2.000000-5,-6.000000-3.000000-5,-6.000000-3.000000-5,-2.000000-9.000000-6,3.000000-11.000000-5,3.000000-14.000000-5,4.000000-11.000000-5,1.000000-14.000000-5,0.000000-11.000000-4,0.000000-14.000000-3,0.000000-11.000000-5,4.000000-15.000000 2,10.000000-16.000000 5,10.000000-15.000000 6,9.000000-15.000000 5</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3"/>
    </inkml:context>
    <inkml:brush xml:id="br0">
      <inkml:brushProperty name="width" value="0.0308460630476475" units="cm"/>
      <inkml:brushProperty name="height" value="0.0308460630476475" units="cm"/>
      <inkml:brushProperty name="color" value="#F2385B"/>
      <inkml:brushProperty name="ignorePressure" value="0"/>
    </inkml:brush>
  </inkml:definitions>
  <inkml:trace contextRef="#ctx0" brushRef="#br0">48650.000000 11700.000000 713,'-44.000000'25.000000'2,"13.000000"0.000000"3 ,12.000000 0.000000 4,13.000000 0.000000 4,9.000000 10.000000 3,6.000000 23.000000 1,7.000000 22.000000 1,6.000000 22.000000 1,-1.000000 18.000000 1,-5.000000 16.000000 0,-7.000000 15.000000 1,-5.000000 17.000000 0,-4.000000-6.000000-1,0.000000-24.000000-3,0.000000-26.000000-4,0.000000-24.000000-3,0.000000-3.000000-2,0.000000 23.000000-1,0.000000 22.000000 0,0.000000 22.000000-2,-2.000000-2.000000 0,-3.000000-25.000000 0,-3.000000-25.000000-1,-2.000000-25.000000 0,-1.000000-15.000000-5,3.000000-2.000000-10,3.000000-3.000000-12,4.000000-3.000000-10,1.000000-17.000000-4,0.000000-27.000000 2,0.000000-28.000000 2,0.000000-28.000000 3,1.000000-24.000000 0,4.000000-19.000000-2,3.000000-18.000000-1,3.000000-19.000000-1,-1.000000 1.000000 2,-2.000000 22.000000 6,-3.000000 22.000000 6,-3.000000 23.000000 5</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4"/>
    </inkml:context>
    <inkml:brush xml:id="br0">
      <inkml:brushProperty name="width" value="0.0258805360645056" units="cm"/>
      <inkml:brushProperty name="height" value="0.0258805360645056" units="cm"/>
      <inkml:brushProperty name="color" value="#F2385B"/>
      <inkml:brushProperty name="ignorePressure" value="0"/>
    </inkml:brush>
  </inkml:definitions>
  <inkml:trace contextRef="#ctx0" brushRef="#br0">74400.000000 7900.000000 850,'46.000000'51.000000'2,"-5.000000"4.000000"4 ,-7.000000 3.000000 5,-5.000000 3.000000 4,-4.000000-1.000000 1,0.000000-2.000000 1,0.000000-3.000000-1,0.000000-3.000000 0,-2.000000-4.000000-2,-3.000000-3.000000 0,-3.000000-3.000000-2,-2.000000-2.000000-2</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4"/>
    </inkml:context>
    <inkml:brush xml:id="br0">
      <inkml:brushProperty name="width" value="0.0291641596704721" units="cm"/>
      <inkml:brushProperty name="height" value="0.0291641596704721" units="cm"/>
      <inkml:brushProperty name="color" value="#F2385B"/>
      <inkml:brushProperty name="ignorePressure" value="0"/>
    </inkml:brush>
  </inkml:definitions>
  <inkml:trace contextRef="#ctx0" brushRef="#br0">75950.000000 6700.000000 754,'0.000000'50.000000'-35,"0.000000"0.000000"16 ,0.000000 0.000000 16,0.000000 0.000000 15,0.000000-2.000000 8,0.000000-3.000000-3,0.000000-3.000000-2,0.000000-2.000000-3,0.000000-5.000000-1,0.000000-2.000000-3,0.000000-3.000000-3,0.000000-3.000000-2,1.000000-2.000000-1,4.000000 0.000000 0,3.000000 0.000000 0,3.000000 0.000000-1,6.000000 0.000000 0,9.000000 0.000000 0,10.000000 0.000000 0,10.000000 0.000000-1,5.000000-2.000000 1,4.000000-3.000000 0,3.000000-3.000000 0,3.000000-2.000000 1,1.000000-1.000000-1,1.000000 3.000000 2,-1.000000 3.000000 0,1.000000 4.000000 0,-7.000000 2.000000 3,-12.000000 4.000000 1,-13.000000 3.000000 4,-12.000000 3.000000 2,-9.000000 6.000000 2,-2.000000 9.000000 0,-3.000000 10.000000 2,-3.000000 10.000000 0,-10.000000 2.000000 0,-16.000000-3.000000 0,-15.000000-3.000000-2,-15.000000-2.000000 0,-12.000000-3.000000-5,-6.000000 1.000000-12,-6.000000-1.000000-9,-6.000000 1.000000-11,-4.000000-6.000000-5,1.000000-8.000000 1,-1.000000-10.000000 1,1.000000-9.000000 0,4.000000-9.000000-2,9.000000-5.000000-2,10.000000-7.000000-2,10.000000-5.000000-4</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4"/>
    </inkml:context>
    <inkml:brush xml:id="br0">
      <inkml:brushProperty name="width" value="0.0241891462355852" units="cm"/>
      <inkml:brushProperty name="height" value="0.0241891462355852" units="cm"/>
      <inkml:brushProperty name="color" value="#F2385B"/>
      <inkml:brushProperty name="ignorePressure" value="0"/>
    </inkml:brush>
  </inkml:definitions>
  <inkml:trace contextRef="#ctx0" brushRef="#br0">75550.000000 7950.000000 909,'50.000000'-69.000000'0,"0.000000"13.000000"0 ,0.000000 12.000000 1,0.000000 13.000000 0,3.000000 7.000000 2,6.000000 4.000000 5,7.000000 3.000000 6,6.000000 3.000000 4,1.000000 6.000000 1,-3.000000 9.000000-6,-3.000000 10.000000-4,-2.000000 10.000000-4,-8.000000 4.000000-9,-8.000000 0.000000-9,-10.000000 0.000000-11,-9.000000 0.000000-11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5"/>
    </inkml:context>
    <inkml:brush xml:id="br0">
      <inkml:brushProperty name="width" value="0.0309049896895885" units="cm"/>
      <inkml:brushProperty name="height" value="0.0309049896895885" units="cm"/>
      <inkml:brushProperty name="color" value="#F2385B"/>
      <inkml:brushProperty name="ignorePressure" value="0"/>
    </inkml:brush>
  </inkml:definitions>
  <inkml:trace contextRef="#ctx0" brushRef="#br0">77250.000000 6350.000000 711,'3.000000'78.000000'30,"6.000000"6.000000"-1 ,7.000000 7.000000 0,6.000000 6.000000 0,1.000000 12.000000-2,-3.000000 19.000000-2,-3.000000 19.000000-4,-2.000000 19.000000-2,-5.000000-1.000000-3,-2.000000-18.000000-1,-3.000000-19.000000-2,-3.000000-18.000000-2,-2.000000-17.000000-2,0.000000-11.000000-2,0.000000-14.000000-2,0.000000-11.000000-2,-4.000000 18.000000-2,-5.000000 50.000000-2,-7.000000 50.000000-2,-5.000000 50.000000-1,-4.000000 12.000000-5,0.000000-24.000000-8,0.000000-26.000000-8,0.000000-24.000000-7,0.000000-26.000000-4,0.000000-24.000000 1,0.000000-26.000000 3,0.000000-24.000000 0,3.000000-28.000000 1,6.000000-27.000000-1,7.000000-28.000000-1,6.000000-28.000000-2,1.000000-12.000000 4,-3.000000 7.000000 7,-3.000000 6.000000 6,-2.000000 7.000000 8</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5"/>
    </inkml:context>
    <inkml:brush xml:id="br0">
      <inkml:brushProperty name="width" value="0.0291947722434998" units="cm"/>
      <inkml:brushProperty name="height" value="0.0291947722434998" units="cm"/>
      <inkml:brushProperty name="color" value="#F2385B"/>
      <inkml:brushProperty name="ignorePressure" value="0"/>
    </inkml:brush>
  </inkml:definitions>
  <inkml:trace contextRef="#ctx0" brushRef="#br0">77400.000000 7600.000000 753,'95.000000'-66.000000'3,"-9.000000"19.000000"4 ,-10.000000 19.000000 5,-8.000000 19.000000 6,-6.000000 13.000000 4,1.000000 10.000000 4,-1.000000 10.000000 4,1.000000 9.000000 5,-3.000000 4.000000-1,-2.000000 1.000000-8,-3.000000-1.000000-6,-3.000000 1.000000-7,-6.000000-3.000000-15,-5.000000-2.000000-26,-7.000000-3.000000-24,-5.000000-3.000000-25</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6"/>
    </inkml:context>
    <inkml:brush xml:id="br0">
      <inkml:brushProperty name="width" value="0.0305919107049704" units="cm"/>
      <inkml:brushProperty name="height" value="0.0305919107049704" units="cm"/>
      <inkml:brushProperty name="color" value="#F2385B"/>
      <inkml:brushProperty name="ignorePressure" value="0"/>
    </inkml:brush>
  </inkml:definitions>
  <inkml:trace contextRef="#ctx0" brushRef="#br0">79500.000000 7550.000000 719,'126.000000'-29.000000'75,"4.000000"-5.000000"-16 ,3.000000-7.000000-16,3.000000-5.000000-16,4.000000-8.000000-8,7.000000-5.000000-4,6.000000-7.000000-1,7.000000-5.000000-3,-1.000000-3.000000-2,-6.000000 4.000000-3,-6.000000 3.000000-4,-6.000000 3.000000-2,-15.000000 4.000000-2,-21.000000 7.000000-1,-22.000000 6.000000 1,-22.000000 7.000000-1,-13.000000 2.000000-7,-3.000000 1.000000-13,-3.000000-1.000000-12,-2.000000 1.000000-14,-11.000000 2.000000-5,-15.000000 7.000000 3,-15.000000 6.000000 3,-16.000000 7.000000 4</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7"/>
    </inkml:context>
    <inkml:brush xml:id="br0">
      <inkml:brushProperty name="width" value="0.0329919047653675" units="cm"/>
      <inkml:brushProperty name="height" value="0.0329919047653675" units="cm"/>
      <inkml:brushProperty name="color" value="#F2385B"/>
      <inkml:brushProperty name="ignorePressure" value="0"/>
    </inkml:brush>
  </inkml:definitions>
  <inkml:trace contextRef="#ctx0" brushRef="#br0">80700.000000 6150.000000 666,'43.000000'167.000000'84,"-11.000000"-16.000000"-18 ,-14.000000-15.000000-19,-11.000000-15.000000-18,-11.000000 7.000000-11,-5.000000 31.000000-2,-7.000000 32.000000-3,-5.000000 31.000000-3,-4.000000 3.000000-1,0.000000-25.000000 0,0.000000-25.000000 1,0.000000-25.000000 1,1.000000-24.000000-3,4.000000-21.000000-5,3.000000-22.000000-4,3.000000-22.000000-5,1.000000-5.000000-3,1.000000 13.000000 1,-1.000000 12.000000-1,1.000000 13.000000 0,-1.000000-2.000000 0,1.000000-16.000000 1,-1.000000-15.000000 0,1.000000-15.000000 0,-1.000000-6.000000 1,1.000000 7.000000-1,-1.000000 6.000000 1,1.000000 7.000000-1,-1.000000-1.000000-1,1.000000-6.000000-4,-1.000000-6.000000-4,1.000000-6.000000-4,1.000000-16.000000-1,3.000000-25.000000-1,3.000000-25.000000 1,4.000000-25.000000-1,1.000000-24.000000-2,0.000000-21.000000-4,0.000000-22.000000-3,0.000000-22.000000-5,1.000000-15.000000 2,4.000000-5.000000 8,3.000000-7.000000 8,3.000000-5.000000 7,3.000000-3.000000 5,3.000000 4.000000 2,3.000000 3.000000 1,4.000000 3.000000 1,-1.000000 10.000000 2,-3.000000 20.000000 0,-3.000000 18.000000 0,-2.000000 20.000000 1,-5.000000 16.000000-1,-2.000000 16.000000 1,-3.000000 15.000000 0,-3.000000 17.000000 0,-2.000000 19.000000 7,0.000000 26.000000 15,0.000000 24.000000 15,0.000000 26.000000 15,-4.000000 10.000000 2,-5.000000-3.000000-10,-7.000000-3.000000-11,-5.000000-2.000000-9,-3.000000-6.000000-8,4.000000-6.000000-3,3.000000-6.000000-4,3.000000-6.000000-4,-7.000000 10.000000 0,-15.000000 29.000000 0,-15.000000 28.000000 1,-16.000000 28.000000 2,-4.000000 4.000000-3,10.000000-18.000000-7,10.000000-19.000000-6,9.000000-18.000000-8</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7"/>
    </inkml:context>
    <inkml:brush xml:id="br0">
      <inkml:brushProperty name="width" value="0.0236737001687288" units="cm"/>
      <inkml:brushProperty name="height" value="0.0236737001687288" units="cm"/>
      <inkml:brushProperty name="color" value="#F2385B"/>
      <inkml:brushProperty name="ignorePressure" value="0"/>
    </inkml:brush>
  </inkml:definitions>
  <inkml:trace contextRef="#ctx0" brushRef="#br0">80600.000000 7550.000000 929,'115.000000'29.000000'-8,"-18.000000"10.000000"1 ,-19.000000 10.000000 1,-18.000000 9.000000 0,-12.000000 6.000000 6,-3.000000 3.000000 11,-3.000000 3.000000 11,-2.000000 4.000000 11,-5.000000-4.000000-6,-2.000000-9.000000-22,-3.000000-10.000000-23,-3.000000-8.000000-22</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7"/>
    </inkml:context>
    <inkml:brush xml:id="br0">
      <inkml:brushProperty name="width" value="0.0308832488954067" units="cm"/>
      <inkml:brushProperty name="height" value="0.0308832488954067" units="cm"/>
      <inkml:brushProperty name="color" value="#F2385B"/>
      <inkml:brushProperty name="ignorePressure" value="0"/>
    </inkml:brush>
  </inkml:definitions>
  <inkml:trace contextRef="#ctx0" brushRef="#br0">81550.000000 7650.000000 712,'25.000000'-69.000000'0,"0.000000"13.000000"0 ,0.000000 12.000000 0,0.000000 13.000000 0,3.000000 4.000000 4,6.000000-3.000000 8,7.000000-3.000000 8,6.000000-2.000000 7,4.000000-1.000000 3,4.000000 3.000000-4,3.000000 3.000000-5,3.000000 4.000000-3,3.000000 4.000000-3,3.000000 6.000000 1,3.000000 7.000000-1,4.000000 6.000000 0,-3.000000 3.000000-2,-5.000000 0.000000-5,-7.000000 0.000000-4,-5.000000 0.000000-5,-9.000000 6.000000-3,-9.000000 13.000000 1,-10.000000 12.000000 1,-8.000000 13.000000 0,-12.000000 10.000000 1,-12.000000 10.000000 2,-13.000000 10.000000 2,-12.000000 9.000000 2,-13.000000 7.000000 1,-12.000000 7.000000 0,-13.000000 6.000000-1,-12.000000 7.000000 1,-4.000000-3.000000-1,7.000000-8.000000 1,6.000000-10.000000-1,7.000000-9.000000 1,0.000000-5.000000-3,-2.000000 0.000000-9,-3.000000 0.000000-8,-3.000000 0.000000-8,2.000000-10.000000-6,10.000000-18.000000-4,10.000000-19.000000-4,9.000000-18.000000-5,7.000000-14.000000-1,7.000000-5.000000 0,6.000000-7.000000 1,7.000000-5.000000 2</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7"/>
    </inkml:context>
    <inkml:brush xml:id="br0">
      <inkml:brushProperty name="width" value="0.0337948352098465" units="cm"/>
      <inkml:brushProperty name="height" value="0.0337948352098465" units="cm"/>
      <inkml:brushProperty name="color" value="#F2385B"/>
      <inkml:brushProperty name="ignorePressure" value="0"/>
    </inkml:brush>
  </inkml:definitions>
  <inkml:trace contextRef="#ctx0" brushRef="#br0">81650.000000 7600.000000 650,'76.000000'3.000000'1,"4.000000"6.000000"1 ,3.000000 7.000000 2,3.000000 6.000000 1,-2.000000 7.000000 0,-6.000000 10.000000-1,-6.000000 10.000000-1,-6.000000 9.000000-1,-9.000000-1.000000 3,-8.000000-8.000000 7,-10.000000-10.000000 8,-9.000000-9.000000 7,-1.000000 1.000000 5,10.000000 13.000000 3,10.000000 12.000000 1,9.000000 13.000000 3,1.000000 1.000000-1,-6.000000-9.000000-7,-6.000000-10.000000-5,-6.000000-8.000000-5,-10.000000-17.000000-20,-12.000000-21.000000-30,-13.000000-22.000000-32,-12.000000-22.000000-31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3"/>
    </inkml:context>
    <inkml:brush xml:id="br0">
      <inkml:brushProperty name="width" value="0.0356516763567924" units="cm"/>
      <inkml:brushProperty name="height" value="0.0356516763567924" units="cm"/>
      <inkml:brushProperty name="color" value="#F2385B"/>
      <inkml:brushProperty name="ignorePressure" value="0"/>
    </inkml:brush>
  </inkml:definitions>
  <inkml:trace contextRef="#ctx0" brushRef="#br0">49100.000000 10850.000000 617,'118.000000'-116.000000'-1,"-11.000000"19.000000"0 ,-14.000000 19.000000 2,-11.000000 19.000000 0,-6.000000 7.000000-1,4.000000-3.000000-2,3.000000-3.000000-1,3.000000-2.000000-3,1.000000-1.000000 1,1.000000 3.000000 2,-1.000000 3.000000 3,1.000000 4.000000 3,-1.000000 4.000000 2,1.000000 6.000000 1,-1.000000 7.000000 1,1.000000 6.000000 2,-4.000000 7.000000-1,-6.000000 10.000000 0,-6.000000 10.000000-1,-6.000000 9.000000-2,-7.000000 9.000000 2,-6.000000 9.000000 1,-6.000000 10.000000 4,-6.000000 10.000000 2,-7.000000 5.000000 1,-6.000000 4.000000 0,-6.000000 3.000000 0,-6.000000 3.000000-1,-4.000000 4.000000 2,1.000000 7.000000-1,-1.000000 6.000000 1,1.000000 7.000000 1,-3.000000 7.000000-1,-2.000000 9.000000 1,-3.000000 10.000000 0,-3.000000 10.000000 0,-2.000000 4.000000 0,0.000000 0.000000-2,0.000000 0.000000-1,0.000000 0.000000-2,1.000000-8.000000-1,4.000000-16.000000-3,3.000000-15.000000-2,3.000000-15.000000-3,-1.000000 7.000000 0,-2.000000 31.000000 0,-3.000000 32.000000 0,-3.000000 31.000000 1,-2.000000 13.000000 0,0.000000-2.000000 0,0.000000-3.000000-2,0.000000-3.000000 0,0.000000-6.000000-1,0.000000-5.000000 0,0.000000-7.000000-2,0.000000-5.000000-2,-4.000000-8.000000 0,-5.000000-5.000000-1,-7.000000-7.000000-1,-5.000000-5.000000-1,-4.000000-11.000000-2,0.000000-11.000000 0,0.000000-14.000000 0,0.000000-11.000000-1,-2.000000-12.000000-2,-3.000000-9.000000-1,-3.000000-10.000000-3,-2.000000-8.000000-1,-3.000000-14.000000-2,1.000000-15.000000 0,-1.000000-15.000000 0,1.000000-16.000000 0,-4.000000-26.000000-2,-6.000000-33.000000-4,-6.000000-35.000000-5,-6.000000-34.000000-3,1.000000-12.000000-2,9.000000 14.000000 4,10.000000 11.000000 3,10.000000 14.000000 3,4.000000 10.000000 2,0.000000 9.000000 1,0.000000 10.000000 2,0.000000 10.000000 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8"/>
    </inkml:context>
    <inkml:brush xml:id="br0">
      <inkml:brushProperty name="width" value="0.0280992593616247" units="cm"/>
      <inkml:brushProperty name="height" value="0.0280992593616247" units="cm"/>
      <inkml:brushProperty name="color" value="#F2385B"/>
      <inkml:brushProperty name="ignorePressure" value="0"/>
    </inkml:brush>
  </inkml:definitions>
  <inkml:trace contextRef="#ctx0" brushRef="#br0">84550.000000 5750.000000 782,'189.000000'-43.000000'49,"-22.000000"17.000000"-13 ,-22.000000 15.000000-11,-21.000000 16.000000-12,-21.000000 10.000000-6,-19.000000 7.000000 3,-18.000000 6.000000 2,-19.000000 7.000000 1,-12.000000 0.000000 1,-2.000000-2.000000-2,-3.000000-3.000000-1,-3.000000-3.000000-1,-9.000000 7.000000-5,-11.000000 19.000000-7,-14.000000 19.000000-9,-11.000000 19.000000-7,-18.000000 7.000000-5,-22.000000-3.000000 1,-22.000000-3.000000-1,-21.000000-2.000000 1,-12.000000-5.000000 1,1.000000-2.000000 3,-1.000000-3.000000 3,1.000000-3.000000 4,7.000000-9.000000 2,16.000000-11.000000 4,15.000000-14.000000 3,17.000000-11.000000 3,22.000000-11.000000 4,32.000000-5.000000 7,31.000000-7.000000 7,32.000000-5.000000 6,8.000000-6.000000 0,-11.000000-3.000000-3,-14.000000-3.000000-6,-11.000000-2.000000-3,-3.000000-5.000000-3,10.000000-2.000000 0,10.000000-3.000000 1,9.000000-3.000000-1,9.000000-6.000000-1,9.000000-5.000000-4,10.000000-7.000000-4,10.000000-5.000000-4,-4.000000-1.000000-2,-16.000000 6.000000-3,-15.000000 7.000000-2,-15.000000 6.000000-1,-15.000000 3.000000-1,-12.000000 0.000000 0,-13.000000 0.000000 1,-12.000000 0.000000 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8"/>
    </inkml:context>
    <inkml:brush xml:id="br0">
      <inkml:brushProperty name="width" value="0.0315618775784969" units="cm"/>
      <inkml:brushProperty name="height" value="0.0315618775784969" units="cm"/>
      <inkml:brushProperty name="color" value="#F2385B"/>
      <inkml:brushProperty name="ignorePressure" value="0"/>
    </inkml:brush>
  </inkml:definitions>
  <inkml:trace contextRef="#ctx0" brushRef="#br0">84700.000000 6100.000000 697,'0.000000'53.000000'43,"0.000000"6.000000"-6 ,0.000000 7.000000-8,0.000000 6.000000-6,-4.000000 10.000000-4,-5.000000 17.000000-1,-7.000000 15.000000 1,-5.000000 16.000000-1,-8.000000 5.000000 0,-5.000000-2.000000-2,-7.000000-3.000000-1,-5.000000-3.000000-2,-6.000000-2.000000-1,-3.000000 0.000000-3,-3.000000 0.000000-2,-2.000000 0.000000-2,-1.000000-5.000000-3,3.000000-9.000000-6,3.000000-10.000000-4,4.000000-8.000000-5,2.000000-12.000000-4,4.000000-12.000000-5,3.000000-13.000000-5,3.000000-12.000000-4,3.000000-13.000000-3,3.000000-12.000000-1,3.000000-13.000000 0,4.000000-12.000000-2,4.000000-10.000000 1,6.000000-6.000000 3,7.000000-6.000000 2,6.000000-6.000000 3</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8"/>
    </inkml:context>
    <inkml:brush xml:id="br0">
      <inkml:brushProperty name="width" value="0.0290808752179146" units="cm"/>
      <inkml:brushProperty name="height" value="0.0290808752179146" units="cm"/>
      <inkml:brushProperty name="color" value="#F2385B"/>
      <inkml:brushProperty name="ignorePressure" value="0"/>
    </inkml:brush>
  </inkml:definitions>
  <inkml:trace contextRef="#ctx0" brushRef="#br0">84350.000000 6950.000000 756,'146.000000'0.000000'1,"-5.000000"0.000000"1 ,-7.000000 0.000000 3,-5.000000 0.000000 0,-4.000000 4.000000 7,0.000000 10.000000 11,0.000000 10.000000 9,0.000000 9.000000 11,-4.000000 6.000000 1,-5.000000 3.000000-10,-7.000000 3.000000-10,-5.000000 4.000000-9,-12.000000-1.000000-12,-16.000000-3.000000-11,-15.000000-3.000000-14,-15.000000-2.000000-12</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48"/>
    </inkml:context>
    <inkml:brush xml:id="br0">
      <inkml:brushProperty name="width" value="0.0296654850244522" units="cm"/>
      <inkml:brushProperty name="height" value="0.0296654850244522" units="cm"/>
      <inkml:brushProperty name="color" value="#F2385B"/>
      <inkml:brushProperty name="ignorePressure" value="0"/>
    </inkml:brush>
  </inkml:definitions>
  <inkml:trace contextRef="#ctx0" brushRef="#br0">85100.000000 7800.000000 741,'67.000000'26.000000'59,"-16.000000"4.000000"-11 ,-15.000000 3.000000-13,-15.000000 3.000000-12,-11.000000 7.000000-6,-2.000000 14.000000 0,-3.000000 11.000000-1,-3.000000 14.000000 1,-2.000000 3.000000-4,0.000000-2.000000-4,0.000000-3.000000-5,0.000000-3.000000-4,1.000000-7.000000-2,4.000000-9.000000-1,3.000000-10.000000 2,3.000000-8.000000-1,7.000000-12.000000 1,14.000000-12.000000-1,11.000000-13.000000 0,14.000000-12.000000-1,7.000000-15.000000-6,3.000000-15.000000-9,3.000000-15.000000-12,4.000000-16.000000-10,-6.000000-2.000000-5,-11.000000 13.000000-1,-14.000000 12.000000 0,-11.000000 13.000000-1</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9"/>
    </inkml:context>
    <inkml:brush xml:id="br0">
      <inkml:brushProperty name="width" value="0.0264084525406361" units="cm"/>
      <inkml:brushProperty name="height" value="0.0264084525406361" units="cm"/>
      <inkml:brushProperty name="color" value="#F2385B"/>
      <inkml:brushProperty name="ignorePressure" value="0"/>
    </inkml:brush>
  </inkml:definitions>
  <inkml:trace contextRef="#ctx0" brushRef="#br0">87600.000000 5750.000000 833,'118.000000'25.000000'-29,"-11.000000"0.000000"24 ,-14.000000 0.000000 22,-11.000000 0.000000 22,-11.000000 0.000000 8,-5.000000 0.000000-10,-7.000000 0.000000-9,-5.000000 0.000000-9,-8.000000-2.000000-9,-5.000000-3.000000-7,-7.000000-3.000000-6,-5.000000-2.000000-9,-9.000000-1.000000-9,-9.000000 3.000000-12,-10.000000 3.000000-13,-8.000000 4.000000-13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49"/>
    </inkml:context>
    <inkml:brush xml:id="br0">
      <inkml:brushProperty name="width" value="0.037953432649374" units="cm"/>
      <inkml:brushProperty name="height" value="0.037953432649374" units="cm"/>
      <inkml:brushProperty name="color" value="#F2385B"/>
      <inkml:brushProperty name="ignorePressure" value="0"/>
    </inkml:brush>
  </inkml:definitions>
  <inkml:trace contextRef="#ctx0" brushRef="#br0">87000.000000 6500.000000 579,'0.000000'51.000000'59,"0.000000"4.000000"-11 ,0.000000 3.000000-10,0.000000 3.000000-11,1.000000 3.000000-7,4.000000 3.000000-2,3.000000 3.000000-4,3.000000 4.000000-2,3.000000-1.000000-4,3.000000-3.000000-5,3.000000-3.000000-5,4.000000-2.000000-5,5.000000-8.000000-9,10.000000-8.000000-10,10.000000-10.000000-12,9.000000-9.000000-10,2.000000-15.000000-3,-2.000000-18.000000 7,-3.000000-19.000000 6,-3.000000-18.000000 6,-6.000000-9.000000 7,-5.000000 4.000000 5,-7.000000 3.000000 6,-5.000000 3.000000 5,-8.000000 14.000000 13,-5.000000 25.000000 18,-7.000000 25.000000 20,-5.000000 25.000000 19,-4.000000 9.000000 1,0.000000-6.000000-18,0.000000-6.000000-16,0.000000-6.000000-18,4.000000-12.000000-15,10.000000-15.000000-13,10.000000-15.000000-13,9.000000-16.000000-14,2.000000-13.000000-2,-2.000000-9.000000 8,-3.000000-10.000000 9,-3.000000-8.000000 8,-2.000000-9.000000 6,0.000000-6.000000 5,0.000000-6.000000 5,0.000000-6.000000 4,0.000000-1.000000 2,0.000000 7.000000-1,0.000000 6.000000 0,0.000000 7.000000-1,0.000000 7.000000 5,0.000000 9.000000 11,0.000000 10.000000 13,0.000000 10.000000 10,0.000000 7.000000 5,0.000000 6.000000-3,0.000000 7.000000-3,0.000000 6.000000-4,-4.000000 15.000000-3,-5.000000 26.000000-5,-7.000000 24.000000-5,-5.000000 26.000000-4,-4.000000 15.000000-4,0.000000 6.000000-2,0.000000 7.000000-2,0.000000 6.000000-1,0.000000-7.000000-1,0.000000-18.000000 2,0.000000-19.000000 3,0.000000-18.000000 1,0.000000 5.000000 3,0.000000 32.000000 2,0.000000 31.000000 3,0.000000 32.000000 2,-4.000000 15.000000 1,-5.000000 0.000000-2,-7.000000 0.000000-3,-5.000000 0.000000-1,-4.000000-2.000000-5,0.000000-3.000000-4,0.000000-3.000000-6,0.000000-2.000000-6,0.000000-15.000000-2,0.000000-25.000000 2,0.000000-25.000000 0,0.000000-25.000000 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0"/>
    </inkml:context>
    <inkml:brush xml:id="br0">
      <inkml:brushProperty name="width" value="0.030296677723527" units="cm"/>
      <inkml:brushProperty name="height" value="0.030296677723527" units="cm"/>
      <inkml:brushProperty name="color" value="#F2385B"/>
      <inkml:brushProperty name="ignorePressure" value="0"/>
    </inkml:brush>
  </inkml:definitions>
  <inkml:trace contextRef="#ctx0" brushRef="#br0">89700.000000 6150.000000 726,'118.000000'65.000000'-5,"-11.000000"-18.000000"-3 ,-14.000000-19.000000-3,-11.000000-18.000000-4,-6.000000-14.000000 0,4.000000-5.000000 3,3.000000-7.000000 3,3.000000-5.000000 2,-4.000000-6.000000 3,-8.000000-3.000000 4,-10.000000-3.000000 2,-9.000000-2.000000 4,-15.000000 2.000000 8,-18.000000 9.000000 13,-19.000000 10.000000 15,-18.000000 10.000000 14,-17.000000 16.000000-3,-11.000000 26.000000-16,-14.000000 24.000000-17,-11.000000 26.000000-18,-4.000000 12.000000-9,6.000000 0.000000-1,7.000000 0.000000-3,6.000000 0.000000-1,4.000000 6.000000 1,4.000000 13.000000 5,3.000000 12.000000 3,3.000000 13.000000 5,1.000000 6.000000 2,1.000000 0.000000 2,-1.000000 0.000000 2,1.000000 0.000000 2,1.000000-5.000000 1,3.000000-9.000000-2,3.000000-10.000000-2,4.000000-8.000000 0,4.000000-15.000000-1,6.000000-19.000000-1,7.000000-18.000000 1,6.000000-19.000000-1,1.000000-4.000000 1,-3.000000 14.000000-1,-3.000000 11.000000 1,-2.000000 14.000000-1,3.000000-22.000000-6,14.000000-52.000000-12,11.000000-53.000000-13,14.000000-53.000000-13,7.000000-27.000000-4,3.000000 0.000000 8,3.000000 0.000000 5,4.000000 0.000000 6,1.000000 4.000000 7,0.000000 10.000000 5,0.000000 10.000000 5,0.000000 9.000000 6,0.000000 9.000000 7,0.000000 9.000000 7,0.000000 10.000000 6,0.000000 10.000000 8,0.000000 14.000000 7,0.000000 23.000000 5,0.000000 22.000000 7,0.000000 22.000000 5,-7.000000 21.000000-8,-11.000000 22.000000-22,-14.000000 22.000000-22,-11.000000 23.000000-22,-7.000000 6.000000-9,0.000000-5.000000 5,0.000000-7.000000 5,0.000000-5.000000 4,-4.000000-11.000000 5,-5.000000-11.000000 2,-7.000000-14.000000 4,-5.000000-11.000000 3,-4.000000-11.000000 2,0.000000-5.000000 0,0.000000-7.000000 2,0.000000-5.000000 0,1.000000-11.000000 1,4.000000-11.000000 0,3.000000-14.000000 1,3.000000-11.000000 1,3.000000-12.000000-1,3.000000-9.000000-2,3.000000-10.000000-1,4.000000-8.000000-2,4.000000-23.000000-1,6.000000-34.000000-2,7.000000-35.000000-1,6.000000-33.000000-1,7.000000-14.000000-4,10.000000 10.000000-6,10.000000 10.000000-5,9.000000 9.000000-6,6.000000 15.000000-1,3.000000 22.000000 5,3.000000 22.000000 3,4.000000 23.000000 4,-6.000000 16.000000 4,-11.000000 13.000000 0,-14.000000 12.000000 3,-11.000000 13.000000 1,-1.000000 2.000000 2,13.000000-5.000000 3,12.000000-7.000000 3,13.000000-5.000000 3,2.000000 0.000000 1,-5.000000 10.000000-1,-7.000000 10.000000-1,-5.000000 9.000000 0,-1.000000 4.000000 5,6.000000 1.000000 13,7.000000-1.000000 13,6.000000 1.000000 11,-2.000000 1.000000 6,-9.000000 3.000000-3,-10.000000 3.000000-3,-8.000000 4.000000-4,-25.000000 5.000000-8,-36.000000 10.000000-16,-39.000000 10.000000-15,-36.000000 9.000000-15,-17.000000 4.000000-9,7.000000 1.000000 0,6.000000-1.000000-1,7.000000 1.000000-1,7.000000-4.000000 1,9.000000-6.000000 3,10.000000-6.000000 2,10.000000-6.000000 4,7.000000-6.000000 0,6.000000-2.000000 0,7.000000-3.000000-3,6.000000-3.000000 0,7.000000-6.000000 1,10.000000-5.000000 5,10.000000-7.000000 5,9.000000-5.000000 5,9.000000-1.000000 7,9.000000 6.000000 7,10.000000 7.000000 8,10.000000 6.000000 8,2.000000 6.000000 5,-3.000000 6.000000 1,-3.000000 7.000000 3,-2.000000 6.000000 1,0.000000 6.000000-1,7.000000 6.000000-5,6.000000 7.000000-5,7.000000 6.000000-5,4.000000-1.000000-5,3.000000-5.000000-6,3.000000-7.000000-6,4.000000-5.000000-5,-3.000000-3.000000-5,-5.000000 4.000000-3,-7.000000 3.000000-3,-5.000000 3.000000-2,-8.000000-2.000000-1,-5.000000-6.000000 3,-7.000000-6.000000 1,-5.000000-6.000000 2,-6.000000-1.000000 3,-3.000000 7.000000 1,-3.000000 6.000000 1,-2.000000 7.000000 2,-9.000000 4.000000 2,-12.000000 3.000000 2,-13.000000 3.000000 3,-12.000000 4.000000 2,-10.000000 2.000000-1,-6.000000 4.000000-4,-6.000000 3.000000-4,-6.000000 3.000000-4,-6.000000-2.000000-2,-2.000000-6.000000 1,-3.000000-6.000000 1,-3.000000-6.000000 0,2.000000-7.000000-1,10.000000-6.000000-3,10.000000-6.000000-5,9.000000-6.000000-2,6.000000-4.000000-3,3.000000 1.000000 0,3.000000-1.000000 0,4.000000 1.000000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51"/>
    </inkml:context>
    <inkml:brush xml:id="br0">
      <inkml:brushProperty name="width" value="0.0286308117210865" units="cm"/>
      <inkml:brushProperty name="height" value="0.0286308117210865" units="cm"/>
      <inkml:brushProperty name="color" value="#F2385B"/>
      <inkml:brushProperty name="ignorePressure" value="0"/>
    </inkml:brush>
  </inkml:definitions>
  <inkml:trace contextRef="#ctx0" brushRef="#br0">91400.000000 7450.000000 768,'3.000000'-44.000000'1,"6.000000"13.000000"2 ,7.000000 12.000000 1,6.000000 13.000000 2,1.000000 18.000000 4,-3.000000 26.000000 3,-3.000000 24.000000 3,-2.000000 26.000000 5,-5.000000 13.000000 1,-2.000000 4.000000-2,-3.000000 3.000000-2,-3.000000 3.000000-1,-1.000000-2.000000-2,4.000000-6.000000-2,3.000000-6.000000-1,3.000000-6.000000-1,4.000000-10.000000-2,7.000000-12.000000-1,6.000000-13.000000-2,7.000000-12.000000-1,5.000000-16.000000-3,7.000000-19.000000-8,6.000000-18.000000-5,7.000000-19.000000-7,4.000000-13.000000-6,3.000000-6.000000-3,3.000000-6.000000-4,4.000000-6.000000-4,-6.000000-1.000000-2,-11.000000 7.000000 0,-14.000000 6.000000-1,-11.000000 7.000000-1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1"/>
    </inkml:context>
    <inkml:brush xml:id="br0">
      <inkml:brushProperty name="width" value="0.033295214176178" units="cm"/>
      <inkml:brushProperty name="height" value="0.033295214176178" units="cm"/>
      <inkml:brushProperty name="color" value="#F2385B"/>
      <inkml:brushProperty name="ignorePressure" value="0"/>
    </inkml:brush>
  </inkml:definitions>
  <inkml:trace contextRef="#ctx0" brushRef="#br0">95250.000000 6200.000000 660,'43.000000'54.000000'4,"-11.000000"10.000000"6 ,-14.000000 10.000000 6,-11.000000 9.000000 8,-7.000000 9.000000 4,0.000000 9.000000 3,0.000000 10.000000 3,0.000000 10.000000 3,-4.000000 8.000000-1,-5.000000 10.000000-6,-7.000000 10.000000-7,-5.000000 9.000000-5,-4.000000-1.000000-5,0.000000-8.000000-3,0.000000-10.000000-3,0.000000-9.000000-3,0.000000-15.000000-1,0.000000-18.000000 0,0.000000-19.000000 1,0.000000-18.000000 1,0.000000-14.000000-7,0.000000-5.000000-11,0.000000-7.000000-12,0.000000-5.000000-12,0.000000-11.000000-5,0.000000-11.000000 0,0.000000-14.000000 1,0.000000-11.000000 0,-2.000000-20.000000 1,-3.000000-24.000000 3,-3.000000-26.000000 2,-2.000000-24.000000 1,-1.000000-17.000000 5,3.000000-5.000000 5,3.000000-7.000000 6,4.000000-5.000000 6,4.000000 2.000000 4,6.000000 13.000000 1,7.000000 12.000000 2,6.000000 13.000000 3,3.000000 12.000000 2,0.000000 13.000000 4,0.000000 12.000000 3,0.000000 13.000000 5,0.000000 9.000000 4,0.000000 6.000000 6,0.000000 7.000000 6,0.000000 6.000000 4,-4.000000 10.000000 4,-5.000000 17.000000 1,-7.000000 15.000000 0,-5.000000 16.000000 2,-4.000000 15.000000-6,0.000000 16.000000-11,0.000000 15.000000-11,0.000000 17.000000-10,0.000000 3.000000-7,0.000000-5.000000-2,0.000000-7.000000 0,0.000000-5.000000-3,1.000000-6.000000 1,4.000000-3.000000 0,3.000000-3.000000 2,3.000000-2.000000 1</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1"/>
    </inkml:context>
    <inkml:brush xml:id="br0">
      <inkml:brushProperty name="width" value="0.0269318334758282" units="cm"/>
      <inkml:brushProperty name="height" value="0.0269318334758282" units="cm"/>
      <inkml:brushProperty name="color" value="#F2385B"/>
      <inkml:brushProperty name="ignorePressure" value="0"/>
    </inkml:brush>
  </inkml:definitions>
  <inkml:trace contextRef="#ctx0" brushRef="#br0">96100.000000 7200.000000 816,'50.000000'25.000000'4,"0.000000"0.000000"7 ,0.000000 0.000000 7,0.000000 0.000000 7,-4.000000-2.000000 5,-5.000000-3.000000 1,-7.000000-3.000000 1,-5.000000-2.000000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3"/>
    </inkml:context>
    <inkml:brush xml:id="br0">
      <inkml:brushProperty name="width" value="0.0258459094911814" units="cm"/>
      <inkml:brushProperty name="height" value="0.0258459094911814" units="cm"/>
      <inkml:brushProperty name="color" value="#F2385B"/>
      <inkml:brushProperty name="ignorePressure" value="0"/>
    </inkml:brush>
  </inkml:definitions>
  <inkml:trace contextRef="#ctx0" brushRef="#br0">49550.000000 11300.000000 851,'4.000000'-46.000000'-1,"10.000000"10.000000"1 ,10.000000 10.000000-1,9.000000 9.000000-1,2.000000 10.000000 2,-2.000000 14.000000 0,-3.000000 11.000000 2,-3.000000 14.000000 1,-1.000000 10.000000 2,4.000000 9.000000 3,3.000000 10.000000 1,3.000000 10.000000 3,-2.000000 0.000000 1,-6.000000-5.000000-1,-6.000000-7.000000-1,-6.000000-5.000000-1,-4.000000-8.000000 0,1.000000-5.000000 0,-1.000000-7.000000 1,1.000000-5.000000 0,-7.000000-1.000000-1,-12.000000 6.000000-2,-13.000000 7.000000-3,-12.000000 6.000000-2,-10.000000 4.000000-5,-6.000000 4.000000-3,-6.000000 3.000000-6,-6.000000 3.000000-3,-6.000000 1.000000-4,-2.000000 1.000000-2,-3.000000-1.000000-1,-3.000000 1.000000-2,1.000000-6.000000-1,6.000000-8.000000-4,7.000000-10.000000-3,6.000000-9.000000-3</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53"/>
    </inkml:context>
    <inkml:brush xml:id="br0">
      <inkml:brushProperty name="width" value="0.0315475612878799" units="cm"/>
      <inkml:brushProperty name="height" value="0.0315475612878799" units="cm"/>
      <inkml:brushProperty name="color" value="#F2385B"/>
      <inkml:brushProperty name="ignorePressure" value="0"/>
    </inkml:brush>
  </inkml:definitions>
  <inkml:trace contextRef="#ctx0" brushRef="#br0">63200.000000 12050.000000 697,'0.000000'146.000000'93,"0.000000"-5.000000"-20 ,0.000000-7.000000-22,0.000000-5.000000-20,-2.000000-1.000000-13,-3.000000 6.000000-3,-3.000000 7.000000-5,-2.000000 6.000000-2,-3.000000 1.000000-5,1.000000-3.000000-3,-1.000000-3.000000-3,1.000000-2.000000-5,1.000000-11.000000-1,3.000000-15.000000-1,3.000000-15.000000 2,4.000000-16.000000-1,1.000000-8.000000-3,0.000000 0.000000-6,0.000000 0.000000-6,0.000000 0.000000-7,1.000000-21.000000-5,4.000000-40.000000-1,3.000000-40.000000-2,3.000000-41.000000-3,1.000000-15.000000 4,1.000000 14.000000 7,-1.000000 11.000000 7,1.000000 14.000000 8,-1.000000 5.000000 4,1.000000 1.000000 0,-1.000000-1.000000 1,1.000000 1.000000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3"/>
    </inkml:context>
    <inkml:brush xml:id="br0">
      <inkml:brushProperty name="width" value="0.0343996174633503" units="cm"/>
      <inkml:brushProperty name="height" value="0.0343996174633503" units="cm"/>
      <inkml:brushProperty name="color" value="#F2385B"/>
      <inkml:brushProperty name="ignorePressure" value="0"/>
    </inkml:brush>
  </inkml:definitions>
  <inkml:trace contextRef="#ctx0" brushRef="#br0">63400.000000 11800.000000 639,'28.000000'-47.000000'2,"6.000000"6.000000"4 ,7.000000 7.000000 5,6.000000 6.000000 3,4.000000 3.000000 2,4.000000 0.000000-2,3.000000 0.000000-2,3.000000 0.000000-2,1.000000 1.000000 0,1.000000 4.000000 0,-1.000000 3.000000 0,1.000000 3.000000 1,-3.000000 3.000000 0,-2.000000 3.000000-2,-3.000000 3.000000-1,-3.000000 4.000000-1,-6.000000 4.000000 0,-5.000000 6.000000 1,-7.000000 7.000000 1,-5.000000 6.000000 1,-6.000000 4.000000 1,-3.000000 4.000000-1,-3.000000 3.000000 0,-2.000000 3.000000 0,-5.000000 12.000000 1,-2.000000 22.000000 1,-3.000000 22.000000 1,-3.000000 23.000000 2,-2.000000 8.000000-1,0.000000-3.000000-1,0.000000-3.000000-1,0.000000-2.000000-1,0.000000-12.000000-3,0.000000-19.000000-2,0.000000-18.000000-3,0.000000-19.000000-2,-2.000000 7.000000-2,-3.000000 35.000000 2,-3.000000 35.000000 1,-2.000000 34.000000 0,-5.000000 13.000000 0,-2.000000-5.000000-5,-3.000000-7.000000-4,-3.000000-5.000000-4,-1.000000-9.000000-1,4.000000-9.000000-1,3.000000-10.000000 0,3.000000-8.000000 0,1.000000-14.000000-1,1.000000-15.000000 0,-1.000000-15.000000 0,1.000000-16.000000-1,-1.000000-19.000000-5,1.000000-22.000000-10,-1.000000-22.000000-9,1.000000-21.000000-9,-1.000000-12.000000-2,1.000000 1.000000 7,-1.000000-1.000000 7,1.000000 1.000000 6,-1.000000-1.000000 6,1.000000 1.000000 5,-1.000000-1.000000 4,1.000000 1.000000 5</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4"/>
    </inkml:context>
    <inkml:brush xml:id="br0">
      <inkml:brushProperty name="width" value="0.0276496205478907" units="cm"/>
      <inkml:brushProperty name="height" value="0.0276496205478907" units="cm"/>
      <inkml:brushProperty name="color" value="#F2385B"/>
      <inkml:brushProperty name="ignorePressure" value="0"/>
    </inkml:brush>
  </inkml:definitions>
  <inkml:trace contextRef="#ctx0" brushRef="#br0">63550.000000 12650.000000 795,'-18.000000'-43.000000'6,"17.000000"17.000000"10 ,15.000000 15.000000 11,16.000000 16.000000 11,12.000000 10.000000 2,9.000000 7.000000-10,10.000000 6.000000-7,10.000000 7.000000-10,0.000000 0.000000-5,-5.000000-2.000000-4,-7.000000-3.000000-5,-5.000000-3.000000-3,-9.000000-2.000000-4,-9.000000 0.000000-6,-10.000000 0.000000-4,-8.000000 0.000000-5,-11.000000 1.000000-2,-8.000000 4.000000 3,-10.000000 3.000000 3,-9.000000 3.000000 2,-10.000000 3.000000 3,-9.000000 3.000000 3,-10.000000 3.000000 3,-8.000000 4.000000 3,-3.000000-1.000000 2,7.000000-3.000000 1,6.000000-3.000000 2,7.000000-2.000000 1,4.000000-1.000000 4,3.000000 3.000000 8,3.000000 3.000000 8,4.000000 4.000000 8,7.000000-3.000000 2,13.000000-5.000000-5,12.000000-7.000000-4,13.000000-5.000000-4,9.000000-4.000000-5,6.000000 0.000000-5,7.000000 0.000000-7,6.000000 0.000000-5,3.000000-2.000000-5,0.000000-3.000000-3,0.000000-3.000000-4,0.000000-2.000000-3,-4.000000-6.000000-6,-5.000000-6.000000-9,-7.000000-6.000000-8,-5.000000-6.000000-10,-11.000000-2.000000 2,-11.000000 3.000000 10,-14.000000 3.000000 11,-11.000000 4.000000 10,-7.000000-1.000000 7,0.000000-3.000000 2,0.000000-3.000000 4,0.000000-2.000000 1</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4"/>
    </inkml:context>
    <inkml:brush xml:id="br0">
      <inkml:brushProperty name="width" value="0.0376353561878204" units="cm"/>
      <inkml:brushProperty name="height" value="0.0376353561878204" units="cm"/>
      <inkml:brushProperty name="color" value="#F2385B"/>
      <inkml:brushProperty name="ignorePressure" value="0"/>
    </inkml:brush>
  </inkml:definitions>
  <inkml:trace contextRef="#ctx0" brushRef="#br0">63300.000000 13950.000000 584,'-205.000000'70.000000'-35,"41.000000"-9.000000"14 ,40.000000-10.000000 15,42.000000-8.000000 14,25.000000-6.000000 8,14.000000 1.000000 3,11.000000-1.000000 3,14.000000 1.000000 3,13.000000-1.000000-1,16.000000 1.000000 0,15.000000-1.000000-3,17.000000 1.000000-1,17.000000-3.000000-1,23.000000-2.000000 1,22.000000-3.000000 0,22.000000-3.000000 1,15.000000-6.000000 1,9.000000-5.000000 0,10.000000-7.000000 0,10.000000-5.000000 1,0.000000-6.000000-1,-5.000000-3.000000-2,-7.000000-3.000000-1,-5.000000-2.000000-2,-17.000000-5.000000-1,-24.000000-2.000000-2,-26.000000-3.000000-2,-24.000000-3.000000-2</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4"/>
    </inkml:context>
    <inkml:brush xml:id="br0">
      <inkml:brushProperty name="width" value="0.031730655580759" units="cm"/>
      <inkml:brushProperty name="height" value="0.031730655580759" units="cm"/>
      <inkml:brushProperty name="color" value="#F2385B"/>
      <inkml:brushProperty name="ignorePressure" value="0"/>
    </inkml:brush>
  </inkml:definitions>
  <inkml:trace contextRef="#ctx0" brushRef="#br0">66700.000000 11750.000000 693,'121.000000'26.000000'112,"-5.000000"4.000000"-29 ,-7.000000 3.000000-29,-5.000000 3.000000-29,-6.000000 1.000000-17,-3.000000 1.000000-3,-3.000000-1.000000-4,-2.000000 1.000000-2,-5.000000-4.000000-3,-2.000000-6.000000-1,-3.000000-6.000000-1,-3.000000-6.000000-2,-13.000000 4.000000 3,-22.000000 16.000000 3,-22.000000 15.000000 4,-21.000000 17.000000 4,-18.000000 7.000000 2,-12.000000 0.000000-1,-13.000000 0.000000-1,-12.000000 0.000000-1,-4.000000-7.000000-2,7.000000-11.000000 0,6.000000-14.000000-2,7.000000-11.000000-1,-3.000000 2.000000 0,-8.000000 19.000000 1,-10.000000 19.000000 1,-9.000000 19.000000 0,1.000000-1.000000 1,13.000000-18.000000-3,12.000000-19.000000-1,13.000000-18.000000-2,-2.000000 2.000000-3,-16.000000 26.000000-6,-15.000000 24.000000-5,-15.000000 26.000000-6,-4.000000 5.000000-1,9.000000-11.000000 1,10.000000-14.000000 2,10.000000-11.000000 1</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49:54"/>
    </inkml:context>
    <inkml:brush xml:id="br0">
      <inkml:brushProperty name="width" value="0.0262199435383081" units="cm"/>
      <inkml:brushProperty name="height" value="0.0262199435383081" units="cm"/>
      <inkml:brushProperty name="color" value="#F2385B"/>
      <inkml:brushProperty name="ignorePressure" value="0"/>
    </inkml:brush>
  </inkml:definitions>
  <inkml:trace contextRef="#ctx0" brushRef="#br0">66950.000000 13350.000000 839,'157.000000'-110.000000'-38,"-33.000000"32.000000"21 ,-35.000000 31.000000 20,-34.000000 32.000000 21,-20.000000 25.000000 8,-2.000000 23.000000-2,-3.000000 22.000000-1,-3.000000 22.000000-3,-6.000000 16.000000-4,-5.000000 14.000000-4,-7.000000 11.000000-6,-5.000000 14.000000-4,-9.000000 3.000000-3,-9.000000-2.000000-1,-10.000000-3.000000-2,-8.000000-3.000000-1,-3.000000-7.000000-4,7.000000-9.000000-5,6.000000-10.000000-5,7.000000-8.000000-5,0.000000-18.000000-8,-2.000000-25.000000-8,-3.000000-25.000000-9,-3.000000-25.000000-9</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49:54"/>
    </inkml:context>
    <inkml:brush xml:id="br0">
      <inkml:brushProperty name="width" value="0.0274342950433493" units="cm"/>
      <inkml:brushProperty name="height" value="0.0274342950433493" units="cm"/>
      <inkml:brushProperty name="color" value="#F2385B"/>
      <inkml:brushProperty name="ignorePressure" value="0"/>
    </inkml:brush>
  </inkml:definitions>
  <inkml:trace contextRef="#ctx0" brushRef="#br0">67950.000000 13500.000000 801,'71.000000'-43.000000'17,"-5.000000"17.000000"-1 ,-7.000000 15.000000 0,-5.000000 16.000000 1,-6.000000 10.000000-1,-3.000000 7.000000 3,-3.000000 6.000000 1,-2.000000 7.000000 1,-5.000000 4.000000-1,-2.000000 3.000000-4,-3.000000 3.000000-4,-3.000000 4.000000-3,-6.000000-1.000000-10,-5.000000-3.000000-12,-7.000000-3.000000-13,-5.000000-2.000000-14</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00"/>
    </inkml:context>
    <inkml:brush xml:id="br0">
      <inkml:brushProperty name="width" value="0.0295317303389311" units="cm"/>
      <inkml:brushProperty name="height" value="0.0295317303389311" units="cm"/>
      <inkml:brushProperty name="color" value="#F2385B"/>
      <inkml:brushProperty name="ignorePressure" value="0"/>
    </inkml:brush>
  </inkml:definitions>
  <inkml:trace contextRef="#ctx0" brushRef="#br0">70441.000000 11826.000000 744,'141.000000'43.000000'30,"-12.000000"-13.000000"-8 ,-13.000000-11.000000-8,-12.000000-13.000000-7,-7.000000-5.000000-4,-3.000000 4.000000-1,-4.000000 3.000000 1,-2.000000 2.000000 0,-6.000000 0.000000-1,-5.000000-7.000000-2,-6.000000-6.000000-3,-7.000000-7.000000-1,-7.000000-2.000000-1,-10.000000 0.000000 0,-8.000000 0.000000 0,-10.000000-1.000000-1,-12.000000 3.000000 0,-16.000000 2.000000-3,-15.000000 3.000000-1,-15.000000 4.000000-2,-12.000000 4.000000-3,-10.000000 6.000000-4,-9.000000 6.000000-5,-9.000000 7.000000-4,-4.000000-1.000000 1,-1.000000-5.000000 4,1.000000-7.000000 4,-1.000000-6.000000 6,3.000000-3.000000 3,7.000000 0.000000 2,6.000000 0.000000 3,6.000000 0.000000 1,7.000000-2.000000 3,10.000000-2.000000-1,9.000000-4.000000 1,9.000000-3.000000 0,2.000000-5.000000 2,-7.000000-11.000000 0,-6.000000-8.000000 3,-5.000000-9.000000 1,1.000000-5.000000 2,8.000000 0.000000 3,11.000000-1.000000 3,8.000000 1.000000 2,5.000000 3.000000 3,0.000000 7.000000 2,0.000000 5.000000 1,0.000000 6.000000 2,3.000000 7.000000-1,6.000000 5.000000-3,7.000000 7.000000-3,5.000000 6.000000-2,2.000000 14.000000-4,-3.000000 21.000000-5,-3.000000 22.000000-3,-3.000000 21.000000-4,-8.000000 14.000000-2,-12.000000 6.000000 1,-13.000000 6.000000 1,-11.000000 6.000000 1,-7.000000 4.000000 1,0.000000-1.000000 2,0.000000 1.000000 0,0.000000-1.000000 0,4.000000-7.000000 1,5.000000-16.000000 0,7.000000-15.000000 0,5.000000-15.000000-1,6.000000-11.000000 0,2.000000-6.000000 1,3.000000-6.000000 0,4.000000-7.000000 0,2.000000-2.000000 1,4.000000-1.000000 0,3.000000 1.000000 1,2.000000-1.000000 1,13.000000-1.000000 1,22.000000-3.000000 1,21.000000-3.000000 2,21.000000-3.000000 1,16.000000-3.000000 0,9.000000-4.000000-1,9.000000-2.000000-3,9.000000-3.000000-1,5.000000-4.000000-1,0.000000-3.000000 0,0.000000-2.000000 1,0.000000-4.000000 1,-1.000000-1.000000-1,-4.000000-1.000000-2,-3.000000 1.000000-1,-3.000000 0.000000-3,-10.000000 4.000000 1,-19.000000 10.000000 0,-18.000000 9.000000 2,-19.000000 8.000000 1,-14.000000 12.000000 1,-8.000000 12.000000 0,-10.000000 12.000000-1,-9.000000 13.000000 0,-16.000000 13.000000 1,-21.000000 16.000000 0,-21.000000 15.000000 1,-22.000000 15.000000 1,-12.000000 8.000000-1,-3.000000 0.000000-1,-4.000000 0.000000-1,-2.000000 0.000000-2,-4.000000-3.000000-2,-2.000000-7.000000-7,-4.000000-5.000000-4,-2.000000-7.000000-6,2.000000-10.000000-3,10.000000-15.000000 0,9.000000-16.000000-1,9.000000-16.000000 0,8.000000-11.000000-4,5.000000-10.000000-10,8.000000-9.000000-7,5.000000-9.000000-9</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00"/>
    </inkml:context>
    <inkml:brush xml:id="br0">
      <inkml:brushProperty name="width" value="0.0251287017017603" units="cm"/>
      <inkml:brushProperty name="height" value="0.0251287017017603" units="cm"/>
      <inkml:brushProperty name="color" value="#F2385B"/>
      <inkml:brushProperty name="ignorePressure" value="0"/>
    </inkml:brush>
  </inkml:definitions>
  <inkml:trace contextRef="#ctx0" brushRef="#br0">70441.000000 14279.000000 875,'-88.000000'-155.000000'1,"22.000000"34.000000"1 ,22.000000 34.000000 2,21.000000 33.000000 1,14.000000 19.000000 4,6.000000 3.000000 4,6.000000 3.000000 5,6.000000 2.000000 5,6.000000 9.000000-1,7.000000 12.000000-7,5.000000 12.000000-6,7.000000 12.000000-6,7.000000 7.000000-4,10.000000 0.000000 1,9.000000-1.000000 1,9.000000 1.000000-1,11.000000-1.000000 0,12.000000 1.000000-5,12.000000-1.000000-2,12.000000 1.000000-5,4.000000-4.000000-3,-6.000000-5.000000-7,-7.000000-7.000000-5,-6.000000-6.000000-5,-10.000000-3.000000-3,-16.000000 0.000000 2,-15.000000 0.000000 2,-16.000000 0.000000 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01"/>
    </inkml:context>
    <inkml:brush xml:id="br0">
      <inkml:brushProperty name="width" value="0.0357289090752602" units="cm"/>
      <inkml:brushProperty name="height" value="0.0357289090752602" units="cm"/>
      <inkml:brushProperty name="color" value="#F2385B"/>
      <inkml:brushProperty name="ignorePressure" value="0"/>
    </inkml:brush>
  </inkml:definitions>
  <inkml:trace contextRef="#ctx0" brushRef="#br0">73729.000000 12611.000000 615,'39.000000'-32.000000'-8,"-17.000000"33.000000"15 ,-19.000000 34.000000 14,-18.000000 34.000000 13,-13.000000 22.000000 4,-6.000000 9.000000-9,-6.000000 8.000000-10,-6.000000 11.000000-8,2.000000-8.000000-4,9.000000-20.000000-1,9.000000-22.000000 1,9.000000-21.000000-1,3.000000-12.000000 0,-3.000000 1.000000 0,-3.000000 0.000000-1,-3.000000 0.000000 0,-4.000000 15.000000 0,-7.000000 31.000000 2,-6.000000 30.000000 1,-6.000000 31.000000 2,3.000000 0.000000-2,12.000000-30.000000-3,13.000000-31.000000-4,12.000000-31.000000-4,15.000000-38.000000-5,19.000000-47.000000-5,18.000000-45.000000-5,18.000000-46.000000-6,2.000000-9.000000 0,-15.000000 27.000000 5,-16.000000 28.000000 6,-15.000000 27.000000 4,-8.000000 14.000000 3,0.000000 0.000000 0,1.000000 1.000000 1,-1.000000-1.000000-1,0.000000 0.000000 1,0.000000 0.000000 1,1.000000 0.000000-1,-1.000000 1.000000 0,2.000000-1.000000 0,3.000000 0.000000 1,2.000000 0.000000 0,4.000000 0.000000 1,0.000000 2.000000-1,-3.000000 3.000000 1,-3.000000 3.000000 0,-3.000000 3.000000 0,-2.000000 0.000000 1,1.000000-4.000000 3,-1.000000-2.000000 1,0.000000-3.000000 2,2.000000-2.000000 2,3.000000 0.000000-2,3.000000 1.000000 1,3.000000-1.000000-2,0.000000 0.000000 0,-3.000000 0.000000 0,-3.000000 0.000000-1,-4.000000 1.000000 0,0.000000 0.000000-1,-1.000000 4.000000 0,0.000000 3.000000 0,0.000000 3.000000-1,2.000000 1.000000 3,3.000000 1.000000 3,3.000000-1.000000 3,3.000000 1.000000 3,0.000000-1.000000 2,-3.000000 1.000000-1,-3.000000-1.000000-2,-3.000000 1.000000 0,-1.000000-1.000000-2,4.000000 1.000000 0,3.000000-1.000000-1,3.000000 0.000000-2,2.000000 1.000000 2,-1.000000-1.000000 3,1.000000 1.000000 3,-1.000000-1.000000 2,1.000000 1.000000 1,-1.000000-1.000000 0,1.000000 1.000000-2,0.000000-1.000000 0,-1.000000 19.000000-2,1.000000 37.000000-3,-1.000000 36.000000-4,1.000000 37.000000-2,-4.000000 21.000000-1,-6.000000 2.000000 1,-5.000000 3.000000 1,-7.000000 4.000000 1,-3.000000-4.000000 0,0.000000-9.000000-1,0.000000-9.000000-1,0.000000-9.000000 0,0.000000-10.000000-1,0.000000-8.000000 0,0.000000-10.000000 0,0.000000-9.000000 0,1.000000-5.000000-2,4.000000 1.000000 0,3.000000-1.000000-3,2.000000 0.000000-1,4.000000 7.000000-3,3.000000 11.000000-2,3.000000 13.000000-4,3.000000 13.000000-3,-2.000000-4.000000-3,-5.000000-18.000000-4,-7.000000-19.000000-5,-6.000000-18.000000-4,-9.000000-15.000000-3,-13.000000-13.000000-4,-11.000000-12.000000-4,-13.000000-12.000000-3,-3.000000-6.000000 2,6.000000 0.000000 8,6.000000-1.000000 9,7.000000 1.000000 8,-1.000000-6.000000 4,-6.000000-13.000000 0,-6.000000-12.000000 1,-6.000000-12.000000 0,0.000000-2.000000 2,7.000000 10.000000 4,5.000000 8.000000 2,6.000000 10.000000 4,-1.000000-1.000000 1,-9.000000-13.000000 0,-10.000000-13.000000-2,-9.000000-11.000000 0,1.000000 1.000000 0,8.000000 15.000000 2,10.000000 16.000000 3,9.000000 15.000000 2,3.000000 5.000000 3,-4.000000-7.000000 3,-2.000000-5.000000 4,-3.000000-7.000000 4,9.000000 0.000000 4,21.000000 7.000000 8,22.000000 5.000000 6,22.000000 7.000000 8,19.000000 1.000000-2,18.000000-3.000000-9,20.000000-3.000000-11,17.000000-3.000000-9,8.000000-4.000000-12,-3.000000-7.000000-15,-3.000000-6.000000-15,-3.000000-6.000000-15,-12.000000 2.000000-4,-22.000000 8.000000 8,-21.000000 10.000000 7,-22.000000 9.000000 6,-10.000000 4.000000 6,-1.000000-4.000000 1,1.000000-3.000000 3,-1.000000-3.000000 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4"/>
    </inkml:context>
    <inkml:brush xml:id="br0">
      <inkml:brushProperty name="width" value="0.022883627563715" units="cm"/>
      <inkml:brushProperty name="height" value="0.022883627563715" units="cm"/>
      <inkml:brushProperty name="color" value="#F2385B"/>
      <inkml:brushProperty name="ignorePressure" value="0"/>
    </inkml:brush>
  </inkml:definitions>
  <inkml:trace contextRef="#ctx0" brushRef="#br0">49250.000000 12000.000000 961,'46.000000'3.000000'1,"-5.000000"6.000000"4 ,-7.000000 7.000000 2,-5.000000 6.000000 3,-1.000000 6.000000-1,6.000000 6.000000-4,7.000000 7.000000-4,6.000000 6.000000-3,4.000000-2.000000-4,4.000000-9.000000-2,3.000000-10.000000-2,3.000000-8.000000-2,-1.000000-8.000000 0,-2.000000-2.000000 3,-3.000000-3.000000 2,-3.000000-3.000000 2,-4.000000-2.000000 2,-3.000000 0.000000 0,-3.000000 0.000000 0,-2.000000 0.000000 0,-12.000000 7.000000 0,-19.000000 17.000000-1,-18.000000 15.000000-2,-19.000000 16.000000 0,-13.000000 9.000000 0,-6.000000 3.000000 1,-6.000000 3.000000 2,-6.000000 4.000000 2,-1.000000-4.000000 1,7.000000-9.000000 3,6.000000-10.000000 2,7.000000-8.000000 3,10.000000-11.000000 2,16.000000-8.000000 3,15.000000-10.000000 2,17.000000-9.000000 2,10.000000-5.000000 0,6.000000 0.000000-4,7.000000 0.000000-4,6.000000 0.000000-4,1.000000 1.000000-4,-3.000000 4.000000-3,-3.000000 3.000000-3,-2.000000 3.000000-4,-5.000000 1.000000-1,-2.000000 1.000000-1,-3.000000-1.000000 0,-3.000000 1.000000 0,-7.000000 2.000000 1,-9.000000 7.000000 5,-10.000000 6.000000 3,-8.000000 7.000000 4,-8.000000 2.000000 3,-2.000000 1.000000 0,-3.000000-1.000000 1,-3.000000 1.000000 1,-6.000000 4.000000-1,-5.000000 9.000000 0,-7.000000 10.000000 0,-5.000000 10.000000-1,0.000000-1.000000 0,10.000000-9.000000-1,10.000000-10.000000 0,9.000000-8.000000-1,12.000000-9.000000-2,16.000000-6.000000 0,15.000000-6.000000-3,17.000000-6.000000-1,5.000000-6.000000-2,-3.000000-2.000000-2,-3.000000-3.000000-2,-2.000000-3.000000-1,-3.000000-2.000000-3,1.000000 0.000000-2,-1.000000 0.000000-3,1.000000 0.000000-3,-4.000000 1.000000 1,-6.000000 4.000000 3,-6.000000 3.000000 3,-6.000000 3.000000 2,-7.000000 3.000000 2,-6.000000 3.000000-2,-6.000000 3.000000-1,-6.000000 4.000000-1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02"/>
    </inkml:context>
    <inkml:brush xml:id="br0">
      <inkml:brushProperty name="width" value="0.0408711992204189" units="cm"/>
      <inkml:brushProperty name="height" value="0.0408711992204189" units="cm"/>
      <inkml:brushProperty name="color" value="#F2385B"/>
      <inkml:brushProperty name="ignorePressure" value="0"/>
    </inkml:brush>
  </inkml:definitions>
  <inkml:trace contextRef="#ctx0" brushRef="#br0">75740.000000 12562.000000 538,'46.000000'-37.000000'5,"-6.000000"25.000000"11 ,-6.000000 24.000000 10,-6.000000 25.000000 10,-5.000000 15.000000 1,-3.000000 6.000000-8,-4.000000 7.000000-10,-2.000000 5.000000-8,-1.000000 5.000000-4,-1.000000 3.000000 0,0.000000 4.000000 0,0.000000 2.000000 1,-1.000000-4.000000-1,-3.000000-13.000000-1,-4.000000-11.000000-2,-2.000000-14.000000-1,-2.000000-17.000000-4,0.000000-25.000000-8,0.000000-25.000000-7,0.000000-24.000000-8,0.000000-17.000000 0,0.000000-9.000000 5,0.000000-9.000000 6,0.000000-10.000000 6,3.000000-1.000000 5,6.000000 6.000000 3,6.000000 7.000000 4,7.000000 5.000000 3,4.000000 8.000000 4,3.000000 9.000000 2,3.000000 9.000000 3,4.000000 10.000000 3,5.000000 7.000000 0,10.000000 7.000000-1,8.000000 5.000000-1,10.000000 7.000000-1,4.000000 4.000000-1,-4.000000 4.000000 0,-4.000000 2.000000 0,-2.000000 3.000000 1,3.000000 2.000000-2,9.000000 0.000000-4,10.000000 0.000000-4,8.000000 0.000000-3,4.000000 3.000000-4,-4.000000 7.000000-2,-2.000000 5.000000-3,-4.000000 6.000000-2,-8.000000 7.000000-4,-17.000000 6.000000-3,-14.000000 6.000000-3,-16.000000 6.000000-4,-15.000000 6.000000 0,-15.000000 6.000000 2,-16.000000 7.000000 3,-15.000000 5.000000 3,-19.000000 4.000000 2,-21.000000-1.000000 1,-21.000000 1.000000 1,-22.000000-1.000000 1,-11.000000 1.000000 0,0.000000 0.000000 1,1.000000-1.000000 0,-1.000000 1.000000 0,6.000000-5.000000 2,13.000000-9.000000 3,12.000000-10.000000 2,12.000000-8.000000 2,11.000000-7.000000 3,10.000000-3.000000 2,8.000000-3.000000 3,10.000000-3.000000 2,13.000000-4.000000 1,19.000000-7.000000-1,18.000000-6.000000-3,19.000000-6.000000 0,11.000000-7.000000-1,7.000000-10.000000 1,7.000000-9.000000 0,5.000000-9.000000 1,8.000000-6.000000 0,9.000000-4.000000-2,9.000000-2.000000-3,10.000000-4.000000-1,5.000000-6.000000-2,4.000000-8.000000-3,3.000000-10.000000-3,3.000000-10.000000-2,-5.000000-1.000000-2,-12.000000 7.000000-1,-12.000000 5.000000 0,-13.000000 7.000000-1,-11.000000 2.000000 1,-13.000000 1.000000 1,-13.000000 0.000000 1,-11.000000-1.000000 2,-9.000000 3.000000-2,-2.000000 2.000000-2,-3.000000 3.000000-4,-4.000000 4.000000-3,-7.000000-1.000000-1,-12.000000-3.000000 3,-13.000000-2.000000 2,-12.000000-4.000000 3,-8.000000-8.000000 1,-2.000000-11.000000 3,-4.000000-13.000000 1,-3.000000-13.000000 2,0.000000-2.000000 1,4.000000 6.000000 2,2.000000 6.000000 0,3.000000 6.000000 2,7.000000 11.000000 0,9.000000 15.000000-1,9.000000 15.000000 0,9.000000 16.000000-1,4.000000 14.000000 3,1.000000 11.000000 6,0.000000 14.000000 8,0.000000 11.000000 7,-1.000000 17.000000 1,1.000000 22.000000-2,0.000000 21.000000-3,0.000000 22.000000-3,1.000000 22.000000-2,3.000000 26.000000-2,4.000000 23.000000-2,2.000000 26.000000-2,0.000000 14.000000 0,-2.000000 7.000000 3,-4.000000 6.000000 2,-3.000000 6.000000 3,1.000000-18.000000 0,2.000000-44.000000-4,3.000000-42.000000-3,4.000000-43.000000-3,-1.000000-22.000000-2,-2.000000 1.000000 0,-4.000000-1.000000-1,-3.000000 0.000000 1,1.000000 34.000000-1,2.000000 68.000000 1,3.000000 67.000000-1,4.000000 67.000000 1,1.000000 7.000000-5,0.000000-56.000000-8,0.000000-54.000000-9,0.000000-56.000000-9</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08"/>
    </inkml:context>
    <inkml:brush xml:id="br0">
      <inkml:brushProperty name="width" value="0.0290011763572693" units="cm"/>
      <inkml:brushProperty name="height" value="0.0290011763572693" units="cm"/>
      <inkml:brushProperty name="color" value="#F2385B"/>
      <inkml:brushProperty name="ignorePressure" value="0"/>
    </inkml:brush>
  </inkml:definitions>
  <inkml:trace contextRef="#ctx0" brushRef="#br0">79568.000000 12365.000000 758,'-44.000000'94.000000'4,"8.000000"-10.000000"8 ,10.000000-8.000000 8,9.000000-11.000000 8,5.000000 0.000000 3,0.000000 5.000000-2,0.000000 7.000000-3,-1.000000 6.000000-2,3.000000 9.000000-3,2.000000 12.000000-5,3.000000 13.000000-5,4.000000 12.000000-5,1.000000-4.000000-3,0.000000-17.000000 1,0.000000-19.000000-1,0.000000-19.000000 0,3.000000-13.000000-2,6.000000-10.000000-5,6.000000-8.000000-4,7.000000-10.000000-3,1.000000-15.000000-2,-3.000000-22.000000 3,-3.000000-21.000000 2,-4.000000-22.000000 3,3.000000-13.000000-1,5.000000-7.000000-2,7.000000-5.000000-3,6.000000-7.000000-3,4.000000-2.000000-3,3.000000 4.000000-3,4.000000 3.000000-5,2.000000 3.000000-3,1.000000 6.000000-2,-4.000000 9.000000-1,-2.000000 9.000000 0,-4.000000 10.000000 0,-4.000000 6.000000 2,-7.000000 3.000000 5,-5.000000 2.000000 6,-7.000000 4.000000 5</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09"/>
    </inkml:context>
    <inkml:brush xml:id="br0">
      <inkml:brushProperty name="width" value="0.0394140481948853" units="cm"/>
      <inkml:brushProperty name="height" value="0.0394140481948853" units="cm"/>
      <inkml:brushProperty name="color" value="#F2385B"/>
      <inkml:brushProperty name="ignorePressure" value="0"/>
    </inkml:brush>
  </inkml:definitions>
  <inkml:trace contextRef="#ctx0" brushRef="#br0">79519.000000 11335.000000 558,'28.000000'-44.000000'-10,"5.000000"8.000000"7 ,7.000000 10.000000 5,6.000000 9.000000 6,5.000000 7.000000 4,2.000000 2.000000-2,4.000000 3.000000 0,3.000000 4.000000-1,-2.000000 2.000000 0,-6.000000 4.000000-1,-6.000000 3.000000-1,-6.000000 2.000000 0,-1.000000 6.000000 0,2.000000 5.000000-2,4.000000 7.000000 0,2.000000 5.000000 0,-2.000000 6.000000-2,-10.000000 2.000000-2,-9.000000 4.000000-2,-9.000000 2.000000-2,-8.000000 2.000000-1,-6.000000 0.000000 2,-6.000000 0.000000 0,-6.000000 0.000000 2,-11.000000 2.000000 1,-16.000000 3.000000-1,-14.000000 2.000000 0,-16.000000 4.000000 0,-9.000000 2.000000-1,-3.000000-1.000000-2,-4.000000 0.000000-3,-2.000000 1.000000-1,-2.000000-3.000000-2,0.000000-2.000000 2,0.000000-3.000000 1,0.000000-4.000000 0,5.000000-4.000000 2,9.000000-6.000000 3,9.000000-6.000000 1,10.000000-6.000000 3,13.000000-5.000000 2,18.000000-3.000000 3,19.000000-3.000000 3,19.000000-4.000000 3,17.000000-7.000000 0,19.000000-12.000000-2,19.000000-12.000000-1,18.000000-13.000000-3,9.000000-3.000000-1,0.000000 7.000000-2,0.000000 5.000000-3,0.000000 7.000000-2,-2.000000 1.000000-1,-8.000000-3.000000-1,-5.000000-3.000000-2,-6.000000-3.000000-1,-22.000000 7.000000-4,-36.000000 14.000000-10,-38.000000 16.000000-8,-36.000000 15.000000-10,-16.000000 3.000000 0,7.000000-9.000000 5,6.000000-9.000000 6,6.000000-9.000000 6,6.000000-7.000000 5,6.000000-3.000000 3,6.000000-2.000000 4,6.000000-4.000000 3,5.000000-3.000000 2,3.000000-3.000000 4,4.000000-3.000000 1,2.000000-3.000000 3,-2.000000 10.000000 6,-5.000000 20.000000 11,-7.000000 22.000000 9,-5.000000 22.000000 11,-3.000000 13.000000 1,4.000000 7.000000-8,3.000000 6.000000-6,3.000000 6.000000-9,1.000000 5.000000-3,1.000000 8.000000-2,-1.000000 5.000000 0,1.000000 6.000000-2,1.000000 3.000000-1,3.000000 1.000000 1,3.000000-1.000000 0,3.000000 1.000000 1,5.000000-7.000000-1,6.000000-12.000000-1,6.000000-12.000000-1,6.000000-13.000000-1,11.000000-7.000000 0,15.000000-3.000000-2,16.000000-4.000000 1,15.000000-2.000000-1,11.000000-10.000000-2,5.000000-14.000000-3,7.000000-17.000000-2,6.000000-14.000000-3,-3.000000-10.000000-2,-12.000000-3.000000 0,-12.000000-3.000000-1,-13.000000-3.000000-1,9.000000-9.000000 1,31.000000-16.000000 2,31.000000-15.000000 1,31.000000-15.000000 1,4.000000-5.000000 3,-22.000000 7.000000 3,-21.000000 5.000000 2,-21.000000 7.000000 4,-18.000000 2.000000 2,-11.000000 1.000000 2,-13.000000 0.000000 3,-12.000000-1.000000 2,-8.000000 4.000000-1,-2.000000 6.000000-2,-4.000000 6.000000-3,-3.000000 6.000000-2,-11.000000-3.000000-7,-18.000000-12.000000-12,-18.000000-12.000000-9,-19.000000-13.000000-12,-8.000000-3.000000-9,4.000000 6.000000-7,2.000000 7.000000-7,4.000000 5.000000-7,3.000000 7.000000-2,3.000000 6.000000 5,2.000000 6.000000 6,4.000000 6.000000 4</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0"/>
    </inkml:context>
    <inkml:brush xml:id="br0">
      <inkml:brushProperty name="width" value="0.0299186650663614" units="cm"/>
      <inkml:brushProperty name="height" value="0.0299186650663614" units="cm"/>
      <inkml:brushProperty name="color" value="#F2385B"/>
      <inkml:brushProperty name="ignorePressure" value="0"/>
    </inkml:brush>
  </inkml:definitions>
  <inkml:trace contextRef="#ctx0" brushRef="#br0">79813.000000 11973.000000 735,'-44.000000'5.000000'73,"9.000000"8.000000"-17 ,9.000000 10.000000-17,9.000000 10.000000-18,6.000000 9.000000-8,3.000000 14.000000 1,4.000000 11.000000 0,2.000000 13.000000 0,1.000000 10.000000-2,-4.000000 10.000000-5,-3.000000 9.000000-5,-2.000000 9.000000-6,-1.000000 2.000000-5,3.000000-7.000000-7,4.000000-6.000000-8,2.000000-5.000000-6,2.000000-10.000000-4,0.000000-13.000000-1,0.000000-11.000000-1,0.000000-13.000000-2</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0"/>
    </inkml:context>
    <inkml:brush xml:id="br0">
      <inkml:brushProperty name="width" value="0.0322588086128235" units="cm"/>
      <inkml:brushProperty name="height" value="0.0322588086128235" units="cm"/>
      <inkml:brushProperty name="color" value="#F2385B"/>
      <inkml:brushProperty name="ignorePressure" value="0"/>
    </inkml:brush>
  </inkml:definitions>
  <inkml:trace contextRef="#ctx0" brushRef="#br0">82954.000000 12022.000000 681,'-14.000000'-48.000000'-38,"22.000000"4.000000"24 ,21.000000 3.000000 22,22.000000 2.000000 23,14.000000 5.000000 13,11.000000 7.000000 2,8.000000 5.000000 3,10.000000 7.000000 2,5.000000 4.000000-4,4.000000 4.000000-10,3.000000 2.000000-9,3.000000 4.000000-10,-4.000000 1.000000-9,-8.000000 0.000000-6,-9.000000 0.000000-8,-10.000000 0.000000-7,-9.000000 0.000000-7,-10.000000 0.000000-6,-8.000000 0.000000-8,-10.000000 0.000000-6</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1"/>
    </inkml:context>
    <inkml:brush xml:id="br0">
      <inkml:brushProperty name="width" value="0.0325125120580196" units="cm"/>
      <inkml:brushProperty name="height" value="0.0325125120580196" units="cm"/>
      <inkml:brushProperty name="color" value="#F2385B"/>
      <inkml:brushProperty name="ignorePressure" value="0"/>
    </inkml:brush>
  </inkml:definitions>
  <inkml:trace contextRef="#ctx0" brushRef="#br0">83984.000000 11384.000000 676,'-95.000000'54.000000'71,"6.000000"9.000000"-15 ,7.000000 9.000000-14,5.000000 9.000000-14,2.000000 9.000000-7,-3.000000 10.000000-3,-4.000000 9.000000 0,-2.000000 9.000000-2,-3.000000 3.000000-2,-4.000000-3.000000-1,-2.000000-3.000000-2,-4.000000-3.000000-2,5.000000-4.000000-3,12.000000-7.000000-6,13.000000-6.000000-4,12.000000-6.000000-5,10.000000-9.000000-2,10.000000-13.000000 2,9.000000-12.000000 0,9.000000-12.000000 1,9.000000-15.000000-9,10.000000-19.000000-19,8.000000-18.000000-19,10.000000-19.000000-20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1"/>
    </inkml:context>
    <inkml:brush xml:id="br0">
      <inkml:brushProperty name="width" value="0.0334443040192127" units="cm"/>
      <inkml:brushProperty name="height" value="0.0334443040192127" units="cm"/>
      <inkml:brushProperty name="color" value="#F2385B"/>
      <inkml:brushProperty name="ignorePressure" value="0"/>
    </inkml:brush>
  </inkml:definitions>
  <inkml:trace contextRef="#ctx0" brushRef="#br0">83052.000000 12611.000000 657,'89.000000'-111.000000'14,"-18.000000"26.000000"3 ,-19.000000 23.000000 0,-19.000000 25.000000 3,-8.000000 14.000000 1,0.000000 3.000000 1,-1.000000 4.000000 1,1.000000 2.000000 1,-4.000000 11.000000-1,-6.000000 18.000000-1,-5.000000 19.000000-3,-7.000000 18.000000-1,-3.000000 17.000000-3,0.000000 15.000000-1,0.000000 16.000000-2,0.000000 15.000000-2,-3.000000 9.000000-2,-7.000000 3.000000 1,-5.000000 4.000000 0,-6.000000 2.000000-1,-4.000000-2.000000-1,1.000000-10.000000-1,-1.000000-9.000000-3,0.000000-10.000000-1,1.000000 3.000000-4,-1.000000 11.000000-3,1.000000 13.000000-4,-1.000000 12.000000-3,4.000000-3.000000-3,5.000000-18.000000-2,7.000000-19.000000-1,6.000000-18.000000-2,3.000000-23.000000-8,0.000000-28.000000-10,0.000000-28.000000-13,0.000000-27.000000-11,3.000000-24.000000 1,6.000000-22.000000 12,7.000000-22.000000 12,5.000000-21.000000 13,1.000000 0.000000 8,-7.000000 22.000000 3,-6.000000 21.000000 4,-6.000000 21.000000 4,0.000000-2.000000 1,7.000000-28.000000 2,5.000000-28.000000 0,6.000000-28.000000 1,7.000000-8.000000 1,6.000000 8.000000 0,6.000000 10.000000 2,6.000000 9.000000 1,4.000000 12.000000 4,4.000000 16.000000 8,3.000000 15.000000 9,2.000000 15.000000 8,3.000000 11.000000 4,-1.000000 6.000000 2,1.000000 7.000000 0,-1.000000 5.000000 2,-1.000000 14.000000-2,-4.000000 22.000000-6,-2.000000 21.000000-5,-3.000000 22.000000-6,-7.000000 16.000000-4,-9.000000 13.000000-5,-9.000000 12.000000-3,-9.000000 12.000000-4,-6.000000 8.000000-3,-3.000000 3.000000 0,-4.000000 3.000000-2,-2.000000 3.000000-1,-5.000000-1.000000-1,-6.000000-7.000000 0,-7.000000-5.000000-1,-5.000000-7.000000-1,-7.000000-9.000000 1,-6.000000-12.000000 0,-5.000000-13.000000 2,-7.000000-12.000000 1,-2.000000-10.000000 2,4.000000-10.000000 2,2.000000-9.000000 3,4.000000-9.000000 2,4.000000-14.000000 1,7.000000-18.000000-1,5.000000-19.000000 0,7.000000-18.000000-2,4.000000-17.000000 0,3.000000-15.000000-2,4.000000-16.000000-2,2.000000-15.000000 0,5.000000-6.000000-3,6.000000 3.000000-2,7.000000 3.000000-4,5.000000 3.000000-2,7.000000 6.000000-6,6.000000 9.000000-6,5.000000 10.000000-8,7.000000 9.000000-8,-1.000000 7.000000 0,-10.000000 7.000000 4,-9.000000 5.000000 6,-9.000000 7.000000 5,-5.000000 6.000000-1,1.000000 6.000000-4,-1.000000 7.000000-5,0.000000 5.000000-5</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4"/>
    </inkml:context>
    <inkml:brush xml:id="br0">
      <inkml:brushProperty name="width" value="0.031524121761322" units="cm"/>
      <inkml:brushProperty name="height" value="0.031524121761322" units="cm"/>
      <inkml:brushProperty name="color" value="#F2385B"/>
      <inkml:brushProperty name="ignorePressure" value="0"/>
    </inkml:brush>
  </inkml:definitions>
  <inkml:trace contextRef="#ctx0" brushRef="#br0">87125.000000 11777.000000 697,'-3.000000'-66.000000'38,"-6.000000"15.000000"-11 ,-7.000000 16.000000-11,-5.000000 15.000000-12,-10.000000 11.000000-4,-12.000000 6.000000 2,-12.000000 6.000000 1,-12.000000 6.000000 2,-8.000000 8.000000-2,-4.000000 9.000000-5,-2.000000 9.000000-5,-3.000000 10.000000-5,1.000000 1.000000-5,6.000000-7.000000-5,7.000000-5.000000-4,5.000000-6.000000-5,7.000000-5.000000 0,6.000000-3.000000 4,6.000000-3.000000 4,6.000000-4.000000 4,9.000000-3.000000 4,13.000000-7.000000 3,12.000000-6.000000 4,12.000000-7.000000 3,12.000000-3.000000 2,13.000000-4.000000 1,12.000000-3.000000 0,12.000000-3.000000 1,5.000000 3.000000 8,-3.000000 9.000000 15,-4.000000 10.000000 15,-2.000000 8.000000 15,-5.000000 12.000000 3,-6.000000 11.000000-9,-6.000000 13.000000-8,-7.000000 12.000000-10,-4.000000 10.000000-6,-3.000000 5.000000-2,-3.000000 7.000000-5,-3.000000 6.000000-2,-8.000000 9.000000-3,-12.000000 12.000000-3,-13.000000 13.000000-2,-11.000000 12.000000-2,-6.000000 7.000000-2,4.000000 4.000000 0,3.000000 2.000000 1,3.000000 4.000000-1,0.000000-2.000000 0,-3.000000-6.000000 0,-3.000000-6.000000-2,-4.000000-6.000000 0,4.000000-11.000000-2,9.000000-16.000000-2,9.000000-14.000000-4,10.000000-16.000000-3,7.000000-33.000000-3,6.000000-48.000000-3,6.000000-49.000000-5,7.000000-50.000000-3,4.000000-19.000000 1,3.000000 9.000000 5,3.000000 9.000000 6,3.000000 9.000000 5,2.000000 8.000000 6,0.000000 6.000000 4,0.000000 6.000000 5,0.000000 7.000000 5,3.000000 8.000000 3,6.000000 13.000000 4,6.000000 12.000000 4,6.000000 12.000000 3,3.000000 10.000000 0,1.000000 6.000000-2,-1.000000 5.000000-2,0.000000 7.000000-3,-1.000000 11.000000-3,-3.000000 15.000000-4,-3.000000 15.000000-4,-4.000000 16.000000-4,-4.000000 6.000000-5,-6.000000-3.000000-5,-6.000000-4.000000-5,-7.000000-2.000000-6,-5.000000 0.000000-3,-7.000000 2.000000-1,-6.000000 4.000000-2,-6.000000 3.000000-1,-10.000000 0.000000 1,-16.000000-4.000000 5,-16.000000-2.000000 4,-14.000000-3.000000 5,-6.000000-7.000000 2,7.000000-9.000000 3,6.000000-9.000000 0,6.000000-9.000000 3,7.000000-9.000000 1,5.000000-10.000000 3,7.000000-8.000000 1,5.000000-10.000000 3,6.000000-14.000000 0,2.000000-18.000000-2,3.000000-19.000000-1,4.000000-18.000000-2,7.000000-9.000000-1,12.000000 0.000000-2,13.000000 0.000000-2,12.000000 0.000000-1,8.000000 1.000000 0,2.000000 4.000000 3,4.000000 2.000000 2,3.000000 4.000000 3,4.000000 4.000000 2,7.000000 6.000000 3,5.000000 7.000000 1,7.000000 5.000000 3,5.000000 9.000000 1,2.000000 8.000000 1,4.000000 10.000000 1,2.000000 9.000000 0,5.000000 6.000000 1,7.000000 3.000000 0,5.000000 3.000000 1,7.000000 3.000000 1,-4.000000 6.000000 0,-11.000000 10.000000-2,-13.000000 9.000000 0,-13.000000 8.000000-1,-11.000000 6.000000-3,-13.000000 0.000000-2,-12.000000-1.000000-3,-12.000000 1.000000-4,-4.000000 7.000000-1,7.000000 15.000000-3,6.000000 16.000000 0,6.000000 15.000000-3,-2.000000 10.000000 1,-8.000000 2.000000 1,-10.000000 4.000000 1,-9.000000 2.000000 1,-10.000000 3.000000-1,-8.000000-1.000000-2,-10.000000 0.000000-2,-9.000000 0.000000-4,-9.000000-4.000000 0,-9.000000-10.000000 1,-10.000000-9.000000 0,-9.000000-9.000000 1,-4.000000-8.000000 1,0.000000-6.000000 1,-1.000000-6.000000 0,1.000000-6.000000 1,3.000000-9.000000 1,6.000000-13.000000 1,6.000000-11.000000 1,6.000000-14.000000 1,4.000000-6.000000 1,4.000000-4.000000-1,3.000000-3.000000 0,3.000000-3.000000 0,5.000000-8.000000 2,5.000000-12.000000 3,7.000000-12.000000 4,6.000000-13.000000 3,12.000000-7.000000 0,19.000000-3.000000-5,18.000000-3.000000-4,18.000000-3.000000-4,14.000000-1.000000-9,10.000000 4.000000-13,8.000000 3.000000-12,10.000000 3.000000-12,-5.000000 7.000000-5,-18.000000 13.000000 3,-18.000000 12.000000 2,-19.000000 12.000000 3</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4"/>
    </inkml:context>
    <inkml:brush xml:id="br0">
      <inkml:brushProperty name="width" value="0.0339964255690575" units="cm"/>
      <inkml:brushProperty name="height" value="0.0339964255690575" units="cm"/>
      <inkml:brushProperty name="color" value="#F2385B"/>
      <inkml:brushProperty name="ignorePressure" value="0"/>
    </inkml:brush>
  </inkml:definitions>
  <inkml:trace contextRef="#ctx0" brushRef="#br0">90805.000000 12365.000000 647,'51.000000'-1.000000'14,"3.000000"-4.000000"0 ,2.000000-2.000000-3,4.000000-4.000000 0,6.000000 2.000000-2,9.000000 6.000000-1,10.000000 6.000000-1,8.000000 6.000000 0,4.000000 5.000000 3,-4.000000 3.000000 8,-2.000000 3.000000 9,-4.000000 3.000000 9,-6.000000 3.000000 1,-8.000000 3.000000-5,-11.000000 3.000000-4,-8.000000 3.000000-4,-9.000000 7.000000-5,-10.000000 8.000000-4,-9.000000 10.000000-5,-9.000000 9.000000-5,-11.000000 5.000000-2,-12.000000-1.000000 0,-13.000000 1.000000-1,-11.000000-1.000000 0,-9.000000 4.000000-1,-2.000000 6.000000-2,-4.000000 6.000000 1,-2.000000 6.000000-2,-2.000000-1.000000-3,0.000000-10.000000-5,0.000000-9.000000-6,0.000000-9.000000-5,1.000000-11.000000-4,4.000000-12.000000-4,2.000000-12.000000-3,4.000000-13.000000-4,6.000000-13.000000-2,9.000000-16.000000 0,9.000000-15.000000 1,9.000000-15.000000 0,5.000000-19.000000 1,0.000000-22.000000 5,0.000000-20.000000 3,0.000000-22.000000 5,2.000000-13.000000 3,2.000000-3.000000 5,4.000000-2.000000 4,3.000000-4.000000 5,3.000000 7.000000 2,3.000000 14.000000 1,2.000000 17.000000 1,4.000000 14.000000 0,2.000000 13.000000 4,0.000000 9.000000 3,-1.000000 9.000000 5,1.000000 9.000000 4,-4.000000 14.000000 9,-6.000000 19.000000 14,-5.000000 18.000000 13,-7.000000 18.000000 13,-6.000000 17.000000-1,-7.000000 16.000000-12,-5.000000 15.000000-15,-6.000000 15.000000-12,-4.000000 8.000000-10,1.000000 0.000000-4,-1.000000 0.000000-4,0.000000-1.000000-5,1.000000-3.000000-5,-1.000000-10.000000-8,1.000000-9.000000-7,-1.000000-10.000000-7,-1.000000-7.000000-5,-3.000000-6.000000-3,-3.000000-6.000000-4,-3.000000-7.000000-4,-1.000000-5.000000 3,4.000000-7.000000 4,3.000000-6.000000 7,3.000000-5.000000 6</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4"/>
    </inkml:context>
    <inkml:brush xml:id="br0">
      <inkml:brushProperty name="width" value="0.042790524661541" units="cm"/>
      <inkml:brushProperty name="height" value="0.042790524661541" units="cm"/>
      <inkml:brushProperty name="color" value="#F2385B"/>
      <inkml:brushProperty name="ignorePressure" value="0"/>
    </inkml:brush>
  </inkml:definitions>
  <inkml:trace contextRef="#ctx0" brushRef="#br0">90462.000000 11924.000000 514,'21.000000'95.000000'31,"-5.000000"-6.000000"-5 ,-7.000000-6.000000-6,-6.000000-7.000000-5,-3.000000-1.000000-3,0.000000 4.000000-3,0.000000 2.000000-1,0.000000 3.000000-3,-3.000000 1.000000-1,-6.000000-4.000000-3,-7.000000-3.000000-3,-5.000000-3.000000-2,-7.000000-4.000000-1,-6.000000-7.000000-2,-5.000000-6.000000 1,-7.000000-5.000000-1,-3.000000-7.000000 0,-1.000000-7.000000 1,1.000000-5.000000 1,0.000000-6.000000 2,2.000000-7.000000 1,2.000000-5.000000 2,4.000000-7.000000 2,3.000000-6.000000 2,12.000000 3.000000 6,21.000000 12.000000 8,22.000000 13.000000 11,21.000000 12.000000 8,17.000000 9.000000 3,13.000000 6.000000-7,12.000000 7.000000-5,12.000000 5.000000-6,10.000000 7.000000-4,10.000000 6.000000 2,9.000000 6.000000 0,10.000000 6.000000 1,7.000000-2.000000-1,6.000000-8.000000-1,6.000000-10.000000 0,7.000000-9.000000-2,-1.000000-11.000000-2,-6.000000-12.000000-5,-6.000000-12.000000-4,-6.000000-13.000000-6,-4.000000-9.000000-3,-4.000000-6.000000-3,-2.000000-6.000000-4,-4.000000-6.000000-3,-11.000000-6.000000-14,-18.000000-7.000000-23,-18.000000-5.000000-24,-19.000000-7.000000-24</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4"/>
    </inkml:context>
    <inkml:brush xml:id="br0">
      <inkml:brushProperty name="width" value="0.0287142861634493" units="cm"/>
      <inkml:brushProperty name="height" value="0.0287142861634493" units="cm"/>
      <inkml:brushProperty name="color" value="#F2385B"/>
      <inkml:brushProperty name="ignorePressure" value="0"/>
    </inkml:brush>
  </inkml:definitions>
  <inkml:trace contextRef="#ctx0" brushRef="#br0">49850.000000 14550.000000 766,'-68.000000'70.000000'0,"17.000000"-9.000000"0 ,15.000000-10.000000 0,16.000000-8.000000 0,12.000000-9.000000 4,9.000000-6.000000 8,10.000000-6.000000 9,10.000000-6.000000 7,11.000000-9.000000 4,17.000000-8.000000-1,15.000000-10.000000-2,16.000000-9.000000-1,15.000000-16.000000-5,16.000000-22.000000-7,15.000000-22.000000-8,17.000000-21.000000-7,-8.000000-3.000000-13,-27.000000 20.000000-21,-28.000000 18.000000-19,-28.000000 20.000000-21</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6"/>
    </inkml:context>
    <inkml:brush xml:id="br0">
      <inkml:brushProperty name="width" value="0.0312674939632416" units="cm"/>
      <inkml:brushProperty name="height" value="0.0312674939632416" units="cm"/>
      <inkml:brushProperty name="color" value="#F2385B"/>
      <inkml:brushProperty name="ignorePressure" value="0"/>
    </inkml:brush>
  </inkml:definitions>
  <inkml:trace contextRef="#ctx0" brushRef="#br0">93946.000000 12316.000000 703,'92.000000'22.000000'67,"-12.000000"-7.000000"-15 ,-13.000000-6.000000-15,-12.000000-6.000000-14,11.000000-4.000000-7,34.000000-4.000000-1,33.000000-2.000000-1,35.000000-4.000000-1,6.000000-1.000000-1,-17.000000-1.000000-1,-19.000000 1.000000-2,-19.000000 0.000000-2,-14.000000 0.000000 0,-13.000000-1.000000-2,-13.000000 1.000000 0,-11.000000 0.000000-1,-21.000000-2.000000-10,-27.000000-3.000000-16,-27.000000-3.000000-16,-29.000000-3.000000-18,-10.000000 0.000000-3,7.000000 3.000000 7,5.000000 3.000000 10,6.000000 4.000000 8,4.000000 0.000000 5,-1.000000 1.000000 3,1.000000 0.000000 2,-1.000000 0.000000 4</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7"/>
    </inkml:context>
    <inkml:brush xml:id="br0">
      <inkml:brushProperty name="width" value="0.0393355116248131" units="cm"/>
      <inkml:brushProperty name="height" value="0.0393355116248131" units="cm"/>
      <inkml:brushProperty name="color" value="#F2385B"/>
      <inkml:brushProperty name="ignorePressure" value="0"/>
    </inkml:brush>
  </inkml:definitions>
  <inkml:trace contextRef="#ctx0" brushRef="#br0">94927.000000 11826.000000 559,'3.000000'-39.000000'35,"7.000000"22.000000"-3 ,5.000000 22.000000-3,6.000000 21.000000-4,1.000000 19.000000-1,-7.000000 14.000000-3,-6.000000 17.000000-1,-5.000000 14.000000-2,-6.000000 14.000000-2,-3.000000 13.000000-1,-2.000000 12.000000-3,-4.000000 12.000000-2,0.000000 6.000000-1,4.000000 0.000000-1,2.000000 0.000000-2,3.000000 1.000000-1,1.000000-4.000000-1,-4.000000-6.000000-1,-2.000000-6.000000-2,-4.000000-7.000000-1,0.000000-13.000000 0,4.000000-21.000000-2,2.000000-22.000000-1,3.000000-22.000000-1,2.000000 2.000000-1,0.000000 25.000000-3,0.000000 24.000000-3,0.000000 25.000000-2,0.000000 3.000000-1,0.000000-19.000000-1,0.000000-18.000000-1,0.000000-19.000000 1,0.000000-28.000000-2,0.000000-41.000000-1,0.000000-39.000000-2,0.000000-40.000000-1,-1.000000-26.000000 0,-4.000000-13.000000 2,-2.000000-12.000000 1,-4.000000-12.000000 1,-3.000000-6.000000 1,-3.000000 0.000000 0,-3.000000-1.000000-1,-3.000000 1.000000-1,2.000000 8.000000 3,5.000000 15.000000 2,7.000000 15.000000 3,6.000000 15.000000 3,0.000000 14.000000 4,-6.000000 13.000000 4,-6.000000 12.000000 4,-7.000000 12.000000 4,-5.000000 15.000000 4,-7.000000 19.000000 3,-6.000000 18.000000 2,-6.000000 19.000000 3,-2.000000 12.000000-2,4.000000 6.000000-4,2.000000 6.000000-6,4.000000 6.000000-5,4.000000 6.000000-2,7.000000 7.000000 1,5.000000 6.000000-1,7.000000 5.000000 1,4.000000 1.000000 1,4.000000-6.000000 1,2.000000-7.000000 3,3.000000-5.000000 0,9.000000-10.000000 0,11.000000-12.000000-3,13.000000-12.000000-4,12.000000-13.000000-3,7.000000-13.000000-2,4.000000-16.000000-2,3.000000-15.000000 0,2.000000-16.000000-1,-2.000000-4.000000-1,-9.000000 7.000000 0,-10.000000 5.000000 1,-9.000000 6.000000-1,2.000000-2.000000 1,12.000000-13.000000-2,12.000000-13.000000-1,12.000000-11.000000 0,1.000000 1.000000-1,-13.000000 15.000000 3,-12.000000 16.000000 1,-12.000000 15.000000 1,2.000000-4.000000 1,20.000000-25.000000-2,17.000000-25.000000-1,19.000000-24.000000-3,9.000000-14.000000 2,0.000000-3.000000 3,0.000000-3.000000 4,1.000000-3.000000 3,-3.000000-4.000000 3,-2.000000-2.000000 2,-4.000000-3.000000 1,-2.000000-4.000000 2,-6.000000 0.000000 0,-5.000000-1.000000 0,-6.000000 0.000000 0,-7.000000 0.000000 0,-6.000000 6.000000-2,-5.000000 12.000000 0,-8.000000 13.000000-2,-5.000000 12.000000-2,-6.000000 14.000000 1,-6.000000 15.000000-1,-7.000000 15.000000 0,-5.000000 16.000000 1,-10.000000 17.000000 0,-12.000000 18.000000-2,-13.000000 18.000000 0,-12.000000 19.000000 0,-4.000000 9.000000-1,3.000000 0.000000 0,3.000000 0.000000 1,3.000000 1.000000 0,6.000000-4.000000 0,9.000000-7.000000 0,10.000000-5.000000 0,8.000000-6.000000 0,12.000000-4.000000 0,11.000000 1.000000 0,13.000000-1.000000 0,12.000000 1.000000-1,7.000000-1.000000 1,-1.000000 1.000000 2,0.000000 0.000000 2,1.000000-1.000000 1,-1.000000 2.000000 2,1.000000 3.000000 1,-1.000000 3.000000 0,0.000000 4.000000 2,-1.000000 1.000000 1,-3.000000-1.000000 2,-4.000000 1.000000 1,-2.000000 0.000000 3,-2.000000 1.000000 1,0.000000 4.000000 0,0.000000 2.000000 2,0.000000 4.000000 0,-4.000000 5.000000 0,-10.000000 10.000000-1,-9.000000 9.000000-2,-9.000000 10.000000 0,-5.000000 5.000000-2,1.000000 3.000000-3,-1.000000 4.000000-1,0.000000 3.000000-2,-1.000000 5.000000-1,-4.000000 10.000000-2,-2.000000 9.000000 0,-3.000000 10.000000 0,-4.000000 11.000000-3,-3.000000 16.000000-5,-2.000000 16.000000-3,-4.000000 14.000000-5,-1.000000 1.000000-2,0.000000-16.000000-1,-1.000000-15.000000-2,1.000000-15.000000-1,-3.000000-11.000000 0,-7.000000-7.000000 2,-5.000000-5.000000 0,-7.000000-7.000000 2,-3.000000-11.000000 1,0.000000-20.000000 3,0.000000-17.000000 1,1.000000-19.000000 2,-3.000000-14.000000 2,-2.000000-9.000000 2,-4.000000-9.000000 2,-2.000000-10.000000 3,-2.000000-11.000000 0,0.000000-16.000000-3,0.000000-16.000000-1,0.000000-14.000000-1,-1.000000-19.000000-5,1.000000-22.000000-6,0.000000-21.000000-6,0.000000-21.000000-7,-3.000000-24.000000-4,-6.000000-24.000000-2,-7.000000-24.000000-3,-5.000000-25.000000-2,1.000000 1.000000-2,9.000000 28.000000 1,10.000000 28.000000-1,8.000000 27.000000 0,10.000000 26.000000 4,9.000000 25.000000 7,9.000000 25.000000 7,10.000000 23.000000 7,2.000000 11.000000 4,-3.000000-7.000000-1,-2.000000-7.000000-1,-4.000000-5.000000 0,-1.000000 3.000000 2,-1.000000 12.000000 4,1.000000 12.000000 5,0.000000 13.000000 4,-3.000000 7.000000 6,-7.000000 4.000000 7,-5.000000 2.000000 8,-7.000000 3.000000 8,0.000000 12.000000 1,6.000000 17.000000-3,7.000000 19.000000-3,6.000000 19.000000-3,2.000000 11.000000-5,1.000000 7.000000-6,0.000000 6.000000-6,0.000000 6.000000-5,1.000000 2.000000-3,3.000000-4.000000-2,4.000000-2.000000-1,2.000000-4.000000-1,4.000000-7.000000 0,2.000000-13.000000 1,4.000000-11.000000 2,3.000000-13.000000 1,4.000000-10.000000 0,6.000000-5.000000 0,7.000000-7.000000 0,6.000000-5.000000-1,4.000000-9.000000 0,3.000000-8.000000 0,4.000000-10.000000 0,2.000000-9.000000 0,6.000000-6.000000 0,5.000000-3.000000-2,6.000000-3.000000-1,7.000000-4.000000-1,-1.000000 1.000000 0,-5.000000 3.000000-2,-7.000000 3.000000 1,-6.000000 3.000000-1,-4.000000 10.000000 3,-4.000000 19.000000 9,-2.000000 19.000000 8,-4.000000 18.000000 8,-7.000000 9.000000 3,-13.000000 0.000000-2,-12.000000 0.000000-2,-12.000000 0.000000-2,-5.000000-1.000000-7,4.000000-4.000000-9,2.000000-2.000000-11,3.000000-4.000000-10,7.000000-9.000000-11,9.000000-15.000000-14,9.000000-16.000000-12,9.000000-15.000000-14</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17"/>
    </inkml:context>
    <inkml:brush xml:id="br0">
      <inkml:brushProperty name="width" value="0.0298284888267517" units="cm"/>
      <inkml:brushProperty name="height" value="0.0298284888267517" units="cm"/>
      <inkml:brushProperty name="color" value="#F2385B"/>
      <inkml:brushProperty name="ignorePressure" value="0"/>
    </inkml:brush>
  </inkml:definitions>
  <inkml:trace contextRef="#ctx0" brushRef="#br0">99049.000000 11531.000000 737,'121.000000'-23.000000'20,"-2.000000"3.000000"-12 ,-4.000000 3.000000-13,-3.000000 4.000000-12,1.000000 3.000000 2,7.000000 7.000000 19,5.000000 6.000000 18,7.000000 7.000000 17,-3.000000 3.000000 6,-12.000000 4.000000-7,-13.000000 3.000000-8,-12.000000 3.000000-7,-11.000000 2.000000-4,-9.000000-1.000000-3,-9.000000 1.000000 0,-9.000000-1.000000-3,-16.000000 1.000000-7,-21.000000-1.000000-13,-22.000000 1.000000-14,-21.000000 0.000000-14,-10.000000-2.000000-9,-1.000000-4.000000-4,0.000000-2.000000-5,0.000000-3.000000-3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8"/>
    </inkml:context>
    <inkml:brush xml:id="br0">
      <inkml:brushProperty name="width" value="0.0389244295656681" units="cm"/>
      <inkml:brushProperty name="height" value="0.0389244295656681" units="cm"/>
      <inkml:brushProperty name="color" value="#F2385B"/>
      <inkml:brushProperty name="ignorePressure" value="0"/>
    </inkml:brush>
  </inkml:definitions>
  <inkml:trace contextRef="#ctx0" brushRef="#br0">99246.000000 12071.000000 565,'-68.000000'120.000000'4,"13.000000"-7.000000"9 ,12.000000-6.000000 9,12.000000-5.000000 8,7.000000-6.000000 2,-1.000000-2.000000-5,1.000000-4.000000-5,-1.000000-2.000000-4,2.000000-1.000000-3,3.000000 4.000000 0,3.000000 2.000000 1,4.000000 4.000000-1,2.000000-7.000000-3,3.000000-15.000000-8,4.000000-15.000000-6,2.000000-15.000000-7,7.000000-15.000000-7,9.000000-11.000000-6,9.000000-13.000000-5,9.000000-12.000000-7,6.000000-11.000000-1,3.000000-9.000000 2,4.000000-9.000000 1,2.000000-10.000000 3,4.000000-1.000000 3,3.000000 6.000000 5,2.000000 6.000000 5,4.000000 7.000000 5,-2.000000 5.000000 5,-5.000000 7.000000 6,-7.000000 6.000000 5,-6.000000 6.000000 5,-5.000000 6.000000 5,-3.000000 6.000000 2,-3.000000 6.000000 3,-3.000000 7.000000 3,-3.000000 2.000000 0,-3.000000 1.000000-1,-3.000000-1.000000-2,-3.000000 1.000000-2,1.000000-7.000000-5,7.000000-11.000000-8,5.000000-14.000000-8,7.000000-11.000000-8,0.000000-11.000000-4,-7.000000-9.000000-1,-5.000000-10.000000 1,-7.000000-9.000000-1,-3.000000-13.000000 2,1.000000-19.000000 4,-1.000000-19.000000 4,0.000000-17.000000 4,-1.000000-15.000000 1,-3.000000-9.000000 1,-4.000000-9.000000 1,-2.000000-9.000000 0,-5.000000-9.000000 1,-7.000000-10.000000 1,-5.000000-8.000000 3,-6.000000-10.000000 0,-2.000000 6.000000 1,3.000000 21.000000-1,3.000000 23.000000-2,3.000000 20.000000-2,2.000000 24.000000 1,-1.000000 24.000000 0,1.000000 25.000000 2,0.000000 24.000000 1,4.000000 23.000000 0,10.000000 22.000000 1,9.000000 21.000000 0,8.000000 21.000000 0,8.000000 21.000000 0,2.000000 18.000000 0,3.000000 18.000000-2,3.000000 19.000000 0,-1.000000-2.000000 1,-6.000000-21.000000 2,-7.000000-22.000000 2,-6.000000-21.000000 2,5.000000 12.000000 2,16.000000 46.000000 3,14.000000 46.000000 3,16.000000 46.000000 2,8.000000 22.000000 1,-1.000000-4.000000 1,1.000000-2.000000 0,-1.000000-4.000000 0,-3.000000-16.000000-1,-11.000000-32.000000-3,-8.000000-29.000000-2,-10.000000-32.000000-4,-7.000000-21.000000-3,-6.000000-12.000000-3,-7.000000-13.000000-3,-6.000000-12.000000-4,2.000000 8.000000 0,9.000000 28.000000 2,10.000000 27.000000 2,8.000000 28.000000 2,2.000000-1.000000-7,-6.000000-27.000000-20,-6.000000-27.000000-17,-7.000000-28.000000-20,-5.000000-25.000000-7,-7.000000-21.000000 2,-6.000000-22.000000 3,-6.000000-21.000000 3,-4.000000-23.000000 5,-4.000000-24.000000 9,-2.000000-26.000000 8,-4.000000-23.000000 9,-1.000000-2.000000 6,-1.000000 21.000000 4,1.000000 22.000000 4,0.000000 21.000000 5</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8"/>
    </inkml:context>
    <inkml:brush xml:id="br0">
      <inkml:brushProperty name="width" value="0.0304183606058359" units="cm"/>
      <inkml:brushProperty name="height" value="0.0304183606058359" units="cm"/>
      <inkml:brushProperty name="color" value="#F2385B"/>
      <inkml:brushProperty name="ignorePressure" value="0"/>
    </inkml:brush>
  </inkml:definitions>
  <inkml:trace contextRef="#ctx0" brushRef="#br0">101110.000000 13249.000000 723,'0.000000'-111.000000'-4,"0.000000"25.000000"6 ,0.000000 25.000000 7,0.000000 24.000000 5,-6.000000 20.000000 7,-12.000000 16.000000 4,-13.000000 15.000000 7,-12.000000 15.000000 5,-6.000000 12.000000 0,0.000000 10.000000-5,0.000000 9.000000-4,0.000000 9.000000-6,-2.000000 3.000000-6,-2.000000-3.000000-10,-4.000000-3.000000-11,-3.000000-3.000000-8,2.000000-5.000000-6,6.000000-6.000000-1,6.000000-6.000000-1,6.000000-6.000000-1</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18"/>
    </inkml:context>
    <inkml:brush xml:id="br0">
      <inkml:brushProperty name="width" value="0.0311358403414488" units="cm"/>
      <inkml:brushProperty name="height" value="0.0311358403414488" units="cm"/>
      <inkml:brushProperty name="color" value="#F2385B"/>
      <inkml:brushProperty name="ignorePressure" value="0"/>
    </inkml:brush>
  </inkml:definitions>
  <inkml:trace contextRef="#ctx0" brushRef="#br0">100718.000000 10354.000000 706,'52.000000'0.000000'5,"6.000000"0.000000"9 ,7.000000 0.000000 10,5.000000 0.000000 9,2.000000 1.000000 6,-3.000000 4.000000 3,-3.000000 2.000000 2,-3.000000 4.000000 3,-5.000000 6.000000-12,-6.000000 9.000000-24,-6.000000 9.000000-27,-6.000000 10.000000-24</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22"/>
    </inkml:context>
    <inkml:brush xml:id="br0">
      <inkml:brushProperty name="width" value="0.0264059845358133" units="cm"/>
      <inkml:brushProperty name="height" value="0.0264059845358133" units="cm"/>
      <inkml:brushProperty name="color" value="#F2385B"/>
      <inkml:brushProperty name="ignorePressure" value="0"/>
    </inkml:brush>
  </inkml:definitions>
  <inkml:trace contextRef="#ctx0" brushRef="#br0">55572.000000 16831.000000 833,'22.000000'193.000000'71,"-7.000000"-6.000000"-20 ,-6.000000-6.000000-19,-6.000000-6.000000-20,-3.000000-12.000000-12,0.000000-19.000000-1,0.000000-19.000000-4,0.000000-17.000000-2,2.000000-16.000000-1,2.000000-12.000000-1,4.000000-13.000000 1,3.000000-12.000000 0,1.000000-18.000000-2,0.000000-25.000000-3,1.000000-24.000000-4,-1.000000-25.000000-4,0.000000-9.000000-4,0.000000 6.000000-5,1.000000 7.000000-5,-1.000000 5.000000-6</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23"/>
    </inkml:context>
    <inkml:brush xml:id="br0">
      <inkml:brushProperty name="width" value="0.0339025184512138" units="cm"/>
      <inkml:brushProperty name="height" value="0.0339025184512138" units="cm"/>
      <inkml:brushProperty name="color" value="#F2385B"/>
      <inkml:brushProperty name="ignorePressure" value="0"/>
    </inkml:brush>
  </inkml:definitions>
  <inkml:trace contextRef="#ctx0" brushRef="#br0">55719.000000 17076.000000 648,'0.000000'-36.000000'1,"0.000000"23.000000"6 ,0.000000 26.000000 6,0.000000 23.000000 7,0.000000 16.000000 2,0.000000 7.000000-1,0.000000 5.000000-3,0.000000 7.000000-2,0.000000-1.000000-1,0.000000-5.000000-1,0.000000-7.000000-2,0.000000-6.000000 0,2.000000 5.000000-1,2.000000 15.000000 1,4.000000 15.000000 1,3.000000 16.000000 0,0.000000 17.000000 0,-4.000000 18.000000-2,-2.000000 18.000000-1,-4.000000 19.000000-1,-2.000000 6.000000-2,-4.000000-6.000000-1,-2.000000-7.000000-1,-4.000000-5.000000-1,0.000000-7.000000-2,3.000000-5.000000-2,4.000000-7.000000-1,2.000000-6.000000-3,2.000000-14.000000 0,0.000000-21.000000 2,0.000000-22.000000 2,0.000000-21.000000 1,2.000000-22.000000-4,2.000000-21.000000-8,4.000000-22.000000-8,3.000000-21.000000-10,0.000000-21.000000-5,-4.000000-22.000000-2,-2.000000-22.000000-2,-4.000000-21.000000-1,-1.000000-13.000000 0,0.000000-7.000000 3,0.000000-6.000000 3,0.000000-6.000000 4,0.000000-8.000000 4,0.000000-9.000000 6,0.000000-10.000000 4,0.000000-8.000000 6,-1.000000-2.000000 3,-4.000000 6.000000 1,-2.000000 7.000000 2,-4.000000 5.000000 1,0.000000 13.000000 1,3.000000 18.000000 0,4.000000 18.000000 0,2.000000 19.000000 1,2.000000 16.000000 2,0.000000 11.000000 3,0.000000 13.000000 4,0.000000 12.000000 4,6.000000 9.000000 5,13.000000 7.000000 9,12.000000 5.000000 8,11.000000 7.000000 8,11.000000 4.000000 1,5.000000 3.000000-6,6.000000 4.000000-7,7.000000 2.000000-6,4.000000 2.000000-4,3.000000 0.000000-3,3.000000 0.000000-2,4.000000 0.000000-2,2.000000 0.000000-2,4.000000 0.000000-1,2.000000 0.000000-1,4.000000 0.000000 0,-2.000000 0.000000-1,-6.000000 0.000000 1,-6.000000 0.000000 0,-7.000000 0.000000 0,-5.000000 2.000000 0,-7.000000 2.000000-1,-5.000000 4.000000-3,-7.000000 3.000000-1,-3.000000 9.000000-1,0.000000 15.000000 0,0.000000 16.000000 1,0.000000 15.000000-1,-5.000000 13.000000 0,-8.000000 13.000000-1,-10.000000 13.000000-1,-9.000000 11.000000 0,-7.000000 7.000000-1,-2.000000 0.000000 0,-3.000000-1.000000 2,-4.000000 1.000000-1,-1.000000-11.000000-1,0.000000-22.000000-1,0.000000-21.000000-2,0.000000-21.000000-2,-1.000000 2.000000-1,-4.000000 29.000000-2,-3.000000 26.000000-1,-2.000000 29.000000-1,-4.000000 9.000000-1,-3.000000-10.000000 0,-3.000000-9.000000 1,-3.000000-9.000000 0,0.000000-12.000000 0,3.000000-16.000000 2,3.000000-15.000000 1,3.000000-15.000000 2,-5.000000-20.000000-4,-17.000000-25.000000-6,-14.000000-24.000000-8,-16.000000-25.000000-7,-5.000000-21.000000-2,7.000000-19.000000 4,5.000000-18.000000 4,7.000000-18.000000 4,2.000000-15.000000-2,-4.000000-8.000000-5,-3.000000-10.000000-6,-3.000000-9.000000-5,1.000000 2.000000 1,2.000000 12.000000 9,3.000000 12.000000 7,4.000000 13.000000 9,4.000000 11.000000 6,6.000000 13.000000 2,6.000000 12.000000 3,6.000000 13.000000 3,7.000000 23.000000 6,6.000000 33.000000 11,5.000000 34.000000 10,7.000000 34.000000 10,2.000000 19.000000 3,-4.000000 7.000000-7,-2.000000 6.000000-7,-4.000000 6.000000-7,-1.000000 3.000000-4,-1.000000 0.000000-3,1.000000 0.000000-3,0.000000 1.000000-3,0.000000-6.000000-4,-1.000000-8.000000-2,1.000000-10.000000-4,0.000000-9.000000-3,1.000000-17.000000-5,3.000000-25.000000-8,4.000000-24.000000-6,2.000000-24.000000-8,2.000000-21.000000-1,0.000000-15.000000 4,0.000000-15.000000 4,0.000000-15.000000 4,3.000000-11.000000 4,6.000000-7.000000 6,7.000000-5.000000 5,5.000000-7.000000 4,7.000000 4.000000 6,6.000000 11.000000 3,5.000000 13.000000 5,7.000000 13.000000 3,4.000000 11.000000 2,-1.000000 13.000000-1,0.000000 12.000000-1,0.000000 12.000000 0,1.000000 11.000000-3,4.000000 10.000000-1,3.000000 8.000000-3,3.000000 10.000000-2,-5.000000 7.000000-1,-12.000000 7.000000-1,-13.000000 5.000000-1,-11.000000 7.000000-1,-10.000000 9.000000 0,-6.000000 12.000000-1,-6.000000 12.000000 0,-6.000000 13.000000-2,-10.000000 8.000000 0,-11.000000 2.000000 0,-13.000000 4.000000-1,-12.000000 2.000000 0,-7.000000 1.000000 0,1.000000-4.000000-1,0.000000-2.000000-1,-1.000000-4.000000 1,7.000000-8.000000-1,12.000000-17.000000-1,12.000000-14.000000 0,13.000000-16.000000 0,18.000000-15.000000-1,25.000000-15.000000-1,24.000000-16.000000-2,24.000000-15.000000 0,10.000000-10.000000-3,-6.000000-2.000000-2,-7.000000-4.000000-2,-5.000000-2.000000-3,-5.000000-2.000000-1,-4.000000 0.000000-1,-2.000000 0.000000-1,-4.000000 0.000000-2</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24"/>
    </inkml:context>
    <inkml:brush xml:id="br0">
      <inkml:brushProperty name="width" value="0.0268616545945406" units="cm"/>
      <inkml:brushProperty name="height" value="0.0268616545945406" units="cm"/>
      <inkml:brushProperty name="color" value="#F2385B"/>
      <inkml:brushProperty name="ignorePressure" value="0"/>
    </inkml:brush>
  </inkml:definitions>
  <inkml:trace contextRef="#ctx0" brushRef="#br0">56161.000000 19824.000000 819,'9.000000'39.000000'24,"19.000000"-22.000000"-2 ,18.000000-22.000000-2,18.000000-21.000000-2,16.000000-17.000000-1,12.000000-12.000000 2,12.000000-13.000000 0,13.000000-11.000000 1,-1.000000-7.000000-5,-11.000000 0.000000-8,-13.000000 0.000000-11,-13.000000 0.000000-8,-11.000000 8.000000-11,-13.000000 15.000000-13,-12.000000 15.000000-11,-12.000000 16.000000-13</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24"/>
    </inkml:context>
    <inkml:brush xml:id="br0">
      <inkml:brushProperty name="width" value="0.0265734065324068" units="cm"/>
      <inkml:brushProperty name="height" value="0.0265734065324068" units="cm"/>
      <inkml:brushProperty name="color" value="#F2385B"/>
      <inkml:brushProperty name="ignorePressure" value="0"/>
    </inkml:brush>
  </inkml:definitions>
  <inkml:trace contextRef="#ctx0" brushRef="#br0">59007.000000 17125.000000 827,'0.000000'141.000000'29,"0.000000"-12.000000"0 ,0.000000-12.000000-1,0.000000-13.000000 1,0.000000-7.000000-5,0.000000-4.000000-6,0.000000-2.000000-7,0.000000-4.000000-6,0.000000-6.000000-10,0.000000-8.000000-11,0.000000-11.000000-11,0.000000-8.000000-11,3.000000-20.000000-5,6.000000-31.000000 0,7.000000-31.000000 2,5.000000-30.000000 1,4.000000-16.000000 4,-1.000000 1.000000 11,1.000000-1.000000 9,-1.000000 1.000000 10,1.000000 4.000000 8,-1.000000 9.000000 7,1.000000 9.000000 8,-1.000000 10.000000 7,3.000000 7.000000 5,2.000000 6.000000 1,3.000000 7.000000 2,3.000000 6.000000 2,2.000000 4.000000-3,0.000000 3.000000-7,0.000000 4.000000-6,-1.000000 2.000000-8,-2.000000 5.000000-5,-6.000000 6.000000-4,-7.000000 7.000000-2,-6.000000 5.000000-4,-4.000000 10.000000-1,-3.000000 12.000000-2,-3.000000 12.000000-2,-4.000000 12.000000 0,-6.000000 7.000000 0,-8.000000 0.000000 1,-10.000000-1.000000 1,-10.000000 1.000000 2,0.000000-7.000000 1,5.000000-11.000000 3,7.000000-14.000000 2,5.000000-11.000000 2,2.000000 1.000000 1,-2.000000 16.000000 1,-4.000000 15.000000 0,-3.000000 15.000000 0,0.000000 0.000000 0,3.000000-15.000000 0,3.000000-15.000000 1,3.000000-16.000000 0,0.000000-3.000000-1,-3.000000 9.000000 0,-3.000000 10.000000-1,-3.000000 9.000000 0,2.000000-1.000000 0,6.000000-8.000000 0,5.000000-10.000000 0,7.000000-9.000000 0,10.000000-12.000000 0,11.000000-15.000000-4,13.000000-16.000000-2,12.000000-15.000000-2,7.000000-10.000000-5,4.000000-2.000000-3,3.000000-3.000000-4,2.000000-4.000000-4,3.000000-1.000000-1,-1.000000 0.000000 3,0.000000 0.000000 4,1.000000 0.000000 2,-12.000000 4.000000 0,-21.000000 10.000000-3,-21.000000 9.000000-4,-22.000000 9.000000-3</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6"/>
    </inkml:context>
    <inkml:brush xml:id="br0">
      <inkml:brushProperty name="width" value="0.0311782751232386" units="cm"/>
      <inkml:brushProperty name="height" value="0.0311782751232386" units="cm"/>
      <inkml:brushProperty name="color" value="#F2385B"/>
      <inkml:brushProperty name="ignorePressure" value="0"/>
    </inkml:brush>
  </inkml:definitions>
  <inkml:trace contextRef="#ctx0" brushRef="#br0">54250.000000 11250.000000 705,'-71.000000'-44.000000'27,"10.000000"13.000000"-7 ,10.000000 12.000000-6,9.000000 13.000000-8,-2.000000 6.000000-9,-12.000000 0.000000-14,-13.000000 0.000000-12,-12.000000 0.000000-13,-7.000000 0.000000 1,1.000000 0.000000 16,-1.000000 0.000000 17,1.000000 0.000000 15,2.000000 0.000000 8,7.000000 0.000000-5,6.000000 0.000000-3,7.000000 0.000000-3,11.000000 1.000000-3,20.000000 4.000000-4,18.000000 3.000000-2,20.000000 3.000000-3,10.000000 1.000000-1,3.000000 1.000000 2,3.000000-1.000000 2,4.000000 1.000000 1,1.000000 2.000000 3,0.000000 7.000000 2,0.000000 6.000000 2,0.000000 7.000000 2,-2.000000 7.000000 2,-3.000000 9.000000 3,-3.000000 10.000000 1,-2.000000 10.000000 2,-5.000000 7.000000 2,-2.000000 6.000000 3,-3.000000 7.000000 3,-3.000000 6.000000 3,-6.000000 10.000000 1,-5.000000 17.000000-2,-7.000000 15.000000-1,-5.000000 16.000000-1,-4.000000 9.000000-1,0.000000 3.000000-3,0.000000 3.000000-3,0.000000 4.000000-1,1.000000-12.000000-2,4.000000-24.000000 0,3.000000-26.000000-2,3.000000-24.000000-1,1.000000-15.000000-1,1.000000-3.000000-2,-1.000000-3.000000-3,1.000000-2.000000-2,1.000000 5.000000-2,3.000000 16.000000-2,3.000000 15.000000 0,4.000000 17.000000-2,-1.000000-6.000000-1,-3.000000-24.000000 0,-3.000000-26.000000-2,-2.000000-24.000000-1,-1.000000-21.000000 0,3.000000-16.000000 0,3.000000-15.000000 0,4.000000-15.000000 0,2.000000-18.000000 1,4.000000-19.000000 0,3.000000-18.000000 1,3.000000-19.000000 2,1.000000-15.000000-1,1.000000-8.000000 0,-1.000000-10.000000-1,1.000000-9.000000-1,4.000000-1.000000 0,9.000000 10.000000 2,10.000000 10.000000 1,10.000000 9.000000 2,2.000000 9.000000 0,-3.000000 9.000000 2,-3.000000 10.000000 0,-2.000000 10.000000 0,-5.000000 13.000000 2,-2.000000 19.000000 2,-3.000000 19.000000 1,-3.000000 19.000000 3,2.000000 4.000000 0,10.000000-9.000000 1,10.000000-10.000000 0,9.000000-8.000000 1,4.000000 2.000000 1,1.000000 16.000000 1,-1.000000 15.000000 3,1.000000 17.000000 1,-4.000000 11.000000 2,-6.000000 10.000000-1,-6.000000 10.000000 1,-6.000000 9.000000 1,-7.000000 9.000000-2,-6.000000 9.000000-2,-6.000000 10.000000-4,-6.000000 10.000000-2,-6.000000 4.000000-3,-2.000000 0.000000-1,-3.000000 0.000000-1,-3.000000 0.000000-2,-6.000000 0.000000-2,-5.000000 0.000000-2,-7.000000 0.000000-2,-5.000000 0.000000-3,-8.000000-7.000000 0,-5.000000-11.000000 0,-7.000000-14.000000 1,-5.000000-11.000000-1,-3.000000-12.000000 1,4.000000-9.000000-1,3.000000-10.000000 0,3.000000-8.000000 0,1.000000-15.000000 0,1.000000-19.000000 2,-1.000000-18.000000 2,1.000000-19.000000 1,5.000000-16.000000 1,14.000000-12.000000 0,11.000000-13.000000-1,14.000000-12.000000-1,13.000000-7.000000-1,16.000000 1.000000 0,15.000000-1.000000 0,17.000000 1.000000 0,8.000000 2.000000-1,4.000000 7.000000 1,3.000000 6.000000 0,3.000000 7.000000 0,-1.000000 7.000000 1,-2.000000 9.000000 3,-3.000000 10.000000 3,-3.000000 10.000000 1,7.000000 2.000000 2,19.000000-3.000000-3,19.000000-3.000000-2,19.000000-2.000000-1,7.000000 5.000000 4,-3.000000 16.000000 9,-3.000000 15.000000 10,-2.000000 17.000000 9,-8.000000 13.000000 4,-8.000000 13.000000-3,-10.000000 12.000000-2,-9.000000 13.000000-3,-13.000000 10.000000-5,-16.000000 10.000000-8,-15.000000 10.000000-8,-15.000000 9.000000-9,-14.000000 2.000000-3,-8.000000-2.000000 0,-10.000000-3.000000 0,-9.000000-3.000000 1,-12.000000 1.000000 0,-11.000000 6.000000-1,-14.000000 7.000000-1,-11.000000 6.000000 0,-3.000000-5.000000 0,10.000000-16.000000 1,10.000000-15.000000 1,9.000000-15.000000 2,-4.000000-9.000000 0,-15.000000 1.000000 3,-15.000000-1.000000 2,-16.000000 1.000000 2,-7.000000-7.000000 1,4.000000-12.000000-1,3.000000-13.000000 1,3.000000-12.000000-1,4.000000-16.000000-1,7.000000-19.000000 1,6.000000-18.000000 1,7.000000-19.000000-1,8.000000-12.000000-1,14.000000-2.000000-2,11.000000-3.000000-3,14.000000-3.000000-3,16.000000-7.000000-4,22.000000-9.000000-8,22.000000-10.000000-6,23.000000-8.000000-8,5.000000 8.000000-4,-9.000000 29.000000 0,-10.000000 28.000000-1,-8.000000 28.000000 1,-9.000000 14.000000 1,-6.000000 0.000000 5,-6.000000 0.000000 4,-6.000000 0.000000 4</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24"/>
    </inkml:context>
    <inkml:brush xml:id="br0">
      <inkml:brushProperty name="width" value="0.0277769807726145" units="cm"/>
      <inkml:brushProperty name="height" value="0.0277769807726145" units="cm"/>
      <inkml:brushProperty name="color" value="#F2385B"/>
      <inkml:brushProperty name="ignorePressure" value="0"/>
    </inkml:brush>
  </inkml:definitions>
  <inkml:trace contextRef="#ctx0" brushRef="#br0">58516.000000 19186.000000 792,'28.000000'117.000000'4,"6.000000"-13.000000"11 ,6.000000-12.000000 10,6.000000-12.000000 9,3.000000-11.000000 2,0.000000-9.000000-4,0.000000-10.000000-6,0.000000-8.000000-6,6.000000-15.000000-7,13.000000-17.000000-11,11.000000-20.000000-10,13.000000-17.000000-12,2.000000-18.000000-6,-10.000000-14.000000-4,-9.000000-17.000000-4,-9.000000-14.000000-3,-9.000000-1.000000-1,-9.000000 16.000000 1,-10.000000 15.000000 1,-9.000000 16.000000 2</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28"/>
    </inkml:context>
    <inkml:brush xml:id="br0">
      <inkml:brushProperty name="width" value="0.0272201169282198" units="cm"/>
      <inkml:brushProperty name="height" value="0.0272201169282198" units="cm"/>
      <inkml:brushProperty name="color" value="#F2385B"/>
      <inkml:brushProperty name="ignorePressure" value="0"/>
    </inkml:brush>
  </inkml:definitions>
  <inkml:trace contextRef="#ctx0" brushRef="#br0">79077.000000 3778.000000 808,'-24.000000'-41.000000'44,"-1.000000"15.000000"-14 ,1.000000 15.000000-13,-1.000000 15.000000-15,2.000000 13.000000-5,3.000000 9.000000-1,3.000000 10.000000 1,4.000000 8.000000 1,-1.000000 5.000000 0,-3.000000 0.000000 1,-3.000000 0.000000 2,-3.000000 0.000000 0,0.000000-3.000000 1,3.000000-6.000000 1,3.000000-6.000000 2,3.000000-6.000000 0,8.000000-7.000000 1,12.000000-6.000000-1,13.000000-5.000000 1,11.000000-7.000000-1,16.000000-8.000000-1,19.000000-9.000000 1,18.000000-9.000000 0,18.000000-9.000000 0,11.000000-5.000000-1,3.000000 0.000000 1,3.000000 1.000000-1,3.000000-1.000000 0,-4.000000 0.000000 0,-13.000000 0.000000 1,-12.000000 0.000000 1,-12.000000 1.000000 2,-13.000000 2.000000-1,-12.000000 6.000000-3,-12.000000 7.000000-1,-12.000000 5.000000-1,-13.000000 4.000000-9,-12.000000 0.000000-14,-12.000000 0.000000-14,-12.000000-1.000000-14,-7.000000 3.000000-4,1.000000 2.000000 7,-1.000000 3.000000 7,1.000000 4.000000 6</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29"/>
    </inkml:context>
    <inkml:brush xml:id="br0">
      <inkml:brushProperty name="width" value="0.0272761359810829" units="cm"/>
      <inkml:brushProperty name="height" value="0.0272761359810829" units="cm"/>
      <inkml:brushProperty name="color" value="#F2385B"/>
      <inkml:brushProperty name="ignorePressure" value="0"/>
    </inkml:brush>
  </inkml:definitions>
  <inkml:trace contextRef="#ctx0" brushRef="#br0">79715.000000 3385.000000 806,'-24.000000'-50.000000'-24,"-1.000000"45.000000"15 ,1.000000 47.000000 17,-1.000000 45.000000 17,1.000000 19.000000 4,-1.000000-10.000000-4,0.000000-8.000000-5,1.000000-10.000000-5,-1.000000-10.000000-5,1.000000-13.000000-5,-1.000000-12.000000-4,1.000000-13.000000-4,-5.000000 6.000000-4,-10.000000 20.000000-1,-8.000000 23.000000-3,-10.000000 20.000000-2,-3.000000 6.000000 1,4.000000-13.000000 2,2.000000-13.000000 3,3.000000-11.000000 2,7.000000-12.000000 2,9.000000-8.000000 1,8.000000-10.000000 2,11.000000-9.000000 1,-1.000000 1.000000 1,-9.000000 8.000000 2,-10.000000 10.000000 1,-8.000000 8.000000 2,-2.000000-1.000000 0,6.000000-12.000000-1,6.000000-12.000000 1,7.000000-13.000000-1,13.000000-13.000000 1,22.000000-16.000000 3,21.000000-15.000000 2,21.000000-15.000000 3,12.000000-11.000000 0,-1.000000-7.000000-5,0.000000-5.000000-3,1.000000-7.000000-3,1.000000 1.000000-3,2.000000 6.000000 2,5.000000 5.000000 1,2.000000 7.000000 1,-3.000000 5.000000 0,-10.000000 2.000000-1,-8.000000 4.000000-1,-10.000000 2.000000 0,-5.000000 9.000000-1,-4.000000 11.000000 1,-3.000000 13.000000 1,-3.000000 12.000000 0,-8.000000 10.000000-1,-11.000000 5.000000-3,-14.000000 7.000000-1,-11.000000 5.000000-3,-10.000000 9.000000 0,-5.000000 8.000000 0,-7.000000 10.000000 2,-6.000000 9.000000 0,-3.000000 5.000000 0,0.000000-1.000000 1,0.000000 1.000000 0,0.000000 0.000000 0,1.000000-2.000000 0,4.000000-3.000000 0,2.000000-3.000000 1,4.000000-3.000000 0,12.000000-11.000000-10,21.000000-19.000000-17,22.000000-17.000000-18,21.000000-19.000000-18,13.000000-13.000000-2,3.000000-5.000000 16,2.000000-7.000000 16,4.000000-5.000000 15,-3.000000-1.000000 9,-10.000000 6.000000 0,-8.000000 7.000000 1,-10.000000 5.000000 0,-2.000000 7.000000 10,7.000000 6.000000 16,6.000000 6.000000 17,6.000000 6.000000 16,2.000000 4.000000 4,-4.000000-1.000000-10,-3.000000 0.000000-10,-2.000000 1.000000-10,-2.000000-1.000000-8,-1.000000 0.000000-7,1.000000 0.000000-8,0.000000 1.000000-6,-2.000000-4.000000-7,-2.000000-6.000000-5,-4.000000-6.000000-6,-3.000000-6.000000-5,-6.000000-5.000000-2,-10.000000-3.000000 4,-8.000000-3.000000 1,-10.000000-3.000000 4,-9.000000-5.000000 1,-9.000000-5.000000-1,-9.000000-7.000000 1,-9.000000-6.000000-1,-2.000000 1.000000 2,6.000000 10.000000 4,6.000000 9.000000 4,6.000000 9.000000 4</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29"/>
    </inkml:context>
    <inkml:brush xml:id="br0">
      <inkml:brushProperty name="width" value="0.0344977863132954" units="cm"/>
      <inkml:brushProperty name="height" value="0.0344977863132954" units="cm"/>
      <inkml:brushProperty name="color" value="#F2385B"/>
      <inkml:brushProperty name="ignorePressure" value="0"/>
    </inkml:brush>
  </inkml:definitions>
  <inkml:trace contextRef="#ctx0" brushRef="#br0">78096.000000 4023.000000 637,'1.000000'163.000000'-13,"4.000000"-19.000000"7 ,3.000000-18.000000 8,2.000000-19.000000 8,6.000000-9.000000 3,5.000000 0.000000 0,7.000000 1.000000 0,6.000000-1.000000-1,-1.000000-2.000000-1,-5.000000-2.000000-4,-7.000000-4.000000-4,-5.000000-2.000000-4,-7.000000-7.000000-1,-6.000000-9.000000-1,-6.000000-9.000000 2,-6.000000-9.000000-1,-7.000000-7.000000 2,-5.000000-2.000000 0,-7.000000-4.000000 3,-5.000000-3.000000 1,-3.000000-5.000000 1,4.000000-10.000000 2,3.000000-10.000000 1,3.000000-8.000000 1,20.000000-3.000000 5,36.000000 2.000000 11,38.000000 4.000000 8,36.000000 3.000000 10,22.000000 4.000000 1,6.000000 6.000000-9,6.000000 7.000000-8,6.000000 6.000000-10,5.000000 1.000000-5,3.000000-3.000000-4,2.000000-3.000000-3,4.000000-3.000000-3,-3.000000-3.000000-2,-9.000000-3.000000 1,-10.000000-3.000000 1,-8.000000-3.000000 0,-16.000000-2.000000-12,-22.000000 0.000000-27,-21.000000 1.000000-27,-21.000000-1.000000-27</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3"/>
    </inkml:context>
    <inkml:brush xml:id="br0">
      <inkml:brushProperty name="width" value="0.0310221090912819" units="cm"/>
      <inkml:brushProperty name="height" value="0.0310221090912819" units="cm"/>
      <inkml:brushProperty name="color" value="#F2385B"/>
      <inkml:brushProperty name="ignorePressure" value="0"/>
    </inkml:brush>
  </inkml:definitions>
  <inkml:trace contextRef="#ctx0" brushRef="#br0">60921.000000 16389.000000 709,'-46.000000'48.000000'19,"6.000000"-4.000000"-1 ,6.000000-2.000000-2,7.000000-4.000000-2,5.000000 0.000000-3,7.000000 4.000000-3,6.000000 2.000000-5,6.000000 4.000000-4,6.000000-1.000000-3,6.000000-2.000000 0,6.000000-4.000000-2,7.000000-2.000000-1,5.000000-6.000000-1,7.000000-5.000000 1,6.000000-7.000000-1,6.000000-5.000000 1,4.000000-6.000000-1,4.000000-2.000000 2,3.000000-3.000000 0,3.000000-4.000000 1,-2.000000-2.000000 2,-6.000000-4.000000 2,-6.000000-3.000000 2,-6.000000-2.000000 3,-3.000000-1.000000 2,0.000000 3.000000 3,-1.000000 4.000000 4,1.000000 2.000000 2,-6.000000 11.000000 5,-13.000000 19.000000 4,-12.000000 18.000000 6,-12.000000 18.000000 4,-14.000000 16.000000 0,-15.000000 12.000000-6,-15.000000 12.000000-7,-16.000000 13.000000-5,-10.000000 9.000000-5,-2.000000 6.000000-2,-3.000000 6.000000-4,-3.000000 6.000000-3,-4.000000-2.000000-2,-2.000000-8.000000-1,-4.000000-10.000000-3,-2.000000-9.000000-1,2.000000-9.000000-2,10.000000-10.000000-3,9.000000-8.000000-4,9.000000-10.000000-2,9.000000-18.000000-9,9.000000-28.000000-11,10.000000-27.000000-12,9.000000-28.000000-13,7.000000-16.000000 0,7.000000-2.000000 11,6.000000-4.000000 12,6.000000-2.000000 12</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33"/>
    </inkml:context>
    <inkml:brush xml:id="br0">
      <inkml:brushProperty name="width" value="0.0291737150400877" units="cm"/>
      <inkml:brushProperty name="height" value="0.0291737150400877" units="cm"/>
      <inkml:brushProperty name="color" value="#F2385B"/>
      <inkml:brushProperty name="ignorePressure" value="0"/>
    </inkml:brush>
  </inkml:definitions>
  <inkml:trace contextRef="#ctx0" brushRef="#br0">60332.000000 17714.000000 754,'69.000000'-173.000000'-1,"-9.000000"46.000000"4 ,-9.000000 45.000000 4,-10.000000 47.000000 3,2.000000 29.000000 5,12.000000 12.000000 5,12.000000 13.000000 5,13.000000 11.000000 6,5.000000 9.000000 0,-4.000000 2.000000-4,-3.000000 3.000000-4,-3.000000 4.000000-3,-6.000000-2.000000-5,-9.000000-6.000000-4,-9.000000-6.000000-5,-10.000000-7.000000-4,7.000000 5.000000-2,21.000000 16.000000 0,21.000000 15.000000-1,22.000000 15.000000 0,12.000000 3.000000 0,3.000000-9.000000 0,4.000000-9.000000 2,2.000000-9.000000 0,-5.000000-7.000000-2,-17.000000-2.000000-4,-14.000000-4.000000-5,-16.000000-2.000000-5,-12.000000-6.000000-2,-9.000000-5.000000 2,-9.000000-7.000000 1,-10.000000-5.000000 2,-13.000000-5.000000-6,-19.000000-4.000000-13,-18.000000-2.000000-13,-19.000000-4.000000-12</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34"/>
    </inkml:context>
    <inkml:brush xml:id="br0">
      <inkml:brushProperty name="width" value="0.0335680767893791" units="cm"/>
      <inkml:brushProperty name="height" value="0.0335680767893791" units="cm"/>
      <inkml:brushProperty name="color" value="#F2385B"/>
      <inkml:brushProperty name="ignorePressure" value="0"/>
    </inkml:brush>
  </inkml:definitions>
  <inkml:trace contextRef="#ctx0" brushRef="#br0">60921.000000 18352.000000 655,'0.000000'140.000000'2,"0.000000"-16.000000"3 ,0.000000-15.000000 4,0.000000-16.000000 3,3.000000-7.000000 4,6.000000 0.000000 6,7.000000 0.000000 4,5.000000 0.000000 4,7.000000-6.000000-1,5.000000-13.000000-7,7.000000-12.000000-7,6.000000-12.000000-8,5.000000-11.000000-7,2.000000-9.000000-7,4.000000-9.000000-7,3.000000-9.000000-7,3.000000-5.000000-2,3.000000 0.000000 2,3.000000 0.000000 3,3.000000 0.000000 3,-3.000000 0.000000 1,-9.000000 0.000000 1,-10.000000 0.000000 0,-8.000000 0.000000 0,-7.000000 3.000000 4,-3.000000 6.000000 7,-3.000000 6.000000 8,-3.000000 7.000000 7,-3.000000 2.000000 3,-3.000000 1.000000 1,-3.000000 0.000000-1,-3.000000-1.000000 0,6.000000-12.000000-3,15.000000-24.000000-5,16.000000-25.000000-6,15.000000-24.000000-4,7.000000-17.000000-7,1.000000-10.000000-8,0.000000-8.000000-7,-1.000000-10.000000-9,5.000000-11.000000 0,10.000000-11.000000 4,8.000000-14.000000 6,10.000000-11.000000 6,5.000000-9.000000 6,-1.000000-7.000000 9,1.000000-6.000000 8,-1.000000-6.000000 9,-6.000000 5.000000 3,-12.000000 15.000000-4,-12.000000 15.000000-3,-13.000000 16.000000-3,-10.000000 19.000000 0,-9.000000 25.000000 3,-10.000000 25.000000 3,-9.000000 24.000000 4,0.000000 4.000000 2,10.000000-20.000000 4,8.000000-17.000000 4,10.000000-19.000000 2,-2.000000-2.000000 0,-12.000000 16.000000-6,-12.000000 15.000000-4,-13.000000 16.000000-5,-10.000000 21.000000-5,-10.000000 28.000000-3,-9.000000 27.000000-4,-8.000000 28.000000-4,-8.000000 21.000000-1,-2.000000 16.000000 1,-3.000000 14.000000 2,-3.000000 17.000000 1,-2.000000 10.000000 2,0.000000 6.000000 0,0.000000 6.000000 2,1.000000 7.000000 0,-1.000000 2.000000 1,0.000000 1.000000 0,0.000000-1.000000-1,0.000000 1.000000 1,4.000000-6.000000-2,5.000000-8.000000 0,7.000000-9.000000-2,5.000000-10.000000 0,6.000000-9.000000-1,2.000000-9.000000 1,3.000000-10.000000 0,4.000000-8.000000 0,-1.000000-10.000000-5,-2.000000-9.000000-8,-4.000000-9.000000-10,-3.000000-9.000000-10,4.000000-17.000000-2,8.000000-25.000000 4,10.000000-24.000000 4,9.000000-25.000000 4,6.000000-21.000000 1,3.000000-19.000000 0,3.000000-18.000000 0,3.000000-19.000000-1,4.000000-13.000000 0,2.000000-9.000000 1,4.000000-10.000000 2,2.000000-9.000000 2,2.000000 2.000000 3,0.000000 12.000000 6,0.000000 12.000000 6,0.000000 12.000000 7,2.000000 13.000000 6,3.000000 12.000000 3,2.000000 12.000000 5,4.000000 13.000000 4,0.000000 13.000000 1,-3.000000 16.000000 0,-3.000000 15.000000 0,-4.000000 15.000000-2,-1.000000 13.000000-1,0.000000 8.000000-4,0.000000 10.000000-3,0.000000 10.000000-4,-3.000000 11.000000-5,-6.000000 16.000000-7,-6.000000 15.000000-7,-6.000000 16.000000-6,-7.000000 7.000000-6,-6.000000 0.000000-5,-5.000000 0.000000-4,-7.000000 0.000000-6,-5.000000-3.000000 2,-2.000000-6.000000 5,-4.000000-6.000000 7,-3.000000-6.000000 6,-6.000000-7.000000 4,-9.000000-5.000000 2,-9.000000-7.000000 4,-10.000000-6.000000 3,-2.000000-9.000000 2,2.000000-12.000000 3,4.000000-13.000000 3,3.000000-12.000000 3,1.000000-10.000000 5,0.000000-10.000000 5,0.000000-9.000000 7,1.000000-9.000000 5,3.000000-13.000000 0,10.000000-15.000000-8,10.000000-15.000000-6,8.000000-15.000000-7,13.000000-9.000000-7,15.000000 1.000000-4,15.000000 0.000000-4,16.000000 0.000000-6,8.000000 1.000000-3,4.000000 4.000000-2,3.000000 2.000000-3,3.000000 4.000000-2,1.000000 6.000000 0,-4.000000 9.000000 2,-4.000000 9.000000 4,-2.000000 9.000000 3,-6.000000 10.000000 2,-9.000000 8.000000 2,-10.000000 10.000000 3,-9.000000 9.000000 2,0.000000 4.000000 1,10.000000-4.000000 0,8.000000-3.000000-1,10.000000-3.000000 1,7.000000 1.000000 0,7.000000 7.000000 2,5.000000 6.000000 3,7.000000 6.000000 3,0.000000 12.000000 0,-6.000000 19.000000 0,-7.000000 18.000000-1,-5.000000 18.000000 0,-12.000000 11.000000 0,-14.000000 3.000000-2,-16.000000 4.000000 0,-16.000000 2.000000-1,-10.000000 5.000000-1,-6.000000 6.000000 1,-6.000000 6.000000 0,-7.000000 7.000000 0,-4.000000-4.000000 1,-3.000000-12.000000 1,-3.000000-12.000000 1,-3.000000-13.000000 2,-4.000000-7.000000 2,-2.000000-3.000000 0,-4.000000-4.000000 2,-2.000000-2.000000 1,2.000000-20.000000 2,10.000000-38.000000 3,9.000000-36.000000 4,9.000000-36.000000 3,11.000000-15.000000 0,12.000000 10.000000-5,13.000000 9.000000-2,11.000000 9.000000-5,12.000000 0.000000-7,8.000000-9.000000-9,10.000000-10.000000-11,9.000000-8.000000-10,2.000000 2.000000-4,-7.000000 16.000000 5,-6.000000 15.000000 5,-6.000000 16.000000 3,-6.000000 9.000000-5,-6.000000 2.000000-14,-6.000000 4.000000-15,-6.000000 3.000000-15</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34"/>
    </inkml:context>
    <inkml:brush xml:id="br0">
      <inkml:brushProperty name="width" value="0.0327971763908863" units="cm"/>
      <inkml:brushProperty name="height" value="0.0327971763908863" units="cm"/>
      <inkml:brushProperty name="color" value="#F2385B"/>
      <inkml:brushProperty name="ignorePressure" value="0"/>
    </inkml:brush>
  </inkml:definitions>
  <inkml:trace contextRef="#ctx0" brushRef="#br0">67447.000000 17616.000000 670,'76.000000'0.000000'31,"2.000000"0.000000"-2 ,3.000000 0.000000-2,3.000000 0.000000-2,1.000000 0.000000-1,-4.000000 0.000000-3,-3.000000 0.000000-3,-3.000000 0.000000-2,2.000000 5.000000-2,6.000000 9.000000-1,6.000000 9.000000-1,6.000000 9.000000-1,-5.000000 8.000000-1,-15.000000 6.000000-1,-15.000000 6.000000-2,-15.000000 6.000000-1,-13.000000 6.000000-1,-9.000000 7.000000 1,-9.000000 6.000000-1,-10.000000 5.000000 0,-10.000000 4.000000 1,-12.000000 0.000000 1,-13.000000 0.000000 1,-12.000000 0.000000 1,-7.000000-3.000000-3,-4.000000-7.000000-7,-3.000000-5.000000-7,-3.000000-7.000000-6,2.000000-8.000000-5,6.000000-13.000000-5,6.000000-13.000000-4,6.000000-11.000000-4,3.000000-18.000000-2,0.000000-21.000000 0,1.000000-21.000000 0,-1.000000-22.000000 1,3.000000-23.000000 0,7.000000-24.000000 0,5.000000-25.000000 0,7.000000-25.000000 0,4.000000-5.000000 3,3.000000 11.000000 7,4.000000 13.000000 7,2.000000 12.000000 6,2.000000 17.000000 4,0.000000 22.000000 3,0.000000 21.000000 3,0.000000 21.000000 2,3.000000 7.000000 2,6.000000-10.000000 4,7.000000-8.000000 3,5.000000-10.000000 2,4.000000 1.000000 4,-1.000000 13.000000 1,1.000000 12.000000 4,-1.000000 12.000000 1,1.000000 11.000000 3,-1.000000 10.000000 2,1.000000 8.000000 2,0.000000 10.000000 3,-4.000000 13.000000 0,-6.000000 19.000000-3,-5.000000 18.000000-3,-7.000000 19.000000-3,-8.000000 12.000000-6,-9.000000 6.000000-10,-9.000000 6.000000-11,-9.000000 7.000000-9,-6.000000 2.000000-5,-4.000000 0.000000-2,-2.000000 1.000000 0,-4.000000-1.000000-1,-1.000000-7.000000-1,0.000000-16.000000-1,0.000000-15.000000 0,0.000000-15.000000 0,1.000000-12.000000-1,4.000000-10.000000-1,3.000000-9.000000 0,2.000000-9.000000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5"/>
    </inkml:context>
    <inkml:brush xml:id="br0">
      <inkml:brushProperty name="width" value="0.0419264398515224" units="cm"/>
      <inkml:brushProperty name="height" value="0.0419264398515224" units="cm"/>
      <inkml:brushProperty name="color" value="#F2385B"/>
      <inkml:brushProperty name="ignorePressure" value="0"/>
    </inkml:brush>
  </inkml:definitions>
  <inkml:trace contextRef="#ctx0" brushRef="#br0">67153.000000 17174.000000 524,'1.000000'-58.000000'1,"4.000000"31.000000"3 ,3.000000 30.000000 2,3.000000 30.000000 3,-1.000000 23.000000 2,-2.000000 11.000000 1,-4.000000 13.000000 1,-2.000000 12.000000 2,-7.000000 6.000000-1,-8.000000 0.000000-5,-10.000000 0.000000-3,-10.000000 0.000000-4,-3.000000-3.000000 0,-1.000000-6.000000 1,0.000000-6.000000 2,0.000000-6.000000 2,2.000000-7.000000 1,3.000000-5.000000-1,3.000000-7.000000 0,3.000000-6.000000-1,2.000000 2.000000 4,5.000000 9.000000 8,2.000000 9.000000 8,3.000000 9.000000 7,9.000000 0.000000 3,16.000000-8.000000-3,15.000000-11.000000-3,16.000000-8.000000-3,11.000000-5.000000-3,10.000000 0.000000-5,9.000000 0.000000-3,9.000000 0.000000-5,8.000000-4.000000-1,6.000000-10.000000 0,7.000000-9.000000-1,5.000000-9.000000 1,8.000000-5.000000-3,9.000000 1.000000-9,10.000000-1.000000-6,8.000000 0.000000-8,4.000000-1.000000-7,-3.000000-4.000000-6,-4.000000-2.000000-6,-2.000000-3.000000-7,-15.000000-4.000000-5,-24.000000-3.000000-8,-24.000000-2.000000-7,-25.000000-4.000000-6</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35"/>
    </inkml:context>
    <inkml:brush xml:id="br0">
      <inkml:brushProperty name="width" value="0.0292561519891024" units="cm"/>
      <inkml:brushProperty name="height" value="0.0292561519891024" units="cm"/>
      <inkml:brushProperty name="color" value="#F2385B"/>
      <inkml:brushProperty name="ignorePressure" value="0"/>
    </inkml:brush>
  </inkml:definitions>
  <inkml:trace contextRef="#ctx0" brushRef="#br0">70195.000000 17763.000000 751,'54.000000'-47.000000'12,"9.000000"2.000000"-3 ,9.000000 4.000000-4,9.000000 3.000000-2,11.000000 4.000000-1,13.000000 6.000000 2,11.000000 7.000000 1,13.000000 5.000000 3,4.000000 7.000000 1,-2.000000 6.000000 0,-4.000000 6.000000 1,-3.000000 6.000000 0,-9.000000 7.000000 1,-15.000000 5.000000-2,-16.000000 7.000000-1,-15.000000 6.000000 0,-14.000000 7.000000-2,-12.000000 10.000000-2,-12.000000 8.000000-1,-13.000000 10.000000-2,-11.000000 10.000000 1,-14.000000 8.000000 1,-11.000000 10.000000 2,-13.000000 8.000000 3,-10.000000 6.000000 0,-10.000000-1.000000 2,-8.000000 1.000000 0,-10.000000-1.000000 1,-2.000000-7.000000 0,7.000000-16.000000-2,5.000000-15.000000-1,7.000000-15.000000-2,2.000000-9.000000 0,-4.000000-4.000000-1,-3.000000-3.000000 1,-3.000000-2.000000-1,5.000000-16.000000-6,12.000000-28.000000-12,13.000000-27.000000-10,11.000000-28.000000-12,8.000000-27.000000-5,4.000000-28.000000 2,2.000000-28.000000 3,4.000000-27.000000 1,1.000000 3.000000 5,0.000000 33.000000 6,0.000000 35.000000 5,0.000000 33.000000 7,3.000000 15.000000 1,6.000000-3.000000-4,6.000000-2.000000-4,7.000000-4.000000-3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08"/>
    </inkml:context>
    <inkml:brush xml:id="br0">
      <inkml:brushProperty name="width" value="0.0260636825114489" units="cm"/>
      <inkml:brushProperty name="height" value="0.0260636825114489" units="cm"/>
      <inkml:brushProperty name="color" value="#F2385B"/>
      <inkml:brushProperty name="ignorePressure" value="0"/>
    </inkml:brush>
  </inkml:definitions>
  <inkml:trace contextRef="#ctx0" brushRef="#br0">30200.000000 12150.000000 844,'-46.000000'118.000000'0,"10.000000"-11.000000"0 ,10.000000-14.000000 0,9.000000-11.000000 0,6.000000-12.000000 1,3.000000-9.000000 2,3.000000-10.000000 4,4.000000-8.000000 1,-1.000000 7.000000 3,-3.000000 25.000000 3,-3.000000 25.000000 2,-2.000000 25.000000 3,-3.000000 12.000000 0,1.000000 1.000000-2,-1.000000-1.000000-2,1.000000 1.000000-2,1.000000-6.000000-4,3.000000-8.000000-5,3.000000-10.000000-6,4.000000-9.000000-5,5.000000-13.000000-1,10.000000-16.000000 1,10.000000-15.000000 2,9.000000-15.000000 2,6.000000-15.000000-6,3.000000-12.000000-11,3.000000-13.000000-12,4.000000-12.000000-12,-4.000000-9.000000-3,-9.000000-2.000000 7,-10.000000-3.000000 6,-8.000000-3.000000 6</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7"/>
    </inkml:context>
    <inkml:brush xml:id="br0">
      <inkml:brushProperty name="width" value="0.0267174243927002" units="cm"/>
      <inkml:brushProperty name="height" value="0.0267174243927002" units="cm"/>
      <inkml:brushProperty name="color" value="#F2385B"/>
      <inkml:brushProperty name="ignorePressure" value="0"/>
    </inkml:brush>
  </inkml:definitions>
  <inkml:trace contextRef="#ctx0" brushRef="#br0">58450.000000 11050.000000 823,'-38.000000'-68.000000'15,"26.000000"17.000000"3 ,24.000000 15.000000 4,26.000000 16.000000 4,16.000000 15.000000-2,10.000000 16.000000-4,10.000000 15.000000-6,9.000000 17.000000-4,1.000000 3.000000-4,-6.000000-5.000000 1,-6.000000-7.000000-1,-6.000000-5.000000 0,-10.000000-3.000000-4,-12.000000 4.000000-5,-13.000000 3.000000-7,-12.000000 3.000000-6,-10.000000 4.000000-3,-6.000000 7.000000 2,-6.000000 6.000000 0,-6.000000 7.000000 1,-13.000000 2.000000 2,-19.000000 1.000000 1,-18.000000-1.000000 2,-19.000000 1.000000 1,-8.000000-3.000000 2,3.000000-2.000000 0,3.000000-3.000000 1,4.000000-3.000000 0,7.000000-9.000000 2,13.000000-11.000000 3,12.000000-14.000000 1,13.000000-11.000000 4,1.000000-4.000000 0,-9.000000 6.000000 1,-10.000000 7.000000 0,-8.000000 6.000000 0,-3.000000 1.000000 2,7.000000-3.000000 4,6.000000-3.000000 3,7.000000-2.000000 4,10.000000-1.000000 0,16.000000 3.000000-4,15.000000 3.000000-5,17.000000 4.000000-3,11.000000-3.000000-3,10.000000-5.000000 1,10.000000-7.000000-1,9.000000-5.000000-1,6.000000-3.000000 0,3.000000 4.000000-1,3.000000 3.000000-2,4.000000 3.000000-1,-3.000000 1.000000-1,-5.000000 1.000000-1,-7.000000-1.000000 1,-5.000000 1.000000 0,-12.000000 5.000000-2,-16.000000 14.000000-2,-15.000000 11.000000-1,-15.000000 14.000000-3,-15.000000 5.000000 0,-12.000000 1.000000 2,-13.000000-1.000000 2,-12.000000 1.000000 2,-2.000000-7.000000 2,9.000000-12.000000 1,10.000000-13.000000 1,10.000000-12.000000 2,-1.000000-2.000000 0,-9.000000 9.000000 0,-10.000000 10.000000 0,-8.000000 10.000000 1,-3.000000 0.000000 0,7.000000-5.000000 2,6.000000-7.000000 2,7.000000-5.000000 3,10.000000-8.000000 1,16.000000-5.000000 1,15.000000-7.000000 1,17.000000-5.000000 2,16.000000-6.000000 0,19.000000-3.000000-1,19.000000-3.000000 1,19.000000-2.000000-1,7.000000-1.000000-2,-3.000000 3.000000-2,-3.000000 3.000000-3,-2.000000 4.000000-2,-8.000000-1.000000-1,-8.000000-3.000000-1,-10.000000-3.000000 1,-9.000000-2.000000-1,-9.000000-1.000000-1,-5.000000 3.000000-5,-7.000000 3.000000-3,-5.000000 4.000000-4,-11.000000-3.000000-6,-11.000000-5.000000-8,-14.000000-7.000000-8,-11.000000-5.000000-8,-9.000000-6.000000-1,-3.000000-3.000000 6,-3.000000-3.000000 6,-2.000000-2.000000 5,0.000000-1.000000 6,7.000000 3.000000 6,6.000000 3.000000 4,7.000000 4.000000 5,2.000000 2.000000 5,1.000000 4.000000 6,-1.000000 3.000000 4,1.000000 3.000000 5,2.000000 14.000000 7,7.000000 25.000000 8,6.000000 25.000000 7,7.000000 25.000000 8,2.000000 10.000000 0,1.000000-2.000000-7,-1.000000-3.000000-8,1.000000-3.000000-7,-4.000000-1.000000-6,-6.000000 4.000000-3,-6.000000 3.000000-3,-6.000000 3.000000-4,-6.000000-2.000000-4,-2.000000-6.000000-2,-3.000000-6.000000-5,-3.000000-6.000000-3,-4.000000-9.000000-2,-3.000000-8.000000 0,-3.000000-10.000000-1,-2.000000-9.000000-1,-6.000000-7.000000-5,-6.000000-3.000000-11,-6.000000-3.000000-10,-6.000000-2.000000-11,1.000000-8.000000-1,9.000000-8.000000 9,10.000000-10.000000 10,10.000000-9.000000 8,4.000000-5.000000 6,0.000000 0.000000 4,0.000000 0.000000 3,0.000000 0.000000 4</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5"/>
    </inkml:context>
    <inkml:brush xml:id="br0">
      <inkml:brushProperty name="width" value="0.0317262224853039" units="cm"/>
      <inkml:brushProperty name="height" value="0.0317262224853039" units="cm"/>
      <inkml:brushProperty name="color" value="#F2385B"/>
      <inkml:brushProperty name="ignorePressure" value="0"/>
    </inkml:brush>
  </inkml:definitions>
  <inkml:trace contextRef="#ctx0" brushRef="#br0">71226.000000 17371.000000 693,'26.000000'-57.000000'0,"3.000000"-15.000000"0 ,3.000000-15.000000 0,4.000000-16.000000 0,2.000000-6.000000 2,3.000000 3.000000 3,4.000000 3.000000 3,2.000000 4.000000 4,-1.000000 8.000000 4,-6.000000 16.000000 2,-6.000000 15.000000 4,-6.000000 16.000000 3,-9.000000 19.000000 2,-8.000000 25.000000 1,-9.000000 25.000000 2,-10.000000 24.000000 1,-6.000000 8.000000-2,-3.000000-10.000000-9,-3.000000-9.000000-6,-3.000000-8.000000-8,-4.000000 3.000000-4,-7.000000 19.000000 1,-6.000000 19.000000-1,-6.000000 18.000000 1,0.000000 1.000000-1,6.000000-14.000000 0,7.000000-17.000000-3,5.000000-14.000000 0,-4.000000 7.000000-1,-16.000000 31.000000-1,-15.000000 30.000000 0,-15.000000 31.000000 0,-6.000000 11.000000-1,3.000000-9.000000-1,2.000000-10.000000-1,4.000000-8.000000 0,6.000000-12.000000 0,9.000000-11.000000 2,10.000000-13.000000 2,8.000000-13.000000 1,15.000000-14.000000-9,18.000000-19.000000-21,18.000000-19.000000-23,18.000000-17.000000-21</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6"/>
    </inkml:context>
    <inkml:brush xml:id="br0">
      <inkml:brushProperty name="width" value="0.0257680863142014" units="cm"/>
      <inkml:brushProperty name="height" value="0.0257680863142014" units="cm"/>
      <inkml:brushProperty name="color" value="#F2385B"/>
      <inkml:brushProperty name="ignorePressure" value="0"/>
    </inkml:brush>
  </inkml:definitions>
  <inkml:trace contextRef="#ctx0" brushRef="#br0">71766.000000 17371.000000 853,'67.000000'-43.000000'0,"-12.000000"12.000000"-2 ,-12.000000 13.000000-2,-12.000000 12.000000-1,-8.000000 9.000000 1,-3.000000 6.000000 1,-3.000000 6.000000 3,-3.000000 7.000000 1,-1.000000 5.000000 3,4.000000 7.000000 2,3.000000 6.000000 4,3.000000 6.000000 2,-1.000000 6.000000 1,-7.000000 6.000000 1,-6.000000 7.000000 1,-6.000000 5.000000-1,-3.000000 1.000000 1,0.000000-7.000000 0,0.000000-6.000000-1,0.000000-5.000000 0,3.000000-9.000000-3,6.000000-9.000000-5,7.000000-9.000000-6,5.000000-9.000000-4,4.000000-8.000000-6,-1.000000-5.000000-7,1.000000-8.000000-7,-1.000000-5.000000-8,3.000000-6.000000-1,2.000000-7.000000 5,3.000000-5.000000 3,3.000000-7.000000 4,3.000000-4.000000 3,4.000000-4.000000-1,2.000000-2.000000-1,4.000000-4.000000 1,-2.000000 4.000000 1,-6.000000 9.000000 2,-6.000000 9.000000 3,-7.000000 9.000000 3,-4.000000 12.000000 12,-3.000000 16.000000 20,-3.000000 15.000000 20,-3.000000 15.000000 21,-4.000000 7.000000 2,-2.000000-4.000000-16,-3.000000-2.000000-17,-4.000000-4.000000-16,1.000000-3.000000-9,2.000000-2.000000 0,4.000000-4.000000-1,3.000000-3.000000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6"/>
    </inkml:context>
    <inkml:brush xml:id="br0">
      <inkml:brushProperty name="width" value="0.0266766380518675" units="cm"/>
      <inkml:brushProperty name="height" value="0.0266766380518675" units="cm"/>
      <inkml:brushProperty name="color" value="#F2385B"/>
      <inkml:brushProperty name="ignorePressure" value="0"/>
    </inkml:brush>
  </inkml:definitions>
  <inkml:trace contextRef="#ctx0" brushRef="#br0">74416.000000 17371.000000 824,'-48.000000'73.000000'3,"4.000000"1.000000"6 ,2.000000 0.000000 7,4.000000-1.000000 5,1.000000 1.000000 3,0.000000-1.000000-3,0.000000 1.000000-1,1.000000 0.000000-2,2.000000-7.000000-4,6.000000-12.000000-4,7.000000-12.000000-4,5.000000-12.000000-5,-2.000000 1.000000-1,-13.000000 16.000000 1,-12.000000 15.000000 2,-12.000000 15.000000 3,-5.000000 3.000000-3,4.000000-9.000000-7,2.000000-9.000000-7,3.000000-9.000000-6,5.000000-10.000000-8,7.000000-9.000000-11,5.000000-9.000000-9,6.000000-9.000000-11</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6"/>
    </inkml:context>
    <inkml:brush xml:id="br0">
      <inkml:brushProperty name="width" value="0.0336284562945366" units="cm"/>
      <inkml:brushProperty name="height" value="0.0336284562945366" units="cm"/>
      <inkml:brushProperty name="color" value="#F2385B"/>
      <inkml:brushProperty name="ignorePressure" value="0"/>
    </inkml:brush>
  </inkml:definitions>
  <inkml:trace contextRef="#ctx0" brushRef="#br0">74072.000000 16831.000000 654,'92.000000'117.000000'21,"-12.000000"-13.000000"-2 ,-13.000000-12.000000-2,-12.000000-12.000000-2,-9.000000-13.000000-1,-6.000000-12.000000 1,-6.000000-12.000000 2,-6.000000-12.000000 1,1.000000 1.000000 2,9.000000 16.000000 1,10.000000 14.000000 3,8.000000 17.000000 1,1.000000-1.000000-1,-9.000000-15.000000-5,-10.000000-16.000000-5,-9.000000-15.000000-5,2.000000 4.000000-1,12.000000 20.000000 1,12.000000 23.000000 2,12.000000 20.000000 1,4.000000 6.000000-2,-7.000000-13.000000-6,-5.000000-13.000000-8,-7.000000-11.000000-6</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39"/>
    </inkml:context>
    <inkml:brush xml:id="br0">
      <inkml:brushProperty name="width" value="0.0316273905336857" units="cm"/>
      <inkml:brushProperty name="height" value="0.0316273905336857" units="cm"/>
      <inkml:brushProperty name="color" value="#F2385B"/>
      <inkml:brushProperty name="ignorePressure" value="0"/>
    </inkml:brush>
  </inkml:definitions>
  <inkml:trace contextRef="#ctx0" brushRef="#br0">77900.000000 16782.000000 695,'-94.000000'95.000000'53,"10.000000"-6.000000"-11 ,9.000000-6.000000-9,9.000000-7.000000-11,1.000000 3.000000-5,-5.000000 8.000000 0,-7.000000 10.000000 1,-6.000000 8.000000 0,0.000000 3.000000 0,7.000000-7.000000-2,5.000000-6.000000-2,7.000000-6.000000-2,9.000000-9.000000-2,12.000000-13.000000-3,12.000000-12.000000-3,13.000000-12.000000-2,-1.000000 5.000000-2,-12.000000 21.000000 0,-11.000000 21.000000 1,-14.000000 22.000000-1,-3.000000 8.000000 1,2.000000-7.000000-2,3.000000-5.000000 0,4.000000-7.000000-1,7.000000-7.000000 0,12.000000-10.000000-2,13.000000-9.000000 0,11.000000-9.000000-1,12.000000-23.000000-7,9.000000-37.000000-14,9.000000-37.000000-13,9.000000-36.000000-14,5.000000-19.000000-3,0.000000 0.000000 6,-1.000000 0.000000 7,1.000000 0.000000 6,2.000000 0.000000 6,2.000000 1.000000 4,3.000000-1.000000 6,4.000000 0.000000 4,-4.000000 8.000000 4,-8.000000 15.000000 3,-10.000000 15.000000 3,-9.000000 16.000000 3,-5.000000 8.000000 1,0.000000-1.000000 1,0.000000 0.000000 1,1.000000 1.000000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40"/>
    </inkml:context>
    <inkml:brush xml:id="br0">
      <inkml:brushProperty name="width" value="0.0318920835852623" units="cm"/>
      <inkml:brushProperty name="height" value="0.0318920835852623" units="cm"/>
      <inkml:brushProperty name="color" value="#F2385B"/>
      <inkml:brushProperty name="ignorePressure" value="0"/>
    </inkml:brush>
  </inkml:definitions>
  <inkml:trace contextRef="#ctx0" brushRef="#br0">77900.000000 16929.000000 689,'49.000000'54.000000'33,"0.000000"9.000000"0 ,0.000000 9.000000 2,0.000000 9.000000 0,-2.000000 11.000000-1,-2.000000 12.000000-6,-4.000000 13.000000-7,-2.000000 12.000000-5,-7.000000-7.000000-3,-9.000000-24.000000-3,-9.000000-24.000000-2,-10.000000-25.000000-1,-1.000000-1.000000-1,7.000000 21.000000 1,5.000000 21.000000 0,6.000000 22.000000 0,1.000000 8.000000-1,-7.000000-7.000000-2,-6.000000-5.000000-3,-6.000000-7.000000-3,-3.000000-3.000000-3,0.000000 0.000000-6,0.000000 0.000000-4,0.000000 0.000000-5,-1.000000-7.000000-4,-4.000000-16.000000-3,-2.000000-15.000000-3,-4.000000-16.000000-3,-3.000000-13.000000 0,-3.000000-13.000000 1,-3.000000-12.000000 1,-3.000000-12.000000 3,-4.000000-14.000000 0,-7.000000-15.000000 1,-6.000000-16.000000 0,-6.000000-14.000000 1,-2.000000-6.000000 2,4.000000 7.000000 6,3.000000 5.000000 5,2.000000 7.000000 5</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40"/>
    </inkml:context>
    <inkml:brush xml:id="br0">
      <inkml:brushProperty name="width" value="0.0337979309260845" units="cm"/>
      <inkml:brushProperty name="height" value="0.0337979309260845" units="cm"/>
      <inkml:brushProperty name="color" value="#F2385B"/>
      <inkml:brushProperty name="ignorePressure" value="0"/>
    </inkml:brush>
  </inkml:definitions>
  <inkml:trace contextRef="#ctx0" brushRef="#br0">77164.000000 18254.000000 650,'122.000000'-3.000000'71,"1.000000"-6.000000"-12 ,0.000000-7.000000-11,-1.000000-5.000000-12,-1.000000 0.000000-8,-3.000000 5.000000 0,-3.000000 7.000000-3,-3.000000 6.000000-1,-6.000000 3.000000-5,-9.000000 0.000000-9,-10.000000 0.000000-8,-9.000000 0.000000-9</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48"/>
    </inkml:context>
    <inkml:brush xml:id="br0">
      <inkml:brushProperty name="width" value="0.0332456529140472" units="cm"/>
      <inkml:brushProperty name="height" value="0.0332456529140472" units="cm"/>
      <inkml:brushProperty name="color" value="#F2385B"/>
      <inkml:brushProperty name="ignorePressure" value="0"/>
    </inkml:brush>
  </inkml:definitions>
  <inkml:trace contextRef="#ctx0" brushRef="#br0">66859.000000 20904.000000 661,'-45.000000'-14.000000'19,"10.000000"22.000000"-1 ,9.000000 21.000000-3,9.000000 22.000000-2,5.000000 19.000000 0,-1.000000 19.000000-2,1.000000 18.000000 1,0.000000 19.000000-2,1.000000 7.000000-1,3.000000-2.000000-1,4.000000-4.000000-3,2.000000-3.000000-1,2.000000 4.000000-2,0.000000 8.000000 0,0.000000 10.000000 0,0.000000 9.000000 0,5.000000-2.000000 0,9.000000-12.000000 0,9.000000-12.000000 0,9.000000-13.000000 0,9.000000-11.000000 0,10.000000-13.000000-2,9.000000-13.000000-1,9.000000-11.000000-1,6.000000-16.000000-2,3.000000-18.000000 0,3.000000-19.000000-1,4.000000-18.000000-1,1.000000-20.000000 1,-1.000000-21.000000-1,1.000000-22.000000 0,0.000000-22.000000 1,0.000000-14.000000 0,0.000000-10.000000 0,0.000000-10.000000 1,0.000000-8.000000-1,-2.000000-5.000000 3,-3.000000 0.000000 5,-3.000000 0.000000 5,-2.000000 0.000000 5,-9.000000 6.000000 4,-12.000000 13.000000 1,-12.000000 12.000000 2,-12.000000 12.000000 2,-7.000000 4.000000 1,1.000000-2.000000 0,0.000000-4.000000 1,-1.000000-2.000000 0,-6.000000 5.000000-2,-11.000000 16.000000-6,-14.000000 15.000000-6,-11.000000 16.000000-5,-11.000000 8.000000-4,-9.000000 4.000000-5,-10.000000 3.000000-4,-9.000000 3.000000-4,-7.000000 5.000000-3,-7.000000 5.000000-3,-5.000000 7.000000-3,-7.000000 6.000000-2,-3.000000 1.000000-3,0.000000-2.000000-4,0.000000-4.000000-2,0.000000-3.000000-3,2.000000 1.000000-1,3.000000 2.000000 0,3.000000 3.000000 1,2.000000 4.000000 0,7.000000 1.000000 3,10.000000 0.000000 5,8.000000 0.000000 6,10.000000 0.000000 6,7.000000 1.000000 3,6.000000 4.000000 4,7.000000 3.000000 1,5.000000 2.000000 3</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48"/>
    </inkml:context>
    <inkml:brush xml:id="br0">
      <inkml:brushProperty name="width" value="0.0322862416505814" units="cm"/>
      <inkml:brushProperty name="height" value="0.0322862416505814" units="cm"/>
      <inkml:brushProperty name="color" value="#F2385B"/>
      <inkml:brushProperty name="ignorePressure" value="0"/>
    </inkml:brush>
  </inkml:definitions>
  <inkml:trace contextRef="#ctx0" brushRef="#br0">67447.000000 21395.000000 681,'91.000000'4.000000'36,"-16.000000"10.000000"-7 ,-15.000000 9.000000-6,-16.000000 9.000000-6,-7.000000 7.000000-6,0.000000 2.000000-6,0.000000 3.000000-6,-1.000000 4.000000-6,-6.000000 1.000000-3,-17.000000 0.000000 0,-14.000000 0.000000-1,-16.000000 0.000000-1,-11.000000-4.000000 3,-5.000000-10.000000 6,-7.000000-9.000000 5,-6.000000-9.000000 5,-3.000000-5.000000 5,0.000000 0.000000 2,0.000000 1.000000 2,0.000000-1.000000 3,1.000000-1.000000 1,4.000000-4.000000 1,2.000000-2.000000 1,4.000000-3.000000 0,12.000000-1.000000-2,21.000000 4.000000-7,22.000000 2.000000-7,21.000000 4.000000-7,11.000000 3.000000-4,0.000000 3.000000 0,1.000000 3.000000-3,-1.000000 3.000000 0,-3.000000 1.000000 0,-6.000000 1.000000 2,-7.000000-1.000000 1,-5.000000 1.000000 3,-5.000000 1.000000 0,-3.000000 3.000000 2,-3.000000 3.000000 2,-4.000000 4.000000 1,-8.000000 0.000000 2,-16.000000 1.000000 3,-15.000000 0.000000 3,-15.000000 0.000000 4,-10.000000-2.000000 0,-2.000000-3.000000-2,-4.000000-3.000000-1,-3.000000-3.000000-2,-3.000000-1.000000-2,-3.000000-1.000000-1,-3.000000 1.000000-2,-3.000000 0.000000-2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49"/>
    </inkml:context>
    <inkml:brush xml:id="br0">
      <inkml:brushProperty name="width" value="0.0303345210850239" units="cm"/>
      <inkml:brushProperty name="height" value="0.0303345210850239" units="cm"/>
      <inkml:brushProperty name="color" value="#F2385B"/>
      <inkml:brushProperty name="ignorePressure" value="0"/>
    </inkml:brush>
  </inkml:definitions>
  <inkml:trace contextRef="#ctx0" brushRef="#br0">71520.000000 20659.000000 725,'2.000000'-46.000000'31,"2.000000"6.000000"-7 ,4.000000 6.000000-5,3.000000 6.000000-7,-8.000000 4.000000 3,-18.000000-1.000000 11,-19.000000 1.000000 11,-18.000000-1.000000 12,-11.000000 2.000000-6,-3.000000 3.000000-25,-3.000000 3.000000-22,-3.000000 4.000000-25,4.000000 0.000000-15,13.000000 1.000000-6,12.000000 0.000000-7,13.000000 0.000000-7</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7"/>
    </inkml:context>
    <inkml:brush xml:id="br0">
      <inkml:brushProperty name="width" value="0.0362414158880711" units="cm"/>
      <inkml:brushProperty name="height" value="0.0362414158880711" units="cm"/>
      <inkml:brushProperty name="color" value="#F2385B"/>
      <inkml:brushProperty name="ignorePressure" value="0"/>
    </inkml:brush>
  </inkml:definitions>
  <inkml:trace contextRef="#ctx0" brushRef="#br0">56900.000000 12100.000000 607,'46.000000'162.000000'-13,"-5.000000"-24.000000"4 ,-7.000000-26.000000 5,-5.000000-24.000000 3,-6.000000-20.000000 2,-3.000000-11.000000 2,-3.000000-14.000000 2,-2.000000-11.000000 1,-3.000000-4.000000 0,1.000000 6.000000 1,-1.000000 7.000000 1,1.000000 6.000000 0,-3.000000-1.000000 0,-2.000000-5.000000-1,-3.000000-7.000000-1,-3.000000-5.000000 0,-2.000000 5.000000-1,0.000000 19.000000 1,0.000000 19.000000 0,0.000000 19.000000 2,-7.000000 4.000000-2,-11.000000-9.000000-1,-14.000000-10.000000-2,-11.000000-8.000000-3,-9.000000-8.000000 0,-3.000000-2.000000 0,-3.000000-3.000000 1,-2.000000-3.000000-1,-1.000000-9.000000 1,3.000000-11.000000 0,3.000000-14.000000-1,4.000000-11.000000 1,16.000000-6.000000 3,32.000000 4.000000 8,31.000000 3.000000 8,32.000000 3.000000 7,16.000000 4.000000 2,4.000000 7.000000-3,3.000000 6.000000-5,3.000000 7.000000-3,-5.000000-1.000000-4,-12.000000-6.000000-1,-13.000000-6.000000-2,-12.000000-6.000000-2,9.000000-4.000000 1,31.000000 1.000000 2,32.000000-1.000000 3,31.000000 1.000000 2,21.000000-1.000000 0,14.000000 1.000000-3,11.000000-1.000000-4,14.000000 1.000000-4,10.000000-7.000000-6,9.000000-12.000000-12,10.000000-13.000000-12,10.000000-12.000000-11,-18.000000-4.000000-2,-44.000000 7.000000 7,-43.000000 6.000000 7,-44.000000 7.000000 8,-24.000000-1.000000-4,-3.000000-6.000000-14,-3.000000-6.000000-13,-2.000000-6.000000-15</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0"/>
    </inkml:context>
    <inkml:brush xml:id="br0">
      <inkml:brushProperty name="width" value="0.0288074482232332" units="cm"/>
      <inkml:brushProperty name="height" value="0.0288074482232332" units="cm"/>
      <inkml:brushProperty name="color" value="#F2385B"/>
      <inkml:brushProperty name="ignorePressure" value="0"/>
    </inkml:brush>
  </inkml:definitions>
  <inkml:trace contextRef="#ctx0" brushRef="#br0">69656.000000 21198.000000 763,'50.000000'65.000000'-51,"4.000000"-19.000000"28 ,3.000000-19.000000 28,2.000000-17.000000 27,4.000000-10.000000 12,3.000000 0.000000-6,3.000000 0.000000-6,3.000000 0.000000-6,-3.000000 0.000000-4,-9.000000 0.000000-5,-9.000000 0.000000-4,-10.000000 0.000000-5,10.000000-2.000000-1,27.000000-3.000000 1,28.000000-2.000000 2,27.000000-4.000000 1,14.000000-1.000000 0,1.000000-1.000000-1,-1.000000 1.000000-3,0.000000 0.000000-1,-4.000000 0.000000-2,-10.000000-1.000000-5,-9.000000 1.000000-4,-9.000000 0.000000-4,-12.000000 0.000000-1,-16.000000-1.000000 1,-14.000000 1.000000 2,-17.000000 0.000000 2,-24.000000 1.000000-4,-33.000000 3.000000-5,-34.000000 4.000000-8,-34.000000 2.000000-6,-20.000000 8.000000 1,-6.000000 13.000000 10,-7.000000 11.000000 8,-5.000000 13.000000 9,-5.000000 6.000000 6,-3.000000 1.000000 2,-3.000000-1.000000 2,-3.000000 0.000000 2,4.000000 0.000000 1,13.000000 0.000000-1,12.000000 0.000000-1,12.000000 0.000000-2,13.000000-5.000000-1,12.000000-8.000000-3,12.000000-10.000000-4,12.000000-9.000000-2,3.000000 0.000000-3,-5.000000 9.000000 0,-7.000000 9.000000 0,-6.000000 9.000000-1,1.000000 2.000000 0,10.000000-6.000000-1,9.000000-6.000000 0,9.000000-6.000000-1,11.000000-7.000000-1,12.000000-6.000000 0,13.000000-5.000000-1,11.000000-7.000000-1,12.000000-3.000000 1,8.000000 0.000000 1,10.000000 0.000000 2,9.000000 0.000000 2,5.000000-2.000000 0,-1.000000-3.000000 2,1.000000-2.000000-1,-1.000000-4.000000 1,1.000000-1.000000 1,0.000000 0.000000-1,-1.000000-1.000000-1,1.000000 1.000000 0,-7.000000 0.000000 2,-11.000000-1.000000 0,-14.000000 1.000000 3,-11.000000 0.000000 2,-12.000000 3.000000 0,-13.000000 6.000000-1,-12.000000 6.000000-1,-13.000000 6.000000-1,-8.000000 8.000000 0,-7.000000 9.000000-1,-6.000000 9.000000 0,-6.000000 10.000000 0,0.000000-1.000000 1,6.000000-9.000000 1,6.000000-9.000000 0,7.000000-9.000000 2,-4.000000 3.000000 1,-12.000000 15.000000 0,-12.000000 16.000000 1,-13.000000 15.000000 2,-2.000000 5.000000-1,6.000000-7.000000-2,5.000000-6.000000-1,7.000000-6.000000-1,8.000000-3.000000-2,8.000000 1.000000-3,10.000000-1.000000-2,9.000000 0.000000-2,10.000000-5.000000 0,8.000000-9.000000 0,10.000000-9.000000 2,9.000000-9.000000 1,9.000000-6.000000 1,9.000000-3.000000 0,10.000000-4.000000-1,9.000000-2.000000 0,6.000000-4.000000 0,3.000000-2.000000 1,3.000000-4.000000 0,3.000000-3.000000 1,0.000000-2.000000 0,-3.000000-4.000000-1,-3.000000-3.000000 1,-3.000000-3.000000-1,-7.000000 0.000000 1,-8.000000 3.000000 1,-10.000000 3.000000 1,-9.000000 3.000000 2,-10.000000 6.000000 0,-13.000000 10.000000-1,-12.000000 9.000000 0,-13.000000 9.000000-1,-11.000000 10.000000 0,-13.000000 13.000000 1,-13.000000 12.000000 0,-11.000000 13.000000 0,0.000000-1.000000 1,11.000000-11.000000 1,13.000000-13.000000 0,13.000000-13.000000 1,2.000000 1.000000-1,-6.000000 12.000000 2,-6.000000 12.000000-1,-6.000000 13.000000 1,0.000000-1.000000-1,7.000000-12.000000 1,5.000000-12.000000-1,6.000000-12.000000-1,4.000000-1.000000 1,-1.000000 13.000000 0,1.000000 13.000000 1,-1.000000 11.000000 1,4.000000 4.000000 1,5.000000-7.000000-1,7.000000-6.000000 1,6.000000-6.000000-1,12.000000-9.000000 0,19.000000-12.000000-3,18.000000-13.000000-3,18.000000-11.000000-3,11.000000-17.000000-2,4.000000-17.000000-1,2.000000-19.000000-2,3.000000-19.000000-1,4.000000-10.000000 0,2.000000-3.000000-1,4.000000-3.000000 1,2.000000-4.000000 0,-2.000000 1.000000 0,-10.000000 3.000000-1,-9.000000 3.000000 1,-9.000000 2.000000 0,-9.000000 4.000000-2,-9.000000 3.000000-2,-10.000000 3.000000-2,-9.000000 4.000000-3,-9.000000 5.000000-3,-9.000000 9.000000-5,-10.000000 10.000000-6,-8.000000 9.000000-5</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50"/>
    </inkml:context>
    <inkml:brush xml:id="br0">
      <inkml:brushProperty name="width" value="0.025983452796936" units="cm"/>
      <inkml:brushProperty name="height" value="0.025983452796936" units="cm"/>
      <inkml:brushProperty name="color" value="#F2385B"/>
      <inkml:brushProperty name="ignorePressure" value="0"/>
    </inkml:brush>
  </inkml:definitions>
  <inkml:trace contextRef="#ctx0" brushRef="#br0">71177.000000 20806.000000 846,'21.000000'-37.000000'37,"-5.000000"25.000000"-5 ,-7.000000 24.000000-7,-6.000000 25.000000-4,-3.000000 24.000000-6,0.000000 25.000000-4,0.000000 24.000000-3,0.000000 25.000000-5,-2.000000 8.000000-1,-2.000000-10.000000-3,-4.000000-8.000000 0,-3.000000-10.000000-1,-1.000000-10.000000-4,0.000000-8.000000-8,0.000000-10.000000-6,-1.000000-8.000000-7</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51"/>
    </inkml:context>
    <inkml:brush xml:id="br0">
      <inkml:brushProperty name="width" value="0.0327126495540142" units="cm"/>
      <inkml:brushProperty name="height" value="0.0327126495540142" units="cm"/>
      <inkml:brushProperty name="color" value="#F2385B"/>
      <inkml:brushProperty name="ignorePressure" value="0"/>
    </inkml:brush>
  </inkml:definitions>
  <inkml:trace contextRef="#ctx0" brushRef="#br0">72551.000000 20315.000000 672,'90.000000'-110.000000'7,"-15.000000"24.000000"2 ,-15.000000 24.000000 1,-15.000000 26.000000 3,-12.000000 19.000000 1,-5.000000 15.000000 3,-6.000000 16.000000 2,-7.000000 15.000000 2,-4.000000 14.000000-1,-4.000000 12.000000-8,-2.000000 13.000000-7,-4.000000 12.000000-6,2.000000 2.000000-3,7.000000-5.000000 0,5.000000-6.000000 1,6.000000-7.000000 1,7.000000-9.000000-2,6.000000-12.000000-5,6.000000-12.000000-5,6.000000-13.000000-5,6.000000-9.000000-2,6.000000-6.000000 1,7.000000-6.000000 2,5.000000-6.000000 1,2.000000-6.000000 3,-3.000000-7.000000 4,-3.000000-5.000000 4,-3.000000-7.000000 4,-3.000000-3.000000 3,-4.000000 0.000000 1,-2.000000 1.000000 1,-3.000000-1.000000 2,-16.000000 14.000000 4,-27.000000 27.000000 5,-28.000000 29.000000 6,-28.000000 26.000000 5,-15.000000 20.000000 1,-3.000000 8.000000-5,-3.000000 10.000000-4,-3.000000 8.000000-5,-3.000000 7.000000-4,-3.000000 3.000000 0,-3.000000 3.000000-3,-4.000000 4.000000-1,1.000000-1.000000-2,3.000000-3.000000-4,3.000000-3.000000-2,2.000000-3.000000-4,9.000000-9.000000-1,12.000000-16.000000 0,12.000000-15.000000-1,12.000000-15.000000 0,14.000000-19.000000-2,16.000000-21.000000-3,15.000000-22.000000-4,15.000000-21.000000-4,12.000000-15.000000 2,10.000000-10.000000 6,8.000000-9.000000 5,10.000000-9.000000 7,2.000000-3.000000 3,-7.000000 3.000000 3,-5.000000 3.000000 2,-7.000000 4.000000 3,-6.000000 6.000000 1,-6.000000 13.000000 1,-7.000000 13.000000 0,-5.000000 11.000000 1,1.000000 2.000000 2,9.000000-9.000000 1,10.000000-9.000000 3,9.000000-9.000000 2,0.000000-1.000000 1,-10.000000 10.000000-1,-9.000000 9.000000-1,-8.000000 9.000000-1,-10.000000 15.000000-2,-10.000000 22.000000-1,-8.000000 22.000000-2,-10.000000 21.000000-3,-10.000000 15.000000-2,-13.000000 9.000000-4,-12.000000 10.000000-3,-12.000000 9.000000-4,-8.000000 6.000000-2,-3.000000 3.000000 0,-3.000000 3.000000 0,-3.000000 3.000000 0,-3.000000 5.000000 2,-3.000000 6.000000 1,-4.000000 6.000000 3,-2.000000 6.000000 1,1.000000-3.000000 2,7.000000-12.000000-1,5.000000-13.000000 0,7.000000-12.000000-2,8.000000-13.000000 2,13.000000-16.000000 0,13.000000-15.000000 1,11.000000-16.000000 1,2.000000-1.000000 2,-9.000000 12.000000-1,-9.000000 13.000000 2,-9.000000 12.000000 0,-2.000000 6.000000-3,6.000000-1.000000-7,6.000000 1.000000-7,6.000000 0.000000-7,15.000000-25.000000-7,20.000000-48.000000-8,23.000000-50.000000-9,20.000000-49.000000-8,11.000000-26.000000 0,1.000000-3.000000 5,-1.000000-3.000000 7,0.000000-3.000000 6,1.000000 3.000000 6,-1.000000 9.000000 6,0.000000 9.000000 5,1.000000 10.000000 6,-1.000000 7.000000 7,0.000000 6.000000 10,1.000000 7.000000 9,-1.000000 5.000000 10,4.000000 6.000000 7,5.000000 2.000000 5,7.000000 3.000000 5,6.000000 4.000000 5,1.000000 2.000000 0,-3.000000 4.000000-7,-3.000000 2.000000-4,-2.000000 4.000000-7,-6.000000 4.000000-4,-5.000000 6.000000-6,-7.000000 7.000000-5,-6.000000 6.000000-4,-1.000000 7.000000-8,2.000000 10.000000-7,4.000000 8.000000-10,3.000000 10.000000-8,-10.000000 11.000000-4,-21.000000 12.000000-1,-21.000000 12.000000-1,-22.000000 12.000000 0,-18.000000 10.000000 1,-15.000000 6.000000 2,-16.000000 6.000000 1,-16.000000 6.000000 2,-3.000000 0.000000 3,5.000000-6.000000 5,6.000000-6.000000 5,7.000000-7.000000 4,0.000000-3.000000 3,-7.000000-4.000000-1,-6.000000-4.000000 0,-5.000000-2.000000-2,0.000000-7.000000-3,10.000000-13.000000-6,9.000000-13.000000-7,10.000000-11.000000-6,7.000000-13.000000-2,6.000000-12.000000 2,6.000000-13.000000 1,7.000000-11.000000 3</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1"/>
    </inkml:context>
    <inkml:brush xml:id="br0">
      <inkml:brushProperty name="width" value="0.0341528542339802" units="cm"/>
      <inkml:brushProperty name="height" value="0.0341528542339802" units="cm"/>
      <inkml:brushProperty name="color" value="#F2385B"/>
      <inkml:brushProperty name="ignorePressure" value="0"/>
    </inkml:brush>
  </inkml:definitions>
  <inkml:trace contextRef="#ctx0" brushRef="#br0">73042.000000 23014.000000 644,'92.000000'-43.000000'22,"-13.000000"12.000000"-3 ,-11.000000 13.000000-4,-13.000000 12.000000-2,-1.000000 10.000000-2,9.000000 10.000000 2,9.000000 9.000000 0,9.000000 9.000000 2,-3.000000 4.000000-1,-15.000000-4.000000-2,-16.000000-3.000000-2,-14.000000-3.000000-3,8.000000 12.000000 3,34.000000 28.000000 8,34.000000 28.000000 8,34.000000 27.000000 8,1.000000 3.000000 1,-31.000000-21.000000-7,-30.000000-22.000000-5,-31.000000-21.000000-6</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3"/>
    </inkml:context>
    <inkml:brush xml:id="br0">
      <inkml:brushProperty name="width" value="0.036274716258049" units="cm"/>
      <inkml:brushProperty name="height" value="0.036274716258049" units="cm"/>
      <inkml:brushProperty name="color" value="#F2385B"/>
      <inkml:brushProperty name="ignorePressure" value="0"/>
    </inkml:brush>
  </inkml:definitions>
  <inkml:trace contextRef="#ctx0" brushRef="#br0">76084.000000 21689.000000 606,'-43.000000'63.000000'72,"12.000000"27.000000"-14 ,13.000000 28.000000-12,12.000000 28.000000-13,6.000000 15.000000-8,0.000000 3.000000-2,0.000000 3.000000-2,0.000000 4.000000-2,6.000000-7.000000-5,12.000000-16.000000-6,13.000000-14.000000-6,12.000000-16.000000-8,14.000000-15.000000-3,15.000000-16.000000-1,15.000000-15.000000-1,16.000000-15.000000-2,10.000000-20.000000 0,7.000000-25.000000-1,6.000000-24.000000 1,6.000000-25.000000-2,0.000000-17.000000 2,-7.000000-9.000000 2,-5.000000-9.000000 1,-7.000000-9.000000 3,-13.000000 1.000000 1,-22.000000 13.000000 0,-21.000000 12.000000 0,-22.000000 12.000000 0,1.000000-6.000000 1,20.000000-25.000000 1,22.000000-24.000000 1,22.000000-25.000000 1,3.000000-9.000000 3,-16.000000 7.000000 5,-15.000000 5.000000 4,-15.000000 6.000000 5,-14.000000 7.000000 3,-12.000000 6.000000 3,-13.000000 6.000000 2,-12.000000 6.000000 2,-15.000000 3.000000-1,-19.000000 0.000000-4,-18.000000 0.000000-3,-18.000000 0.000000-4,-16.000000 0.000000-1,-12.000000 1.000000 0,-12.000000-1.000000 2,-13.000000 0.000000 1,-7.000000 8.000000-6,-3.000000 15.000000-12,-3.000000 15.000000-12,-4.000000 16.000000-13,4.000000 12.000000-8,9.000000 9.000000-3,9.000000 10.000000-3,9.000000 9.000000-2,14.000000 4.000000 1,19.000000 0.000000 9,17.000000 0.000000 8,20.000000 1.000000 7,7.000000 0.000000 2,-4.000000 4.000000-6,-2.000000 3.000000-5,-3.000000 3.000000-5</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4"/>
    </inkml:context>
    <inkml:brush xml:id="br0">
      <inkml:brushProperty name="width" value="0.0346838869154453" units="cm"/>
      <inkml:brushProperty name="height" value="0.0346838869154453" units="cm"/>
      <inkml:brushProperty name="color" value="#F2385B"/>
      <inkml:brushProperty name="ignorePressure" value="0"/>
    </inkml:brush>
  </inkml:definitions>
  <inkml:trace contextRef="#ctx0" brushRef="#br0">76771.000000 21738.000000 634,'112.000000'-15.000000'35,"-22.000000"18.000000"-3 ,-21.000000 18.000000-2,-21.000000 19.000000-1,-11.000000 9.000000-6,0.000000 0.000000-6,-1.000000 0.000000-6,1.000000 0.000000-8,-3.000000-1.000000-4,-7.000000-4.000000-6,-5.000000-2.000000-3,-7.000000-4.000000-6,-7.000000-3.000000 0,-10.000000-2.000000 4,-8.000000-4.000000 4,-10.000000-3.000000 4,-14.000000 1.000000 1,-18.000000 7.000000-1,-19.000000 6.000000 1,-18.000000 6.000000-1,-4.000000 0.000000 2,8.000000-6.000000 6,10.000000-6.000000 5,9.000000-7.000000 5,11.000000-2.000000 3,12.000000-1.000000-1,13.000000 1.000000 0,11.000000-1.000000 0,22.000000-2.000000 1,31.000000-7.000000 4,30.000000-6.000000 2,31.000000-5.000000 5,14.000000-8.000000-1,-3.000000-5.000000-3,-3.000000-6.000000-4,-3.000000-7.000000-4,-10.000000-1.000000-8,-15.000000 4.000000-15,-15.000000 2.000000-15,-15.000000 3.000000-13</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6"/>
    </inkml:context>
    <inkml:brush xml:id="br0">
      <inkml:brushProperty name="width" value="0.0295274518430233" units="cm"/>
      <inkml:brushProperty name="height" value="0.0295274518430233" units="cm"/>
      <inkml:brushProperty name="color" value="#F2385B"/>
      <inkml:brushProperty name="ignorePressure" value="0"/>
    </inkml:brush>
  </inkml:definitions>
  <inkml:trace contextRef="#ctx0" brushRef="#br0">80059.000000 20806.000000 745,'33.000000'-66.000000'13,"20.000000"15.000000"4 ,17.000000 16.000000 1,19.000000 15.000000 4,17.000000 9.000000 0,15.000000 4.000000 1,16.000000 2.000000 0,14.000000 3.000000 1,4.000000 2.000000-5,-9.000000 0.000000-6,-10.000000 0.000000-8,-8.000000 0.000000-7,-10.000000 0.000000-5,-9.000000 0.000000-6,-10.000000 0.000000-4,-8.000000 0.000000-5,-13.000000-1.000000-3,-15.000000-4.000000-2,-16.000000-2.000000-2,-14.000000-4.000000-3,-18.000000-3.000000 0,-18.000000-3.000000 1,-19.000000-3.000000 1,-18.000000-3.000000 2,-7.000000-1.000000 3,3.000000-1.000000 9,2.000000 1.000000 8,4.000000-1.000000 7,1.000000 1.000000 4,0.000000-1.000000 0,0.000000 1.000000 0,1.000000-1.000000 0,-1.000000 4.000000 7,0.000000 5.000000 16,0.000000 7.000000 15,0.000000 6.000000 16,-1.000000 11.000000 0,-3.000000 15.000000-14,-4.000000 15.000000-14,-2.000000 16.000000-14,-4.000000 12.000000-10,-3.000000 9.000000-4,-2.000000 9.000000-7,-4.000000 10.000000-4,-3.000000 5.000000-4,-3.000000 4.000000-1,-3.000000 3.000000-1,-3.000000 3.000000-1,-2.000000 0.000000 0,1.000000-4.000000 1,-1.000000-2.000000 2,0.000000-3.000000 1,7.000000-10.000000 1,12.000000-15.000000 2,12.000000-15.000000 1,12.000000-15.000000 1,7.000000-8.000000 0,-1.000000-1.000000-1,1.000000 1.000000-3,-1.000000 0.000000-1,11.000000-13.000000-1,22.000000-24.000000 3,21.000000-24.000000 1,22.000000-25.000000 3,7.000000-11.000000 2,-6.000000 3.000000 2,-6.000000 4.000000 5,-6.000000 2.000000 2,-5.000000 5.000000 3,-3.000000 6.000000 2,-2.000000 6.000000 3,-4.000000 7.000000 2,-2.000000 10.000000 3,1.000000 15.000000 2,-1.000000 16.000000 3,1.000000 15.000000 3,-4.000000 16.000000-1,-5.000000 15.000000-4,-7.000000 15.000000-4,-6.000000 15.000000-4,-5.000000 11.000000-3,-2.000000 7.000000-3,-4.000000 5.000000-2,-3.000000 7.000000-2,-3.000000 3.000000-1,-2.000000-1.000000 0,-4.000000 1.000000 0,-3.000000 0.000000 1,-2.000000-1.000000 0,1.000000 1.000000 0,-1.000000 0.000000 0,1.000000-1.000000 1,2.000000-5.000000-1,7.000000-13.000000 0,5.000000-12.000000 1,7.000000-12.000000-1,3.000000-11.000000-1,0.000000-9.000000-5,0.000000-10.000000-3,0.000000-8.000000-5,0.000000-15.000000-2,0.000000-17.000000-1,0.000000-20.000000 0,0.000000-17.000000-1,3.000000-19.000000 0,7.000000-19.000000-2,5.000000-18.000000 0,7.000000-18.000000-2,2.000000-14.000000 1,1.000000-9.000000 3,-1.000000-9.000000 2,1.000000-10.000000 4,-2.000000-7.000000 1,-3.000000-7.000000 1,-4.000000-5.000000 1,-2.000000-7.000000 0,2.000000 7.000000 2,5.000000 17.000000-1,7.000000 20.000000 1,5.000000 17.000000 1,1.000000 19.000000 3,-6.000000 19.000000 5,-7.000000 18.000000 7,-5.000000 18.000000 6,0.000000 5.000000 6,10.000000-10.000000 6,10.000000-8.000000 7,8.000000-10.000000 7,5.000000 0.000000 1,0.000000 10.000000-4,0.000000 9.000000-5,1.000000 8.000000-3,-3.000000 9.000000-5,-2.000000 6.000000-6,-4.000000 5.000000-5,-3.000000 7.000000-7,-2.000000 13.000000-5,-4.000000 17.000000-4,-3.000000 19.000000-4,-3.000000 19.000000-5,-5.000000 8.000000-1,-5.000000 1.000000 0,-7.000000-1.000000 2,-6.000000 1.000000 0,-1.000000 10.000000 1,2.000000 22.000000 2,4.000000 21.000000 2,3.000000 22.000000 1,-1.000000 6.000000 2,-2.000000-9.000000 2,-3.000000-10.000000 4,-4.000000-8.000000 2,-2.000000-10.000000 1,-4.000000-10.000000-2,-3.000000-8.000000 0,-2.000000-9.000000-1,-3.000000-2.000000-2,1.000000 6.000000-3,0.000000 6.000000-3,-1.000000 6.000000-4,1.000000-6.000000-3,0.000000-18.000000-6,0.000000-18.000000-6,-1.000000-19.000000-6,0.000000-16.000000-3,-4.000000-11.000000-2,-3.000000-13.000000 0,-3.000000-12.000000-1,-3.000000-16.000000 0,-3.000000-18.000000 2,-4.000000-18.000000 2,-2.000000-19.000000 2,-2.000000-13.000000 3,1.000000-10.000000 5,-1.000000-9.000000 4,0.000000-9.000000 5,-3.000000-9.000000 3,-6.000000-9.000000 1,-6.000000-10.000000 2,-6.000000-9.000000 2,2.000000 3.000000 0,14.000000 16.000000 1,11.000000 15.000000 0,12.000000 15.000000 1,9.000000 17.000000 2,2.000000 18.000000 4,3.000000 19.000000 4,4.000000 18.000000 5,7.000000 13.000000 4,12.000000 6.000000 5,13.000000 5.000000 5,12.000000 7.000000 5,8.000000 6.000000-1,2.000000 7.000000-4,4.000000 5.000000-6,3.000000 6.000000-4,-3.000000 5.000000-6,-10.000000 4.000000-4,-9.000000 2.000000-6,-8.000000 3.000000-5,-11.000000 3.000000-4,-8.000000 4.000000-2,-9.000000 2.000000-4,-10.000000 4.000000-2,-9.000000 1.000000-1,-9.000000 0.000000 0,-9.000000 0.000000-1,-10.000000 0.000000 1,-4.000000-3.000000 1,0.000000-6.000000 5,0.000000-6.000000 3,0.000000-7.000000 5,5.000000-2.000000 4,8.000000-1.000000 6,10.000000 1.000000 6,9.000000-1.000000 6,10.000000-1.000000 0,8.000000-3.000000-4,10.000000-3.000000-5,9.000000-3.000000-5,6.000000-3.000000-3,3.000000-4.000000-1,3.000000-2.000000-1,4.000000-3.000000-1,4.000000-1.000000-3,6.000000 4.000000-3,6.000000 2.000000-4,6.000000 4.000000-3,0.000000 0.000000-1,-6.000000-3.000000 1,-6.000000-4.000000 3,-6.000000-2.000000 0,-15.000000 1.000000 3,-25.000000 6.000000 0,-25.000000 6.000000 2,-24.000000 7.000000 1,-21.000000 5.000000-1,-19.000000 7.000000 0,-19.000000 6.000000-2,-17.000000 6.000000-1,-12.000000 5.000000 0,-2.000000 2.000000 2,-4.000000 4.000000 1,-3.000000 3.000000 2,5.000000-2.000000 2,12.000000-6.000000 0,13.000000-6.000000 1,12.000000-6.000000 1,15.000000-6.000000-1,18.000000-7.000000 0,19.000000-5.000000-1,18.000000-7.000000-1,19.000000-4.000000 2,18.000000-3.000000 5,18.000000-4.000000 3,19.000000-2.000000 5,14.000000-2.000000 1,9.000000 0.000000-1,9.000000 0.000000-1,9.000000 0.000000-2,-1.000000 0.000000-1,-13.000000 0.000000-1,-11.000000 0.000000-1,-13.000000 0.000000 0,12.000000-2.000000-1,37.000000-2.000000 1,37.000000-4.000000 1,36.000000-3.000000 1,18.000000-4.000000 1,-4.000000-7.000000 0,-3.000000-5.000000 0,-2.000000-7.000000 1,-6.000000-4.000000-2,-5.000000-4.000000-2,-7.000000-2.000000-2,-5.000000-4.000000-3,-16.000000 1.000000-4,-25.000000 2.000000-8,-24.000000 4.000000-8,-25.000000 3.000000-7,-13.000000 2.000000-7,-4.000000 4.000000-5,-2.000000 3.000000-5,-4.000000 3.000000-5</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57"/>
    </inkml:context>
    <inkml:brush xml:id="br0">
      <inkml:brushProperty name="width" value="0.0385562181472778" units="cm"/>
      <inkml:brushProperty name="height" value="0.0385562181472778" units="cm"/>
      <inkml:brushProperty name="color" value="#F2385B"/>
      <inkml:brushProperty name="ignorePressure" value="0"/>
    </inkml:brush>
  </inkml:definitions>
  <inkml:trace contextRef="#ctx0" brushRef="#br0">83739.000000 19775.000000 570,'117.000000'48.000000'0,"-13.000000"-4.000000"0 ,-12.000000-2.000000-1,-12.000000-4.000000 1,-11.000000 0.000000 2,-10.000000 4.000000 7,-8.000000 2.000000 7,-10.000000 4.000000 6,-7.000000-1.000000-2,-6.000000-2.000000-13,-7.000000-4.000000-12,-5.000000-2.000000-12,-10.000000-1.000000-6,-12.000000 3.000000-3,-13.000000 4.000000 0,-11.000000 2.000000-3,-13.000000 5.000000 3,-13.000000 7.000000 6,-11.000000 5.000000 5,-13.000000 7.000000 6,-6.000000 2.000000 5,0.000000 1.000000 4,1.000000-1.000000 2,-1.000000 1.000000 5,4.000000-3.000000 2,10.000000-7.000000 3,9.000000-6.000000 2,10.000000-6.000000 4,8.000000-1.000000 0,10.000000 3.000000 1,9.000000 2.000000 1,9.000000 4.000000-1,8.000000 2.000000 1,6.000000-1.000000-2,6.000000 0.000000 0,6.000000 1.000000-1,5.000000 0.000000-3,3.000000 4.000000-2,3.000000 3.000000-5,3.000000 3.000000-2,3.000000 4.000000-2,3.000000 2.000000 0,3.000000 3.000000 1,3.000000 3.000000 1,2.000000-2.000000-1,0.000000-10.000000 0,0.000000-9.000000-1,0.000000-10.000000-1,-1.000000-8.000000-2,1.000000-10.000000-5,0.000000-9.000000-4,0.000000-9.000000-6,0.000000-11.000000-1,-1.000000-12.000000 0,1.000000-12.000000 2,0.000000-13.000000 0,1.000000-17.000000 0,4.000000-21.000000-2,2.000000-21.000000-2,4.000000-22.000000-3,-2.000000-8.000000 2,-6.000000 7.000000 4,-7.000000 6.000000 5,-5.000000 5.000000 5,-2.000000 9.000000 4,3.000000 8.000000 6,3.000000 10.000000 5,4.000000 9.000000 6,-1.000000 14.000000 5,-3.000000 18.000000 7,-3.000000 19.000000 5,-3.000000 18.000000 7,-3.000000 16.000000-2,-3.000000 11.000000-8,-3.000000 13.000000-8,-3.000000 12.000000-9,-2.000000 8.000000-6,0.000000 3.000000-4,1.000000 3.000000-6,-1.000000 3.000000-3,2.000000-4.000000-8,3.000000-13.000000-8,3.000000-12.000000-9,3.000000-12.000000-9,3.000000-19.000000-2,3.000000-24.000000 4,3.000000-25.000000 4,3.000000-25.000000 4,4.000000-14.000000 5,2.000000-7.000000 5,4.000000-6.000000 6,2.000000-6.000000 4,2.000000-3.000000 5,0.000000 0.000000 1,0.000000 0.000000 1,0.000000-1.000000 2,-1.000000 4.000000 4,-4.000000 6.000000 5,-2.000000 7.000000 6,-4.000000 5.000000 5,-3.000000 8.000000 4,-2.000000 9.000000 2,-4.000000 9.000000 2,-3.000000 10.000000 3,0.000000 17.000000 2,3.000000 24.000000 1,3.000000 24.000000 0,4.000000 25.000000 2,-4.000000 19.000000-2,-9.000000 11.000000-4,-10.000000 13.000000-6,-8.000000 13.000000-5,-5.000000-3.000000-3,0.000000-14.000000-1,0.000000-16.000000-3,0.000000-15.000000-2,-1.000000 9.000000-1,-4.000000 33.000000 3,-3.000000 35.000000 0,-2.000000 33.000000 3,-6.000000 17.000000-1,-5.000000 0.000000-1,-7.000000 0.000000 0,-6.000000 0.000000-2,2.000000-12.000000-1,9.000000-25.000000 0,9.000000-24.000000-1,10.000000-25.000000 0,-1.000000 1.000000-5,-9.000000 29.000000-10,-9.000000 26.000000-10,-9.000000 29.000000-9,-2.000000-4.000000-8,7.000000-33.000000-6,5.000000-34.000000-6,7.000000-34.000000-6</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8"/>
    </inkml:context>
    <inkml:brush xml:id="br0">
      <inkml:brushProperty name="width" value="0.0358813442289829" units="cm"/>
      <inkml:brushProperty name="height" value="0.0358813442289829" units="cm"/>
      <inkml:brushProperty name="color" value="#F2385B"/>
      <inkml:brushProperty name="ignorePressure" value="0"/>
    </inkml:brush>
  </inkml:definitions>
  <inkml:trace contextRef="#ctx0" brushRef="#br0">88744.000000 20757.000000 613,'0.000000'-60.000000'2,"0.000000"28.000000"4 ,0.000000 27.000000 5,0.000000 28.000000 4,-6.000000 26.000000 3,-12.000000 25.000000 2,-13.000000 24.000000 1,-12.000000 25.000000 1,-9.000000 16.000000 0,-6.000000 10.000000-4,-7.000000 9.000000-4,-5.000000 9.000000-4,-2.000000-1.000000-3,3.000000-13.000000-1,3.000000-12.000000-4,3.000000-12.000000-1,5.000000-8.000000-2,6.000000-3.000000 2,6.000000-3.000000 0,6.000000-3.000000 1,4.000000-5.000000-2,4.000000-5.000000-4,3.000000-7.000000-3,3.000000-6.000000-4,8.000000-30.000000-4,11.000000-51.000000-2,14.000000-52.000000-4,11.000000-53.000000-2,10.000000-29.000000 0,5.000000-6.000000 3,7.000000-6.000000 3,6.000000-6.000000 3,6.000000-3.000000 2,7.000000 0.000000 2,5.000000 0.000000 2,7.000000-1.000000 1,-1.000000 7.000000 2,-5.000000 12.000000-1,-7.000000 13.000000 0,-6.000000 12.000000 1,-8.000000 15.000000 1,-8.000000 18.000000 4,-10.000000 19.000000 3,-9.000000 18.000000 4,1.000000 5.000000 6,13.000000-9.000000 6,12.000000-10.000000 8,12.000000-8.000000 6,6.000000-3.000000 5,0.000000 7.000000 2,1.000000 6.000000 2,-1.000000 6.000000 2,-3.000000 14.000000-3,-5.000000 22.000000-10,-7.000000 20.000000-8,-7.000000 23.000000-9,-3.000000 19.000000-4,-4.000000 19.000000-1,-3.000000 18.000000 1,-3.000000 18.000000 0,-4.000000 15.000000-3,-7.000000 8.000000-4,-6.000000 10.000000-6,-6.000000 9.000000-5,-3.000000-1.000000-2,0.000000-8.000000 1,0.000000-9.000000 2,0.000000-10.000000 2,0.000000-4.000000 1,0.000000-1.000000 0,0.000000 1.000000 0,0.000000 0.000000 1,0.000000-7.000000 0,0.000000-12.000000-1,0.000000-12.000000-2,0.000000-12.000000-1,-3.000000-12.000000-3,-6.000000-13.000000-4,-6.000000-12.000000-5,-7.000000-13.000000-3,-4.000000-10.000000-6,-3.000000-9.000000-3,-3.000000-9.000000-6,-4.000000-10.000000-4,-2.000000-10.000000 0,-3.000000-13.000000 3,-4.000000-12.000000 5,-2.000000-12.000000 4,-4.000000-10.000000 3,-3.000000-5.000000 5,-2.000000-7.000000 3,-4.000000-6.000000 4,3.000000 5.000000 3,10.000000 15.000000 2,8.000000 16.000000 3,10.000000 15.000000 2,5.000000 5.000000 2,-1.000000-2.000000 0,1.000000-3.000000 1,-1.000000-3.000000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8"/>
    </inkml:context>
    <inkml:brush xml:id="br0">
      <inkml:brushProperty name="width" value="0.0265363827347755" units="cm"/>
      <inkml:brushProperty name="height" value="0.0265363827347755" units="cm"/>
      <inkml:brushProperty name="color" value="#F2385B"/>
      <inkml:brushProperty name="ignorePressure" value="0"/>
    </inkml:brush>
  </inkml:definitions>
  <inkml:trace contextRef="#ctx0" brushRef="#br0">88254.000000 22278.000000 829,'-68.000000'-66.000000'-1,"13.000000"15.000000"1 ,12.000000 16.000000 0,12.000000 15.000000-1,22.000000 8.000000 5,31.000000 0.000000 12,30.000000-1.000000 11,31.000000 1.000000 12,16.000000 0.000000-1,4.000000 0.000000-11,3.000000-1.000000-11,3.000000 1.000000-11,0.000000 0.000000-6,-4.000000-1.000000-1,-2.000000 1.000000-3,-3.000000 0.000000-1,-10.000000 1.000000-8,-15.000000 4.000000-16,-15.000000 2.000000-16,-15.000000 3.000000-15</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9"/>
    </inkml:context>
    <inkml:brush xml:id="br0">
      <inkml:brushProperty name="width" value="0.0346463657915592" units="cm"/>
      <inkml:brushProperty name="height" value="0.0346463657915592" units="cm"/>
      <inkml:brushProperty name="color" value="#F2385B"/>
      <inkml:brushProperty name="ignorePressure" value="0"/>
    </inkml:brush>
  </inkml:definitions>
  <inkml:trace contextRef="#ctx0" brushRef="#br0">61600.000000 10800.000000 634,'53.000000'1.000000'1,"6.000000"4.000000"2 ,7.000000 3.000000 1,6.000000 3.000000 3,6.000000-1.000000 0,6.000000-2.000000 2,7.000000-3.000000 2,6.000000-3.000000 0,-4.000000-1.000000 0,-11.000000 4.000000-4,-14.000000 3.000000-3,-11.000000 3.000000-4,-15.000000 6.000000 0,-16.000000 9.000000 0,-15.000000 10.000000 1,-15.000000 10.000000 2,-17.000000 5.000000-1,-15.000000 4.000000-1,-15.000000 3.000000-1,-16.000000 3.000000-3,-8.000000-1.000000 2,0.000000-2.000000 1,0.000000-3.000000 2,0.000000-3.000000 2,1.000000-2.000000 1,4.000000 0.000000-2,3.000000 0.000000 0,3.000000 0.000000-1,6.000000-4.000000-1,9.000000-5.000000 0,10.000000-7.000000 1,10.000000-5.000000-1,13.000000-8.000000-2,19.000000-5.000000-7,19.000000-7.000000-5,19.000000-5.000000-7,12.000000-6.000000-2,6.000000-3.000000 5,7.000000-3.000000 2,6.000000-2.000000 4,1.000000-5.000000 1,-3.000000-2.000000 2,-3.000000-3.000000-1,-2.000000-3.000000 1,-8.000000 1.000000 2,-8.000000 6.000000 2,-10.000000 7.000000 3,-9.000000 6.000000 3,-10.000000 12.000000 3,-9.000000 19.000000 7,-10.000000 19.000000 6,-8.000000 19.000000 7,-9.000000 10.000000 1,-6.000000 4.000000-1,-6.000000 3.000000-2,-6.000000 3.000000-1,-2.000000 6.000000 0,3.000000 9.000000 0,3.000000 10.000000 0,4.000000 10.000000 1,1.000000 7.000000-1,0.000000 6.000000-1,0.000000 7.000000-2,0.000000 6.000000-1,3.000000 4.000000-3,6.000000 4.000000-1,7.000000 3.000000-4,6.000000 3.000000-2,3.000000-7.000000-1,0.000000-15.000000-1,0.000000-15.000000 1,0.000000-16.000000 0,0.000000-16.000000-2,0.000000-16.000000-3,0.000000-15.000000-5,0.000000-15.000000-3,1.000000-7.000000-2,4.000000 3.000000-2,3.000000 3.000000-1,3.000000 4.000000-2,1.000000-9.000000-2,1.000000-18.000000-4,-1.000000-19.000000-3,1.000000-18.000000-3,-3.000000-23.000000-3,-2.000000-24.000000-2,-3.000000-26.000000 0,-3.000000-24.000000-1,-6.000000-18.000000-1,-5.000000-9.000000 1,-7.000000-10.000000 1,-5.000000-8.000000-1,-1.000000 0.000000 4,6.000000 14.000000 5,7.000000 11.000000 6,6.000000 14.000000 5,3.000000 10.000000 4,0.000000 9.000000 4,0.000000 10.000000 4,0.000000 10.000000 3,3.000000 7.000000 2,6.000000 6.000000 2,7.000000 7.000000 1,6.000000 6.000000 0,6.000000-1.000000 3,6.000000-5.000000 2,7.000000-7.000000 2,6.000000-5.000000 2,4.000000-1.000000 1,4.000000 6.000000 0,3.000000 7.000000-1,3.000000 6.000000 0,1.000000 4.000000-1,1.000000 4.000000-2,-1.000000 3.000000 0,1.000000 3.000000-2,-3.000000 6.000000 0,-2.000000 9.000000-2,-3.000000 10.000000 0,-3.000000 10.000000-1,-6.000000 8.000000 0,-5.000000 10.000000-1,-7.000000 10.000000 0,-5.000000 9.000000-1,-4.000000 6.000000 1,0.000000 3.000000-1,0.000000 3.000000 2,0.000000 4.000000 0,-4.000000 4.000000 0,-5.000000 6.000000-1,-7.000000 7.000000 1,-5.000000 6.000000-1,-3.000000 6.000000 0,4.000000 6.000000 1,3.000000 7.000000 0,3.000000 6.000000 1,-1.000000 7.000000 0,-2.000000 10.000000-2,-3.000000 10.000000-2,-3.000000 9.000000-2,-1.000000 4.000000-1,4.000000 1.000000-1,3.000000-1.000000-1,3.000000 1.000000 0,-1.000000-6.000000-3,-2.000000-8.000000-1,-3.000000-10.000000-3,-3.000000-9.000000-2,-2.000000-12.000000-2,0.000000-11.000000-1,0.000000-14.000000 0,0.000000-11.000000-2,-11.000000-28.000000-7,-22.000000-40.000000-14,-22.000000-40.000000-15,-21.000000-41.000000-14,-6.000000-15.000000-2,14.000000 14.000000 11,11.000000 11.000000 10,14.000000 14.000000 10,7.000000 7.000000 8,3.000000 3.000000 4,3.000000 3.000000 4,4.000000 4.000000 4</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0:58"/>
    </inkml:context>
    <inkml:brush xml:id="br0">
      <inkml:brushProperty name="width" value="0.0291055664420128" units="cm"/>
      <inkml:brushProperty name="height" value="0.0291055664420128" units="cm"/>
      <inkml:brushProperty name="color" value="#F2385B"/>
      <inkml:brushProperty name="ignorePressure" value="0"/>
    </inkml:brush>
  </inkml:definitions>
  <inkml:trace contextRef="#ctx0" brushRef="#br0">90462.000000 20855.000000 755,'31.000000'-45.000000'28,"11.000000"10.000000"1 ,14.000000 9.000000 2,11.000000 9.000000 2,10.000000 5.000000-2,6.000000 0.000000-3,6.000000-1.000000-4,6.000000 1.000000-4,1.000000 1.000000-6,-2.000000 4.000000-7,-4.000000 2.000000-9,-2.000000 4.000000-8,-7.000000-1.000000-4,-9.000000-3.000000-1,-9.000000-2.000000-2,-9.000000-4.000000-1,-8.000000-1.000000-5,-7.000000-1.000000-10,-5.000000 1.000000-8,-6.000000 0.000000-9</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8"/>
    </inkml:context>
    <inkml:brush xml:id="br0">
      <inkml:brushProperty name="width" value="0.0283098705112934" units="cm"/>
      <inkml:brushProperty name="height" value="0.0283098705112934" units="cm"/>
      <inkml:brushProperty name="color" value="#F2385B"/>
      <inkml:brushProperty name="ignorePressure" value="0"/>
    </inkml:brush>
  </inkml:definitions>
  <inkml:trace contextRef="#ctx0" brushRef="#br0">91443.000000 20168.000000 777,'-46.000000'4.000000'8,"6.000000"10.000000"10 ,7.000000 9.000000 9,5.000000 9.000000 10,2.000000 11.000000 0,-3.000000 13.000000-8,-3.000000 11.000000-7,-4.000000 13.000000-8,-5.000000 9.000000-5,-10.000000 6.000000-1,-8.000000 6.000000-2,-10.000000 6.000000-1,-5.000000 7.000000-2,0.000000 5.000000-6,1.000000 7.000000-5,-1.000000 6.000000-5,2.000000-2.000000-5,3.000000-8.000000-5,3.000000-10.000000-6,3.000000-10.000000-5,3.000000-7.000000-3,4.000000-6.000000-2,2.000000-6.000000-1,3.000000-6.000000-1</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9"/>
    </inkml:context>
    <inkml:brush xml:id="br0">
      <inkml:brushProperty name="width" value="0.0351440869271755" units="cm"/>
      <inkml:brushProperty name="height" value="0.0351440869271755" units="cm"/>
      <inkml:brushProperty name="color" value="#F2385B"/>
      <inkml:brushProperty name="ignorePressure" value="0"/>
    </inkml:brush>
  </inkml:definitions>
  <inkml:trace contextRef="#ctx0" brushRef="#br0">90707.000000 21640.000000 625,'66.000000'-32.000000'19,"-15.000000"33.000000"4 ,-16.000000 35.000000 5,-15.000000 33.000000 5,-12.000000 23.000000-1,-10.000000 12.000000-8,-9.000000 12.000000-8,-9.000000 13.000000-7,-1.000000-6.000000-6,6.000000-25.000000-2,5.000000-24.000000-2,7.000000-25.000000-3,2.000000-2.000000-2,-4.000000 22.000000-2,-2.000000 22.000000-1,-4.000000 21.000000-1,-1.000000 6.000000-1,-1.000000-9.000000 1,1.000000-10.000000 0,0.000000-8.000000 1,1.000000-31.000000-5,3.000000-53.000000-10,4.000000-51.000000-10,2.000000-53.000000-9,4.000000-30.000000-1,2.000000-10.000000 10,4.000000-8.000000 10,3.000000-10.000000 9,4.000000 2.000000 6,7.000000 11.000000 2,5.000000 14.000000 2,7.000000 11.000000 3,3.000000 14.000000 3,0.000000 16.000000 8,-1.000000 15.000000 6,1.000000 15.000000 8,3.000000 11.000000 5,6.000000 6.000000 4,6.000000 7.000000 5,6.000000 5.000000 5,1.000000 5.000000 0,-7.000000 3.000000-4,-6.000000 3.000000-3,-6.000000 3.000000-3,3.000000 10.000000-4,12.000000 14.000000-4,12.000000 16.000000-5,13.000000 16.000000-3,0.000000 18.000000-3,-13.000000 21.000000 0,-12.000000 22.000000 0,-12.000000 21.000000 0,-9.000000 14.000000-1,-6.000000 6.000000-1,-7.000000 6.000000-2,-5.000000 7.000000-2,-6.000000-2.000000-2,-2.000000-10.000000-3,-3.000000-8.000000-2,-4.000000-10.000000-5,-4.000000-10.000000-2,-6.000000-13.000000-4,-6.000000-12.000000-3,-7.000000-12.000000-4,-6.000000-14.000000-2,-5.000000-16.000000-2,-7.000000-15.000000-2,-6.000000-15.000000-1,-2.000000-15.000000 0,4.000000-16.000000 2,2.000000-15.000000 0,4.000000-15.000000 2,1.000000-19.000000 3,0.000000-21.000000 4,1.000000-22.000000 4,-1.000000-21.000000 4,5.000000-5.000000 4,9.000000 12.000000 2,9.000000 13.000000 4,9.000000 12.000000 2,5.000000 12.000000 2,0.000000 13.000000 1,0.000000 12.000000 1,0.000000 12.000000 1,3.000000 3.000000 1,6.000000-6.000000 2,7.000000-6.000000 1,5.000000-6.000000 2,7.000000 1.000000-2,6.000000 9.000000-8,5.000000 10.000000-6,8.000000 9.000000-8,2.000000 6.000000-10,0.000000 3.000000-15,0.000000 3.000000-14,0.000000 3.000000-15</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0:59"/>
    </inkml:context>
    <inkml:brush xml:id="br0">
      <inkml:brushProperty name="width" value="0.0407384447753429" units="cm"/>
      <inkml:brushProperty name="height" value="0.0407384447753429" units="cm"/>
      <inkml:brushProperty name="color" value="#F2385B"/>
      <inkml:brushProperty name="ignorePressure" value="0"/>
    </inkml:brush>
  </inkml:definitions>
  <inkml:trace contextRef="#ctx0" brushRef="#br0">93701.000000 21395.000000 540,'-68.000000'115.000000'36,"13.000000"-16.000000"-3 ,12.000000-14.000000-4,12.000000-16.000000-3,7.000000-5.000000-4,-1.000000 7.000000-2,1.000000 5.000000-2,-1.000000 7.000000-3,1.000000 0.000000-1,-1.000000-6.000000 1,1.000000-7.000000-1,-1.000000-5.000000 0,11.000000-29.000000-8,22.000000-48.000000-14,21.000000-49.000000-15,22.000000-50.000000-15,13.000000-21.000000-4,7.000000 7.000000 8,5.000000 5.000000 8,7.000000 7.000000 7,0.000000 10.000000 6,-7.000000 15.000000 4,-5.000000 16.000000 3,-7.000000 16.000000 5,-5.000000 11.000000 1,-7.000000 10.000000-1,-6.000000 9.000000 0,-6.000000 9.000000-1,-5.000000 9.000000 9,-3.000000 10.000000 17,-3.000000 9.000000 17,-3.000000 8.000000 17,-3.000000 12.000000 3,-3.000000 12.000000-10,-3.000000 12.000000-11,-3.000000 13.000000-11,-3.000000 10.000000-7,-4.000000 9.000000-5,-2.000000 10.000000-3,-3.000000 9.000000-5,-4.000000 3.000000-2,-3.000000-4.000000 2,-2.000000-2.000000 2,-4.000000-3.000000 0,0.000000-7.000000-3,4.000000-8.000000-6,2.000000-10.000000-8,4.000000-9.000000-7,7.000000-11.000000-11,12.000000-12.000000-14,13.000000-12.000000-14,12.000000-13.000000-15,7.000000-16.000000-4,4.000000-22.000000 7,3.000000-22.000000 8,2.000000-21.000000 6,-2.000000-4.000000 8,-9.000000 12.000000 9,-10.000000 12.000000 8,-9.000000 12.000000 9</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1:00"/>
    </inkml:context>
    <inkml:brush xml:id="br0">
      <inkml:brushProperty name="width" value="0.0294286217540503" units="cm"/>
      <inkml:brushProperty name="height" value="0.0294286217540503" units="cm"/>
      <inkml:brushProperty name="color" value="#F2385B"/>
      <inkml:brushProperty name="ignorePressure" value="0"/>
    </inkml:brush>
  </inkml:definitions>
  <inkml:trace contextRef="#ctx0" brushRef="#br0">95762.000000 21395.000000 747,'-33.000000'43.000000'-53,"35.000000"-13.000000"39 ,33.000000-11.000000 39,34.000000-13.000000 38,17.000000-6.000000 12,0.000000 0.000000-17,0.000000 0.000000-18,0.000000 0.000000-17,-2.000000-2.000000-10,-3.000000-2.000000-2,-2.000000-4.000000-4,-4.000000-3.000000-2,-3.000000-1.000000-6,-3.000000 0.000000-8,-3.000000-1.000000-6,-3.000000 1.000000-9,-5.000000-2.000000-8,-6.000000-3.000000-9,-6.000000-2.000000-11,-6.000000-4.000000-9</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1:00"/>
    </inkml:context>
    <inkml:brush xml:id="br0">
      <inkml:brushProperty name="width" value="0.0383171029388905" units="cm"/>
      <inkml:brushProperty name="height" value="0.0383171029388905" units="cm"/>
      <inkml:brushProperty name="color" value="#F2385B"/>
      <inkml:brushProperty name="ignorePressure" value="0"/>
    </inkml:brush>
  </inkml:definitions>
  <inkml:trace contextRef="#ctx0" brushRef="#br0">97823.000000 20708.000000 574,'-22.000000'124.000000'80,"7.000000"3.000000"-15 ,6.000000 3.000000-15,6.000000 4.000000-14,-1.000000 2.000000-7,-5.000000 4.000000 3,-6.000000 3.000000 4,-7.000000 2.000000 1,-4.000000 1.000000-4,-3.000000-4.000000-13,-3.000000-2.000000-13,-3.000000-3.000000-12,-1.000000-9.000000-7,4.000000-11.000000-1,3.000000-13.000000-1,3.000000-12.000000-1,5.000000-12.000000-3,5.000000-13.000000-4,7.000000-11.000000-5,6.000000-13.000000-4,0.000000-5.000000-7,-6.000000 3.000000-9,-7.000000 4.000000-8,-5.000000 2.000000-9</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1:01"/>
    </inkml:context>
    <inkml:brush xml:id="br0">
      <inkml:brushProperty name="width" value="0.0345902219414711" units="cm"/>
      <inkml:brushProperty name="height" value="0.0345902219414711" units="cm"/>
      <inkml:brushProperty name="color" value="#F2385B"/>
      <inkml:brushProperty name="ignorePressure" value="0"/>
    </inkml:brush>
  </inkml:definitions>
  <inkml:trace contextRef="#ctx0" brushRef="#br0">89431.000000 24781.000000 636,'-66.000000'69.000000'3,"16.000000"-10.000000"8 ,15.000000-8.000000 6,15.000000-10.000000 8,12.000000-5.000000 0,10.000000-4.000000-7,8.000000-3.000000-6,10.000000-3.000000-7,6.000000-3.000000-3,3.000000-3.000000-1,4.000000-3.000000 0,2.000000-3.000000 0,5.000000-4.000000-1,6.000000-2.000000 1,6.000000-3.000000-1,6.000000-4.000000 0,0.000000-1.000000 0,-5.000000 0.000000 0,-7.000000 0.000000 1,-7.000000 0.000000 0,6.000000 0.000000 3,15.000000 0.000000 3,15.000000 0.000000 4,15.000000 0.000000 5,-5.000000 11.000000 2,-29.000000 21.000000 4,-26.000000 22.000000 3,-29.000000 21.000000 3,-24.000000 15.000000-1,-21.000000 10.000000-4,-22.000000 9.000000-4,-22.000000 9.000000-4,-10.000000 3.000000-4,0.000000-3.000000-3,0.000000-3.000000-4,0.000000-3.000000-2,7.000000-11.000000-4,16.000000-18.000000 0,15.000000-18.000000-1,16.000000-19.000000-2,-2.000000 1.000000 0,-19.000000 22.000000 0,-17.000000 22.000000 1,-20.000000 21.000000-1,3.000000 1.000000 1,20.000000-18.000000 0,23.000000-18.000000-1,20.000000-19.000000 0,4.000000-3.000000 1,-15.000000 13.000000-1,-16.000000 12.000000 0,-15.000000 12.000000 0,-1.000000-4.000000 0,17.000000-17.000000 0,14.000000-19.000000 0,16.000000-18.000000 0,4.000000-5.000000-1,-6.000000 9.000000 0,-5.000000 10.000000-2,-7.000000 9.000000 0,6.000000-17.000000-7,18.000000-44.000000-14,19.000000-42.000000-13,19.000000-43.000000-14,11.000000-29.000000-2,7.000000-15.000000 8,6.000000-16.000000 10,6.000000-15.000000 8,3.000000-5.000000 8,0.000000 7.000000 5,0.000000 6.000000 6,0.000000 5.000000 5,-1.000000 10.000000 3,-4.000000 12.000000 3,-3.000000 13.000000 3,-2.000000 12.000000 2,-2.000000 15.000000-1,-1.000000 18.000000-1,1.000000 19.000000-2,0.000000 18.000000-2,-2.000000 13.000000 3,-3.000000 5.000000 10,-2.000000 7.000000 9,-4.000000 6.000000 9,4.000000 2.000000 8,13.000000-4.000000 4,12.000000-3.000000 5,13.000000-2.000000 5,12.000000 3.000000-1,12.000000 14.000000-7,12.000000 11.000000-6,13.000000 13.000000-7,4.000000 7.000000-6,-3.000000 3.000000-5,-3.000000 4.000000-5,-3.000000 2.000000-6,-7.000000 2.000000-1,-8.000000 1.000000 0,-9.000000-1.000000 1,-10.000000 0.000000 1,-8.000000-2.000000-4,-5.000000-2.000000-11,-7.000000-4.000000-11,-6.000000-3.000000-11,-17.000000 2.000000-7,-27.000000 6.000000-7,-28.000000 6.000000-5,-27.000000 7.000000-6,-24.000000 2.000000 0,-18.000000 0.000000 8,-18.000000 1.000000 7,-19.000000-1.000000 8,-7.000000-1.000000 6,2.000000-3.000000 5,4.000000-4.000000 6,3.000000-2.000000 6,10.000000-7.000000 3,19.000000-8.000000 1,19.000000-10.000000 1,17.000000-9.000000 2</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1:02"/>
    </inkml:context>
    <inkml:brush xml:id="br0">
      <inkml:brushProperty name="width" value="0.0357330814003944" units="cm"/>
      <inkml:brushProperty name="height" value="0.0357330814003944" units="cm"/>
      <inkml:brushProperty name="color" value="#F2385B"/>
      <inkml:brushProperty name="ignorePressure" value="0"/>
    </inkml:brush>
  </inkml:definitions>
  <inkml:trace contextRef="#ctx0" brushRef="#br0">88793.000000 27332.000000 615,'-101.000000'42.000000'-16,"43.000000"-16.000000"11 ,43.000000-16.000000 11,42.000000-14.000000 11,30.000000-11.000000 6,15.000000-7.000000-1,15.000000-6.000000-1,16.000000-5.000000 0,8.000000-3.000000-3,-1.000000 4.000000-3,0.000000 3.000000-3,1.000000 3.000000-3,4.000000 3.000000 0,9.000000 3.000000 1,9.000000 3.000000 3,10.000000 3.000000 3,-8.000000 4.000000-2,-25.000000 2.000000-5,-24.000000 3.000000-4,-24.000000 4.000000-5,-26.000000 1.000000-11,-23.000000 0.000000-18,-26.000000 0.000000-17,-23.000000 0.000000-18,-10.000000-3.000000 0,6.000000-6.000000 18,6.000000-7.000000 18,6.000000-5.000000 17,5.000000-4.000000 15,4.000000 1.000000 12,2.000000-1.000000 11,3.000000 1.000000 12,3.000000 8.000000 2,3.000000 19.000000-8,4.000000 19.000000-7,2.000000 18.000000-8,2.000000 16.000000-6,0.000000 17.000000-3,0.000000 14.000000-3,0.000000 16.000000-5,0.000000 10.000000-1,0.000000 7.000000 0,0.000000 6.000000 0,0.000000 5.000000 0,0.000000 3.000000 1,0.000000-4.000000 0,0.000000-3.000000 1,0.000000-2.000000 0,0.000000-6.000000 0,0.000000-5.000000-3,0.000000-7.000000-2,0.000000-6.000000-3,-1.000000-7.000000-2,-4.000000-10.000000-3,-3.000000-9.000000-3,-2.000000-9.000000-2,-4.000000-12.000000-1,-3.000000-16.000000 1,-3.000000-15.000000 1,-3.000000-15.000000 1,-3.000000-19.000000 2,-3.000000-21.000000 1,-3.000000-22.000000 2,-4.000000-21.000000 1,0.000000-12.000000 2,-1.000000-4.000000 3,0.000000-2.000000 2,0.000000-4.000000 1,5.000000 2.000000 2,9.000000 6.000000 1,9.000000 6.000000-1,10.000000 7.000000 1,7.000000 7.000000 2,6.000000 9.000000 4,6.000000 9.000000 5,7.000000 10.000000 5,7.000000 6.000000 0,9.000000 2.000000-2,10.000000 4.000000-1,8.000000 3.000000-3,10.000000-3.000000-2,10.000000-9.000000-4,8.000000-10.000000-3,9.000000-9.000000-3,4.000000-1.000000-2,-3.000000 6.000000-3,-4.000000 6.000000-1,-3.000000 6.000000-3,-2.000000 5.000000-3,-4.000000 3.000000-4,-3.000000 3.000000-3,-3.000000 2.000000-4,1.000000 3.000000-1,2.000000-1.000000 4,3.000000 1.000000 3,3.000000-1.000000 3,4.000000 1.000000 5,2.000000-1.000000 5,4.000000 1.000000 6,2.000000-1.000000 5,3.000000-1.000000 6,-1.000000-3.000000 4,0.000000-3.000000 4,0.000000-4.000000 5,2.000000-2.000000 1,2.000000-3.000000-3,4.000000-4.000000-2,3.000000-2.000000-3,0.000000-1.000000 0,-3.000000 4.000000 1,-4.000000 2.000000 2,-2.000000 4.000000 2,-6.000000 6.000000-1,-10.000000 9.000000-2,-9.000000 9.000000-2,-9.000000 9.000000-2,-9.000000 10.000000-3,-10.000000 9.000000-3,-8.000000 9.000000-3,-10.000000 9.000000-2,-8.000000 6.000000-3,-5.000000 4.000000 0,-7.000000 2.000000-2,-6.000000 4.000000 0,-8.000000 2.000000-2,-8.000000 4.000000-2,-10.000000 3.000000-3,-10.000000 3.000000-2,-8.000000 7.000000-3,-10.000000 13.000000-3,-8.000000 12.000000-3,-10.000000 12.000000-2,-2.000000-1.000000-2,7.000000-16.000000-1,5.000000-15.000000 0,7.000000-15.000000-2,5.000000-14.000000 0,2.000000-12.000000-2,4.000000-13.000000-1,2.000000-12.000000-2,6.000000-13.000000-2,5.000000-16.000000-2,7.000000-16.000000-1,5.000000-15.000000-1,6.000000-2.000000 1,2.000000 8.000000 6,3.000000 10.000000 6,4.000000 9.000000 6,-1.000000 3.000000 3,-2.000000-3.000000 2,-4.000000-4.000000 3,-3.000000-2.000000 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19:51:02"/>
    </inkml:context>
    <inkml:brush xml:id="br0">
      <inkml:brushProperty name="width" value="0.0328799113631248" units="cm"/>
      <inkml:brushProperty name="height" value="0.0328799113631248" units="cm"/>
      <inkml:brushProperty name="color" value="#F2385B"/>
      <inkml:brushProperty name="ignorePressure" value="0"/>
    </inkml:brush>
  </inkml:definitions>
  <inkml:trace contextRef="#ctx0" brushRef="#br0">92572.000000 26694.000000 669,'21.000000'-67.000000'3,"-5.000000"12.000000"11 ,-7.000000 12.000000 13,-6.000000 12.000000 12,-3.000000 17.000000 3,0.000000 22.000000-4,0.000000 21.000000-5,0.000000 22.000000-5,-2.000000 13.000000-3,-2.000000 7.000000-4,-4.000000 5.000000-3,-3.000000 7.000000-2,-1.000000 4.000000-4,0.000000 4.000000-4,0.000000 2.000000-3,-1.000000 4.000000-3,1.000000-5.000000-6,0.000000-12.000000-5,0.000000-13.000000-6,-1.000000-11.000000-6,0.000000-9.000000-2,-4.000000-2.000000 3,-3.000000-4.000000 1,-3.000000-3.000000 3,-3.000000-6.000000-5,-3.000000-9.000000-14,-4.000000-9.000000-13,-2.000000-9.000000-12</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20:51:02"/>
    </inkml:context>
    <inkml:brush xml:id="br0">
      <inkml:brushProperty name="width" value="0.0407727137207985" units="cm"/>
      <inkml:brushProperty name="height" value="0.0407727137207985" units="cm"/>
      <inkml:brushProperty name="color" value="#F2385B"/>
      <inkml:brushProperty name="ignorePressure" value="0"/>
    </inkml:brush>
  </inkml:definitions>
  <inkml:trace contextRef="#ctx0" brushRef="#br0">91689.000000 26743.000000 539,'21.000000'137.000000'62,"-6.000000"-22.000000"-15 ,-5.000000-22.000000-13,-7.000000-21.000000-13,-6.000000-4.000000-9,-7.000000 12.000000-4,-5.000000 12.000000-4,-6.000000 12.000000-3,-7.000000 0.000000-1,-6.000000-12.000000 2,-6.000000-12.000000 3,-6.000000-13.000000 1,-4.000000-7.000000-2,-4.000000-3.000000-10,-3.000000-3.000000-7,-2.000000-4.000000-10,0.000000-1.000000 0,7.000000 0.000000 6,6.000000 1.000000 6,6.000000-1.000000 6,11.000000-3.000000 7,15.000000-7.000000 5,16.000000-5.000000 6,15.000000-6.000000 5,18.000000-1.000000 4,22.000000 7.000000 2,21.000000 6.000000 2,22.000000 6.000000 2,13.000000 2.000000 0,7.000000-4.000000-2,6.000000-3.000000-1,5.000000-2.000000-2,6.000000-2.000000-1,2.000000-1.000000-1,4.000000 1.000000-2,3.000000 0.000000 0,-2.000000-2.000000-4,-6.000000-3.000000-5,-6.000000-2.000000-5,-7.000000-4.000000-7,-5.000000-5.000000-8,-6.000000-6.000000-12,-7.000000-5.000000-13,-6.000000-7.000000-12,-10.000000-5.000000-9,-16.000000-2.000000-5,-15.000000-4.000000-6,-16.000000-3.000000-4</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9"/>
    </inkml:context>
    <inkml:brush xml:id="br0">
      <inkml:brushProperty name="width" value="0.0257349032908678" units="cm"/>
      <inkml:brushProperty name="height" value="0.0257349032908678" units="cm"/>
      <inkml:brushProperty name="color" value="#F2385B"/>
      <inkml:brushProperty name="ignorePressure" value="0"/>
    </inkml:brush>
  </inkml:definitions>
  <inkml:trace contextRef="#ctx0" brushRef="#br0">62150.000000 13050.000000 854,'6.000000'-46.000000'-42,"13.000000"10.000000"16 ,12.000000 10.000000 16,13.000000 9.000000 15,7.000000 6.000000 7,4.000000 3.000000-4,3.000000 3.000000-3,3.000000 4.000000-3,-1.000000 1.000000-2,-2.000000 0.000000 2,-3.000000 0.000000 1,-3.000000 0.000000 2,-7.000000 3.000000 3,-9.000000 6.000000 4,-10.000000 7.000000 5,-8.000000 6.000000 5,-12.000000 9.000000 1,-12.000000 13.000000-2,-13.000000 12.000000-2,-12.000000 13.000000-2,-10.000000 6.000000-3,-6.000000 0.000000-2,-6.000000 0.000000-4,-6.000000 0.000000-2,-2.000000-4.000000-4,3.000000-5.000000-2,3.000000-7.000000-4,4.000000-5.000000-3,4.000000-9.000000-2,6.000000-9.000000-2,7.000000-10.000000-1,6.000000-8.000000-2,12.000000-8.000000-2,19.000000-2.000000-2,19.000000-3.000000-1,19.000000-3.000000-1,12.000000-7.000000 2,6.000000-9.000000 5,7.000000-10.000000 7,6.000000-8.000000 7,1.000000-4.000000 2,-3.000000 3.000000 0,-3.000000 3.000000 1,-2.000000 4.000000-1,-8.000000 1.000000 0,-8.000000 0.000000-1,-10.000000 0.000000 0,-9.000000 0.000000-2,-7.000000 0.000000 0,-3.000000 0.000000 1,-3.000000 0.000000 1,-2.000000 0.000000 0,-8.000000 0.000000-3,-8.000000 0.000000-9,-10.000000 0.000000-8,-9.000000 0.000000-8,-7.000000 0.000000-4,-3.000000 0.000000 4,-3.000000 0.000000 3,-2.000000 0.000000 3,-5.000000-2.000000 3,-2.000000-3.000000 4,-3.000000-3.000000 3,-3.000000-2.000000 4,1.000000 2.000000 5,6.000000 9.000000 4,7.000000 10.000000 4,6.000000 10.000000 5,6.000000 7.000000 3,6.000000 6.000000 4,7.000000 7.000000 4,6.000000 6.000000 3,6.000000 6.000000 3,6.000000 6.000000-1,7.000000 7.000000 1,6.000000 6.000000 1,-1.000000 3.000000-3,-5.000000 0.000000-3,-7.000000 0.000000-4,-5.000000 0.000000-4,-3.000000 9.000000-5,4.000000 19.000000-5,3.000000 19.000000-6,3.000000 19.000000-5,-2.000000-1.000000-2,-6.000000-18.000000 2,-6.000000-19.000000 2,-6.000000-18.000000 1,-6.000000-14.000000-3,-2.000000-5.000000-10,-3.000000-7.000000-9,-3.000000-5.000000-10,-2.000000-8.000000-4,0.000000-5.000000 2,0.000000-7.000000 1,0.000000-5.000000 3</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0"/>
    </inkml:context>
    <inkml:brush xml:id="br0">
      <inkml:brushProperty name="width" value="0.0287838019430637" units="cm"/>
      <inkml:brushProperty name="height" value="0.0287838019430637" units="cm"/>
      <inkml:brushProperty name="color" value="#F2385B"/>
      <inkml:brushProperty name="ignorePressure" value="0"/>
    </inkml:brush>
  </inkml:definitions>
  <inkml:trace contextRef="#ctx0" brushRef="#br0">36600.000000 46250.000000 764,'-71.000000'0.000000'-3,"10.000000"0.000000"-5 ,10.000000 0.000000-5,9.000000 0.000000-6,1.000000 4.000000 4,-6.000000 10.000000 11,-6.000000 10.000000 12,-6.000000 9.000000 11,-4.000000 10.000000 6,1.000000 14.000000 1,-1.000000 11.000000 0,1.000000 14.000000 1,1.000000 3.000000-1,3.000000-2.000000-4,3.000000-3.000000-3,4.000000-3.000000-4,2.000000 5.000000-2,4.000000 17.000000-1,3.000000 15.000000-2,3.000000 16.000000 0,4.000000-2.000000-2,7.000000-19.000000 0,6.000000-18.000000-1,7.000000-19.000000 0,4.000000-13.000000-2,3.000000-6.000000-1,3.000000-6.000000-3,4.000000-6.000000-3,5.000000 1.000000-1,10.000000 9.000000-3,10.000000 10.000000-1,9.000000 10.000000-3,9.000000-3.000000-1,9.000000-11.000000 0,10.000000-14.000000-2,10.000000-11.000000 0,7.000000-14.000000 1,6.000000-11.000000 0,7.000000-14.000000 1,6.000000-11.000000 1,3.000000-9.000000-4,0.000000-3.000000-8,0.000000-3.000000-8,0.000000-2.000000-8,-7.000000-5.000000-3,-11.000000-2.000000 6,-14.000000-3.000000 5,-11.000000-3.000000 6,-12.000000 2.000000 4,-9.000000 10.000000 4,-10.000000 10.000000 5,-8.000000 9.000000 5</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0"/>
    </inkml:context>
    <inkml:brush xml:id="br0">
      <inkml:brushProperty name="width" value="0.0309140551835299" units="cm"/>
      <inkml:brushProperty name="height" value="0.0309140551835299" units="cm"/>
      <inkml:brushProperty name="color" value="#F2385B"/>
      <inkml:brushProperty name="ignorePressure" value="0"/>
    </inkml:brush>
  </inkml:definitions>
  <inkml:trace contextRef="#ctx0" brushRef="#br0">36900.000000 47500.000000 711,'71.000000'-19.000000'3,"-5.000000"13.000000"7 ,-7.000000 12.000000 5,-5.000000 13.000000 7,-4.000000 10.000000 3,0.000000 10.000000-2,0.000000 10.000000-1,0.000000 9.000000-2,0.000000 6.000000-2,0.000000 3.000000-2,0.000000 3.000000-2,0.000000 4.000000-3,-4.000000-1.000000-1,-5.000000-3.000000 2,-7.000000-3.000000 1,-5.000000-2.000000 1,-6.000000-6.000000 0,-3.000000-6.000000-3,-3.000000-6.000000-2,-2.000000-6.000000-3,-6.000000-12.000000-13,-6.000000-15.000000-25,-6.000000-15.000000-25,-6.000000-16.000000-25</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37600.000000 47650.000000 999,'-71.000000'118.000000'-58,"10.000000"-11.000000"11 ,10.000000-14.000000 12,9.000000-11.000000 11,7.000000-14.000000 11,7.000000-11.000000 12,6.000000-14.000000 12,7.000000-11.000000 11,-1.000000-3.000000 5,-6.000000 10.000000-4,-6.000000 10.000000-4,-6.000000 9.000000-3,-1.000000-1.000000-6,7.000000-8.000000-6,6.000000-10.000000-8,7.000000-9.000000-8</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1"/>
    </inkml:context>
    <inkml:brush xml:id="br0">
      <inkml:brushProperty name="width" value="0.0267490148544312" units="cm"/>
      <inkml:brushProperty name="height" value="0.0267490148544312" units="cm"/>
      <inkml:brushProperty name="color" value="#F2385B"/>
      <inkml:brushProperty name="ignorePressure" value="0"/>
    </inkml:brush>
  </inkml:definitions>
  <inkml:trace contextRef="#ctx0" brushRef="#br0">39000.000000 47200.000000 822,'-47.000000'0.000000'62,"6.000000"0.000000"-13 ,7.000000 0.000000-12,6.000000 0.000000-13,9.000000 1.000000-19,13.000000 4.000000-24,12.000000 3.000000-25,13.000000 3.000000-25</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39200.000000 47800.000000 999,'3.000000'40.000000'-6,"6.000000"-18.000000"-12 ,7.000000-19.000000-12,6.000000-18.000000-12</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1"/>
    </inkml:context>
    <inkml:brush xml:id="br0">
      <inkml:brushProperty name="width" value="0.0313695073127747" units="cm"/>
      <inkml:brushProperty name="height" value="0.0313695073127747" units="cm"/>
      <inkml:brushProperty name="color" value="#F2385B"/>
      <inkml:brushProperty name="ignorePressure" value="0"/>
    </inkml:brush>
  </inkml:definitions>
  <inkml:trace contextRef="#ctx0" brushRef="#br0">40550.000000 46400.000000 701,'48.000000'1.000000'0,"-3.000000"4.000000"0 ,-3.000000 3.000000 0,-2.000000 3.000000 0,0.000000 7.000000 2,7.000000 14.000000 4,6.000000 11.000000 3,7.000000 14.000000 5,2.000000 10.000000 5,1.000000 9.000000 6,-1.000000 10.000000 8,1.000000 10.000000 7,-3.000000 2.000000 0,-2.000000-3.000000-9,-3.000000-3.000000-7,-3.000000-2.000000-8,-7.000000-6.000000-5,-9.000000-6.000000-1,-10.000000-6.000000 0,-8.000000-6.000000-2,-11.000000-13.000000-11,-8.000000-19.000000-26,-10.000000-18.000000-23,-9.000000-19.000000-25,-5.000000-12.000000-4,0.000000-2.000000 16,0.000000-3.000000 16,0.000000-3.000000 15</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1"/>
    </inkml:context>
    <inkml:brush xml:id="br0">
      <inkml:brushProperty name="width" value="0.0316122509539127" units="cm"/>
      <inkml:brushProperty name="height" value="0.0316122509539127" units="cm"/>
      <inkml:brushProperty name="color" value="#F2385B"/>
      <inkml:brushProperty name="ignorePressure" value="0"/>
    </inkml:brush>
  </inkml:definitions>
  <inkml:trace contextRef="#ctx0" brushRef="#br0">41400.000000 46250.000000 695,'-27.000000'51.000000'1,"-3.000000"4.000000"3 ,-3.000000 3.000000 1,-2.000000 3.000000 2,-6.000000 6.000000 4,-6.000000 9.000000 3,-6.000000 10.000000 4,-6.000000 10.000000 3,-4.000000 5.000000 3,1.000000 4.000000 0,-1.000000 3.000000 0,1.000000 3.000000 1,1.000000-1.000000-1,3.000000-2.000000-4,3.000000-3.000000-2,4.000000-3.000000-5,5.000000-10.000000 0,10.000000-16.000000-1,10.000000-15.000000 1,9.000000-15.000000 1</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2"/>
    </inkml:context>
    <inkml:brush xml:id="br0">
      <inkml:brushProperty name="width" value="0.0335721038281918" units="cm"/>
      <inkml:brushProperty name="height" value="0.0335721038281918" units="cm"/>
      <inkml:brushProperty name="color" value="#F2385B"/>
      <inkml:brushProperty name="ignorePressure" value="0"/>
    </inkml:brush>
  </inkml:definitions>
  <inkml:trace contextRef="#ctx0" brushRef="#br0">43550.000000 45850.000000 655,'-30.000000'-44.000000'62,"-9.000000"13.000000"-12 ,-10.000000 12.000000-12,-8.000000 13.000000-12,-8.000000 9.000000-10,-2.000000 6.000000-8,-3.000000 7.000000-10,-3.000000 6.000000-8,1.000000 3.000000-5,6.000000 0.000000-1,7.000000 0.000000 1,6.000000 0.000000-2,7.000000 1.000000 0,10.000000 4.000000 1,10.000000 3.000000-1,9.000000 3.000000 1,6.000000 1.000000 0,3.000000 1.000000 3,3.000000-1.000000 2,4.000000 1.000000 2,1.000000-3.000000 2,0.000000-2.000000 0,0.000000-3.000000 2,0.000000-3.000000 0,1.000000 2.000000 3,4.000000 10.000000 5,3.000000 10.000000 4,3.000000 9.000000 6,1.000000 6.000000 3,1.000000 3.000000 2,-1.000000 3.000000 1,1.000000 4.000000 2,-3.000000 4.000000 0,-2.000000 6.000000-2,-3.000000 7.000000-1,-3.000000 6.000000-1,-6.000000 1.000000-1,-5.000000-3.000000 2,-7.000000-3.000000 2,-5.000000-2.000000 1,-3.000000-9.000000-1,4.000000-12.000000-4,3.000000-13.000000-5,3.000000-12.000000-4,3.000000-23.000000-10,3.000000-30.000000-15,3.000000-32.000000-17,4.000000-30.000000-16,4.000000-12.000000-3,6.000000 9.000000 7,7.000000 10.000000 9,6.000000 10.000000 8,1.000000 7.000000 6,-3.000000 6.000000 6,-3.000000 7.000000 4,-2.000000 6.000000 6,2.000000-1.000000 2,9.000000-5.000000-2,10.000000-7.000000-1,10.000000-5.000000-3,4.000000-1.000000 3,0.000000 6.000000 7,0.000000 7.000000 6,0.000000 6.000000 6,-4.000000 6.000000 3,-5.000000 6.000000 0,-7.000000 7.000000 0,-5.000000 6.000000-1,-6.000000 7.000000 2,-3.000000 10.000000 2,-3.000000 10.000000 3,-2.000000 9.000000 3,5.000000-4.000000-2,16.000000-15.000000-6,15.000000-15.000000-6,17.000000-16.000000-5,5.000000-15.000000-4,-3.000000-11.000000-4,-3.000000-14.000000-3,-2.000000-11.000000-4,-9.000000-1.000000 0,-12.000000 13.000000 1,-13.000000 12.000000 3,-12.000000 13.000000 2,2.000000-2.000000 0,20.000000-16.000000 1,18.000000-15.000000 0,20.000000-15.000000 1,3.000000-6.000000-1,-8.000000 7.000000 1,-10.000000 6.000000 0,-9.000000 7.000000 0,-9.000000 2.000000 1,-5.000000 1.000000 2,-7.000000-1.000000 2,-5.000000 1.000000 1,-6.000000 5.000000 3,-3.000000 14.000000 4,-3.000000 11.000000 3,-2.000000 14.000000 4,-9.000000 13.000000 5,-12.000000 16.000000 5,-13.000000 15.000000 5,-12.000000 17.000000 5,-9.000000 13.000000 1,-2.000000 13.000000-5,-3.000000 12.000000-6,-3.000000 13.000000-4,1.000000 4.000000-4,6.000000-3.000000-4,7.000000-3.000000-4,6.000000-2.000000-4,4.000000 3.000000-2,4.000000 14.000000 1,3.000000 11.000000 0,3.000000 14.000000 1,1.000000-3.000000-1,1.000000-15.000000 1,-1.000000-15.000000 0,1.000000-16.000000-1,1.000000-13.000000-3,3.000000-9.000000-4,3.000000-10.000000-7,4.000000-8.000000-5,5.000000-20.000000-11,10.000000-28.000000-19,10.000000-28.000000-18,9.000000-27.000000-18,2.000000-15.000000 0,-2.000000 0.000000 18,-3.000000 0.000000 17,-3.000000 0.000000 18,-2.000000 1.000000 11,0.000000 4.000000 4,0.000000 3.000000 3,0.000000 3.000000 4,3.000000 4.000000 4,6.000000 7.000000 7,7.000000 6.000000 7,6.000000 7.000000 5,7.000000 2.000000 6,10.000000 1.000000 5,10.000000-1.000000 4,9.000000 1.000000 5,2.000000 1.000000 1,-2.000000 3.000000-2,-3.000000 3.000000-4,-3.000000 4.000000-2,-6.000000 4.000000-4,-5.000000 6.000000-6,-7.000000 7.000000-6,-5.000000 6.000000-5,-8.000000 3.000000-6,-5.000000 0.000000-4,-7.000000 0.000000-4,-5.000000 0.000000-5,-14.000000 4.000000-9,-18.000000 10.000000-13,-19.000000 10.000000-14,-18.000000 9.000000-12,-10.000000 6.000000-2,0.000000 3.000000 12,0.000000 3.000000 11,0.000000 4.000000 11,4.000000 1.000000 8,10.000000 0.000000 4,10.000000 0.000000 3,9.000000 0.000000 4,6.000000-2.000000 5,3.000000-3.000000 4,3.000000-3.000000 4,4.000000-2.000000 5,1.000000 0.000000 5,0.000000 7.000000 3,0.000000 6.000000 4,0.000000 7.000000 3,-2.000000 5.000000 3,-3.000000 7.000000-2,-3.000000 6.000000-1,-2.000000 7.000000 0,-3.000000 7.000000-3,1.000000 9.000000-2,-1.000000 10.000000-4,1.000000 10.000000-4,-1.000000-3.000000-1,1.000000-11.000000-1,-1.000000-14.000000 0,1.000000-11.000000-1,-1.000000-14.000000-1,1.000000-11.000000-2,-1.000000-14.000000-3,1.000000-11.000000-2,1.000000-4.000000-3,3.000000 6.000000-4,3.000000 7.000000-4,4.000000 6.000000-4,4.000000-7.000000-7,6.000000-18.000000-11,7.000000-19.000000-11,6.000000-18.000000-10,1.000000-10.000000-2,-3.000000 0.000000 10,-3.000000 0.000000 8,-2.000000 0.000000 10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24:43"/>
    </inkml:context>
    <inkml:brush xml:id="br0">
      <inkml:brushProperty name="width" value="0.0266956053674221" units="cm"/>
      <inkml:brushProperty name="height" value="0.0266956053674221" units="cm"/>
      <inkml:brushProperty name="color" value="#F2385B"/>
      <inkml:brushProperty name="ignorePressure" value="0"/>
    </inkml:brush>
  </inkml:definitions>
  <inkml:trace contextRef="#ctx0" brushRef="#br0">46600.000000 46250.000000 824,'115.000000'-2.000000'39,"-18.000000"-3.000000"-6 ,-19.000000-3.000000-7,-18.000000-2.000000-6,-10.000000-3.000000-4,0.000000 1.000000-2,0.000000-1.000000-2,0.000000 1.000000-2,-2.000000-3.000000-5,-3.000000-2.000000-6,-3.000000-3.000000-8,-2.000000-3.000000-7,-5.000000-2.000000-9,-2.000000 0.000000-10,-3.000000 0.000000-12,-3.000000 0.000000-9</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24:43"/>
    </inkml:context>
    <inkml:brush xml:id="br0">
      <inkml:brushProperty name="width" value="0.0336176976561546" units="cm"/>
      <inkml:brushProperty name="height" value="0.0336176976561546" units="cm"/>
      <inkml:brushProperty name="color" value="#F2385B"/>
      <inkml:brushProperty name="ignorePressure" value="0"/>
    </inkml:brush>
  </inkml:definitions>
  <inkml:trace contextRef="#ctx0" brushRef="#br0">47200.000000 45800.000000 654,'-49.000000'71.000000'0,"4.000000"-5.000000"1 ,3.000000-7.000000 0,3.000000-5.000000 1,-4.000000 0.000000 1,-8.000000 10.000000 3,-10.000000 10.000000 2,-9.000000 9.000000 3,-7.000000 6.000000 0,-3.000000 3.000000 1,-3.000000 3.000000-1,-2.000000 4.000000 0,2.000000-3.000000-1,9.000000-5.000000-3,10.000000-7.000000-2,10.000000-5.000000-3,5.000000-12.000000-3,4.000000-16.000000-6,3.000000-15.000000-6,3.000000-15.000000-5,7.000000-17.000000-4,14.000000-15.000000-4,11.000000-15.000000-5,14.000000-16.000000-3,7.000000-5.000000 2,3.000000 6.000000 7,3.000000 7.000000 7,4.000000 6.000000 7,-1.000000 4.000000 5,-3.000000 4.000000 1,-3.000000 3.000000 2,-2.000000 3.000000 2,-1.000000 6.000000 6,3.000000 9.000000 9,3.000000 10.000000 9,4.000000 10.000000 10,-3.000000 11.000000 4,-5.000000 17.000000-2,-7.000000 15.000000 0,-5.000000 16.000000-2,-4.000000 10.000000-1,0.000000 7.000000-2,0.000000 6.000000-1,0.000000 7.000000-1,-4.000000 4.000000-2,-5.000000 3.000000-1,-7.000000 3.000000 0,-5.000000 4.000000-2,-1.000000-7.000000-2,6.000000-16.000000-3,7.000000-15.000000-4,6.000000-15.000000-3,3.000000-32.000000-15,0.000000-47.000000-28,0.000000-47.000000-28,0.000000-46.000000-27,3.000000-20.000000-4,6.000000 10.000000 19,7.000000 10.000000 19,6.000000 9.000000 20,1.000000 12.000000 11,-3.000000 16.000000 6,-3.000000 15.000000 4,-2.000000 17.000000 5</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20"/>
    </inkml:context>
    <inkml:brush xml:id="br0">
      <inkml:brushProperty name="width" value="0.0422101467847824" units="cm"/>
      <inkml:brushProperty name="height" value="0.0422101467847824" units="cm"/>
      <inkml:brushProperty name="color" value="#F2385B"/>
      <inkml:brushProperty name="ignorePressure" value="0"/>
    </inkml:brush>
  </inkml:definitions>
  <inkml:trace contextRef="#ctx0" brushRef="#br0">60600.000000 12800.000000 521,'50.000000'118.000000'21,"0.000000"-11.000000"-8 ,0.000000-14.000000-8,0.000000-11.000000-10,-5.000000-6.000000-2,-9.000000 4.000000 3,-10.000000 3.000000 4,-8.000000 3.000000 5,-8.000000-1.000000 2,-2.000000-2.000000 2,-3.000000-3.000000 3,-3.000000-3.000000 1,-9.000000-4.000000 1,-11.000000-3.000000-4,-14.000000-3.000000-3,-11.000000-2.000000-3,-7.000000-8.000000-2,0.000000-8.000000 0,0.000000-10.000000-2,0.000000-9.000000 0,4.000000-5.000000 0,10.000000 0.000000 0,10.000000 0.000000 1,9.000000 0.000000-1,-1.000000-4.000000 1,-8.000000-5.000000 1,-10.000000-7.000000 0,-9.000000-5.000000 1,9.000000 2.000000 3,28.000000 13.000000 2,28.000000 12.000000 3,29.000000 13.000000 4,19.000000 2.000000 1,14.000000-5.000000 2,11.000000-7.000000 0,14.000000-5.000000 1,10.000000-4.000000 1,9.000000 0.000000 1,10.000000 0.000000 1,10.000000 0.000000 0,4.000000 0.000000 0,0.000000 0.000000-1,0.000000 0.000000-1,0.000000 0.000000-1,6.000000-4.000000-1,13.000000-5.000000 0,12.000000-7.000000-2,13.000000-5.000000-1,-13.000000-6.000000-3,-37.000000-3.000000-8,-38.000000-3.000000-6,-37.000000-2.000000-7,-9.000000-3.000000-4,23.000000 1.000000 0,22.000000-1.000000 1,22.000000 1.000000-1,-2.000000-1.000000-2,-25.000000 1.000000-5,-25.000000-1.000000-5,-25.000000 1.000000-6,-11.000000-1.000000-2,3.000000 1.000000 4,3.000000-1.000000 2,4.000000 1.000000 3,1.000000-1.000000-3,0.000000 1.000000-9,0.000000-1.000000-9,0.000000 1.000000-9</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3"/>
    </inkml:context>
    <inkml:brush xml:id="br0">
      <inkml:brushProperty name="width" value="0.0320941917598248" units="cm"/>
      <inkml:brushProperty name="height" value="0.0320941917598248" units="cm"/>
      <inkml:brushProperty name="color" value="#F2385B"/>
      <inkml:brushProperty name="ignorePressure" value="0"/>
    </inkml:brush>
  </inkml:definitions>
  <inkml:trace contextRef="#ctx0" brushRef="#br0">46350.000000 47550.000000 685,'73.000000'-69.000000'-4,"-3.000000"13.000000"-9 ,-3.000000 12.000000-7,-2.000000 13.000000-9,-3.000000 9.000000 5,1.000000 6.000000 20,-1.000000 7.000000 18,1.000000 6.000000 21,-4.000000 3.000000 7,-6.000000 0.000000-4,-6.000000 0.000000-3,-6.000000 0.000000-3,-7.000000 3.000000-4,-6.000000 6.000000-3,-6.000000 7.000000-3,-6.000000 6.000000-4,-6.000000 6.000000-1,-2.000000 6.000000-1,-3.000000 7.000000-1,-3.000000 6.000000 0,-4.000000 7.000000-1,-3.000000 10.000000-1,-3.000000 10.000000-1,-2.000000 9.000000-1,3.000000-10.000000-5,14.000000-28.000000-7,11.000000-28.000000-9,14.000000-27.000000-7,8.000000-20.000000-8,7.000000-9.000000-5,6.000000-10.000000-7,7.000000-8.000000-5,-1.000000-1.000000-3,-6.000000 9.000000 0,-6.000000 10.000000 0,-6.000000 10.000000-1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24:44"/>
    </inkml:context>
    <inkml:brush xml:id="br0">
      <inkml:brushProperty name="width" value="0.0286070294678211" units="cm"/>
      <inkml:brushProperty name="height" value="0.0286070294678211" units="cm"/>
      <inkml:brushProperty name="color" value="#F2385B"/>
      <inkml:brushProperty name="ignorePressure" value="0"/>
    </inkml:brush>
  </inkml:definitions>
  <inkml:trace contextRef="#ctx0" brushRef="#br0">49850.000000 46300.000000 769,'-5.000000'-47.000000'5,"-9.000000"6.000000"10 ,-10.000000 7.000000 8,-8.000000 6.000000 8,-9.000000 6.000000 3,-6.000000 6.000000-5,-6.000000 7.000000-4,-6.000000 6.000000-5,1.000000 3.000000-3,9.000000 0.000000-4,10.000000 0.000000-2,10.000000 0.000000-4,-6.000000 3.000000-7,-18.000000 6.000000-11,-19.000000 7.000000-13,-18.000000 6.000000-12,-6.000000 3.000000-6,10.000000 0.000000-2,10.000000 0.000000-1,9.000000 0.000000-3,9.000000-2.000000 5,9.000000-3.000000 7,10.000000-3.000000 9,10.000000-2.000000 9</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4"/>
    </inkml:context>
    <inkml:brush xml:id="br0">
      <inkml:brushProperty name="width" value="0.0318216271698475" units="cm"/>
      <inkml:brushProperty name="height" value="0.0318216271698475" units="cm"/>
      <inkml:brushProperty name="color" value="#F2385B"/>
      <inkml:brushProperty name="ignorePressure" value="0"/>
    </inkml:brush>
  </inkml:definitions>
  <inkml:trace contextRef="#ctx0" brushRef="#br0">49050.000000 46300.000000 691,'-2.000000'75.000000'3,"-3.000000"0.000000"6 ,-3.000000 0.000000 7,-2.000000 0.000000 6,-3.000000 6.000000 1,1.000000 13.000000-5,-1.000000 12.000000-5,1.000000 13.000000-4,-1.000000 6.000000-1,1.000000 0.000000 5,-1.000000 0.000000 4,1.000000 0.000000 4,1.000000-8.000000 1,3.000000-16.000000-2,3.000000-15.000000-3,4.000000-15.000000-1,1.000000-9.000000-2,0.000000 1.000000-2,0.000000-1.000000-2,0.000000 1.000000-1,3.000000-13.000000-7,6.000000-25.000000-12,7.000000-25.000000-11,6.000000-25.000000-13,3.000000-19.000000-5,0.000000-12.000000-2,0.000000-13.000000-1,0.000000-12.000000-1,1.000000-2.000000 2,4.000000 9.000000 3,3.000000 10.000000 3,3.000000 10.000000 4,1.000000 8.000000 8,1.000000 10.000000 11,-1.000000 10.000000 10,1.000000 9.000000 12,1.000000 6.000000 6,3.000000 3.000000-1,3.000000 3.000000 1,4.000000 4.000000 1,-1.000000 4.000000 0,-3.000000 6.000000 1,-3.000000 7.000000 2,-2.000000 6.000000 1,-3.000000 6.000000 1,1.000000 6.000000-3,-1.000000 7.000000 0,1.000000 6.000000-2,-4.000000-1.000000-2,-6.000000-5.000000-2,-6.000000-7.000000-3,-6.000000-5.000000-3,-9.000000 2.000000-1,-8.000000 13.000000 0,-10.000000 12.000000-1,-9.000000 13.000000 0,-9.000000 2.000000-1,-5.000000-5.000000 0,-7.000000-7.000000 0,-5.000000-5.000000-1,-3.000000-11.000000 1,4.000000-11.000000 0,3.000000-14.000000-1,3.000000-11.000000 1,4.000000-12.000000-2,7.000000-9.000000-3,6.000000-10.000000-3,7.000000-8.000000-2,7.000000-12.000000-2,9.000000-12.000000 0,10.000000-13.000000 0,10.000000-12.000000-1,10.000000-4.000000 0,13.000000 7.000000 1,12.000000 6.000000 1,13.000000 7.000000 1,6.000000 7.000000 1,0.000000 9.000000 2,0.000000 10.000000 2,0.000000 10.000000 2,1.000000 7.000000 1,4.000000 6.000000 1,3.000000 7.000000-1,3.000000 6.000000 0,-1.000000 6.000000 2,-2.000000 6.000000 2,-3.000000 7.000000 2,-3.000000 6.000000 2,-7.000000 4.000000 0,-9.000000 4.000000 1,-10.000000 3.000000-1,-8.000000 3.000000 0,-9.000000 7.000000-1,-6.000000 14.000000 0,-6.000000 11.000000-1,-6.000000 14.000000 0,-12.000000 5.000000-1,-15.000000 1.000000 2,-15.000000-1.000000-1,-16.000000 1.000000 2,-12.000000-4.000000-1,-5.000000-6.000000-2,-7.000000-6.000000-1,-5.000000-6.000000-1,-3.000000-12.000000-2,4.000000-15.000000 0,3.000000-15.000000-1,3.000000-16.000000-1,7.000000-18.000000-1,14.000000-18.000000-5,11.000000-19.000000-4,14.000000-18.000000-4,11.000000-17.000000-5,14.000000-11.000000-5,11.000000-14.000000-4,14.000000-11.000000-6,10.000000-3.000000-1,9.000000 10.000000 1,10.000000 10.000000 1,10.000000 9.000000 2,-1.000000 12.000000 0,-9.000000 16.000000 0,-10.000000 15.000000-1,-8.000000 17.000000-1</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5"/>
    </inkml:context>
    <inkml:brush xml:id="br0">
      <inkml:brushProperty name="width" value="0.0267168134450912" units="cm"/>
      <inkml:brushProperty name="height" value="0.0267168134450912" units="cm"/>
      <inkml:brushProperty name="color" value="#F2385B"/>
      <inkml:brushProperty name="ignorePressure" value="0"/>
    </inkml:brush>
  </inkml:definitions>
  <inkml:trace contextRef="#ctx0" brushRef="#br0">52550.000000 46150.000000 823,'50.000000'0.000000'25,"0.000000"0.000000"-6 ,0.000000 0.000000-5,0.000000 0.000000-5,0.000000 1.000000-6,0.000000 4.000000-8,0.000000 3.000000-7,0.000000 3.000000-8,-2.000000 1.000000-2,-3.000000 1.000000 5,-3.000000-1.000000 3,-2.000000 1.000000 5,-8.000000 2.000000 1,-8.000000 7.000000 0,-10.000000 6.000000 0,-9.000000 7.000000 0,-15.000000 4.000000 0,-18.000000 3.000000 2,-19.000000 3.000000 0,-18.000000 4.000000 2,-12.000000 4.000000 2,-3.000000 6.000000 0,-3.000000 7.000000 2,-2.000000 6.000000 2,2.000000-2.000000 2,9.000000-9.000000 5,10.000000-10.000000 5,10.000000-8.000000 3,18.000000-9.000000 4,28.000000-6.000000-1,28.000000-6.000000 0,29.000000-6.000000 0,10.000000-6.000000-3,-6.000000-2.000000-6,-6.000000-3.000000-5,-6.000000-3.000000-6,-2.000000-2.000000-5,3.000000 0.000000-6,3.000000 0.000000-5,4.000000 0.000000-6,-6.000000 4.000000-1,-11.000000 10.000000 4,-14.000000 10.000000 4,-11.000000 9.000000 3,-17.000000 7.000000 4,-18.000000 7.000000 3,-19.000000 6.000000 4,-18.000000 7.000000 4,-10.000000 0.000000 2,0.000000-2.000000 2,0.000000-3.000000 1,0.000000-3.000000 2,4.000000-6.000000 3,10.000000-5.000000 6,10.000000-7.000000 4,9.000000-5.000000 5,13.000000-6.000000 1,20.000000-3.000000-3,18.000000-3.000000-3,20.000000-2.000000-3,13.000000-6.000000-5,9.000000-6.000000-6,10.000000-6.000000-6,10.000000-6.000000-5,5.000000-6.000000-5,4.000000-2.000000 0,3.000000-3.000000-3,3.000000-3.000000-1,-2.000000-1.000000-1,-6.000000 4.000000-1,-6.000000 3.000000-2,-6.000000 3.000000-1,-7.000000 1.000000-1,-6.000000 1.000000-1,-6.000000-1.000000-1,-6.000000 1.000000-2,-10.000000-1.000000-1,-12.000000 1.000000-3,-13.000000-1.000000-4,-12.000000 1.000000-3,-9.000000 1.000000 2,-2.000000 3.000000 7,-3.000000 3.000000 6,-3.000000 4.000000 7</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5"/>
    </inkml:context>
    <inkml:brush xml:id="br0">
      <inkml:brushProperty name="width" value="0.0248288437724113" units="cm"/>
      <inkml:brushProperty name="height" value="0.0248288437724113" units="cm"/>
      <inkml:brushProperty name="color" value="#F2385B"/>
      <inkml:brushProperty name="ignorePressure" value="0"/>
    </inkml:brush>
  </inkml:definitions>
  <inkml:trace contextRef="#ctx0" brushRef="#br0">52650.000000 47250.000000 886,'1.000000'73.000000'27,"4.000000"-3.000000"-4 ,3.000000-3.000000-5,3.000000-2.000000-6,-1.000000-5.000000-2,-2.000000-2.000000-2,-3.000000-3.000000-1,-3.000000-3.000000-2,-2.000000-1.000000-2,0.000000 4.000000-3,0.000000 3.000000-2,0.000000 3.000000-4,-2.000000-4.000000-4,-3.000000-8.000000-4,-3.000000-10.000000-5,-2.000000-9.000000-4,-5.000000-9.000000-1,-2.000000-5.000000 4,-3.000000-7.000000 3,-3.000000-5.000000 4,-2.000000-6.000000-1,0.000000-3.000000-3,0.000000-3.000000-4,0.000000-2.000000-3,1.000000-5.000000 0,4.000000-2.000000 3,3.000000-3.000000 5,3.000000-3.000000 4</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5"/>
    </inkml:context>
    <inkml:brush xml:id="br0">
      <inkml:brushProperty name="width" value="0.0352493822574615" units="cm"/>
      <inkml:brushProperty name="height" value="0.0352493822574615" units="cm"/>
      <inkml:brushProperty name="color" value="#F2385B"/>
      <inkml:brushProperty name="ignorePressure" value="0"/>
    </inkml:brush>
  </inkml:definitions>
  <inkml:trace contextRef="#ctx0" brushRef="#br0">51700.000000 47100.000000 624,'1.000000'75.000000'-17,"4.000000"0.000000"8 ,3.000000 0.000000 8,3.000000 0.000000 9,-1.000000 1.000000 4,-2.000000 4.000000 2,-3.000000 3.000000 1,-3.000000 3.000000 1,-4.000000-1.000000 0,-3.000000-2.000000 1,-3.000000-3.000000 0,-2.000000-3.000000 0,-1.000000-6.000000 0,3.000000-5.000000-2,3.000000-7.000000-1,4.000000-5.000000-1,2.000000-4.000000 0,4.000000 0.000000 0,3.000000 0.000000 0,3.000000 0.000000 0,4.000000-2.000000 0,7.000000-3.000000-1,6.000000-3.000000-1,7.000000-2.000000-1,7.000000-3.000000-1,9.000000 1.000000 2,10.000000-1.000000 1,10.000000 1.000000 1,8.000000-4.000000-1,10.000000-6.000000-1,10.000000-6.000000-1,9.000000-6.000000-2,-1.000000-7.000000 0,-8.000000-6.000000-1,-10.000000-6.000000-1,-9.000000-6.000000 0,4.000000-13.000000-11,19.000000-19.000000-21,19.000000-18.000000-23,19.000000-19.000000-21,-6.000000-5.000000-7,-27.000000 9.000000 10,-28.000000 10.000000 10,-28.000000 10.000000 10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6"/>
    </inkml:context>
    <inkml:brush xml:id="br0">
      <inkml:brushProperty name="width" value="0.0304655395448208" units="cm"/>
      <inkml:brushProperty name="height" value="0.0304655395448208" units="cm"/>
      <inkml:brushProperty name="color" value="#F2385B"/>
      <inkml:brushProperty name="ignorePressure" value="0"/>
    </inkml:brush>
  </inkml:definitions>
  <inkml:trace contextRef="#ctx0" brushRef="#br0">54800.000000 45500.000000 722,'117.000000'0.000000'-48,"-16.000000"0.000000"12 ,-15.000000 0.000000 10,-15.000000 0.000000 10,-11.000000 0.000000 8,-2.000000 0.000000 2,-3.000000 0.000000 5,-3.000000 0.000000 2,-6.000000 0.000000 3,-5.000000 0.000000-1,-7.000000 0.000000 0,-5.000000 0.000000 0,-6.000000 3.000000-1,-3.000000 6.000000-3,-3.000000 7.000000-1,-2.000000 6.000000-2,-14.000000 9.000000 0,-21.000000 13.000000 3,-22.000000 12.000000 2,-22.000000 13.000000 3,-13.000000 6.000000 1,-3.000000 0.000000-2,-3.000000 0.000000-2,-2.000000 0.000000-1,2.000000-5.000000 1,9.000000-9.000000 2,10.000000-10.000000 2,10.000000-8.000000 3,14.000000-11.000000 1,23.000000-8.000000 3,22.000000-10.000000 1,22.000000-9.000000 3,10.000000-5.000000-2,1.000000 0.000000-4,-1.000000 0.000000-4,1.000000 0.000000-3,-3.000000 0.000000-3,-2.000000 0.000000 1,-3.000000 0.000000-1,-3.000000 0.000000 1,-6.000000 6.000000 1,-5.000000 13.000000 3,-7.000000 12.000000 3,-5.000000 13.000000 2,-8.000000 12.000000 3,-5.000000 13.000000 0,-7.000000 12.000000 1,-5.000000 13.000000 2,-6.000000 9.000000 1,-3.000000 6.000000 0,-3.000000 7.000000 0,-2.000000 6.000000 1,-1.000000 3.000000 0,3.000000 0.000000-1,3.000000 0.000000 0,4.000000 0.000000 0,2.000000-4.000000-2,4.000000-5.000000-1,3.000000-7.000000-3,3.000000-5.000000-2,3.000000-14.000000-1,3.000000-18.000000-1,3.000000-19.000000 1,4.000000-18.000000-1,4.000000-26.000000-6,6.000000-31.000000-15,7.000000-31.000000-14,6.000000-31.000000-15,3.000000-20.000000-4,0.000000-5.000000 2,0.000000-7.000000 3,0.000000-5.000000 2,1.000000 2.000000 5,4.000000 13.000000 6,3.000000 12.000000 6,3.000000 13.000000 5,1.000000 10.000000 6,1.000000 10.000000 7,-1.000000 10.000000 7,1.000000 9.000000 6,1.000000 7.000000 4,3.000000 7.000000 0,3.000000 6.000000 1,4.000000 7.000000 1,-1.000000 8.000000 2,-3.000000 14.000000 2,-3.000000 11.000000 2,-2.000000 14.000000 3,-5.000000 10.000000 1,-2.000000 9.000000-1,-3.000000 10.000000 1,-3.000000 10.000000 0,-6.000000 4.000000-3,-5.000000 0.000000-4,-7.000000 0.000000-3,-5.000000 0.000000-5,-8.000000 4.000000-4,-5.000000 10.000000-1,-7.000000 10.000000-4,-5.000000 9.000000-1,-4.000000-4.000000-2,0.000000-15.000000 2,0.000000-15.000000 1,0.000000-16.000000 0,-2.000000-10.000000-1,-3.000000-3.000000-4,-3.000000-3.000000-5,-2.000000-2.000000-4,-3.000000-11.000000-2,1.000000-15.000000 2,-1.000000-15.000000 1,1.000000-16.000000 1,4.000000-13.000000 1,9.000000-9.000000-2,10.000000-10.000000 0,10.000000-8.000000-2,10.000000-8.000000 0,13.000000-2.000000 2,12.000000-3.000000 1,13.000000-3.000000 2,6.000000 2.000000 1,0.000000 10.000000 1,0.000000 10.000000 2,0.000000 9.000000 2,0.000000 6.000000 0,0.000000 3.000000 1,0.000000 3.000000 0,0.000000 4.000000 0,-5.000000 2.000000 1,-9.000000 4.000000-1,-10.000000 3.000000-1,-8.000000 3.000000 1,-15.000000-1.000000-4,-19.000000-2.000000-4,-18.000000-3.000000-6,-19.000000-3.000000-5,-7.000000 1.000000-1,7.000000 6.000000 6,6.000000 7.000000 5,7.000000 6.000000 4</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24:46"/>
    </inkml:context>
    <inkml:brush xml:id="br0">
      <inkml:brushProperty name="width" value="0.0352338999509811" units="cm"/>
      <inkml:brushProperty name="height" value="0.0352338999509811" units="cm"/>
      <inkml:brushProperty name="color" value="#F2385B"/>
      <inkml:brushProperty name="ignorePressure" value="0"/>
    </inkml:brush>
  </inkml:definitions>
  <inkml:trace contextRef="#ctx0" brushRef="#br0">54100.000000 47100.000000 624,'-25.000000'71.000000'3,"0.000000"-5.000000"4 ,0.000000-7.000000 6,0.000000-5.000000 6,0.000000-1.000000 1,0.000000 6.000000 1,0.000000 7.000000-1,0.000000 6.000000 0,0.000000 1.000000 0,0.000000-3.000000-2,0.000000-3.000000-1,0.000000-2.000000 0,3.000000 2.000000-1,6.000000 9.000000 2,7.000000 10.000000 0,6.000000 10.000000 1,4.000000 0.000000 0,4.000000-5.000000-1,3.000000-7.000000-1,3.000000-5.000000-2,9.000000-9.000000-2,16.000000-9.000000-3,15.000000-10.000000-2,17.000000-8.000000-3,11.000000-8.000000-2,10.000000-2.000000-2,10.000000-3.000000-1,9.000000-3.000000-3,7.000000-6.000000-3,7.000000-5.000000-6,6.000000-7.000000-5,7.000000-5.000000-6,-4.000000-6.000000-3,-12.000000-3.000000 0,-13.000000-3.000000 0,-12.000000-2.000000 0,-13.000000-3.000000-4,-12.000000 1.000000-9,-13.000000-1.000000-10,-12.000000 1.000000-8</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24:47"/>
    </inkml:context>
    <inkml:brush xml:id="br0">
      <inkml:brushProperty name="width" value="0.0235506538301706" units="cm"/>
      <inkml:brushProperty name="height" value="0.0235506538301706" units="cm"/>
      <inkml:brushProperty name="color" value="#F2385B"/>
      <inkml:brushProperty name="ignorePressure" value="0"/>
    </inkml:brush>
  </inkml:definitions>
  <inkml:trace contextRef="#ctx0" brushRef="#br0">57300.000000 46100.000000 934,'-2.000000'73.000000'0,"-3.000000"-3.000000"1 ,-3.000000-3.000000 2,-2.000000-2.000000 2,-5.000000 2.000000 2,-2.000000 9.000000 0,-3.000000 10.000000 2,-3.000000 10.000000 1,-1.000000 2.000000 0,4.000000-3.000000-3,3.000000-3.000000-3,3.000000-2.000000-1,3.000000-11.000000-5,3.000000-15.000000-3,3.000000-15.000000-5,4.000000-16.000000-4,2.000000-15.000000-7,4.000000-11.000000-6,3.000000-14.000000-8,3.000000-11.000000-7,1.000000-7.000000 1,1.000000 0.000000 9,-1.000000 0.000000 9,1.000000 0.000000 10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7"/>
    </inkml:context>
    <inkml:brush xml:id="br0">
      <inkml:brushProperty name="width" value="0.0289456490427256" units="cm"/>
      <inkml:brushProperty name="height" value="0.0289456490427256" units="cm"/>
      <inkml:brushProperty name="color" value="#F2385B"/>
      <inkml:brushProperty name="ignorePressure" value="0"/>
    </inkml:brush>
  </inkml:definitions>
  <inkml:trace contextRef="#ctx0" brushRef="#br0">57400.000000 46900.000000 760,'73.000000'-47.000000'-1,"-3.000000"6.000000"-1 ,-3.000000 7.000000-1,-2.000000 6.000000-2,-5.000000 6.000000 0,-2.000000 6.000000 1,-3.000000 7.000000 2,-3.000000 6.000000 0,-4.000000 3.000000 0,-3.000000 0.000000 0,-3.000000 0.000000-3,-2.000000 0.000000 0,-6.000000 3.000000-1,-6.000000 6.000000 1,-6.000000 7.000000 1,-6.000000 6.000000 0,-9.000000 6.000000 1,-8.000000 6.000000-2,-10.000000 7.000000 0,-9.000000 6.000000-2,-13.000000 7.000000 0,-16.000000 10.000000-2,-15.000000 10.000000-2,-15.000000 9.000000-1,-1.000000-4.000000 0,16.000000-15.000000 3,15.000000-15.000000 2,17.000000-16.000000 3,-3.000000-2.000000 3,-18.000000 13.000000 2,-19.000000 12.000000 2,-18.000000 13.000000 2,-3.000000-1.000000 1,17.000000-11.000000 0,15.000000-14.000000-1,16.000000-11.000000-1,18.000000-11.000000 3,22.000000-5.000000 10,22.000000-7.000000 8,23.000000-5.000000 9,13.000000-6.000000 0,6.000000-3.000000-6,7.000000-3.000000-7,6.000000-2.000000-6,4.000000-1.000000-6,4.000000 3.000000-4,3.000000 3.000000-4,3.000000 4.000000-4,-2.000000 1.000000-1,-6.000000 0.000000 3,-6.000000 0.000000 2,-6.000000 0.000000 3,-9.000000 3.000000 1,-8.000000 6.000000 1,-10.000000 7.000000 1,-9.000000 6.000000 0,-9.000000 9.000000 2,-5.000000 13.000000 1,-7.000000 12.000000 3,-5.000000 13.000000 1,-6.000000-1.000000 0,-3.000000-11.000000-1,-3.000000-14.000000-2,-2.000000-11.000000-1,-9.000000 0.000000-2,-12.000000 17.000000 1,-13.000000 15.000000-1,-12.000000 16.000000 0,-7.000000 4.000000-1,1.000000-6.000000-2,-1.000000-6.000000-3,1.000000-6.000000-3,2.000000-10.000000-1,7.000000-12.000000 1,6.000000-13.000000 0,7.000000-12.000000 1,5.000000-15.000000-6,7.000000-15.000000-10,6.000000-15.000000-12,7.000000-16.000000-11,4.000000-12.000000-5,3.000000-5.000000-2,3.000000-7.000000-1,4.000000-5.000000-1,5.000000-1.000000 4,10.000000 6.000000 10,10.000000 7.000000 10,9.000000 6.000000 9,2.000000 4.000000 7,-2.000000 4.000000 1,-3.000000 3.000000 2,-3.000000 3.000000 2,-4.000000 4.000000 2,-3.000000 7.000000 1,-3.000000 6.000000 2,-2.000000 7.000000 2,-8.000000 5.000000 2,-8.000000 7.000000 5,-10.000000 6.000000 5,-9.000000 7.000000 5,-10.000000 8.000000 3,-9.000000 14.000000 4,-10.000000 11.000000 4,-8.000000 14.000000 3,-6.000000 5.000000 0,1.000000 1.000000-4,-1.000000-1.000000-4,1.000000 1.000000-4,2.000000-6.000000-6,7.000000-8.000000-6,6.000000-10.000000-7,7.000000-9.000000-7</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2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65750.000000 11650.000000 999,'90.000000'92.000000'-86,"-18.000000"-16.000000"22 ,-19.000000-15.000000 22,-18.000000-15.000000 21,-14.000000-4.000000 13,-5.000000 9.000000 4,-7.000000 10.000000 2,-5.000000 10.000000 5,-4.000000 2.000000 1,0.000000-3.000000 0,0.000000-3.000000 1,0.000000-2.000000 0,0.000000-3.000000 2,0.000000 1.000000 2,0.000000-1.000000 3,0.000000 1.000000 2,1.000000 1.000000 1,4.000000 3.000000-1,3.000000 3.000000-2,3.000000 4.000000-1,3.000000 1.000000-1,3.000000 0.000000 0,3.000000 0.000000 0,4.000000 0.000000-1,2.000000 0.000000 0,4.000000 0.000000-3,3.000000 0.000000-1,3.000000 0.000000-3,-1.000000 0.000000-1,-2.000000 0.000000-2,-3.000000 0.000000-1,-3.000000 0.000000-1,-6.000000-2.000000-1,-5.000000-3.000000-1,-7.000000-3.000000-1,-5.000000-2.000000 0,-6.000000-6.000000 0,-3.000000-6.000000 0,-3.000000-6.000000 1,-2.000000-6.000000 0,-9.000000-6.000000 1,-12.000000-2.000000 1,-13.000000-3.000000 1,-12.000000-3.000000 0,-13.000000-6.000000 0,-12.000000-5.000000 0,-13.000000-7.000000-1,-12.000000-5.000000-1,-4.000000-12.000000-1,7.000000-16.000000-1,6.000000-15.000000 0,7.000000-15.000000-1,8.000000-9.000000 1,14.000000 1.000000 3,11.000000-1.000000 2,14.000000 1.000000 4,10.000000 1.000000 2,9.000000 3.000000 2,10.000000 3.000000 2,10.000000 4.000000 2,14.000000 1.000000 0,23.000000 0.000000-2,22.000000 0.000000-2,22.000000 0.000000-1,15.000000 1.000000 1,9.000000 4.000000 5,10.000000 3.000000 4,10.000000 3.000000 5,7.000000 1.000000-2,6.000000 1.000000-10,7.000000-1.000000-10,6.000000 1.000000-9,-8.000000 1.000000-7,-22.000000 3.000000-4,-22.000000 3.000000-4,-21.000000 4.000000-4,-15.000000 1.000000 0,-6.000000 0.000000 4,-6.000000 0.000000 5,-6.000000 0.000000 3</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48"/>
    </inkml:context>
    <inkml:brush xml:id="br0">
      <inkml:brushProperty name="width" value="0.027586879208684" units="cm"/>
      <inkml:brushProperty name="height" value="0.027586879208684" units="cm"/>
      <inkml:brushProperty name="color" value="#F2385B"/>
      <inkml:brushProperty name="ignorePressure" value="0"/>
    </inkml:brush>
  </inkml:definitions>
  <inkml:trace contextRef="#ctx0" brushRef="#br0">60000.000000 45300.000000 797,'67.000000'53.000000'-6,"-16.000000"6.000000"9 ,-15.000000 7.000000 9,-15.000000 6.000000 10,-11.000000 7.000000 3,-2.000000 10.000000-2,-3.000000 10.000000-1,-3.000000 9.000000-2,-4.000000 4.000000-3,-3.000000 1.000000-4,-3.000000-1.000000-3,-2.000000 1.000000-4,-3.000000-9.000000-1,1.000000-15.000000 2,-1.000000-15.000000 1,1.000000-16.000000 3,1.000000-12.000000-7,3.000000-5.000000-11,3.000000-7.000000-13,4.000000-5.000000-13,2.000000-12.000000-8,4.000000-16.000000-3,3.000000-15.000000-2,3.000000-15.000000-4</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24:48"/>
    </inkml:context>
    <inkml:brush xml:id="br0">
      <inkml:brushProperty name="width" value="0.0302156079560518" units="cm"/>
      <inkml:brushProperty name="height" value="0.0302156079560518" units="cm"/>
      <inkml:brushProperty name="color" value="#F2385B"/>
      <inkml:brushProperty name="ignorePressure" value="0"/>
    </inkml:brush>
  </inkml:definitions>
  <inkml:trace contextRef="#ctx0" brushRef="#br0">60200.000000 45750.000000 728,'71.000000'-22.000000'-12,"-5.000000"6.000000"-1 ,-7.000000 7.000000-2,-5.000000 6.000000 0,-6.000000 3.000000 1,-3.000000 0.000000 7,-3.000000 0.000000 7,-2.000000 0.000000 6,-5.000000 0.000000 3,-2.000000 0.000000 0,-3.000000 0.000000-2,-3.000000 0.000000-1,-6.000000 4.000000 0,-5.000000 10.000000-2,-7.000000 10.000000 0,-5.000000 9.000000-1,-9.000000 4.000000-1,-9.000000 1.000000 1,-10.000000-1.000000-1,-8.000000 1.000000 0,-3.000000-3.000000 0,7.000000-2.000000-1,6.000000-3.000000-3,7.000000-3.000000 0,-4.000000 2.000000-2,-12.000000 10.000000 2,-13.000000 10.000000-1,-12.000000 9.000000 1,-4.000000-1.000000 0,7.000000-8.000000-1,6.000000-10.000000-1,7.000000-9.000000 0,5.000000-7.000000 1,7.000000-3.000000 2,6.000000-3.000000 2,7.000000-2.000000 3,8.000000-5.000000-1,14.000000-2.000000-1,11.000000-3.000000-2,14.000000-3.000000-1,8.000000-2.000000-2,7.000000 0.000000 0,6.000000 0.000000 0,7.000000 0.000000-1,2.000000-2.000000-1,1.000000-3.000000-2,-1.000000-3.000000-2,1.000000-2.000000-1,-6.000000-3.000000-1,-8.000000 1.000000-1,-10.000000-1.000000 1,-9.000000 1.000000-1,-12.000000 5.000000 1,-11.000000 14.000000 2,-14.000000 11.000000 0,-11.000000 14.000000 3,-6.000000 2.000000 1,4.000000-6.000000 2,3.000000-6.000000 3,3.000000-6.000000 3,-7.000000 2.000000 0,-15.000000 14.000000 1,-15.000000 11.000000 0,-16.000000 14.000000-1,-4.000000-1.000000 1,10.000000-12.000000 1,10.000000-13.000000 0,9.000000-12.000000 0,-8.000000 1.000000 2,-25.000000 16.000000 1,-25.000000 15.000000 3,-25.000000 17.000000 2,-5.000000 2.000000 2,16.000000-9.000000 4,15.000000-10.000000 3,17.000000-8.000000 4,13.000000-11.000000 0,13.000000-8.000000 1,12.000000-10.000000-2,13.000000-9.000000 0,13.000000-5.000000-5,17.000000 0.000000-6,15.000000 0.000000-6,16.000000 0.000000-8,13.000000-4.000000-3,14.000000-5.000000-1,11.000000-7.000000 0,14.000000-5.000000-1,8.000000-3.000000-3,7.000000 4.000000-3,6.000000 3.000000-5,7.000000 3.000000-3,-1.000000 1.000000-2,-6.000000 1.000000 2,-6.000000-1.000000 0,-6.000000 1.000000 1,-10.000000 1.000000 2,-12.000000 3.000000 5,-13.000000 3.000000 2,-12.000000 4.000000 5,-12.000000 4.000000 2,-8.000000 6.000000 3,-10.000000 7.000000 2,-9.000000 6.000000 2,-7.000000 1.000000 2,-3.000000-3.000000 1,-3.000000-3.000000 2,-2.000000-2.000000 1,-9.000000 6.000000 2,-12.000000 20.000000 3,-13.000000 18.000000 3,-12.000000 20.000000 2,-7.000000 8.000000 2,1.000000 1.000000 1,-1.000000-1.000000 0,1.000000 1.000000 1,5.000000-7.000000-1,14.000000-12.000000-1,11.000000-13.000000-2,14.000000-12.000000-2,13.000000-12.000000-3,16.000000-8.000000-7,15.000000-10.000000-7,17.000000-9.000000-5,13.000000-18.000000-7,13.000000-24.000000-7,12.000000-26.000000-8,13.000000-24.000000-7,-2.000000-6.000000-7,-16.000000 17.000000-5,-15.000000 15.000000-5,-15.000000 16.000000-6</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58"/>
    </inkml:context>
    <inkml:brush xml:id="br0">
      <inkml:brushProperty name="width" value="0.0258769616484642" units="cm"/>
      <inkml:brushProperty name="height" value="0.0258769616484642" units="cm"/>
      <inkml:brushProperty name="color" value="#F2385B"/>
      <inkml:brushProperty name="ignorePressure" value="0"/>
    </inkml:brush>
  </inkml:definitions>
  <inkml:trace contextRef="#ctx0" brushRef="#br0">37100.000000 52150.000000 850,'25.000000'90.000000'-34,"0.000000"-18.000000"13 ,0.000000-19.000000 12,0.000000-18.000000 12,1.000000-10.000000 6,4.000000 0.000000 1,3.000000 0.000000 0,3.000000 0.000000-1,3.000000-2.000000 1,3.000000-3.000000 0,3.000000-3.000000-1,4.000000-2.000000-1,2.000000-5.000000 1,4.000000-2.000000-2,3.000000-3.000000 0,3.000000-3.000000-1,1.000000-1.000000-1,1.000000 4.000000 0,-1.000000 3.000000 0,1.000000 3.000000-1,-1.000000-1.000000-1,1.000000-2.000000 0,-1.000000-3.000000 0,1.000000-3.000000-2,-4.000000-2.000000 1,-6.000000 0.000000 0,-6.000000 0.000000 0,-6.000000 0.000000 0,1.000000 0.000000-1,9.000000 0.000000-2,10.000000 0.000000-1,10.000000 0.000000-3,2.000000-2.000000-1,-3.000000-3.000000 2,-3.000000-3.000000 1,-2.000000-2.000000 1,-1.000000-3.000000 1,3.000000 1.000000 0,3.000000-1.000000 0,4.000000 1.000000 0,-1.000000-1.000000 1,-3.000000 1.000000 0,-3.000000-1.000000 0,-2.000000 1.000000 2,-5.000000 1.000000-1,-2.000000 3.000000 2,-3.000000 3.000000 0,-3.000000 4.000000 1,-1.000000 1.000000 1,4.000000 0.000000 0,3.000000 0.000000 2,3.000000 0.000000 1,1.000000 0.000000 1,1.000000 0.000000-2,-1.000000 0.000000 0,1.000000 0.000000-1,-1.000000-2.000000-1,1.000000-3.000000-3,-1.000000-3.000000-1,1.000000-2.000000-2,-1.000000-1.000000-1,1.000000 3.000000 1,-1.000000 3.000000 0,1.000000 4.000000 2,-1.000000 1.000000 0,1.000000 0.000000 0,-1.000000 0.000000-1,1.000000 0.000000 1,-3.000000-2.000000-1,-2.000000-3.000000 1,-3.000000-3.000000-1,-3.000000-2.000000 1,1.000000-1.000000 0,6.000000 3.000000 1,7.000000 3.000000 1,6.000000 4.000000 1,1.000000 1.000000-1,-3.000000 0.000000 0,-3.000000 0.000000-1,-2.000000 0.000000 0,-8.000000 1.000000-3,-8.000000 4.000000-1,-10.000000 3.000000-3,-9.000000 3.000000-2,-5.000000 1.000000-3,0.000000 1.000000-2,0.000000-1.000000-3,0.000000 1.000000-3,0.000000-3.000000-2,0.000000-2.000000-2,0.000000-3.000000-2,0.000000-3.000000-2</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4:59"/>
    </inkml:context>
    <inkml:brush xml:id="br0">
      <inkml:brushProperty name="width" value="0.030029471963644" units="cm"/>
      <inkml:brushProperty name="height" value="0.030029471963644" units="cm"/>
      <inkml:brushProperty name="color" value="#F2385B"/>
      <inkml:brushProperty name="ignorePressure" value="0"/>
    </inkml:brush>
  </inkml:definitions>
  <inkml:trace contextRef="#ctx0" brushRef="#br0">31300.000000 52200.000000 732,'26.000000'50.000000'0,"4.000000"0.000000"0 ,3.000000 0.000000 0,3.000000 0.000000 0,-1.000000-2.000000 1,-2.000000-3.000000 2,-3.000000-3.000000 1,-3.000000-2.000000 2,-2.000000-6.000000 1,0.000000-6.000000 1,0.000000-6.000000 0,0.000000-6.000000 0,4.000000-2.000000 0,10.000000 3.000000-1,10.000000 3.000000-1,9.000000 4.000000-1,1.000000-3.000000 0,-6.000000-5.000000-1,-6.000000-7.000000-1,-6.000000-5.000000 0,1.000000-6.000000 0,9.000000-3.000000 1,10.000000-3.000000 0,10.000000-2.000000 0,4.000000-1.000000 1,0.000000 3.000000-1,0.000000 3.000000-1,0.000000 4.000000 0,0.000000-1.000000 0,0.000000-3.000000 1,0.000000-3.000000 1,0.000000-2.000000 1,0.000000-1.000000-1,0.000000 3.000000-3,0.000000 3.000000-3,0.000000 4.000000-3,-4.000000 1.000000-1,-5.000000 0.000000 0,-7.000000 0.000000 1,-5.000000 0.000000 0,-4.000000 1.000000 0,0.000000 4.000000 1,0.000000 3.000000 2,0.000000 3.000000 0,1.000000 1.000000 1,4.000000 1.000000 2,3.000000-1.000000 2,3.000000 1.000000 1,1.000000-3.000000 0,1.000000-2.000000-1,-1.000000-3.000000 0,1.000000-3.000000-2,-1.000000-7.000000-1,1.000000-9.000000 0,-1.000000-10.000000 0,1.000000-8.000000-1,-1.000000-3.000000 0,1.000000 7.000000 0,-1.000000 6.000000-1,1.000000 7.000000 1,-3.000000 2.000000-1,-2.000000 1.000000 0,-3.000000-1.000000 0,-3.000000 1.000000 0,-2.000000 1.000000 0,0.000000 3.000000 0,0.000000 3.000000 0,0.000000 4.000000 0,-4.000000 1.000000 2,-5.000000 0.000000 2,-7.000000 0.000000 2,-5.000000 0.000000 3,-3.000000 0.000000 0,4.000000 0.000000 0,3.000000 0.000000-2,3.000000 0.000000 0,1.000000 0.000000-2,1.000000 0.000000-2,-1.000000 0.000000-1,1.000000 0.000000-1,-1.000000 0.000000-2,1.000000 0.000000 2,-1.000000 0.000000 0,1.000000 0.000000 1,2.000000 0.000000 0,7.000000 0.000000 1,6.000000 0.000000 1,7.000000 0.000000 0,0.000000 0.000000 1,-2.000000 0.000000-1,-3.000000 0.000000 1,-3.000000 0.000000-1,-2.000000 0.000000 1,0.000000 0.000000 0,0.000000 0.000000 0,0.000000 0.000000 1,1.000000-2.000000-1,4.000000-3.000000 1,3.000000-3.000000 0,3.000000-2.000000 0,-1.000000-1.000000-1,-2.000000 3.000000 0,-3.000000 3.000000-1,-3.000000 4.000000 0,-2.000000-1.000000-1,0.000000-3.000000 1,0.000000-3.000000-1,0.000000-2.000000 1,0.000000-5.000000-1,0.000000-2.000000-1,0.000000-3.000000 0,0.000000-3.000000-1,-2.000000-1.000000-1,-3.000000 4.000000 1,-3.000000 3.000000 0,-2.000000 3.000000 1,-1.000000 1.000000 0,3.000000 1.000000-2,3.000000-1.000000 0,4.000000 1.000000-1,4.000000 1.000000-2,6.000000 3.000000-6,7.000000 3.000000-5,6.000000 4.000000-5,-4.000000 2.000000-9,-11.000000 4.000000-11,-14.000000 3.000000-12,-11.000000 3.000000-11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0"/>
    </inkml:context>
    <inkml:brush xml:id="br0">
      <inkml:brushProperty name="width" value="0.0340216532349586" units="cm"/>
      <inkml:brushProperty name="height" value="0.0340216532349586" units="cm"/>
      <inkml:brushProperty name="color" value="#F2385B"/>
      <inkml:brushProperty name="ignorePressure" value="0"/>
    </inkml:brush>
  </inkml:definitions>
  <inkml:trace contextRef="#ctx0" brushRef="#br0">42250.000000 52550.000000 646,'54.000000'51.000000'34,"10.000000"4.000000"-5 ,10.000000 3.000000-3,9.000000 3.000000-3,7.000000 7.000000-3,7.000000 14.000000-1,6.000000 11.000000 0,7.000000 14.000000 0,4.000000 8.000000-1,3.000000 7.000000-1,3.000000 6.000000-1,4.000000 7.000000-1,-7.000000-9.000000-1,-16.000000-21.000000-3,-15.000000-22.000000-1,-15.000000-22.000000-3,-4.000000-4.000000 0,9.000000 17.000000-1,10.000000 15.000000 1,10.000000 16.000000-1,2.000000 4.000000 0,-3.000000-6.000000 0,-3.000000-6.000000-1,-2.000000-6.000000 1,-6.000000-6.000000-1,-6.000000-2.000000-3,-6.000000-3.000000-1,-6.000000-3.000000-3,-9.000000-9.000000-3,-8.000000-11.000000-4,-10.000000-14.000000-4,-9.000000-11.000000-4,-7.000000-14.000000-7,-3.000000-11.000000-10,-3.000000-14.000000-10,-2.000000-11.000000-10,-6.000000-7.000000-3,-6.000000 0.000000 6,-6.000000 0.000000 5,-6.000000 0.000000 5</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0"/>
    </inkml:context>
    <inkml:brush xml:id="br0">
      <inkml:brushProperty name="width" value="0.0310777947306633" units="cm"/>
      <inkml:brushProperty name="height" value="0.0310777947306633" units="cm"/>
      <inkml:brushProperty name="color" value="#F2385B"/>
      <inkml:brushProperty name="ignorePressure" value="0"/>
    </inkml:brush>
  </inkml:definitions>
  <inkml:trace contextRef="#ctx0" brushRef="#br0">44750.000000 54000.000000 707,'73.000000'95.000000'17,"-3.000000"-9.000000"-14 ,-3.000000-10.000000-12,-2.000000-8.000000-14,-6.000000-3.000000 1,-6.000000 7.000000 16,-6.000000 6.000000 15,-6.000000 7.000000 16,-4.000000-1.000000 7,1.000000-6.000000 0,-1.000000-6.000000-1,1.000000-6.000000 0,-6.000000-9.000000-4,-8.000000-8.000000-6,-10.000000-10.000000-6,-9.000000-9.000000-5,-5.000000-5.000000-4,0.000000 0.000000 0,0.000000 0.000000 0,0.000000 0.000000 0,0.000000 0.000000 0,0.000000 0.000000-1,0.000000 0.000000 0,0.000000 0.000000-1,-5.000000 4.000000 0,-9.000000 10.000000 3,-10.000000 10.000000 2,-8.000000 9.000000 2,-4.000000-1.000000 0,3.000000-8.000000-4,3.000000-10.000000-2,4.000000-9.000000-4,-1.000000-5.000000-1,-3.000000 0.000000 0,-3.000000 0.000000 0,-2.000000 0.000000 0,-1.000000 0.000000 0,3.000000 0.000000 0,3.000000 0.000000 0,4.000000 0.000000 0,-17.000000 4.000000-7,-33.000000 10.000000-12,-35.000000 10.000000-14,-34.000000 9.000000-13,-2.000000-4.000000-6,31.000000-15.000000 0,32.000000-15.000000 1,31.000000-16.000000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47600.000000 53850.000000 999,'1.000000'78.000000'-38,"4.000000"6.000000"6 ,3.000000 7.000000 5,3.000000 6.000000 6,-1.000000 3.000000 9,-2.000000 0.000000 8,-3.000000 0.000000 11,-3.000000 0.000000 10,-1.000000-7.000000 3,4.000000-11.000000-1,3.000000-14.000000-1,3.000000-11.000000-2,-1.000000-6.000000-4,-2.000000 4.000000-4,-3.000000 3.000000-5,-3.000000 3.000000-5,-1.000000-5.000000-2,4.000000-12.000000-2,3.000000-13.000000-1,3.000000-12.000000-1,-1.000000-12.000000-4,-2.000000-8.000000-7,-3.000000-10.000000-7,-3.000000-9.000000-7</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1"/>
    </inkml:context>
    <inkml:brush xml:id="br0">
      <inkml:brushProperty name="width" value="0.0254784561693668" units="cm"/>
      <inkml:brushProperty name="height" value="0.0254784561693668" units="cm"/>
      <inkml:brushProperty name="color" value="#F2385B"/>
      <inkml:brushProperty name="ignorePressure" value="0"/>
    </inkml:brush>
  </inkml:definitions>
  <inkml:trace contextRef="#ctx0" brushRef="#br0">47800.000000 53950.000000 863,'93.000000'0.000000'-5,"-11.000000"0.000000"-11 ,-14.000000 0.000000-10,-11.000000 0.000000-11,-11.000000 0.000000 2,-5.000000 0.000000 15,-7.000000 0.000000 13,-5.000000 0.000000 14,-17.000000 4.000000 7,-24.000000 10.000000 0,-26.000000 10.000000-1,-24.000000 9.000000-1,-10.000000 4.000000-2,6.000000 1.000000-3,7.000000-1.000000-4,6.000000 1.000000-4,6.000000-1.000000-1,6.000000 1.000000 2,7.000000-1.000000 2,6.000000 1.000000 1,7.000000-4.000000 0,10.000000-6.000000 1,10.000000-6.000000-1,9.000000-6.000000 0,7.000000-6.000000-1,7.000000-2.000000-1,6.000000-3.000000-2,7.000000-3.000000-1,7.000000-2.000000-2,9.000000 0.000000-2,10.000000 0.000000-1,10.000000 0.000000-1,-1.000000 0.000000-2,-9.000000 0.000000 1,-10.000000 0.000000-1,-8.000000 0.000000 1,-9.000000-2.000000-1,-6.000000-3.000000-1,-6.000000-3.000000-1,-6.000000-2.000000 0,-10.000000 3.000000 0,-12.000000 14.000000 2,-13.000000 11.000000 3,-12.000000 14.000000 3,-16.000000 10.000000 0,-19.000000 9.000000 2,-18.000000 10.000000 1,-19.000000 10.000000 1,-15.000000 4.000000 2,-8.000000 0.000000 4,-10.000000 0.000000 3,-9.000000 0.000000 4,1.000000-5.000000 3,13.000000-9.000000 4,12.000000-10.000000 3,13.000000-8.000000 3,15.000000-9.000000 2,19.000000-6.000000 1,19.000000-6.000000 2,19.000000-6.000000 1,16.000000-7.000000-3,17.000000-6.000000-9,15.000000-6.000000-7,16.000000-6.000000-7,15.000000-6.000000-4,16.000000-2.000000 3,15.000000-3.000000 2,17.000000-3.000000 2,17.000000-4.000000-1,23.000000-3.000000-6,22.000000-3.000000-7,22.000000-2.000000-5,5.000000-3.000000-2,-8.000000 1.000000 1,-10.000000-1.000000 2,-9.000000 1.000000 1,-13.000000 1.000000 0,-16.000000 3.000000-1,-15.000000 3.000000-1,-15.000000 4.000000-1,-17.000000 4.000000-2,-15.000000 6.000000-1,-15.000000 7.000000-1,-16.000000 6.000000-2,-15.000000 3.000000-2,-11.000000 0.000000 0,-14.000000 0.000000-3,-11.000000 0.000000 0,-9.000000 1.000000 0,-3.000000 4.000000 2,-3.000000 3.000000 3,-2.000000 3.000000 3</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47400.000000 55600.000000 999,'0.000000'92.000000'-27,"0.000000"-16.000000"8 ,0.000000-15.000000 7,0.000000-15.000000 8,1.000000-11.000000 4,4.000000-2.000000 2,3.000000-3.000000 1,3.000000-3.000000 1,3.000000-9.000000-2,3.000000-11.000000-9,3.000000-14.000000-6,4.000000-11.000000-9,-1.000000-6.000000-2,-3.000000 4.000000 1,-3.000000 3.000000 1,-2.000000 3.000000 2</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1"/>
    </inkml:context>
    <inkml:brush xml:id="br0">
      <inkml:brushProperty name="width" value="0.0336738117039204" units="cm"/>
      <inkml:brushProperty name="height" value="0.0336738117039204" units="cm"/>
      <inkml:brushProperty name="color" value="#F2385B"/>
      <inkml:brushProperty name="ignorePressure" value="0"/>
    </inkml:brush>
  </inkml:definitions>
  <inkml:trace contextRef="#ctx0" brushRef="#br0">47850.000000 55200.000000 653,'43.000000'-19.000000'9,"-11.000000"13.000000"0 ,-14.000000 12.000000 1,-11.000000 13.000000 0,-7.000000 12.000000 1,0.000000 13.000000 2,0.000000 12.000000 1,0.000000 13.000000 2,-2.000000 12.000000 2,-3.000000 13.000000 0,-3.000000 12.000000 2,-2.000000 13.000000 0,-3.000000 10.000000 1,1.000000 10.000000-2,-1.000000 10.000000 0,1.000000 9.000000-3,-1.000000 2.000000 0,1.000000-2.000000 0,-1.000000-3.000000-2,1.000000-3.000000 1,1.000000-7.000000-2,3.000000-9.000000-2,3.000000-10.000000-3,4.000000-8.000000-1,1.000000-15.000000-3,0.000000-19.000000-6,0.000000-18.000000-3,0.000000-19.000000-5,0.000000-24.000000-7,0.000000-28.000000-10,0.000000-28.000000-9,0.000000-27.000000-10,-4.000000-25.000000-2,-5.000000-18.000000 4,-7.000000-19.000000 5,-5.000000-18.000000 4,-3.000000-10.000000 4,4.000000 0.000000 1,3.000000 0.000000 3,3.000000 0.000000 1,3.000000 9.000000 5,3.000000 19.000000 6,3.000000 19.000000 8,4.000000 19.000000 6,2.000000 13.000000 1,4.000000 10.000000-1,3.000000 10.000000-4,3.000000 9.000000-2,7.000000 4.000000 3,14.000000 1.000000 9,11.000000-1.000000 9,14.000000 1.000000 9,8.000000 1.000000 5,7.000000 3.000000 0,6.000000 3.000000 1,7.000000 4.000000 1,0.000000 4.000000-2,-2.000000 6.000000-7,-3.000000 7.000000-4,-3.000000 6.000000-7,-4.000000 3.000000-3,-3.000000 0.000000-1,-3.000000 0.000000-2,-2.000000 0.000000-1,-6.000000 7.000000-2,-6.000000 17.000000-1,-6.000000 15.000000-2,-6.000000 16.000000-2,-9.000000 2.000000 0,-8.000000-8.000000 1,-10.000000-10.000000 2,-9.000000-9.000000 0,-5.000000-5.000000 0,0.000000 0.000000 2,0.000000 0.000000-1,0.000000 0.000000 1,-10.000000 10.000000 0,-18.000000 23.000000 0,-19.000000 22.000000-1,-18.000000 22.000000 1,-12.000000 5.000000-2,-3.000000-8.000000-1,-3.000000-10.000000-3,-2.000000-9.000000-2,-1.000000-15.000000-2,3.000000-18.000000-3,3.000000-19.000000-2,4.000000-18.000000-3,4.000000-23.000000-1,6.000000-24.000000-2,7.000000-26.000000-2,6.000000-24.000000-1,9.000000-4.000000 1,13.000000 19.000000 4,12.000000 19.000000 2,13.000000 19.000000 4,4.000000 9.000000 2,-3.000000 0.000000 2,-3.000000 0.000000 1,-2.000000 0.000000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20"/>
    </inkml:context>
    <inkml:brush xml:id="br0">
      <inkml:brushProperty name="width" value="0.0261136163026094" units="cm"/>
      <inkml:brushProperty name="height" value="0.0261136163026094" units="cm"/>
      <inkml:brushProperty name="color" value="#F2385B"/>
      <inkml:brushProperty name="ignorePressure" value="0"/>
    </inkml:brush>
  </inkml:definitions>
  <inkml:trace contextRef="#ctx0" brushRef="#br0">68600.000000 11550.000000 842,'0.000000'57.000000'-67,"0.000000"17.000000"16 ,0.000000 15.000000 16,0.000000 16.000000 16,1.000000 18.000000 15,4.000000 22.000000 14,3.000000 22.000000 14,3.000000 23.000000 13,-1.000000 3.000000 6,-2.000000-11.000000 0,-3.000000-14.000000-3,-3.000000-11.000000 0,-4.000000-3.000000-5,-3.000000 10.000000-8,-3.000000 10.000000-8,-2.000000 9.000000-7,-1.000000-4.000000-9,3.000000-15.000000-6,3.000000-15.000000-9,4.000000-16.000000-7,1.000000-19.000000-2,0.000000-22.000000 4,0.000000-22.000000 5,0.000000-21.000000 4,1.000000-29.000000-3,4.000000-34.000000-12,3.000000-35.000000-12,3.000000-33.000000-11,-1.000000-12.000000 0,-2.000000 13.000000 10,-3.000000 12.000000 10,-3.000000 13.000000 11,-1.000000 6.000000 5,4.000000 0.000000 3,3.000000 0.000000 2,3.000000 0.000000 2</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2"/>
    </inkml:context>
    <inkml:brush xml:id="br0">
      <inkml:brushProperty name="width" value="0.0283402223140001" units="cm"/>
      <inkml:brushProperty name="height" value="0.0283402223140001" units="cm"/>
      <inkml:brushProperty name="color" value="#F2385B"/>
      <inkml:brushProperty name="ignorePressure" value="0"/>
    </inkml:brush>
  </inkml:definitions>
  <inkml:trace contextRef="#ctx0" brushRef="#br0">48000.000000 56050.000000 776,'96.000000'3.000000'16,"-5.000000"6.000000"1 ,-7.000000 7.000000 0,-5.000000 6.000000-1,-3.000000 6.000000 2,4.000000 6.000000 2,3.000000 7.000000 2,3.000000 6.000000 2,-1.000000 1.000000-1,-2.000000-3.000000-4,-3.000000-3.000000-3,-3.000000-2.000000-4,-4.000000-6.000000-8,-3.000000-6.000000-13,-3.000000-6.000000-11,-2.000000-6.000000-13,-6.000000-6.000000-8,-6.000000-2.000000-4,-6.000000-3.000000-4,-6.000000-3.000000-3</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2"/>
    </inkml:context>
    <inkml:brush xml:id="br0">
      <inkml:brushProperty name="width" value="0.0267063770443201" units="cm"/>
      <inkml:brushProperty name="height" value="0.0267063770443201" units="cm"/>
      <inkml:brushProperty name="color" value="#F2385B"/>
      <inkml:brushProperty name="ignorePressure" value="0"/>
    </inkml:brush>
  </inkml:definitions>
  <inkml:trace contextRef="#ctx0" brushRef="#br0">50500.000000 54750.000000 823,'1.000000'117.000000'10,"4.000000"-16.000000"-10 ,3.000000-15.000000-11,3.000000-15.000000-9,-1.000000-12.000000 0,-2.000000-6.000000 8,-3.000000-6.000000 8,-3.000000-6.000000 10,-1.000000 7.000000 6,4.000000 22.000000 5,3.000000 22.000000 4,3.000000 23.000000 4,-1.000000 10.000000 1,-2.000000 0.000000-2,-3.000000 0.000000-1,-3.000000 0.000000-4,-2.000000-4.000000-1,0.000000-5.000000-4,0.000000-7.000000-3,0.000000-5.000000-3,-2.000000-12.000000-2,-3.000000-16.000000-3,-3.000000-15.000000-2,-2.000000-15.000000-3,-6.000000-15.000000-2,-6.000000-12.000000-1,-6.000000-13.000000-2,-6.000000-12.000000-2,-4.000000-16.000000-2,1.000000-19.000000-4,-1.000000-18.000000-4,1.000000-19.000000-3,-1.000000-15.000000-2,1.000000-8.000000-1,-1.000000-10.000000-1,1.000000-9.000000 0,4.000000 4.000000 3,9.000000 19.000000 7,10.000000 19.000000 7,10.000000 19.000000 7,7.000000 13.000000 5,6.000000 10.000000 0,7.000000 10.000000 3,6.000000 9.000000 0,7.000000 6.000000 2,10.000000 3.000000 2,10.000000 3.000000 1,9.000000 4.000000 2,12.000000 1.000000-1,16.000000 0.000000-7,15.000000 0.000000-5,17.000000 0.000000-6,-6.000000-2.000000-2,-24.000000-3.000000 1,-26.000000-3.000000 1,-24.000000-2.000000 1,-12.000000-3.000000-3,4.000000 1.000000-7,3.000000-1.000000-8,3.000000 1.000000-7</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2"/>
    </inkml:context>
    <inkml:brush xml:id="br0">
      <inkml:brushProperty name="width" value="0.025683956220746" units="cm"/>
      <inkml:brushProperty name="height" value="0.025683956220746" units="cm"/>
      <inkml:brushProperty name="color" value="#F2385B"/>
      <inkml:brushProperty name="ignorePressure" value="0"/>
    </inkml:brush>
  </inkml:definitions>
  <inkml:trace contextRef="#ctx0" brushRef="#br0">52100.000000 54750.000000 856,'43.000000'93.000000'-30,"-11.000000"-11.000000"8 ,-14.000000-14.000000 8,-11.000000-11.000000 7,-6.000000-7.000000 9,4.000000 0.000000 12,3.000000 0.000000 12,3.000000 0.000000 10,4.000000-2.000000 2,7.000000-3.000000-8,6.000000-3.000000-9,7.000000-2.000000-9,4.000000-9.000000-5,3.000000-12.000000-4,3.000000-13.000000-2,4.000000-12.000000-4,2.000000-10.000000-2,4.000000-6.000000 0,3.000000-6.000000-1,3.000000-6.000000-1,-1.000000-2.000000 0,-2.000000 3.000000 0,-3.000000 3.000000-1,-3.000000 4.000000 0,1.000000 1.000000 1,6.000000 0.000000 1,7.000000 0.000000 2,6.000000 0.000000 2,-1.000000 1.000000 1,-5.000000 4.000000 3,-7.000000 3.000000 1,-5.000000 3.000000 2,-8.000000 3.000000 2,-5.000000 3.000000 1,-7.000000 3.000000 1,-5.000000 4.000000 1,-6.000000 4.000000 0,-3.000000 6.000000 0,-3.000000 7.000000-1,-2.000000 6.000000 0,-8.000000 6.000000-2,-8.000000 6.000000-1,-10.000000 7.000000-2,-9.000000 6.000000-1,-9.000000 4.000000-3,-5.000000 4.000000-2,-7.000000 3.000000-4,-5.000000 3.000000-3,-4.000000-4.000000-4,0.000000-8.000000-3,0.000000-10.000000-5,0.000000-9.000000-3,0.000000-9.000000-5,0.000000-5.000000-3,0.000000-7.000000-4,0.000000-5.000000-3,4.000000-8.000000 2,10.000000-5.000000 8,10.000000-7.000000 9,9.000000-5.000000 7</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3"/>
    </inkml:context>
    <inkml:brush xml:id="br0">
      <inkml:brushProperty name="width" value="0.0273095741868019" units="cm"/>
      <inkml:brushProperty name="height" value="0.0273095741868019" units="cm"/>
      <inkml:brushProperty name="color" value="#F2385B"/>
      <inkml:brushProperty name="ignorePressure" value="0"/>
    </inkml:brush>
  </inkml:definitions>
  <inkml:trace contextRef="#ctx0" brushRef="#br0">52700.000000 54400.000000 805,'23.000000'98.000000'4,"-3.000000"-3.000000"9 ,-3.000000-3.000000 8,-2.000000-2.000000 8,-5.000000-3.000000 1,-2.000000 1.000000-7,-3.000000-1.000000-7,-3.000000 1.000000-7,-4.000000-1.000000-3,-3.000000 1.000000 0,-3.000000-1.000000 0,-2.000000 1.000000 1,-1.000000-3.000000 0,3.000000-2.000000-1,3.000000-3.000000-1,4.000000-3.000000 0,-1.000000-6.000000-4,-3.000000-5.000000-6,-3.000000-7.000000-6,-2.000000-5.000000-7,-5.000000-9.000000-6,-2.000000-9.000000-8,-3.000000-10.000000-7,-3.000000-8.000000-8,-2.000000-9.000000 1,0.000000-6.000000 6,0.000000-6.000000 7,0.000000-6.000000 7</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3"/>
    </inkml:context>
    <inkml:brush xml:id="br0">
      <inkml:brushProperty name="width" value="0.029945308342576" units="cm"/>
      <inkml:brushProperty name="height" value="0.029945308342576" units="cm"/>
      <inkml:brushProperty name="color" value="#F2385B"/>
      <inkml:brushProperty name="ignorePressure" value="0"/>
    </inkml:brush>
  </inkml:definitions>
  <inkml:trace contextRef="#ctx0" brushRef="#br0">52100.000000 55550.000000 734,'1.000000'71.000000'-4,"4.000000"-5.000000"6 ,3.000000-7.000000 7,3.000000-5.000000 5,1.000000-1.000000 4,1.000000 6.000000 2,-1.000000 7.000000 1,1.000000 6.000000 2,-1.000000 1.000000 0,1.000000-3.000000-1,-1.000000-3.000000-1,1.000000-2.000000-2,1.000000-6.000000 0,3.000000-6.000000-3,3.000000-6.000000-1,4.000000-6.000000-2,4.000000-6.000000-4,6.000000-2.000000-4,7.000000-3.000000-4,6.000000-3.000000-6,4.000000-6.000000-3,4.000000-5.000000-1,3.000000-7.000000-1,3.000000-5.000000-1,1.000000-9.000000-1,1.000000-9.000000 0,-1.000000-10.000000-2,1.000000-8.000000 1,-1.000000-11.000000-1,1.000000-8.000000 0,-1.000000-10.000000 0,1.000000-9.000000 1,-3.000000-4.000000 0,-2.000000 4.000000 3,-3.000000 3.000000 1,-3.000000 3.000000 3,-6.000000 6.000000 1,-5.000000 9.000000 3,-7.000000 10.000000 0,-5.000000 10.000000 3,-6.000000 10.000000 0,-3.000000 13.000000 1,-3.000000 12.000000 0,-2.000000 13.000000 0,-6.000000 9.000000 3,-6.000000 6.000000 3,-6.000000 7.000000 3,-6.000000 6.000000 4,-2.000000-1.000000 1,3.000000-5.000000-3,3.000000-7.000000-2,4.000000-5.000000-3,-1.000000 0.000000-1,-3.000000 10.000000 1,-3.000000 10.000000-1,-2.000000 9.000000 1,0.000000 1.000000-1,7.000000-6.000000-5,6.000000-6.000000-3,7.000000-6.000000-4,5.000000-9.000000-6,7.000000-8.000000-8,6.000000-10.000000-9,7.000000-9.000000-8,0.000000-9.000000-5,-2.000000-5.000000 1,-3.000000-7.000000 0,-3.000000-5.000000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4"/>
    </inkml:context>
    <inkml:brush xml:id="br0">
      <inkml:brushProperty name="width" value="0.0313492119312286" units="cm"/>
      <inkml:brushProperty name="height" value="0.0313492119312286" units="cm"/>
      <inkml:brushProperty name="color" value="#F2385B"/>
      <inkml:brushProperty name="ignorePressure" value="0"/>
    </inkml:brush>
  </inkml:definitions>
  <inkml:trace contextRef="#ctx0" brushRef="#br0">54950.000000 55150.000000 701,'76.000000'-24.000000'27,"4.000000"4.000000"-5 ,3.000000 3.000000-6,3.000000 3.000000-6,3.000000 3.000000-2,3.000000 3.000000 1,3.000000 3.000000 0,4.000000 4.000000 1,-4.000000 2.000000-2,-9.000000 4.000000-3,-10.000000 3.000000-4,-8.000000 3.000000-4,-11.000000 6.000000-2,-8.000000 9.000000 1,-10.000000 10.000000 1,-9.000000 10.000000 0,-12.000000 8.000000 1,-11.000000 10.000000 4,-14.000000 10.000000 3,-11.000000 9.000000 2,-12.000000 4.000000 3,-9.000000 1.000000 2,-10.000000-1.000000 1,-8.000000 1.000000 2,-6.000000-7.000000 1,1.000000-12.000000 1,-1.000000-13.000000 0,1.000000-12.000000 2,2.000000-13.000000-3,7.000000-12.000000-6,6.000000-13.000000-7,7.000000-12.000000-5,5.000000-19.000000-8,7.000000-25.000000-8,6.000000-25.000000-8,7.000000-25.000000-8,4.000000-15.000000-5,3.000000-2.000000-4,3.000000-3.000000-4,4.000000-3.000000-2,5.000000 4.000000 3,10.000000 13.000000 9,10.000000 12.000000 9,9.000000 13.000000 10,2.000000 13.000000 6,-2.000000 17.000000 3,-3.000000 15.000000 2,-3.000000 16.000000 3,-2.000000 7.000000 2,0.000000 1.000000 0,0.000000-1.000000 1,0.000000 1.000000 0,-2.000000 5.000000 3,-3.000000 14.000000 4,-3.000000 11.000000 6,-2.000000 14.000000 5,-8.000000 14.000000 7,-8.000000 20.000000 11,-10.000000 18.000000 10,-9.000000 20.000000 10,-9.000000 5.000000 3,-5.000000-6.000000-9,-7.000000-6.000000-6,-5.000000-6.000000-7,-4.000000-7.000000-7,0.000000-6.000000-7,0.000000-6.000000-5,0.000000-6.000000-6,3.000000-9.000000-6,6.000000-8.000000-5,7.000000-10.000000-3,6.000000-9.000000-6,3.000000-10.000000-5,0.000000-9.000000-7,0.000000-10.000000-8,0.000000-8.000000-6,1.000000-9.000000-5,4.000000-6.000000-1,3.000000-6.000000-1,3.000000-6.000000-1,-1.000000-2.000000 3,-2.000000 3.000000 5,-3.000000 3.000000 6,-3.000000 4.000000 5</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25:04"/>
    </inkml:context>
    <inkml:brush xml:id="br0">
      <inkml:brushProperty name="width" value="0.037329163402319" units="cm"/>
      <inkml:brushProperty name="height" value="0.037329163402319" units="cm"/>
      <inkml:brushProperty name="color" value="#F2385B"/>
      <inkml:brushProperty name="ignorePressure" value="0"/>
    </inkml:brush>
  </inkml:definitions>
  <inkml:trace contextRef="#ctx0" brushRef="#br0">54650.000000 54650.000000 589,'25.000000'98.000000'0,"0.000000"-3.000000"1 ,0.000000-3.000000 0,0.000000-2.000000 1,-4.000000-5.000000 2,-5.000000-2.000000 3,-7.000000-3.000000 2,-5.000000-3.000000 3,-6.000000-4.000000 1,-3.000000-3.000000 1,-3.000000-3.000000 0,-2.000000-2.000000 1,-8.000000-5.000000 0,-8.000000-2.000000 0,-10.000000-3.000000 0,-9.000000-3.000000 0,-7.000000-6.000000-1,-3.000000-5.000000-2,-3.000000-7.000000-4,-2.000000-5.000000-2,2.000000-6.000000-1,9.000000-3.000000 0,10.000000-3.000000 1,10.000000-2.000000 1,16.000000 5.000000 1,26.000000 16.000000 5,24.000000 15.000000 3,26.000000 17.000000 4,15.000000 2.000000 1,6.000000-9.000000 1,7.000000-10.000000-1,6.000000-8.000000-1,9.000000-9.000000-1,13.000000-6.000000-4,12.000000-6.000000-3,13.000000-6.000000-4,12.000000-6.000000-8,13.000000-2.000000-11,12.000000-3.000000-13,13.000000-3.000000-12,-13.000000-2.000000-2,-37.000000 0.000000 8,-38.000000 0.000000 6,-37.000000 0.000000 9,-18.000000-2.000000-5,4.000000-3.000000-14,3.000000-3.000000-14,3.000000-2.000000-15</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3"/>
    </inkml:context>
    <inkml:brush xml:id="br0">
      <inkml:brushProperty name="width" value="0.0320757851004601" units="cm"/>
      <inkml:brushProperty name="height" value="0.0320757851004601" units="cm"/>
      <inkml:brushProperty name="color" value="#F2385B"/>
      <inkml:brushProperty name="ignorePressure" value="0"/>
    </inkml:brush>
  </inkml:definitions>
  <inkml:trace contextRef="#ctx0" brushRef="#br0">47550.000000 2200.000000 685,'-24.000000'53.000000'-16,"4.000000"6.000000"13 ,3.000000 7.000000 13,3.000000 6.000000 13,3.000000-1.000000 5,3.000000-5.000000-3,3.000000-7.000000-5,4.000000-5.000000-3,1.000000-6.000000-4,0.000000-3.000000-4,0.000000-3.000000-4,0.000000-2.000000-4,3.000000-6.000000-2,6.000000-6.000000-1,7.000000-6.000000-1,6.000000-6.000000-1,6.000000-4.000000-2,6.000000 1.000000-3,7.000000-1.000000-3,6.000000 1.000000-3,1.000000-1.000000 0,-3.000000 1.000000-1,-3.000000-1.000000 2,-2.000000 1.000000 0,-3.000000-3.000000 1,1.000000-2.000000 3,-1.000000-3.000000 2,1.000000-3.000000 3,-4.000000-1.000000 2,-6.000000 4.000000 3,-6.000000 3.000000 1,-6.000000 3.000000 3,-6.000000 4.000000 0,-2.000000 7.000000-1,-3.000000 6.000000 0,-3.000000 7.000000-3,-10.000000 22.000000 4,-16.000000 42.000000 5,-15.000000 40.000000 7,-15.000000 41.000000 5,-12.000000 23.000000 2,-6.000000 6.000000-1,-6.000000 7.000000-2,-6.000000 6.000000-2,-2.000000-1.000000-2,3.000000-5.000000-1,3.000000-7.000000-2,4.000000-5.000000-2,8.000000-23.000000-1,17.000000-37.000000-1,15.000000-38.000000 0,16.000000-37.000000-2,1.000000-2.000000 1,-12.000000 34.000000 3,-13.000000 35.000000 1,-12.000000 35.000000 3,-1.000000 4.000000 0,14.000000-25.000000-3,11.000000-25.000000-2,14.000000-25.000000-4,10.000000-21.000000-2,9.000000-15.000000-3,10.000000-15.000000-2,10.000000-16.000000-3,11.000000-12.000000-2,17.000000-5.000000 0,15.000000-7.000000-2,16.000000-5.000000 0,10.000000-11.000000-1,7.000000-11.000000-3,6.000000-14.000000-4,7.000000-11.000000-1,0.000000-6.000000-5,-2.000000 4.000000-3,-3.000000 3.000000-4,-3.000000 3.000000-5,-7.000000 1.000000-3,-9.000000 1.000000-1,-10.000000-1.000000-2,-8.000000 1.000000-1,-12.000000 1.000000 3,-12.000000 3.000000 8,-13.000000 3.000000 9,-12.000000 4.000000 8</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3"/>
    </inkml:context>
    <inkml:brush xml:id="br0">
      <inkml:brushProperty name="width" value="0.0331357568502426" units="cm"/>
      <inkml:brushProperty name="height" value="0.0331357568502426" units="cm"/>
      <inkml:brushProperty name="color" value="#F2385B"/>
      <inkml:brushProperty name="ignorePressure" value="0"/>
    </inkml:brush>
  </inkml:definitions>
  <inkml:trace contextRef="#ctx0" brushRef="#br0">47450.000000 4200.000000 663,'75.000000'-22.000000'-25,"0.000000"6.000000"14 ,0.000000 7.000000 16,0.000000 6.000000 14,1.000000 10.000000 7,4.000000 17.000000-2,3.000000 15.000000-2,3.000000 16.000000-1,-2.000000 7.000000-3,-6.000000 1.000000-2,-6.000000-1.000000-1,-6.000000 1.000000-3,-10.000000-6.000000-1,-12.000000-8.000000-3,-13.000000-10.000000-4,-12.000000-9.000000-2,-7.000000 7.000000-1,1.000000 26.000000 0,-1.000000 24.000000 1,1.000000 26.000000 1,-3.000000 4.000000-1,-2.000000-16.000000 0,-3.000000-15.000000-1,-3.000000-15.000000-1,-6.000000 13.000000 2,-5.000000 44.000000 4,-7.000000 44.000000 2,-5.000000 44.000000 4,-8.000000 19.000000 2,-5.000000-2.000000 0,-7.000000-3.000000 1,-5.000000-3.000000 0,-4.000000-12.000000-1,0.000000-18.000000-1,0.000000-19.000000-2,0.000000-18.000000-2,3.000000-21.000000-1,6.000000-22.000000-2,7.000000-22.000000 0,6.000000-21.000000-2,3.000000-21.000000-3,0.000000-19.000000-7,0.000000-18.000000-7,0.000000-19.000000-6,-4.000000-30.000000-7,-5.000000-41.000000-8,-7.000000-40.000000-9,-5.000000-40.000000-8,-4.000000-15.000000-1,0.000000 13.000000 5,0.000000 12.000000 4,0.000000 13.000000 6,3.000000 13.000000 6,6.000000 17.000000 5,7.000000 15.000000 6,6.000000 16.000000 5</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4"/>
    </inkml:context>
    <inkml:brush xml:id="br0">
      <inkml:brushProperty name="width" value="0.0249083861708641" units="cm"/>
      <inkml:brushProperty name="height" value="0.0249083861708641" units="cm"/>
      <inkml:brushProperty name="color" value="#F2385B"/>
      <inkml:brushProperty name="ignorePressure" value="0"/>
    </inkml:brush>
  </inkml:definitions>
  <inkml:trace contextRef="#ctx0" brushRef="#br0">46950.000000 4650.000000 883,'75.000000'-68.000000'0,"0.000000"17.000000"-1 ,0.000000 15.000000 0,0.000000 16.000000 0,1.000000 9.000000 0,4.000000 3.000000 1,3.000000 3.000000-1,3.000000 4.000000 1,1.000000 2.000000-1,1.000000 4.000000 1,-1.000000 3.000000 0,1.000000 3.000000 0,-4.000000-1.000000 1,-6.000000-2.000000 0,-6.000000-3.000000 1,-6.000000-3.000000 1,-9.000000 1.000000-2,-8.000000 6.000000-3,-10.000000 7.000000-2,-9.000000 6.000000-4,-10.000000 4.000000-1,-9.000000 4.000000 0,-10.000000 3.000000-1,-8.000000 3.000000 1,-8.000000-2.000000 0,-2.000000-6.000000 2,-3.000000-6.000000 1,-3.000000-6.000000 2,-9.000000 4.000000 1,-11.000000 16.000000 0,-14.000000 15.000000 0,-11.000000 17.000000 0,-3.000000 0.000000 1,10.000000-11.000000 0,10.000000-14.000000 2,9.000000-11.000000 0,-2.000000-3.000000 0,-12.000000 10.000000 0,-13.000000 10.000000-1,-12.000000 9.000000 0,-1.000000-1.000000 0,14.000000-8.000000 1,11.000000-10.000000 3,14.000000-9.000000 1,0.000000-5.000000 2,-8.000000 0.000000 2,-10.000000 0.000000 3,-9.000000 0.000000 3,1.000000-5.000000 0,13.000000-9.000000 0,12.000000-10.000000-2,13.000000-8.000000 0,15.000000-9.000000-3,19.000000-6.000000-5,19.000000-6.000000-4,19.000000-6.000000-5,13.000000-7.000000-4,10.000000-6.000000 0,10.000000-6.000000-2,9.000000-6.000000-1,4.000000 1.000000 0,1.000000 9.000000 0,-1.000000 10.000000 2,1.000000 10.000000 0,-6.000000 7.000000 1,-8.000000 6.000000 0,-10.000000 7.000000 0,-9.000000 6.000000 0,-12.000000 12.000000 3,-11.000000 19.000000 6,-14.000000 19.000000 5,-11.000000 19.000000 5,-7.000000 10.000000 3,0.000000 4.000000 0,0.000000 3.000000 1,0.000000 3.000000-1,-2.000000-7.000000 0,-3.000000-15.000000 0,-3.000000-15.000000-2,-2.000000-16.000000 0,-3.000000-5.000000 0,1.000000 6.000000 1,-1.000000 7.000000 2,1.000000 6.000000 1,1.000000 1.000000-1,3.000000-3.000000-1,3.000000-3.000000-1,4.000000-2.000000-2,5.000000-14.000000-2,10.000000-21.000000-4,10.000000-22.000000-1,9.000000-22.000000-4,9.000000-22.000000-5,9.000000-22.000000-4,10.000000-22.000000-6,10.000000-21.000000-6,4.000000-14.000000-4,0.000000-2.000000-7,0.000000-3.000000-4,0.000000-3.000000-6,-8.000000 12.000000 2,-16.000000 28.000000 9,-15.000000 28.000000 9,-15.000000 29.000000 9</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21"/>
    </inkml:context>
    <inkml:brush xml:id="br0">
      <inkml:brushProperty name="width" value="0.024518733844161" units="cm"/>
      <inkml:brushProperty name="height" value="0.024518733844161" units="cm"/>
      <inkml:brushProperty name="color" value="#F2385B"/>
      <inkml:brushProperty name="ignorePressure" value="0"/>
    </inkml:brush>
  </inkml:definitions>
  <inkml:trace contextRef="#ctx0" brushRef="#br0">69000.000000 10300.000000 897,'51.000000'-2.000000'-6,"4.000000"-3.000000"-10 ,3.000000-3.000000-11,3.000000-2.000000-11,6.000000-1.000000-1,9.000000 3.000000 8,10.000000 3.000000 9,10.000000 4.000000 9,8.000000 1.000000 6,10.000000 0.000000 0,10.000000 0.000000 3,9.000000 0.000000 1,2.000000 3.000000 2,-2.000000 6.000000 0,-3.000000 7.000000 0,-3.000000 6.000000 0,-9.000000 3.000000 1,-11.000000 0.000000 0,-14.000000 0.000000 0,-11.000000 0.000000-1,-14.000000-4.000000 2,-11.000000-5.000000 2,-14.000000-7.000000 1,-11.000000-5.000000 1,-1.000000 0.000000 4,13.000000 10.000000 2,12.000000 10.000000 3,13.000000 9.000000 3,2.000000 6.000000 1,-5.000000 3.000000-2,-7.000000 3.000000-2,-5.000000 4.000000-2,-9.000000 4.000000-1,-9.000000 6.000000-2,-10.000000 7.000000 0,-8.000000 6.000000 0,-8.000000 9.000000-1,-2.000000 13.000000 1,-3.000000 12.000000 2,-3.000000 13.000000 0,-4.000000 13.000000 1,-3.000000 17.000000-1,-3.000000 15.000000-1,-2.000000 16.000000-1,-3.000000 5.000000 0,1.000000-2.000000-1,-1.000000-3.000000 0,1.000000-3.000000-1,-4.000000 5.000000 0,-6.000000 17.000000 1,-6.000000 15.000000 1,-6.000000 16.000000 1,1.000000-16.000000-2,9.000000-47.000000-5,10.000000-47.000000-3,10.000000-46.000000-3,2.000000-15.000000-4,-3.000000 19.000000 1,-3.000000 19.000000 0,-2.000000 19.000000-1,-1.000000-2.000000 1,3.000000-22.000000 2,3.000000-22.000000 3,4.000000-21.000000 2,-1.000000-4.000000 2,-3.000000 16.000000 0,-3.000000 15.000000 2,-2.000000 17.000000 0,-1.000000-1.000000-1,3.000000-16.000000-3,3.000000-15.000000-4,4.000000-15.000000-2,-6.000000-20.000000-8,-11.000000-21.000000-11,-14.000000-22.000000-10,-11.000000-22.000000-12,-9.000000-18.000000 0,-3.000000-11.000000 9,-3.000000-14.000000 8,-2.000000-11.000000 10,0.000000-1.000000 5,7.000000 13.000000 3,6.000000 12.000000 4,7.000000 13.000000 2</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4"/>
    </inkml:context>
    <inkml:brush xml:id="br0">
      <inkml:brushProperty name="width" value="0.0265206508338451" units="cm"/>
      <inkml:brushProperty name="height" value="0.0265206508338451" units="cm"/>
      <inkml:brushProperty name="color" value="#F2385B"/>
      <inkml:brushProperty name="ignorePressure" value="0"/>
    </inkml:brush>
  </inkml:definitions>
  <inkml:trace contextRef="#ctx0" brushRef="#br0">49200.000000 4150.000000 829,'200.000000'-152.000000'0,"-50.000000"47.000000"-2 ,-50.000000 47.000000 0,-50.000000 48.000000 0,-29.000000 35.000000-2,-5.000000 25.000000 1,-7.000000 25.000000 0,-5.000000 25.000000-1,-8.000000 14.000000 1,-5.000000 3.000000 1,-7.000000 3.000000 1,-5.000000 4.000000 1,-3.000000-10.000000 2,4.000000-22.000000 1,3.000000-22.000000 1,3.000000-21.000000 1,-2.000000 4.000000 1,-6.000000 31.000000 0,-6.000000 32.000000 1,-6.000000 31.000000 1,-1.000000 6.000000 1,7.000000-19.000000 4,6.000000-18.000000 4,7.000000-19.000000 3,11.000000-26.000000-2,20.000000-30.000000-6,18.000000-32.000000-6,20.000000-30.000000-6,8.000000-29.000000-7,1.000000-25.000000-4,-1.000000-25.000000-5,1.000000-25.000000-5,-1.000000-11.000000-3,1.000000 3.000000-2,-1.000000 3.000000-2,1.000000 4.000000-2,-3.000000 5.000000 1,-2.000000 10.000000 4,-3.000000 10.000000 2,-3.000000 9.000000 4,-7.000000 12.000000 4,-9.000000 16.000000 5,-10.000000 15.000000 5,-8.000000 17.000000 6,-1.000000 0.000000 1,9.000000-11.000000-1,10.000000-14.000000-1,10.000000-11.000000-1,-1.000000-1.000000 1,-9.000000 13.000000 3,-10.000000 12.000000 2,-8.000000 13.000000 2,0.000000-1.000000 3,14.000000-11.000000 0,11.000000-14.000000 2,14.000000-11.000000 1,2.000000-6.000000 1,-6.000000 4.000000-2,-6.000000 3.000000 0,-6.000000 3.000000-1,-6.000000 6.000000 0,-2.000000 9.000000-3,-3.000000 10.000000-1,-3.000000 10.000000-1,-4.000000 5.000000-2,-3.000000 4.000000 0,-3.000000 3.000000-1,-2.000000 3.000000-1,-8.000000 14.000000 1,-8.000000 25.000000 3,-10.000000 25.000000 2,-9.000000 25.000000 2,-5.000000 9.000000 1,0.000000-6.000000-3,0.000000-6.000000-1,0.000000-6.000000-3,1.000000-9.000000 0,4.000000-8.000000-1,3.000000-10.000000 1,3.000000-9.000000-1,-1.000000-1.000000 0,-2.000000 10.000000 1,-3.000000 10.000000-1,-3.000000 9.000000 0,1.000000-1.000000-1,6.000000-8.000000-4,7.000000-10.000000-4,6.000000-9.000000-4,6.000000-12.000000-2,6.000000-11.000000 1,7.000000-14.000000 1,6.000000-11.000000 0,4.000000-7.000000-1,4.000000 0.000000-1,3.000000 0.000000-2,3.000000 0.000000-2,-1.000000 0.000000 0,-2.000000 0.000000 0,-3.000000 0.000000 1,-3.000000 0.000000 1,-2.000000 3.000000 1,0.000000 6.000000 4,0.000000 7.000000 2,0.000000 6.000000 4,-4.000000 6.000000 2,-5.000000 6.000000 1,-7.000000 7.000000 2,-5.000000 6.000000 2,-4.000000 3.000000 1,0.000000 0.000000 2,0.000000 0.000000 2,0.000000 0.000000 2,-2.000000 7.000000 1,-3.000000 17.000000 2,-3.000000 15.000000 2,-2.000000 16.000000 2,-6.000000 10.000000 2,-6.000000 7.000000 0,-6.000000 6.000000 2,-6.000000 7.000000 2,-6.000000 4.000000-2,-2.000000 3.000000-2,-3.000000 3.000000-3,-3.000000 4.000000-2,-2.000000-3.000000-4,0.000000-5.000000-1,0.000000-7.000000-3,0.000000-5.000000-3,1.000000-11.000000 0,4.000000-11.000000 1,3.000000-14.000000 1,3.000000-11.000000 1,1.000000-14.000000-5,1.000000-11.000000-9,-1.000000-14.000000-10,1.000000-11.000000-10,2.000000-11.000000-6,7.000000-5.000000-3,6.000000-7.000000-1,7.000000-5.000000-4,2.000000-4.000000 3,1.000000 0.000000 5,-1.000000 0.000000 6,1.000000 0.000000 6</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5"/>
    </inkml:context>
    <inkml:brush xml:id="br0">
      <inkml:brushProperty name="width" value="0.0300467200577259" units="cm"/>
      <inkml:brushProperty name="height" value="0.0300467200577259" units="cm"/>
      <inkml:brushProperty name="color" value="#F2385B"/>
      <inkml:brushProperty name="ignorePressure" value="0"/>
    </inkml:brush>
  </inkml:definitions>
  <inkml:trace contextRef="#ctx0" brushRef="#br0">50950.000000 5200.000000 732,'164.000000'143.000000'3,"-22.000000"-11.000000"6 ,-22.000000-14.000000 7,-21.000000-11.000000 7,-12.000000-11.000000 3,1.000000-5.000000 4,-1.000000-7.000000 2,1.000000-5.000000 4,-3.000000-9.000000-3,-2.000000-9.000000-7,-3.000000-10.000000-8,-3.000000-8.000000-7,-6.000000-11.000000-7,-5.000000-8.000000-6,-7.000000-10.000000-7,-5.000000-9.000000-6,-9.000000-10.000000-11,-9.000000-9.000000-15,-10.000000-10.000000-13,-8.000000-8.000000-15</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5"/>
    </inkml:context>
    <inkml:brush xml:id="br0">
      <inkml:brushProperty name="width" value="0.0268763210624456" units="cm"/>
      <inkml:brushProperty name="height" value="0.0268763210624456" units="cm"/>
      <inkml:brushProperty name="color" value="#F2385B"/>
      <inkml:brushProperty name="ignorePressure" value="0"/>
    </inkml:brush>
  </inkml:definitions>
  <inkml:trace contextRef="#ctx0" brushRef="#br0">52750.000000 4300.000000 818,'117.000000'-24.000000'46,"-16.000000"4.000000"-10 ,-15.000000 3.000000-11,-15.000000 3.000000-10,-7.000000-1.000000-5,3.000000-2.000000 1,3.000000-3.000000 0,4.000000-3.000000 1,-1.000000-2.000000-2,-3.000000 0.000000-5,-3.000000 0.000000-4,-2.000000 0.000000-5,-8.000000 0.000000-7,-8.000000 0.000000-8,-10.000000 0.000000-8,-9.000000 0.000000-8,-7.000000 0.000000-5,-3.000000 0.000000-1,-3.000000 0.000000 1,-2.000000 0.000000-1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5"/>
    </inkml:context>
    <inkml:brush xml:id="br0">
      <inkml:brushProperty name="width" value="0.0317679382860661" units="cm"/>
      <inkml:brushProperty name="height" value="0.0317679382860661" units="cm"/>
      <inkml:brushProperty name="color" value="#F2385B"/>
      <inkml:brushProperty name="ignorePressure" value="0"/>
    </inkml:brush>
  </inkml:definitions>
  <inkml:trace contextRef="#ctx0" brushRef="#br0">53600.000000 3350.000000 692,'-22.000000'79.000000'-19,"6.000000"10.000000"11 ,7.000000 10.000000 10,6.000000 9.000000 12,4.000000 10.000000 6,4.000000 14.000000 2,3.000000 11.000000 0,3.000000 14.000000 1,1.000000 5.000000 2,1.000000 1.000000 2,-1.000000-1.000000 1,1.000000 1.000000 2,-3.000000-10.000000 0,-2.000000-19.000000-4,-3.000000-18.000000-3,-3.000000-19.000000-3,-2.000000-8.000000-5,0.000000 3.000000-7,0.000000 3.000000-9,0.000000 4.000000-6,-7.000000-9.000000-10,-11.000000-18.000000-13,-14.000000-19.000000-12,-11.000000-18.000000-12,-11.000000-20.000000-2,-5.000000-18.000000 7,-7.000000-19.000000 8,-5.000000-18.000000 7,-1.000000-14.000000 6,6.000000-5.000000 7,7.000000-7.000000 5,6.000000-5.000000 6,7.000000-1.000000 6,10.000000 6.000000 6,10.000000 7.000000 6,9.000000 6.000000 7,13.000000 4.000000 6,20.000000 4.000000 5,18.000000 3.000000 4,20.000000 3.000000 6,10.000000-1.000000 1,3.000000-2.000000-4,3.000000-3.000000-3,4.000000-3.000000-4,-6.000000 1.000000-4,-11.000000 6.000000-5,-14.000000 7.000000-5,-11.000000 6.000000-6,5.000000-5.000000-1,26.000000-16.000000 0,24.000000-15.000000 1,26.000000-15.000000 1,10.000000-11.000000-2,-3.000000-2.000000-3,-3.000000-3.000000-3,-2.000000-3.000000-4,-6.000000 1.000000-3,-6.000000 6.000000-5,-6.000000 7.000000-5,-6.000000 6.000000-4,-10.000000 7.000000-3,-12.000000 10.000000 0,-13.000000 10.000000-1,-12.000000 9.000000 0,-10.000000 6.000000-1,-6.000000 3.000000 2,-6.000000 3.000000 1,-6.000000 4.000000 1,-2.000000 1.000000 1,3.000000 0.000000 0,3.000000 0.000000 1,4.000000 0.000000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5"/>
    </inkml:context>
    <inkml:brush xml:id="br0">
      <inkml:brushProperty name="width" value="0.0259880889207125" units="cm"/>
      <inkml:brushProperty name="height" value="0.0259880889207125" units="cm"/>
      <inkml:brushProperty name="color" value="#F2385B"/>
      <inkml:brushProperty name="ignorePressure" value="0"/>
    </inkml:brush>
  </inkml:definitions>
  <inkml:trace contextRef="#ctx0" brushRef="#br0">54450.000000 2650.000000 846,'53.000000'-2.000000'7,"6.000000"-3.000000"-1 ,7.000000-3.000000 1,6.000000-2.000000 1,4.000000-1.000000-1,4.000000 3.000000 0,3.000000 3.000000-1,3.000000 4.000000 0,1.000000 1.000000 1,1.000000 0.000000 1,-1.000000 0.000000 1,1.000000 0.000000 2,-4.000000 0.000000 0,-6.000000 0.000000 2,-6.000000 0.000000 0,-6.000000 0.000000 1,-9.000000 0.000000-3,-8.000000 0.000000-9,-10.000000 0.000000-7,-9.000000 0.000000-9,-7.000000-4.000000-6,-3.000000-5.000000-3,-3.000000-7.000000-3,-2.000000-5.000000-2,-6.000000-4.000000-2,-6.000000 0.000000 1,-6.000000 0.000000 0,-6.000000 0.000000 2,-4.000000 1.000000 1,1.000000 4.000000 3,-1.000000 3.000000 4,1.000000 3.000000 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6"/>
    </inkml:context>
    <inkml:brush xml:id="br0">
      <inkml:brushProperty name="width" value="0.0321601629257202" units="cm"/>
      <inkml:brushProperty name="height" value="0.0321601629257202" units="cm"/>
      <inkml:brushProperty name="color" value="#F2385B"/>
      <inkml:brushProperty name="ignorePressure" value="0"/>
    </inkml:brush>
  </inkml:definitions>
  <inkml:trace contextRef="#ctx0" brushRef="#br0">55150.000000 1900.000000 684,'29.000000'279.000000'25,"10.000000"-40.000000"-4 ,10.000000-40.000000-2,9.000000-41.000000-5,-1.000000-30.000000-2,-8.000000-19.000000 0,-10.000000-18.000000-1,-9.000000-19.000000-1,-1.000000 7.000000 0,10.000000 35.000000 1,10.000000 35.000000 1,9.000000 34.000000 1,-2.000000-1.000000-1,-12.000000-33.000000 0,-13.000000-35.000000 0,-12.000000-34.000000 0,1.000000 1.000000 0,16.000000 38.000000 3,15.000000 37.000000 2,17.000000 38.000000 2,5.000000 12.000000-1,-3.000000-12.000000-7,-3.000000-13.000000-7,-2.000000-12.000000-5,-8.000000-16.000000-2,-8.000000-19.000000 2,-10.000000-18.000000 3,-9.000000-19.000000 2,-10.000000-40.000000-10,-9.000000-58.000000-26,-10.000000-60.000000-25,-8.000000-59.000000-25,-11.000000-34.000000-4,-8.000000-5.000000 19,-10.000000-7.000000 17,-9.000000-5.000000 18,-1.000000 11.000000 11,10.000000 32.000000 5,10.000000 31.000000 4,9.000000 32.000000 6</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6"/>
    </inkml:context>
    <inkml:brush xml:id="br0">
      <inkml:brushProperty name="width" value="0.027867067605257" units="cm"/>
      <inkml:brushProperty name="height" value="0.027867067605257" units="cm"/>
      <inkml:brushProperty name="color" value="#F2385B"/>
      <inkml:brushProperty name="ignorePressure" value="0"/>
    </inkml:brush>
  </inkml:definitions>
  <inkml:trace contextRef="#ctx0" brushRef="#br0">56200.000000 3650.000000 789,'-4.000000'78.000000'27,"-5.000000"6.000000"-3 ,-7.000000 7.000000-3,-5.000000 6.000000-3,-6.000000 7.000000-3,-3.000000 10.000000 0,-3.000000 10.000000-1,-2.000000 9.000000-1,-6.000000 4.000000 0,-6.000000 1.000000 0,-6.000000-1.000000 1,-6.000000 1.000000 1,-4.000000-10.000000-7,1.000000-19.000000-10,-1.000000-18.000000-12,1.000000-19.000000-12,2.000000-19.000000-3,7.000000-19.000000 3,6.000000-18.000000 3,7.000000-19.000000 3,5.000000-15.000000-1,7.000000-8.000000-7,6.000000-10.000000-7,7.000000-9.000000-7</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6"/>
    </inkml:context>
    <inkml:brush xml:id="br0">
      <inkml:brushProperty name="width" value="0.0287416558712721" units="cm"/>
      <inkml:brushProperty name="height" value="0.0287416558712721" units="cm"/>
      <inkml:brushProperty name="color" value="#F2385B"/>
      <inkml:brushProperty name="ignorePressure" value="0"/>
    </inkml:brush>
  </inkml:definitions>
  <inkml:trace contextRef="#ctx0" brushRef="#br0">55650.000000 1750.000000 765,'139.000000'98.000000'70,"-22.000000"-3.000000"-12 ,-22.000000-3.000000-13,-21.000000-2.000000-12,-17.000000-5.000000-13,-8.000000-2.000000-11,-10.000000-3.000000-13,-9.000000-3.000000-12,-7.000000-9.000000-11,-3.000000-11.000000-14,-3.000000-14.000000-12,-2.000000-11.000000-12</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7"/>
    </inkml:context>
    <inkml:brush xml:id="br0">
      <inkml:brushProperty name="width" value="0.0255220700055361" units="cm"/>
      <inkml:brushProperty name="height" value="0.0255220700055361" units="cm"/>
      <inkml:brushProperty name="color" value="#F2385B"/>
      <inkml:brushProperty name="ignorePressure" value="0"/>
    </inkml:brush>
  </inkml:definitions>
  <inkml:trace contextRef="#ctx0" brushRef="#br0">58550.000000 2400.000000 861,'3.000000'45.000000'2,"6.000000"-9.000000"4 ,7.000000-10.000000 3,6.000000-8.000000 3,7.000000-6.000000 4,10.000000 1.000000 1,10.000000-1.000000 1,9.000000 1.000000 3,6.000000-6.000000-3,3.000000-8.000000-6,3.000000-10.000000-5,4.000000-9.000000-6,-4.000000-7.000000-6,-9.000000-3.000000-4,-10.000000-3.000000-4,-8.000000-2.000000-4,-8.000000 0.000000-4,-2.000000 7.000000-2,-3.000000 6.000000-2,-3.000000 7.000000-2,-9.000000 4.000000-2,-11.000000 3.000000 0,-14.000000 3.000000-1,-11.000000 4.000000 0,-7.000000-1.000000 3,0.000000-3.000000 6,0.000000-3.000000 7,0.000000-2.000000 5</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7"/>
    </inkml:context>
    <inkml:brush xml:id="br0">
      <inkml:brushProperty name="width" value="0.0314705409109592" units="cm"/>
      <inkml:brushProperty name="height" value="0.0314705409109592" units="cm"/>
      <inkml:brushProperty name="color" value="#F2385B"/>
      <inkml:brushProperty name="ignorePressure" value="0"/>
    </inkml:brush>
  </inkml:definitions>
  <inkml:trace contextRef="#ctx0" brushRef="#br0">58600.000000 1850.000000 699,'-46.000000'214.000000'22,"10.000000"-22.000000"2 ,10.000000-22.000000 3,9.000000-21.000000 3,6.000000-15.000000-1,3.000000-6.000000 0,3.000000-6.000000-1,4.000000-6.000000-1,7.000000-10.000000-2,13.000000-12.000000-5,12.000000-13.000000-4,13.000000-12.000000-4,9.000000-12.000000-4,6.000000-8.000000-4,7.000000-10.000000-6,6.000000-9.000000-4,4.000000-5.000000-2,4.000000 0.000000 0,3.000000 0.000000-1,3.000000 0.000000 0,-1.000000 0.000000-2,-2.000000 0.000000-3,-3.000000 0.000000-4,-3.000000 0.000000-3,-6.000000-2.000000-1,-5.000000-3.000000 1,-7.000000-3.000000 2,-5.000000-2.000000 1,-9.000000 3.000000 5,-9.000000 14.000000 4,-10.000000 11.000000 7,-8.000000 14.000000 5,-11.000000 5.000000 4,-8.000000 1.000000 1,-10.000000-1.000000 0,-9.000000 1.000000 2,-4.000000-6.000000-1,4.000000-8.000000-1,3.000000-10.000000-2,3.000000-9.000000-1,-7.000000 1.000000-2,-15.000000 13.000000-1,-15.000000 12.000000-2,-16.000000 13.000000-2,-10.000000-1.000000-2,-3.000000-11.000000-3,-3.000000-14.000000-2,-2.000000-11.000000-2,-5.000000-17.000000-4,-2.000000-18.000000-7,-3.000000-19.000000-6,-3.000000-18.000000-6,-1.000000-15.000000-2,4.000000-9.000000 3,3.000000-10.000000 4,3.000000-8.000000 3,6.000000-1.000000 4,9.000000 9.000000 5,10.000000 10.000000 4,10.000000 10.000000 6,7.000000 10.000000 2,6.000000 13.000000 2,7.000000 12.000000 1,6.000000 13.000000 0,7.000000 7.000000 3,10.000000 4.000000 2,10.000000 3.000000 4,9.000000 3.000000 2,7.000000 3.000000 3,7.000000 3.000000 2,6.000000 3.000000 0,7.000000 4.000000 2,0.000000-3.000000 1,-2.000000-5.000000-2,-3.000000-7.000000 1,-3.000000-5.000000-1,7.000000-4.000000 0,19.000000 0.000000 2,19.000000 0.000000 2,19.000000 0.000000 1,12.000000-2.000000 1,6.000000-3.000000 0,7.000000-3.000000-1,6.000000-2.000000-1,-8.000000-3.000000-1,-22.000000 1.000000-3,-22.000000-1.000000-3,-21.000000 1.000000-3,-12.000000-3.000000-11,1.000000-2.000000-20,-1.000000-3.000000-21,1.000000-3.000000-20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2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69400.000000 11150.000000 999,'70.000000'21.000000'-66,"-9.000000"-5.000000"14 ,-10.000000-7.000000 12,-8.000000-5.000000 14,-4.000000-1.000000 9,3.000000 6.000000 3,3.000000 7.000000 5,4.000000 6.000000 3,-1.000000 4.000000 2,-3.000000 4.000000 2,-3.000000 3.000000 0,-2.000000 3.000000 0,-1.000000 1.000000 2,3.000000 1.000000-1,3.000000-1.000000 1,4.000000 1.000000 0,-4.000000-3.000000-1,-9.000000-2.000000 1,-10.000000-3.000000 0,-8.000000-3.000000 0,-6.000000-4.000000 0,1.000000-3.000000 0,-1.000000-3.000000 0,1.000000-2.000000 0,-10.000000 5.000000 0,-19.000000 16.000000 0,-18.000000 15.000000 1,-19.000000 17.000000-1,-13.000000 7.000000 0,-6.000000 0.000000 1,-6.000000 0.000000-1,-6.000000 0.000000 1,-6.000000 1.000000-1,-2.000000 4.000000 0,-3.000000 3.000000 0,-3.000000 3.000000-1,2.000000-7.000000 1,10.000000-15.000000-1,10.000000-15.000000 1,9.000000-16.000000 0,9.000000-13.000000-1,9.000000-9.000000 1,10.000000-10.000000 0,10.000000-8.000000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8"/>
    </inkml:context>
    <inkml:brush xml:id="br0">
      <inkml:brushProperty name="width" value="0.0275949630886316" units="cm"/>
      <inkml:brushProperty name="height" value="0.0275949630886316" units="cm"/>
      <inkml:brushProperty name="color" value="#F2385B"/>
      <inkml:brushProperty name="ignorePressure" value="0"/>
    </inkml:brush>
  </inkml:definitions>
  <inkml:trace contextRef="#ctx0" brushRef="#br0">61300.000000 1400.000000 797,'142.000000'-18.000000'8,"-16.000000"17.000000"5 ,-15.000000 15.000000 6,-15.000000 16.000000 6,-11.000000 10.000000 2,-2.000000 7.000000-2,-3.000000 6.000000-2,-3.000000 7.000000-2,-6.000000 0.000000-3,-5.000000-2.000000-5,-7.000000-3.000000-5,-5.000000-3.000000-5,-9.000000-4.000000-4,-9.000000-3.000000-1,-10.000000-3.000000-1,-8.000000-2.000000-1,-6.000000 2.000000-2,1.000000 9.000000 0,-1.000000 10.000000-1,1.000000 10.000000-1,-9.000000 5.000000-1,-15.000000 4.000000 0,-15.000000 3.000000-1,-16.000000 3.000000-1,-10.000000 3.000000 1,-3.000000 3.000000 2,-3.000000 3.000000 3,-2.000000 4.000000 3,-3.000000-1.000000 2,1.000000-3.000000 0,-1.000000-3.000000 2,1.000000-2.000000 1,4.000000-8.000000 1,9.000000-8.000000 0,10.000000-10.000000-1,10.000000-9.000000 1,13.000000-12.000000 0,19.000000-11.000000-2,19.000000-14.000000-1,19.000000-11.000000 0,9.000000-11.000000-1,0.000000-5.000000-1,0.000000-7.000000 1,0.000000-5.000000 1,1.000000-8.000000-4,4.000000-5.000000-6,3.000000-7.000000-5,3.000000-5.000000-6,-5.000000-3.000000-3,-12.000000 4.000000 1,-13.000000 3.000000-1,-12.000000 3.000000 1,-9.000000 1.000000 0,-2.000000 1.000000-2,-3.000000-1.000000-1,-3.000000 1.000000-2,-6.000000 2.000000 3,-5.000000 7.000000 4,-7.000000 6.000000 5,-5.000000 7.000000 6</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08"/>
    </inkml:context>
    <inkml:brush xml:id="br0">
      <inkml:brushProperty name="width" value="0.0368098765611649" units="cm"/>
      <inkml:brushProperty name="height" value="0.0368098765611649" units="cm"/>
      <inkml:brushProperty name="color" value="#F2385B"/>
      <inkml:brushProperty name="ignorePressure" value="0"/>
    </inkml:brush>
  </inkml:definitions>
  <inkml:trace contextRef="#ctx0" brushRef="#br0">61400.000000 2350.000000 597,'46.000000'59.000000'19,"-5.000000"19.000000"-2 ,-7.000000 19.000000-2,-5.000000 19.000000-1,-3.000000 16.000000 1,4.000000 17.000000 3,3.000000 15.000000 2,3.000000 16.000000 3,-1.000000 9.000000 1,-2.000000 3.000000-1,-3.000000 3.000000 0,-3.000000 4.000000-1,-4.000000-6.000000-1,-3.000000-11.000000-2,-3.000000-14.000000-2,-2.000000-11.000000-1,0.000000-18.000000-2,7.000000-22.000000-1,6.000000-22.000000-2,7.000000-21.000000-2,2.000000-20.000000 0,1.000000-15.000000 1,-1.000000-15.000000 0,1.000000-16.000000 0,7.000000-16.000000-2,16.000000-16.000000-6,15.000000-15.000000-4,17.000000-15.000000-6,-3.000000-6.000000-5,-18.000000 7.000000-6,-19.000000 6.000000-5,-18.000000 7.000000-5,-6.000000-1.000000-3,10.000000-6.000000 0,10.000000-6.000000 0,9.000000-6.000000 0,1.000000-1.000000-2,-6.000000 7.000000-6,-6.000000 6.000000-4,-6.000000 7.000000-6</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6"/>
    </inkml:context>
    <inkml:brush xml:id="br0">
      <inkml:brushProperty name="width" value="0.0236608274281025" units="cm"/>
      <inkml:brushProperty name="height" value="0.0236608274281025" units="cm"/>
      <inkml:brushProperty name="color" value="#F2385B"/>
      <inkml:brushProperty name="ignorePressure" value="0"/>
    </inkml:brush>
  </inkml:definitions>
  <inkml:trace contextRef="#ctx0" brushRef="#br0">64100.000000 3150.000000 929,'56.000000'-27.000000'47,"13.000000"-3.000000"-24 ,12.000000-3.000000-23,13.000000-2.000000-23,2.000000-1.000000-7,-5.000000 3.000000 9,-7.000000 3.000000 9,-5.000000 4.000000 9,-8.000000 1.000000 5,-5.000000 0.000000 1,-7.000000 0.000000 0,-5.000000 0.000000 1,-6.000000 0.000000-3,-3.000000 0.000000-6,-3.000000 0.000000-8,-2.000000 0.000000-6,-8.000000-2.000000-4,-8.000000-3.000000-2,-10.000000-3.000000 0,-9.000000-2.000000-2</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7"/>
    </inkml:context>
    <inkml:brush xml:id="br0">
      <inkml:brushProperty name="width" value="0.0327334888279438" units="cm"/>
      <inkml:brushProperty name="height" value="0.0327334888279438" units="cm"/>
      <inkml:brushProperty name="color" value="#F2385B"/>
      <inkml:brushProperty name="ignorePressure" value="0"/>
    </inkml:brush>
  </inkml:definitions>
  <inkml:trace contextRef="#ctx0" brushRef="#br0">64800.000000 2050.000000 672,'-46.000000'15.000000'24,"10.000000"32.000000"2 ,10.000000 31.000000 1,9.000000 32.000000 0,6.000000 21.000000 1,3.000000 13.000000-1,3.000000 12.000000 1,4.000000 13.000000-1,1.000000 9.000000-2,0.000000 6.000000-2,0.000000 7.000000-2,0.000000 6.000000-4,0.000000-2.000000-3,0.000000-9.000000-5,0.000000-10.000000-4,0.000000-8.000000-6,0.000000-11.000000-3,0.000000-8.000000-1,0.000000-10.000000-1,0.000000-9.000000-1,1.000000-15.000000-4,4.000000-18.000000-5,3.000000-19.000000-6,3.000000-18.000000-6,-7.000000-18.000000-6,-15.000000-16.000000-7,-15.000000-15.000000-5,-16.000000-15.000000-8,-10.000000-15.000000 3,-3.000000-12.000000 11,-3.000000-13.000000 10,-2.000000-12.000000 10,-3.000000-5.000000 7,1.000000 3.000000 1,-1.000000 3.000000 1,1.000000 4.000000 0,5.000000 4.000000 7,14.000000 6.000000 11,11.000000 7.000000 11,14.000000 6.000000 10,10.000000-1.000000 7,9.000000-5.000000 2,10.000000-7.000000 2,10.000000-5.000000 3,8.000000-8.000000-3,10.000000-5.000000-5,10.000000-7.000000-6,9.000000-5.000000-6,-1.000000 3.000000-4,-8.000000 17.000000-5,-10.000000 15.000000-4,-9.000000 16.000000-4,9.000000-7.000000-2,28.000000-28.000000 0,28.000000-28.000000-1,29.000000-27.000000 1,4.000000-8.000000-2,-19.000000 17.000000 0,-18.000000 15.000000-1,-19.000000 16.000000-1,-13.000000 10.000000-1,-6.000000 7.000000 1,-6.000000 6.000000-1,-6.000000 7.000000 1,12.000000-7.000000-2,31.000000-19.000000-1,32.000000-18.000000-2,31.000000-19.000000-2,9.000000-5.000000-2,-12.000000 9.000000-3,-13.000000 10.000000-2,-12.000000 10.000000-4,-12.000000 4.000000-2,-8.000000 0.000000-5,-10.000000 0.000000-3,-9.000000 0.000000-3,-12.000000 3.000000-2,-11.000000 6.000000 1,-14.000000 7.000000 2,-11.000000 6.000000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7"/>
    </inkml:context>
    <inkml:brush xml:id="br0">
      <inkml:brushProperty name="width" value="0.0304902084171772" units="cm"/>
      <inkml:brushProperty name="height" value="0.0304902084171772" units="cm"/>
      <inkml:brushProperty name="color" value="#F2385B"/>
      <inkml:brushProperty name="ignorePressure" value="0"/>
    </inkml:brush>
  </inkml:definitions>
  <inkml:trace contextRef="#ctx0" brushRef="#br0">66250.000000 1400.000000 721,'-19.000000'-46.000000'-54,"13.000000"10.000000"31 ,12.000000 10.000000 31,13.000000 9.000000 32,7.000000 10.000000 12,4.000000 14.000000-7,3.000000 11.000000-7,3.000000 14.000000-7,4.000000 14.000000-4,7.000000 20.000000-3,6.000000 18.000000-2,7.000000 20.000000-1,-1.000000 11.000000-4,-6.000000 7.000000-4,-6.000000 6.000000-4,-6.000000 7.000000-5,-6.000000 2.000000-2,-2.000000 1.000000 0,-3.000000-1.000000-2,-3.000000 1.000000 0,-1.000000-6.000000-1,4.000000-8.000000-3,3.000000-10.000000-2,3.000000-9.000000-3,-1.000000-5.000000-1,-2.000000 0.000000-2,-3.000000 0.000000-2,-3.000000 0.000000-1,-2.000000-2.000000 0,0.000000-3.000000 0,0.000000-3.000000 0,0.000000-2.000000 0,-2.000000-8.000000 0,-3.000000-8.000000 1,-3.000000-10.000000 0,-2.000000-9.000000 2,-6.000000-21.000000-5,-6.000000-31.000000-7,-6.000000-31.000000-9,-6.000000-31.000000-7,-4.000000-12.000000 0,1.000000 10.000000 7,-1.000000 10.000000 9,1.000000 9.000000 7</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7"/>
    </inkml:context>
    <inkml:brush xml:id="br0">
      <inkml:brushProperty name="width" value="0.0305552966892719" units="cm"/>
      <inkml:brushProperty name="height" value="0.0305552966892719" units="cm"/>
      <inkml:brushProperty name="color" value="#F2385B"/>
      <inkml:brushProperty name="ignorePressure" value="0"/>
    </inkml:brush>
  </inkml:definitions>
  <inkml:trace contextRef="#ctx0" brushRef="#br0">67350.000000 2500.000000 720,'-25.000000'98.000000'27,"0.000000"-3.000000"1 ,0.000000-3.000000-1,0.000000-2.000000 0,-2.000000 2.000000-1,-3.000000 9.000000-2,-3.000000 10.000000-2,-2.000000 10.000000-2,-3.000000 2.000000-1,1.000000-3.000000-2,-1.000000-3.000000-3,1.000000-2.000000-2,-1.000000-9.000000-2,1.000000-12.000000-5,-1.000000-13.000000-3,1.000000-12.000000-5,1.000000-15.000000-4,3.000000-15.000000-5,3.000000-15.000000-5,4.000000-16.000000-5,-3.000000-13.000000-7,-5.000000-9.000000-9,-7.000000-10.000000-7,-5.000000-8.000000-9,0.000000-4.000000 1,10.000000 3.000000 8,10.000000 3.000000 9,9.000000 4.000000 9</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8"/>
    </inkml:context>
    <inkml:brush xml:id="br0">
      <inkml:brushProperty name="width" value="0.0285664908587933" units="cm"/>
      <inkml:brushProperty name="height" value="0.0285664908587933" units="cm"/>
      <inkml:brushProperty name="color" value="#F2385B"/>
      <inkml:brushProperty name="ignorePressure" value="0"/>
    </inkml:brush>
  </inkml:definitions>
  <inkml:trace contextRef="#ctx0" brushRef="#br0">65850.000000 2200.000000 770,'79.000000'0.000000'17,"10.000000"0.000000"5 ,10.000000 0.000000 5,9.000000 0.000000 4,6.000000 0.000000 1,3.000000 0.000000-2,3.000000 0.000000-2,4.000000 0.000000-3,-3.000000 0.000000-9,-5.000000 0.000000-14,-7.000000 0.000000-16,-5.000000 0.000000-15,-14.000000 0.000000-10,-18.000000 0.000000-7,-19.000000 0.000000-5,-18.000000 0.000000-6</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8"/>
    </inkml:context>
    <inkml:brush xml:id="br0">
      <inkml:brushProperty name="width" value="0.0248479880392551" units="cm"/>
      <inkml:brushProperty name="height" value="0.0248479880392551" units="cm"/>
      <inkml:brushProperty name="color" value="#F2385B"/>
      <inkml:brushProperty name="ignorePressure" value="0"/>
    </inkml:brush>
  </inkml:definitions>
  <inkml:trace contextRef="#ctx0" brushRef="#br0">67600.000000 1150.000000 885,'-40.000000'28.000000'4,"23.000000"6.000000"10 ,22.000000 7.000000 8,22.000000 6.000000 10,10.000000 3.000000-4,1.000000 0.000000-14,-1.000000 0.000000-13,1.000000 0.000000-16,1.000000-2.000000-6,3.000000-3.000000 1,3.000000-3.000000 1,4.000000-2.000000 0,-3.000000-5.000000-1,-5.000000-2.000000-6,-7.000000-3.000000-6,-5.000000-3.000000-6</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9"/>
    </inkml:context>
    <inkml:brush xml:id="br0">
      <inkml:brushProperty name="width" value="0.0385787710547447" units="cm"/>
      <inkml:brushProperty name="height" value="0.0385787710547447" units="cm"/>
      <inkml:brushProperty name="color" value="#F2385B"/>
      <inkml:brushProperty name="ignorePressure" value="0"/>
    </inkml:brush>
  </inkml:definitions>
  <inkml:trace contextRef="#ctx0" brushRef="#br0">69350.000000 900.000000 570,'50.000000'50.000000'-3,"0.000000"0.000000"-4 ,0.000000 0.000000-5,0.000000 0.000000-4,-2.000000-2.000000-1,-3.000000-3.000000 4,-3.000000-3.000000 5,-2.000000-2.000000 4,-8.000000-3.000000 2,-8.000000 1.000000 0,-10.000000-1.000000 0,-9.000000 1.000000 1,-9.000000 5.000000 0,-5.000000 14.000000 4,-7.000000 11.000000 3,-5.000000 14.000000 2,-9.000000 7.000000 2,-9.000000 3.000000-2,-10.000000 3.000000-1,-8.000000 4.000000 0,-3.000000-1.000000-1,7.000000-3.000000 1,6.000000-3.000000 0,7.000000-2.000000 1,5.000000-6.000000 1,7.000000-6.000000 2,6.000000-6.000000 2,7.000000-6.000000 2,4.000000-2.000000-1,3.000000 3.000000-2,3.000000 3.000000-3,4.000000 4.000000-2,4.000000-1.000000-1,6.000000-3.000000 0,7.000000-3.000000 0,6.000000-2.000000-1,1.000000-3.000000 1,-3.000000 1.000000 1,-3.000000-1.000000 0,-2.000000 1.000000 2,2.000000 1.000000 0,9.000000 3.000000 0,10.000000 3.000000 0,10.000000 4.000000 1,0.000000-6.000000-1,-5.000000-11.000000-1,-7.000000-14.000000-3,-5.000000-11.000000-1,-3.000000-11.000000-3,4.000000-5.000000-3,3.000000-7.000000-5,3.000000-5.000000-4,1.000000-14.000000-2,1.000000-18.000000-2,-1.000000-19.000000-3,1.000000-18.000000-1,-1.000000-17.000000-2,1.000000-11.000000 1,-1.000000-14.000000 0,1.000000-11.000000 1,-1.000000-1.000000-1,1.000000 13.000000 1,-1.000000 12.000000-1,1.000000 13.000000 0,-3.000000 12.000000 2,-2.000000 13.000000 5,-3.000000 12.000000 5,-3.000000 13.000000 4,-2.000000 9.000000 4,0.000000 6.000000 3,0.000000 7.000000 4,0.000000 6.000000 3,0.000000 7.000000 2,0.000000 10.000000 1,0.000000 10.000000 2,0.000000 9.000000 1,-2.000000 6.000000 1,-3.000000 3.000000 0,-3.000000 3.000000 0,-2.000000 4.000000 0,-1.000000-1.000000 0,3.000000-3.000000-1,3.000000-3.000000-2,4.000000-2.000000-1,2.000000-8.000000-3,4.000000-8.000000-6,3.000000-10.000000-6,3.000000-9.000000-5,-2.000000-9.000000-3,-6.000000-5.000000 1,-6.000000-7.000000 2,-6.000000-5.000000 0,2.000000-20.000000-2,14.000000-31.000000-6,11.000000-31.000000-7,14.000000-31.000000-6,0.000000-12.000000-2,-8.000000 10.000000 4,-10.000000 10.000000 4,-9.000000 9.000000 3,-5.000000 9.000000 4,0.000000 9.000000 5,0.000000 10.000000 4,0.000000 10.000000 4,-2.000000 7.000000 5,-3.000000 6.000000 3,-3.000000 7.000000 5,-2.000000 6.000000 3,-1.000000 18.000000 7,3.000000 32.000000 9,3.000000 31.000000 10,4.000000 32.000000 9,-3.000000 10.000000-1,-5.000000-9.000000-9,-7.000000-10.000000-9,-5.000000-8.000000-11,-3.000000 10.000000-5,4.000000 31.000000 0,3.000000 32.000000-1,3.000000 31.000000 0,-1.000000 18.000000 0,-2.000000 7.000000 1,-3.000000 6.000000 1,-3.000000 7.000000 0,-2.000000 0.000000 1,0.000000-2.000000-1,0.000000-3.000000-1,0.000000-3.000000-1,0.000000-9.000000-1,0.000000-11.000000-2,0.000000-14.000000-1,0.000000-11.000000-2,0.000000-17.000000-1,0.000000-18.000000 2,0.000000-19.000000 0,0.000000-18.000000 3,3.000000-29.000000-14,6.000000-37.000000-28,7.000000-38.000000-26,6.000000-37.000000-28,1.000000-12.000000-4,-3.000000 17.000000 16,-3.000000 15.000000 17,-2.000000 16.000000 16,-3.000000 5.000000 11,1.000000-2.000000 5,-1.000000-3.000000 3,1.000000-3.000000 4</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9"/>
    </inkml:context>
    <inkml:brush xml:id="br0">
      <inkml:brushProperty name="width" value="0.0349859446287155" units="cm"/>
      <inkml:brushProperty name="height" value="0.0349859446287155" units="cm"/>
      <inkml:brushProperty name="color" value="#F2385B"/>
      <inkml:brushProperty name="ignorePressure" value="0"/>
    </inkml:brush>
  </inkml:definitions>
  <inkml:trace contextRef="#ctx0" brushRef="#br0">72250.000000 2650.000000 628,'254.000000'-155.000000'45,"-40.000000"41.000000"-6 ,-40.000000 40.000000-6,-41.000000 42.000000-7,-24.000000 22.000000-4,-6.000000 7.000000-1,-6.000000 6.000000-2,-6.000000 7.000000-2,-7.000000 8.000000 0,-6.000000 14.000000-1,-6.000000 11.000000 1,-6.000000 14.000000-2,-10.000000 13.000000 0,-12.000000 16.000000-2,-13.000000 15.000000-1,-12.000000 17.000000-2,-10.000000 13.000000-2,-6.000000 13.000000-1,-6.000000 12.000000-3,-6.000000 13.000000-1,-9.000000 2.000000 0,-8.000000-5.000000-1,-10.000000-7.000000 1,-9.000000-5.000000 1,-2.000000-15.000000-4,6.000000-22.000000-4,7.000000-22.000000-6,6.000000-21.000000-5,4.000000-26.000000-2,4.000000-28.000000 3,3.000000-28.000000 1,3.000000-27.000000 2,-1.000000-30.000000-5,-2.000000-27.000000-12,-3.000000-28.000000-11,-3.000000-28.000000-12,-1.000000-21.000000-4,4.000000-12.000000 5,3.000000-13.000000 5,3.000000-12.000000 5,3.000000 2.000000 5,3.000000 20.000000 8,3.000000 18.000000 8,4.000000 20.000000 8,4.000000 16.000000 4,6.000000 16.000000 2,7.000000 15.000000 1,6.000000 17.000000 1,1.000000 17.000000 8,-3.000000 23.000000 11,-3.000000 22.000000 13,-2.000000 22.000000 11,-5.000000 19.000000 4,-2.000000 20.000000-4,-3.000000 18.000000-3,-3.000000 20.000000-4,-2.000000 0.000000-5,0.000000-15.000000-4,0.000000-15.000000-4,0.000000-16.000000-5,-2.000000 6.000000-2,-3.000000 28.000000-1,-3.000000 28.000000-2,-2.000000 29.000000 0,-5.000000 10.000000-3,-2.000000-6.000000-5,-3.000000-6.000000-5,-3.000000-6.000000-4,-2.000000-15.000000-4,0.000000-21.000000-1,0.000000-22.000000-2,0.000000-22.000000-2,0.000000-15.000000-3,0.000000-5.000000-4,0.000000-7.000000-3,0.000000-5.000000-4,0.000000-12.000000-1,0.000000-16.000000 0,0.000000-15.000000 0,0.000000-15.000000 1,1.000000-4.000000 3,4.000000 9.000000 5,3.000000 10.000000 5,3.000000 10.000000 6</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2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69500.000000 12000.000000 999,'140.000000'70.000000'-86,"-18.000000"-9.000000"22 ,-19.000000-10.000000 22,-18.000000-8.000000 21,-10.000000-6.000000 12,0.000000 1.000000 3,0.000000-1.000000 1,0.000000 1.000000 2,-5.000000-4.000000 1,-9.000000-6.000000 1,-10.000000-6.000000 0,-8.000000-6.000000 0,-11.000000-2.000000 1,-8.000000 3.000000 0,-10.000000 3.000000-1,-9.000000 4.000000 1,-13.000000 1.000000 0,-16.000000 0.000000 0,-15.000000 0.000000 0,-15.000000 0.000000 0,-12.000000 1.000000 0,-6.000000 4.000000 0,-6.000000 3.000000 0,-6.000000 3.000000 0,-4.000000-1.000000 0,1.000000-2.000000 0,-1.000000-3.000000 0,1.000000-3.000000 0,7.000000-4.000000 0,16.000000-3.000000 0,15.000000-3.000000 0,17.000000-2.000000 0,16.000000-5.000000 0,19.000000-2.000000 0,19.000000-3.000000 0,19.000000-3.000000 0,10.000000-1.000000 0,4.000000 4.000000 0,3.000000 3.000000 0,3.000000 3.000000 0,3.000000 1.000000 0,3.000000 1.000000 0,3.000000-1.000000 0,4.000000 1.000000 0,-4.000000 1.000000 0,-9.000000 3.000000 0,-10.000000 3.000000 0,-8.000000 4.000000 0,-9.000000-1.000000 0,-6.000000-3.000000 0,-6.000000-3.000000 0,-6.000000-2.000000 0,-10.000000 0.000000 0,-12.000000 7.000000 0,-13.000000 6.000000 0,-12.000000 7.000000 0,-12.000000 2.000000 0,-8.000000 1.000000 0,-10.000000-1.000000 0,-9.000000 1.000000 0,-2.000000-3.000000 0,6.000000-2.000000 0,7.000000-3.000000 0,6.000000-3.000000 0,7.000000-4.000000 0,10.000000-3.000000 0,10.000000-3.000000 0,9.000000-2.000000 0,2.000000-1.000000 0,-2.000000 3.000000 0,-3.000000 3.000000 0,-3.000000 4.000000 0,-1.000000 1.000000 0,4.000000 0.000000 0,3.000000 0.000000 0,3.000000 0.000000 0,7.000000-2.000000 0,14.000000-3.000000 0,11.000000-3.000000 0,14.000000-2.000000 0,7.000000-3.000000 0,3.000000 1.000000 0,3.000000-1.000000 0,4.000000 1.000000 0,2.000000-3.000000 0,4.000000-2.000000 0,3.000000-3.000000 0,3.000000-3.000000 0,-2.000000-1.000000 0,-6.000000 4.000000 0,-6.000000 3.000000 0,-6.000000 3.000000 0,-7.000000 1.000000 0,-6.000000 1.000000 0,-6.000000-1.000000 0,-6.000000 1.000000 0,-12.000000 1.000000 0,-15.000000 3.000000 0,-15.000000 3.000000 0,-16.000000 4.000000 0,-5.000000-1.000000 0,6.000000-3.000000 0,7.000000-3.000000 0,6.000000-2.000000 0,3.000000-1.000000 0,0.000000 3.000000 0,0.000000 3.000000 0,0.000000 4.000000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19"/>
    </inkml:context>
    <inkml:brush xml:id="br0">
      <inkml:brushProperty name="width" value="0.0385838113725185" units="cm"/>
      <inkml:brushProperty name="height" value="0.0385838113725185" units="cm"/>
      <inkml:brushProperty name="color" value="#F2385B"/>
      <inkml:brushProperty name="ignorePressure" value="0"/>
    </inkml:brush>
  </inkml:definitions>
  <inkml:trace contextRef="#ctx0" brushRef="#br0">72450.000000 2150.000000 570,'0.000000'168.000000'17,"0.000000"-11.000000"0 ,0.000000-14.000000-2,0.000000-11.000000 0,-4.000000-4.000000-1,-5.000000 6.000000 0,-7.000000 7.000000-1,-5.000000 6.000000 1,-1.000000-2.000000 1,6.000000-9.000000 2,7.000000-10.000000 4,6.000000-8.000000 2,3.000000-9.000000 1,0.000000-6.000000-1,0.000000-6.000000-2,0.000000-6.000000-1,6.000000-7.000000-1,13.000000-6.000000-1,12.000000-6.000000-2,13.000000-6.000000 0,10.000000-6.000000-1,10.000000-2.000000-1,10.000000-3.000000-2,9.000000-3.000000 0,7.000000-7.000000-3,7.000000-9.000000-1,6.000000-10.000000-3,7.000000-8.000000-2,5.000000-12.000000-6,7.000000-12.000000-8,6.000000-13.000000-9,7.000000-12.000000-8,5.000000-18.000000-7,7.000000-21.000000-5,6.000000-22.000000-6,7.000000-22.000000-5,-12.000000 1.000000 2,-28.000000 26.000000 8,-28.000000 24.000000 8,-27.000000 26.000000 9,-17.000000 10.000000 3,-3.000000-3.000000-3,-3.000000-3.000000-2,-2.000000-2.000000-2</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1"/>
    </inkml:context>
    <inkml:brush xml:id="br0">
      <inkml:brushProperty name="width" value="0.0349207483232021" units="cm"/>
      <inkml:brushProperty name="height" value="0.0349207483232021" units="cm"/>
      <inkml:brushProperty name="color" value="#F2385B"/>
      <inkml:brushProperty name="ignorePressure" value="0"/>
    </inkml:brush>
  </inkml:definitions>
  <inkml:trace contextRef="#ctx0" brushRef="#br0">76050.000000 1800.000000 629,'89.000000'-24.000000'-22,"-22.000000"4.000000"7 ,-22.000000 3.000000 8,-21.000000 3.000000 6,-3.000000-7.000000 5,20.000000-15.000000 1,18.000000-15.000000 2,20.000000-16.000000 1,8.000000-7.000000 1,1.000000 4.000000 1,-1.000000 3.000000 0,1.000000 3.000000 1,-10.000000 6.000000-1,-19.000000 9.000000-1,-18.000000 10.000000-3,-19.000000 10.000000-1,-7.000000 4.000000-1,7.000000 0.000000-3,6.000000 0.000000-2,7.000000 0.000000-2,-1.000000 0.000000-1,-6.000000 0.000000 0,-6.000000 0.000000 0,-6.000000 0.000000 0,-4.000000-4.000000-2,1.000000-5.000000-4,-1.000000-7.000000-3,1.000000-5.000000-3,-4.000000-3.000000-2,-6.000000 4.000000 1,-6.000000 3.000000 1,-6.000000 3.000000 1,-10.000000 3.000000 1,-12.000000 3.000000 2,-13.000000 3.000000 1,-12.000000 4.000000 2,-4.000000 2.000000 1,7.000000 4.000000 2,6.000000 3.000000 1,7.000000 3.000000 2,2.000000 3.000000 4,1.000000 3.000000 7,-1.000000 3.000000 6,1.000000 4.000000 8,4.000000 4.000000 2,9.000000 6.000000-1,10.000000 7.000000 0,10.000000 6.000000-2,4.000000 7.000000-1,0.000000 10.000000-2,0.000000 10.000000-1,0.000000 9.000000-2,1.000000 13.000000-1,4.000000 20.000000-1,3.000000 18.000000 0,3.000000 20.000000-1,1.000000 17.000000 1,1.000000 20.000000 0,-1.000000 18.000000 1,1.000000 20.000000 2,-3.000000 11.000000 0,-2.000000 7.000000 0,-3.000000 6.000000-1,-3.000000 7.000000 0,-2.000000 0.000000 0,0.000000-2.000000 1,0.000000-3.000000-1,0.000000-3.000000 0,-2.000000-7.000000-1,-3.000000-9.000000 0,-3.000000-10.000000-2,-2.000000-8.000000 0,-1.000000-15.000000-2,3.000000-19.000000-3,3.000000-18.000000-1,4.000000-19.000000-3,-6.000000-46.000000-8,-11.000000-71.000000-14,-14.000000-72.000000-16,-11.000000-72.000000-15,-4.000000-35.000000-3,6.000000 4.000000 6,7.000000 3.000000 7,6.000000 3.000000 8,4.000000-4.000000 4,4.000000-8.000000 2,3.000000-10.000000 4,3.000000-9.000000 1,1.000000 15.000000 4,1.000000 41.000000 3,-1.000000 40.000000 5,1.000000 42.000000 2,-3.000000 24.000000 4,-2.000000 9.000000 3,-3.000000 10.000000 2,-3.000000 10.000000 2,-4.000000 11.000000 4,-3.000000 17.000000 3,-3.000000 15.000000 4,-2.000000 16.000000 3,-1.000000 7.000000 1,3.000000 1.000000-2,3.000000-1.000000-1,4.000000 1.000000-2,4.000000-6.000000-2,6.000000-8.000000-2,7.000000-10.000000-1,6.000000-9.000000-2,1.000000 1.000000 0,-3.000000 13.000000 0,-3.000000 12.000000 2,-2.000000 13.000000 0,0.000000-1.000000-1,7.000000-11.000000-1,6.000000-14.000000-3,7.000000-11.000000 0,8.000000-12.000000-4,14.000000-9.000000-1,11.000000-10.000000-4,14.000000-8.000000-2,11.000000-18.000000-2,14.000000-25.000000-2,11.000000-25.000000-2,14.000000-25.000000-2,5.000000-19.000000-1,1.000000-12.000000 0,-1.000000-13.000000-1,1.000000-12.000000 0,-3.000000-4.000000 0,-2.000000 7.000000 2,-3.000000 6.000000 1,-3.000000 7.000000 1,-2.000000 4.000000 2,0.000000 3.000000 3,0.000000 3.000000 3,0.000000 4.000000 3,-7.000000 8.000000 3,-11.000000 17.000000 2,-14.000000 15.000000 2,-11.000000 16.000000 2,-12.000000 13.000000 1,-9.000000 14.000000-1,-10.000000 11.000000-1,-8.000000 14.000000 0,-3.000000 5.000000-1,7.000000 1.000000 1,6.000000-1.000000 0,7.000000 1.000000 1,-4.000000 15.000000 3,-12.000000 31.000000 5,-13.000000 32.000000 4,-12.000000 31.000000 6,-10.000000 21.000000 0,-6.000000 14.000000-2,-6.000000 11.000000-3,-6.000000 14.000000-3,-2.000000-4.000000-2,3.000000-19.000000-3,3.000000-18.000000-1,4.000000-19.000000-2,4.000000-15.000000-1,6.000000-8.000000-1,7.000000-10.000000 0,6.000000-9.000000 0,-2.000000 13.000000 0,-9.000000 39.000000 1,-10.000000 36.000000 2,-8.000000 39.000000 0,-1.000000 5.000000 0,9.000000-24.000000-2,10.000000-26.000000-3,10.000000-24.000000-1,8.000000-49.000000-10,10.000000-72.000000-17,10.000000-72.000000-17,9.000000-71.000000-18,4.000000-32.000000-4,1.000000 9.000000 8,-1.000000 10.000000 8,1.000000 10.000000 9,-4.000000 16.000000 7,-6.000000 26.000000 7,-6.000000 24.000000 7,-6.000000 26.000000 6,1.000000-6.000000 5,9.000000-33.000000 1,10.000000-35.000000 2,10.000000-34.000000 2,4.000000-12.000000-1,0.000000 14.000000-2,0.000000 11.000000-3,0.000000 14.000000-1,-2.000000 14.000000 3,-3.000000 20.000000 8,-3.000000 18.000000 9,-2.000000 20.000000 8,-5.000000 13.000000 4,-2.000000 9.000000 0,-3.000000 10.000000-2,-3.000000 10.000000 1,-1.000000 8.000000-3,4.000000 10.000000-1,3.000000 10.000000-4,3.000000 9.000000-1,-1.000000 12.000000-3,-2.000000 16.000000-1,-3.000000 15.000000-3,-3.000000 17.000000-3,-4.000000 11.000000 0,-3.000000 10.000000 0,-3.000000 10.000000 0,-2.000000 9.000000-1,-5.000000-5.000000 0,-2.000000-19.000000-1,-3.000000-18.000000-2,-3.000000-19.000000 0,-4.000000 7.000000-1,-3.000000 35.000000 3,-3.000000 35.000000 1,-2.000000 34.000000 3,-3.000000 18.000000 0,1.000000 4.000000 2,-1.000000 3.000000 1,1.000000 3.000000 1,-3.000000-4.000000 0,-2.000000-8.000000 1,-3.000000-10.000000 0,-3.000000-9.000000 0,1.000000-13.000000 0,6.000000-16.000000-4,7.000000-15.000000-3,6.000000-15.000000-3,-7.000000-34.000000-11,-18.000000-49.000000-19,-19.000000-51.000000-19,-18.000000-49.000000-19,-10.000000-32.000000-4,0.000000-12.000000 14,0.000000-13.000000 13,0.000000-12.000000 14,4.000000-2.000000 8,10.000000 9.000000 5,10.000000 10.000000 4,9.000000 10.000000 6,6.000000 14.000000 1,3.000000 23.000000 2,3.000000 22.000000 1,4.000000 22.000000 1,7.000000 15.000000 4,13.000000 9.000000 9,12.000000 10.000000 8,13.000000 10.000000 8,9.000000 2.000000 2,6.000000-3.000000-6,7.000000-3.000000-7,6.000000-2.000000-6,-1.000000-1.000000-4,-5.000000 3.000000-1,-7.000000 3.000000-3,-5.000000 4.000000-1,-6.000000 4.000000-1,-3.000000 6.000000-1,-3.000000 7.000000-1,-2.000000 6.000000-1,-5.000000 9.000000 0,-2.000000 13.000000-1,-3.000000 12.000000 1,-3.000000 13.000000-1,-7.000000 6.000000 1,-9.000000 0.000000-1,-10.000000 0.000000 1,-8.000000 0.000000 0,-6.000000-4.000000 2,1.000000-5.000000 1,-1.000000-7.000000 3,1.000000-5.000000 3,2.000000-8.000000 0,7.000000-5.000000 0,6.000000-7.000000 1,7.000000-5.000000-1,7.000000-3.000000-1,9.000000 4.000000-3,10.000000 3.000000-3,10.000000 3.000000-2,0.000000 4.000000-2,-5.000000 7.000000 0,-7.000000 6.000000 0,-5.000000 7.000000 0,-6.000000 0.000000 4,-3.000000-2.000000 8,-3.000000-3.000000 6,-2.000000-3.000000 8,2.000000-7.000000 2,9.000000-9.000000-4,10.000000-10.000000-3,10.000000-8.000000-4,18.000000-25.000000-7,28.000000-36.000000-11,28.000000-39.000000-11,29.000000-36.000000-11,1.000000-11.000000-6,-25.000000 20.000000-2,-25.000000 18.000000 0,-25.000000 20.000000-2</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2"/>
    </inkml:context>
    <inkml:brush xml:id="br0">
      <inkml:brushProperty name="width" value="0.0267857611179352" units="cm"/>
      <inkml:brushProperty name="height" value="0.0267857611179352" units="cm"/>
      <inkml:brushProperty name="color" value="#F2385B"/>
      <inkml:brushProperty name="ignorePressure" value="0"/>
    </inkml:brush>
  </inkml:definitions>
  <inkml:trace contextRef="#ctx0" brushRef="#br0">47650.000000 10200.000000 821,'78.000000'-25.000000'23,"6.000000"0.000000"-2 ,7.000000 0.000000-2,6.000000 0.000000 0,6.000000 0.000000-3,6.000000 0.000000 0,7.000000 0.000000-2,6.000000 0.000000-1,-1.000000 0.000000-2,-5.000000 0.000000-1,-7.000000 0.000000-3,-5.000000 0.000000 0,-8.000000 0.000000-4,-5.000000 0.000000-6,-7.000000 0.000000-4,-5.000000 0.000000-5,-11.000000 3.000000-3,-11.000000 6.000000 0,-14.000000 7.000000-1,-11.000000 6.000000 0,-15.000000 1.000000-5,-16.000000-3.000000-6,-15.000000-3.000000-9,-15.000000-2.000000-7,-15.000000-3.000000-1,-12.000000 1.000000 9,-13.000000-1.000000 9,-12.000000 1.000000 7,1.000000 1.000000 6,16.000000 3.000000 3,15.000000 3.000000 3,17.000000 4.000000 2</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3"/>
    </inkml:context>
    <inkml:brush xml:id="br0">
      <inkml:brushProperty name="width" value="0.0308617763221264" units="cm"/>
      <inkml:brushProperty name="height" value="0.0308617763221264" units="cm"/>
      <inkml:brushProperty name="color" value="#F2385B"/>
      <inkml:brushProperty name="ignorePressure" value="0"/>
    </inkml:brush>
  </inkml:definitions>
  <inkml:trace contextRef="#ctx0" brushRef="#br0">48500.000000 9200.000000 712,'21.000000'46.000000'2,"-5.000000"-5.000000"4 ,-7.000000-7.000000 2,-5.000000-5.000000 4,-8.000000 2.000000 1,-5.000000 13.000000 0,-7.000000 12.000000-1,-5.000000 13.000000-1,-4.000000 7.000000 1,0.000000 4.000000 1,0.000000 3.000000 2,0.000000 3.000000 1,0.000000-1.000000-1,0.000000-2.000000-3,0.000000-3.000000-3,0.000000-3.000000-4,3.000000-7.000000-1,6.000000-9.000000-1,7.000000-10.000000 0,6.000000-8.000000-1,4.000000-8.000000-1,4.000000-2.000000-4,3.000000-3.000000-2,3.000000-3.000000-4,7.000000-4.000000-1,14.000000-3.000000 0,11.000000-3.000000 1,14.000000-2.000000 0,5.000000-5.000000-1,1.000000-2.000000 0,-1.000000-3.000000 0,1.000000-3.000000 0,-1.000000-2.000000-1,1.000000 0.000000 0,-1.000000 0.000000-1,1.000000 0.000000-1,-6.000000 0.000000 1,-8.000000 0.000000 1,-10.000000 0.000000 2,-9.000000 0.000000 1,-15.000000 10.000000 4,-18.000000 23.000000 7,-19.000000 22.000000 6,-18.000000 22.000000 7,-12.000000 8.000000 1,-3.000000-2.000000-3,-3.000000-3.000000-3,-2.000000-3.000000-2,-5.000000 2.000000-2,-2.000000 10.000000 3,-3.000000 10.000000 1,-3.000000 9.000000 2,5.000000-7.000000-1,17.000000-21.000000-1,15.000000-22.000000-3,16.000000-22.000000-2,2.000000-5.000000 0,-8.000000 13.000000 2,-10.000000 12.000000 3,-9.000000 13.000000 1,1.000000-1.000000 3,13.000000-11.000000-1,12.000000-14.000000 1,13.000000-11.000000 1,12.000000-11.000000-3,13.000000-5.000000-2,12.000000-7.000000-5,13.000000-5.000000-4,4.000000-9.000000-2,-3.000000-9.000000-2,-3.000000-10.000000-1,-2.000000-8.000000-3,-5.000000-3.000000 1,-2.000000 7.000000-1,-3.000000 6.000000 2,-3.000000 7.000000 1,-2.000000 2.000000-1,0.000000 1.000000 0,0.000000-1.000000-1,0.000000 1.000000-1,6.000000-7.000000 0,13.000000-12.000000-1,12.000000-13.000000 0,13.000000-12.000000 0,-1.000000-2.000000-1,-11.000000 9.000000 0,-14.000000 10.000000 0,-11.000000 10.000000-1,0.000000 0.000000 0,17.000000-5.000000-4,15.000000-7.000000-1,16.000000-5.000000-4,2.000000-3.000000 1,-8.000000 4.000000 0,-10.000000 3.000000 1,-9.000000 3.000000 2,-10.000000 3.000000-1,-9.000000 3.000000-3,-10.000000 3.000000-2,-8.000000 4.000000-3,-11.000000 1.000000-1,-8.000000 0.000000 0,-10.000000 0.000000 2,-9.000000 0.000000 0,-9.000000-2.000000 2,-5.000000-3.000000 5,-7.000000-3.000000 4,-5.000000-2.000000 5,-3.000000-1.000000 2,4.000000 3.000000 1,3.000000 3.000000 0,3.000000 4.000000 2,1.000000 2.000000 0,1.000000 4.000000 1,-1.000000 3.000000-1,1.000000 3.000000 1,2.000000 6.000000 3,7.000000 9.000000 8,6.000000 10.000000 7,7.000000 10.000000 7,4.000000 4.000000 2,3.000000 0.000000-3,3.000000 0.000000-3,4.000000 0.000000-3,4.000000 7.000000 0,6.000000 17.000000 3,7.000000 15.000000 3,6.000000 16.000000 4,1.000000 10.000000 0,-3.000000 7.000000-1,-3.000000 6.000000-3,-2.000000 7.000000-1,-3.000000 4.000000-3,1.000000 3.000000-3,-1.000000 3.000000-4,1.000000 4.000000-3,-1.000000-6.000000-3,1.000000-11.000000-1,-1.000000-14.000000 0,1.000000-11.000000-3,-3.000000-12.000000-2,-2.000000-9.000000-5,-3.000000-10.000000-5,-3.000000-8.000000-4,-7.000000-12.000000-6,-9.000000-12.000000-3,-10.000000-13.000000-4,-8.000000-12.000000-5,-11.000000-13.000000-2,-8.000000-12.000000-4,-10.000000-13.000000-3,-9.000000-12.000000-2,-12.000000-18.000000 1,-11.000000-21.000000 9,-14.000000-22.000000 9,-11.000000-22.000000 7,3.000000 1.000000 5,23.000000 26.000000 3,22.000000 24.000000 2,22.000000 26.000000 3,10.000000 10.000000 0,1.000000-3.000000 2,-1.000000-3.000000 0,1.000000-2.000000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4"/>
    </inkml:context>
    <inkml:brush xml:id="br0">
      <inkml:brushProperty name="width" value="0.0363126434385777" units="cm"/>
      <inkml:brushProperty name="height" value="0.0363126434385777" units="cm"/>
      <inkml:brushProperty name="color" value="#F2385B"/>
      <inkml:brushProperty name="ignorePressure" value="0"/>
    </inkml:brush>
  </inkml:definitions>
  <inkml:trace contextRef="#ctx0" brushRef="#br0">47450.000000 10700.000000 605,'-44.000000'-41.000000'-42,"13.000000"19.000000"17 ,12.000000 19.000000 17,13.000000 19.000000 18,6.000000 15.000000 7,0.000000 13.000000-1,0.000000 12.000000-1,0.000000 13.000000-1,1.000000 7.000000-2,4.000000 4.000000 0,3.000000 3.000000 1,3.000000 3.000000-1,-1.000000 3.000000 0,-2.000000 3.000000 2,-3.000000 3.000000 0,-3.000000 4.000000 0,-4.000000 2.000000 1,-3.000000 4.000000-1,-3.000000 3.000000 0,-2.000000 3.000000-1,-5.000000-2.000000 0,-2.000000-6.000000 0,-3.000000-6.000000 0,-3.000000-6.000000-1,-1.000000-10.000000 2,4.000000-12.000000-1,3.000000-13.000000 0,3.000000-12.000000 1,6.000000-7.000000-1,9.000000 1.000000-2,10.000000-1.000000 0,10.000000 1.000000-2,11.000000-1.000000 0,17.000000 1.000000-2,15.000000-1.000000 0,16.000000 1.000000 0,13.000000-3.000000-1,14.000000-2.000000 1,11.000000-3.000000 1,14.000000-3.000000 0,5.000000-4.000000 0,1.000000-3.000000-1,-1.000000-3.000000-2,1.000000-2.000000 0,-1.000000-6.000000-2,1.000000-6.000000-1,-1.000000-6.000000-2,1.000000-6.000000-1,-3.000000-9.000000-3,-2.000000-8.000000-5,-3.000000-10.000000-4,-3.000000-9.000000-5,-13.000000-2.000000-1,-22.000000 6.000000 1,-22.000000 7.000000 3,-21.000000 6.000000 1,-3.000000-4.000000 1,20.000000-11.000000-1,18.000000-14.000000-1,20.000000-11.000000 0,-1.000000-3.000000 1,-19.000000 10.000000 1,-18.000000 10.000000 3,-19.000000 9.000000 1,1.000000-8.000000 0,22.000000-25.000000 0,22.000000-25.000000-2,23.000000-25.000000-1,3.000000-11.000000 0,-11.000000 3.000000-1,-14.000000 3.000000 0,-11.000000 4.000000 0,-11.000000 1.000000 1,-5.000000 0.000000 4,-7.000000 0.000000 2,-5.000000 0.000000 4,-11.000000-4.000000 2,-11.000000-5.000000 0,-14.000000-7.000000 0,-11.000000-5.000000 0,-9.000000 3.000000 1,-3.000000 17.000000 2,-3.000000 15.000000 0,-2.000000 16.000000 2,-1.000000 13.000000 1,3.000000 14.000000 2,3.000000 11.000000 1,4.000000 14.000000 3,-4.000000 14.000000 1,-9.000000 20.000000 2,-10.000000 18.000000 2,-8.000000 20.000000 2,-3.000000 16.000000 0,7.000000 16.000000-2,6.000000 15.000000-2,7.000000 17.000000-2,4.000000-1.000000-2,3.000000-16.000000-2,3.000000-15.000000-1,4.000000-15.000000-1,1.000000 4.000000-1,0.000000 25.000000 1,0.000000 25.000000 1,0.000000 25.000000 0,0.000000 0.000000 0,0.000000-25.000000-3,0.000000-25.000000-1,0.000000-25.000000-2,1.000000 6.000000-1,4.000000 38.000000 2,3.000000 37.000000 1,3.000000 38.000000 1,1.000000 13.000000 1,1.000000-8.000000 1,-1.000000-10.000000 0,1.000000-9.000000 0,-1.000000-13.000000 0,1.000000-16.000000 0,-1.000000-15.000000-2,1.000000-15.000000 0,-1.000000-25.000000-5,1.000000-30.000000-9,-1.000000-32.000000-9,1.000000-30.000000-9,-3.000000-29.000000-4,-2.000000-25.000000 1,-3.000000-25.000000 2,-3.000000-25.000000 0,-2.000000-11.000000 3,0.000000 3.000000 3,0.000000 3.000000 2,0.000000 4.000000 4,0.000000 13.000000 1,0.000000 26.000000 3,0.000000 24.000000 1,0.000000 26.000000 2,1.000000 5.000000-1,4.000000-11.000000 0,3.000000-14.000000-2,3.000000-11.000000-1,4.000000-4.000000 1,7.000000 6.000000 6,6.000000 7.000000 4,7.000000 6.000000 6,7.000000 7.000000 4,9.000000 10.000000 3,10.000000 10.000000 4,10.000000 9.000000 4,0.000000 13.000000 0,-5.000000 20.000000-1,-7.000000 18.000000-1,-5.000000 20.000000-2,-4.000000 11.000000-1,0.000000 7.000000-1,0.000000 6.000000 0,0.000000 7.000000-2,-5.000000 7.000000 0,-9.000000 9.000000-2,-10.000000 10.000000-1,-8.000000 10.000000-3,-8.000000 0.000000 0,-2.000000-5.000000-1,-3.000000-7.000000-2,-3.000000-5.000000-1,-6.000000-11.000000 0,-5.000000-11.000000 1,-7.000000-14.000000 0,-5.000000-11.000000 1,-11.000000-26.000000-1,-11.000000-37.000000-2,-14.000000-38.000000-2,-11.000000-37.000000-1,-1.000000-29.000000-3,13.000000-18.000000-3,12.000000-19.000000-2,13.000000-18.000000-3,10.000000-6.000000-2,10.000000 10.000000 0,10.000000 10.000000 0,9.000000 9.000000 0,10.000000 10.000000 1,14.000000 14.000000 2,11.000000 11.000000 2,14.000000 14.000000 1,5.000000 10.000000 3,1.000000 9.000000 2,-1.000000 10.000000 1,1.000000 10.000000 2,2.000000 5.000000 2,7.000000 4.000000 2,6.000000 3.000000 2,7.000000 3.000000 2,4.000000 6.000000 0,3.000000 9.000000-1,3.000000 10.000000-2,4.000000 10.000000-1,-4.000000 10.000000 2,-9.000000 13.000000 2,-10.000000 12.000000 4,-8.000000 13.000000 2,-6.000000 16.000000 2,1.000000 23.000000 0,-1.000000 22.000000-2,1.000000 22.000000 1,-7.000000 5.000000-2,-12.000000-8.000000-2,-13.000000-10.000000-1,-12.000000-9.000000-2,-9.000000-2.000000-1,-2.000000 6.000000 0,-3.000000 7.000000 0,-3.000000 6.000000 1,-7.000000-5.000000-1,-9.000000-16.000000-1,-10.000000-15.000000-1,-8.000000-15.000000 0,-6.000000-15.000000-2,1.000000-12.000000-1,-1.000000-13.000000-1,1.000000-12.000000-2,-3.000000-15.000000-1,-2.000000-15.000000 0,-3.000000-15.000000-1,-3.000000-16.000000-1,1.000000-13.000000 0,6.000000-9.000000 2,7.000000-10.000000 2,6.000000-8.000000 0,7.000000-3.000000 2,10.000000 7.000000 1,10.000000 6.000000 0,9.000000 7.000000 1,10.000000 2.000000 0,14.000000 1.000000 0,11.000000-1.000000-2,14.000000 1.000000 0,3.000000 1.000000-3,-2.000000 3.000000-5,-3.000000 3.000000-5,-3.000000 4.000000-5,-4.000000 4.000000-7,-3.000000 6.000000-10,-3.000000 7.000000-9,-2.000000 6.000000-9</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6"/>
    </inkml:context>
    <inkml:brush xml:id="br0">
      <inkml:brushProperty name="width" value="0.0331459380686283" units="cm"/>
      <inkml:brushProperty name="height" value="0.0331459380686283" units="cm"/>
      <inkml:brushProperty name="color" value="#F2385B"/>
      <inkml:brushProperty name="ignorePressure" value="0"/>
    </inkml:brush>
  </inkml:definitions>
  <inkml:trace contextRef="#ctx0" brushRef="#br0">55650.000000 8900.000000 663,'43.000000'82.000000'42,"-11.000000"17.000000"-6 ,-14.000000 15.000000-4,-11.000000 16.000000-5,-9.000000 18.000000-3,-3.000000 22.000000-2,-3.000000 22.000000 0,-2.000000 23.000000-2,-3.000000 3.000000-1,1.000000-11.000000-2,-1.000000-14.000000-2,1.000000-11.000000-3,-1.000000-18.000000-1,1.000000-22.000000-2,-1.000000-22.000000-2,1.000000-21.000000-3,1.000000-18.000000 0,3.000000-12.000000-2,3.000000-13.000000 1,4.000000-12.000000-2,2.000000-27.000000-6,4.000000-41.000000-13,3.000000-40.000000-12,3.000000-40.000000-14,-1.000000-11.000000-2,-2.000000 23.000000 6,-3.000000 22.000000 7,-3.000000 22.000000 6,-2.000000-10.000000 3,0.000000-41.000000-2,0.000000-40.000000-2,0.000000-40.000000-1,0.000000-20.000000 1,0.000000 4.000000 3,0.000000 3.000000 3,0.000000 3.000000 5,1.000000 9.000000 4,4.000000 16.000000 6,3.000000 15.000000 7,3.000000 17.000000 5,3.000000 13.000000 5,3.000000 13.000000 3,3.000000 12.000000 3,4.000000 13.000000 3,4.000000 9.000000 2,6.000000 6.000000 1,7.000000 7.000000 3,6.000000 6.000000 1,4.000000 7.000000 0,4.000000 10.000000 0,3.000000 10.000000-1,3.000000 9.000000 0,3.000000 12.000000-3,3.000000 16.000000-5,3.000000 15.000000-4,4.000000 17.000000-4,-6.000000 10.000000-2,-11.000000 6.000000 1,-14.000000 7.000000 0,-11.000000 6.000000 0,-9.000000-2.000000-1,-3.000000-9.000000-2,-3.000000-10.000000-3,-2.000000-8.000000-2,-3.000000 3.000000-2,1.000000 20.000000 1,-1.000000 18.000000 0,1.000000 20.000000-1,-3.000000 0.000000 1,-2.000000-15.000000 0,-3.000000-15.000000 0,-3.000000-16.000000-1,-2.000000 6.000000 2,0.000000 28.000000 2,0.000000 28.000000 1,0.000000 29.000000 2,0.000000 8.000000 3,0.000000-8.000000 1,0.000000-10.000000 4,0.000000-9.000000 2,0.000000-12.000000 0,0.000000-11.000000 0,0.000000-14.000000-2,0.000000-11.000000-1,-2.000000-14.000000-6,-3.000000-11.000000-14,-3.000000-14.000000-12,-2.000000-11.000000-13,-6.000000-20.000000-8,-6.000000-24.000000-1,-6.000000-26.000000-3,-6.000000-24.000000-3,-10.000000-21.000000 2,-12.000000-16.000000 3,-13.000000-15.000000 5,-12.000000-15.000000 3,-4.000000-6.000000 5,7.000000 7.000000 7,6.000000 6.000000 7,7.000000 7.000000 6,8.000000 13.000000 4,14.000000 22.000000 2,11.000000 22.000000 0,14.000000 23.000000 2,2.000000 0.000000 1,-6.000000-18.000000 1,-6.000000-19.000000 1,-6.000000-18.000000 0,-1.000000-4.000000 1,7.000000 13.000000 3,6.000000 12.000000 1,7.000000 13.000000 2,5.000000 10.000000 3,7.000000 10.000000 3,6.000000 10.000000 3,7.000000 9.000000 4,8.000000 7.000000 1,14.000000 7.000000-2,11.000000 6.000000-2,14.000000 7.000000-1,5.000000 5.000000-2,1.000000 7.000000-1,-1.000000 6.000000 0,1.000000 7.000000-1,-4.000000 2.000000-3,-6.000000 1.000000-5,-6.000000-1.000000-4,-6.000000 1.000000-5,-7.000000-1.000000-3,-6.000000 1.000000 1,-6.000000-1.000000-2,-6.000000 1.000000 0,-9.000000 4.000000 2,-8.000000 9.000000 1,-10.000000 10.000000 3,-9.000000 10.000000 3,-9.000000 4.000000 0,-5.000000 0.000000 2,-7.000000 0.000000 1,-5.000000 0.000000 0,-3.000000-5.000000 1,4.000000-9.000000 1,3.000000-10.000000 0,3.000000-8.000000 0,4.000000-8.000000 2,7.000000-2.000000 1,6.000000-3.000000 2,7.000000-3.000000 1,7.000000-6.000000 0,9.000000-5.000000-4,10.000000-7.000000-3,10.000000-5.000000-3,7.000000-4.000000-4,6.000000 0.000000-3,7.000000 0.000000-3,6.000000 0.000000-3,3.000000 0.000000-1,0.000000 0.000000 2,0.000000 0.000000 3,0.000000 0.000000 2,-2.000000-2.000000-1,-3.000000-3.000000-6,-3.000000-3.000000-5,-2.000000-2.000000-6,-11.000000 0.000000-2,-15.000000 7.000000 0,-15.000000 6.000000 0,-16.000000 7.000000 0,-16.000000 7.000000 2,-16.000000 9.000000 6,-15.000000 10.000000 6,-15.000000 10.000000 5,-11.000000 4.000000 4,-2.000000 0.000000 2,-3.000000 0.000000 1,-3.000000 0.000000 3,-1.000000 0.000000 1,4.000000 0.000000 0,3.000000 0.000000 1,3.000000 0.000000 1,7.000000-2.000000 2,14.000000-3.000000 5,11.000000-3.000000 6,14.000000-2.000000 4,10.000000-1.000000 4,9.000000 3.000000-1,10.000000 3.000000-1,10.000000 4.000000 1,13.000000-3.000000-1,19.000000-5.000000-5,19.000000-7.000000-2,19.000000-5.000000-4,13.000000-6.000000-2,10.000000-3.000000-1,10.000000-3.000000-1,9.000000-2.000000-2,4.000000-8.000000-1,1.000000-8.000000-4,-1.000000-10.000000-4,1.000000-9.000000-4,-1.000000-12.000000-4,1.000000-11.000000-6,-1.000000-14.000000-5,1.000000-11.000000-5,-4.000000-9.000000-3,-6.000000-3.000000 2,-6.000000-3.000000 1,-6.000000-2.000000 1,-9.000000 2.000000 0,-8.000000 9.000000 0,-10.000000 10.000000-1,-9.000000 10.000000-1,-9.000000 5.000000 2,-5.000000 4.000000 4,-7.000000 3.000000 4,-5.000000 3.000000 4</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6"/>
    </inkml:context>
    <inkml:brush xml:id="br0">
      <inkml:brushProperty name="width" value="0.0324424616992474" units="cm"/>
      <inkml:brushProperty name="height" value="0.0324424616992474" units="cm"/>
      <inkml:brushProperty name="color" value="#F2385B"/>
      <inkml:brushProperty name="ignorePressure" value="0"/>
    </inkml:brush>
  </inkml:definitions>
  <inkml:trace contextRef="#ctx0" brushRef="#br0">58300.000000 8600.000000 678,'76.000000'23.000000'3,"4.000000"-3.000000"6 ,3.000000-3.000000 6,3.000000-2.000000 6,-2.000000-5.000000 1,-6.000000-2.000000-1,-6.000000-3.000000-3,-6.000000-3.000000-2,-2.000000-1.000000-6,3.000000 4.000000-7,3.000000 3.000000-8,4.000000 3.000000-9,-6.000000 4.000000-1,-11.000000 7.000000 3,-14.000000 6.000000 4,-11.000000 7.000000 4,-12.000000 8.000000 3,-9.000000 14.000000 5,-10.000000 11.000000 3,-8.000000 14.000000 4,-11.000000 11.000000 2,-8.000000 14.000000 2,-10.000000 11.000000 2,-9.000000 14.000000 1,-9.000000 8.000000 0,-5.000000 7.000000 0,-7.000000 6.000000-1,-5.000000 7.000000-2,-3.000000-4.000000-1,4.000000-12.000000-1,3.000000-13.000000-1,3.000000-12.000000-2,6.000000-18.000000-1,9.000000-21.000000 1,10.000000-22.000000 0,10.000000-22.000000 0,5.000000-19.000000-8,4.000000-16.000000-19,3.000000-15.000000-16,3.000000-15.000000-18,4.000000-15.000000-8,7.000000-12.000000 2,6.000000-13.000000 1,7.000000-12.000000 2,5.000000 1.000000 6,7.000000 16.000000 11,6.000000 15.000000 10,7.000000 17.000000 11,0.000000 8.000000 7,-2.000000 4.000000 1,-3.000000 3.000000 3,-3.000000 3.000000 2,-1.000000 3.000000 3,4.000000 3.000000 4,3.000000 3.000000 4,3.000000 4.000000 4,1.000000 8.000000 5,1.000000 17.000000 5,-1.000000 15.000000 5,1.000000 16.000000 6,-1.000000 7.000000 1,1.000000 1.000000-2,-1.000000-1.000000-2,1.000000 1.000000-1,-6.000000-6.000000-5,-8.000000-8.000000-4,-10.000000-10.000000-7,-9.000000-9.000000-5,-2.000000-1.000000-2,6.000000 10.000000 1,7.000000 10.000000 3,6.000000 9.000000 1,1.000000-1.000000 0,-3.000000-8.000000 1,-3.000000-10.000000 0,-2.000000-9.000000-1,-1.000000-15.000000-11,3.000000-18.000000-23,3.000000-19.000000-23,4.000000-18.000000-24,-4.000000-10.000000-3,-9.000000 0.000000 14,-10.000000 0.000000 17,-8.000000 0.000000 14,-6.000000 3.000000 11,1.000000 6.000000 3,-1.000000 7.000000 4,1.000000 6.000000 4</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9"/>
    </inkml:context>
    <inkml:brush xml:id="br0">
      <inkml:brushProperty name="width" value="0.031658124178648" units="cm"/>
      <inkml:brushProperty name="height" value="0.031658124178648" units="cm"/>
      <inkml:brushProperty name="color" value="#F2385B"/>
      <inkml:brushProperty name="ignorePressure" value="0"/>
    </inkml:brush>
  </inkml:definitions>
  <inkml:trace contextRef="#ctx0" brushRef="#br0">65000.000000 8650.000000 694,'-41.000000'45.000000'7,"19.000000"-9.000000"-1 ,19.000000-10.000000-1,19.000000-8.000000-1,18.000000-6.000000 1,19.000000 1.000000 1,19.000000-1.000000 2,19.000000 1.000000 0,5.000000-3.000000 1,-5.000000-2.000000 1,-7.000000-3.000000 1,-5.000000-3.000000 0,-9.000000-2.000000-1,-9.000000 0.000000-3,-10.000000 0.000000-2,-8.000000 0.000000-3,-4.000000 0.000000 0,3.000000 0.000000-1,3.000000 0.000000 1,4.000000 0.000000 0,5.000000 0.000000 1,10.000000 0.000000 1,10.000000 0.000000 0,9.000000 0.000000 1,1.000000-2.000000-2,-6.000000-3.000000-5,-6.000000-3.000000-5,-6.000000-2.000000-5,-9.000000-3.000000-1,-8.000000 1.000000 2,-10.000000-1.000000 3,-9.000000 1.000000 2,-9.000000-3.000000-3,-5.000000-2.000000-10,-7.000000-3.000000-9,-5.000000-3.000000-9,-12.000000 1.000000-1,-16.000000 6.000000 6,-15.000000 7.000000 7,-15.000000 6.000000 7,-12.000000 6.000000 5,-6.000000 6.000000 3,-6.000000 7.000000 3,-6.000000 6.000000 3,-6.000000 3.000000 1,-2.000000 0.000000 1,-3.000000 0.000000 1,-3.000000 0.000000 0,-1.000000 0.000000 0,4.000000 0.000000 1,3.000000 0.000000-1,3.000000 0.000000 1,4.000000 4.000000 2,7.000000 10.000000 3,6.000000 10.000000 4,7.000000 9.000000 3,5.000000 6.000000 3,7.000000 3.000000 1,6.000000 3.000000 2,7.000000 4.000000 1,7.000000-1.000000 0,9.000000-3.000000-3,10.000000-3.000000-2,10.000000-2.000000-3,4.000000-8.000000-1,0.000000-8.000000 0,0.000000-10.000000-1,0.000000-9.000000 0,0.000000 1.000000 2,0.000000 13.000000 2,0.000000 12.000000 4,0.000000 13.000000 3,3.000000 1.000000 1,6.000000-9.000000-2,7.000000-10.000000-2,6.000000-8.000000-1,3.000000-8.000000-5,0.000000-2.000000-4,0.000000-3.000000-7,0.000000-3.000000-5,1.000000-6.000000-3,4.000000-5.000000-1,3.000000-7.000000 1,3.000000-5.000000-1,4.000000-3.000000 1,7.000000 4.000000 0,6.000000 3.000000 1,7.000000 3.000000 1,0.000000 3.000000 1,-2.000000 3.000000 2,-3.000000 3.000000 1,-3.000000 4.000000 1,-2.000000 2.000000 2,0.000000 4.000000 1,0.000000 3.000000 2,0.000000 3.000000 1,-4.000000-2.000000 1,-5.000000-6.000000-1,-7.000000-6.000000-1,-5.000000-6.000000 0,-6.000000-10.000000-1,-3.000000-12.000000 0,-3.000000-13.000000-1,-2.000000-12.000000 0,-3.000000-19.000000-2,1.000000-25.000000-2,-1.000000-25.000000-4,1.000000-25.000000-2,-4.000000-11.000000-1,-6.000000 3.000000 1,-6.000000 3.000000 0,-6.000000 4.000000 1,-4.000000 10.000000 0,1.000000 19.000000 1,-1.000000 19.000000 0,1.000000 19.000000 1,-4.000000-10.000000 0,-6.000000-37.000000 0,-6.000000-38.000000-1,-6.000000-37.000000-1,-6.000000-13.000000 0,-2.000000 13.000000-1,-3.000000 12.000000 1,-3.000000 13.000000 0,2.000000 15.000000 3,10.000000 19.000000 4,10.000000 19.000000 7,9.000000 19.000000 5,7.000000 23.000000 5,7.000000 28.000000 4,6.000000 28.000000 5,7.000000 29.000000 4,13.000000 27.000000 0,22.000000 29.000000-6,22.000000 28.000000-4,23.000000 28.000000-6,14.000000 26.000000-2,10.000000 26.000000-1,10.000000 24.000000 0,9.000000 26.000000-1,-2.000000 8.000000-1,-12.000000-5.000000-1,-13.000000-7.000000-2,-12.000000-5.000000 0,-9.000000-11.000000-1,-2.000000-11.000000-1,-3.000000-14.000000 1,-3.000000-11.000000-1,-7.000000-18.000000-2,-9.000000-22.000000-6,-10.000000-22.000000-4,-8.000000-21.000000-5,-8.000000-18.000000-2,-2.000000-12.000000 1,-3.000000-13.000000 1,-3.000000-12.000000 1,-6.000000-16.000000-5,-5.000000-19.000000-14,-7.000000-18.000000-12,-5.000000-19.000000-13,-8.000000-21.000000-1,-5.000000-21.000000 9,-7.000000-22.000000 9,-5.000000-22.000000 10,-6.000000-11.000000 6,-3.000000 0.000000 6,-3.000000 0.000000 4,-2.000000 0.000000 6,0.000000 3.000000 2,7.000000 6.000000 2,6.000000 7.000000 0,7.000000 6.000000 2,4.000000 10.000000 0,3.000000 17.000000 0,3.000000 15.000000 1,4.000000 16.000000 0,1.000000 20.000000 5,0.000000 25.000000 13,0.000000 25.000000 11,0.000000 25.000000 11,-4.000000 18.000000 5,-5.000000 14.000000-5,-7.000000 11.000000-3,-5.000000 14.000000-4,-6.000000 8.000000-4,-3.000000 7.000000-2,-3.000000 6.000000-1,-2.000000 7.000000-3,-3.000000-6.000000-6,1.000000-15.000000-9,-1.000000-15.000000-8,1.000000-16.000000-10,-1.000000-18.000000-7,1.000000-18.000000-4,-1.000000-19.000000-6,1.000000-18.000000-5,1.000000-20.000000 0,3.000000-18.000000 4,3.000000-19.000000 4,4.000000-18.000000 5,2.000000-6.000000 0,4.000000 10.000000-2,3.000000 10.000000-2,3.000000 9.000000-2</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66500.000000 7350.000000 999,'140.000000'1.000000'-2,"-18.000000"4.000000"-6 ,-19.000000 3.000000-5,-18.000000 3.000000-4,-9.000000 4.000000-2,4.000000 7.000000 5,3.000000 6.000000 3,3.000000 7.000000 5,-7.000000-1.000000 0,-15.000000-6.000000-4,-15.000000-6.000000-4,-16.000000-6.000000-3,-8.000000-4.000000-2,0.000000 1.000000 2,0.000000-1.000000 2,0.000000 1.000000 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9"/>
    </inkml:context>
    <inkml:brush xml:id="br0">
      <inkml:brushProperty name="width" value="0.0298638269305229" units="cm"/>
      <inkml:brushProperty name="height" value="0.0298638269305229" units="cm"/>
      <inkml:brushProperty name="color" value="#F2385B"/>
      <inkml:brushProperty name="ignorePressure" value="0"/>
    </inkml:brush>
  </inkml:definitions>
  <inkml:trace contextRef="#ctx0" brushRef="#br0">68600.000000 8100.000000 736,'3.000000'104.000000'4,"6.000000"10.000000"8 ,7.000000 10.000000 8,6.000000 9.000000 8,-1.000000 6.000000 1,-5.000000 3.000000-5,-7.000000 3.000000-6,-5.000000 4.000000-5,-4.000000-1.000000-2,0.000000-3.000000 3,0.000000-3.000000 0,0.000000-2.000000 3,0.000000-17.000000-1,0.000000-28.000000-3,0.000000-28.000000-2,0.000000-27.000000-3,0.000000-15.000000-2,0.000000 0.000000-2,0.000000 0.000000-2,0.000000 0.000000-3,1.000000 1.000000-1,4.000000 4.000000 0,3.000000 3.000000-1,3.000000 3.000000 1,1.000000-7.000000-8,1.000000-15.000000-13,-1.000000-15.000000-15,1.000000-16.000000-13,-3.000000-15.000000-4,-2.000000-11.000000 8,-3.000000-14.000000 6,-3.000000-11.000000 8,-1.000000-3.000000 5,4.000000 10.000000 4,3.000000 10.000000 3,3.000000 9.000000 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0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31600.000000 12200.000000 999,'75.000000'-71.000000'-9,"0.000000"10.000000"-4 ,0.000000 10.000000-3,0.000000 9.000000-4,1.000000 2.000000 1,4.000000-2.000000 3,3.000000-3.000000 5,3.000000-3.000000 4,-7.000000 4.000000 3,-15.000000 13.000000 2,-15.000000 12.000000 1,-16.000000 13.000000 3,-10.000000 4.000000 0,-3.000000-3.000000 1,-3.000000-3.000000 0,-2.000000-2.000000 0,-1.000000-1.000000 0,3.000000 3.000000-1,3.000000 3.000000-1,4.000000 4.000000-1,-1.000000-1.000000-1,-3.000000-3.000000 1,-3.000000-3.000000-1,-2.000000-2.000000 0,2.000000-1.000000-1,9.000000 3.000000 0,10.000000 3.000000-1,10.000000 4.000000-1,0.000000 1.000000-2,-5.000000 0.000000-6,-7.000000 0.000000-5,-5.000000 0.000000-4</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2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69200.000000 14900.000000 999,'-24.000000'51.000000'-4,"4.000000"4.000000"-10 ,3.000000 3.000000-8,3.000000 3.000000-10,7.000000-4.000000-2,14.000000-8.000000 4,11.000000-10.000000 4,14.000000-9.000000 4,10.000000-9.000000 5,9.000000-5.000000 3,10.000000-7.000000 5,10.000000-5.000000 3,7.000000-6.000000 2,6.000000-3.000000 2,7.000000-3.000000 0,6.000000-2.000000 0,1.000000-5.000000 2,-3.000000-2.000000-1,-3.000000-3.000000 1,-2.000000-3.000000 0,-11.000000-1.000000-1,-15.000000 4.000000 1,-15.000000 3.000000 0,-16.000000 3.000000 0</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29"/>
    </inkml:context>
    <inkml:brush xml:id="br0">
      <inkml:brushProperty name="width" value="0.0344552025198936" units="cm"/>
      <inkml:brushProperty name="height" value="0.0344552025198936" units="cm"/>
      <inkml:brushProperty name="color" value="#F2385B"/>
      <inkml:brushProperty name="ignorePressure" value="0"/>
    </inkml:brush>
  </inkml:definitions>
  <inkml:trace contextRef="#ctx0" brushRef="#br0">69000.000000 7700.000000 638,'96.000000'-160.000000'3,"-5.000000"32.000000"6 ,-7.000000 31.000000 7,-5.000000 32.000000 6,-3.000000 19.000000 1,4.000000 10.000000-2,3.000000 10.000000-3,3.000000 9.000000-2,-7.000000 6.000000-4,-15.000000 3.000000-4,-15.000000 3.000000-4,-16.000000 4.000000-4,2.000000-1.000000-1,23.000000-3.000000 0,22.000000-3.000000 1,22.000000-2.000000 1,7.000000 0.000000 1,-6.000000 7.000000 1,-6.000000 6.000000 0,-6.000000 7.000000 1,-7.000000 10.000000 0,-6.000000 16.000000-1,-6.000000 15.000000-1,-6.000000 17.000000-1,-9.000000 13.000000 0,-8.000000 13.000000 1,-10.000000 12.000000 0,-9.000000 13.000000 1,-9.000000 10.000000 2,-5.000000 10.000000 2,-7.000000 10.000000 3,-5.000000 9.000000 3,-4.000000 7.000000 0,0.000000 7.000000 1,0.000000 6.000000-2,0.000000 7.000000 1,0.000000-4.000000-1,0.000000-12.000000 0,0.000000-13.000000-1,0.000000-12.000000 1,0.000000-10.000000-1,0.000000-6.000000 0,0.000000-6.000000-1,0.000000-6.000000 0,-4.000000-15.000000-5,-5.000000-21.000000-11,-7.000000-22.000000-10,-5.000000-22.000000-9,-12.000000-27.000000-10,-16.000000-31.000000-8,-15.000000-31.000000-8,-15.000000-31.000000-8,-12.000000-24.000000 0,-6.000000-16.000000 7,-6.000000-15.000000 9,-6.000000-15.000000 8,1.000000-3.000000 7,9.000000 14.000000 7,10.000000 11.000000 5,10.000000 14.000000 7,10.000000 14.000000 3,13.000000 20.000000 2,12.000000 18.000000 1,13.000000 20.000000 1</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0"/>
    </inkml:context>
    <inkml:brush xml:id="br0">
      <inkml:brushProperty name="width" value="0.0273106824606657" units="cm"/>
      <inkml:brushProperty name="height" value="0.0273106824606657" units="cm"/>
      <inkml:brushProperty name="color" value="#F2385B"/>
      <inkml:brushProperty name="ignorePressure" value="0"/>
    </inkml:brush>
  </inkml:definitions>
  <inkml:trace contextRef="#ctx0" brushRef="#br0">69500.000000 8100.000000 805,'1.000000'56.000000'-63,"4.000000"13.000000"31 ,3.000000 12.000000 31,3.000000 13.000000 30,1.000000 6.000000 13,1.000000 0.000000-7,-1.000000 0.000000-7,1.000000 0.000000-6,-1.000000-4.000000-5,1.000000-5.000000-4,-1.000000-7.000000-4,1.000000-5.000000-3,-3.000000-11.000000-3,-2.000000-11.000000 2,-3.000000-14.000000-1,-3.000000-11.000000 1,1.000000-23.000000-6,6.000000-31.000000-12,7.000000-31.000000-14,6.000000-31.000000-13,3.000000-16.000000-3,0.000000 0.000000 5,0.000000 0.000000 5,0.000000 0.000000 6,0.000000 4.000000 4,0.000000 10.000000 5,0.000000 10.000000 5,0.000000 9.000000 4,1.000000 9.000000 2,4.000000 9.000000 2,3.000000 10.000000 0,3.000000 10.000000 1,-2.000000 5.000000 2,-6.000000 4.000000 5,-6.000000 3.000000 3,-6.000000 3.000000 5,-1.000000 1.000000 3,7.000000 1.000000 3,6.000000-1.000000 4,7.000000 1.000000 3,2.000000 2.000000 1,1.000000 7.000000 1,-1.000000 6.000000 0,1.000000 7.000000 1,-6.000000 8.000000-1,-8.000000 14.000000-3,-10.000000 11.000000 0,-9.000000 14.000000-3,-9.000000 11.000000-1,-5.000000 14.000000-1,-7.000000 11.000000 0,-5.000000 14.000000 0,-8.000000 3.000000-6,-5.000000-2.000000-8,-7.000000-3.000000-11,-5.000000-3.000000-9,0.000000-9.000000-4,10.000000-11.000000 0,10.000000-14.000000 0,9.000000-11.000000 0,13.000000-17.000000-1,20.000000-18.000000-4,18.000000-19.000000-2,20.000000-18.000000-3,8.000000-14.000000 1,1.000000-5.000000 4,-1.000000-7.000000 4,1.000000-5.000000 5,-4.000000-3.000000 3,-6.000000 4.000000 1,-6.000000 3.000000 1,-6.000000 3.000000 1,-7.000000 3.000000 1,-6.000000 3.000000 1,-6.000000 3.000000 1,-6.000000 4.000000 1</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0"/>
    </inkml:context>
    <inkml:brush xml:id="br0">
      <inkml:brushProperty name="width" value="0.0267005320638418" units="cm"/>
      <inkml:brushProperty name="height" value="0.0267005320638418" units="cm"/>
      <inkml:brushProperty name="color" value="#F2385B"/>
      <inkml:brushProperty name="ignorePressure" value="0"/>
    </inkml:brush>
  </inkml:definitions>
  <inkml:trace contextRef="#ctx0" brushRef="#br0">70050.000000 9950.000000 823,'-65.000000'179.000000'0,"23.000000"-40.000000"0 ,22.000000-40.000000 0,22.000000-41.000000 0,13.000000-26.000000 4,7.000000-8.000000 7,6.000000-10.000000 7,7.000000-9.000000 8,8.000000-12.000000 2,14.000000-11.000000-1,11.000000-14.000000-3,14.000000-11.000000-1,-3.000000-4.000000-8,-15.000000 6.000000-15,-15.000000 7.000000-13,-16.000000 6.000000-14,-10.000000 3.000000-7,-3.000000 0.000000 3,-3.000000 0.000000 2,-2.000000 0.000000 1,0.000000-2.000000 1,7.000000-3.000000-2,6.000000-3.000000-1,7.000000-2.000000-1</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60100.000000 9150.000000 999,'46.000000'0.000000'-10,"-5.000000"0.000000"2 ,-7.000000 0.000000 1,-5.000000 0.000000 3,-1.000000 0.000000 2,6.000000 0.000000 0,7.000000 0.000000 1,6.000000 0.000000 1,1.000000-2.000000-1,-3.000000-3.000000-3,-3.000000-3.000000-4,-2.000000-2.000000-2,-5.000000-3.000000-1,-2.000000 1.000000 2,-3.000000-1.000000 2,-3.000000 1.000000 1,-2.000000 1.000000 0,0.000000 3.000000-3,0.000000 3.000000-3,0.000000 4.000000-4</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3"/>
    </inkml:context>
    <inkml:brush xml:id="br0">
      <inkml:brushProperty name="width" value="0.0243430230766535" units="cm"/>
      <inkml:brushProperty name="height" value="0.0243430230766535" units="cm"/>
      <inkml:brushProperty name="color" value="#F2385B"/>
      <inkml:brushProperty name="ignorePressure" value="0"/>
    </inkml:brush>
  </inkml:definitions>
  <inkml:trace contextRef="#ctx0" brushRef="#br0">59650.000000 10000.000000 903,'90.000000'23.000000'25,"-18.000000"-3.000000"-2 ,-19.000000-3.000000-4,-18.000000-2.000000-3,-10.000000-1.000000-6,0.000000 3.000000-7,0.000000 3.000000-7,0.000000 4.000000-8,0.000000-3.000000-6,0.000000-5.000000-8,0.000000-7.000000-5,0.000000-5.000000-7,-4.000000-8.000000-1,-5.000000-5.000000 6,-7.000000-7.000000 4,-5.000000-5.000000 6,-3.000000-6.000000 4,4.000000-3.000000 5,3.000000-3.000000 4,3.000000-2.000000 4</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4"/>
    </inkml:context>
    <inkml:brush xml:id="br0">
      <inkml:brushProperty name="width" value="0.02805520221591" units="cm"/>
      <inkml:brushProperty name="height" value="0.02805520221591" units="cm"/>
      <inkml:brushProperty name="color" value="#F2385B"/>
      <inkml:brushProperty name="ignorePressure" value="0"/>
    </inkml:brush>
  </inkml:definitions>
  <inkml:trace contextRef="#ctx0" brushRef="#br0">60350.000000 8250.000000 784,'46.000000'-44.000000'2,"-5.000000"13.000000"1 ,-7.000000 12.000000 1,-5.000000 13.000000-1,-6.000000 10.000000 2,-3.000000 10.000000 2,-3.000000 10.000000 2,-2.000000 9.000000 1,-1.000000 12.000000 2,3.000000 16.000000 1,3.000000 15.000000 1,4.000000 17.000000 1,-1.000000 14.000000-1,-3.000000 17.000000-2,-3.000000 15.000000-3,-2.000000 16.000000-2,-5.000000 12.000000 0,-2.000000 9.000000 1,-3.000000 10.000000 2,-3.000000 10.000000 0,-2.000000-3.000000 1,0.000000-11.000000-3,0.000000-14.000000-1,0.000000-11.000000-3,0.000000-14.000000 0,0.000000-11.000000-1,0.000000-14.000000-1,0.000000-11.000000 0,0.000000-17.000000-1,0.000000-18.000000-2,0.000000-19.000000 0,0.000000-18.000000-1,0.000000-4.000000 0,0.000000 13.000000 2,0.000000 12.000000 1,0.000000 13.000000 1,1.000000 1.000000 0,4.000000-9.000000-5,3.000000-10.000000-3,3.000000-8.000000-4,-1.000000-15.000000-3,-2.000000-19.000000-1,-3.000000-18.000000-2,-3.000000-19.000000-1,-7.000000-19.000000-4,-9.000000-19.000000-2,-10.000000-18.000000-4,-8.000000-19.000000-4,-4.000000-18.000000-1,3.000000-15.000000-1,3.000000-15.000000 1,4.000000-16.000000 0,2.000000-1.000000 4,4.000000 17.000000 5,3.000000 15.000000 7,3.000000 16.000000 7,1.000000 15.000000 3,1.000000 16.000000 2,-1.000000 15.000000 0,1.000000 17.000000 2</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5"/>
    </inkml:context>
    <inkml:brush xml:id="br0">
      <inkml:brushProperty name="width" value="0.0331781767308712" units="cm"/>
      <inkml:brushProperty name="height" value="0.0331781767308712" units="cm"/>
      <inkml:brushProperty name="color" value="#F2385B"/>
      <inkml:brushProperty name="ignorePressure" value="0"/>
    </inkml:brush>
  </inkml:definitions>
  <inkml:trace contextRef="#ctx0" brushRef="#br0">60500.000000 9150.000000 663,'20.000000'51.000000'-31,"-9.000000"4.000000"12 ,-10.000000 3.000000 11,-8.000000 3.000000 11,-8.000000 6.000000 6,-2.000000 9.000000 1,-3.000000 10.000000 3,-3.000000 10.000000 0,-2.000000 0.000000 1,0.000000-5.000000-1,0.000000-7.000000-1,0.000000-5.000000-1,3.000000-9.000000-1,6.000000-9.000000-2,7.000000-10.000000-1,6.000000-8.000000-1,6.000000-9.000000-3,6.000000-6.000000 0,7.000000-6.000000-3,6.000000-6.000000-1,4.000000-13.000000-3,4.000000-19.000000-2,3.000000-18.000000-3,3.000000-19.000000-3,4.000000-18.000000-3,7.000000-15.000000-4,6.000000-15.000000-3,7.000000-16.000000-3,2.000000-8.000000 0,1.000000 0.000000 2,-1.000000 0.000000 4,1.000000 0.000000 3,-6.000000 4.000000 4,-8.000000 10.000000 2,-10.000000 10.000000 3,-9.000000 9.000000 2,-7.000000 12.000000 3,-3.000000 16.000000 0,-3.000000 15.000000 0,-2.000000 17.000000 2,-1.000000 0.000000-1,3.000000-11.000000 1,3.000000-14.000000-1,4.000000-11.000000 1,-1.000000-1.000000 0,-3.000000 13.000000 0,-3.000000 12.000000 1,-2.000000 13.000000-1,-1.000000-2.000000 2,3.000000-16.000000 3,3.000000-15.000000 3,4.000000-15.000000 3,1.000000-3.000000 2,0.000000 14.000000-1,0.000000 11.000000 1,0.000000 14.000000-1,-2.000000 8.000000 0,-3.000000 7.000000 3,-3.000000 6.000000 1,-2.000000 7.000000 3,-3.000000 11.000000-1,1.000000 20.000000-3,-1.000000 18.000000-3,1.000000 20.000000-2,2.000000 5.000000-3,7.000000-6.000000-3,6.000000-6.000000-2,7.000000-6.000000-2,4.000000-4.000000-3,3.000000 1.000000-2,3.000000-1.000000-3,4.000000 1.000000-1,1.000000 1.000000 0,0.000000 3.000000 0,0.000000 3.000000 3,0.000000 4.000000 0,0.000000-1.000000 2,0.000000-3.000000 0,0.000000-3.000000 1,0.000000-2.000000 0,-5.000000-6.000000 2,-9.000000-6.000000 0,-10.000000-6.000000 1,-8.000000-6.000000 1,-1.000000 5.000000 2,9.000000 20.000000 2,10.000000 18.000000 3,10.000000 20.000000 2,2.000000 16.000000 2,-3.000000 16.000000 2,-3.000000 15.000000 1,-2.000000 17.000000 2,-3.000000 7.000000 1,1.000000 0.000000 0,-1.000000 0.000000 0,1.000000 0.000000 1,-4.000000 1.000000-1,-6.000000 4.000000 0,-6.000000 3.000000-1,-6.000000 3.000000-1,-7.000000-4.000000 0,-6.000000-8.000000 1,-6.000000-10.000000-1,-6.000000-9.000000-1,-7.000000-15.000000 1,-6.000000-18.000000-2,-6.000000-19.000000-1,-6.000000-18.000000-1,-4.000000-15.000000-3,1.000000-9.000000-4,-1.000000-10.000000-3,1.000000-8.000000-6,1.000000-11.000000-2,3.000000-8.000000-2,3.000000-10.000000-2,4.000000-9.000000-2,-9.000000-15.000000-2,-18.000000-18.000000-1,-19.000000-19.000000-3,-18.000000-18.000000-2,-12.000000-23.000000-3,-3.000000-24.000000-4,-3.000000-26.000000-5,-2.000000-24.000000-4,3.000000-10.000000-1,14.000000 6.000000 1,11.000000 7.000000 2,14.000000 6.000000 1,11.000000 12.000000 4,14.000000 19.000000 5,11.000000 19.000000 6,14.000000 19.000000 4,7.000000 15.000000 6,3.000000 13.000000 2,3.000000 12.000000 4,4.000000 13.000000 4,5.000000 12.000000 0,10.000000 13.000000-1,10.000000 12.000000-1,9.000000 13.000000-3,1.000000 12.000000 4,-6.000000 13.000000 6,-6.000000 12.000000 8,-6.000000 13.000000 7,-4.000000 12.000000 3,1.000000 13.000000 2,-1.000000 12.000000 1,1.000000 13.000000 1,-1.000000 2.000000-1,1.000000-5.000000-3,-1.000000-7.000000-4,1.000000-5.000000-2,-3.000000-11.000000-3,-2.000000-11.000000-4,-3.000000-14.000000-4,-3.000000-11.000000-2,-2.000000-6.000000-3,0.000000 4.000000 2,0.000000 3.000000 0,0.000000 3.000000 1,3.000000-1.000000 0,6.000000-2.000000-3,7.000000-3.000000-1,6.000000-3.000000-3,4.000000-9.000000-2,4.000000-11.000000-3,3.000000-14.000000-4,3.000000-11.000000-3,3.000000-12.000000-1,3.000000-9.000000 1,3.000000-10.000000 0,4.000000-8.000000 0,1.000000-1.000000 3,0.000000 9.000000 3,0.000000 10.000000 4,0.000000 10.000000 3,-4.000000 5.000000 3,-5.000000 4.000000 2,-7.000000 3.000000 1,-5.000000 3.000000 1,-6.000000 6.000000 1,-3.000000 9.000000 0,-3.000000 10.000000-1,-2.000000 10.000000 0,-3.000000 8.000000-1,1.000000 10.000000-4,-1.000000 10.000000-2,1.000000 9.000000-4,-1.000000 4.000000-5,1.000000 1.000000-8,-1.000000-1.000000-7,1.000000 1.000000-7</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74400.000000 7100.000000 999,'20.000000'112.000000'-78,"-9.000000"-24.000000"18 ,-10.000000-26.000000 18,-8.000000-24.000000 20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6"/>
    </inkml:context>
    <inkml:brush xml:id="br0">
      <inkml:brushProperty name="width" value="0.0266833584755659" units="cm"/>
      <inkml:brushProperty name="height" value="0.0266833584755659" units="cm"/>
      <inkml:brushProperty name="color" value="#F2385B"/>
      <inkml:brushProperty name="ignorePressure" value="0"/>
    </inkml:brush>
  </inkml:definitions>
  <inkml:trace contextRef="#ctx0" brushRef="#br0">72450.000000 7100.000000 824,'-19.000000'-38.000000'1,"13.000000"26.000000"1 ,12.000000 24.000000 1,13.000000 26.000000 2,4.000000 15.000000 1,-3.000000 6.000000 2,-3.000000 7.000000 3,-2.000000 6.000000 2,-5.000000 4.000000 1,-2.000000 4.000000 2,-3.000000 3.000000 2,-3.000000 3.000000 1,-2.000000-4.000000-1,0.000000-8.000000-2,0.000000-10.000000-4,0.000000-9.000000-2,3.000000-20.000000-7,6.000000-27.000000-9,7.000000-28.000000-10,6.000000-28.000000-10,4.000000-18.000000-3,4.000000-6.000000 4,3.000000-6.000000 4,3.000000-6.000000 4,3.000000-1.000000 4,3.000000 7.000000 4,3.000000 6.000000 3,4.000000 7.000000 5,-1.000000 7.000000 1,-3.000000 9.000000 1,-3.000000 10.000000 1,-2.000000 10.000000 1,-3.000000 7.000000 1,1.000000 6.000000 1,-1.000000 7.000000 0,1.000000 6.000000 2,-4.000000 9.000000 0,-6.000000 13.000000 0,-6.000000 12.000000 0,-6.000000 13.000000 0,-10.000000 15.000000-1,-12.000000 19.000000-2,-13.000000 19.000000-1,-12.000000 19.000000-2,-7.000000 9.000000 0,1.000000 0.000000-1,-1.000000 0.000000-1,1.000000 0.000000 0,1.000000-10.000000-1,3.000000-18.000000 1,3.000000-19.000000 0,4.000000-18.000000 0,4.000000-14.000000 0,6.000000-5.000000 1,7.000000-7.000000 1,6.000000-5.000000-1,7.000000-12.000000 1,10.000000-16.000000 0,10.000000-15.000000 0,9.000000-15.000000 0,2.000000-7.000000 1,-2.000000 3.000000-2,-3.000000 3.000000 1,-3.000000 4.000000 0,-4.000000 1.000000-2,-3.000000 0.000000-1,-3.000000 0.000000-2,-2.000000 0.000000-2,-11.000000 1.000000-5,-15.000000 4.000000-9,-15.000000 3.000000-9,-16.000000 3.000000-9,-7.000000 3.000000-1,4.000000 3.000000 6,3.000000 3.000000 7,3.000000 4.000000 7</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6"/>
    </inkml:context>
    <inkml:brush xml:id="br0">
      <inkml:brushProperty name="width" value="0.0303776506334543" units="cm"/>
      <inkml:brushProperty name="height" value="0.0303776506334543" units="cm"/>
      <inkml:brushProperty name="color" value="#F2385B"/>
      <inkml:brushProperty name="ignorePressure" value="0"/>
    </inkml:brush>
  </inkml:definitions>
  <inkml:trace contextRef="#ctx0" brushRef="#br0">72550.000000 8250.000000 724,'-46.000000'142.000000'4,"10.000000"-16.000000"1 ,10.000000-15.000000 0,9.000000-15.000000 0,6.000000-6.000000 2,3.000000 7.000000 2,3.000000 6.000000 3,4.000000 7.000000 4,2.000000 0.000000 1,4.000000-2.000000 2,3.000000-3.000000 0,3.000000-3.000000 2,3.000000-9.000000 0,3.000000-11.000000-2,3.000000-14.000000-1,4.000000-11.000000-3,4.000000-12.000000 0,6.000000-9.000000-1,7.000000-10.000000 0,6.000000-8.000000-1,3.000000-20.000000-5,0.000000-28.000000-12,0.000000-28.000000-10,0.000000-27.000000-11,1.000000-26.000000-6,4.000000-22.000000 0,3.000000-22.000000 0,3.000000-21.000000 0,1.000000-21.000000-1,1.000000-19.000000-1,-1.000000-18.000000 0,1.000000-19.000000-2,-1.000000-10.000000 3,1.000000 1.000000 6,-1.000000-1.000000 5,1.000000 1.000000 6,-3.000000 13.000000 5,-2.000000 29.000000 4,-3.000000 28.000000 5,-3.000000 28.000000 3,-6.000000 28.000000 4,-5.000000 28.000000 1,-7.000000 28.000000 3,-5.000000 29.000000 2,-4.000000 16.000000 0,0.000000 7.000000 1,0.000000 6.000000-1,0.000000 7.000000 0,-2.000000 5.000000-1,-3.000000 7.000000-1,-3.000000 6.000000-2,-2.000000 7.000000-1,-1.000000 5.000000-1,3.000000 7.000000-1,3.000000 6.000000-2,4.000000 7.000000 0,1.000000 4.000000-1,0.000000 3.000000 1,0.000000 3.000000 0,0.000000 4.000000 2,0.000000 2.000000-1,0.000000 4.000000 1,0.000000 3.000000 0,0.000000 3.000000 1,-4.000000-4.000000-1,-5.000000-8.000000 0,-7.000000-10.000000-2,-5.000000-9.000000 0,-4.000000 4.000000 2,0.000000 19.000000 3,0.000000 19.000000 4,0.000000 19.000000 4,-7.000000 12.000000 1,-11.000000 6.000000 0,-14.000000 7.000000-2,-11.000000 6.000000-2,-14.000000 9.000000-1,-11.000000 13.000000-3,-14.000000 12.000000-2,-11.000000 13.000000-4,-7.000000 2.000000-2,0.000000-5.000000-4,0.000000-7.000000-2,0.000000-5.000000-3,6.000000-17.000000 0,13.000000-24.000000 1,12.000000-26.000000 1,13.000000-24.000000 3,9.000000-26.000000-7,6.000000-24.000000-11,7.000000-26.000000-12,6.000000-24.000000-12,6.000000-10.000000-1,6.000000 6.000000 7,7.000000 7.000000 9,6.000000 6.000000 8,3.000000 1.000000 5,0.000000-3.000000 3,0.000000-3.000000 2,0.000000-2.000000 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23"/>
    </inkml:context>
    <inkml:brush xml:id="br0">
      <inkml:brushProperty name="width" value="0.0418456420302391" units="cm"/>
      <inkml:brushProperty name="height" value="0.0418456420302391" units="cm"/>
      <inkml:brushProperty name="color" value="#F2385B"/>
      <inkml:brushProperty name="ignorePressure" value="0"/>
    </inkml:brush>
  </inkml:definitions>
  <inkml:trace contextRef="#ctx0" brushRef="#br0">49450.000000 26250.000000 525,'164.000000'137.000000'17,"-22.000000"-24.000000"-3 ,-22.000000-26.000000-5,-21.000000-24.000000-4,-20.000000-18.000000-1,-15.000000-9.000000 3,-15.000000-10.000000 2,-16.000000-8.000000 4,4.000000-4.000000 1,26.000000 3.000000 2,24.000000 3.000000 2,26.000000 4.000000 1,13.000000-4.000000 0,4.000000-9.000000-4,3.000000-10.000000-4,3.000000-8.000000-3,4.000000-12.000000-3,7.000000-12.000000 0,6.000000-13.000000 1,7.000000-12.000000-1,-9.000000-4.000000-1,-21.000000 7.000000 0,-22.000000 6.000000-1,-22.000000 7.000000-1,-4.000000-1.000000-2,17.000000-6.000000-3,15.000000-6.000000-3,16.000000-6.000000-3,2.000000 2.000000-1,-8.000000 14.000000 0,-10.000000 11.000000 1,-9.000000 14.000000 1,-5.000000 10.000000 0,0.000000 9.000000 4,0.000000 10.000000 1,0.000000 10.000000 3,-2.000000 10.000000 4,-3.000000 13.000000 5,-3.000000 12.000000 4,-2.000000 13.000000 5,-3.000000 2.000000 2,1.000000-5.000000 1,-1.000000-7.000000 1,1.000000-5.000000-1,2.000000-4.000000 0,7.000000 0.000000-4,6.000000 0.000000-2,7.000000 0.000000-3,5.000000-4.000000-3,7.000000-5.000000-3,6.000000-7.000000-2,7.000000-5.000000-3,4.000000-15.000000-2,3.000000-22.000000-5,3.000000-22.000000-2,4.000000-21.000000-4,5.000000-15.000000-2,10.000000-6.000000-1,10.000000-6.000000 0,9.000000-6.000000 0,1.000000 1.000000 0,-6.000000 9.000000 2,-6.000000 10.000000 2,-6.000000 10.000000 1,-20.000000 8.000000 1,-30.000000 10.000000 1,-32.000000 10.000000 1,-30.000000 9.000000 1,0.000000 2.000000 0,35.000000-2.000000 2,35.000000-3.000000 2,34.000000-3.000000 1,13.000000 2.000000 1,-5.000000 10.000000 3,-7.000000 10.000000 2,-5.000000 9.000000 2,-8.000000 6.000000 4,-5.000000 3.000000 6,-7.000000 3.000000 6,-5.000000 4.000000 5,-4.000000 2.000000 3,0.000000 4.000000 1,0.000000 3.000000 1,0.000000 3.000000 0,3.000000-1.000000-5,6.000000-2.000000-10,7.000000-3.000000-10,6.000000-3.000000-10,9.000000-4.000000-9,13.000000-3.000000-9,12.000000-3.000000-9,13.000000-2.000000-9,-12.000000-6.000000 0,-33.000000-6.000000 7,-35.000000-6.000000 8,-34.000000-6.000000 7,-16.000000-6.000000-3,3.000000-2.000000-17,3.000000-3.000000-14,4.000000-3.000000-17</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7"/>
    </inkml:context>
    <inkml:brush xml:id="br0">
      <inkml:brushProperty name="width" value="0.0335036292672157" units="cm"/>
      <inkml:brushProperty name="height" value="0.0335036292672157" units="cm"/>
      <inkml:brushProperty name="color" value="#F2385B"/>
      <inkml:brushProperty name="ignorePressure" value="0"/>
    </inkml:brush>
  </inkml:definitions>
  <inkml:trace contextRef="#ctx0" brushRef="#br0">73750.000000 6850.000000 656,'51.000000'32.000000'2,"4.000000"17.000000"2 ,3.000000 15.000000 2,3.000000 16.000000 4,7.000000 12.000000 3,14.000000 9.000000 4,11.000000 10.000000 4,14.000000 10.000000 3,7.000000 2.000000 3,3.000000-3.000000 0,3.000000-3.000000 0,4.000000-2.000000 0,-4.000000-8.000000-1,-9.000000-8.000000-3,-10.000000-10.000000-4,-8.000000-9.000000-2,-9.000000-10.000000-2,-6.000000-9.000000-2,-6.000000-10.000000-2,-6.000000-8.000000-1,-7.000000-11.000000-6,-6.000000-8.000000-7,-6.000000-10.000000-9,-6.000000-9.000000-7,-18.000000-9.000000-11,-28.000000-5.000000-9,-28.000000-7.000000-11,-27.000000-5.000000-11,-20.000000-6.000000 0,-9.000000-3.000000 8,-10.000000-3.000000 9,-8.000000-2.000000 8,5.000000 2.000000 8,22.000000 9.000000 6,22.000000 10.000000 6,23.000000 10.000000 7,8.000000 2.000000 3,-3.000000-3.000000 2,-3.000000-3.000000 1,-2.000000-2.000000 1</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7"/>
    </inkml:context>
    <inkml:brush xml:id="br0">
      <inkml:brushProperty name="width" value="0.0324441455304623" units="cm"/>
      <inkml:brushProperty name="height" value="0.0324441455304623" units="cm"/>
      <inkml:brushProperty name="color" value="#F2385B"/>
      <inkml:brushProperty name="ignorePressure" value="0"/>
    </inkml:brush>
  </inkml:definitions>
  <inkml:trace contextRef="#ctx0" brushRef="#br0">74150.000000 8100.000000 678,'46.000000'76.000000'-14,"-5.000000"4.000000"6 ,-7.000000 3.000000 4,-5.000000 3.000000 6,-4.000000 3.000000 5,0.000000 3.000000 5,0.000000 3.000000 5,0.000000 4.000000 5,-4.000000 1.000000 3,-5.000000 0.000000 0,-7.000000 0.000000-1,-5.000000 0.000000 1,-4.000000-7.000000-1,0.000000-11.000000-1,0.000000-14.000000-1,0.000000-11.000000-2,4.000000-17.000000-5,10.000000-18.000000-8,10.000000-19.000000-9,9.000000-18.000000-8,6.000000-18.000000-6,3.000000-16.000000-2,3.000000-15.000000-2,4.000000-15.000000-1,-1.000000-4.000000-1,-3.000000 9.000000 3,-3.000000 10.000000 3,-2.000000 10.000000 2,-1.000000 8.000000 4,3.000000 10.000000 5,3.000000 10.000000 6,4.000000 9.000000 5,-3.000000 9.000000 4,-5.000000 9.000000 3,-7.000000 10.000000 2,-5.000000 10.000000 2,-6.000000 10.000000 3,-3.000000 13.000000 1,-3.000000 12.000000 2,-2.000000 13.000000 2,-3.000000 2.000000-1,1.000000-5.000000-2,-1.000000-7.000000-2,1.000000-5.000000-1,5.000000-15.000000-7,14.000000-22.000000-9,11.000000-22.000000-12,14.000000-21.000000-9,5.000000-23.000000-9,1.000000-21.000000-6,-1.000000-22.000000-7,1.000000-22.000000-6,-7.000000-1.000000-3,-12.000000 23.000000 2,-13.000000 22.000000 2,-12.000000 22.000000 1</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8"/>
    </inkml:context>
    <inkml:brush xml:id="br0">
      <inkml:brushProperty name="width" value="0.0295415334403515" units="cm"/>
      <inkml:brushProperty name="height" value="0.0295415334403515" units="cm"/>
      <inkml:brushProperty name="color" value="#F2385B"/>
      <inkml:brushProperty name="ignorePressure" value="0"/>
    </inkml:brush>
  </inkml:definitions>
  <inkml:trace contextRef="#ctx0" brushRef="#br0">58350.000000 14250.000000 744,'90.000000'167.000000'-9,"-18.000000"-16.000000"3 ,-19.000000-15.000000 1,-18.000000-15.000000 3,-10.000000-7.000000 3,0.000000 3.000000 3,0.000000 3.000000 4,0.000000 4.000000 2,-2.000000 7.000000 3,-3.000000 13.000000 1,-3.000000 12.000000 2,-2.000000 13.000000 1,-3.000000-2.000000 0,1.000000-16.000000 1,-1.000000-15.000000-1,1.000000-15.000000-1,-3.000000-18.000000-1,-2.000000-19.000000-4,-3.000000-18.000000-5,-3.000000-19.000000-3,-1.000000-12.000000-4,4.000000-2.000000-3,3.000000-3.000000-2,3.000000-3.000000-3,-1.000000-13.000000-3,-2.000000-22.000000-2,-3.000000-22.000000-2,-3.000000-21.000000-3,-2.000000-18.000000 0,0.000000-12.000000-1,0.000000-13.000000 1,0.000000-12.000000 0,0.000000-10.000000-1,0.000000-6.000000-2,0.000000-6.000000-3,0.000000-6.000000-3,1.000000 4.000000 3,4.000000 16.000000 7,3.000000 15.000000 6,3.000000 17.000000 7,6.000000 11.000000 5,9.000000 10.000000 2,10.000000 10.000000 1,10.000000 9.000000 2,5.000000 10.000000 2,4.000000 14.000000-1,3.000000 11.000000 1,3.000000 14.000000-1,-1.000000 10.000000 2,-2.000000 9.000000 1,-3.000000 10.000000 2,-3.000000 10.000000 1,-6.000000 10.000000 1,-5.000000 13.000000-1,-7.000000 12.000000 0,-5.000000 13.000000 0,-8.000000 6.000000-2,-5.000000 0.000000 0,-7.000000 0.000000 0,-5.000000 0.000000-2,-8.000000-5.000000 0,-5.000000-9.000000-4,-7.000000-10.000000-2,-5.000000-8.000000-2,-6.000000-11.000000-1,-3.000000-8.000000 1,-3.000000-10.000000 1,-2.000000-9.000000 1,-1.000000-15.000000 1,3.000000-18.000000 1,3.000000-19.000000 1,4.000000-18.000000 1,2.000000-25.000000 0,4.000000-27.000000-5,3.000000-28.000000-4,3.000000-28.000000-4,4.000000-13.000000-3,7.000000 3.000000-2,6.000000 3.000000-2,7.000000 4.000000-2,7.000000 4.000000-1,9.000000 6.000000 0,10.000000 7.000000 1,10.000000 6.000000-1,4.000000 7.000000 1,0.000000 10.000000 0,0.000000 10.000000 1,0.000000 9.000000 0,1.000000 9.000000 3,4.000000 9.000000 4,3.000000 10.000000 5,3.000000 10.000000 5,-1.000000 10.000000 3,-2.000000 13.000000 3,-3.000000 12.000000 1,-3.000000 13.000000 4,-4.000000 10.000000 1,-3.000000 10.000000 1,-3.000000 10.000000 1,-2.000000 9.000000 2,-3.000000 10.000000-1,1.000000 14.000000-1,-1.000000 11.000000-1,1.000000 14.000000-2,-4.000000 5.000000-1,-6.000000 1.000000-3,-6.000000-1.000000-2,-6.000000 1.000000-2,-6.000000-3.000000-2,-2.000000-2.000000 0,-3.000000-3.000000-1,-3.000000-3.000000-1,-6.000000-6.000000 0,-5.000000-5.000000-2,-7.000000-7.000000-1,-5.000000-5.000000-1,-6.000000-11.000000-1,-3.000000-11.000000 1,-3.000000-14.000000 1,-2.000000-11.000000 0,-3.000000-7.000000 0,1.000000 0.000000 1,-1.000000 0.000000 0,1.000000 0.000000 1,4.000000-10.000000 0,9.000000-18.000000-1,10.000000-19.000000 2,10.000000-18.000000-1,5.000000-17.000000 0,4.000000-11.000000-2,3.000000-14.000000-1,3.000000-11.000000-3,4.000000-3.000000 0,7.000000 10.000000-1,6.000000 10.000000 0,7.000000 9.000000 0,8.000000 2.000000-1,14.000000-2.000000-1,11.000000-3.000000 0,14.000000-3.000000-1,3.000000 4.000000 1,-2.000000 13.000000 2,-3.000000 12.000000 1,-3.000000 13.000000 3,-2.000000 9.000000 2,0.000000 6.000000 1,0.000000 7.000000 2,0.000000 6.000000 1,-2.000000 6.000000 3,-3.000000 6.000000 5,-3.000000 7.000000 5,-2.000000 6.000000 4,-8.000000 7.000000 3,-8.000000 10.000000 0,-10.000000 10.000000 0,-9.000000 9.000000 0,-4.000000 12.000000 0,4.000000 16.000000-2,3.000000 15.000000 0,3.000000 17.000000-1,-1.000000 10.000000-2,-2.000000 6.000000-2,-3.000000 7.000000-2,-3.000000 6.000000-3,-2.000000-1.000000-1,0.000000-5.000000-3,0.000000-7.000000-1,0.000000-5.000000-2,1.000000-8.000000-2,4.000000-5.000000 1,3.000000-7.000000 0,3.000000-5.000000-1,-2.000000-4.000000-2,-6.000000 0.000000-2,-6.000000 0.000000-4,-6.000000 0.000000-3,-6.000000-2.000000-2,-2.000000-3.000000 1,-3.000000-3.000000 0,-3.000000-2.000000 1,-7.000000-9.000000 1,-9.000000-12.000000 1,-10.000000-13.000000 1,-8.000000-12.000000 2,-4.000000-1.000000 1,3.000000 14.000000 1,3.000000 11.000000 1,4.000000 14.000000 1,-9.000000 7.000000 1,-18.000000 3.000000-1,-19.000000 3.000000-1,-18.000000 4.000000-1,-10.000000-3.000000 0,0.000000-5.000000-2,0.000000-7.000000-1,0.000000-5.000000-1,1.000000-19.000000-2,4.000000-27.000000-3,3.000000-28.000000-4,3.000000-28.000000-4,-1.000000-20.000000-4,-2.000000-8.000000-4,-3.000000-10.000000-6,-3.000000-9.000000-4,8.000000 4.000000 0,23.000000 19.000000 7,22.000000 19.000000 5,22.000000 19.000000 7,8.000000 7.000000 4,-2.000000-3.000000 4,-3.000000-3.000000 2,-3.000000-2.000000 4</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8"/>
    </inkml:context>
    <inkml:brush xml:id="br0">
      <inkml:brushProperty name="width" value="0.0241751540452242" units="cm"/>
      <inkml:brushProperty name="height" value="0.0241751540452242" units="cm"/>
      <inkml:brushProperty name="color" value="#F2385B"/>
      <inkml:brushProperty name="ignorePressure" value="0"/>
    </inkml:brush>
  </inkml:definitions>
  <inkml:trace contextRef="#ctx0" brushRef="#br0">60450.000000 15250.000000 910,'95.000000'48.000000'15,"-9.000000"-3.000000"1 ,-10.000000-3.000000-1,-8.000000-2.000000 0,-11.000000-6.000000-3,-8.000000-6.000000-4,-10.000000-6.000000-6,-9.000000-6.000000-4,1.000000 2.000000-1,13.000000 14.000000 2,12.000000 11.000000 3,13.000000 14.000000 2,1.000000 5.000000 1,-9.000000 1.000000-3,-10.000000-1.000000-4,-8.000000 1.000000-2,-8.000000-10.000000-4,-2.000000-19.000000-6,-3.000000-18.000000-6,-3.000000-19.000000-6,-6.000000-2.000000-1,-5.000000 16.000000 6,-7.000000 15.000000 4,-5.000000 17.000000 5,-4.000000-8.000000 0,0.000000-27.000000-5,0.000000-28.000000-4,0.000000-28.000000-5</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3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60050.000000 13400.000000 999,'-72.000000'71.000000'-27,"6.000000"-5.000000"7 ,7.000000-7.000000 6,6.000000-5.000000 6,3.000000-1.000000 6,0.000000 6.000000 2,0.000000 7.000000 3,0.000000 6.000000 3,1.000000 3.000000-1,4.000000 0.000000-3,3.000000 0.000000-5,3.000000 0.000000-2,4.000000-7.000000-3,7.000000-11.000000 3,6.000000-14.000000 1,7.000000-11.000000 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5T12:38:40"/>
    </inkml:context>
    <inkml:brush xml:id="br0">
      <inkml:brushProperty name="width" value="0.0370473079383373" units="cm"/>
      <inkml:brushProperty name="height" value="0.0370473079383373" units="cm"/>
      <inkml:brushProperty name="color" value="#F2385B"/>
      <inkml:brushProperty name="ignorePressure" value="0"/>
    </inkml:brush>
  </inkml:definitions>
  <inkml:trace contextRef="#ctx0" brushRef="#br0">63850.000000 14150.000000 593,'100.000000'-22.000000'19,"0.000000"6.000000"-5 ,0.000000 7.000000-5,0.000000 6.000000-6,0.000000 3.000000-3,0.000000 0.000000 0,0.000000 0.000000-2,0.000000 0.000000-1,-10.000000 1.000000 0,-18.000000 4.000000 1,-19.000000 3.000000 0,-18.000000 3.000000 2,-7.000000 7.000000 0,6.000000 14.000000 0,7.000000 11.000000 0,6.000000 14.000000 0,-2.000000 11.000000 1,-9.000000 14.000000 1,-10.000000 11.000000 2,-8.000000 14.000000 1,-11.000000 5.000000 2,-8.000000 1.000000 1,-10.000000-1.000000 1,-9.000000 1.000000 1,-9.000000-6.000000 2,-5.000000-8.000000 0,-7.000000-10.000000 2,-5.000000-9.000000 0,-1.000000-12.000000-1,6.000000-11.000000-3,7.000000-14.000000-3,6.000000-11.000000-3,1.000000-14.000000-4,-3.000000-11.000000-3,-3.000000-14.000000-4,-2.000000-11.000000-3,-3.000000-23.000000-4,1.000000-31.000000-3,-1.000000-31.000000-5,1.000000-31.000000-3,2.000000-15.000000-2,7.000000 4.000000-1,6.000000 3.000000 0,7.000000 3.000000 0,7.000000 7.000000 3,9.000000 14.000000 4,10.000000 11.000000 5,10.000000 14.000000 5,4.000000 11.000000 3,0.000000 14.000000 3,0.000000 11.000000 2,0.000000 14.000000 3,-2.000000 13.000000 3,-3.000000 16.000000 1,-3.000000 15.000000 3,-2.000000 17.000000 2,-3.000000 8.000000 3,1.000000 4.000000 3,-1.000000 3.000000 2,1.000000 3.000000 4,-3.000000 9.000000-1,-2.000000 16.000000-1,-3.000000 15.000000-2,-3.000000 17.000000-2,-6.000000 8.000000-1,-5.000000 4.000000-4,-7.000000 3.000000-1,-5.000000 3.000000-3,-4.000000-5.000000-2,0.000000-12.000000-2,0.000000-13.000000-3,0.000000-12.000000-2,-2.000000-12.000000-2,-3.000000-8.000000-3,-3.000000-10.000000-2,-2.000000-9.000000-3,-5.000000-13.000000 0,-2.000000-16.000000-1,-3.000000-15.000000 0,-3.000000-15.000000 0,-4.000000-17.000000-1,-3.000000-15.000000-1,-3.000000-15.000000-1,-2.000000-16.000000 0,-5.000000-12.000000 0,-2.000000-5.000000 5,-3.000000-7.000000 3,-3.000000-5.000000 3,-1.000000-1.000000 3,4.000000 6.000000 0,3.000000 7.000000 2,3.000000 6.000000 0,7.000000 10.000000 1,14.000000 17.000000 3,11.000000 15.000000 2,14.000000 16.000000 3,10.000000 18.000000 3,9.000000 22.000000 7,10.000000 22.000000 6,10.000000 23.000000 7,4.000000 16.000000 0,0.000000 13.000000-3,0.000000 12.000000-5,0.000000 13.000000-4,-4.000000 7.000000-3,-5.000000 4.000000-3,-7.000000 3.000000-3,-5.000000 3.000000-2,-11.000000-2.000000-2,-11.000000-6.000000-2,-14.000000-6.000000 0,-11.000000-6.000000 0,-9.000000-4.000000-1,-3.000000 1.000000 0,-3.000000-1.000000 0,-2.000000 1.000000 1,-5.000000-3.000000 1,-2.000000-2.000000-1,-3.000000-3.000000 0,-3.000000-3.000000 1,-2.000000-10.000000 0,0.000000-16.000000 0,0.000000-15.000000 1,0.000000-15.000000 0,6.000000-11.000000 2,13.000000-2.000000 1,12.000000-3.000000 3,13.000000-3.000000 1,10.000000 2.000000 1,10.000000 10.000000-1,10.000000 10.000000-1,9.000000 9.000000 1,15.000000 1.000000-2,22.000000-6.000000 0,22.000000-6.000000-1,23.000000-6.000000-2,14.000000-6.000000 1,10.000000-2.000000 2,10.000000-3.000000 0,9.000000-3.000000 1,9.000000-2.000000 1,9.000000 0.000000-1,10.000000 0.000000-1,10.000000 0.000000-2,5.000000-5.000000-3,4.000000-9.000000-6,3.000000-10.000000-8,3.000000-8.000000-7,-7.000000-4.000000-10,-15.000000 3.000000-12,-15.000000 3.000000-12,-16.000000 4.000000-13,-18.000000 1.000000-3,-18.000000 0.000000 6,-19.000000 0.000000 6,-18.000000 0.000000 7</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09"/>
    </inkml:context>
    <inkml:brush xml:id="br0">
      <inkml:brushProperty name="width" value="0.0344861298799515" units="cm"/>
      <inkml:brushProperty name="height" value="0.0344861298799515" units="cm"/>
      <inkml:brushProperty name="color" value="#F2385B"/>
      <inkml:brushProperty name="ignorePressure" value="0"/>
    </inkml:brush>
  </inkml:definitions>
  <inkml:trace contextRef="#ctx0" brushRef="#br0">10150.000000 60200.000000 637,'-21.000000'51.000000'33,"10.000000"4.000000"-11 ,10.000000 3.000000-9,9.000000 3.000000-11,6.000000-2.000000-4,3.000000-6.000000 2,3.000000-6.000000 2,4.000000-6.000000 3,1.000000-7.000000-1,0.000000-6.000000 0,0.000000-6.000000-2,0.000000-6.000000-2,3.000000-4.000000 1,6.000000 1.000000 1,7.000000-1.000000 2,6.000000 1.000000 1,-1.000000-3.000000 1,-5.000000-2.000000-1,-7.000000-3.000000-1,-5.000000-3.000000 0,5.000000-2.000000-1,19.000000 0.000000 1,19.000000 0.000000-1,19.000000 0.000000 0,10.000000 0.000000 0,4.000000 0.000000 1,3.000000 0.000000-2,3.000000 0.000000 1,-10.000000 1.000000 0,-21.000000 4.000000-1,-22.000000 3.000000 0,-22.000000 3.000000 0,-11.000000-1.000000 0,0.000000-2.000000 0,0.000000-3.000000 0,0.000000-3.000000 0,1.000000 2.000000 0,4.000000 10.000000-1,3.000000 10.000000 1,3.000000 9.000000-1,1.000000 2.000000 0,1.000000-2.000000 1,-1.000000-3.000000-1,1.000000-3.000000 1,-3.000000-4.000000-1,-2.000000-3.000000 0,-3.000000-3.000000 1,-3.000000-2.000000-1,-2.000000-5.000000 0,0.000000-2.000000 0,0.000000-3.000000 1,0.000000-3.000000-1,1.000000-1.000000 1,4.000000 4.000000-1,3.000000 3.000000-1,3.000000 3.000000 1,-1.000000-1.000000-1,-2.000000-2.000000-1,-3.000000-3.000000-2,-3.000000-3.000000 0,5.000000-2.000000-2,17.000000 0.000000 1,15.000000 0.000000 0,16.000000 0.000000-1,1.000000-5.000000 1,-12.000000-9.000000 0,-13.000000-10.000000 1,-12.000000-8.000000 0,-9.000000-3.000000 0,-2.000000 7.000000 0,-3.000000 6.000000 1,-3.000000 7.000000-1,-2.000000 2.000000 1,0.000000 1.000000 0,0.000000-1.000000 1,0.000000 1.000000 1,0.000000-1.000000-1,0.000000 1.000000 1,0.000000-1.000000 0,0.000000 1.000000 0,0.000000-1.000000 0,0.000000 1.000000-1,0.000000-1.000000 0,0.000000 1.000000 1,0.000000-1.000000-1,0.000000 1.000000 0,0.000000-1.000000 0,0.000000 1.000000 1,3.000000-3.000000-1,6.000000-2.000000 1,7.000000-3.000000-1,6.000000-3.000000 1,3.000000 1.000000-1,0.000000 6.000000 0,0.000000 7.000000 0,0.000000 6.000000-1,-4.000000 3.000000 1,-5.000000 0.000000 1,-7.000000 0.000000 2,-5.000000 0.000000 0,-3.000000-2.000000 0,4.000000-3.000000 1,3.000000-3.000000 1,3.000000-2.000000-1,-1.000000-1.000000 0,-2.000000 3.000000 1,-3.000000 3.000000-1,-3.000000 4.000000 1,-2.000000 1.000000-1,0.000000 0.000000-1,0.000000 0.000000 0,0.000000 0.000000 0,0.000000 0.000000-1,0.000000 0.000000-1,0.000000 0.000000 1,0.000000 0.000000-1,0.000000 0.000000 1,0.000000 0.000000 1,0.000000 0.000000 0,0.000000 0.000000 2,0.000000 1.000000-1,0.000000 4.000000 2,0.000000 3.000000-1,0.000000 3.000000 0,0.000000-1.000000 1,0.000000-2.000000-2,0.000000-3.000000 0,0.000000-3.000000 0,0.000000-1.000000-1,0.000000 4.000000 1,0.000000 3.000000 0,0.000000 3.000000 1,3.000000 1.000000 1,6.000000 1.000000 0,7.000000-1.000000 0,6.000000 1.000000 1,1.000000-1.000000 0,-3.000000 1.000000-2,-3.000000-1.000000 0,-2.000000 1.000000-1,-1.000000-3.000000 0,3.000000-2.000000 0,3.000000-3.000000 0,4.000000-3.000000 1,-1.000000-2.000000-1,-3.000000 0.000000 0,-3.000000 0.000000 0,-2.000000 0.000000-1,-1.000000 0.000000-1,3.000000 0.000000 1,3.000000 0.000000-1,4.000000 0.000000 0,1.000000 0.000000 0,0.000000 0.000000 0,0.000000 0.000000-1,0.000000 0.000000 1,-2.000000 0.000000-1,-3.000000 0.000000 1,-3.000000 0.000000 0,-2.000000 0.000000 0,-1.000000 0.000000 0,3.000000 0.000000-2,3.000000 0.000000 0,4.000000 0.000000-2,-1.000000 0.000000 1,-3.000000 0.000000 0,-3.000000 0.000000 1,-2.000000 0.000000 0,-5.000000-2.000000 2,-2.000000-3.000000-1,-3.000000-3.000000 0,-3.000000-2.000000 0,1.000000-3.000000 0,6.000000 1.000000 0,7.000000-1.000000-1,6.000000 1.000000 0,1.000000 1.000000-1,-3.000000 3.000000 1,-3.000000 3.000000 0,-2.000000 4.000000 1,10.000000-6.000000-1,25.000000-11.000000-1,25.000000-14.000000-2,25.000000-11.000000-1,0.000000-3.000000-1,-25.000000 10.000000 0,-25.000000 10.000000 1,-25.000000 9.000000 0,-4.000000 1.000000 0,20.000000-6.000000-1,18.000000-6.000000-1,20.000000-6.000000 1,11.000000 1.000000-1,7.000000 9.000000 4,6.000000 10.000000 1,7.000000 10.000000 2,0.000000 7.000000 3,-2.000000 6.000000 1,-3.000000 7.000000 2,-3.000000 6.000000 2,-4.000000 3.000000 0,-3.000000 0.000000 1,-3.000000 0.000000 1,-2.000000 0.000000-1,-5.000000 0.000000 0,-2.000000 0.000000-1,-3.000000 0.000000-1,-3.000000 0.000000-1,-4.000000-4.000000 0,-3.000000-5.000000 0,-3.000000-7.000000 0,-2.000000-5.000000 0,-5.000000-4.000000-2,-2.000000 0.000000-3,-3.000000 0.000000-5,-3.000000 0.000000-4,4.000000-2.000000-2,13.000000-3.000000 0,12.000000-3.000000 0,13.000000-2.000000-1,2.000000-5.000000 1,-5.000000-2.000000 1,-7.000000-3.000000 2,-5.000000-3.000000 2,-4.000000-6.000000 0,0.000000-5.000000 0,0.000000-7.000000 1,0.000000-5.000000 0,0.000000-4.000000 0,0.000000 0.000000 2,0.000000 0.000000 0,0.000000 0.000000 1,0.000000 4.000000 1,0.000000 10.000000 2,0.000000 10.000000 2,0.000000 9.000000 1,-2.000000 9.000000 1,-3.000000 9.000000 1,-3.000000 10.000000 1,-2.000000 10.000000 0,-5.000000 5.000000 2,-2.000000 4.000000 0,-3.000000 3.000000 0,-3.000000 3.000000 0,-4.000000-1.000000 0,-3.000000-2.000000-1,-3.000000-3.000000-1,-2.000000-3.000000-2,-5.000000-4.000000 0,-2.000000-3.000000-1,-3.000000-3.000000 0,-3.000000-2.000000 0,1.000000-3.000000 0,6.000000 1.000000-2,7.000000-1.000000-1,6.000000 1.000000-1,3.000000 1.000000-1,0.000000 3.000000-1,0.000000 3.000000-2,0.000000 4.000000-1,-2.000000-3.000000-2,-3.000000-5.000000-2,-3.000000-7.000000-3,-2.000000-5.000000-1,-1.000000-6.000000-1,3.000000-3.000000-1,3.000000-3.000000-1,4.000000-2.000000 0,1.000000-5.000000-1,0.000000-2.000000 1,0.000000-3.000000 1,0.000000-3.000000 0,-2.000000-1.000000 3,-3.000000 4.000000 4,-3.000000 3.000000 5,-2.000000 3.000000 4,-5.000000 4.000000 3,-2.000000 7.000000 2,-3.000000 6.000000 0,-3.000000 7.000000 3,-6.000000 5.000000 1,-5.000000 7.000000 3,-7.000000 6.000000 4,-5.000000 7.000000 3,-6.000000 0.000000 0,-3.000000-2.000000-1,-3.000000-3.000000-2,-2.000000-3.000000-2,0.000000-4.000000-3,7.000000-3.000000-4,6.000000-3.000000-3,7.000000-2.000000-6,10.000000-5.000000-8,16.000000-2.000000-17,15.000000-3.000000-16,17.000000-3.000000-15,-1.000000-6.000000-3,-16.000000-5.000000 12,-15.000000-7.000000 10,-15.000000-5.000000 10,-7.000000-6.000000 5,3.000000-3.000000-4,3.000000-3.000000-4,4.000000-2.000000-3</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0"/>
    </inkml:context>
    <inkml:brush xml:id="br0">
      <inkml:brushProperty name="width" value="0.0284339990466833" units="cm"/>
      <inkml:brushProperty name="height" value="0.0284339990466833" units="cm"/>
      <inkml:brushProperty name="color" value="#F2385B"/>
      <inkml:brushProperty name="ignorePressure" value="0"/>
    </inkml:brush>
  </inkml:definitions>
  <inkml:trace contextRef="#ctx0" brushRef="#br0">26950.000000 56000.000000 773,'20.000000'50.000000'42,"-9.000000"0.000000"-9 ,-10.000000 0.000000-9,-8.000000 0.000000-8,-6.000000-2.000000-3,1.000000-3.000000 1,-1.000000-3.000000 2,1.000000-2.000000 2,10.000000-6.000000-2,22.000000-6.000000-6,22.000000-6.000000-5,23.000000-6.000000-6,10.000000-6.000000-4,0.000000-2.000000-1,0.000000-3.000000-2,0.000000-3.000000-2,0.000000-4.000000-2,0.000000-3.000000-6,0.000000-3.000000-4,0.000000-2.000000-4,-4.000000-1.000000-2,-5.000000 3.000000 3,-7.000000 3.000000 3,-5.000000 4.000000 2,-8.000000 4.000000 4,-5.000000 6.000000 2,-7.000000 7.000000 3,-5.000000 6.000000 3,-9.000000 10.000000 4,-9.000000 17.000000 5,-10.000000 15.000000 4,-8.000000 16.000000 5,-12.000000 10.000000 3,-12.000000 7.000000 2,-13.000000 6.000000 0,-12.000000 7.000000 3,-10.000000 4.000000 0,-6.000000 3.000000-1,-6.000000 3.000000 1,-6.000000 4.000000 0,-2.000000-1.000000-1,3.000000-3.000000-2,3.000000-3.000000-1,4.000000-2.000000-2,4.000000-8.000000 0,6.000000-8.000000-2,7.000000-10.000000 1,6.000000-9.000000-2,9.000000-10.000000 0,13.000000-9.000000-3,12.000000-10.000000-2,13.000000-8.000000-1,6.000000-8.000000-2,0.000000-2.000000 1,0.000000-3.000000-1,0.000000-3.000000 1,7.000000-2.000000-3,17.000000 0.000000-2,15.000000 0.000000-3,16.000000 0.000000-4,2.000000-4.000000 0,-8.000000-5.000000 0,-10.000000-7.000000 1,-9.000000-5.000000 1,2.000000-6.000000-1,17.000000-3.000000-1,15.000000-3.000000-3,16.000000-2.000000-1,7.000000-8.000000-3,1.000000-8.000000-1,-1.000000-10.000000-1,1.000000-9.000000-2,-6.000000-5.000000-2,-8.000000 0.000000-3,-10.000000 0.000000-2,-9.000000 0.000000-2,-10.000000 3.000000 0,-9.000000 6.000000 6,-10.000000 7.000000 4,-8.000000 6.000000 4</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0"/>
    </inkml:context>
    <inkml:brush xml:id="br0">
      <inkml:brushProperty name="width" value="0.0299991443753242" units="cm"/>
      <inkml:brushProperty name="height" value="0.0299991443753242" units="cm"/>
      <inkml:brushProperty name="color" value="#F2385B"/>
      <inkml:brushProperty name="ignorePressure" value="0"/>
    </inkml:brush>
  </inkml:definitions>
  <inkml:trace contextRef="#ctx0" brushRef="#br0">27650.000000 57050.000000 733,'70.000000'1.000000'25,"-9.000000"4.000000"-9 ,-10.000000 3.000000-8,-8.000000 3.000000-7,-6.000000 4.000000-2,1.000000 7.000000 9,-1.000000 6.000000 6,1.000000 7.000000 8,-1.000000 4.000000 2,1.000000 3.000000-1,-1.000000 3.000000-1,1.000000 4.000000-3,-1.000000 5.000000-2,1.000000 10.000000-3,-1.000000 10.000000-3,1.000000 9.000000-4,-6.000000 12.000000-1,-8.000000 16.000000 1,-10.000000 15.000000-1,-9.000000 17.000000 0,-5.000000 3.000000 0,0.000000-5.000000-2,0.000000-7.000000-3,0.000000-5.000000-1,0.000000-14.000000-1,0.000000-18.000000-2,0.000000-19.000000 0,0.000000-18.000000-1,-4.000000-3.000000-1,-5.000000 17.000000-1,-7.000000 15.000000 1,-5.000000 16.000000-1,-3.000000-4.000000 0,4.000000-21.000000 0,3.000000-22.000000 1,3.000000-22.000000-1,-1.000000-8.000000 1,-2.000000 6.000000 0,-3.000000 7.000000 0,-3.000000 6.000000 0,-4.000000-4.000000-2,-3.000000-11.000000-4,-3.000000-14.000000-4,-2.000000-11.000000-3,-6.000000-20.000000-4,-6.000000-24.000000-3,-6.000000-26.000000-2,-6.000000-24.000000-3,1.000000-6.000000 2,9.000000 17.000000 4,10.000000 15.000000 5,10.000000 16.000000 5,0.000000 4.000000 1,-5.000000-6.000000-2,-7.000000-6.000000-2,-5.000000-6.000000-3</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0"/>
    </inkml:context>
    <inkml:brush xml:id="br0">
      <inkml:brushProperty name="width" value="0.0260666217654943" units="cm"/>
      <inkml:brushProperty name="height" value="0.0260666217654943" units="cm"/>
      <inkml:brushProperty name="color" value="#F2385B"/>
      <inkml:brushProperty name="ignorePressure" value="0"/>
    </inkml:brush>
  </inkml:definitions>
  <inkml:trace contextRef="#ctx0" brushRef="#br0">27000.000000 57650.000000 843,'51.000000'-24.000000'3,"4.000000"4.000000"3 ,3.000000 3.000000 4,3.000000 3.000000 5,-2.000000 3.000000 1,-6.000000 3.000000-1,-6.000000 3.000000-2,-6.000000 4.000000 0,-6.000000 1.000000-3,-2.000000 0.000000-2,-3.000000 0.000000-2,-3.000000 0.000000-2,-1.000000 0.000000-1,4.000000 0.000000 1,3.000000 0.000000 1,3.000000 0.000000 0,-1.000000 0.000000 1,-2.000000 0.000000-3,-3.000000 0.000000-1,-3.000000 0.000000-2,-1.000000 0.000000 0,4.000000 0.000000-1,3.000000 0.000000 2,3.000000 0.000000-1,-1.000000 0.000000 1,-2.000000 0.000000 1,-3.000000 0.000000 0,-3.000000 0.000000 1,-2.000000 0.000000-1,0.000000 0.000000-3,0.000000 0.000000-3,0.000000 0.000000-2,0.000000 0.000000-1,0.000000 0.000000 2,0.000000 0.000000 1,0.000000 0.000000 2,0.000000 1.000000 1,0.000000 4.000000 3,0.000000 3.000000 1,0.000000 3.000000 2,-7.000000 4.000000-6,-11.000000 7.000000-15,-14.000000 6.000000-15,-11.000000 7.000000-15,-9.000000-1.000000-4,-3.000000-6.000000 6,-3.000000-6.000000 7,-2.000000-6.000000 5</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1:58"/>
    </inkml:context>
    <inkml:brush xml:id="br0">
      <inkml:brushProperty name="width" value="0.0334966406226158" units="cm"/>
      <inkml:brushProperty name="height" value="0.0334966406226158" units="cm"/>
      <inkml:brushProperty name="color" value="#F2385B"/>
      <inkml:brushProperty name="ignorePressure" value="0"/>
    </inkml:brush>
  </inkml:definitions>
  <inkml:trace contextRef="#ctx0" brushRef="#br0">40850.000000 14950.000000 656,'45.000000'-93.000000'-12,"-9.000000"17.000000"2 ,-10.000000 15.000000 4,-8.000000 16.000000 1,-9.000000 10.000000 4,-6.000000 7.000000 2,-6.000000 6.000000 4,-6.000000 7.000000 3,-6.000000 0.000000 3,-2.000000-2.000000 4,-3.000000-3.000000 4,-3.000000-3.000000 5,-2.000000-1.000000 0,0.000000 4.000000-2,0.000000 3.000000-2,0.000000 3.000000-3,-4.000000 3.000000-2,-5.000000 3.000000-3,-7.000000 3.000000-1,-5.000000 4.000000-3,-6.000000 10.000000-2,-3.000000 19.000000-2,-3.000000 19.000000 0,-2.000000 19.000000-3,-1.000000 13.000000 0,3.000000 10.000000-1,3.000000 10.000000-2,4.000000 9.000000 0,4.000000 4.000000 0,6.000000 1.000000 1,7.000000-1.000000 2,6.000000 1.000000 0,6.000000-3.000000 1,6.000000-2.000000 0,7.000000-3.000000 0,6.000000-3.000000 1,7.000000-9.000000-1,10.000000-11.000000 0,10.000000-14.000000-1,9.000000-11.000000 1,6.000000-12.000000-1,3.000000-9.000000-2,3.000000-10.000000 0,4.000000-8.000000-3,-3.000000-8.000000 1,-5.000000-2.000000-2,-7.000000-3.000000 1,-5.000000-3.000000-1,2.000000-4.000000 0,13.000000-3.000000 0,12.000000-3.000000-1,13.000000-2.000000 1,-1.000000-3.000000-1,-11.000000 1.000000 1,-14.000000-1.000000 0,-11.000000 1.000000 1,0.000000-10.000000 0,17.000000-19.000000-1,15.000000-18.000000-1,16.000000-19.000000 0,5.000000-7.000000-1,-2.000000 7.000000 0,-3.000000 6.000000-1,-3.000000 7.000000-1,-7.000000 4.000000 0,-9.000000 3.000000 1,-10.000000 3.000000-1,-8.000000 4.000000 1,-9.000000 1.000000 0,-6.000000 0.000000 0,-6.000000 0.000000 1,-6.000000 0.000000 1,-4.000000 0.000000 1,1.000000 0.000000 2,-1.000000 0.000000 1,1.000000 0.000000 2,-6.000000 9.000000 2,-8.000000 19.000000 4,-10.000000 19.000000 4,-9.000000 19.000000 4,-5.000000 12.000000 2,0.000000 6.000000-1,0.000000 7.000000 0,0.000000 6.000000-1,3.000000-1.000000-1,6.000000-5.000000-2,7.000000-7.000000-2,6.000000-5.000000-2,3.000000-1.000000-1,0.000000 6.000000 1,0.000000 7.000000-1,0.000000 6.000000 0,0.000000 6.000000 0,0.000000 6.000000 0,0.000000 7.000000-1,0.000000 6.000000-1,4.000000-2.000000 0,10.000000-9.000000-1,10.000000-10.000000-1,9.000000-8.000000 0,6.000000-11.000000-1,3.000000-8.000000-4,3.000000-10.000000-2,4.000000-9.000000-2,1.000000-13.000000-3,0.000000-16.000000-1,0.000000-15.000000-1,0.000000-15.000000-1,-2.000000-12.000000-1,-3.000000-6.000000 2,-3.000000-6.000000 2,-2.000000-6.000000 0,-3.000000-2.000000 3,1.000000 3.000000 1,-1.000000 3.000000 3,1.000000 4.000000 2,-3.000000 4.000000 2,-2.000000 6.000000 1,-3.000000 7.000000 3,-3.000000 6.000000 2,-7.000000 18.000000 2,-9.000000 32.000000 2,-10.000000 31.000000 3,-8.000000 32.000000 2,-9.000000 18.000000 0,-6.000000 6.000000-3,-6.000000 7.000000-2,-6.000000 6.000000-3,1.000000-1.000000-2,9.000000-5.000000 0,10.000000-7.000000-1,10.000000-5.000000 0,4.000000-9.000000-1,0.000000-9.000000-1,0.000000-10.000000-1,0.000000-8.000000-1,7.000000-12.000000 0,17.000000-12.000000-1,15.000000-13.000000-1,16.000000-12.000000 0,9.000000-15.000000-1,3.000000-15.000000 0,3.000000-15.000000-1,4.000000-16.000000 0,4.000000-13.000000-1,6.000000-9.000000-1,7.000000-10.000000-2,6.000000-8.000000-2,3.000000-8.000000 1,0.000000-2.000000 2,0.000000-3.000000 1,0.000000-3.000000 2,-2.000000 1.000000 2,-3.000000 6.000000 0,-3.000000 7.000000 1,-2.000000 6.000000 0,-9.000000 10.000000 1,-12.000000 17.000000 1,-13.000000 15.000000 0,-12.000000 16.000000 1,-10.000000 7.000000 1,-6.000000 1.000000 2,-6.000000-1.000000 3,-6.000000 1.000000 2,-9.000000 7.000000 3,-8.000000 16.000000 1,-10.000000 15.000000 2,-9.000000 17.000000 2,-7.000000 13.000000-1,-3.000000 13.000000-4,-3.000000 12.000000-3,-2.000000 13.000000-4,-3.000000 10.000000-1,1.000000 10.000000-1,-1.000000 10.000000-1,1.000000 9.000000-1,2.000000 1.000000 0,7.000000-6.000000-2,6.000000-6.000000 0,7.000000-6.000000-2,5.000000-2.000000-1,7.000000 3.000000 0,6.000000 3.000000-1,7.000000 4.000000-1,7.000000-7.000000-2,9.000000-16.000000-3,10.000000-15.000000-2,10.000000-15.000000-5,4.000000-12.000000-1,0.000000-6.000000-4,0.000000-6.000000-2,0.000000-6.000000-3,0.000000-7.000000-2,0.000000-6.000000-2,0.000000-6.000000-2,0.000000-6.000000-2,-2.000000-9.000000-2,-3.000000-8.000000 2,-3.000000-10.000000 0,-2.000000-9.000000 0,-6.000000-2.000000 4,-6.000000 6.000000 7,-6.000000 7.000000 6,-6.000000 6.000000 7</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0"/>
    </inkml:context>
    <inkml:brush xml:id="br0">
      <inkml:brushProperty name="width" value="0.0256216675043106" units="cm"/>
      <inkml:brushProperty name="height" value="0.0256216675043106" units="cm"/>
      <inkml:brushProperty name="color" value="#F2385B"/>
      <inkml:brushProperty name="ignorePressure" value="0"/>
    </inkml:brush>
  </inkml:definitions>
  <inkml:trace contextRef="#ctx0" brushRef="#br0">26600.000000 58000.000000 858,'-41.000000'-22.000000'-16,"19.000000"6.000000"5 ,19.000000 7.000000 5,19.000000 6.000000 5,12.000000 4.000000 4,6.000000 4.000000 1,7.000000 3.000000 3,6.000000 3.000000 1,-1.000000-1.000000 1,-5.000000-2.000000-1,-7.000000-3.000000-1,-5.000000-3.000000 0,8.000000-1.000000 0,26.000000 4.000000 1,24.000000 3.000000 1,26.000000 3.000000 0,12.000000 1.000000 3,0.000000 1.000000 0,0.000000-1.000000 3,0.000000 1.000000 1,-5.000000-4.000000-1,-9.000000-6.000000-4,-10.000000-6.000000-5,-8.000000-6.000000-3,-9.000000-2.000000-6,-6.000000 3.000000-6,-6.000000 3.000000-5,-6.000000 4.000000-6</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0"/>
    </inkml:context>
    <inkml:brush xml:id="br0">
      <inkml:brushProperty name="width" value="0.0229456704109907" units="cm"/>
      <inkml:brushProperty name="height" value="0.0229456704109907" units="cm"/>
      <inkml:brushProperty name="color" value="#F2385B"/>
      <inkml:brushProperty name="ignorePressure" value="0"/>
    </inkml:brush>
  </inkml:definitions>
  <inkml:trace contextRef="#ctx0" brushRef="#br0">27450.000000 58250.000000 958,'71.000000'45.000000'23,"-5.000000"-9.000000"-9 ,-7.000000-10.000000-9,-5.000000-8.000000-9,-3.000000-9.000000-7,4.000000-6.000000-4,3.000000-6.000000-3,3.000000-6.000000-6,-5.000000-4.000000-1,-12.000000 1.000000-2,-13.000000-1.000000-2,-12.000000 1.000000-1</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1"/>
    </inkml:context>
    <inkml:brush xml:id="br0">
      <inkml:brushProperty name="width" value="0.0255820211023092" units="cm"/>
      <inkml:brushProperty name="height" value="0.0255820211023092" units="cm"/>
      <inkml:brushProperty name="color" value="#F2385B"/>
      <inkml:brushProperty name="ignorePressure" value="0"/>
    </inkml:brush>
  </inkml:definitions>
  <inkml:trace contextRef="#ctx0" brushRef="#br0">29500.000000 56450.000000 859,'-2.000000'70.000000'5,"-3.000000"-9.000000"9 ,-3.000000-10.000000 10,-2.000000-8.000000 9,2.000000-8.000000 0,9.000000-2.000000-12,10.000000-3.000000-11,10.000000-3.000000-10,8.000000-4.000000-8,10.000000-3.000000-3,10.000000-3.000000-4,9.000000-2.000000-3,4.000000-5.000000 0,1.000000-2.000000 1,-1.000000-3.000000 2,1.000000-3.000000 1,-6.000000-2.000000 1,-8.000000 0.000000 1,-10.000000 0.000000 0,-9.000000 0.000000 1,-5.000000 1.000000-3,0.000000 4.000000-5,0.000000 3.000000-5,0.000000 3.000000-6</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1"/>
    </inkml:context>
    <inkml:brush xml:id="br0">
      <inkml:brushProperty name="width" value="0.0292872488498688" units="cm"/>
      <inkml:brushProperty name="height" value="0.0292872488498688" units="cm"/>
      <inkml:brushProperty name="color" value="#F2385B"/>
      <inkml:brushProperty name="ignorePressure" value="0"/>
    </inkml:brush>
  </inkml:definitions>
  <inkml:trace contextRef="#ctx0" brushRef="#br0">29950.000000 57350.000000 751,'0.000000'117.000000'1,"0.000000"-16.000000"2 ,0.000000-15.000000 2,0.000000-15.000000 2,0.000000-6.000000 3,0.000000 7.000000 4,0.000000 6.000000 3,0.000000 7.000000 4,0.000000 0.000000 1,0.000000-2.000000-1,0.000000-3.000000 0,0.000000-3.000000-1,0.000000-9.000000-3,0.000000-11.000000-3,0.000000-14.000000-4,0.000000-11.000000-3,0.000000 3.000000-2,0.000000 23.000000 1,0.000000 22.000000 2,0.000000 22.000000 1,0.000000 5.000000-1,0.000000-8.000000-5,0.000000-10.000000-6,0.000000-9.000000-4</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1"/>
    </inkml:context>
    <inkml:brush xml:id="br0">
      <inkml:brushProperty name="width" value="0.0225576832890511" units="cm"/>
      <inkml:brushProperty name="height" value="0.0225576832890511" units="cm"/>
      <inkml:brushProperty name="color" value="#F2385B"/>
      <inkml:brushProperty name="ignorePressure" value="0"/>
    </inkml:brush>
  </inkml:definitions>
  <inkml:trace contextRef="#ctx0" brushRef="#br0">31650.000000 55600.000000 975,'45.000000'10.000000'-2,"-9.000000"23.000000"-2 ,-10.000000 22.000000-4,-8.000000 22.000000-3,-8.000000 15.000000 3,-2.000000 9.000000 8,-3.000000 10.000000 9,-3.000000 10.000000 8,-2.000000 5.000000 1,0.000000 4.000000-8,0.000000 3.000000-6,0.000000 3.000000-8,0.000000-10.000000-3,0.000000-21.000000 4,0.000000-22.000000 2,0.000000-22.000000 3</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1"/>
    </inkml:context>
    <inkml:brush xml:id="br0">
      <inkml:brushProperty name="width" value="0.0234634783118963" units="cm"/>
      <inkml:brushProperty name="height" value="0.0234634783118963" units="cm"/>
      <inkml:brushProperty name="color" value="#F2385B"/>
      <inkml:brushProperty name="ignorePressure" value="0"/>
    </inkml:brush>
  </inkml:definitions>
  <inkml:trace contextRef="#ctx0" brushRef="#br0">31700.000000 56600.000000 937,'70.000000'-68.000000'31,"-9.000000"17.000000"-10 ,-10.000000 15.000000-10,-8.000000 16.000000-12,-6.000000 9.000000-6,1.000000 3.000000-2,-1.000000 3.000000-3,1.000000 4.000000-2,-3.000000 1.000000-4,-2.000000 0.000000-5,-3.000000 0.000000-5,-3.000000 0.000000-4,-7.000000 1.000000-1,-9.000000 4.000000 5,-10.000000 3.000000 6,-8.000000 3.000000 4</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2"/>
    </inkml:context>
    <inkml:brush xml:id="br0">
      <inkml:brushProperty name="width" value="0.0250381734222174" units="cm"/>
      <inkml:brushProperty name="height" value="0.0250381734222174" units="cm"/>
      <inkml:brushProperty name="color" value="#F2385B"/>
      <inkml:brushProperty name="ignorePressure" value="0"/>
    </inkml:brush>
  </inkml:definitions>
  <inkml:trace contextRef="#ctx0" brushRef="#br0">31200.000000 56850.000000 878,'1.000000'95.000000'24,"4.000000"-9.000000"-6 ,3.000000-10.000000-5,3.000000-8.000000-6,-1.000000-6.000000-2,-2.000000 1.000000 2,-3.000000-1.000000 1,-3.000000 1.000000 2,-1.000000-3.000000 0,4.000000-2.000000-2,3.000000-3.000000-2,3.000000-3.000000 0,1.000000-6.000000-8,1.000000-5.000000-13,-1.000000-7.000000-12,1.000000-5.000000-12,-1.000000-6.000000-6,1.000000-3.000000 5,-1.000000-3.000000 3,1.000000-2.000000 3</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2"/>
    </inkml:context>
    <inkml:brush xml:id="br0">
      <inkml:brushProperty name="width" value="0.0245350897312164" units="cm"/>
      <inkml:brushProperty name="height" value="0.0245350897312164" units="cm"/>
      <inkml:brushProperty name="color" value="#F2385B"/>
      <inkml:brushProperty name="ignorePressure" value="0"/>
    </inkml:brush>
  </inkml:definitions>
  <inkml:trace contextRef="#ctx0" brushRef="#br0">31300.000000 57000.000000 896,'46.000000'0.000000'-77,"-5.000000"0.000000"19 ,-7.000000 0.000000 20,-5.000000 0.000000 20,-3.000000 0.000000 16,4.000000 0.000000 14,3.000000 0.000000 14,3.000000 0.000000 13,-2.000000 4.000000 5,-6.000000 10.000000-5,-6.000000 10.000000-5,-6.000000 9.000000-5,-9.000000 6.000000-5,-8.000000 3.000000-5,-10.000000 3.000000-5,-9.000000 4.000000-5,-7.000000 4.000000-4,-3.000000 6.000000-3,-3.000000 7.000000-2,-2.000000 6.000000-2,2.000000-2.000000-3,9.000000-9.000000-1,10.000000-10.000000-3,10.000000-8.000000-1,10.000000-9.000000-2,13.000000-6.000000-4,12.000000-6.000000-3,13.000000-6.000000-3,6.000000-7.000000-1,0.000000-6.000000 5,0.000000-6.000000 2,0.000000-6.000000 4,-2.000000-4.000000 1,-3.000000 1.000000 1,-3.000000-1.000000-1,-2.000000 1.000000 1,-6.000000-1.000000-1,-6.000000 1.000000-2,-6.000000-1.000000-2,-6.000000 1.000000-2</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2"/>
    </inkml:context>
    <inkml:brush xml:id="br0">
      <inkml:brushProperty name="width" value="0.0275769829750061" units="cm"/>
      <inkml:brushProperty name="height" value="0.0275769829750061" units="cm"/>
      <inkml:brushProperty name="color" value="#F2385B"/>
      <inkml:brushProperty name="ignorePressure" value="0"/>
    </inkml:brush>
  </inkml:definitions>
  <inkml:trace contextRef="#ctx0" brushRef="#br0">30950.000000 58250.000000 797,'25.000000'48.000000'1,"0.000000"-3.000000"0 ,0.000000-3.000000 0,0.000000-2.000000 2,1.000000-3.000000 0,4.000000 1.000000 1,3.000000-1.000000 1,3.000000 1.000000 2,3.000000-6.000000 1,3.000000-8.000000 2,3.000000-10.000000 3,4.000000-9.000000 2,1.000000-7.000000-4,0.000000-3.000000-10,0.000000-3.000000-9,0.000000-2.000000-11,0.000000-3.000000-2,0.000000 1.000000 5,0.000000-1.000000 4,0.000000 1.000000 5,0.000000-1.000000 2,0.000000 1.000000 0,0.000000-1.000000 0,0.000000 1.000000-1,-2.000000 1.000000 3,-3.000000 3.000000 6,-3.000000 3.000000 6,-2.000000 4.000000 5,-3.000000 1.000000 3,1.000000 0.000000 1,-1.000000 0.000000 0,1.000000 0.000000 1,-1.000000 0.000000 0,1.000000 0.000000-2,-1.000000 0.000000 0,1.000000 0.000000-1,1.000000 0.000000-1,3.000000 0.000000-1,3.000000 0.000000-1,4.000000 0.000000-2,-1.000000 1.000000-5,-3.000000 4.000000-6,-3.000000 3.000000-9,-2.000000 3.000000-7</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3"/>
    </inkml:context>
    <inkml:brush xml:id="br0">
      <inkml:brushProperty name="width" value="0.0243184324353933" units="cm"/>
      <inkml:brushProperty name="height" value="0.0243184324353933" units="cm"/>
      <inkml:brushProperty name="color" value="#F2385B"/>
      <inkml:brushProperty name="ignorePressure" value="0"/>
    </inkml:brush>
  </inkml:definitions>
  <inkml:trace contextRef="#ctx0" brushRef="#br0">27850.000000 60450.000000 904,'-58.000000'21.000000'54,"34.000000"-5.000000"-22 ,35.000000-7.000000-22,35.000000-5.000000-24,11.000000-4.000000-8,-8.000000 0.000000 3,-10.000000 0.000000 5,-9.000000 0.000000 4,-4.000000 0.000000 2,4.000000 0.000000 0,3.000000 0.000000 1,3.000000 0.000000 1,-1.000000 0.000000 1,-2.000000 0.000000 5,-3.000000 0.000000 4,-3.000000 0.000000 4,2.000000 0.000000 3,10.000000 0.000000 0,10.000000 0.000000 2,9.000000 0.000000-1,-1.000000 0.000000-1,-8.000000 0.000000-4,-10.000000 0.000000-5,-9.000000 0.000000-4,-4.000000 0.000000-3,4.000000 0.000000-1,3.000000 0.000000-1,3.000000 0.000000-1,-1.000000 0.000000-2,-2.000000 0.000000-1,-3.000000 0.000000-2,-3.000000 0.000000-2,-2.000000 0.000000-1,0.000000 0.000000-2,0.000000 0.000000-1,0.000000 0.000000-2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1:58"/>
    </inkml:context>
    <inkml:brush xml:id="br0">
      <inkml:brushProperty name="width" value="0.0272375140339136" units="cm"/>
      <inkml:brushProperty name="height" value="0.0272375140339136" units="cm"/>
      <inkml:brushProperty name="color" value="#F2385B"/>
      <inkml:brushProperty name="ignorePressure" value="0"/>
    </inkml:brush>
  </inkml:definitions>
  <inkml:trace contextRef="#ctx0" brushRef="#br0">43150.000000 14400.000000 807,'-122.000000'-19.000000'58,"56.000000"13.000000"-12 ,57.000000 12.000000-12,56.000000 13.000000-13,35.000000 4.000000-7,17.000000-3.000000-4,15.000000-3.000000-4,16.000000-2.000000-2,5.000000-3.000000-6,-2.000000 1.000000-7,-3.000000-1.000000-6,-3.000000 1.000000-7,-2.000000-4.000000-4,0.000000-6.000000-2,0.000000-6.000000-2,0.000000-6.000000-2,-13.000000-4.000000 0,-24.000000 1.000000 0,-26.000000-1.000000-1,-24.000000 1.000000 1</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4"/>
    </inkml:context>
    <inkml:brush xml:id="br0">
      <inkml:brushProperty name="width" value="0.0250669755041599" units="cm"/>
      <inkml:brushProperty name="height" value="0.0250669755041599" units="cm"/>
      <inkml:brushProperty name="color" value="#F2385B"/>
      <inkml:brushProperty name="ignorePressure" value="0"/>
    </inkml:brush>
  </inkml:definitions>
  <inkml:trace contextRef="#ctx0" brushRef="#br0">28500.000000 60300.000000 877,'-66.000000'68.000000'-75,"19.000000"-11.000000"18 ,19.000000-14.000000 20,19.000000-11.000000 19,7.000000-6.000000 15,-3.000000 4.000000 10,-3.000000 3.000000 10,-2.000000 3.000000 11,-1.000000-1.000000 1,3.000000-2.000000-6,3.000000-3.000000-8,4.000000-3.000000-6,2.000000 2.000000-7,4.000000 10.000000-5,3.000000 10.000000-6,3.000000 9.000000-5,-1.000000 2.000000-2,-2.000000-2.000000 1,-3.000000-3.000000 2,-3.000000-3.000000 2,-2.000000-2.000000 1,0.000000 0.000000-1,0.000000 0.000000 1,0.000000 0.000000 0,-7.000000-4.000000 1,-11.000000-5.000000 2,-14.000000-7.000000 1,-11.000000-5.000000 3,-7.000000-6.000000 2,0.000000-3.000000-1,0.000000-3.000000 1,0.000000-2.000000 1,1.000000-3.000000 1,4.000000 1.000000 6,3.000000-1.000000 3,3.000000 1.000000 6,9.000000-7.000000 4,16.000000-12.000000 5,15.000000-13.000000 7,17.000000-12.000000 4,14.000000-7.000000-2,17.000000 1.000000-10,15.000000-1.000000-10,16.000000 1.000000-11,7.000000 1.000000-4,1.000000 3.000000-2,-1.000000 3.000000 1,1.000000 4.000000-1,-9.000000 4.000000 0,-15.000000 6.000000 0,-15.000000 7.000000 0,-16.000000 6.000000 0,-5.000000 3.000000-1,6.000000 0.000000-1,7.000000 0.000000-2,6.000000 0.000000-1,-4.000000 3.000000 1,-11.000000 6.000000 3,-14.000000 7.000000 3,-11.000000 6.000000 3,-11.000000 4.000000 2,-5.000000 4.000000 1,-7.000000 3.000000 3,-5.000000 3.000000 2,-3.000000-1.000000 0,4.000000-2.000000-2,3.000000-3.000000-2,3.000000-3.000000-3,-1.000000-2.000000 0,-2.000000 0.000000 0,-3.000000 0.000000-1,-3.000000 0.000000 1,-2.000000 0.000000-1,0.000000 0.000000-1,0.000000 0.000000 1,0.000000 0.000000-1,0.000000 0.000000 1,0.000000 0.000000 3,0.000000 0.000000 2,0.000000 0.000000 2,1.000000 0.000000 1,4.000000 0.000000 0,3.000000 0.000000-2,3.000000 0.000000 0,-1.000000-2.000000-1,-2.000000-3.000000-2,-3.000000-3.000000 0,-3.000000-2.000000-1,-2.000000-1.000000-2,0.000000 3.000000 0,0.000000 3.000000-1,0.000000 4.000000-2,0.000000-1.000000 1,0.000000-3.000000 1,0.000000-3.000000 1,0.000000-2.000000 1,0.000000-1.000000-1,0.000000 3.000000-4,0.000000 3.000000-4,0.000000 4.000000-3,1.000000-6.000000-6,4.000000-11.000000-11,3.000000-14.000000-9,3.000000-11.000000-9,4.000000-6.000000-2,7.000000 4.000000 8,6.000000 3.000000 7,7.000000 3.000000 9,5.000000-2.000000 4,7.000000-6.000000 5,6.000000-6.000000 4,7.000000-6.000000 3,0.000000-1.000000 2,-2.000000 7.000000 2,-3.000000 6.000000 0,-3.000000 7.000000 1,-4.000000 2.000000 0,-3.000000 1.000000 0,-3.000000-1.000000 1,-2.000000 1.000000 0,-1.000000 1.000000 0,3.000000 3.000000 0,3.000000 3.000000 0,4.000000 4.000000-1,-1.000000 2.000000 3,-3.000000 4.000000 2,-3.000000 3.000000 3,-2.000000 3.000000 3,-3.000000 6.000000 5,1.000000 9.000000 4,-1.000000 10.000000 5,1.000000 10.000000 5,-3.000000 5.000000 3,-2.000000 4.000000-2,-3.000000 3.000000-2,-3.000000 3.000000-1,-1.000000 1.000000-2,4.000000 1.000000-2,3.000000-1.000000-2,3.000000 1.000000-2,1.000000-12.000000-10,1.000000-21.000000-14,-1.000000-22.000000-15,1.000000-22.000000-15,-1.000000-11.000000-5,1.000000 0.000000 6,-1.000000 0.000000 5,1.000000 0.000000 7,-1.000000 0.000000 4,1.000000 0.000000 5,-1.000000 0.000000 4,1.000000 0.000000 4,5.000000-4.000000 2,14.000000-5.000000-1,11.000000-7.000000-2,14.000000-5.000000 0,0.000000 2.000000 3,-8.000000 13.000000 4,-10.000000 12.000000 6,-9.000000 13.000000 5,-5.000000 4.000000 4,0.000000-3.000000-1,0.000000-3.000000 1,0.000000-2.000000-1,0.000000-1.000000 1,0.000000 3.000000-2,0.000000 3.000000 0,0.000000 4.000000-2,0.000000 2.000000 0,0.000000 4.000000-1,0.000000 3.000000 0,0.000000 3.000000-1,-2.000000 3.000000-2,-3.000000 3.000000 0,-3.000000 3.000000-2,-2.000000 4.000000-2,-5.000000 4.000000 0,-2.000000 6.000000 2,-3.000000 7.000000 0,-3.000000 6.000000 2,-6.000000-1.000000-1,-5.000000-5.000000-2,-7.000000-7.000000-2,-5.000000-5.000000-2,-8.000000-4.000000-1,-5.000000 0.000000 2,-7.000000 0.000000 1,-5.000000 0.000000 1,-1.000000-4.000000 0,6.000000-5.000000-2,7.000000-7.000000-2,6.000000-5.000000-2,6.000000-8.000000-2,6.000000-5.000000-1,7.000000-7.000000-1,6.000000-5.000000-2,3.000000-4.000000 1,0.000000 0.000000-1,0.000000 0.000000 2,0.000000 0.000000 1,0.000000 0.000000 0,0.000000 0.000000 1,0.000000 0.000000 0,0.000000 0.000000 1,1.000000 0.000000 1,4.000000 0.000000 0,3.000000 0.000000 1,3.000000 0.000000 0,1.000000 0.000000-3,1.000000 0.000000-6,-1.000000 0.000000-6,1.000000 0.000000-6,-1.000000 0.000000-3,1.000000 0.000000 2,-1.000000 0.000000 2,1.000000 0.000000 1,-1.000000 0.000000 2,1.000000 0.000000 3,-1.000000 0.000000 0,1.000000 0.000000 3,-1.000000-2.000000 1,1.000000-3.000000 1,-1.000000-3.000000 1,1.000000-2.000000 1,-1.000000-1.000000 1,1.000000 3.000000 2,-1.000000 3.000000 1,1.000000 4.000000 2</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4"/>
    </inkml:context>
    <inkml:brush xml:id="br0">
      <inkml:brushProperty name="width" value="0.0238493010401726" units="cm"/>
      <inkml:brushProperty name="height" value="0.0238493010401726" units="cm"/>
      <inkml:brushProperty name="color" value="#F2385B"/>
      <inkml:brushProperty name="ignorePressure" value="0"/>
    </inkml:brush>
  </inkml:definitions>
  <inkml:trace contextRef="#ctx0" brushRef="#br0">29800.000000 60500.000000 922,'92.000000'0.000000'-29,"-16.000000"0.000000"12 ,-15.000000 0.000000 13,-15.000000 0.000000 14,-11.000000 0.000000 4,-2.000000 0.000000 0,-3.000000 0.000000-3,-3.000000 0.000000 0,-4.000000 3.000000-2,-3.000000 6.000000 0,-3.000000 7.000000-1,-2.000000 6.000000 0,-3.000000 3.000000-2,1.000000 0.000000-2,-1.000000 0.000000-3,1.000000 0.000000-2,-3.000000 0.000000-2,-2.000000 0.000000 1,-3.000000 0.000000 0,-3.000000 0.000000 0,-2.000000 0.000000 1,0.000000 0.000000-1,0.000000 0.000000-1,0.000000 0.000000 0,-2.000000 0.000000 1,-3.000000 0.000000 0,-3.000000 0.000000 1,-2.000000 0.000000 0,-1.000000 0.000000 1,3.000000 0.000000 0,3.000000 0.000000 1,4.000000 0.000000-1,-1.000000 0.000000 0,-3.000000 0.000000 0,-3.000000 0.000000 0,-2.000000 0.000000 0,-3.000000 0.000000-1,1.000000 0.000000 1,-1.000000 0.000000-1,1.000000 0.000000 1,1.000000 0.000000 1,3.000000 0.000000 2,3.000000 0.000000 3,4.000000 0.000000 3,4.000000-4.000000 0,6.000000-5.000000-1,7.000000-7.000000-3,6.000000-5.000000 0,3.000000-4.000000-3,0.000000 0.000000-1,0.000000 0.000000-3,0.000000 0.000000-1,0.000000 0.000000-2,0.000000 0.000000 0,0.000000 0.000000-1,0.000000 0.000000 0,0.000000 0.000000 0,0.000000 0.000000-1,0.000000 0.000000 2,0.000000 0.000000-1,-5.000000 4.000000 2,-9.000000 10.000000 2,-10.000000 10.000000 4,-8.000000 9.000000 2,-8.000000 1.000000 0,-2.000000-6.000000-2,-3.000000-6.000000-3,-3.000000-6.000000-2,-2.000000-4.000000-2,0.000000 1.000000-1,0.000000-1.000000-1,0.000000 1.000000 0,-2.000000-1.000000 0,-3.000000 1.000000 1,-3.000000-1.000000 2,-2.000000 1.000000 2,-1.000000-1.000000 0,3.000000 1.000000 1,3.000000-1.000000 0,4.000000 1.000000 0,2.000000-1.000000 0,4.000000 1.000000 0,3.000000-1.000000 1,3.000000 1.000000-1,-2.000000-3.000000-4,-6.000000-2.000000-10,-6.000000-3.000000-10,-6.000000-3.000000-10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4"/>
    </inkml:context>
    <inkml:brush xml:id="br0">
      <inkml:brushProperty name="width" value="0.03161695972085" units="cm"/>
      <inkml:brushProperty name="height" value="0.03161695972085" units="cm"/>
      <inkml:brushProperty name="color" value="#F2385B"/>
      <inkml:brushProperty name="ignorePressure" value="0"/>
    </inkml:brush>
  </inkml:definitions>
  <inkml:trace contextRef="#ctx0" brushRef="#br0">29850.000000 60650.000000 695,'23.000000'48.000000'0,"-3.000000"-3.000000"0 ,-3.000000-3.000000 0,-2.000000-2.000000 0,-5.000000 3.000000 3,-2.000000 14.000000 4,-3.000000 11.000000 6,-3.000000 14.000000 4,-2.000000 19.000000 4,0.000000 29.000000 5,0.000000 28.000000 2,0.000000 28.000000 5,0.000000 3.000000-1,0.000000-22.000000-3,0.000000-22.000000-3,0.000000-21.000000-3,0.000000-20.000000-4,0.000000-15.000000-5,0.000000-15.000000-5,0.000000-16.000000-4,1.000000-10.000000-16,4.000000-3.000000-23,3.000000-3.000000-25,3.000000-2.000000-24</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5"/>
    </inkml:context>
    <inkml:brush xml:id="br0">
      <inkml:brushProperty name="width" value="0.0261237267404795" units="cm"/>
      <inkml:brushProperty name="height" value="0.0261237267404795" units="cm"/>
      <inkml:brushProperty name="color" value="#F2385B"/>
      <inkml:brushProperty name="ignorePressure" value="0"/>
    </inkml:brush>
  </inkml:definitions>
  <inkml:trace contextRef="#ctx0" brushRef="#br0">31550.000000 61000.000000 842,'95.000000'-47.000000'68,"-9.000000"6.000000"-20 ,-10.000000 7.000000-18,-8.000000 6.000000-18,-6.000000 3.000000-13,1.000000 0.000000-5,-1.000000 0.000000-4,1.000000 0.000000-4,-4.000000 1.000000-4,-6.000000 4.000000 0,-6.000000 3.000000-2,-6.000000 3.000000 0,-13.000000-1.000000-3,-19.000000-2.000000-6,-18.000000-3.000000-6,-19.000000-3.000000-5</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5"/>
    </inkml:context>
    <inkml:brush xml:id="br0">
      <inkml:brushProperty name="width" value="0.033215593546629" units="cm"/>
      <inkml:brushProperty name="height" value="0.033215593546629" units="cm"/>
      <inkml:brushProperty name="color" value="#F2385B"/>
      <inkml:brushProperty name="ignorePressure" value="0"/>
    </inkml:brush>
  </inkml:definitions>
  <inkml:trace contextRef="#ctx0" brushRef="#br0">31850.000000 60450.000000 662,'43.000000'125.000000'43,"-11.000000"0.000000"-6 ,-14.000000 0.000000-7,-11.000000 0.000000-5,-7.000000 0.000000-3,0.000000 0.000000 0,0.000000 0.000000 1,0.000000 0.000000 0,0.000000-4.000000-1,0.000000-5.000000-2,0.000000-7.000000-2,0.000000-5.000000-2,0.000000-6.000000-3,0.000000-3.000000-2,0.000000-3.000000-4,0.000000-2.000000-2,0.000000-9.000000-5,0.000000-12.000000-8,0.000000-13.000000-9,0.000000-12.000000-7,-4.000000-16.000000-10,-5.000000-19.000000-13,-7.000000-18.000000-13,-5.000000-19.000000-12,-3.000000-7.000000 1,4.000000 7.000000 16,3.000000 6.000000 16,3.000000 7.000000 15,1.000000 0.000000 10,1.000000-2.000000 3,-1.000000-3.000000 3,1.000000-3.000000 4</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5"/>
    </inkml:context>
    <inkml:brush xml:id="br0">
      <inkml:brushProperty name="width" value="0.0260332114994526" units="cm"/>
      <inkml:brushProperty name="height" value="0.0260332114994526" units="cm"/>
      <inkml:brushProperty name="color" value="#F2385B"/>
      <inkml:brushProperty name="ignorePressure" value="0"/>
    </inkml:brush>
  </inkml:definitions>
  <inkml:trace contextRef="#ctx0" brushRef="#br0">31500.000000 62050.000000 845,'-40.000000'-4.000000'33,"23.000000"-5.000000"-6 ,22.000000-7.000000-4,22.000000-5.000000-6,15.000000-8.000000-3,9.000000-5.000000-3,10.000000-7.000000-1,10.000000-5.000000-3,4.000000-6.000000-1,0.000000-3.000000-2,0.000000-3.000000-2,0.000000-2.000000-2,-2.000000-1.000000-2,-3.000000 3.000000-4,-3.000000 3.000000-4,-2.000000 4.000000-5,-5.000000 4.000000-1,-2.000000 6.000000-2,-3.000000 7.000000 0,-3.000000 6.000000-2,-4.000000 4.000000 2,-3.000000 4.000000 3,-3.000000 3.000000 2,-2.000000 3.000000 3,-3.000000-2.000000 2,1.000000-6.000000 0,-1.000000-6.000000-1,1.000000-6.000000 1,-1.000000-4.000000 2,1.000000 1.000000 6,-1.000000-1.000000 5,1.000000 1.000000 6,-1.000000-1.000000 2,1.000000 1.000000-1,-1.000000-1.000000 0,1.000000 1.000000-1,-4.000000 1.000000-1,-6.000000 3.000000-1,-6.000000 3.000000-2,-6.000000 4.000000-1,-2.000000 2.000000-1,3.000000 4.000000-2,3.000000 3.000000-1,4.000000 3.000000-2,-6.000000 3.000000-6,-11.000000 3.000000-12,-14.000000 3.000000-10,-11.000000 4.000000-13,-6.000000-1.000000-1,4.000000-3.000000 7,3.000000-3.000000 8,3.000000-2.000000 7</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5"/>
    </inkml:context>
    <inkml:brush xml:id="br0">
      <inkml:brushProperty name="width" value="0.0331886187195778" units="cm"/>
      <inkml:brushProperty name="height" value="0.0331886187195778" units="cm"/>
      <inkml:brushProperty name="color" value="#F2385B"/>
      <inkml:brushProperty name="ignorePressure" value="0"/>
    </inkml:brush>
  </inkml:definitions>
  <inkml:trace contextRef="#ctx0" brushRef="#br0">32750.000000 60400.000000 662,'23.000000'50.000000'0,"-3.000000"0.000000"0 ,-3.000000 0.000000 0,-2.000000 0.000000 0,0.000000 4.000000 5,7.000000 10.000000 10,6.000000 10.000000 10,7.000000 9.000000 10,-1.000000-1.000000 1,-6.000000-8.000000-6,-6.000000-10.000000-5,-6.000000-9.000000-7,-1.000000 4.000000-3,7.000000 19.000000 0,6.000000 19.000000 1,7.000000 19.000000 0,-1.000000-4.000000-1,-6.000000-24.000000-3,-6.000000-26.000000-3,-6.000000-24.000000-4,-4.000000-12.000000 0,1.000000 4.000000-2,-1.000000 3.000000 0,1.000000 3.000000 0,-1.000000 3.000000-2,1.000000 3.000000 1,-1.000000 3.000000-1,1.000000 4.000000 0,-1.000000-3.000000 0,1.000000-5.000000 1,-1.000000-7.000000 1,1.000000-5.000000 1,-1.000000-4.000000 0,1.000000 0.000000 0,-1.000000 0.000000 0,1.000000 0.000000 0,1.000000 6.000000-6,3.000000 13.000000-13,3.000000 12.000000-13,4.000000 13.000000-13,-3.000000-7.000000-6,-5.000000-24.000000 0,-7.000000-26.000000 2,-5.000000-24.000000-1,-4.000000-20.000000 4,0.000000-11.000000 3,0.000000-14.000000 5,0.000000-11.000000 5,-4.000000-3.000000 4,-5.000000 10.000000 6,-7.000000 10.000000 5,-5.000000 9.000000 6</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6"/>
    </inkml:context>
    <inkml:brush xml:id="br0">
      <inkml:brushProperty name="width" value="0.0321813598275185" units="cm"/>
      <inkml:brushProperty name="height" value="0.0321813598275185" units="cm"/>
      <inkml:brushProperty name="color" value="#F2385B"/>
      <inkml:brushProperty name="ignorePressure" value="0"/>
    </inkml:brush>
  </inkml:definitions>
  <inkml:trace contextRef="#ctx0" brushRef="#br0">33500.000000 60900.000000 683,'-2.000000'50.000000'0,"-3.000000"0.000000"0 ,-3.000000 0.000000 0,-2.000000 0.000000 0,-8.000000 3.000000 4,-8.000000 6.000000 9,-10.000000 7.000000 9,-9.000000 6.000000 8,-4.000000 7.000000 3,4.000000 10.000000-2,3.000000 10.000000-2,3.000000 9.000000-2,1.000000-1.000000-2,1.000000-8.000000-2,-1.000000-10.000000-1,1.000000-9.000000-2,1.000000-10.000000-3,3.000000-9.000000-5,3.000000-10.000000-5,4.000000-8.000000-5,1.000000-15.000000-11,0.000000-19.000000-17,0.000000-18.000000-15,0.000000-19.000000-18,1.000000-10.000000-4,4.000000 1.000000 5,3.000000-1.000000 6,3.000000 1.000000 6</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6"/>
    </inkml:context>
    <inkml:brush xml:id="br0">
      <inkml:brushProperty name="width" value="0.0249956529587507" units="cm"/>
      <inkml:brushProperty name="height" value="0.0249956529587507" units="cm"/>
      <inkml:brushProperty name="color" value="#F2385B"/>
      <inkml:brushProperty name="ignorePressure" value="0"/>
    </inkml:brush>
  </inkml:definitions>
  <inkml:trace contextRef="#ctx0" brushRef="#br0">33050.000000 60050.000000 880,'137.000000'1.000000'63,"-24.000000"4.000000"-23 ,-26.000000 3.000000-24,-24.000000 3.000000-23</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6"/>
    </inkml:context>
    <inkml:brush xml:id="br0">
      <inkml:brushProperty name="width" value="0.0300180818885565" units="cm"/>
      <inkml:brushProperty name="height" value="0.0300180818885565" units="cm"/>
      <inkml:brushProperty name="color" value="#F2385B"/>
      <inkml:brushProperty name="ignorePressure" value="0"/>
    </inkml:brush>
  </inkml:definitions>
  <inkml:trace contextRef="#ctx0" brushRef="#br0">35150.000000 58750.000000 732,'21.000000'100.000000'51,"-5.000000"0.000000"-14 ,-7.000000 0.000000-15,-5.000000 0.000000-14,-4.000000 3.000000-5,0.000000 6.000000 5,0.000000 7.000000 6,0.000000 6.000000 5,0.000000-1.000000 1,0.000000-5.000000-2,0.000000-7.000000-4,0.000000-5.000000-3,0.000000-12.000000-1,0.000000-16.000000-1,0.000000-15.000000 0,0.000000-15.000000 0,0.000000-11.000000-3,0.000000-2.000000-7,0.000000-3.000000-5,0.000000-3.000000-7,-2.000000-2.000000-4,-3.000000 0.000000-2,-3.000000 0.000000-2,-2.000000 0.000000-3,-1.000000-8.000000-4,3.000000-16.000000-4,3.000000-15.000000-6,4.000000-15.000000-4,-1.000000-9.000000-1,-3.000000 1.000000 7,-3.000000-1.000000 4,-2.000000 1.000000 7</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1:59"/>
    </inkml:context>
    <inkml:brush xml:id="br0">
      <inkml:brushProperty name="width" value="0.0349311530590057" units="cm"/>
      <inkml:brushProperty name="height" value="0.0349311530590057" units="cm"/>
      <inkml:brushProperty name="color" value="#F2385B"/>
      <inkml:brushProperty name="ignorePressure" value="0"/>
    </inkml:brush>
  </inkml:definitions>
  <inkml:trace contextRef="#ctx0" brushRef="#br0">46000.000000 12950.000000 629,'-24.000000'121.000000'-10,"4.000000"-5.000000"1 ,3.000000-7.000000 4,3.000000-5.000000 2,1.000000-4.000000 6,1.000000 0.000000 11,-1.000000 0.000000 10,1.000000 0.000000 10,1.000000-7.000000 2,3.000000-11.000000-6,3.000000-14.000000-6,4.000000-11.000000-6,1.000000-11.000000-7,0.000000-5.000000-8,0.000000-7.000000-8,0.000000-5.000000-9,3.000000-15.000000-5,6.000000-22.000000-4,7.000000-22.000000-5,6.000000-21.000000-3,1.000000-20.000000-2,-3.000000-15.000000 1,-3.000000-15.000000 3,-2.000000-16.000000 1,-1.000000-2.000000 4,3.000000 13.000000 5,3.000000 12.000000 6,4.000000 13.000000 5,-1.000000 12.000000 4,-3.000000 13.000000 2,-3.000000 12.000000 4,-2.000000 13.000000 2,0.000000 9.000000 3,7.000000 6.000000 3,6.000000 7.000000 3,7.000000 6.000000 3,2.000000 4.000000 3,1.000000 4.000000 1,-1.000000 3.000000 3,1.000000 3.000000 1,-3.000000 3.000000 1,-2.000000 3.000000-4,-3.000000 3.000000-2,-3.000000 4.000000-2,-6.000000 1.000000-4,-5.000000 0.000000-1,-7.000000 0.000000-4,-5.000000 0.000000-3,-9.000000 1.000000-1,-9.000000 4.000000-3,-10.000000 3.000000-2,-8.000000 3.000000-1,-9.000000 3.000000-2,-6.000000 3.000000 1,-6.000000 3.000000 1,-6.000000 4.000000 0,1.000000-1.000000 0,9.000000-3.000000-1,10.000000-3.000000 1,10.000000-2.000000-1,7.000000-5.000000 0,6.000000-2.000000 1,7.000000-3.000000-1,6.000000-3.000000 2,9.000000-4.000000-1,13.000000-3.000000-1,12.000000-3.000000-1,13.000000-2.000000-1,4.000000-3.000000-1,-3.000000 1.000000-1,-3.000000-1.000000-2,-2.000000 1.000000-1,-6.000000 1.000000 0,-6.000000 3.000000 1,-6.000000 3.000000 1,-6.000000 4.000000 1,-4.000000 2.000000 1,1.000000 4.000000-1,-1.000000 3.000000 1,1.000000 3.000000-1,-4.000000-1.000000 0,-6.000000-2.000000 1,-6.000000-3.000000 0,-6.000000-3.000000 1,-10.000000-1.000000 3,-12.000000 4.000000 7,-13.000000 3.000000 8,-12.000000 3.000000 6,-7.000000 3.000000 4,1.000000 3.000000-2,-1.000000 3.000000-1,1.000000 4.000000-1,4.000000-3.000000-2,9.000000-5.000000-1,10.000000-7.000000-3,10.000000-5.000000-1,10.000000-4.000000-2,13.000000 0.000000-5,12.000000 0.000000-4,13.000000 0.000000-3,9.000000-2.000000-3,6.000000-3.000000-2,7.000000-3.000000-1,6.000000-2.000000-1,-1.000000-3.000000-2,-5.000000 1.000000 0,-7.000000-1.000000-1,-5.000000 1.000000 0,-4.000000 2.000000 0,0.000000 7.000000 2,0.000000 6.000000 2,0.000000 7.000000 2,-4.000000 0.000000 1,-5.000000-2.000000 2,-7.000000-3.000000 1,-5.000000-3.000000 0,-9.000000-2.000000 3,-9.000000 0.000000 3,-10.000000 0.000000 3,-8.000000 0.000000 4,-9.000000 3.000000 1,-6.000000 6.000000 1,-6.000000 7.000000 1,-6.000000 6.000000 0,-6.000000 1.000000 1,-2.000000-3.000000-1,-3.000000-3.000000 1,-3.000000-2.000000-1,2.000000-6.000000-1,10.000000-6.000000 0,10.000000-6.000000-1,9.000000-6.000000-1,17.000000-2.000000 3,25.000000 3.000000 4,25.000000 3.000000 5,25.000000 4.000000 5,7.000000 1.000000-1,-8.000000 0.000000-7,-10.000000 0.000000-6,-9.000000 0.000000-7,-1.000000 0.000000-4,10.000000 0.000000 1,10.000000 0.000000-2,9.000000 0.000000 1,13.000000-2.000000-4,20.000000-3.000000-5,18.000000-3.000000-5,20.000000-2.000000-5,5.000000-8.000000-7,-6.000000-8.000000-8,-6.000000-10.000000-7,-6.000000-9.000000-7,-13.000000-5.000000-5,-19.000000 0.000000 1,-18.000000 0.000000-2,-19.000000 0.000000 1</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7"/>
    </inkml:context>
    <inkml:brush xml:id="br0">
      <inkml:brushProperty name="width" value="0.026900814846158" units="cm"/>
      <inkml:brushProperty name="height" value="0.026900814846158" units="cm"/>
      <inkml:brushProperty name="color" value="#F2385B"/>
      <inkml:brushProperty name="ignorePressure" value="0"/>
    </inkml:brush>
  </inkml:definitions>
  <inkml:trace contextRef="#ctx0" brushRef="#br0">35250.000000 58750.000000 817,'93.000000'-43.000000'-49,"-11.000000"17.000000"26 ,-14.000000 15.000000 25,-11.000000 16.000000 26,-11.000000 9.000000 10,-5.000000 3.000000-5,-7.000000 3.000000-5,-5.000000 4.000000-6,-4.000000 1.000000-4,0.000000 0.000000-2,0.000000 0.000000-5,0.000000 0.000000-2,-2.000000 1.000000-4,-3.000000 4.000000-1,-3.000000 3.000000-4,-2.000000 3.000000-1,-9.000000 3.000000-3,-12.000000 3.000000-1,-13.000000 3.000000-1,-12.000000 4.000000-1,-12.000000 2.000000 0,-8.000000 4.000000 3,-10.000000 3.000000 1,-9.000000 3.000000 3,-2.000000-4.000000 1,6.000000-8.000000-1,7.000000-10.000000 1,6.000000-9.000000 0,17.000000-7.000000 0,28.000000-3.000000-1,28.000000-3.000000-1,29.000000-2.000000 0,11.000000-5.000000-3,-2.000000-2.000000-3,-3.000000-3.000000-5,-3.000000-3.000000-3,-2.000000-4.000000-4,0.000000-3.000000-3,0.000000-3.000000-2,0.000000-2.000000-4,-10.000000 0.000000 1,-18.000000 7.000000 4,-19.000000 6.000000 4,-18.000000 7.000000 4,-18.000000 8.000000 2,-16.000000 14.000000 2,-15.000000 11.000000 1,-15.000000 14.000000 1,-14.000000 10.000000 4,-8.000000 9.000000 4,-10.000000 10.000000 5,-9.000000 10.000000 6,-5.000000 2.000000 1,0.000000-3.000000 0,0.000000-3.000000-2,0.000000-2.000000 0,7.000000-8.000000 0,17.000000-8.000000 1,15.000000-10.000000 0,16.000000-9.000000 2,12.000000-10.000000 1,9.000000-9.000000 2,10.000000-10.000000 2,10.000000-8.000000 2,10.000000-8.000000 0,13.000000-2.000000-2,12.000000-3.000000-3,13.000000-3.000000-2,18.000000-9.000000-2,26.000000-11.000000-1,24.000000-14.000000-1,26.000000-11.000000 0,13.000000-9.000000-1,4.000000-3.000000-1,3.000000-3.000000 2,3.000000-2.000000-1,-1.000000-1.000000 0,-2.000000 3.000000-1,-3.000000 3.000000 0,-3.000000 4.000000-1,-7.000000 5.000000 0,-9.000000 10.000000 1,-10.000000 10.000000 1,-8.000000 9.000000 0,-14.000000 6.000000-2,-15.000000 3.000000-4,-15.000000 3.000000-4,-16.000000 4.000000-5,-19.000000 7.000000-8,-22.000000 13.000000-13,-22.000000 12.000000-12,-21.000000 13.000000-13,-15.000000 2.000000-2,-6.000000-5.000000 10,-6.000000-7.000000 10,-6.000000-5.000000 10,4.000000-6.000000 6,16.000000-3.000000 5,15.000000-3.000000 5,17.000000-2.000000 3</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7"/>
    </inkml:context>
    <inkml:brush xml:id="br0">
      <inkml:brushProperty name="width" value="0.026174508035183" units="cm"/>
      <inkml:brushProperty name="height" value="0.026174508035183" units="cm"/>
      <inkml:brushProperty name="color" value="#F2385B"/>
      <inkml:brushProperty name="ignorePressure" value="0"/>
    </inkml:brush>
  </inkml:definitions>
  <inkml:trace contextRef="#ctx0" brushRef="#br0">34950.000000 60750.000000 840,'-22.000000'50.000000'-51,"6.000000"0.000000"22 ,7.000000 0.000000 21,6.000000 0.000000 21,3.000000 1.000000 11,0.000000 4.000000 3,0.000000 3.000000 1,0.000000 3.000000 2,0.000000 1.000000-1,0.000000 1.000000-5,0.000000-1.000000-4,0.000000 1.000000-5,0.000000-1.000000-3,0.000000 1.000000-2,0.000000-1.000000-1,0.000000 1.000000-2,1.000000-13.000000-9,4.000000-25.000000-14,3.000000-25.000000-14,3.000000-25.000000-14,-1.000000-11.000000-5,-2.000000 3.000000 4,-3.000000 3.000000 4,-3.000000 4.000000 6</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7"/>
    </inkml:context>
    <inkml:brush xml:id="br0">
      <inkml:brushProperty name="width" value="0.0312791131436825" units="cm"/>
      <inkml:brushProperty name="height" value="0.0312791131436825" units="cm"/>
      <inkml:brushProperty name="color" value="#F2385B"/>
      <inkml:brushProperty name="ignorePressure" value="0"/>
    </inkml:brush>
  </inkml:definitions>
  <inkml:trace contextRef="#ctx0" brushRef="#br0">35150.000000 60850.000000 703,'45.000000'-41.000000'2,"-9.000000"19.000000"6 ,-10.000000 19.000000 5,-8.000000 19.000000 5,-8.000000 15.000000 3,-2.000000 13.000000 0,-3.000000 12.000000 1,-3.000000 13.000000 0,-2.000000 12.000000 0,0.000000 13.000000-1,0.000000 12.000000-1,0.000000 13.000000-1,0.000000-7.000000-2,0.000000-24.000000-6,0.000000-26.000000-4,0.000000-24.000000-5,0.000000-3.000000-1,0.000000 23.000000 0,0.000000 22.000000 3,0.000000 22.000000 0,0.000000 4.000000 2,0.000000-12.000000 2,0.000000-13.000000 1,0.000000-12.000000 2,0.000000-7.000000-4,0.000000 1.000000-12,0.000000-1.000000-11,0.000000 1.000000-11,-2.000000-12.000000-9,-3.000000-21.000000-3,-3.000000-22.000000-6,-2.000000-22.000000-3,-6.000000-24.000000-1,-6.000000-24.000000 6,-6.000000-26.000000 5,-6.000000-24.000000 6,-1.000000-9.000000 5,7.000000 10.000000 6,6.000000 10.000000 6,7.000000 9.000000 6,4.000000 7.000000 4,3.000000 7.000000 1,3.000000 6.000000 1,4.000000 7.000000 1,4.000000 4.000000 3,6.000000 3.000000 3,7.000000 3.000000 5,6.000000 4.000000 3,6.000000 1.000000 4,6.000000 0.000000 4,7.000000 0.000000 4,6.000000 0.000000 4,3.000000 1.000000 1,0.000000 4.000000-4,0.000000 3.000000-2,0.000000 3.000000-3,4.000000 1.000000-3,10.000000 1.000000-4,10.000000-1.000000-4,9.000000 1.000000-3,-1.000000 4.000000-3,-8.000000 9.000000-1,-10.000000 10.000000-2,-9.000000 10.000000-2,-12.000000 11.000000-1,-11.000000 17.000000 0,-14.000000 15.000000-1,-11.000000 16.000000 1,-7.000000 13.000000 0,0.000000 14.000000 1,0.000000 11.000000 1,0.000000 14.000000 1,-5.000000-1.000000 0,-9.000000-12.000000 2,-10.000000-13.000000 0,-8.000000-12.000000 2,-8.000000-4.000000-1,-2.000000 7.000000-2,-3.000000 6.000000-3,-3.000000 7.000000-1,-2.000000-7.000000-4,0.000000-19.000000-6,0.000000-18.000000-5,0.000000-19.000000-5,1.000000-16.000000-2,4.000000-12.000000-1,3.000000-13.000000 1,3.000000-12.000000 1,3.000000-5.000000 1,3.000000 3.000000 5,3.000000 3.000000 4,4.000000 4.000000 4</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8"/>
    </inkml:context>
    <inkml:brush xml:id="br0">
      <inkml:brushProperty name="width" value="0.0296978950500488" units="cm"/>
      <inkml:brushProperty name="height" value="0.0296978950500488" units="cm"/>
      <inkml:brushProperty name="color" value="#F2385B"/>
      <inkml:brushProperty name="ignorePressure" value="0"/>
    </inkml:brush>
  </inkml:definitions>
  <inkml:trace contextRef="#ctx0" brushRef="#br0">35400.000000 61250.000000 740,'73.000000'48.000000'0,"-3.000000"-3.000000"0 ,-3.000000-3.000000 0,-2.000000-2.000000 0,-5.000000-5.000000 5,-2.000000-2.000000 11,-3.000000-3.000000 9,-3.000000-3.000000 11,-1.000000-1.000000 3,4.000000 4.000000-3,3.000000 3.000000-4,3.000000 3.000000-3,1.000000 1.000000-7,1.000000 1.000000-8,-1.000000-1.000000-9,1.000000 1.000000-8,-4.000000-4.000000-15,-6.000000-6.000000-18,-6.000000-6.000000-20,-6.000000-6.000000-18</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8"/>
    </inkml:context>
    <inkml:brush xml:id="br0">
      <inkml:brushProperty name="width" value="0.0319694802165031" units="cm"/>
      <inkml:brushProperty name="height" value="0.0319694802165031" units="cm"/>
      <inkml:brushProperty name="color" value="#F2385B"/>
      <inkml:brushProperty name="ignorePressure" value="0"/>
    </inkml:brush>
  </inkml:definitions>
  <inkml:trace contextRef="#ctx0" brushRef="#br0">37300.000000 59650.000000 688,'0.000000'98.000000'62,"0.000000"-3.000000"-17 ,0.000000-3.000000-19,0.000000-2.000000-17,0.000000 2.000000-9,0.000000 9.000000 4,0.000000 10.000000 1,0.000000 10.000000 4,0.000000 7.000000 2,0.000000 6.000000 5,0.000000 7.000000 4,0.000000 6.000000 4,0.000000-12.000000-1,0.000000-27.000000-3,0.000000-28.000000-5,0.000000-28.000000-4,0.000000-9.000000-4,0.000000 14.000000-3,0.000000 11.000000-4,0.000000 14.000000-2,0.000000-1.000000-3,0.000000-12.000000-3,0.000000-13.000000-3,0.000000-12.000000-2,-7.000000-23.000000-8,-11.000000-30.000000-13,-14.000000-32.000000-12,-11.000000-30.000000-12,-3.000000-9.000000 0,10.000000 16.000000 10,10.000000 15.000000 12,9.000000 17.000000 10,4.000000 7.000000 7,1.000000 0.000000 2,-1.000000 0.000000 3,1.000000 0.000000 2,-7.000000-13.000000 2,-12.000000-24.000000 1,-13.000000-26.000000 1,-12.000000-24.000000 2,-1.000000-1.000000 1,14.000000 26.000000 1,11.000000 24.000000 1,14.000000 26.000000 1</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8"/>
    </inkml:context>
    <inkml:brush xml:id="br0">
      <inkml:brushProperty name="width" value="0.0275372471660376" units="cm"/>
      <inkml:brushProperty name="height" value="0.0275372471660376" units="cm"/>
      <inkml:brushProperty name="color" value="#F2385B"/>
      <inkml:brushProperty name="ignorePressure" value="0"/>
    </inkml:brush>
  </inkml:definitions>
  <inkml:trace contextRef="#ctx0" brushRef="#br0">36650.000000 60500.000000 798,'21.000000'165.000000'63,"-5.000000"-18.000000"-12 ,-7.000000-19.000000-12,-5.000000-18.000000-11,-3.000000-15.000000-11,4.000000-9.000000-14,3.000000-10.000000-11,3.000000-8.000000-12,1.000000-11.000000-7,1.000000-8.000000-1,-1.000000-10.000000-1,1.000000-9.000000-1</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8"/>
    </inkml:context>
    <inkml:brush xml:id="br0">
      <inkml:brushProperty name="width" value="0.0231051445007324" units="cm"/>
      <inkml:brushProperty name="height" value="0.0231051445007324" units="cm"/>
      <inkml:brushProperty name="color" value="#F2385B"/>
      <inkml:brushProperty name="ignorePressure" value="0"/>
    </inkml:brush>
  </inkml:definitions>
  <inkml:trace contextRef="#ctx0" brushRef="#br0">37600.000000 60700.000000 952,'46.000000'25.000000'1,"-5.000000"0.000000"3 ,-7.000000 0.000000 2,-5.000000 0.000000 3,-6.000000 0.000000-4,-3.000000 0.000000-8,-3.000000 0.000000-10,-2.000000 0.000000-8,-3.000000 0.000000-1,1.000000 0.000000 9,-1.000000 0.000000 10,1.000000 0.000000 8,-1.000000-2.000000 5,1.000000-3.000000 4,-1.000000-3.000000 1,1.000000-2.000000 3,1.000000-1.000000-1,3.000000 3.000000-6,3.000000 3.000000-5,4.000000 4.000000-4,1.000000-4.000000-11,0.000000-9.000000-12,0.000000-10.000000-14,0.000000-8.000000-14</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9"/>
    </inkml:context>
    <inkml:brush xml:id="br0">
      <inkml:brushProperty name="width" value="0.0271554049104452" units="cm"/>
      <inkml:brushProperty name="height" value="0.0271554049104452" units="cm"/>
      <inkml:brushProperty name="color" value="#F2385B"/>
      <inkml:brushProperty name="ignorePressure" value="0"/>
    </inkml:brush>
  </inkml:definitions>
  <inkml:trace contextRef="#ctx0" brushRef="#br0">39250.000000 60050.000000 810,'-22.000000'71.000000'41,"6.000000"-5.000000"-14 ,7.000000-7.000000-12,6.000000-5.000000-14,3.000000-4.000000-4,0.000000 0.000000 6,0.000000 0.000000 5,0.000000 0.000000 5,1.000000 0.000000 2,4.000000 0.000000 0,3.000000 0.000000-2,3.000000 0.000000 0,3.000000-4.000000-3,3.000000-5.000000-1,3.000000-7.000000-3,4.000000-5.000000-3,4.000000-6.000000-2,6.000000-3.000000-4,7.000000-3.000000-2,6.000000-2.000000-3,-1.000000-8.000000-3,-5.000000-8.000000 1,-7.000000-10.000000-2,-5.000000-9.000000 0,-4.000000-5.000000-1,0.000000 0.000000 1,0.000000 0.000000 0,0.000000 0.000000 0,1.000000-4.000000 0,4.000000-5.000000-2,3.000000-7.000000-2,3.000000-5.000000-2,-2.000000-1.000000 1,-6.000000 6.000000 1,-6.000000 7.000000 4,-6.000000 6.000000 2,-1.000000 1.000000 2,7.000000-3.000000 3,6.000000-3.000000 2,7.000000-2.000000 4,-1.000000 0.000000 0,-6.000000 7.000000-1,-6.000000 6.000000-1,-6.000000 7.000000-1,-4.000000 2.000000 1,1.000000 1.000000 1,-1.000000-1.000000 2,1.000000 1.000000 3,2.000000 1.000000 1,7.000000 3.000000 2,6.000000 3.000000 3,7.000000 4.000000 2,-1.000000 7.000000 2,-6.000000 13.000000 3,-6.000000 12.000000 3,-6.000000 13.000000 2,-9.000000 9.000000 0,-8.000000 6.000000-3,-10.000000 7.000000-3,-9.000000 6.000000-2,-5.000000 1.000000-4,0.000000-3.000000-4,0.000000-3.000000-5,0.000000-2.000000-4,0.000000-6.000000-2,0.000000-6.000000 1,0.000000-6.000000 0,0.000000-6.000000 0,0.000000-7.000000-4,0.000000-6.000000-11,0.000000-6.000000-10,0.000000-6.000000-11,0.000000-9.000000-3,0.000000-8.000000 5,0.000000-10.000000 4,0.000000-9.000000 6,1.000000-4.000000 3,4.000000 4.000000 4,3.000000 3.000000 2,3.000000 3.000000 4</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8:51:19"/>
    </inkml:context>
    <inkml:brush xml:id="br0">
      <inkml:brushProperty name="width" value="0.0270955581218004" units="cm"/>
      <inkml:brushProperty name="height" value="0.0270955581218004" units="cm"/>
      <inkml:brushProperty name="color" value="#F2385B"/>
      <inkml:brushProperty name="ignorePressure" value="0"/>
    </inkml:brush>
  </inkml:definitions>
  <inkml:trace contextRef="#ctx0" brushRef="#br0">39750.000000 59850.000000 811,'0.000000'51.000000'5,"0.000000"4.000000"-2 ,0.000000 3.000000-2,0.000000 3.000000-2,-4.000000 4.000000-1,-5.000000 7.000000 0,-7.000000 6.000000 0,-5.000000 7.000000 0,-1.000000 2.000000 6,6.000000 1.000000 11,7.000000-1.000000 11,6.000000 1.000000 12,3.000000 2.000000 1,0.000000 7.000000-9,0.000000 6.000000-9,0.000000 7.000000-9,0.000000-3.000000-8,0.000000-8.000000-10,0.000000-10.000000-9,0.000000-9.000000-9,-2.000000-10.000000-4,-3.000000-9.000000 3,-3.000000-10.000000 1,-2.000000-8.000000 2,-5.000000-9.000000-1,-2.000000-6.000000-5,-3.000000-6.000000-5,-3.000000-6.000000-5,-2.000000-7.000000 2,0.000000-6.000000 8,0.000000-6.000000 9,0.000000-6.000000 7,0.000000-4.000000 4,0.000000 1.000000 3,0.000000-1.000000 1,0.000000 1.000000 1</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19"/>
    </inkml:context>
    <inkml:brush xml:id="br0">
      <inkml:brushProperty name="width" value="0.0293351486325264" units="cm"/>
      <inkml:brushProperty name="height" value="0.0293351486325264" units="cm"/>
      <inkml:brushProperty name="color" value="#F2385B"/>
      <inkml:brushProperty name="ignorePressure" value="0"/>
    </inkml:brush>
  </inkml:definitions>
  <inkml:trace contextRef="#ctx0" brushRef="#br0">38950.000000 61150.000000 749,'1.000000'73.000000'8,"4.000000"-3.000000"2 ,3.000000-3.000000 2,3.000000-2.000000 3,3.000000-3.000000 1,3.000000 1.000000 0,3.000000-1.000000-1,4.000000 1.000000 0,1.000000 1.000000-1,0.000000 3.000000-2,0.000000 3.000000-2,0.000000 4.000000-1,0.000000-3.000000-1,0.000000-5.000000-2,0.000000-7.000000 0,0.000000-5.000000-2,0.000000-9.000000-2,0.000000-9.000000-3,0.000000-10.000000-4,0.000000-8.000000-3,1.000000-8.000000-2,4.000000-2.000000-2,3.000000-3.000000-1,3.000000-3.000000-1,1.000000-10.000000-1,1.000000-16.000000-2,-1.000000-15.000000 0,1.000000-15.000000-2,1.000000-11.000000 0,3.000000-2.000000 1,3.000000-3.000000 0,4.000000-3.000000 1,-1.000000 2.000000 2,-3.000000 10.000000 2,-3.000000 10.000000 2,-2.000000 9.000000 2,-5.000000 7.000000 4,-2.000000 7.000000 4,-3.000000 6.000000 4,-3.000000 7.000000 5,-2.000000 5.000000 5,0.000000 7.000000 4,0.000000 6.000000 6,0.000000 7.000000 5,-2.000000 5.000000 2,-3.000000 7.000000-1,-3.000000 6.000000 0,-2.000000 7.000000 0,-5.000000 2.000000-3,-2.000000 1.000000-2,-3.000000-1.000000-4,-3.000000 1.000000-2,-2.000000-1.000000-4,0.000000 1.000000-4,0.000000-1.000000-4,0.000000 1.000000-4,0.000000-3.000000-5,0.000000-2.000000-8,0.000000-3.000000-7,0.000000-3.000000-8</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1:59"/>
    </inkml:context>
    <inkml:brush xml:id="br0">
      <inkml:brushProperty name="width" value="0.0296458415687084" units="cm"/>
      <inkml:brushProperty name="height" value="0.0296458415687084" units="cm"/>
      <inkml:brushProperty name="color" value="#F2385B"/>
      <inkml:brushProperty name="ignorePressure" value="0"/>
    </inkml:brush>
  </inkml:definitions>
  <inkml:trace contextRef="#ctx0" brushRef="#br0">47600.000000 13650.000000 742,'46.000000'21.000000'40,"-5.000000"-5.000000"-15 ,-7.000000-7.000000-16,-5.000000-5.000000-15,0.000000 0.000000-9,10.000000 10.000000 0,10.000000 10.000000 1,9.000000 9.000000-1,6.000000 6.000000 1,3.000000 3.000000 1,3.000000 3.000000 1,4.000000 4.000000 2,-4.000000 2.000000 6,-9.000000 4.000000 12,-10.000000 3.000000 11,-8.000000 3.000000 12,-9.000000 4.000000 2,-6.000000 7.000000-5,-6.000000 6.000000-6,-6.000000 7.000000-6,-12.000000 7.000000-2,-15.000000 9.000000-1,-15.000000 10.000000-1,-16.000000 10.000000 0,-12.000000 2.000000-1,-5.000000-3.000000-1,-7.000000-3.000000-2,-5.000000-2.000000-1,-1.000000-9.000000 0,6.000000-12.000000 2,7.000000-13.000000 1,6.000000-12.000000 1,6.000000-13.000000-1,6.000000-12.000000-3,7.000000-13.000000-4,6.000000-12.000000-3,1.000000-7.000000-1,-3.000000 1.000000 1,-3.000000-1.000000-1,-2.000000 1.000000 1,-3.000000-7.000000-3,1.000000-12.000000-6,-1.000000-13.000000-7,1.000000-12.000000-7,2.000000-7.000000-3,7.000000 1.000000 1,6.000000-1.000000 0,7.000000 1.000000 0,4.000000-7.000000-1,3.000000-12.000000-3,3.000000-13.000000-4,4.000000-12.000000-4,4.000000-2.000000 2,6.000000 9.000000 4,7.000000 10.000000 7,6.000000 10.000000 5,6.000000 8.000000 4,6.000000 10.000000 5,7.000000 10.000000 3,6.000000 9.000000 4,1.000000 9.000000 5,-3.000000 9.000000 6,-3.000000 10.000000 5,-2.000000 10.000000 6,-1.000000 7.000000 4,3.000000 6.000000 3,3.000000 7.000000 3,4.000000 6.000000 4,1.000000 3.000000 0,0.000000 0.000000 0,0.000000 0.000000 0,0.000000 0.000000-2,1.000000-4.000000-3,4.000000-5.000000-6,3.000000-7.000000-6,3.000000-5.000000-7,-1.000000-4.000000-6,-2.000000 0.000000-9,-3.000000 0.000000-7,-3.000000 0.000000-8,-6.000000-4.000000-5,-5.000000-5.000000 1,-7.000000-7.000000 0,-5.000000-5.000000 1,-4.000000-8.000000-3,0.000000-5.000000-2,0.000000-7.000000-3,0.000000-5.000000-4</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20"/>
    </inkml:context>
    <inkml:brush xml:id="br0">
      <inkml:brushProperty name="width" value="0.0294187441468239" units="cm"/>
      <inkml:brushProperty name="height" value="0.0294187441468239" units="cm"/>
      <inkml:brushProperty name="color" value="#F2385B"/>
      <inkml:brushProperty name="ignorePressure" value="0"/>
    </inkml:brush>
  </inkml:definitions>
  <inkml:trace contextRef="#ctx0" brushRef="#br0">41200.000000 60850.000000 747,'46.000000'0.000000'0,"-5.000000"0.000000"0 ,-7.000000 0.000000 0,-5.000000 0.000000 0,-3.000000 0.000000 0,4.000000 0.000000 0,3.000000 0.000000 0,3.000000 0.000000 0,1.000000 0.000000 3,1.000000 0.000000 3,-1.000000 0.000000 6,1.000000 0.000000 4,-3.000000 1.000000 2,-2.000000 4.000000-2,-3.000000 3.000000 0,-3.000000 3.000000-1,-2.000000-1.000000-2,0.000000-2.000000-1,0.000000-3.000000-2,0.000000-3.000000-1,0.000000-2.000000-1,0.000000 0.000000 2,0.000000 0.000000 1,0.000000 0.000000 1,0.000000 1.000000 1,0.000000 4.000000-3,0.000000 3.000000-1,0.000000 3.000000-3,-4.000000 4.000000 0,-5.000000 7.000000-2,-7.000000 6.000000-1,-5.000000 7.000000 0,-6.000000 11.000000-1,-3.000000 20.000000 0,-3.000000 18.000000 1,-2.000000 20.000000 0,-1.000000-3.000000-1,3.000000-21.000000-4,3.000000-22.000000-3,4.000000-22.000000-3,-1.000000-11.000000-2,-3.000000 0.000000 1,-3.000000 0.000000 1,-2.000000 0.000000 1,-3.000000 0.000000 1,1.000000 0.000000 0,-1.000000 0.000000 1,1.000000 0.000000 0,-1.000000 0.000000 0,1.000000 0.000000-1,-1.000000 0.000000-1,1.000000 0.000000-2,-4.000000-5.000000-3,-6.000000-9.000000-7,-6.000000-10.000000-6,-6.000000-8.000000-7,-2.000000-18.000000-3,3.000000-25.000000 0,3.000000-25.000000-1,4.000000-25.000000 1,4.000000-5.000000 3,6.000000 16.000000 7,7.000000 15.000000 7,6.000000 17.000000 7</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1:20"/>
    </inkml:context>
    <inkml:brush xml:id="br0">
      <inkml:brushProperty name="width" value="0.02678257599473" units="cm"/>
      <inkml:brushProperty name="height" value="0.02678257599473" units="cm"/>
      <inkml:brushProperty name="color" value="#F2385B"/>
      <inkml:brushProperty name="ignorePressure" value="0"/>
    </inkml:brush>
  </inkml:definitions>
  <inkml:trace contextRef="#ctx0" brushRef="#br0">41900.000000 60400.000000 821,'-5.000000'50.000000'29,"-9.000000"0.000000"-4 ,-10.000000 0.000000-5,-8.000000 0.000000-4,-6.000000 4.000000-2,1.000000 10.000000 0,-1.000000 10.000000 0,1.000000 9.000000 1,1.000000 4.000000-2,3.000000 1.000000-3,3.000000-1.000000-4,4.000000 1.000000-4,1.000000-3.000000-4,0.000000-2.000000-6,0.000000-3.000000-6,0.000000-3.000000-7,1.000000-9.000000-2,4.000000-11.000000 2,3.000000-14.000000 3,3.000000-11.000000 1,-1.000000-12.000000-2,-2.000000-9.000000-7,-3.000000-10.000000-8,-3.000000-8.000000-7</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6T17:54:43"/>
    </inkml:context>
    <inkml:brush xml:id="br0">
      <inkml:brushProperty name="width" value="0.0382220186293125" units="cm"/>
      <inkml:brushProperty name="height" value="0.0382220186293125" units="cm"/>
      <inkml:brushProperty name="color" value="#F2385B"/>
      <inkml:brushProperty name="ignorePressure" value="0"/>
    </inkml:brush>
  </inkml:definitions>
  <inkml:trace contextRef="#ctx0" brushRef="#br0">40800.000000 60050.000000 575,'-21.000000'-41.000000'1,"10.000000"19.000000"3 ,10.000000 19.000000 2,9.000000 19.000000 2,6.000000 9.000000-1,3.000000 0.000000-6,3.000000 0.000000-7,4.000000 0.000000-5,-1.000000 0.000000-4,-3.000000 0.000000-1,-3.000000 0.000000-3,-2.000000 0.000000-2,-6.000000 1.000000 2,-6.000000 4.000000 2,-6.000000 3.000000 5,-6.000000 3.000000 3,-6.000000 3.000000 3,-2.000000 3.000000 4,-3.000000 3.000000 2,-3.000000 4.000000 4,-2.000000-1.000000 2,0.000000-3.000000 3,0.000000-3.000000 1,0.000000-2.000000 3,3.000000-5.000000 2,6.000000-2.000000-1,7.000000-3.000000 1,6.000000-3.000000 0,1.000000-1.000000-1,-3.000000 4.000000-5,-3.000000 3.000000-3,-2.000000 3.000000-4,-1.000000 3.000000-2,3.000000 3.000000-1,3.000000 3.000000 0,4.000000 4.000000-1,1.000000-3.000000 0,0.000000-5.000000-1,0.000000-7.000000 0,0.000000-5.000000-1,1.000000-3.000000 2,4.000000 4.000000 2,3.000000 3.000000 2,3.000000 3.000000 2,1.000000-1.000000 2,1.000000-2.000000-1,-1.000000-3.000000 1,1.000000-3.000000-1,-1.000000-2.000000 0,1.000000 0.000000 1,-1.000000 0.000000 1,1.000000 0.000000 0,-1.000000 1.000000 0,1.000000 4.000000 0,-1.000000 3.000000-1,1.000000 3.000000-1,-6.000000-1.000000 0,-8.000000-2.000000-1,-10.000000-3.000000-1,-9.000000-3.000000 0,-7.000000-6.000000-1,-3.000000-5.000000-1,-3.000000-7.000000 0,-2.000000-5.000000-2,-5.000000-4.000000 1,-2.000000 0.000000 2,-3.000000 0.000000 2,-3.000000 0.000000 1,12.000000 3.000000 5,28.000000 6.000000 8,28.000000 7.000000 9,29.000000 6.000000 8,21.000000 4.000000 2,16.000000 4.000000-2,15.000000 3.000000-3,17.000000 3.000000-3,11.000000-4.000000-3,10.000000-8.000000-4,10.000000-10.000000-2,9.000000-9.000000-4,13.000000-12.000000-4,20.000000-11.000000-4,18.000000-14.000000-5,20.000000-11.000000-5,-14.000000-3.000000-5,-43.000000 10.000000-3,-44.000000 10.000000-3,-43.000000 9.000000-5,-21.000000 4.000000-11,3.000000 1.000000-19,3.000000-1.000000-18,4.000000 1.000000-20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0"/>
    </inkml:context>
    <inkml:brush xml:id="br0">
      <inkml:brushProperty name="width" value="0.030333561822772" units="cm"/>
      <inkml:brushProperty name="height" value="0.030333561822772" units="cm"/>
      <inkml:brushProperty name="color" value="#F2385B"/>
      <inkml:brushProperty name="ignorePressure" value="0"/>
    </inkml:brush>
  </inkml:definitions>
  <inkml:trace contextRef="#ctx0" brushRef="#br0">48900.000000 14050.000000 725,'29.000000'-50.000000'88,"10.000000"0.000000"-31 ,10.000000 0.000000-29,9.000000 0.000000-31,9.000000 3.000000-10,9.000000 6.000000 8,10.000000 7.000000 8,10.000000 6.000000 10,5.000000 4.000000 4,4.000000 4.000000 0,3.000000 3.000000 2,3.000000 3.000000 1,-5.000000 3.000000-3,-12.000000 3.000000-6,-13.000000 3.000000-6,-12.000000 4.000000-5,-12.000000 4.000000-4,-8.000000 6.000000-5,-10.000000 7.000000-3,-9.000000 6.000000-3,-15.000000 1.000000-7,-18.000000-3.000000-9,-19.000000-3.000000-9,-18.000000-2.000000-10,-7.000000-6.000000-1,6.000000-6.000000 6,7.000000-6.000000 4,6.000000-6.000000 7</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0"/>
    </inkml:context>
    <inkml:brush xml:id="br0">
      <inkml:brushProperty name="width" value="0.0354456827044487" units="cm"/>
      <inkml:brushProperty name="height" value="0.0354456827044487" units="cm"/>
      <inkml:brushProperty name="color" value="#F2385B"/>
      <inkml:brushProperty name="ignorePressure" value="0"/>
    </inkml:brush>
  </inkml:definitions>
  <inkml:trace contextRef="#ctx0" brushRef="#br0">49900.000000 13350.000000 620,'21.000000'145.000000'31,"-5.000000"-9.000000"-2 ,-7.000000-10.000000-3,-5.000000-8.000000-1,-3.000000-3.000000-2,4.000000 7.000000 1,3.000000 6.000000-1,3.000000 7.000000 1,1.000000 4.000000-2,1.000000 3.000000-3,-1.000000 3.000000-2,1.000000 4.000000-3,-3.000000-1.000000-1,-2.000000-3.000000 1,-3.000000-3.000000 0,-3.000000-2.000000 0,-4.000000-5.000000-1,-3.000000-2.000000-1,-3.000000-3.000000-2,-2.000000-3.000000-2,-6.000000-12.000000-3,-6.000000-18.000000-8,-6.000000-19.000000-6,-6.000000-18.000000-6,-6.000000-20.000000-3,-2.000000-18.000000 1,-3.000000-19.000000 1,-3.000000-18.000000 0,-2.000000-21.000000 2,0.000000-22.000000 1,0.000000-22.000000 2,0.000000-21.000000 1,6.000000-12.000000 0,13.000000 1.000000 2,12.000000-1.000000-1,13.000000 1.000000 0,7.000000 2.000000 1,4.000000 7.000000-3,3.000000 6.000000 0,3.000000 7.000000-1,7.000000 5.000000-4,14.000000 7.000000-3,11.000000 6.000000-6,14.000000 7.000000-3,0.000000 8.000000 0,-8.000000 14.000000 4,-10.000000 11.000000 6,-9.000000 14.000000 6,-5.000000 5.000000 0,0.000000 1.000000-4,0.000000-1.000000-3,0.000000 1.000000-3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0"/>
    </inkml:context>
    <inkml:brush xml:id="br0">
      <inkml:brushProperty name="width" value="0.0223763324320316" units="cm"/>
      <inkml:brushProperty name="height" value="0.0223763324320316" units="cm"/>
      <inkml:brushProperty name="color" value="#F2385B"/>
      <inkml:brushProperty name="ignorePressure" value="0"/>
    </inkml:brush>
  </inkml:definitions>
  <inkml:trace contextRef="#ctx0" brushRef="#br0">51850.000000 13000.000000 983,'-44.000000'-63.000000'13,"13.000000"26.000000"-9 ,12.000000 24.000000-10,13.000000 26.000000-10,6.000000 19.000000 0,0.000000 17.000000 8,0.000000 15.000000 8,0.000000 16.000000 8,3.000000 5.000000 1,6.000000-2.000000-5,7.000000-3.000000-4,6.000000-3.000000-6,1.000000-7.000000-4,-3.000000-9.000000-4,-3.000000-10.000000-4,-2.000000-8.000000-5,-3.000000-12.000000-1,1.000000-12.000000 1,-1.000000-13.000000 0,1.000000-12.000000 0,-1.000000-12.000000 3,1.000000-8.000000 5,-1.000000-10.000000 3,1.000000-9.000000 6,1.000000-5.000000 2,3.000000 0.000000 1,3.000000 0.000000 0,4.000000 0.000000 2,-1.000000 4.000000 0,-3.000000 10.000000 1,-3.000000 10.000000-1,-2.000000 9.000000 1,-1.000000 6.000000 4,3.000000 3.000000 7,3.000000 3.000000 9,4.000000 4.000000 8,4.000000 1.000000 2,6.000000 0.000000-2,7.000000 0.000000-4,6.000000 0.000000-2,-1.000000 0.000000-5,-5.000000 0.000000-5,-7.000000 0.000000-5,-5.000000 0.000000-6,-9.000000 1.000000-6,-9.000000 4.000000-7,-10.000000 3.000000-8,-8.000000 3.000000-8,-6.000000 1.000000-1,1.000000 1.000000 4,-1.000000-1.000000 4,1.000000 1.000000 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1"/>
    </inkml:context>
    <inkml:brush xml:id="br0">
      <inkml:brushProperty name="width" value="0.0265468806028366" units="cm"/>
      <inkml:brushProperty name="height" value="0.0265468806028366" units="cm"/>
      <inkml:brushProperty name="color" value="#F2385B"/>
      <inkml:brushProperty name="ignorePressure" value="0"/>
    </inkml:brush>
  </inkml:definitions>
  <inkml:trace contextRef="#ctx0" brushRef="#br0">51250.000000 13750.000000 828,'0.000000'93.000000'14,"0.000000"-11.000000"-3 ,0.000000-14.000000-1,0.000000-11.000000-2,3.000000-3.000000 1,6.000000 10.000000 4,7.000000 10.000000 3,6.000000 9.000000 4,-1.000000 4.000000 0,-5.000000 1.000000-4,-7.000000-1.000000-3,-5.000000 1.000000-3,-3.000000-6.000000-4,4.000000-8.000000-2,3.000000-10.000000-2,3.000000-9.000000-4,3.000000-15.000000-9,3.000000-18.000000-18,3.000000-19.000000-18,4.000000-18.000000-17</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08"/>
    </inkml:context>
    <inkml:brush xml:id="br0">
      <inkml:brushProperty name="width" value="0.0358489900827408" units="cm"/>
      <inkml:brushProperty name="height" value="0.0358489900827408" units="cm"/>
      <inkml:brushProperty name="color" value="#F2385B"/>
      <inkml:brushProperty name="ignorePressure" value="0"/>
    </inkml:brush>
  </inkml:definitions>
  <inkml:trace contextRef="#ctx0" brushRef="#br0">31950.000000 13200.000000 613,'-69.000000'145.000000'0,"13.000000"-9.000000"0 ,12.000000-10.000000 0,13.000000-8.000000 0,9.000000-8.000000 1,6.000000-2.000000 2,7.000000-3.000000 1,6.000000-3.000000 2,1.000000-10.000000 1,-3.000000-16.000000-1,-3.000000-15.000000-1,-2.000000-15.000000 0,-1.000000-11.000000-1,3.000000-2.000000 0,3.000000-3.000000 0,4.000000-3.000000 0,4.000000-7.000000 0,6.000000-9.000000 1,7.000000-10.000000 1,6.000000-8.000000 0,4.000000-17.000000 0,4.000000-21.000000-1,3.000000-22.000000-1,3.000000-22.000000-1,1.000000-5.000000-3,1.000000 13.000000-3,-1.000000 12.000000-4,1.000000 13.000000-4,-1.000000 12.000000 0,1.000000 13.000000 3,-1.000000 12.000000 3,1.000000 13.000000 4,-3.000000 9.000000 1,-2.000000 6.000000 1,-3.000000 7.000000 1,-3.000000 6.000000 0,-2.000000 3.000000 1,0.000000 0.000000 1,0.000000 0.000000 1,0.000000 0.000000 0,-2.000000 0.000000 1,-3.000000 0.000000-1,-3.000000 0.000000-1,-2.000000 0.000000-1,-3.000000 0.000000 0,1.000000 0.000000 0,-1.000000 0.000000 0,1.000000 0.000000 0,1.000000 0.000000-2,3.000000 0.000000-3,3.000000 0.000000-3,4.000000 0.000000-2,-3.000000-13.000000-3,-5.000000-24.000000-1,-7.000000-26.000000-1,-5.000000-24.000000 0,-8.000000-23.000000-2,-5.000000-18.000000-1,-7.000000-19.000000-2,-5.000000-18.000000-1,-6.000000-10.000000 0,-3.000000 0.000000 3,-3.000000 0.000000 2,-2.000000 0.000000 1,0.000000 12.000000 3,7.000000 26.000000 0,6.000000 24.000000 1,7.000000 26.000000 0,2.000000 10.000000 1,1.000000-3.000000 1,-1.000000-3.000000 1,1.000000-2.000000 1,-1.000000-1.000000 1,1.000000 3.000000 1,-1.000000 3.000000 0,1.000000 4.000000 1,-1.000000-1.000000 0,1.000000-3.000000 0,-1.000000-3.000000 1,1.000000-2.000000 0,1.000000-1.000000 0,3.000000 3.000000 0,3.000000 3.000000 0,4.000000 4.000000 0,1.000000 1.000000 0,0.000000 0.000000 0,0.000000 0.000000 0,0.000000 0.000000 0,0.000000 0.000000 0,0.000000 0.000000-1,0.000000 0.000000 1,0.000000 0.000000 0,0.000000 3.000000 1,0.000000 6.000000 1,0.000000 7.000000 1,0.000000 6.000000 1,0.000000 1.000000 0,0.000000-3.000000 0,0.000000-3.000000-2,0.000000-2.000000 1,0.000000-3.000000-2,0.000000 1.000000 1,0.000000-1.000000 0,0.000000 1.000000 0,0.000000-1.000000 1,0.000000 1.000000 3,0.000000-1.000000 2,0.000000 1.000000 3,1.000000 2.000000 1,4.000000 7.000000-3,3.000000 6.000000-2,3.000000 7.000000-1,1.000000 2.000000-2,1.000000 1.000000 1,-1.000000-1.000000-1,1.000000 1.000000 1,1.000000 1.000000-1,3.000000 3.000000 0,3.000000 3.000000 0,4.000000 4.000000 0,8.000000 13.000000 3,17.000000 26.000000 7,15.000000 24.000000 7,16.000000 26.000000 7,-1.000000 7.000000 2,-15.000000-9.000000-5,-15.000000-10.000000-4,-16.000000-8.000000-5,-7.000000-8.000000-3,4.000000-2.000000-1,3.000000-3.000000-2,3.000000-3.000000-1,-1.000000 1.000000-1,-2.000000 6.000000 0,-3.000000 7.000000-1,-3.000000 6.000000 1,-2.000000 3.000000 0,0.000000 0.000000-1,0.000000 0.000000 0,0.000000 0.000000-1,0.000000 0.000000 0,0.000000 0.000000 0,0.000000 0.000000-1,0.000000 0.000000 0,0.000000 1.000000 0,0.000000 4.000000 0,0.000000 3.000000-1,0.000000 3.000000 0,1.000000 9.000000 0,4.000000 16.000000-1,3.000000 15.000000 0,3.000000 17.000000 0,-1.000000-1.000000 0,-2.000000-16.000000-1,-3.000000-15.000000 2,-3.000000-15.000000-1,-4.000000-11.000000 0,-3.000000-2.000000 1,-3.000000-3.000000-1,-2.000000-3.000000 1,-3.000000-2.000000 0,1.000000 0.000000 0,-1.000000 0.000000 0,1.000000 0.000000 0,-1.000000-2.000000 1,1.000000-3.000000-1,-1.000000-3.000000 0,1.000000-2.000000 0,1.000000-3.000000 0,3.000000 1.000000 0,3.000000-1.000000-1,4.000000 1.000000 1,-3.000000-3.000000 0,-5.000000-2.000000 0,-7.000000-3.000000-1,-5.000000-3.000000 1,-1.000000-4.000000-1,6.000000-3.000000-4,7.000000-3.000000-2,6.000000-2.000000-4,-1.000000-1.000000 0,-5.000000 3.000000 1,-7.000000 3.000000 0,-5.000000 4.000000 1,-1.000000 1.000000 1,6.000000 0.000000 0,7.000000 0.000000 2,6.000000 0.000000-1,1.000000-2.000000 0,-3.000000-3.000000-4,-3.000000-3.000000-1,-2.000000-2.000000-4,-5.000000-12.000000-5,-2.000000-19.000000-7,-3.000000-18.000000-8,-3.000000-19.000000-7,-2.000000-8.000000 0,0.000000 3.000000 6,0.000000 3.000000 7,0.000000 4.000000 7,-2.000000-3.000000 4,-3.000000-5.000000 2,-3.000000-7.000000 2,-2.000000-5.000000 3,-3.000000-4.000000 0,1.000000 0.000000 1,-1.000000 0.000000 0,1.000000 0.000000 0,-1.000000-2.000000 0,1.000000-3.000000 1,-1.000000-3.000000 0,1.000000-2.000000 0,-1.000000-3.000000 0,1.000000 1.000000 0,-1.000000-1.000000 0,1.000000 1.000000 0,-1.000000-3.000000 1,1.000000-2.000000-1,-1.000000-3.000000-1,1.000000-3.000000 1,-1.000000-1.000000 0,1.000000 4.000000-2,-1.000000 3.000000 0,1.000000 3.000000 0,-1.000000 1.000000-1,1.000000 1.000000 1,-1.000000-1.000000 1,1.000000 1.000000 1</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1"/>
    </inkml:context>
    <inkml:brush xml:id="br0">
      <inkml:brushProperty name="width" value="0.0275419596582651" units="cm"/>
      <inkml:brushProperty name="height" value="0.0275419596582651" units="cm"/>
      <inkml:brushProperty name="color" value="#F2385B"/>
      <inkml:brushProperty name="ignorePressure" value="0"/>
    </inkml:brush>
  </inkml:definitions>
  <inkml:trace contextRef="#ctx0" brushRef="#br0">51500.000000 14250.000000 798,'95.000000'-46.000000'7,"-9.000000"10.000000"2 ,-10.000000 10.000000 3,-8.000000 9.000000 2,-11.000000 6.000000 1,-8.000000 3.000000-4,-10.000000 3.000000-2,-9.000000 4.000000-4,-5.000000 1.000000-2,0.000000 0.000000-1,0.000000 0.000000 0,0.000000 0.000000-1,1.000000 0.000000 0,4.000000 0.000000 3,3.000000 0.000000 3,3.000000 0.000000 2,-4.000000 3.000000 1,-8.000000 6.000000 1,-10.000000 7.000000 1,-9.000000 6.000000 1,-13.000000 7.000000-1,-16.000000 10.000000-1,-15.000000 10.000000-2,-15.000000 9.000000-1,-11.000000 7.000000-4,-2.000000 7.000000-4,-3.000000 6.000000-6,-3.000000 7.000000-4,1.000000-3.000000-4,6.000000-8.000000 1,7.000000-10.000000 0,6.000000-9.000000 0,7.000000-9.000000 1,10.000000-5.000000 2,10.000000-7.000000 2,9.000000-5.000000 2,15.000000-11.000000 0,22.000000-11.000000-4,22.000000-14.000000-5,23.000000-11.000000-3,8.000000-9.000000-2,-3.000000-3.000000 1,-3.000000-3.000000-1,-2.000000-2.000000 1,-8.000000 0.000000 0,-8.000000 7.000000-1,-10.000000 6.000000 0,-9.000000 7.000000-2</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2"/>
    </inkml:context>
    <inkml:brush xml:id="br0">
      <inkml:brushProperty name="width" value="0.0293812826275826" units="cm"/>
      <inkml:brushProperty name="height" value="0.0293812826275826" units="cm"/>
      <inkml:brushProperty name="color" value="#F2385B"/>
      <inkml:brushProperty name="ignorePressure" value="0"/>
    </inkml:brush>
  </inkml:definitions>
  <inkml:trace contextRef="#ctx0" brushRef="#br0">51000.000000 15600.000000 748,'26.000000'68.000000'20,"4.000000"-11.000000"0 ,3.000000-14.000000 1,3.000000-11.000000 1,3.000000-7.000000-1,3.000000 0.000000-5,3.000000 0.000000-4,4.000000 0.000000-4,1.000000 0.000000-2,0.000000 0.000000-1,0.000000 0.000000-1,0.000000 0.000000 0,-4.000000-4.000000-1,-5.000000-5.000000 0,-7.000000-7.000000 0,-5.000000-5.000000 0,-1.000000-4.000000-2,6.000000 0.000000-1,7.000000 0.000000-2,6.000000 0.000000-3,3.000000 0.000000 0,0.000000 0.000000 0,0.000000 0.000000-1,0.000000 0.000000 0,0.000000-4.000000 1,0.000000-5.000000 0,0.000000-7.000000 2,0.000000-5.000000 1,0.000000-3.000000 0,0.000000 4.000000 2,0.000000 3.000000 1,0.000000 3.000000 2,-2.000000 1.000000 0,-3.000000 1.000000-1,-3.000000-1.000000-1,-2.000000 1.000000 1,2.000000 1.000000-1,9.000000 3.000000 2,10.000000 3.000000 2,10.000000 4.000000 1,0.000000 1.000000 2,-5.000000 0.000000 1,-7.000000 0.000000 1,-5.000000 0.000000 2,-4.000000 1.000000 0,0.000000 4.000000-2,0.000000 3.000000-1,0.000000 3.000000-1,-2.000000 1.000000-2,-3.000000 1.000000-1,-3.000000-1.000000 0,-2.000000 1.000000-1,-5.000000-3.000000-3,-2.000000-2.000000-7,-3.000000-3.000000-5,-3.000000-3.000000-7,-2.000000-7.000000 0,0.000000-9.000000 1,0.000000-10.000000 4,0.000000-8.000000 2,-2.000000-4.000000-6,-3.000000 3.000000-13,-3.000000 3.000000-13,-2.000000 4.000000-14</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3"/>
    </inkml:context>
    <inkml:brush xml:id="br0">
      <inkml:brushProperty name="width" value="0.0322525911033154" units="cm"/>
      <inkml:brushProperty name="height" value="0.0322525911033154" units="cm"/>
      <inkml:brushProperty name="color" value="#F2385B"/>
      <inkml:brushProperty name="ignorePressure" value="0"/>
    </inkml:brush>
  </inkml:definitions>
  <inkml:trace contextRef="#ctx0" brushRef="#br0">55000.000000 12400.000000 682,'-49.000000'0.000000'50,"4.000000"0.000000"-21 ,3.000000 0.000000-20,3.000000 0.000000-21,3.000000 0.000000-4,3.000000 0.000000 11,3.000000 0.000000 11,4.000000 0.000000 12,2.000000 3.000000 3,4.000000 6.000000-2,3.000000 7.000000-4,3.000000 6.000000-3,3.000000 4.000000-1,3.000000 4.000000-3,3.000000 3.000000 0,4.000000 3.000000-2,1.000000 4.000000 2,0.000000 7.000000 3,0.000000 6.000000 3,0.000000 7.000000 3,0.000000 7.000000 1,0.000000 9.000000-4,0.000000 10.000000-1,0.000000 10.000000-4,0.000000 7.000000-1,0.000000 6.000000-2,0.000000 7.000000 0,0.000000 6.000000-2,0.000000-1.000000 0,0.000000-5.000000-2,0.000000-7.000000-1,0.000000-5.000000-2,0.000000-11.000000 1,0.000000-11.000000 0,0.000000-14.000000 2,0.000000-11.000000 1,1.000000-18.000000-11,4.000000-22.000000-19,3.000000-22.000000-22,3.000000-21.000000-20,1.000000-12.000000-3,1.000000 1.000000 12,-1.000000-1.000000 14,1.000000 1.000000 13,-1.000000-1.000000 8,1.000000 1.000000 3,-1.000000-1.000000 4,1.000000 1.000000 3</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3"/>
    </inkml:context>
    <inkml:brush xml:id="br0">
      <inkml:brushProperty name="width" value="0.0309229306876659" units="cm"/>
      <inkml:brushProperty name="height" value="0.0309229306876659" units="cm"/>
      <inkml:brushProperty name="color" value="#F2385B"/>
      <inkml:brushProperty name="ignorePressure" value="0"/>
    </inkml:brush>
  </inkml:definitions>
  <inkml:trace contextRef="#ctx0" brushRef="#br0">55050.000000 11900.000000 711,'46.000000'-68.000000'2,"-5.000000"17.000000"5 ,-7.000000 15.000000 4,-5.000000 16.000000 4,-3.000000 12.000000-2,4.000000 9.000000-9,3.000000 10.000000-10,3.000000 10.000000-10,3.000000 7.000000-2,3.000000 6.000000 6,3.000000 7.000000 5,4.000000 6.000000 6,-1.000000 1.000000 2,-3.000000-3.000000 0,-3.000000-3.000000-1,-2.000000-2.000000 1,-6.000000-3.000000-2,-6.000000 1.000000 0,-6.000000-1.000000-2,-6.000000 1.000000-1,-4.000000-3.000000-1,1.000000-2.000000 0,-1.000000-3.000000 1,1.000000-3.000000-1,-9.000000-1.000000 1,-15.000000 4.000000 2,-15.000000 3.000000 1,-16.000000 3.000000 3,-8.000000 1.000000 0,0.000000 1.000000-1,0.000000-1.000000 0,0.000000 1.000000-1,1.000000-3.000000 1,4.000000-2.000000 5,3.000000-3.000000 3,3.000000-3.000000 5,12.000000-2.000000 0,22.000000 0.000000-1,22.000000 0.000000-2,23.000000 0.000000-2,6.000000 0.000000-2,-5.000000 0.000000-4,-7.000000 0.000000-4,-5.000000 0.000000-3,-6.000000 0.000000-3,-3.000000 0.000000-1,-3.000000 0.000000-3,-2.000000 0.000000-1,-5.000000 0.000000 0,-2.000000 0.000000 3,-3.000000 0.000000 1,-3.000000 0.000000 3,-2.000000 0.000000 2,0.000000 0.000000 2,0.000000 0.000000 1,0.000000 0.000000 1,-7.000000 1.000000 2,-11.000000 4.000000-2,-14.000000 3.000000 0,-11.000000 3.000000-1,-6.000000 4.000000 0,4.000000 7.000000 0,3.000000 6.000000 0,3.000000 7.000000 1,3.000000-1.000000-1,3.000000-6.000000 0,3.000000-6.000000 1,4.000000-6.000000-2,2.000000-6.000000 1,4.000000-2.000000-1,3.000000-3.000000-1,3.000000-3.000000 0,1.000000-2.000000-3,1.000000 0.000000-4,-1.000000 0.000000-4,1.000000 0.000000-5,-6.000000 0.000000-1,-8.000000 0.000000 3,-10.000000 0.000000 3,-9.000000 0.000000 3,-16.000000 7.000000 3,-22.000000 17.000000 3,-22.000000 15.000000 4,-21.000000 16.000000 3,-10.000000 5.000000 4,3.000000-2.000000 4,3.000000-3.000000 5,4.000000-3.000000 4,5.000000-2.000000 3,10.000000 0.000000 2,10.000000 0.000000 2,9.000000 0.000000 2,10.000000-7.000000 2,14.000000-11.000000 0,11.000000-14.000000 1,14.000000-11.000000 0,25.000000-12.000000-1,42.000000-9.000000-3,40.000000-10.000000-2,41.000000-8.000000-3,23.000000-12.000000-5,6.000000-12.000000-7,7.000000-13.000000-6,6.000000-12.000000-8,7.000000-9.000000-3,10.000000-2.000000-1,10.000000-3.000000-1,9.000000-3.000000 0,-1.000000 2.000000-1,-8.000000 10.000000 0,-10.000000 10.000000 0,-9.000000 9.000000 0,-12.000000 7.000000 0,-11.000000 7.000000-1,-14.000000 6.000000-1,-11.000000 7.000000-1,-14.000000 4.000000-1,-11.000000 3.000000 0,-14.000000 3.000000-1,-11.000000 4.000000-1,-14.000000 4.000000-2,-11.000000 6.000000-3,-14.000000 7.000000-4,-11.000000 6.000000-4,-15.000000 3.000000-2,-16.000000 0.000000 0,-15.000000 0.000000 1,-15.000000 0.000000-1,-4.000000-2.000000 4,9.000000-3.000000 5,10.000000-3.000000 6,10.000000-2.000000 6</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4"/>
    </inkml:context>
    <inkml:brush xml:id="br0">
      <inkml:brushProperty name="width" value="0.0344581492245197" units="cm"/>
      <inkml:brushProperty name="height" value="0.0344581492245197" units="cm"/>
      <inkml:brushProperty name="color" value="#F2385B"/>
      <inkml:brushProperty name="ignorePressure" value="0"/>
    </inkml:brush>
  </inkml:definitions>
  <inkml:trace contextRef="#ctx0" brushRef="#br0">55250.000000 14100.000000 638,'0.000000'78.000000'15,"0.000000"6.000000"3 ,0.000000 7.000000 2,0.000000 6.000000 3,1.000000 4.000000 1,4.000000 4.000000-1,3.000000 3.000000-1,3.000000 3.000000-1,-1.000000 3.000000-2,-2.000000 3.000000-1,-3.000000 3.000000-1,-3.000000 4.000000-3,-2.000000 2.000000 0,0.000000 4.000000 1,0.000000 3.000000-1,0.000000 3.000000 1,0.000000-5.000000 1,0.000000-12.000000-1,0.000000-13.000000 1,0.000000-12.000000 0,-4.000000-23.000000-9,-5.000000-30.000000-20,-7.000000-32.000000-20,-5.000000-30.000000-19,-3.000000-28.000000-7,4.000000-21.000000 5,3.000000-22.000000 5,3.000000-22.000000 5,3.000000-8.000000 4,3.000000 6.000000 5,3.000000 7.000000 3,4.000000 6.000000 4,1.000000 6.000000 5,0.000000 6.000000 4,0.000000 7.000000 7,0.000000 6.000000 4,0.000000 9.000000 3,0.000000 13.000000 2,0.000000 12.000000 2,0.000000 13.000000 1,-7.000000 15.000000 5,-11.000000 19.000000 7,-14.000000 19.000000 9,-11.000000 19.000000 6,-6.000000 10.000000 3,4.000000 4.000000-6,3.000000 3.000000-6,3.000000 3.000000-4,4.000000-4.000000-4,7.000000-8.000000-3,6.000000-10.000000-2,7.000000-9.000000-4,0.000000-1.000000-1,-2.000000 10.000000 0,-3.000000 10.000000-1,-3.000000 9.000000-1,-1.000000-1.000000 0,4.000000-8.000000-1,3.000000-10.000000-1,3.000000-9.000000-1,6.000000-12.000000-4,9.000000-11.000000-6,10.000000-14.000000-6,10.000000-11.000000-6</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4"/>
    </inkml:context>
    <inkml:brush xml:id="br0">
      <inkml:brushProperty name="width" value="0.0268723405897617" units="cm"/>
      <inkml:brushProperty name="height" value="0.0268723405897617" units="cm"/>
      <inkml:brushProperty name="color" value="#F2385B"/>
      <inkml:brushProperty name="ignorePressure" value="0"/>
    </inkml:brush>
  </inkml:definitions>
  <inkml:trace contextRef="#ctx0" brushRef="#br0">55000.000000 15500.000000 818,'51.000000'0.000000'2,"4.000000"0.000000"4 ,3.000000 0.000000 4,3.000000 0.000000 4,1.000000 0.000000 0,1.000000 0.000000-3,-1.000000 0.000000-3,1.000000 0.000000-3,1.000000 4.000000 1,3.000000 10.000000 2,3.000000 10.000000 4,4.000000 9.000000 2,-3.000000 1.000000 2,-5.000000-6.000000 0,-7.000000-6.000000 0,-5.000000-6.000000-1,-6.000000-4.000000-6,-3.000000 1.000000-14,-3.000000-1.000000-14,-2.000000 1.000000-13,-5.000000-3.000000-8,-2.000000-2.000000-2,-3.000000-3.000000-4,-3.000000-3.000000-2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5"/>
    </inkml:context>
    <inkml:brush xml:id="br0">
      <inkml:brushProperty name="width" value="0.0308052450418472" units="cm"/>
      <inkml:brushProperty name="height" value="0.0308052450418472" units="cm"/>
      <inkml:brushProperty name="color" value="#F2385B"/>
      <inkml:brushProperty name="ignorePressure" value="0"/>
    </inkml:brush>
  </inkml:definitions>
  <inkml:trace contextRef="#ctx0" brushRef="#br0">58600.000000 13450.000000 714,'-71.000000'45.000000'2,"10.000000"-9.000000"4 ,10.000000-10.000000 4,9.000000-8.000000 5,6.000000-3.000000 2,3.000000 7.000000 1,3.000000 6.000000 1,4.000000 7.000000 1,2.000000 5.000000 0,4.000000 7.000000-1,3.000000 6.000000-2,3.000000 7.000000-1,3.000000 7.000000-2,3.000000 9.000000-4,3.000000 10.000000-3,4.000000 10.000000-3,2.000000 7.000000-1,4.000000 6.000000 2,3.000000 7.000000 1,3.000000 6.000000 1,-1.000000 1.000000 1,-2.000000-3.000000-1,-3.000000-3.000000-1,-3.000000-2.000000-1,-2.000000-9.000000-2,0.000000-12.000000-3,0.000000-13.000000-2,0.000000-12.000000-3,0.000000-12.000000-1,0.000000-8.000000 0,0.000000-10.000000 0,0.000000-9.000000 0,0.000000-12.000000 0,0.000000-11.000000-1,0.000000-14.000000-1,0.000000-11.000000 1,3.000000-15.000000-3,6.000000-16.000000-4,7.000000-15.000000-3,6.000000-15.000000-4,3.000000-11.000000-2,0.000000-2.000000 0,0.000000-3.000000 0,0.000000-3.000000 0,0.000000 2.000000 2,0.000000 10.000000 4,0.000000 10.000000 5,0.000000 9.000000 5,1.000000 9.000000 3,4.000000 9.000000 4,3.000000 10.000000 2,3.000000 10.000000 4,-1.000000 7.000000 3,-2.000000 6.000000 4,-3.000000 7.000000 4,-3.000000 6.000000 3,-1.000000 6.000000 3,4.000000 6.000000-1,3.000000 7.000000 0,3.000000 6.000000-1,-1.000000 7.000000-1,-2.000000 10.000000-2,-3.000000 10.000000-2,-3.000000 9.000000-2,-6.000000 4.000000-2,-5.000000 1.000000-1,-7.000000-1.000000-2,-5.000000 1.000000-1,-4.000000-3.000000-2,0.000000-2.000000-2,0.000000-3.000000-3,0.000000-3.000000-3,-4.000000-4.000000-2,-5.000000-3.000000 1,-7.000000-3.000000-1,-5.000000-2.000000 0,-4.000000-8.000000-1,0.000000-8.000000-3,0.000000-10.000000-3,0.000000-9.000000-2,1.000000-12.000000-1,4.000000-11.000000 1,3.000000-14.000000-1,3.000000-11.000000 2,3.000000-11.000000 1,3.000000-5.000000 1,3.000000-7.000000 2,4.000000-5.000000 3,5.000000-4.000000 0,10.000000 0.000000 3,10.000000 0.000000 0,9.000000 0.000000 2,6.000000 1.000000 1,3.000000 4.000000 3,3.000000 3.000000 2,4.000000 3.000000 1,1.000000 6.000000 2,0.000000 9.000000 0,0.000000 10.000000 0,0.000000 10.000000-1,1.000000 5.000000 1,4.000000 4.000000-1,3.000000 3.000000 0,3.000000 3.000000 0,-2.000000 3.000000-1,-6.000000 3.000000 0,-6.000000 3.000000 0,-6.000000 4.000000 0,-6.000000 2.000000 0,-2.000000 4.000000-1,-3.000000 3.000000-1,-3.000000 3.000000 1,-1.000000 7.000000-2,4.000000 14.000000 0,3.000000 11.000000-1,3.000000 14.000000 0,-1.000000 5.000000-1,-2.000000 1.000000 2,-3.000000-1.000000 0,-3.000000 1.000000 1,-6.000000 1.000000-1,-5.000000 3.000000-4,-7.000000 3.000000-2,-5.000000 4.000000-5,-9.000000-3.000000-2,-9.000000-5.000000 0,-10.000000-7.000000-3,-8.000000-5.000000 0,-8.000000-9.000000 0,-2.000000-9.000000 0,-3.000000-10.000000 0,-3.000000-8.000000 2,1.000000-9.000000 0,6.000000-6.000000 3,7.000000-6.000000 3,6.000000-6.000000 1,4.000000-12.000000 2,4.000000-15.000000-2,3.000000-15.000000 0,3.000000-16.000000-1,7.000000-8.000000 0,14.000000 0.000000 2,11.000000 0.000000 2,14.000000 0.000000 1,5.000000 6.000000 0,1.000000 13.000000-3,-1.000000 12.000000-3,1.000000 13.000000-3,-3.000000 6.000000-7,-2.000000 0.000000-12,-3.000000 0.000000-13,-3.000000 0.000000-12</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7"/>
    </inkml:context>
    <inkml:brush xml:id="br0">
      <inkml:brushProperty name="width" value="0.0346666015684605" units="cm"/>
      <inkml:brushProperty name="height" value="0.0346666015684605" units="cm"/>
      <inkml:brushProperty name="color" value="#F2385B"/>
      <inkml:brushProperty name="ignorePressure" value="0"/>
    </inkml:brush>
  </inkml:definitions>
  <inkml:trace contextRef="#ctx0" brushRef="#br0">62350.000000 12700.000000 634,'-47.000000'28.000000'-2,"6.000000"6.000000"7 ,7.000000 7.000000 9,6.000000 6.000000 8,1.000000 7.000000 2,-3.000000 10.000000 0,-3.000000 10.000000-2,-2.000000 9.000000-2,-1.000000 4.000000 2,3.000000 1.000000 2,3.000000-1.000000 3,4.000000 1.000000 2,-1.000000-3.000000 0,-3.000000-2.000000-2,-3.000000-3.000000-2,-2.000000-3.000000-3,-1.000000-6.000000-5,3.000000-5.000000-6,3.000000-7.000000-7,4.000000-5.000000-7,8.000000-17.000000-15,17.000000-24.000000-24,15.000000-26.000000-24,16.000000-24.000000-22,5.000000-10.000000-3,-2.000000 6.000000 20,-3.000000 7.000000 21,-3.000000 6.000000 20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7"/>
    </inkml:context>
    <inkml:brush xml:id="br0">
      <inkml:brushProperty name="width" value="0.0340953841805458" units="cm"/>
      <inkml:brushProperty name="height" value="0.0340953841805458" units="cm"/>
      <inkml:brushProperty name="color" value="#F2385B"/>
      <inkml:brushProperty name="ignorePressure" value="0"/>
    </inkml:brush>
  </inkml:definitions>
  <inkml:trace contextRef="#ctx0" brushRef="#br0">63050.000000 12550.000000 645,'139.000000'1.000000'0,"-22.000000"4.000000"0 ,-22.000000 3.000000 0,-21.000000 3.000000 0,-17.000000 6.000000-1,-8.000000 9.000000-1,-10.000000 10.000000-1,-9.000000 10.000000-1,-9.000000 5.000000 1,-5.000000 4.000000 3,-7.000000 3.000000 3,-5.000000 3.000000 3,-6.000000-2.000000 1,-3.000000-6.000000-4,-3.000000-6.000000-2,-2.000000-6.000000-2,-3.000000-6.000000-3,1.000000-2.000000-1,-1.000000-3.000000-2,1.000000-3.000000-1,-6.000000 1.000000-2,-8.000000 6.000000 0,-10.000000 7.000000-1,-9.000000 6.000000-1,-2.000000-2.000000 0,6.000000-9.000000 1,7.000000-10.000000 0,6.000000-8.000000 2,-8.000000 2.000000 0,-22.000000 16.000000 0,-22.000000 15.000000 2,-21.000000 17.000000 0,-10.000000 7.000000 1,3.000000 0.000000 1,3.000000 0.000000 1,4.000000 0.000000 2,5.000000-5.000000 3,10.000000-9.000000 3,10.000000-10.000000 4,9.000000-8.000000 3,7.000000-11.000000 4,7.000000-8.000000 4,6.000000-10.000000 5,7.000000-9.000000 3,13.000000-9.000000 4,22.000000-5.000000 3,22.000000-7.000000 4,23.000000-5.000000 2,14.000000-4.000000-3,10.000000 0.000000-9,10.000000 0.000000-10,9.000000 0.000000-10,-4.000000 3.000000-5,-15.000000 6.000000-2,-15.000000 7.000000-2,-16.000000 6.000000-2,1.000000 3.000000 0,19.000000 0.000000-1,19.000000 0.000000 1,19.000000 0.000000-1,5.000000 4.000000 1,-5.000000 10.000000 2,-7.000000 10.000000 2,-5.000000 9.000000 1,-11.000000 9.000000 2,-11.000000 9.000000 2,-14.000000 10.000000 1,-11.000000 10.000000 2,-12.000000 8.000000 1,-9.000000 10.000000 2,-10.000000 10.000000 0,-8.000000 9.000000 2,-11.000000 4.000000 0,-8.000000 1.000000 1,-10.000000-1.000000 0,-9.000000 1.000000 0,-9.000000-3.000000-1,-5.000000-2.000000-2,-7.000000-3.000000-3,-5.000000-3.000000-2,-1.000000-10.000000-3,6.000000-16.000000-3,7.000000-15.000000-5,6.000000-15.000000-2,6.000000-17.000000-3,6.000000-15.000000 0,7.000000-15.000000 0,6.000000-16.000000-1,4.000000-13.000000 0,4.000000-9.000000-2,3.000000-10.000000-2,3.000000-8.000000-1,6.000000-15.000000-6,9.000000-19.000000-9,10.000000-18.000000-10,10.000000-19.000000-9,7.000000-4.000000-2,6.000000 14.000000 8,7.000000 11.000000 8,6.000000 14.000000 8,1.000000 10.000000 6,-3.000000 9.000000 6,-3.000000 10.000000 7,-2.000000 10.000000 6,-6.000000 8.000000 2,-6.000000 10.000000-1,-6.000000 10.000000-1,-6.000000 9.000000-2,-12.000000 10.000000 9,-15.000000 14.000000 16,-15.000000 11.000000 17,-16.000000 14.000000 17,-10.000000 11.000000 3,-3.000000 14.000000-10,-3.000000 11.000000-10,-2.000000 14.000000-9,-1.000000 2.000000-8,3.000000-6.000000-6,3.000000-6.000000-6,4.000000-6.000000-5,4.000000-9.000000-2,6.000000-8.000000 1,7.000000-10.000000 1,6.000000-9.000000 1,4.000000-12.000000-8,4.000000-11.000000-17,3.000000-14.000000-16,3.000000-11.000000-18,6.000000-9.000000-4,9.000000-3.000000 5,10.000000-3.000000 7,10.000000-2.000000 6</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8"/>
    </inkml:context>
    <inkml:brush xml:id="br0">
      <inkml:brushProperty name="width" value="0.0296645853668451" units="cm"/>
      <inkml:brushProperty name="height" value="0.0296645853668451" units="cm"/>
      <inkml:brushProperty name="color" value="#F2385B"/>
      <inkml:brushProperty name="ignorePressure" value="0"/>
    </inkml:brush>
  </inkml:definitions>
  <inkml:trace contextRef="#ctx0" brushRef="#br0">65050.000000 11800.000000 741,'157.000000'-65.000000'1,"-33.000000"23.000000"2 ,-35.000000 22.000000 1,-34.000000 22.000000 2,-21.000000 12.000000 1,-6.000000 3.000000 0,-6.000000 3.000000 0,-6.000000 4.000000-1,-6.000000 2.000000-2,-2.000000 4.000000-5,-3.000000 3.000000-4,-3.000000 3.000000-6,-7.000000 4.000000-2,-9.000000 7.000000 0,-10.000000 6.000000-2,-8.000000 7.000000 0,-9.000000 2.000000 0,-6.000000 1.000000 0,-6.000000-1.000000 1,-6.000000 1.000000 0,-9.000000-1.000000 3,-8.000000 1.000000 7,-10.000000-1.000000 7,-9.000000 1.000000 6,-2.000000-4.000000 2,6.000000-6.000000-3,7.000000-6.000000-4,6.000000-6.000000-3,9.000000-7.000000 3,13.000000-6.000000 7,12.000000-6.000000 9,13.000000-6.000000 7,16.000000-9.000000 5,23.000000-8.000000 2,22.000000-10.000000 2,22.000000-9.000000 2,5.000000-2.000000-5,-8.000000 6.000000-10,-10.000000 7.000000-12,-9.000000 6.000000-11,1.000000 1.000000-7,13.000000-3.000000-3,12.000000-3.000000-2,13.000000-2.000000-3,6.000000-3.000000-1,0.000000 1.000000 1,0.000000-1.000000 0,0.000000 1.000000 0,-4.000000 1.000000 1,-5.000000 3.000000 0,-7.000000 3.000000 1,-5.000000 4.000000 1,-11.000000 4.000000 0,-11.000000 6.000000 1,-14.000000 7.000000 0,-11.000000 6.000000 0,-17.000000 9.000000 2,-18.000000 13.000000 2,-19.000000 12.000000 2,-18.000000 13.000000 1,-17.000000 9.000000 3,-11.000000 6.000000 2,-14.000000 7.000000 2,-11.000000 6.000000 2,-4.000000 1.000000-1,6.000000-3.000000 0,7.000000-3.000000-3,6.000000-2.000000-1,10.000000-11.000000 3,17.000000-15.000000 9,15.000000-15.000000 8,16.000000-16.000000 8,21.000000-16.000000 4,29.000000-16.000000-2,28.000000-15.000000-1,28.000000-15.000000-2,14.000000-7.000000-6,0.000000 3.000000-13,0.000000 3.000000-11,0.000000 4.000000-12,1.000000 1.000000-6,4.000000 0.000000 1,3.000000 0.000000 0,3.000000 0.000000 0,-5.000000 1.000000 0,-12.000000 4.000000 2,-13.000000 3.000000-1,-12.000000 3.000000 2,-16.000000 10.000000-1,-19.000000 20.000000 0,-18.000000 18.000000-1,-19.000000 20.000000-1,-19.000000 13.000000 2,-19.000000 9.000000 6,-18.000000 10.000000 3,-19.000000 10.000000 5,-10.000000 2.000000 3,1.000000-3.000000 0,-1.000000-3.000000 0,1.000000-2.000000 1,5.000000-8.000000 0,14.000000-8.000000 1,11.000000-10.000000 2,14.000000-9.000000 1,11.000000-10.000000 3,14.000000-9.000000 4,11.000000-10.000000 5,14.000000-8.000000 3,3.000000-4.000000 4,-2.000000 3.000000 1,-3.000000 3.000000 1,-3.000000 4.000000 2,13.000000-7.000000 0,32.000000-16.000000 0,31.000000-15.000000 0,32.000000-15.000000-1,16.000000-9.000000-1,4.000000 1.000000-5,3.000000-1.000000-4,3.000000 1.000000-3,-2.000000-3.000000-6,-6.000000-2.000000-6,-6.000000-3.000000-6,-6.000000-3.000000-6,-6.000000-2.000000-3,-2.000000 0.000000-1,-3.000000 0.000000 0,-3.000000 0.000000-1,-6.000000 1.000000-1,-5.000000 4.000000-2,-7.000000 3.000000-1,-5.000000 3.000000-3,-9.000000 1.000000-2,-9.000000 1.000000-2,-10.000000-1.000000-2,-8.000000 1.000000-3,-9.000000-1.000000 1,-6.000000 1.000000 4,-6.000000-1.000000 5,-6.000000 1.000000 4,-4.000000 2.000000 3,1.000000 7.000000 2,-1.000000 6.000000 2,1.000000 7.000000 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08"/>
    </inkml:context>
    <inkml:brush xml:id="br0">
      <inkml:brushProperty name="width" value="0.025091240182519" units="cm"/>
      <inkml:brushProperty name="height" value="0.025091240182519" units="cm"/>
      <inkml:brushProperty name="color" value="#F2385B"/>
      <inkml:brushProperty name="ignorePressure" value="0"/>
    </inkml:brush>
  </inkml:definitions>
  <inkml:trace contextRef="#ctx0" brushRef="#br0">33750.000000 13200.000000 876,'21.000000'48.000000'0,"-5.000000"-3.000000"0 ,-7.000000-3.000000 0,-5.000000-2.000000 0,-6.000000-5.000000 1,-3.000000-2.000000 2,-3.000000-3.000000 1,-2.000000-3.000000 1,-6.000000 7.000000 3,-6.000000 19.000000 1,-6.000000 19.000000 3,-6.000000 19.000000 1,-6.000000 12.000000 1,-2.000000 6.000000 0,-3.000000 7.000000-1,-3.000000 6.000000-1,-2.000000-2.000000-2,0.000000-9.000000-5,0.000000-10.000000-4,0.000000-8.000000-6,1.000000-17.000000-1,4.000000-21.000000 5,3.000000-22.000000 2,3.000000-22.000000 5,3.000000-19.000000-4,3.000000-16.000000-10,3.000000-15.000000-11,4.000000-15.000000-10,2.000000-9.000000-6,4.000000 1.000000-2,3.000000-1.000000-2,3.000000 1.000000-1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09"/>
    </inkml:context>
    <inkml:brush xml:id="br0">
      <inkml:brushProperty name="width" value="0.0426283404231071" units="cm"/>
      <inkml:brushProperty name="height" value="0.0426283404231071" units="cm"/>
      <inkml:brushProperty name="color" value="#F2385B"/>
      <inkml:brushProperty name="ignorePressure" value="0"/>
    </inkml:brush>
  </inkml:definitions>
  <inkml:trace contextRef="#ctx0" brushRef="#br0">64950.000000 13350.000000 516,'-24.000000'100.000000'20,"4.000000"0.000000"-6 ,3.000000 0.000000-5,3.000000 0.000000-5,-1.000000 4.000000-1,-2.000000 10.000000 4,-3.000000 10.000000 5,-3.000000 9.000000 4,-2.000000 1.000000 2,0.000000-6.000000-2,0.000000-6.000000-1,0.000000-6.000000 0,1.000000-7.000000-2,4.000000-6.000000 0,3.000000-6.000000-1,3.000000-6.000000 0,3.000000-10.000000 0,3.000000-12.000000-1,3.000000-13.000000 0,4.000000-12.000000-2,4.000000-10.000000-1,6.000000-6.000000-5,7.000000-6.000000-4,6.000000-6.000000-4,4.000000-9.000000-4,4.000000-8.000000-1,3.000000-10.000000-2,3.000000-9.000000-3,4.000000-7.000000 1,7.000000-3.000000 1,6.000000-3.000000 2,7.000000-2.000000 1,0.000000 0.000000 1,-2.000000 7.000000 1,-3.000000 6.000000 2,-3.000000 7.000000 1,-4.000000 4.000000 0,-3.000000 3.000000 1,-3.000000 3.000000 0,-2.000000 4.000000 1,-6.000000 4.000000 2,-6.000000 6.000000 1,-6.000000 7.000000 3,-6.000000 6.000000 2,-2.000000-4.000000-1,3.000000-11.000000-4,3.000000-14.000000-4,4.000000-11.000000-5,4.000000-15.000000-2,6.000000-16.000000-2,7.000000-15.000000-2,6.000000-15.000000-1,4.000000-12.000000-1,4.000000-6.000000 0,3.000000-6.000000-1,3.000000-6.000000 0,3.000000-4.000000 1,3.000000 1.000000 0,3.000000-1.000000 1,4.000000 1.000000 1,-1.000000 7.000000 4,-3.000000 16.000000 6,-3.000000 15.000000 7,-2.000000 17.000000 5,-6.000000 10.000000 4,-6.000000 6.000000 1,-6.000000 7.000000 0,-6.000000 6.000000 0,-6.000000 6.000000 1,-2.000000 6.000000 0,-3.000000 7.000000-1,-3.000000 6.000000 0,-4.000000 9.000000 0,-3.000000 13.000000 1,-3.000000 12.000000 1,-2.000000 13.000000 2,-5.000000 9.000000-1,-2.000000 6.000000-2,-3.000000 7.000000-2,-3.000000 6.000000-3,-2.000000-4.000000 0,0.000000-11.000000-3,0.000000-14.000000 0,0.000000-11.000000-2,3.000000-18.000000-2,6.000000-22.000000-3,7.000000-22.000000-3,6.000000-21.000000-2,6.000000-15.000000-5,6.000000-6.000000-4,7.000000-6.000000-6,6.000000-6.000000-5,4.000000-6.000000 0,4.000000-2.000000 2,3.000000-3.000000 2,3.000000-3.000000 4,-1.000000 2.000000 3,-2.000000 10.000000 4,-3.000000 10.000000 3,-3.000000 9.000000 5,-2.000000 7.000000 1,0.000000 7.000000 1,0.000000 6.000000 1,0.000000 7.000000 1,-2.000000 10.000000 7,-3.000000 16.000000 14,-3.000000 15.000000 15,-2.000000 17.000000 14,-8.000000 10.000000 3,-8.000000 6.000000-8,-10.000000 7.000000-10,-9.000000 6.000000-9,-5.000000 21.000000-3,0.000000 39.000000 3,0.000000 36.000000 4,0.000000 39.000000 2,-4.000000 14.000000-1,-5.000000-5.000000-4,-7.000000-7.000000-4,-5.000000-5.000000-4,-6.000000-8.000000-2,-3.000000-5.000000 0,-3.000000-7.000000 1,-2.000000-5.000000 0,-8.000000-8.000000-3,-8.000000-5.000000-4,-10.000000-7.000000-7,-9.000000-5.000000-4,-13.000000-3.000000-9,-16.000000 4.000000-11,-15.000000 3.000000-12,-15.000000 3.000000-11,0.000000-11.000000-9,20.000000-25.000000-10,18.000000-25.000000-7,20.000000-25.000000-8</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32:30"/>
    </inkml:context>
    <inkml:brush xml:id="br0">
      <inkml:brushProperty name="width" value="0.033872976899147" units="cm"/>
      <inkml:brushProperty name="height" value="0.033872976899147" units="cm"/>
      <inkml:brushProperty name="color" value="#F2385B"/>
      <inkml:brushProperty name="ignorePressure" value="0"/>
    </inkml:brush>
  </inkml:definitions>
  <inkml:trace contextRef="#ctx0" brushRef="#br0">46800.000000 23300.000000 649,'25.000000'-115.000000'1,"0.000000"23.000000"4 ,0.000000 22.000000 2,0.000000 22.000000 3,-5.000000 19.000000 4,-9.000000 20.000000 5,-10.000000 18.000000 5,-8.000000 20.000000 6,-9.000000 17.000000 0,-6.000000 20.000000-2,-6.000000 18.000000-3,-6.000000 20.000000-3,-4.000000 13.000000-3,1.000000 9.000000-2,-1.000000 10.000000-3,1.000000 10.000000-2,4.000000-11.000000-2,9.000000-27.000000-3,10.000000-28.000000-1,10.000000-28.000000-3,2.000000-1.000000 1,-3.000000 29.000000 3,-3.000000 28.000000 3,-2.000000 28.000000 3,3.000000 10.000000-2,14.000000-5.000000-8,11.000000-7.000000-8,14.000000-5.000000-7,10.000000-9.000000-7,9.000000-9.000000-6,10.000000-10.000000-6,10.000000-8.000000-5,5.000000-15.000000-4,4.000000-19.000000 0,3.000000-18.000000-1,3.000000-19.000000-1,-4.000000-16.000000 2,-8.000000-12.000000 5,-10.000000-13.000000 4,-9.000000-12.000000 4,-9.000000-5.000000 5,-5.000000 3.000000 4,-7.000000 3.000000 4,-5.000000 4.000000 5</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32:31"/>
    </inkml:context>
    <inkml:brush xml:id="br0">
      <inkml:brushProperty name="width" value="0.0289710015058517" units="cm"/>
      <inkml:brushProperty name="height" value="0.0289710015058517" units="cm"/>
      <inkml:brushProperty name="color" value="#F2385B"/>
      <inkml:brushProperty name="ignorePressure" value="0"/>
    </inkml:brush>
  </inkml:definitions>
  <inkml:trace contextRef="#ctx0" brushRef="#br0">48400.000000 23200.000000 759,'-4.000000'-40.000000'-4,"-5.000000"23.000000"-1 ,-7.000000 22.000000 1,-5.000000 22.000000 0,-3.000000 7.000000 1,4.000000-6.000000 2,3.000000-6.000000 1,3.000000-6.000000 2,-2.000000 5.000000 0,-6.000000 20.000000 1,-6.000000 18.000000 0,-6.000000 20.000000-1,-1.000000 2.000000 2,7.000000-12.000000 1,6.000000-13.000000 2,7.000000-12.000000 1,-3.000000 2.000000 2,-8.000000 20.000000 3,-10.000000 18.000000 1,-9.000000 20.000000 3,-2.000000 6.000000-1,6.000000-2.000000 0,7.000000-3.000000-3,6.000000-3.000000 0,4.000000-2.000000-1,4.000000 0.000000 0,3.000000 0.000000 1,3.000000 0.000000 0,3.000000-5.000000 0,3.000000-9.000000-1,3.000000-10.000000 0,4.000000-8.000000-2,7.000000-12.000000-2,13.000000-12.000000-2,12.000000-13.000000-3,13.000000-12.000000-4,10.000000-10.000000-2,10.000000-6.000000-1,10.000000-6.000000-3,9.000000-6.000000-1,4.000000-9.000000-1,1.000000-8.000000-2,-1.000000-10.000000 0,1.000000-9.000000-1,-7.000000-5.000000-4,-12.000000 0.000000-4,-13.000000 0.000000-4,-12.000000 0.000000-6,-12.000000 3.000000-3,-8.000000 6.000000 1,-10.000000 7.000000-2,-9.000000 6.000000 0,-9.000000 1.000000 3,-5.000000-3.000000 5,-7.000000-3.000000 4,-5.000000-2.000000 6</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1"/>
    </inkml:context>
    <inkml:brush xml:id="br0">
      <inkml:brushProperty name="width" value="0.025465065613389" units="cm"/>
      <inkml:brushProperty name="height" value="0.025465065613389" units="cm"/>
      <inkml:brushProperty name="color" value="#F2385B"/>
      <inkml:brushProperty name="ignorePressure" value="0"/>
    </inkml:brush>
  </inkml:definitions>
  <inkml:trace contextRef="#ctx0" brushRef="#br0">48300.000000 24050.000000 863,'0.000000'48.000000'-4,"0.000000"-3.000000"-10 ,0.000000-3.000000-9,0.000000-2.000000-9,-2.000000-1.000000 3,-3.000000 3.000000 16,-3.000000 3.000000 15,-2.000000 4.000000 16,-5.000000 4.000000 7,-2.000000 6.000000 0,-3.000000 7.000000 1,-3.000000 6.000000 0,-4.000000-1.000000-2,-3.000000-5.000000-2,-3.000000-7.000000-1,-2.000000-5.000000-3,-5.000000-4.000000-3,-2.000000 0.000000-3,-3.000000 0.000000-2,-3.000000 0.000000-4,-2.000000-4.000000-4,0.000000-5.000000-7,0.000000-7.000000-5,0.000000-5.000000-6,1.000000-9.000000-4,4.000000-9.000000-3,3.000000-10.000000-3,3.000000-8.000000-2,4.000000-11.000000-2,7.000000-8.000000 1,6.000000-10.000000-1,7.000000-9.000000 1,0.000000-2.000000 3,-2.000000 6.000000 5,-3.000000 7.000000 4,-3.000000 6.000000 6</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32:31"/>
    </inkml:context>
    <inkml:brush xml:id="br0">
      <inkml:brushProperty name="width" value="0.0249655861407518" units="cm"/>
      <inkml:brushProperty name="height" value="0.0249655861407518" units="cm"/>
      <inkml:brushProperty name="color" value="#F2385B"/>
      <inkml:brushProperty name="ignorePressure" value="0"/>
    </inkml:brush>
  </inkml:definitions>
  <inkml:trace contextRef="#ctx0" brushRef="#br0">47250.000000 24600.000000 881,'-2.000000'-47.000000'-1,"-3.000000"6.000000"-1 ,-3.000000 7.000000-2,-2.000000 6.000000-1,-1.000000 1.000000 0,3.000000-3.000000 4,3.000000-3.000000 3,4.000000-2.000000 3,2.000000-1.000000 2,4.000000 3.000000 3,3.000000 3.000000 1,3.000000 4.000000 2,6.000000-3.000000-1,9.000000-5.000000-5,10.000000-7.000000-6,10.000000-5.000000-4,10.000000-1.000000-1,13.000000 6.000000 5,12.000000 7.000000 5,13.000000 6.000000 3,4.000000 7.000000 2,-3.000000 10.000000-2,-3.000000 10.000000-3,-2.000000 9.000000-3,-8.000000 10.000000-1,-8.000000 14.000000 0,-10.000000 11.000000-1,-9.000000 14.000000-1,-9.000000 5.000000 1,-5.000000 1.000000 0,-7.000000-1.000000 2,-5.000000 1.000000 1,-6.000000-4.000000 1,-3.000000-6.000000-2,-3.000000-6.000000 1,-2.000000-6.000000-2,0.000000-7.000000 0,7.000000-6.000000-2,6.000000-6.000000 0,7.000000-6.000000-3,4.000000-9.000000-1,3.000000-8.000000-4,3.000000-10.000000-2,4.000000-9.000000-5,-1.000000-4.000000 0,-3.000000 4.000000 0,-3.000000 3.000000 1,-2.000000 3.000000 0,-3.000000 3.000000 2,1.000000 3.000000 3,-1.000000 3.000000 2,1.000000 4.000000 3,-3.000000 2.000000 5,-2.000000 4.000000 7,-3.000000 3.000000 8,-3.000000 3.000000 6,-2.000000-2.000000-5,0.000000-6.000000-19,0.000000-6.000000-20,0.000000-6.000000-19,-2.000000-6.000000-6,-3.000000-2.000000 8,-3.000000-3.000000 8,-2.000000-3.000000 7</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2"/>
    </inkml:context>
    <inkml:brush xml:id="br0">
      <inkml:brushProperty name="width" value="0.0334942191839218" units="cm"/>
      <inkml:brushProperty name="height" value="0.0334942191839218" units="cm"/>
      <inkml:brushProperty name="color" value="#F2385B"/>
      <inkml:brushProperty name="ignorePressure" value="0"/>
    </inkml:brush>
  </inkml:definitions>
  <inkml:trace contextRef="#ctx0" brushRef="#br0">50150.000000 23500.000000 656,'45.000000'-69.000000'2,"-9.000000"13.000000"3 ,-10.000000 12.000000 2,-8.000000 13.000000 5,-8.000000 16.000000 3,-2.000000 23.000000 7,-3.000000 22.000000 6,-3.000000 22.000000 7,-9.000000 16.000000 0,-11.000000 14.000000-5,-14.000000 11.000000-4,-11.000000 14.000000-4,-9.000000 7.000000-4,-3.000000 3.000000-3,-3.000000 3.000000-1,-2.000000 4.000000-3,0.000000-4.000000-1,7.000000-9.000000-1,6.000000-10.000000-1,7.000000-8.000000 0,5.000000-12.000000-2,7.000000-12.000000-2,6.000000-13.000000-3,7.000000-12.000000-2,-1.000000-1.000000-2,-6.000000 14.000000-5,-6.000000 11.000000-2,-6.000000 14.000000-4,9.000000-28.000000-9,25.000000-65.000000-16,25.000000-65.000000-15,25.000000-66.000000-15,12.000000-32.000000-1,1.000000 4.000000 12,-1.000000 3.000000 14,1.000000 3.000000 12,-3.000000 9.000000 9,-2.000000 16.000000 5,-3.000000 15.000000 5,-3.000000 17.000000 5,-2.000000 10.000000 7,0.000000 6.000000 5,0.000000 7.000000 7,0.000000 6.000000 6,-2.000000 9.000000 5,-3.000000 13.000000 3,-3.000000 12.000000 3,-2.000000 13.000000 2,-5.000000 9.000000 3,-2.000000 6.000000 1,-3.000000 7.000000 2,-3.000000 6.000000 2,-2.000000 7.000000-3,0.000000 10.000000-4,0.000000 10.000000-6,0.000000 9.000000-4,-4.000000 4.000000-5,-5.000000 1.000000-2,-7.000000-1.000000-3,-5.000000 1.000000-2,-3.000000-3.000000-2,4.000000-2.000000-3,3.000000-3.000000-2,3.000000-3.000000-2,1.000000 13.000000-2,1.000000 32.000000 0,-1.000000 31.000000 1,1.000000 32.000000-1,-3.000000 8.000000-2,-2.000000-11.000000-3,-3.000000-14.000000-5,-3.000000-11.000000-3,-2.000000-7.000000-3,0.000000 0.000000 0,0.000000 0.000000 0,0.000000 0.000000-1,-2.000000-5.000000-1,-3.000000-9.000000-2,-3.000000-10.000000 0,-2.000000-8.000000-2,-5.000000-11.000000-1,-2.000000-8.000000 1,-3.000000-10.000000 1,-3.000000-9.000000-1,-4.000000-9.000000 2,-3.000000-5.000000 0,-3.000000-7.000000 0,-2.000000-5.000000 1,-1.000000-9.000000 2,3.000000-9.000000 4,3.000000-10.000000 2,4.000000-8.000000 4,1.000000-11.000000 3,0.000000-8.000000 0,0.000000-10.000000 3,0.000000-9.000000 1,-2.000000-4.000000 0,-3.000000 4.000000 1,-3.000000 3.000000 0,-2.000000 3.000000 1,-1.000000 3.000000 1,3.000000 3.000000 4,3.000000 3.000000 2,4.000000 4.000000 4,2.000000 5.000000 1,4.000000 10.000000 2,3.000000 10.000000 0,3.000000 9.000000 2,4.000000 4.000000 1,7.000000 1.000000 2,6.000000-1.000000 2,7.000000 1.000000 2,7.000000-3.000000 0,9.000000-2.000000-2,10.000000-3.000000-2,10.000000-3.000000-2,11.000000-7.000000-4,17.000000-9.000000-6,15.000000-10.000000-5,16.000000-8.000000-6,1.000000-3.000000-6,-12.000000 7.000000-4,-13.000000 6.000000-6,-12.000000 7.000000-5,-10.000000 4.000000-3,-6.000000 3.000000 1,-6.000000 3.000000-1,-6.000000 4.000000 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32:32"/>
    </inkml:context>
    <inkml:brush xml:id="br0">
      <inkml:brushProperty name="width" value="0.0286595057696104" units="cm"/>
      <inkml:brushProperty name="height" value="0.0286595057696104" units="cm"/>
      <inkml:brushProperty name="color" value="#F2385B"/>
      <inkml:brushProperty name="ignorePressure" value="0"/>
    </inkml:brush>
  </inkml:definitions>
  <inkml:trace contextRef="#ctx0" brushRef="#br0">52250.000000 23550.000000 767,'-94.000000'29.000000'1,"13.000000"10.000000"0 ,12.000000 10.000000 1,13.000000 9.000000 1,6.000000 2.000000 3,0.000000-2.000000 3,0.000000-3.000000 5,0.000000-3.000000 3,4.000000-6.000000 2,10.000000-5.000000-3,10.000000-7.000000-1,9.000000-5.000000-3,4.000000 3.000000-1,1.000000 17.000000 2,-1.000000 15.000000 1,1.000000 16.000000 1,1.000000 2.000000 0,3.000000-8.000000 0,3.000000-10.000000-1,4.000000-9.000000-1,7.000000-7.000000-5,13.000000-3.000000-11,12.000000-3.000000-8,13.000000-2.000000-11,2.000000-8.000000-2,-5.000000-8.000000 4,-7.000000-10.000000 5,-5.000000-9.000000 4,-4.000000-7.000000-4,0.000000-3.000000-12,0.000000-3.000000-13,0.000000-2.000000-13</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2"/>
    </inkml:context>
    <inkml:brush xml:id="br0">
      <inkml:brushProperty name="width" value="0.0228883158415556" units="cm"/>
      <inkml:brushProperty name="height" value="0.0228883158415556" units="cm"/>
      <inkml:brushProperty name="color" value="#F2385B"/>
      <inkml:brushProperty name="ignorePressure" value="0"/>
    </inkml:brush>
  </inkml:definitions>
  <inkml:trace contextRef="#ctx0" brushRef="#br0">53900.000000 24350.000000 961,'-4.000000'46.000000'4,"-5.000000"-5.000000"3 ,-7.000000-7.000000 3,-5.000000-5.000000 2,-3.000000-4.000000-6,4.000000 0.000000-20,3.000000 0.000000-17,3.000000 0.000000-19</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5"/>
    </inkml:context>
    <inkml:brush xml:id="br0">
      <inkml:brushProperty name="width" value="0.0327870734035969" units="cm"/>
      <inkml:brushProperty name="height" value="0.0327870734035969" units="cm"/>
      <inkml:brushProperty name="color" value="#F2385B"/>
      <inkml:brushProperty name="ignorePressure" value="0"/>
    </inkml:brush>
  </inkml:definitions>
  <inkml:trace contextRef="#ctx0" brushRef="#br0">55050.000000 23450.000000 670,'23.000000'54.000000'49,"-3.000000"10.000000"-10 ,-3.000000 10.000000-9,-2.000000 9.000000-10,-6.000000 9.000000-4,-6.000000 9.000000 1,-6.000000 10.000000-1,-6.000000 10.000000 1,-4.000000-4.000000-1,1.000000-16.000000-2,-1.000000-15.000000-1,1.000000-15.000000-1,-1.000000 0.000000-1,1.000000 20.000000 1,-1.000000 18.000000 2,1.000000 20.000000 0,1.000000 2.000000-1,3.000000-12.000000-7,3.000000-13.000000-5,4.000000-12.000000-7,1.000000-13.000000-5,0.000000-12.000000-6,0.000000-13.000000-5,0.000000-12.000000-6,4.000000-23.000000-5,10.000000-30.000000-5,10.000000-32.000000-5,9.000000-30.000000-5,-1.000000-9.000000 3,-8.000000 16.000000 7,-10.000000 15.000000 8,-9.000000 17.000000 8,-4.000000-9.000000 4,4.000000-31.000000 1,3.000000-31.000000 1,3.000000-31.000000 1,1.000000-2.000000 1,1.000000 28.000000 4,-1.000000 28.000000 2,1.000000 29.000000 4,-3.000000 11.000000 1,-2.000000-2.000000 1,-3.000000-3.000000 1,-3.000000-3.000000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5"/>
    </inkml:context>
    <inkml:brush xml:id="br0">
      <inkml:brushProperty name="width" value="0.0327050164341927" units="cm"/>
      <inkml:brushProperty name="height" value="0.0327050164341927" units="cm"/>
      <inkml:brushProperty name="color" value="#F2385B"/>
      <inkml:brushProperty name="ignorePressure" value="0"/>
    </inkml:brush>
  </inkml:definitions>
  <inkml:trace contextRef="#ctx0" brushRef="#br0">55300.000000 23800.000000 672,'23.000000'-135.000000'-46,"-3.000000"32.000000"21 ,-3.000000 31.000000 21,-2.000000 32.000000 22,-1.000000 15.000000 8,3.000000 0.000000-3,3.000000 0.000000-3,4.000000 0.000000-3,2.000000 1.000000-2,4.000000 4.000000-1,3.000000 3.000000 0,3.000000 3.000000-1,1.000000 4.000000 0,1.000000 7.000000 0,-1.000000 6.000000-1,1.000000 7.000000 0,-3.000000 7.000000-3,-2.000000 9.000000-5,-3.000000 10.000000-4,-3.000000 10.000000-5,-4.000000 5.000000-3,-3.000000 4.000000 0,-3.000000 3.000000-1,-2.000000 3.000000 1,-8.000000-1.000000 1,-8.000000-2.000000 2,-10.000000-3.000000 1,-9.000000-3.000000 2,-9.000000-2.000000 1,-5.000000 0.000000 1,-7.000000 0.000000 1,-5.000000 0.000000 0,-6.000000 0.000000 1,-3.000000 0.000000 0,-3.000000 0.000000 2,-2.000000 0.000000 0,-1.000000-4.000000 0,3.000000-5.000000 0,3.000000-7.000000 0,4.000000-5.000000-1,13.000000-12.000000 0,26.000000-16.000000-2,24.000000-15.000000-2,26.000000-15.000000-1,13.000000-4.000000-1,4.000000 9.000000 2,3.000000 10.000000 2,3.000000 10.000000 1,1.000000 4.000000 1,1.000000 0.000000-1,-1.000000 0.000000 2,1.000000 0.000000-1,-6.000000 4.000000 1,-8.000000 10.000000 2,-10.000000 10.000000 0,-9.000000 9.000000 2,-5.000000 9.000000 2,0.000000 9.000000 0,0.000000 10.000000 2,0.000000 10.000000 1,-5.000000 2.000000 0,-9.000000-3.000000 0,-10.000000-3.000000 1,-8.000000-2.000000-1,-11.000000-1.000000 0,-8.000000 3.000000-1,-10.000000 3.000000-1,-9.000000 4.000000-1,-9.000000-3.000000-1,-5.000000-5.000000-1,-7.000000-7.000000-3,-5.000000-5.000000-1,-1.000000-8.000000-2,6.000000-5.000000-3,7.000000-7.000000-1,6.000000-5.000000-3,6.000000-9.000000-2,6.000000-9.000000-3,7.000000-10.000000-2,6.000000-8.000000-2,4.000000-12.000000-4,4.000000-12.000000-5,3.000000-13.000000-4,3.000000-12.000000-5,3.000000-2.000000 0,3.000000 9.000000 1,3.000000 10.000000 3,4.000000 10.000000 2,5.000000-3.000000 1,10.000000-11.000000 0,10.000000-14.000000 1,9.000000-11.000000 1,2.000000-4.000000 0,-2.000000 6.000000 2,-3.000000 7.000000 3,-3.000000 6.000000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4:16:0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33250.000000 11050.000000 999,'118.000000'26.000000'-20,"-11.000000"4.000000"0 ,-14.000000 3.000000 0,-11.000000 3.000000 0,-9.000000-1.000000 0,-3.000000-2.000000-2,-3.000000-3.000000-1,-2.000000-3.000000-1,-8.000000-2.000000 2,-8.000000 0.000000 5,-10.000000 0.000000 5,-9.000000 0.000000 5</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5"/>
    </inkml:context>
    <inkml:brush xml:id="br0">
      <inkml:brushProperty name="width" value="0.031644944101572" units="cm"/>
      <inkml:brushProperty name="height" value="0.031644944101572" units="cm"/>
      <inkml:brushProperty name="color" value="#F2385B"/>
      <inkml:brushProperty name="ignorePressure" value="0"/>
    </inkml:brush>
  </inkml:definitions>
  <inkml:trace contextRef="#ctx0" brushRef="#br0">57350.000000 23400.000000 695,'-97.000000'79.000000'-45,"6.000000"10.000000"27 ,7.000000 10.000000 27,6.000000 9.000000 27,6.000000 4.000000 10,6.000000 1.000000-5,7.000000-1.000000-6,6.000000 1.000000-6,4.000000 2.000000-2,4.000000 7.000000-3,3.000000 6.000000 0,3.000000 7.000000-1,7.000000-7.000000-3,14.000000-19.000000-2,11.000000-18.000000-4,14.000000-19.000000-2,11.000000-16.000000-4,14.000000-12.000000-6,11.000000-13.000000-6,14.000000-12.000000-6,10.000000-16.000000-5,9.000000-19.000000-6,10.000000-18.000000-4,10.000000-19.000000-6,4.000000-13.000000-1,0.000000-6.000000 3,0.000000-6.000000 3,0.000000-6.000000 2,-10.000000 4.000000-1,-18.000000 16.000000-5,-19.000000 15.000000-5,-18.000000 17.000000-5</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6"/>
    </inkml:context>
    <inkml:brush xml:id="br0">
      <inkml:brushProperty name="width" value="0.0322225764393806" units="cm"/>
      <inkml:brushProperty name="height" value="0.0322225764393806" units="cm"/>
      <inkml:brushProperty name="color" value="#F2385B"/>
      <inkml:brushProperty name="ignorePressure" value="0"/>
    </inkml:brush>
  </inkml:definitions>
  <inkml:trace contextRef="#ctx0" brushRef="#br0">59450.000000 23450.000000 682,'21.000000'51.000000'38,"-5.000000"4.000000"-8 ,-7.000000 3.000000-6,-5.000000 3.000000-8,-9.000000 6.000000-2,-9.000000 9.000000 2,-10.000000 10.000000 1,-8.000000 10.000000 1,-4.000000 0.000000 0,3.000000-5.000000-4,3.000000-7.000000-2,4.000000-5.000000-4,4.000000-9.000000-2,6.000000-9.000000 2,7.000000-10.000000 1,6.000000-8.000000 1,1.000000-15.000000-8,-3.000000-19.000000-16,-3.000000-18.000000-18,-2.000000-19.000000-16,2.000000-21.000000-5,9.000000-21.000000 6,10.000000-22.000000 7,10.000000-22.000000 6,4.000000-11.000000 4,0.000000 0.000000 4,0.000000 0.000000 2,0.000000 0.000000 4,0.000000 9.000000 4,0.000000 19.000000 6,0.000000 19.000000 6,0.000000 19.000000 5,0.000000 15.000000 9,0.000000 13.000000 9,0.000000 12.000000 10,0.000000 13.000000 10,1.000000 7.000000 4,4.000000 4.000000-4,3.000000 3.000000-2,3.000000 3.000000-3,3.000000 1.000000-3,3.000000 1.000000-6,3.000000-1.000000-4,4.000000 1.000000-4,-3.000000-1.000000-5,-5.000000 1.000000-1,-7.000000-1.000000-3,-5.000000 1.000000-3,-4.000000 1.000000-4,0.000000 3.000000-10,0.000000 3.000000-8,0.000000 4.000000-8,-4.000000 1.000000-3,-5.000000 0.000000 5,-7.000000 0.000000 5,-5.000000 0.000000 5,-6.000000 0.000000 3,-3.000000 0.000000 2,-3.000000 0.000000 1,-2.000000 0.000000 3,-12.000000 4.000000 1,-19.000000 10.000000 1,-18.000000 10.000000 1,-19.000000 9.000000 0,-13.000000 6.000000 3,-6.000000 3.000000 1,-6.000000 3.000000 2,-6.000000 4.000000 3,2.000000-3.000000 0,14.000000-5.000000 0,11.000000-7.000000 0,14.000000-5.000000 1,10.000000-9.000000-1,9.000000-9.000000 1,10.000000-10.000000 1,10.000000-8.000000 0,10.000000-8.000000-1,13.000000-2.000000-3,12.000000-3.000000-3,13.000000-3.000000-2,12.000000-7.000000-3,13.000000-9.000000-1,12.000000-10.000000-2,13.000000-8.000000 0,9.000000-4.000000-1,6.000000 3.000000 1,7.000000 3.000000-1,6.000000 4.000000 1,-2.000000 2.000000 1,-9.000000 4.000000-1,-10.000000 3.000000 1,-8.000000 3.000000 0,-6.000000 3.000000 2,1.000000 3.000000 4,-1.000000 3.000000 2,1.000000 4.000000 4,-9.000000 4.000000 1,-15.000000 6.000000 1,-15.000000 7.000000 0,-16.000000 6.000000 0,-13.000000 6.000000 2,-9.000000 6.000000 1,-10.000000 7.000000 1,-8.000000 6.000000 2,-12.000000 3.000000 0,-12.000000 0.000000-2,-13.000000 0.000000 0,-12.000000 0.000000-3,-5.000000-2.000000-1,3.000000-3.000000-2,3.000000-3.000000-2,4.000000-2.000000-2,2.000000-8.000000-4,4.000000-8.000000-2,3.000000-10.000000-4,3.000000-9.000000-3,7.000000-9.000000-4,14.000000-5.000000-3,11.000000-7.000000-5,14.000000-5.000000-3,7.000000-11.000000-5,3.000000-11.000000-7,3.000000-14.000000-7,4.000000-11.000000-7,4.000000-1.000000 0,6.000000 13.000000 8,7.000000 12.000000 6,6.000000 13.000000 7</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7"/>
    </inkml:context>
    <inkml:brush xml:id="br0">
      <inkml:brushProperty name="width" value="0.0343277119100094" units="cm"/>
      <inkml:brushProperty name="height" value="0.0343277119100094" units="cm"/>
      <inkml:brushProperty name="color" value="#F2385B"/>
      <inkml:brushProperty name="ignorePressure" value="0"/>
    </inkml:brush>
  </inkml:definitions>
  <inkml:trace contextRef="#ctx0" brushRef="#br0">61050.000000 23300.000000 640,'42.000000'75.000000'9,"-16.000000"0.000000"-2 ,-15.000000 0.000000 0,-15.000000 0.000000-1,-11.000000 0.000000 4,-2.000000 0.000000 7,-3.000000 0.000000 8,-3.000000 0.000000 7,-2.000000 1.000000 0,0.000000 4.000000-9,0.000000 3.000000-8,0.000000 3.000000-8,3.000000-2.000000-4,6.000000-6.000000 0,7.000000-6.000000 1,6.000000-6.000000 0,1.000000-7.000000-3,-3.000000-6.000000-9,-3.000000-6.000000-9,-2.000000-6.000000-8,0.000000-23.000000-7,7.000000-36.000000-5,6.000000-39.000000-5,7.000000-36.000000-6,2.000000-25.000000 3,1.000000-8.000000 10,-1.000000-10.000000 9,1.000000-9.000000 11,1.000000 1.000000 6,3.000000 13.000000 2,3.000000 12.000000 2,4.000000 13.000000 2,-1.000000 12.000000 1,-3.000000 13.000000 1,-3.000000 12.000000 0,-2.000000 13.000000 0,-1.000000 10.000000 5,3.000000 10.000000 10,3.000000 10.000000 8,4.000000 9.000000 9,2.000000 6.000000 4,4.000000 3.000000-1,3.000000 3.000000-1,3.000000 4.000000-1,1.000000-1.000000-2,1.000000-3.000000-1,-1.000000-3.000000-1,1.000000-2.000000 0,2.000000 0.000000-4,7.000000 7.000000-3,6.000000 6.000000-3,7.000000 7.000000-5,0.000000 5.000000-2,-2.000000 7.000000-2,-3.000000 6.000000-1,-3.000000 7.000000-3,-6.000000 10.000000-1,-5.000000 16.000000-3,-7.000000 15.000000-2,-5.000000 17.000000-2,-12.000000 7.000000-2,-16.000000 0.000000 0,-15.000000 0.000000-2,-15.000000 0.000000 0,-15.000000 0.000000 1,-12.000000 0.000000 4,-13.000000 0.000000 3,-12.000000 0.000000 5,-10.000000-2.000000 1,-6.000000-3.000000 3,-6.000000-3.000000 0,-6.000000-2.000000 1,-2.000000-9.000000 1,3.000000-12.000000-1,3.000000-13.000000-2,4.000000-12.000000-1,7.000000-10.000000 0,13.000000-6.000000 0,12.000000-6.000000-1,13.000000-6.000000 1,9.000000-9.000000-10,6.000000-8.000000-16,7.000000-10.000000-16,6.000000-9.000000-17,7.000000-10.000000-5,10.000000-9.000000 7,10.000000-10.000000 8,9.000000-8.000000 7,6.000000-1.000000 3,3.000000 9.000000-1,3.000000 10.000000 0,4.000000 10.000000-2</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7"/>
    </inkml:context>
    <inkml:brush xml:id="br0">
      <inkml:brushProperty name="width" value="0.0253671742975712" units="cm"/>
      <inkml:brushProperty name="height" value="0.0253671742975712" units="cm"/>
      <inkml:brushProperty name="color" value="#F2385B"/>
      <inkml:brushProperty name="ignorePressure" value="0"/>
    </inkml:brush>
  </inkml:definitions>
  <inkml:trace contextRef="#ctx0" brushRef="#br0">62800.000000 24400.000000 867,'-47.000000'-4.000000'92,"6.000000"-5.000000"-51 ,7.000000-7.000000-53,6.000000-5.000000-51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8"/>
    </inkml:context>
    <inkml:brush xml:id="br0">
      <inkml:brushProperty name="width" value="0.0311831627041101" units="cm"/>
      <inkml:brushProperty name="height" value="0.0311831627041101" units="cm"/>
      <inkml:brushProperty name="color" value="#F2385B"/>
      <inkml:brushProperty name="ignorePressure" value="0"/>
    </inkml:brush>
  </inkml:definitions>
  <inkml:trace contextRef="#ctx0" brushRef="#br0">65950.000000 22500.000000 705,'0.000000'76.000000'48,"0.000000"4.000000"-4 ,0.000000 3.000000-7,0.000000 3.000000-5,-5.000000 7.000000-4,-9.000000 14.000000-5,-10.000000 11.000000-5,-8.000000 14.000000-3,-3.000000-3.000000-4,7.000000-15.000000-1,6.000000-15.000000-2,7.000000-16.000000-2,-1.000000-4.000000 0,-6.000000 10.000000-2,-6.000000 10.000000-1,-6.000000 9.000000-2,-1.000000 1.000000-1,7.000000-6.000000-1,6.000000-6.000000-2,7.000000-6.000000-2,5.000000-20.000000-5,7.000000-30.000000-8,6.000000-32.000000-9,7.000000-30.000000-8,4.000000-31.000000-2,3.000000-28.000000 2,3.000000-28.000000 4,4.000000-27.000000 2,4.000000-15.000000 5,6.000000 0.000000 4,7.000000 0.000000 5,6.000000 0.000000 5,1.000000 4.000000 4,-3.000000 10.000000 5,-3.000000 10.000000 4,-2.000000 9.000000 5,-5.000000 13.000000 3,-2.000000 20.000000 2,-3.000000 18.000000 1,-3.000000 20.000000 2,-1.000000 13.000000 2,4.000000 9.000000 3,3.000000 10.000000 2,3.000000 10.000000 4,-1.000000 4.000000 0,-2.000000 0.000000-3,-3.000000 0.000000-1,-3.000000 0.000000-3,1.000000 4.000000-5,6.000000 10.000000-6,7.000000 10.000000-6,6.000000 9.000000-8,-2.000000 6.000000-3,-9.000000 3.000000 0,-10.000000 3.000000-1,-8.000000 4.000000 0,-8.000000-1.000000-1,-2.000000-3.000000-2,-3.000000-3.000000 0,-3.000000-2.000000-2,-7.000000-1.000000 1,-9.000000 3.000000 3,-10.000000 3.000000 2,-8.000000 4.000000 2,-9.000000 1.000000 2,-6.000000 0.000000 2,-6.000000 0.000000 3,-6.000000 0.000000 2,-2.000000-2.000000 1,3.000000-3.000000 3,3.000000-3.000000 3,4.000000-2.000000 1,5.000000-5.000000 1,10.000000-2.000000-1,10.000000-3.000000-2,9.000000-3.000000-1,15.000000-2.000000-2,22.000000 0.000000-1,22.000000 0.000000-2,23.000000 0.000000-2,6.000000 0.000000-1,-5.000000 0.000000-2,-7.000000 0.000000-2,-5.000000 0.000000 0,-6.000000 0.000000-2,-3.000000 0.000000 0,-3.000000 0.000000 1,-2.000000 0.000000-1,-6.000000 0.000000 0,-6.000000 0.000000 2,-6.000000 0.000000 1,-6.000000 0.000000 0,-9.000000 0.000000 2,-8.000000 0.000000 3,-10.000000 0.000000 3,-9.000000 0.000000 3,-12.000000 3.000000 1,-11.000000 6.000000 0,-14.000000 7.000000-1,-11.000000 6.000000 0,-9.000000-1.000000-1,-3.000000-5.000000-2,-3.000000-7.000000-3,-2.000000-5.000000-2,0.000000-6.000000-3,7.000000-3.000000-4,6.000000-3.000000-6,7.000000-2.000000-3,8.000000-9.000000-5,14.000000-12.000000-2,11.000000-13.000000-4,14.000000-12.000000-2,7.000000-7.000000-2,3.000000 1.000000 1,3.000000-1.000000 0,4.000000 1.000000 1,2.000000 1.000000 1,4.000000 3.000000 3,3.000000 3.000000 3,3.000000 4.000000 3</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8"/>
    </inkml:context>
    <inkml:brush xml:id="br0">
      <inkml:brushProperty name="width" value="0.0315723828971386" units="cm"/>
      <inkml:brushProperty name="height" value="0.0315723828971386" units="cm"/>
      <inkml:brushProperty name="color" value="#F2385B"/>
      <inkml:brushProperty name="ignorePressure" value="0"/>
    </inkml:brush>
  </inkml:definitions>
  <inkml:trace contextRef="#ctx0" brushRef="#br0">66950.000000 23100.000000 696,'95.000000'-93.000000'5,"-9.000000"17.000000"9 ,-10.000000 15.000000 10,-8.000000 16.000000 9,-6.000000 10.000000 0,1.000000 7.000000-10,-1.000000 6.000000-9,1.000000 7.000000-9,-3.000000 4.000000-3,-2.000000 3.000000 4,-3.000000 3.000000 3,-3.000000 4.000000 5,-4.000000 1.000000 1,-3.000000 0.000000-1,-3.000000 0.000000 0,-2.000000 0.000000 0,-3.000000 3.000000-5,1.000000 6.000000-6,-1.000000 7.000000-7,1.000000 6.000000-6,-6.000000 4.000000-3,-8.000000 4.000000 2,-10.000000 3.000000 3,-9.000000 3.000000 3,-9.000000 1.000000 1,-5.000000 1.000000 1,-7.000000-1.000000 2,-5.000000 1.000000 1,-14.000000 8.000000 0,-18.000000 20.000000 0,-19.000000 18.000000-1,-18.000000 20.000000 0,-9.000000 6.000000 0,4.000000-2.000000 2,3.000000-3.000000 0,3.000000-3.000000 2,3.000000-4.000000 1,3.000000-3.000000 1,3.000000-3.000000 0,4.000000-2.000000 2,7.000000-8.000000 1,13.000000-8.000000 1,12.000000-10.000000 0,13.000000-9.000000 1,10.000000-7.000000 1,10.000000-3.000000-2,10.000000-3.000000 1,9.000000-2.000000-1,9.000000-6.000000-2,9.000000-6.000000-2,10.000000-6.000000-4,10.000000-6.000000-2,13.000000-9.000000-4,19.000000-8.000000-4,19.000000-10.000000-6,19.000000-9.000000-3,5.000000-9.000000-4,-5.000000-5.000000-2,-7.000000-7.000000 0,-5.000000-5.000000-2,-9.000000-3.000000-3,-9.000000 4.000000-3,-10.000000 3.000000-4,-8.000000 3.000000-3,-12.000000 3.000000 0,-12.000000 3.000000 6,-13.000000 3.000000 4,-12.000000 4.000000 7,-7.000000 2.000000 3,1.000000 4.000000 5,-1.000000 3.000000 2,1.000000 3.000000 5</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8"/>
    </inkml:context>
    <inkml:brush xml:id="br0">
      <inkml:brushProperty name="width" value="0.0249838661402464" units="cm"/>
      <inkml:brushProperty name="height" value="0.0249838661402464" units="cm"/>
      <inkml:brushProperty name="color" value="#F2385B"/>
      <inkml:brushProperty name="ignorePressure" value="0"/>
    </inkml:brush>
  </inkml:definitions>
  <inkml:trace contextRef="#ctx0" brushRef="#br0">67600.000000 23900.000000 880,'6.000000'-46.000000'22,"13.000000"10.000000"-4 ,12.000000 10.000000-5,13.000000 9.000000-3,10.000000 6.000000-1,10.000000 3.000000 1,10.000000 3.000000 2,9.000000 4.000000 1,6.000000-3.000000-2,3.000000-5.000000-10,3.000000-7.000000-7,4.000000-5.000000-9,-7.000000-4.000000-8,-16.000000 0.000000-10,-15.000000 0.000000-8,-15.000000 0.000000-9</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2:38"/>
    </inkml:context>
    <inkml:brush xml:id="br0">
      <inkml:brushProperty name="width" value="0.0283218268305063" units="cm"/>
      <inkml:brushProperty name="height" value="0.0283218268305063" units="cm"/>
      <inkml:brushProperty name="color" value="#F2385B"/>
      <inkml:brushProperty name="ignorePressure" value="0"/>
    </inkml:brush>
  </inkml:definitions>
  <inkml:trace contextRef="#ctx0" brushRef="#br0">70500.000000 22450.000000 776,'43.000000'145.000000'3,"-11.000000"-9.000000"3 ,-14.000000-10.000000 5,-11.000000-8.000000 5,-12.000000-4.000000 3,-9.000000 3.000000 3,-10.000000 3.000000 3,-8.000000 4.000000 3,-12.000000-4.000000-1,-12.000000-9.000000-3,-13.000000-10.000000-4,-12.000000-8.000000-5,-10.000000-9.000000-8,-6.000000-6.000000-13,-6.000000-6.000000-15,-6.000000-6.000000-14,4.000000-9.000000-8,16.000000-8.000000-3,15.000000-10.000000-3,17.000000-9.000000-3</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4:01"/>
    </inkml:context>
    <inkml:brush xml:id="br0">
      <inkml:brushProperty name="width" value="0.0373951829969883" units="cm"/>
      <inkml:brushProperty name="height" value="0.0373951829969883" units="cm"/>
      <inkml:brushProperty name="color" value="#F2385B"/>
      <inkml:brushProperty name="ignorePressure" value="0"/>
    </inkml:brush>
  </inkml:definitions>
  <inkml:trace contextRef="#ctx0" brushRef="#br0">56100.000000 33200.000000 588,'-24.000000'-47.000000'1,"4.000000"6.000000"2 ,3.000000 7.000000 2,3.000000 6.000000 3,3.000000 13.000000 4,3.000000 23.000000 6,3.000000 22.000000 8,4.000000 22.000000 5,1.000000 5.000000 2,0.000000-8.000000-6,0.000000-10.000000-6,0.000000-9.000000-4,0.000000 7.000000-3,0.000000 26.000000 2,0.000000 24.000000 2,0.000000 26.000000 1,-2.000000 22.000000 1,-3.000000 23.000000-1,-3.000000 22.000000-1,-2.000000 22.000000-1,-3.000000-2.000000-1,1.000000-25.000000-2,-1.000000-25.000000-2,1.000000-25.000000-1,1.000000-22.000000-3,3.000000-19.000000-2,3.000000-18.000000-5,4.000000-19.000000-2,-1.000000-4.000000-2,-3.000000 14.000000 0,-3.000000 11.000000 0,-2.000000 14.000000 1,-1.000000 3.000000-5,3.000000-2.000000-8,3.000000-3.000000-8,4.000000-3.000000-8,2.000000-15.000000-2,4.000000-24.000000 4,3.000000-26.000000 4,3.000000-24.000000 3,3.000000-23.000000-1,3.000000-18.000000-8,3.000000-19.000000-8,4.000000-18.000000-8,-3.000000-12.000000 0,-5.000000-3.000000 6,-7.000000-3.000000 8,-5.000000-2.000000 7,-4.000000 6.000000 5,0.000000 20.000000 5,0.000000 18.000000 4,0.000000 20.000000 5</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4:01"/>
    </inkml:context>
    <inkml:brush xml:id="br0">
      <inkml:brushProperty name="width" value="0.034249022603035" units="cm"/>
      <inkml:brushProperty name="height" value="0.034249022603035" units="cm"/>
      <inkml:brushProperty name="color" value="#F2385B"/>
      <inkml:brushProperty name="ignorePressure" value="0"/>
    </inkml:brush>
  </inkml:definitions>
  <inkml:trace contextRef="#ctx0" brushRef="#br0">55650.000000 33350.000000 642,'118.000000'0.000000'-49,"-11.000000"0.000000"22 ,-14.000000 0.000000 23,-11.000000 0.000000 22,-6.000000 1.000000 10,4.000000 4.000000-4,3.000000 3.000000-4,3.000000 3.000000-4,-5.000000 4.000000-3,-12.000000 7.000000-2,-13.000000 6.000000-3,-12.000000 7.000000-2,-10.000000 4.000000-2,-6.000000 3.000000 1,-6.000000 3.000000-1,-6.000000 4.000000 1,-9.000000 4.000000 0,-8.000000 6.000000 0,-10.000000 7.000000 1,-9.000000 6.000000 1,-13.000000 3.000000 0,-16.000000 0.000000-1,-15.000000 0.000000 1,-15.000000 0.000000-2,-7.000000-2.000000 1,3.000000-3.000000-1,3.000000-3.000000 0,4.000000-2.000000 0,4.000000-8.000000 0,6.000000-8.000000-2,7.000000-10.000000 0,6.000000-9.000000-2,6.000000-7.000000 1,6.000000-3.000000-2,7.000000-3.000000 0,6.000000-2.000000 0,12.000000-11.000000-1,19.000000-15.000000-2,19.000000-15.000000-1,19.000000-16.000000-1,10.000000-5.000000 0,4.000000 6.000000 1,3.000000 7.000000 0,3.000000 6.000000 2,4.000000 6.000000 0,7.000000 6.000000 2,6.000000 7.000000 1,7.000000 6.000000 2,2.000000 4.000000 0,1.000000 4.000000 1,-1.000000 3.000000 1,1.000000 3.000000 1,-9.000000 3.000000 0,-15.000000 3.000000-1,-15.000000 3.000000-1,-16.000000 4.000000-1,-7.000000 7.000000 2,4.000000 13.000000 4,3.000000 12.000000 4,3.000000 13.000000 4,-7.000000 9.000000 1,-15.000000 6.000000-3,-15.000000 7.000000-4,-16.000000 6.000000-2,-15.000000 3.000000-2,-11.000000 0.000000 0,-14.000000 0.000000-1,-11.000000 0.000000 0,-9.000000-4.000000 0,-3.000000-5.000000 0,-3.000000-7.000000 0,-2.000000-5.000000 0,0.000000-12.000000 0,7.000000-16.000000-1,6.000000-15.000000 0,7.000000-15.000000-1,5.000000-12.000000-1,7.000000-6.000000 1,6.000000-6.000000 0,7.000000-6.000000 1,4.000000-13.000000-9,3.000000-19.000000-15,3.000000-18.000000-17,4.000000-19.000000-14,5.000000-8.000000-8,10.000000 3.000000 4,10.000000 3.000000 3,9.000000 4.000000 3,6.000000 5.000000 5,3.000000 10.000000 6,3.000000 10.000000 7,4.000000 9.000000 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09"/>
    </inkml:context>
    <inkml:brush xml:id="br0">
      <inkml:brushProperty name="width" value="0.0249279998242855" units="cm"/>
      <inkml:brushProperty name="height" value="0.0249279998242855" units="cm"/>
      <inkml:brushProperty name="color" value="#F2385B"/>
      <inkml:brushProperty name="ignorePressure" value="0"/>
    </inkml:brush>
  </inkml:definitions>
  <inkml:trace contextRef="#ctx0" brushRef="#br0">35150.000000 12150.000000 882,'71.000000'0.000000'1,"-5.000000"0.000000"3 ,-7.000000 0.000000 3,-5.000000 0.000000 3,-1.000000 0.000000 2,6.000000 0.000000 2,7.000000 0.000000 3,6.000000 0.000000 2,-1.000000 0.000000-2,-5.000000 0.000000-6,-7.000000 0.000000-5,-5.000000 0.000000-7,-6.000000 0.000000-5,-3.000000 0.000000-2,-3.000000 0.000000-4,-2.000000 0.000000-3</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4:02"/>
    </inkml:context>
    <inkml:brush xml:id="br0">
      <inkml:brushProperty name="width" value="0.0323738381266594" units="cm"/>
      <inkml:brushProperty name="height" value="0.0323738381266594" units="cm"/>
      <inkml:brushProperty name="color" value="#F2385B"/>
      <inkml:brushProperty name="ignorePressure" value="0"/>
    </inkml:brush>
  </inkml:definitions>
  <inkml:trace contextRef="#ctx0" brushRef="#br0">57800.000000 33550.000000 679,'-24.000000'145.000000'19,"4.000000"-9.000000"3 ,3.000000-10.000000 3,3.000000-8.000000 1,3.000000-6.000000 2,3.000000 1.000000 0,3.000000-1.000000-2,4.000000 1.000000 0,1.000000-4.000000-1,0.000000-6.000000-3,0.000000-6.000000-1,0.000000-6.000000-2,0.000000-6.000000-4,0.000000-2.000000-4,0.000000-3.000000-5,0.000000-3.000000-4,-2.000000-20.000000-15,-3.000000-33.000000-24,-3.000000-35.000000-24,-2.000000-34.000000-24,-3.000000-15.000000-2,1.000000 7.000000 20,-1.000000 6.000000 18,1.000000 7.000000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4:02"/>
    </inkml:context>
    <inkml:brush xml:id="br0">
      <inkml:brushProperty name="width" value="0.0309918988496065" units="cm"/>
      <inkml:brushProperty name="height" value="0.0309918988496065" units="cm"/>
      <inkml:brushProperty name="color" value="#F2385B"/>
      <inkml:brushProperty name="ignorePressure" value="0"/>
    </inkml:brush>
  </inkml:definitions>
  <inkml:trace contextRef="#ctx0" brushRef="#br0">57650.000000 33300.000000 709,'76.000000'-19.000000'-47,"4.000000"13.000000"18 ,3.000000 12.000000 18,3.000000 13.000000 18,1.000000 13.000000 9,1.000000 17.000000-1,-1.000000 15.000000-1,1.000000 16.000000-1,-3.000000 9.000000-2,-2.000000 3.000000-1,-3.000000 3.000000-1,-3.000000 4.000000-3,-9.000000-6.000000 0,-11.000000-11.000000-1,-14.000000-14.000000 0,-11.000000-11.000000 0,-11.000000-11.000000 0,-5.000000-5.000000-1,-7.000000-7.000000 0,-5.000000-5.000000 0,-9.000000 3.000000 2,-9.000000 17.000000 1,-10.000000 15.000000 4,-8.000000 16.000000 2,-12.000000 7.000000 1,-12.000000 1.000000 3,-13.000000-1.000000 0,-12.000000 1.000000 1,-10.000000-3.000000 1,-6.000000-2.000000-2,-6.000000-3.000000-1,-6.000000-3.000000-1,1.000000-10.000000-1,9.000000-16.000000 1,10.000000-15.000000 0,10.000000-15.000000 0,8.000000-11.000000-6,10.000000-2.000000-12,10.000000-3.000000-14,9.000000-3.000000-13,7.000000-6.000000-7,7.000000-5.000000 0,6.000000-7.000000 0,7.000000-5.000000 0,4.000000-4.000000 0,3.000000 0.000000 0,3.000000 0.000000-1,4.000000 0.000000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4:02"/>
    </inkml:context>
    <inkml:brush xml:id="br0">
      <inkml:brushProperty name="width" value="0.0308112986385822" units="cm"/>
      <inkml:brushProperty name="height" value="0.0308112986385822" units="cm"/>
      <inkml:brushProperty name="color" value="#F2385B"/>
      <inkml:brushProperty name="ignorePressure" value="0"/>
    </inkml:brush>
  </inkml:definitions>
  <inkml:trace contextRef="#ctx0" brushRef="#br0">60400.000000 33200.000000 714,'45.000000'171.000000'-2,"-9.000000"-5.000000"-2 ,-10.000000-7.000000-3,-8.000000-5.000000-4,-14.000000-3.000000 5,-15.000000 4.000000 12,-15.000000 3.000000 10,-16.000000 3.000000 12,-12.000000-2.000000 6,-5.000000-6.000000 2,-7.000000-6.000000 2,-5.000000-6.000000 2,-4.000000-9.000000-3,0.000000-8.000000-5,0.000000-10.000000-6,0.000000-9.000000-6,4.000000-13.000000-18,10.000000-16.000000-28,10.000000-15.000000-29,9.000000-15.000000-28</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4:09"/>
    </inkml:context>
    <inkml:brush xml:id="br0">
      <inkml:brushProperty name="width" value="0.0369994007050991" units="cm"/>
      <inkml:brushProperty name="height" value="0.0369994007050991" units="cm"/>
      <inkml:brushProperty name="color" value="#F2385B"/>
      <inkml:brushProperty name="ignorePressure" value="0"/>
    </inkml:brush>
  </inkml:definitions>
  <inkml:trace contextRef="#ctx0" brushRef="#br0">53650.000000 32900.000000 594,'-5.000000'-86.000000'-37,"-9.000000"28.000000"27 ,-10.000000 28.000000 26,-8.000000 29.000000 27,-8.000000 21.000000 10,-2.000000 16.000000-8,-3.000000 15.000000-8,-3.000000 17.000000-8,2.000000 2.000000-6,10.000000-9.000000-4,10.000000-10.000000-5,9.000000-8.000000-4,1.000000 10.000000-1,-6.000000 31.000000 3,-6.000000 32.000000 2,-6.000000 31.000000 3,-2.000000 17.000000 1,3.000000 3.000000-1,3.000000 3.000000 0,4.000000 4.000000-1,2.000000-4.000000-1,4.000000-9.000000-3,3.000000-10.000000-3,3.000000-8.000000-3,15.000000-11.000000-4,29.000000-8.000000-8,28.000000-10.000000-7,28.000000-9.000000-7,10.000000-15.000000-1,-5.000000-18.000000 4,-7.000000-19.000000 3,-5.000000-18.000000 5,-8.000000-12.000000-9,-5.000000-3.000000-19,-7.000000-3.000000-21,-5.000000-2.000000-19</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7"/>
    </inkml:context>
    <inkml:brush xml:id="br0">
      <inkml:brushProperty name="width" value="0.0297829154878855" units="cm"/>
      <inkml:brushProperty name="height" value="0.0297829154878855" units="cm"/>
      <inkml:brushProperty name="color" value="#F2385B"/>
      <inkml:brushProperty name="ignorePressure" value="0"/>
    </inkml:brush>
  </inkml:definitions>
  <inkml:trace contextRef="#ctx0" brushRef="#br0">71300.000000 26400.000000 738,'140.000000'-90.000000'43,"-18.000000"23.000000"-12 ,-19.000000 22.000000-12,-18.000000 22.000000-12,-10.000000 12.000000-6,0.000000 3.000000 2,0.000000 3.000000 2,0.000000 4.000000 0,-2.000000 7.000000 1,-3.000000 13.000000-4,-3.000000 12.000000-1,-2.000000 13.000000-4,-9.000000 7.000000 1,-12.000000 4.000000 1,-13.000000 3.000000 2,-12.000000 3.000000 2,-13.000000 4.000000 2,-12.000000 7.000000 2,-13.000000 6.000000 3,-12.000000 7.000000 2,-9.000000 0.000000 1,-2.000000-2.000000-1,-3.000000-3.000000-1,-3.000000-3.000000-1,-1.000000-6.000000 0,4.000000-5.000000-1,3.000000-7.000000 1,3.000000-5.000000 0,3.000000-9.000000-1,3.000000-9.000000-2,3.000000-10.000000-3,4.000000-8.000000-3,1.000000-11.000000-4,0.000000-8.000000-8,0.000000-10.000000-7,0.000000-9.000000-9,1.000000-16.000000-4,4.000000-22.000000-3,3.000000-22.000000-3,3.000000-21.000000-2,3.000000-12.000000-1,3.000000 1.000000 2,3.000000-1.000000 3,4.000000 1.000000 3,4.000000 4.000000 3,6.000000 9.000000 7,7.000000 10.000000 6,6.000000 10.000000 7,3.000000 8.000000 3,0.000000 10.000000 2,0.000000 10.000000 1,0.000000 9.000000 1,0.000000 6.000000 2,0.000000 3.000000 1,0.000000 3.000000 2,0.000000 4.000000 2,0.000000 10.000000 5,0.000000 19.000000 6,0.000000 19.000000 8,0.000000 19.000000 6,-4.000000 5.000000 1,-5.000000-5.000000-5,-7.000000-7.000000-6,-5.000000-5.000000-5,-9.000000 3.000000-2,-9.000000 17.000000 0,-10.000000 15.000000 1,-8.000000 16.000000 0,-8.000000 7.000000-1,-2.000000 1.000000-2,-3.000000-1.000000-3,-3.000000 1.000000-3,-2.000000-4.000000-2,0.000000-6.000000-1,0.000000-6.000000-3,0.000000-6.000000-2,3.000000-12.000000 0,6.000000-15.000000 0,7.000000-15.000000 1,6.000000-16.000000 1,-1.000000-15.000000-6,-5.000000-11.000000-12,-7.000000-14.000000-11,-5.000000-11.000000-12,0.000000-6.000000-2,10.000000 4.000000 9,10.000000 3.000000 8,9.000000 3.000000 8</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7"/>
    </inkml:context>
    <inkml:brush xml:id="br0">
      <inkml:brushProperty name="width" value="0.0289919488132" units="cm"/>
      <inkml:brushProperty name="height" value="0.0289919488132" units="cm"/>
      <inkml:brushProperty name="color" value="#F2385B"/>
      <inkml:brushProperty name="ignorePressure" value="0"/>
    </inkml:brush>
  </inkml:definitions>
  <inkml:trace contextRef="#ctx0" brushRef="#br0">71100.000000 25900.000000 758,'0.000000'96.000000'2,"0.000000"-5.000000"5 ,0.000000-7.000000 3,0.000000-5.000000 4,-2.000000-1.000000 3,-3.000000 6.000000 1,-3.000000 7.000000 2,-2.000000 6.000000 0,-6.000000 1.000000 0,-6.000000-3.000000 1,-6.000000-3.000000-1,-6.000000-2.000000 0,-2.000000-3.000000-3,3.000000 1.000000-5,3.000000-1.000000-4,4.000000 1.000000-6,1.000000-3.000000-2,0.000000-2.000000 2,0.000000-3.000000 1,0.000000-3.000000 1,4.000000-4.000000-1,10.000000-3.000000-2,10.000000-3.000000-2,9.000000-2.000000-2,9.000000-8.000000-2,9.000000-8.000000 2,10.000000-10.000000 0,10.000000-9.000000 1,7.000000-7.000000 1,6.000000-3.000000 0,7.000000-3.000000 1,6.000000-2.000000 0,-4.000000-5.000000 0,-11.000000-2.000000 0,-14.000000-3.000000-1,-11.000000-3.000000 0,5.000000-4.000000-2,26.000000-3.000000-4,24.000000-3.000000-2,26.000000-2.000000-4,7.000000-6.000000-1,-9.000000-6.000000-2,-10.000000-6.000000-1,-8.000000-6.000000 0,-12.000000-1.000000-1,-12.000000 7.000000 0,-13.000000 6.000000 2,-12.000000 7.000000-1,-5.000000-3.000000 1,3.000000-8.000000 0,3.000000-10.000000 0,4.000000-9.000000-1,-3.000000-2.000000 0,-5.000000 6.000000-4,-7.000000 7.000000-3,-5.000000 6.000000-3</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7"/>
    </inkml:context>
    <inkml:brush xml:id="br0">
      <inkml:brushProperty name="width" value="0.0278349090367556" units="cm"/>
      <inkml:brushProperty name="height" value="0.0278349090367556" units="cm"/>
      <inkml:brushProperty name="color" value="#F2385B"/>
      <inkml:brushProperty name="ignorePressure" value="0"/>
    </inkml:brush>
  </inkml:definitions>
  <inkml:trace contextRef="#ctx0" brushRef="#br0">73300.000000 25250.000000 790,'-47.000000'29.000000'-63,"6.000000"10.000000"25 ,7.000000 10.000000 26,6.000000 9.000000 25,4.000000 4.000000 12,4.000000 1.000000-1,3.000000-1.000000-1,3.000000 1.000000-1,1.000000 2.000000 0,1.000000 7.000000 2,-1.000000 6.000000 1,1.000000 7.000000 2,1.000000 4.000000 0,3.000000 3.000000-4,3.000000 3.000000-3,4.000000 4.000000-4,1.000000 1.000000-2,0.000000 0.000000-5,0.000000 0.000000-3,0.000000 0.000000-3,0.000000-5.000000-4,0.000000-9.000000-1,0.000000-10.000000-1,0.000000-8.000000-2,4.000000-23.000000-7,10.000000-34.000000-12,10.000000-35.000000-14,9.000000-33.000000-12,1.000000-15.000000-3,-6.000000 6.000000 6,-6.000000 7.000000 7,-6.000000 6.000000 6</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8"/>
    </inkml:context>
    <inkml:brush xml:id="br0">
      <inkml:brushProperty name="width" value="0.0244397725909948" units="cm"/>
      <inkml:brushProperty name="height" value="0.0244397725909948" units="cm"/>
      <inkml:brushProperty name="color" value="#F2385B"/>
      <inkml:brushProperty name="ignorePressure" value="0"/>
    </inkml:brush>
  </inkml:definitions>
  <inkml:trace contextRef="#ctx0" brushRef="#br0">73750.000000 24750.000000 900,'68.000000'3.000000'4,"-11.000000"6.000000"0 ,-14.000000 7.000000 1,-11.000000 6.000000 1,-9.000000 7.000000-1,-3.000000 10.000000 0,-3.000000 10.000000 0,-2.000000 9.000000-1,-5.000000 1.000000-2,-2.000000-6.000000-3,-3.000000-6.000000-3,-3.000000-6.000000-3,-4.000000-6.000000-2,-3.000000-2.000000 1,-3.000000-3.000000-1,-2.000000-3.000000 0,-6.000000-2.000000 1,-6.000000 0.000000 2,-6.000000 0.000000 2,-6.000000 0.000000 1,-4.000000 1.000000 1,1.000000 4.000000-3,-1.000000 3.000000-2,1.000000 3.000000-2,2.000000-2.000000 0,7.000000-6.000000 1,6.000000-6.000000 2,7.000000-6.000000 1,10.000000-4.000000 1,16.000000 1.000000-1,15.000000-1.000000 0,17.000000 1.000000 0,3.000000-3.000000-1,-5.000000-2.000000 2,-7.000000-3.000000 1,-5.000000-3.000000 2,-6.000000-1.000000-1,-3.000000 4.000000 1,-3.000000 3.000000 0,-2.000000 3.000000-1,-3.000000 3.000000 4,1.000000 3.000000 5,-1.000000 3.000000 6,1.000000 4.000000 6,-7.000000 4.000000 1,-12.000000 6.000000-4,-13.000000 7.000000-2,-12.000000 6.000000-5,-5.000000 1.000000 0,3.000000-3.000000-1,3.000000-3.000000 0,4.000000-2.000000 0,7.000000-6.000000-4,13.000000-6.000000-6,12.000000-6.000000-8,13.000000-6.000000-6,6.000000-4.000000-4,0.000000 1.000000 2,0.000000-1.000000 0,0.000000 1.000000 2,-4.000000 1.000000 0,-5.000000 3.000000 1,-7.000000 3.000000 0,-5.000000 4.000000 1,-15.000000 5.000000 1,-22.000000 10.000000 1,-22.000000 10.000000 1,-21.000000 9.000000 2,-14.000000 6.000000 0,-2.000000 3.000000 3,-3.000000 3.000000 1,-3.000000 4.000000 3,-2.000000-1.000000 0,0.000000-3.000000 1,0.000000-3.000000-1,0.000000-2.000000 1,4.000000-5.000000 2,10.000000-2.000000 5,10.000000-3.000000 5,9.000000-3.000000 6,10.000000-4.000000 2,14.000000-3.000000 2,11.000000-3.000000 1,14.000000-2.000000 2,10.000000-8.000000-1,9.000000-8.000000-1,10.000000-10.000000-2,10.000000-9.000000-2,13.000000-9.000000-3,19.000000-5.000000-2,19.000000-7.000000-3,19.000000-5.000000-3,7.000000-6.000000-1,-3.000000-3.000000-1,-3.000000-3.000000 1,-2.000000-2.000000 0,3.000000-3.000000-2,14.000000 1.000000-5,11.000000-1.000000-5,14.000000 1.000000-4,-3.000000-1.000000 0,-15.000000 1.000000 8,-15.000000-1.000000 6,-16.000000 1.000000 6,-13.000000 2.000000 4,-9.000000 7.000000-2,-10.000000 6.000000-2,-8.000000 7.000000 0,-18.000000 2.000000-4,-25.000000 1.000000-6,-25.000000-1.000000-5,-25.000000 1.000000-6,-16.000000-3.000000-7,-6.000000-2.000000-10,-6.000000-3.000000-9,-6.000000-3.000000-9,4.000000-1.000000 0,16.000000 4.000000 9,15.000000 3.000000 9,17.000000 3.000000 9</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8"/>
    </inkml:context>
    <inkml:brush xml:id="br0">
      <inkml:brushProperty name="width" value="0.0294972136616707" units="cm"/>
      <inkml:brushProperty name="height" value="0.0294972136616707" units="cm"/>
      <inkml:brushProperty name="color" value="#F2385B"/>
      <inkml:brushProperty name="ignorePressure" value="0"/>
    </inkml:brush>
  </inkml:definitions>
  <inkml:trace contextRef="#ctx0" brushRef="#br0">73550.000000 26650.000000 745,'0.000000'145.000000'43,"0.000000"-9.000000"-6 ,0.000000-10.000000-6,0.000000-8.000000-7,0.000000-3.000000-3,0.000000 7.000000-1,0.000000 6.000000 0,0.000000 7.000000 0,-2.000000 0.000000-3,-3.000000-2.000000-5,-3.000000-3.000000-5,-2.000000-3.000000-4,-3.000000-6.000000-4,1.000000-5.000000-2,-1.000000-7.000000 0,1.000000-5.000000-2,1.000000-12.000000-2,3.000000-16.000000-4,3.000000-15.000000-5,4.000000-15.000000-4,-1.000000-17.000000-4,-3.000000-15.000000-3,-3.000000-15.000000-5,-2.000000-16.000000-3,-1.000000-19.000000-1,3.000000-22.000000 2,3.000000-22.000000 2,4.000000-21.000000 1,1.000000-7.000000 3,0.000000 9.000000 5,0.000000 10.000000 4,0.000000 10.000000 5,0.000000 7.000000 4,0.000000 6.000000 2,0.000000 7.000000 2,0.000000 6.000000 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8"/>
    </inkml:context>
    <inkml:brush xml:id="br0">
      <inkml:brushProperty name="width" value="0.0266029741615057" units="cm"/>
      <inkml:brushProperty name="height" value="0.0266029741615057" units="cm"/>
      <inkml:brushProperty name="color" value="#F2385B"/>
      <inkml:brushProperty name="ignorePressure" value="0"/>
    </inkml:brush>
  </inkml:definitions>
  <inkml:trace contextRef="#ctx0" brushRef="#br0">73450.000000 27400.000000 826,'20.000000'-63.000000'-40,"-9.000000"26.000000"20 ,-10.000000 24.000000 19,-8.000000 26.000000 20,-9.000000 16.000000 9,-6.000000 10.000000-1,-6.000000 10.000000-1,-6.000000 9.000000-1,-7.000000 4.000000-2,-6.000000 1.000000-3,-6.000000-1.000000-3,-6.000000 1.000000-3,-6.000000 1.000000-3,-2.000000 3.000000-4,-3.000000 3.000000-2,-3.000000 4.000000-4,2.000000-4.000000-1,10.000000-9.000000 2,10.000000-10.000000 2,9.000000-8.000000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0"/>
    </inkml:context>
    <inkml:brush xml:id="br0">
      <inkml:brushProperty name="width" value="0.0347053520381451" units="cm"/>
      <inkml:brushProperty name="height" value="0.0347053520381451" units="cm"/>
      <inkml:brushProperty name="color" value="#F2385B"/>
      <inkml:brushProperty name="ignorePressure" value="0"/>
    </inkml:brush>
  </inkml:definitions>
  <inkml:trace contextRef="#ctx0" brushRef="#br0">35750.000000 11300.000000 633,'23.000000'54.000000'1,"-3.000000"10.000000"0 ,-3.000000 10.000000 1,-2.000000 9.000000 0,-5.000000 15.000000 3,-2.000000 22.000000 3,-3.000000 22.000000 4,-3.000000 23.000000 3,-2.000000 19.000000 2,0.000000 19.000000 2,0.000000 19.000000 2,0.000000 19.000000 1,0.000000 10.000000 0,0.000000 4.000000-3,0.000000 3.000000-1,0.000000 3.000000-3,0.000000-22.000000-3,0.000000-47.000000-2,0.000000-47.000000-2,0.000000-46.000000-3,-2.000000-6.000000-1,-3.000000 39.000000 3,-3.000000 36.000000 1,-2.000000 39.000000 2,-1.000000 0.000000 2,3.000000-33.000000 0,3.000000-35.000000 1,4.000000-34.000000 0,-1.000000-35.000000 0,-3.000000-34.000000 0,-3.000000-35.000000-1,-2.000000-33.000000-2,-6.000000-36.000000-4,-6.000000-33.000000-12,-6.000000-35.000000-9,-6.000000-34.000000-12,-4.000000-26.000000-5,1.000000-15.000000-4,-1.000000-15.000000-1,1.000000-16.000000-4,2.000000 9.000000 1,7.000000 34.000000 4,6.000000 35.000000 3,7.000000 35.000000 4,2.000000 27.000000 5,1.000000 22.000000 6,-1.000000 22.000000 6,1.000000 23.000000 6,-1.000000 8.000000 2,1.000000-3.000000-1,-1.000000-3.000000-1,1.000000-2.000000-1,-3.000000 2.000000 0,-2.000000 9.000000 2,-3.000000 10.000000 3,-3.000000 10.000000 3,1.000000 8.000000 2,6.000000 10.000000 4,7.000000 10.000000 4,6.000000 9.000000 3,3.000000 2.000000 3,0.000000-2.000000 0,0.000000-3.000000 0,0.000000-3.000000 0,3.000000-6.000000-1,6.000000-5.000000-3,7.000000-7.000000-2,6.000000-5.000000-3,9.000000-14.000000-2,13.000000-18.000000 0,12.000000-19.000000 0,13.000000-18.000000 0,9.000000-12.000000-1,6.000000-3.000000-3,7.000000-3.000000-1,6.000000-2.000000-2,4.000000 3.000000-2,4.000000 14.000000 1,3.000000 11.000000 0,3.000000 14.000000 0,-1.000000 7.000000 0,-2.000000 3.000000 2,-3.000000 3.000000 1,-3.000000 4.000000 1,-2.000000 1.000000 1,0.000000 0.000000-1,0.000000 0.000000 0,0.000000 0.000000 0,-7.000000 1.000000-1,-11.000000 4.000000 1,-14.000000 3.000000-1,-11.000000 3.000000 1,-11.000000 6.000000 0,-5.000000 9.000000 2,-7.000000 10.000000 2,-5.000000 10.000000 2,-11.000000 13.000000 1,-11.000000 19.000000 0,-14.000000 19.000000 1,-11.000000 19.000000 0,-14.000000 12.000000 0,-11.000000 6.000000-2,-14.000000 7.000000-2,-11.000000 6.000000-1,-7.000000-1.000000-1,0.000000-5.000000 0,0.000000-7.000000 1,0.000000-5.000000 1,1.000000-11.000000-3,4.000000-11.000000-6,3.000000-14.000000-4,3.000000-11.000000-6,4.000000-15.000000-4,7.000000-16.000000-1,6.000000-15.000000-1,7.000000-15.000000-1,5.000000-23.000000-3,7.000000-28.000000-6,6.000000-28.000000-4,7.000000-27.000000-6,7.000000-12.000000 0,9.000000 6.000000 7,10.000000 7.000000 6,10.000000 6.000000 5,7.000000 12.000000 6,6.000000 19.000000 7,7.000000 19.000000 5,6.000000 19.000000 5,3.000000 13.000000 3,0.000000 10.000000-1,0.000000 10.000000-1,0.000000 9.000000-1,1.000000 12.000000 5,4.000000 16.000000 10,3.000000 15.000000 11,3.000000 17.000000 11,1.000000 8.000000 4,1.000000 4.000000-3,-1.000000 3.000000-2,1.000000 3.000000-4,-1.000000-2.000000-2,1.000000-6.000000-4,-1.000000-6.000000-3,1.000000-6.000000-3,-3.000000-9.000000-10,-2.000000-8.000000-14,-3.000000-10.000000-14,-3.000000-9.000000-15,-4.000000-9.000000-5,-3.000000-5.000000 5,-3.000000-7.000000 4,-2.000000-5.000000 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9"/>
    </inkml:context>
    <inkml:brush xml:id="br0">
      <inkml:brushProperty name="width" value="0.0247092992067337" units="cm"/>
      <inkml:brushProperty name="height" value="0.0247092992067337" units="cm"/>
      <inkml:brushProperty name="color" value="#F2385B"/>
      <inkml:brushProperty name="ignorePressure" value="0"/>
    </inkml:brush>
  </inkml:definitions>
  <inkml:trace contextRef="#ctx0" brushRef="#br0">73750.000000 27700.000000 890,'71.000000'25.000000'-4,"-5.000000"0.000000"-7 ,-7.000000 0.000000-8,-5.000000 0.000000-8,-4.000000 3.000000 8,0.000000 6.000000 24,0.000000 7.000000 24,0.000000 6.000000 23,1.000000 1.000000 2,4.000000-3.000000-19,3.000000-3.000000-20,3.000000-2.000000-21,-2.000000-6.000000-14,-6.000000-6.000000-11,-6.000000-6.000000-11,-6.000000-6.000000-11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9"/>
    </inkml:context>
    <inkml:brush xml:id="br0">
      <inkml:brushProperty name="width" value="0.0300072655081749" units="cm"/>
      <inkml:brushProperty name="height" value="0.0300072655081749" units="cm"/>
      <inkml:brushProperty name="color" value="#F2385B"/>
      <inkml:brushProperty name="ignorePressure" value="0"/>
    </inkml:brush>
  </inkml:definitions>
  <inkml:trace contextRef="#ctx0" brushRef="#br0">75600.000000 26600.000000 733,'-69.000000'143.000000'-53,"13.000000"-11.000000"11 ,12.000000-14.000000 13,13.000000-11.000000 11,9.000000-15.000000 11,6.000000-16.000000 12,7.000000-15.000000 10,6.000000-15.000000 12,-4.000000 4.000000 6,-11.000000 25.000000 3,-14.000000 25.000000 3,-11.000000 25.000000 3,-4.000000 3.000000-2,6.000000-19.000000-8,7.000000-18.000000-9,6.000000-19.000000-7,1.000000-4.000000-5,-3.000000 14.000000-2,-3.000000 11.000000-3,-2.000000 14.000000-2,0.000000-4.000000-3,7.000000-19.000000-2,6.000000-18.000000-4,7.000000-19.000000-3,4.000000-19.000000-3,3.000000-19.000000-5,3.000000-18.000000-3,4.000000-19.000000-3,5.000000-24.000000-5,10.000000-28.000000-4,10.000000-28.000000-3,9.000000-27.000000-4,6.000000-17.000000 0,3.000000-3.000000 8,3.000000-3.000000 5,4.000000-2.000000 7,-3.000000 10.000000 4,-5.000000 25.000000 4,-7.000000 25.000000 2,-5.000000 25.000000 4,-6.000000 15.000000 1,-3.000000 7.000000 1,-3.000000 6.000000 1,-2.000000 7.000000 0,-1.000000-4.000000 0,3.000000-12.000000 1,3.000000-13.000000-1,4.000000-12.000000 1,1.000000 1.000000 3,0.000000 16.000000 6,0.000000 15.000000 6,0.000000 17.000000 5,0.000000 10.000000 5,0.000000 6.000000 2,0.000000 7.000000 3,0.000000 6.000000 2,1.000000 7.000000 0,4.000000 10.000000-2,3.000000 10.000000-1,3.000000 9.000000-2,1.000000 15.000000-1,1.000000 22.000000-4,-1.000000 22.000000-1,1.000000 23.000000-4,-4.000000 8.000000 0,-6.000000-3.000000-2,-6.000000-3.000000-1,-6.000000-2.000000 0,-6.000000-11.000000-3,-2.000000-15.000000-4,-3.000000-15.000000-6,-3.000000-16.000000-3,-2.000000 1.000000-5,0.000000 19.000000-2,0.000000 19.000000-2,0.000000 19.000000-3,0.000000 5.000000-3,0.000000-5.000000-2,0.000000-7.000000-4,0.000000-5.000000-2,0.000000-12.000000-3,0.000000-16.000000-2,0.000000-15.000000-5,0.000000-15.000000-2,-5.000000-17.000000 1,-9.000000-15.000000 3,-10.000000-15.000000 5,-8.000000-16.000000 4</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4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75050.000000 27900.000000 999,'76.000000'-22.000000'-47,"4.000000"6.000000"15 ,3.000000 7.000000 16,3.000000 6.000000 15,4.000000 6.000000 8,7.000000 6.000000-2,6.000000 7.000000-1,7.000000 6.000000-1,-9.000000 1.000000-6,-21.000000-3.000000-8,-22.000000-3.000000-9,-22.000000-2.000000-10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75250.000000 30150.000000 999,'-21.000000'96.000000'-4,"10.000000"-5.000000"-10 ,10.000000-7.000000-9,9.000000-5.000000-9,6.000000-4.000000 3,3.000000 0.000000 16,3.000000 0.000000 16,4.000000 0.000000 16,1.000000-2.000000 5,0.000000-3.000000-6,0.000000-3.000000-5,0.000000-2.000000-5,-2.000000-19.000000-9,-3.000000-30.000000-13,-3.000000-32.000000-12,-2.000000-30.000000-12,-6.000000-12.000000-2,-6.000000 9.000000 9,-6.000000 10.000000 9,-6.000000 10.000000 9</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0"/>
    </inkml:context>
    <inkml:brush xml:id="br0">
      <inkml:brushProperty name="width" value="0.0243386868387461" units="cm"/>
      <inkml:brushProperty name="height" value="0.0243386868387461" units="cm"/>
      <inkml:brushProperty name="color" value="#F2385B"/>
      <inkml:brushProperty name="ignorePressure" value="0"/>
    </inkml:brush>
  </inkml:definitions>
  <inkml:trace contextRef="#ctx0" brushRef="#br0">75400.000000 30600.000000 903,'-46.000000'-136.000000'-36,"10.000000"28.000000"12 ,10.000000 28.000000 13,9.000000 29.000000 14,7.000000 16.000000 8,7.000000 7.000000 5,6.000000 6.000000 4,7.000000 7.000000 5,8.000000 2.000000-2,14.000000 1.000000-8,11.000000-1.000000-7,14.000000 1.000000-9,8.000000 2.000000-3,7.000000 7.000000 1,6.000000 6.000000 2,7.000000 7.000000 1,4.000000 4.000000 1,3.000000 3.000000 2,3.000000 3.000000 0,4.000000 4.000000 2,-4.000000 1.000000 0,-9.000000 0.000000 0,-10.000000 0.000000 1,-8.000000 0.000000 0,-8.000000 3.000000 0,-2.000000 6.000000-1,-3.000000 7.000000-1,-3.000000 6.000000-1,-10.000000-1.000000-1,-16.000000-5.000000-1,-15.000000-7.000000-1,-15.000000-5.000000 0,-20.000000-3.000000-1,-21.000000 4.000000 0,-22.000000 3.000000-2,-22.000000 3.000000 0,-15.000000 1.000000-1,-5.000000 1.000000-2,-7.000000-1.000000-3,-5.000000 1.000000-2,0.000000-4.000000 0,10.000000-6.000000 0,10.000000-6.000000 1,9.000000-6.000000 0,7.000000-2.000000 1,7.000000 3.000000 0,6.000000 3.000000 1,7.000000 4.000000-1,18.000000-3.000000 1,31.000000-5.000000 2,32.000000-7.000000 3,31.000000-5.000000 0,20.000000-6.000000 3,9.000000-3.000000-1,10.000000-3.000000 1,10.000000-2.000000 1,0.000000-1.000000 0,-5.000000 3.000000 0,-7.000000 3.000000-1,-5.000000 4.000000 0,-11.000000 1.000000-1,-11.000000 0.000000-2,-14.000000 0.000000-2,-11.000000 0.000000-2,-1.000000-4.000000-2,13.000000-5.000000-2,12.000000-7.000000-3,13.000000-5.000000-1,1.000000-4.000000-2,-9.000000 0.000000 1,-10.000000 0.000000 1,-8.000000 0.000000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0"/>
    </inkml:context>
    <inkml:brush xml:id="br0">
      <inkml:brushProperty name="width" value="0.0301612075418234" units="cm"/>
      <inkml:brushProperty name="height" value="0.0301612075418234" units="cm"/>
      <inkml:brushProperty name="color" value="#F2385B"/>
      <inkml:brushProperty name="ignorePressure" value="0"/>
    </inkml:brush>
  </inkml:definitions>
  <inkml:trace contextRef="#ctx0" brushRef="#br0">75800.000000 29750.000000 729,'23.000000'150.000000'8,"-3.000000"0.000000"8 ,-3.000000 0.000000 6,-2.000000 0.000000 7,-5.000000 1.000000 1,-2.000000 4.000000-2,-3.000000 3.000000-3,-3.000000 3.000000-3,-2.000000-2.000000-2,0.000000-6.000000-1,0.000000-6.000000 0,0.000000-6.000000-1,0.000000-12.000000-5,0.000000-15.000000-11,0.000000-15.000000-11,0.000000-16.000000-11,0.000000-15.000000-7,0.000000-11.000000-5,0.000000-14.000000-3,0.000000-11.000000-5</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1"/>
    </inkml:context>
    <inkml:brush xml:id="br0">
      <inkml:brushProperty name="width" value="0.0239239577203989" units="cm"/>
      <inkml:brushProperty name="height" value="0.0239239577203989" units="cm"/>
      <inkml:brushProperty name="color" value="#F2385B"/>
      <inkml:brushProperty name="ignorePressure" value="0"/>
    </inkml:brush>
  </inkml:definitions>
  <inkml:trace contextRef="#ctx0" brushRef="#br0">77500.000000 29850.000000 919,'23.000000'70.000000'-37,"-3.000000"-9.000000"3 ,-3.000000-10.000000 5,-2.000000-8.000000 4,-5.000000-4.000000 6,-2.000000 3.000000 7,-3.000000 3.000000 7,-3.000000 4.000000 7,-4.000000 1.000000 1,-3.000000 0.000000-3,-3.000000 0.000000-4,-2.000000 0.000000-4,-3.000000-2.000000-1,1.000000-3.000000 1,-1.000000-3.000000 2,1.000000-2.000000 1,-4.000000-5.000000 1,-6.000000-2.000000 1,-6.000000-3.000000 1,-6.000000-3.000000 1,-2.000000-4.000000 1,3.000000-3.000000 0,3.000000-3.000000 0,4.000000-2.000000-1,4.000000 0.000000 3,6.000000 7.000000 4,7.000000 6.000000 5,6.000000 7.000000 4,3.000000 5.000000 4,0.000000 7.000000 1,0.000000 6.000000 1,0.000000 7.000000 1,0.000000 4.000000 1,0.000000 3.000000 2,0.000000 3.000000 0,0.000000 4.000000 1,0.000000-3.000000-1,0.000000-5.000000-6,0.000000-7.000000-5,0.000000-5.000000-4,3.000000-11.000000-6,6.000000-11.000000-3,7.000000-14.000000-6,6.000000-11.000000-3,4.000000-18.000000-5,4.000000-22.000000-6,3.000000-22.000000-6,3.000000-21.000000-6,-2.000000-7.000000-2,-6.000000 9.000000 2,-6.000000 10.000000 1,-6.000000 10.000000 2</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1"/>
    </inkml:context>
    <inkml:brush xml:id="br0">
      <inkml:brushProperty name="width" value="0.0233323331922293" units="cm"/>
      <inkml:brushProperty name="height" value="0.0233323331922293" units="cm"/>
      <inkml:brushProperty name="color" value="#F2385B"/>
      <inkml:brushProperty name="ignorePressure" value="0"/>
    </inkml:brush>
  </inkml:definitions>
  <inkml:trace contextRef="#ctx0" brushRef="#br0">78300.000000 29450.000000 942,'0.000000'54.000000'-43,"0.000000"10.000000"20 ,0.000000 10.000000 20,0.000000 9.000000 20,-2.000000 2.000000 8,-3.000000-2.000000-4,-3.000000-3.000000-5,-2.000000-3.000000-4,-3.000000-7.000000-2,1.000000-9.000000-1,-1.000000-10.000000 0,1.000000-8.000000-2,2.000000-17.000000-7,7.000000-21.000000-14,6.000000-22.000000-15,7.000000-22.000000-15,2.000000-8.000000-3,1.000000 6.000000 8,-1.000000 7.000000 8,1.000000 6.000000 8</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1"/>
    </inkml:context>
    <inkml:brush xml:id="br0">
      <inkml:brushProperty name="width" value="0.0269283223897219" units="cm"/>
      <inkml:brushProperty name="height" value="0.0269283223897219" units="cm"/>
      <inkml:brushProperty name="color" value="#F2385B"/>
      <inkml:brushProperty name="ignorePressure" value="0"/>
    </inkml:brush>
  </inkml:definitions>
  <inkml:trace contextRef="#ctx0" brushRef="#br0">78850.000000 29550.000000 816,'159.000000'-66.000000'-28,"-31.000000"19.000000"17 ,-31.000000 19.000000 18,-31.000000 19.000000 16,-20.000000 12.000000 9,-5.000000 6.000000-1,-7.000000 7.000000-1,-5.000000 6.000000 0,-8.000000 7.000000-5,-5.000000 10.000000-5,-7.000000 10.000000-6,-5.000000 9.000000-5,-3.000000 2.000000-8,4.000000-2.000000-5,3.000000-3.000000-7,3.000000-3.000000-6,1.000000-6.000000-4,1.000000-5.000000-3,-1.000000-7.000000-2,1.000000-5.000000-2,4.000000-9.000000-2,9.000000-9.000000 0,10.000000-10.000000-1,10.000000-8.000000-1,4.000000-8.000000 2,0.000000-2.000000 5,0.000000-3.000000 5,0.000000-3.000000 5,-4.000000-1.000000 4,-5.000000 4.000000 3,-7.000000 3.000000 1,-5.000000 3.000000 4</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1"/>
    </inkml:context>
    <inkml:brush xml:id="br0">
      <inkml:brushProperty name="width" value="0.0252647995948792" units="cm"/>
      <inkml:brushProperty name="height" value="0.0252647995948792" units="cm"/>
      <inkml:brushProperty name="color" value="#F2385B"/>
      <inkml:brushProperty name="ignorePressure" value="0"/>
    </inkml:brush>
  </inkml:definitions>
  <inkml:trace contextRef="#ctx0" brushRef="#br0">78800.000000 30650.000000 870,'-46.000000'6.000000'3,"10.000000"13.000000"5 ,10.000000 12.000000 6,9.000000 13.000000 5,6.000000 9.000000 2,3.000000 6.000000-3,3.000000 7.000000-4,4.000000 6.000000-2,1.000000 4.000000-3,0.000000 4.000000-3,0.000000 3.000000-2,0.000000 3.000000-2,1.000000-1.000000-5,4.000000-2.000000-6,3.000000-3.000000-5,3.000000-3.000000-6,-1.000000-7.000000-4,-2.000000-9.000000-3,-3.000000-10.000000-2,-3.000000-8.000000-4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16:10"/>
    </inkml:context>
    <inkml:brush xml:id="br0">
      <inkml:brushProperty name="width" value="0.0255437884479761" units="cm"/>
      <inkml:brushProperty name="height" value="0.0255437884479761" units="cm"/>
      <inkml:brushProperty name="color" value="#F2385B"/>
      <inkml:brushProperty name="ignorePressure" value="0"/>
    </inkml:brush>
  </inkml:definitions>
  <inkml:trace contextRef="#ctx0" brushRef="#br0">38600.000000 12300.000000 861,'93.000000'-24.000000'-56,"-11.000000"4.000000"28 ,-14.000000 3.000000 28,-11.000000 3.000000 27,-6.000000 1.000000 11,4.000000 1.000000-4,3.000000-1.000000-4,3.000000 1.000000-5,-1.000000-1.000000-4,-2.000000 1.000000-3,-3.000000-1.000000-4,-3.000000 1.000000-3,-4.000000-3.000000-7,-3.000000-2.000000-9,-3.000000-3.000000-11,-2.000000-3.000000-10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2"/>
    </inkml:context>
    <inkml:brush xml:id="br0">
      <inkml:brushProperty name="width" value="0.0257435627281666" units="cm"/>
      <inkml:brushProperty name="height" value="0.0257435627281666" units="cm"/>
      <inkml:brushProperty name="color" value="#F2385B"/>
      <inkml:brushProperty name="ignorePressure" value="0"/>
    </inkml:brush>
  </inkml:definitions>
  <inkml:trace contextRef="#ctx0" brushRef="#br0">78250.000000 30700.000000 854,'-41.000000'21.000000'-25,"19.000000"-5.000000"9 ,19.000000-7.000000 8,19.000000-5.000000 9,12.000000-4.000000 4,6.000000 0.000000 0,7.000000 0.000000 0,6.000000 0.000000-1,4.000000 0.000000 0,4.000000 0.000000-4,3.000000 0.000000-2,3.000000 0.000000-3,4.000000 0.000000-1,7.000000 0.000000 0,6.000000 0.000000 2,7.000000 0.000000 0,-1.000000 1.000000 1,-6.000000 4.000000 1,-6.000000 3.000000 1,-6.000000 3.000000 2,-4.000000-2.000000 0,1.000000-6.000000 2,-1.000000-6.000000 2,1.000000-6.000000 1,-4.000000-4.000000 1,-6.000000 1.000000 1,-6.000000-1.000000 1,-6.000000 1.000000 0,-6.000000-1.000000 0,-2.000000 1.000000-1,-3.000000-1.000000-3,-3.000000 1.000000-1,-7.000000 5.000000 0,-9.000000 14.000000 2,-10.000000 11.000000 1,-8.000000 14.000000 2,-9.000000 8.000000 0,-6.000000 7.000000-2,-6.000000 6.000000 0,-6.000000 7.000000-2,-6.000000 4.000000 0,-2.000000 3.000000 1,-3.000000 3.000000 2,-3.000000 4.000000 1,-4.000000 1.000000 1,-3.000000 0.000000-2,-3.000000 0.000000-1,-2.000000 0.000000-1,-5.000000 0.000000-1,-2.000000 0.000000-1,-3.000000 0.000000-1,-3.000000 0.000000-1,-1.000000-4.000000-1,4.000000-5.000000 0,3.000000-7.000000-2,3.000000-5.000000-1,1.000000-6.000000-1,1.000000-3.000000-2,-1.000000-3.000000-3,1.000000-2.000000-1,1.000000-6.000000-3,3.000000-6.000000-3,3.000000-6.000000-2,4.000000-6.000000-3,4.000000-6.000000-3,6.000000-2.000000 0,7.000000-3.000000-2,6.000000-3.000000-2,6.000000-6.000000 1,6.000000-5.000000 0,7.000000-7.000000 3,6.000000-5.000000 0,3.000000-4.000000 4,0.000000 0.000000 3,0.000000 0.000000 5,0.000000 0.000000 5</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3"/>
    </inkml:context>
    <inkml:brush xml:id="br0">
      <inkml:brushProperty name="width" value="0.0265427008271217" units="cm"/>
      <inkml:brushProperty name="height" value="0.0265427008271217" units="cm"/>
      <inkml:brushProperty name="color" value="#F2385B"/>
      <inkml:brushProperty name="ignorePressure" value="0"/>
    </inkml:brush>
  </inkml:definitions>
  <inkml:trace contextRef="#ctx0" brushRef="#br0">78400.000000 31050.000000 828,'-21.000000'96.000000'-40,"10.000000"-5.000000"21 ,10.000000-7.000000 23,9.000000-5.000000 23,7.000000-8.000000 8,7.000000-5.000000-5,6.000000-7.000000-4,7.000000-5.000000-4,8.000000-4.000000-4,14.000000 0.000000-3,11.000000 0.000000-1,14.000000 0.000000-3,7.000000-4.000000-2,3.000000-5.000000-3,3.000000-7.000000-1,4.000000-5.000000-2,-3.000000-6.000000-1,-5.000000-3.000000-1,-7.000000-3.000000 0,-5.000000-2.000000 0,-11.000000-5.000000-2,-11.000000-2.000000-5,-14.000000-3.000000-5,-11.000000-3.000000-5,-1.000000-1.000000-4,13.000000 4.000000-5,12.000000 3.000000-3,13.000000 3.000000-4,-2.000000 1.000000-2,-16.000000 1.000000 1,-15.000000-1.000000-1,-15.000000 1.000000 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80450.000000 29950.000000 999,'29.000000'-46.000000'-2,"10.000000"10.000000"-7 ,10.000000 10.000000-4,9.000000 9.000000-7,9.000000 7.000000-1,9.000000 7.000000 1,10.000000 6.000000 1,10.000000 7.000000 1,2.000000 5.000000 3,-3.000000 7.000000 4,-3.000000 6.000000 4,-2.000000 7.000000 3,-11.000000-1.000000 3,-15.000000-6.000000 0,-15.000000-6.000000-1,-16.000000-6.000000 2,-7.000000-2.000000-3,4.000000 3.000000-3,3.000000 3.000000-4,3.000000 4.000000-4</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3"/>
    </inkml:context>
    <inkml:brush xml:id="br0">
      <inkml:brushProperty name="width" value="0.0229590479284525" units="cm"/>
      <inkml:brushProperty name="height" value="0.0229590479284525" units="cm"/>
      <inkml:brushProperty name="color" value="#F2385B"/>
      <inkml:brushProperty name="ignorePressure" value="0"/>
    </inkml:brush>
  </inkml:definitions>
  <inkml:trace contextRef="#ctx0" brushRef="#br0">81350.000000 29600.000000 958,'-72.000000'164.000000'-62,"6.000000"-22.000000"24 ,7.000000-22.000000 24,6.000000-21.000000 23,3.000000-14.000000 13,0.000000-2.000000-1,0.000000-3.000000 1,0.000000-3.000000 0,1.000000-2.000000-2,4.000000 0.000000-4,3.000000 0.000000-3,3.000000 0.000000-4,1.000000-2.000000-8,1.000000-3.000000-9,-1.000000-3.000000-12,1.000000-2.000000-9,2.000000-9.000000-5,7.000000-12.000000 2,6.000000-13.000000 3,7.000000-12.000000 2</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4"/>
    </inkml:context>
    <inkml:brush xml:id="br0">
      <inkml:brushProperty name="width" value="0.0268050990998745" units="cm"/>
      <inkml:brushProperty name="height" value="0.0268050990998745" units="cm"/>
      <inkml:brushProperty name="color" value="#F2385B"/>
      <inkml:brushProperty name="ignorePressure" value="0"/>
    </inkml:brush>
  </inkml:definitions>
  <inkml:trace contextRef="#ctx0" brushRef="#br0">80850.000000 30650.000000 820,'23.000000'98.000000'12,"-3.000000"-3.000000"1 ,-3.000000-3.000000 1,-2.000000-2.000000 2,-5.000000-3.000000 2,-2.000000 1.000000 1,-3.000000-1.000000 0,-3.000000 1.000000 2,-4.000000-9.000000-2,-3.000000-15.000000-4,-3.000000-15.000000-6,-2.000000-16.000000-5,-3.000000 1.000000-4,1.000000 19.000000 0,-1.000000 19.000000-3,1.000000 19.000000-1,-1.000000 5.000000 1,1.000000-5.000000 3,-1.000000-7.000000 3,1.000000-5.000000 3,1.000000-9.000000-6,3.000000-9.000000-13,3.000000-10.000000-15,4.000000-8.000000-13,1.000000-25.000000-6,0.000000-36.000000 1,0.000000-39.000000 4,0.000000-36.000000 1,0.000000-11.000000 5,0.000000 20.000000 9,0.000000 18.000000 7,0.000000 20.000000 8</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4"/>
    </inkml:context>
    <inkml:brush xml:id="br0">
      <inkml:brushProperty name="width" value="0.0307540688663721" units="cm"/>
      <inkml:brushProperty name="height" value="0.0307540688663721" units="cm"/>
      <inkml:brushProperty name="color" value="#F2385B"/>
      <inkml:brushProperty name="ignorePressure" value="0"/>
    </inkml:brush>
  </inkml:definitions>
  <inkml:trace contextRef="#ctx0" brushRef="#br0">80950.000000 31000.000000 715,'25.000000'-68.000000'0,"0.000000"17.000000"0 ,0.000000 15.000000 0,0.000000 16.000000 0,4.000000 5.000000-2,10.000000-2.000000-2,10.000000-3.000000-4,9.000000-3.000000-2,2.000000-1.000000 1,-2.000000 4.000000 5,-3.000000 3.000000 5,-3.000000 3.000000 5,-2.000000 6.000000 4,0.000000 9.000000 0,0.000000 10.000000 2,0.000000 10.000000 0,-4.000000 7.000000 1,-5.000000 6.000000 0,-7.000000 7.000000 1,-5.000000 6.000000 0,-8.000000 6.000000 1,-5.000000 6.000000 1,-7.000000 7.000000 1,-5.000000 6.000000 3,-4.000000 6.000000-1,0.000000 6.000000 0,0.000000 7.000000 0,0.000000 6.000000-1,0.000000 1.000000-1,0.000000-3.000000-2,0.000000-3.000000-2,0.000000-2.000000-2,0.000000-3.000000-2,0.000000 1.000000-4,0.000000-1.000000-2,0.000000 1.000000-3,0.000000-3.000000-3,0.000000-2.000000-4,0.000000-3.000000-4,0.000000-3.000000-4,-4.000000-7.000000-4,-5.000000-9.000000-3,-7.000000-10.000000-4,-5.000000-8.000000-4,-6.000000-11.000000-3,-3.000000-8.000000-4,-3.000000-10.000000-5,-2.000000-9.000000-3,-1.000000-9.000000 2,3.000000-5.000000 8,3.000000-7.000000 8,4.000000-5.000000 8</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4"/>
    </inkml:context>
    <inkml:brush xml:id="br0">
      <inkml:brushProperty name="width" value="0.0273749325424433" units="cm"/>
      <inkml:brushProperty name="height" value="0.0273749325424433" units="cm"/>
      <inkml:brushProperty name="color" value="#F2385B"/>
      <inkml:brushProperty name="ignorePressure" value="0"/>
    </inkml:brush>
  </inkml:definitions>
  <inkml:trace contextRef="#ctx0" brushRef="#br0">81050.000000 31050.000000 803,'70.000000'25.000000'-36,"-9.000000"0.000000"17 ,-10.000000 0.000000 19,-8.000000 0.000000 17,-8.000000 4.000000 10,-2.000000 10.000000 4,-3.000000 10.000000 4,-3.000000 9.000000 4,-6.000000 4.000000-3,-5.000000 1.000000-7,-7.000000-1.000000-9,-5.000000 1.000000-7,-4.000000-3.000000-9,0.000000-2.000000-5,0.000000-3.000000-8,0.000000-3.000000-6,0.000000-6.000000-1,0.000000-5.000000 3,0.000000-7.000000 3,0.000000-5.000000 4,1.000000-12.000000-6,4.000000-16.000000-14,3.000000-15.000000-14,3.000000-15.000000-15</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5"/>
    </inkml:context>
    <inkml:brush xml:id="br0">
      <inkml:brushProperty name="width" value="0.0290015824139118" units="cm"/>
      <inkml:brushProperty name="height" value="0.0290015824139118" units="cm"/>
      <inkml:brushProperty name="color" value="#F2385B"/>
      <inkml:brushProperty name="ignorePressure" value="0"/>
    </inkml:brush>
  </inkml:definitions>
  <inkml:trace contextRef="#ctx0" brushRef="#br0">73000.000000 33200.000000 758,'50.000000'-44.000000'5,"0.000000"13.000000"10 ,0.000000 12.000000 10,0.000000 13.000000 10,0.000000 10.000000 3,0.000000 10.000000-3,0.000000 10.000000-4,0.000000 9.000000-3,-4.000000 6.000000-8,-5.000000 3.000000-10,-7.000000 3.000000-12,-5.000000 4.000000-11,-6.000000-1.000000-5,-3.000000-3.000000 1,-3.000000-3.000000 0,-2.000000-2.000000 1,-3.000000-5.000000 1,1.000000-2.000000 1,-1.000000-3.000000 1,1.000000-3.000000 2</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5"/>
    </inkml:context>
    <inkml:brush xml:id="br0">
      <inkml:brushProperty name="width" value="0.0240083355456591" units="cm"/>
      <inkml:brushProperty name="height" value="0.0240083355456591" units="cm"/>
      <inkml:brushProperty name="color" value="#F2385B"/>
      <inkml:brushProperty name="ignorePressure" value="0"/>
    </inkml:brush>
  </inkml:definitions>
  <inkml:trace contextRef="#ctx0" brushRef="#br0">72850.000000 33700.000000 916,'-44.000000'53.000000'-31,"13.000000"6.000000"7 ,12.000000 7.000000 8,13.000000 6.000000 6,4.000000 1.000000 7,-3.000000-3.000000 4,-3.000000-3.000000 6,-2.000000-2.000000 5,-1.000000-5.000000 0,3.000000-2.000000-3,3.000000-3.000000-5,4.000000-3.000000-3,4.000000-13.000000-6,6.000000-22.000000-6,7.000000-22.000000-7,6.000000-21.000000-6,6.000000-17.000000-2,6.000000-8.000000 3,7.000000-10.000000 4,6.000000-9.000000 3,4.000000-2.000000 4,4.000000 6.000000 6,3.000000 7.000000 5,3.000000 6.000000 5,3.000000 7.000000 3,3.000000 10.000000 4,3.000000 10.000000 1,4.000000 9.000000 4,1.000000 6.000000 2,0.000000 3.000000 1,0.000000 3.000000 2,0.000000 4.000000 2,-4.000000 2.000000 1,-5.000000 4.000000-3,-7.000000 3.000000-1,-5.000000 3.000000-1,-9.000000 3.000000-3,-9.000000 3.000000-4,-10.000000 3.000000-4,-8.000000 4.000000-3,-14.000000 1.000000-2,-15.000000 0.000000 0,-15.000000 0.000000 0,-16.000000 0.000000 1,-13.000000 3.000000 0,-9.000000 6.000000-2,-10.000000 7.000000 0,-8.000000 6.000000-2,-4.000000 3.000000 1,3.000000 0.000000 0,3.000000 0.000000 0,4.000000 0.000000 0,4.000000-2.000000 0,6.000000-3.000000-1,7.000000-3.000000 0,6.000000-2.000000 0,18.000000-8.000000-5,32.000000-8.000000-9,31.000000-10.000000-7,32.000000-9.000000-9,13.000000-5.000000-1,-3.000000 0.000000 6,-3.000000 0.000000 4,-2.000000 0.000000 6,-1.000000 0.000000 4,3.000000 0.000000 1,3.000000 0.000000 3,4.000000 0.000000 1,-6.000000 0.000000 4,-11.000000 0.000000 4,-14.000000 0.000000 4,-11.000000 0.000000 5,-15.000000 1.000000 3,-16.000000 4.000000 0,-15.000000 3.000000 1,-15.000000 3.000000 1,-14.000000 3.000000-2,-8.000000 3.000000-4,-10.000000 3.000000-4,-9.000000 4.000000-4,-5.000000 2.000000-2,0.000000 4.000000-3,0.000000 3.000000-1,0.000000 3.000000-2,3.000000 1.000000-1,6.000000 1.000000-1,7.000000-1.000000-1,6.000000 1.000000 0,7.000000-4.000000 0,10.000000-6.000000 2,10.000000-6.000000 2,9.000000-6.000000 2,7.000000-4.000000 2,7.000000 1.000000 1,6.000000-1.000000 2,7.000000 1.000000 2,5.000000-3.000000 0,7.000000-2.000000-1,6.000000-3.000000-1,7.000000-3.000000 0,0.000000-2.000000-2,-2.000000 0.000000 0,-3.000000 0.000000 0,-3.000000 0.000000 0,1.000000 0.000000-1,6.000000 0.000000 1,7.000000 0.000000 0,6.000000 0.000000 0,1.000000 0.000000 0,-3.000000 0.000000 0,-3.000000 0.000000 0,-2.000000 0.000000-1,-8.000000 3.000000 0,-8.000000 6.000000 1,-10.000000 7.000000-1,-9.000000 6.000000 0,-12.000000 6.000000 0,-11.000000 6.000000 2,-14.000000 7.000000 0,-11.000000 6.000000 2,-11.000000 3.000000 1,-5.000000 0.000000 0,-7.000000 0.000000 2,-5.000000 0.000000 0,-3.000000-2.000000 0,4.000000-3.000000 1,3.000000-3.000000 0,3.000000-2.000000 1,3.000000-5.000000-1,3.000000-2.000000-1,3.000000-3.000000 0,4.000000-3.000000-1,10.000000-4.000000 0,19.000000-3.000000 1,19.000000-3.000000 0,19.000000-2.000000 2,16.000000-8.000000-1,17.000000-8.000000-1,15.000000-10.000000-2,16.000000-9.000000-2,9.000000-5.000000-1,3.000000 0.000000 0,3.000000 0.000000-1,4.000000 0.000000 0,2.000000 1.000000-1,4.000000 4.000000 1,3.000000 3.000000-1,3.000000 3.000000 0,-5.000000 3.000000 0,-12.000000 3.000000-2,-13.000000 3.000000-1,-12.000000 4.000000-2,-9.000000-3.000000-4,-2.000000-5.000000-8,-3.000000-7.000000-7,-3.000000-5.000000-8</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11T05:35:56"/>
    </inkml:context>
    <inkml:brush xml:id="br0">
      <inkml:brushProperty name="width" value="0.0265676025301218" units="cm"/>
      <inkml:brushProperty name="height" value="0.0265676025301218" units="cm"/>
      <inkml:brushProperty name="color" value="#F2385B"/>
      <inkml:brushProperty name="ignorePressure" value="0"/>
    </inkml:brush>
  </inkml:definitions>
  <inkml:trace contextRef="#ctx0" brushRef="#br0">73700.000000 35300.000000 828,'-22.000000'75.000000'20,"6.000000"0.000000"-5 ,7.000000 0.000000-7,6.000000 0.000000-6,3.000000 3.000000-2,0.000000 6.000000 4,0.000000 7.000000 3,0.000000 6.000000 3,1.000000 4.000000 2,4.000000 4.000000-1,3.000000 3.000000 0,3.000000 3.000000-2,-2.000000-2.000000 1,-6.000000-6.000000 1,-6.000000-6.000000 1,-6.000000-6.000000 2,-6.000000-7.000000-3,-2.000000-6.000000-6,-3.000000-6.000000-7,-3.000000-6.000000-6,1.000000-9.000000-2,6.000000-8.000000 0,7.000000-10.000000 1,6.000000-9.000000 0,3.000000-13.000000-4,0.000000-16.000000-11,0.000000-15.000000-9,0.000000-15.000000-10,0.000000-7.000000-1,0.000000 3.000000 8,0.000000 3.000000 8,0.000000 4.000000 9,1.000000 1.000000 5,4.000000 0.000000 0,3.000000 0.000000 1,3.000000 0.000000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E51EA-6FEB-4926-9404-16BBCECB476F}"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3E48D-F1BA-45BB-9920-0EF7B90D997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73E48D-F1BA-45BB-9920-0EF7B90D997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375BF6EE-371E-4555-917D-7EF9E937320F}"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375BF6EE-371E-4555-917D-7EF9E937320F}"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375BF6EE-371E-4555-917D-7EF9E937320F}"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375BF6EE-371E-4555-917D-7EF9E937320F}"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5BF6EE-371E-4555-917D-7EF9E937320F}"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375BF6EE-371E-4555-917D-7EF9E937320F}"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375BF6EE-371E-4555-917D-7EF9E937320F}"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375BF6EE-371E-4555-917D-7EF9E937320F}"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BF6EE-371E-4555-917D-7EF9E937320F}"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5BF6EE-371E-4555-917D-7EF9E937320F}"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5BF6EE-371E-4555-917D-7EF9E937320F}"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667A515-5457-4A78-AA3F-8483A70590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BF6EE-371E-4555-917D-7EF9E937320F}" type="datetimeFigureOut">
              <a:rPr lang="en-US" smtClean="0"/>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7A515-5457-4A78-AA3F-8483A70590A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customXml" Target="../ink/ink236.xml"/><Relationship Id="rId89" Type="http://schemas.openxmlformats.org/officeDocument/2006/relationships/slideLayout" Target="../slideLayouts/slideLayout2.xml"/><Relationship Id="rId88" Type="http://schemas.openxmlformats.org/officeDocument/2006/relationships/customXml" Target="../ink/ink315.xml"/><Relationship Id="rId87" Type="http://schemas.openxmlformats.org/officeDocument/2006/relationships/customXml" Target="../ink/ink314.xml"/><Relationship Id="rId86" Type="http://schemas.openxmlformats.org/officeDocument/2006/relationships/customXml" Target="../ink/ink313.xml"/><Relationship Id="rId85" Type="http://schemas.openxmlformats.org/officeDocument/2006/relationships/customXml" Target="../ink/ink312.xml"/><Relationship Id="rId84" Type="http://schemas.openxmlformats.org/officeDocument/2006/relationships/customXml" Target="../ink/ink311.xml"/><Relationship Id="rId83" Type="http://schemas.openxmlformats.org/officeDocument/2006/relationships/customXml" Target="../ink/ink310.xml"/><Relationship Id="rId82" Type="http://schemas.openxmlformats.org/officeDocument/2006/relationships/customXml" Target="../ink/ink309.xml"/><Relationship Id="rId81" Type="http://schemas.openxmlformats.org/officeDocument/2006/relationships/customXml" Target="../ink/ink308.xml"/><Relationship Id="rId80" Type="http://schemas.openxmlformats.org/officeDocument/2006/relationships/customXml" Target="../ink/ink307.xml"/><Relationship Id="rId8" Type="http://schemas.openxmlformats.org/officeDocument/2006/relationships/customXml" Target="../ink/ink235.xml"/><Relationship Id="rId79" Type="http://schemas.openxmlformats.org/officeDocument/2006/relationships/customXml" Target="../ink/ink306.xml"/><Relationship Id="rId78" Type="http://schemas.openxmlformats.org/officeDocument/2006/relationships/customXml" Target="../ink/ink305.xml"/><Relationship Id="rId77" Type="http://schemas.openxmlformats.org/officeDocument/2006/relationships/customXml" Target="../ink/ink304.xml"/><Relationship Id="rId76" Type="http://schemas.openxmlformats.org/officeDocument/2006/relationships/customXml" Target="../ink/ink303.xml"/><Relationship Id="rId75" Type="http://schemas.openxmlformats.org/officeDocument/2006/relationships/customXml" Target="../ink/ink302.xml"/><Relationship Id="rId74" Type="http://schemas.openxmlformats.org/officeDocument/2006/relationships/customXml" Target="../ink/ink301.xml"/><Relationship Id="rId73" Type="http://schemas.openxmlformats.org/officeDocument/2006/relationships/customXml" Target="../ink/ink300.xml"/><Relationship Id="rId72" Type="http://schemas.openxmlformats.org/officeDocument/2006/relationships/customXml" Target="../ink/ink299.xml"/><Relationship Id="rId71" Type="http://schemas.openxmlformats.org/officeDocument/2006/relationships/customXml" Target="../ink/ink298.xml"/><Relationship Id="rId70" Type="http://schemas.openxmlformats.org/officeDocument/2006/relationships/customXml" Target="../ink/ink297.xml"/><Relationship Id="rId7" Type="http://schemas.openxmlformats.org/officeDocument/2006/relationships/customXml" Target="../ink/ink234.xml"/><Relationship Id="rId69" Type="http://schemas.openxmlformats.org/officeDocument/2006/relationships/customXml" Target="../ink/ink296.xml"/><Relationship Id="rId68" Type="http://schemas.openxmlformats.org/officeDocument/2006/relationships/customXml" Target="../ink/ink295.xml"/><Relationship Id="rId67" Type="http://schemas.openxmlformats.org/officeDocument/2006/relationships/customXml" Target="../ink/ink294.xml"/><Relationship Id="rId66" Type="http://schemas.openxmlformats.org/officeDocument/2006/relationships/customXml" Target="../ink/ink293.xml"/><Relationship Id="rId65" Type="http://schemas.openxmlformats.org/officeDocument/2006/relationships/customXml" Target="../ink/ink292.xml"/><Relationship Id="rId64" Type="http://schemas.openxmlformats.org/officeDocument/2006/relationships/customXml" Target="../ink/ink291.xml"/><Relationship Id="rId63" Type="http://schemas.openxmlformats.org/officeDocument/2006/relationships/customXml" Target="../ink/ink290.xml"/><Relationship Id="rId62" Type="http://schemas.openxmlformats.org/officeDocument/2006/relationships/customXml" Target="../ink/ink289.xml"/><Relationship Id="rId61" Type="http://schemas.openxmlformats.org/officeDocument/2006/relationships/customXml" Target="../ink/ink288.xml"/><Relationship Id="rId60" Type="http://schemas.openxmlformats.org/officeDocument/2006/relationships/customXml" Target="../ink/ink287.xml"/><Relationship Id="rId6" Type="http://schemas.openxmlformats.org/officeDocument/2006/relationships/customXml" Target="../ink/ink233.xml"/><Relationship Id="rId59" Type="http://schemas.openxmlformats.org/officeDocument/2006/relationships/customXml" Target="../ink/ink286.xml"/><Relationship Id="rId58" Type="http://schemas.openxmlformats.org/officeDocument/2006/relationships/customXml" Target="../ink/ink285.xml"/><Relationship Id="rId57" Type="http://schemas.openxmlformats.org/officeDocument/2006/relationships/customXml" Target="../ink/ink284.xml"/><Relationship Id="rId56" Type="http://schemas.openxmlformats.org/officeDocument/2006/relationships/customXml" Target="../ink/ink283.xml"/><Relationship Id="rId55" Type="http://schemas.openxmlformats.org/officeDocument/2006/relationships/customXml" Target="../ink/ink282.xml"/><Relationship Id="rId54" Type="http://schemas.openxmlformats.org/officeDocument/2006/relationships/customXml" Target="../ink/ink281.xml"/><Relationship Id="rId53" Type="http://schemas.openxmlformats.org/officeDocument/2006/relationships/customXml" Target="../ink/ink280.xml"/><Relationship Id="rId52" Type="http://schemas.openxmlformats.org/officeDocument/2006/relationships/customXml" Target="../ink/ink279.xml"/><Relationship Id="rId51" Type="http://schemas.openxmlformats.org/officeDocument/2006/relationships/customXml" Target="../ink/ink278.xml"/><Relationship Id="rId50" Type="http://schemas.openxmlformats.org/officeDocument/2006/relationships/customXml" Target="../ink/ink277.xml"/><Relationship Id="rId5" Type="http://schemas.openxmlformats.org/officeDocument/2006/relationships/customXml" Target="../ink/ink232.xml"/><Relationship Id="rId49" Type="http://schemas.openxmlformats.org/officeDocument/2006/relationships/customXml" Target="../ink/ink276.xml"/><Relationship Id="rId48" Type="http://schemas.openxmlformats.org/officeDocument/2006/relationships/customXml" Target="../ink/ink275.xml"/><Relationship Id="rId47" Type="http://schemas.openxmlformats.org/officeDocument/2006/relationships/customXml" Target="../ink/ink274.xml"/><Relationship Id="rId46" Type="http://schemas.openxmlformats.org/officeDocument/2006/relationships/customXml" Target="../ink/ink273.xml"/><Relationship Id="rId45" Type="http://schemas.openxmlformats.org/officeDocument/2006/relationships/customXml" Target="../ink/ink272.xml"/><Relationship Id="rId44" Type="http://schemas.openxmlformats.org/officeDocument/2006/relationships/customXml" Target="../ink/ink271.xml"/><Relationship Id="rId43" Type="http://schemas.openxmlformats.org/officeDocument/2006/relationships/customXml" Target="../ink/ink270.xml"/><Relationship Id="rId42" Type="http://schemas.openxmlformats.org/officeDocument/2006/relationships/customXml" Target="../ink/ink269.xml"/><Relationship Id="rId41" Type="http://schemas.openxmlformats.org/officeDocument/2006/relationships/customXml" Target="../ink/ink268.xml"/><Relationship Id="rId40" Type="http://schemas.openxmlformats.org/officeDocument/2006/relationships/customXml" Target="../ink/ink267.xml"/><Relationship Id="rId4" Type="http://schemas.openxmlformats.org/officeDocument/2006/relationships/customXml" Target="../ink/ink231.xml"/><Relationship Id="rId39" Type="http://schemas.openxmlformats.org/officeDocument/2006/relationships/customXml" Target="../ink/ink266.xml"/><Relationship Id="rId38" Type="http://schemas.openxmlformats.org/officeDocument/2006/relationships/customXml" Target="../ink/ink265.xml"/><Relationship Id="rId37" Type="http://schemas.openxmlformats.org/officeDocument/2006/relationships/customXml" Target="../ink/ink264.xml"/><Relationship Id="rId36" Type="http://schemas.openxmlformats.org/officeDocument/2006/relationships/customXml" Target="../ink/ink263.xml"/><Relationship Id="rId35" Type="http://schemas.openxmlformats.org/officeDocument/2006/relationships/customXml" Target="../ink/ink262.xml"/><Relationship Id="rId34" Type="http://schemas.openxmlformats.org/officeDocument/2006/relationships/customXml" Target="../ink/ink261.xml"/><Relationship Id="rId33" Type="http://schemas.openxmlformats.org/officeDocument/2006/relationships/customXml" Target="../ink/ink260.xml"/><Relationship Id="rId32" Type="http://schemas.openxmlformats.org/officeDocument/2006/relationships/customXml" Target="../ink/ink259.xml"/><Relationship Id="rId31" Type="http://schemas.openxmlformats.org/officeDocument/2006/relationships/customXml" Target="../ink/ink258.xml"/><Relationship Id="rId30" Type="http://schemas.openxmlformats.org/officeDocument/2006/relationships/customXml" Target="../ink/ink257.xml"/><Relationship Id="rId3" Type="http://schemas.openxmlformats.org/officeDocument/2006/relationships/customXml" Target="../ink/ink230.xml"/><Relationship Id="rId29" Type="http://schemas.openxmlformats.org/officeDocument/2006/relationships/customXml" Target="../ink/ink256.xml"/><Relationship Id="rId28" Type="http://schemas.openxmlformats.org/officeDocument/2006/relationships/customXml" Target="../ink/ink255.xml"/><Relationship Id="rId27" Type="http://schemas.openxmlformats.org/officeDocument/2006/relationships/customXml" Target="../ink/ink254.xml"/><Relationship Id="rId26" Type="http://schemas.openxmlformats.org/officeDocument/2006/relationships/customXml" Target="../ink/ink253.xml"/><Relationship Id="rId25" Type="http://schemas.openxmlformats.org/officeDocument/2006/relationships/customXml" Target="../ink/ink252.xml"/><Relationship Id="rId24" Type="http://schemas.openxmlformats.org/officeDocument/2006/relationships/customXml" Target="../ink/ink251.xml"/><Relationship Id="rId23" Type="http://schemas.openxmlformats.org/officeDocument/2006/relationships/customXml" Target="../ink/ink250.xml"/><Relationship Id="rId22" Type="http://schemas.openxmlformats.org/officeDocument/2006/relationships/customXml" Target="../ink/ink249.xml"/><Relationship Id="rId21" Type="http://schemas.openxmlformats.org/officeDocument/2006/relationships/customXml" Target="../ink/ink248.xml"/><Relationship Id="rId20" Type="http://schemas.openxmlformats.org/officeDocument/2006/relationships/customXml" Target="../ink/ink247.xml"/><Relationship Id="rId2" Type="http://schemas.openxmlformats.org/officeDocument/2006/relationships/image" Target="../media/image24.png"/><Relationship Id="rId19" Type="http://schemas.openxmlformats.org/officeDocument/2006/relationships/customXml" Target="../ink/ink246.xml"/><Relationship Id="rId18" Type="http://schemas.openxmlformats.org/officeDocument/2006/relationships/customXml" Target="../ink/ink245.xml"/><Relationship Id="rId17" Type="http://schemas.openxmlformats.org/officeDocument/2006/relationships/customXml" Target="../ink/ink244.xml"/><Relationship Id="rId16" Type="http://schemas.openxmlformats.org/officeDocument/2006/relationships/customXml" Target="../ink/ink243.xml"/><Relationship Id="rId15" Type="http://schemas.openxmlformats.org/officeDocument/2006/relationships/customXml" Target="../ink/ink242.xml"/><Relationship Id="rId14" Type="http://schemas.openxmlformats.org/officeDocument/2006/relationships/customXml" Target="../ink/ink241.xml"/><Relationship Id="rId13" Type="http://schemas.openxmlformats.org/officeDocument/2006/relationships/customXml" Target="../ink/ink240.xml"/><Relationship Id="rId12" Type="http://schemas.openxmlformats.org/officeDocument/2006/relationships/customXml" Target="../ink/ink239.xml"/><Relationship Id="rId11" Type="http://schemas.openxmlformats.org/officeDocument/2006/relationships/customXml" Target="../ink/ink238.xml"/><Relationship Id="rId10" Type="http://schemas.openxmlformats.org/officeDocument/2006/relationships/customXml" Target="../ink/ink237.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customXml" Target="../ink/ink322.xml"/><Relationship Id="rId8" Type="http://schemas.openxmlformats.org/officeDocument/2006/relationships/customXml" Target="../ink/ink321.xml"/><Relationship Id="rId7" Type="http://schemas.openxmlformats.org/officeDocument/2006/relationships/customXml" Target="../ink/ink320.xml"/><Relationship Id="rId6" Type="http://schemas.openxmlformats.org/officeDocument/2006/relationships/customXml" Target="../ink/ink319.xml"/><Relationship Id="rId5" Type="http://schemas.openxmlformats.org/officeDocument/2006/relationships/customXml" Target="../ink/ink318.xml"/><Relationship Id="rId40" Type="http://schemas.openxmlformats.org/officeDocument/2006/relationships/slideLayout" Target="../slideLayouts/slideLayout2.xml"/><Relationship Id="rId4" Type="http://schemas.openxmlformats.org/officeDocument/2006/relationships/customXml" Target="../ink/ink317.xml"/><Relationship Id="rId39" Type="http://schemas.openxmlformats.org/officeDocument/2006/relationships/customXml" Target="../ink/ink352.xml"/><Relationship Id="rId38" Type="http://schemas.openxmlformats.org/officeDocument/2006/relationships/customXml" Target="../ink/ink351.xml"/><Relationship Id="rId37" Type="http://schemas.openxmlformats.org/officeDocument/2006/relationships/customXml" Target="../ink/ink350.xml"/><Relationship Id="rId36" Type="http://schemas.openxmlformats.org/officeDocument/2006/relationships/customXml" Target="../ink/ink349.xml"/><Relationship Id="rId35" Type="http://schemas.openxmlformats.org/officeDocument/2006/relationships/customXml" Target="../ink/ink348.xml"/><Relationship Id="rId34" Type="http://schemas.openxmlformats.org/officeDocument/2006/relationships/customXml" Target="../ink/ink347.xml"/><Relationship Id="rId33" Type="http://schemas.openxmlformats.org/officeDocument/2006/relationships/customXml" Target="../ink/ink346.xml"/><Relationship Id="rId32" Type="http://schemas.openxmlformats.org/officeDocument/2006/relationships/customXml" Target="../ink/ink345.xml"/><Relationship Id="rId31" Type="http://schemas.openxmlformats.org/officeDocument/2006/relationships/customXml" Target="../ink/ink344.xml"/><Relationship Id="rId30" Type="http://schemas.openxmlformats.org/officeDocument/2006/relationships/customXml" Target="../ink/ink343.xml"/><Relationship Id="rId3" Type="http://schemas.openxmlformats.org/officeDocument/2006/relationships/customXml" Target="../ink/ink316.xml"/><Relationship Id="rId29" Type="http://schemas.openxmlformats.org/officeDocument/2006/relationships/customXml" Target="../ink/ink342.xml"/><Relationship Id="rId28" Type="http://schemas.openxmlformats.org/officeDocument/2006/relationships/customXml" Target="../ink/ink341.xml"/><Relationship Id="rId27" Type="http://schemas.openxmlformats.org/officeDocument/2006/relationships/customXml" Target="../ink/ink340.xml"/><Relationship Id="rId26" Type="http://schemas.openxmlformats.org/officeDocument/2006/relationships/customXml" Target="../ink/ink339.xml"/><Relationship Id="rId25" Type="http://schemas.openxmlformats.org/officeDocument/2006/relationships/customXml" Target="../ink/ink338.xml"/><Relationship Id="rId24" Type="http://schemas.openxmlformats.org/officeDocument/2006/relationships/customXml" Target="../ink/ink337.xml"/><Relationship Id="rId23" Type="http://schemas.openxmlformats.org/officeDocument/2006/relationships/customXml" Target="../ink/ink336.xml"/><Relationship Id="rId22" Type="http://schemas.openxmlformats.org/officeDocument/2006/relationships/customXml" Target="../ink/ink335.xml"/><Relationship Id="rId21" Type="http://schemas.openxmlformats.org/officeDocument/2006/relationships/customXml" Target="../ink/ink334.xml"/><Relationship Id="rId20" Type="http://schemas.openxmlformats.org/officeDocument/2006/relationships/customXml" Target="../ink/ink333.xml"/><Relationship Id="rId2" Type="http://schemas.openxmlformats.org/officeDocument/2006/relationships/image" Target="../media/image35.png"/><Relationship Id="rId19" Type="http://schemas.openxmlformats.org/officeDocument/2006/relationships/customXml" Target="../ink/ink332.xml"/><Relationship Id="rId18" Type="http://schemas.openxmlformats.org/officeDocument/2006/relationships/customXml" Target="../ink/ink331.xml"/><Relationship Id="rId17" Type="http://schemas.openxmlformats.org/officeDocument/2006/relationships/customXml" Target="../ink/ink330.xml"/><Relationship Id="rId16" Type="http://schemas.openxmlformats.org/officeDocument/2006/relationships/customXml" Target="../ink/ink329.xml"/><Relationship Id="rId15" Type="http://schemas.openxmlformats.org/officeDocument/2006/relationships/customXml" Target="../ink/ink328.xml"/><Relationship Id="rId14" Type="http://schemas.openxmlformats.org/officeDocument/2006/relationships/customXml" Target="../ink/ink327.xml"/><Relationship Id="rId13" Type="http://schemas.openxmlformats.org/officeDocument/2006/relationships/customXml" Target="../ink/ink326.xml"/><Relationship Id="rId12" Type="http://schemas.openxmlformats.org/officeDocument/2006/relationships/customXml" Target="../ink/ink325.xml"/><Relationship Id="rId11" Type="http://schemas.openxmlformats.org/officeDocument/2006/relationships/customXml" Target="../ink/ink324.xml"/><Relationship Id="rId10" Type="http://schemas.openxmlformats.org/officeDocument/2006/relationships/customXml" Target="../ink/ink323.xml"/><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customXml" Target="../ink/ink7.xml"/><Relationship Id="rId7" Type="http://schemas.openxmlformats.org/officeDocument/2006/relationships/customXml" Target="../ink/ink6.xml"/><Relationship Id="rId6" Type="http://schemas.openxmlformats.org/officeDocument/2006/relationships/customXml" Target="../ink/ink5.xml"/><Relationship Id="rId5" Type="http://schemas.openxmlformats.org/officeDocument/2006/relationships/customXml" Target="../ink/ink4.xml"/><Relationship Id="rId4" Type="http://schemas.openxmlformats.org/officeDocument/2006/relationships/customXml" Target="../ink/ink3.xml"/><Relationship Id="rId33" Type="http://schemas.openxmlformats.org/officeDocument/2006/relationships/slideLayout" Target="../slideLayouts/slideLayout2.xml"/><Relationship Id="rId32" Type="http://schemas.openxmlformats.org/officeDocument/2006/relationships/customXml" Target="../ink/ink31.xml"/><Relationship Id="rId31" Type="http://schemas.openxmlformats.org/officeDocument/2006/relationships/customXml" Target="../ink/ink30.xml"/><Relationship Id="rId30" Type="http://schemas.openxmlformats.org/officeDocument/2006/relationships/customXml" Target="../ink/ink29.xml"/><Relationship Id="rId3" Type="http://schemas.openxmlformats.org/officeDocument/2006/relationships/customXml" Target="../ink/ink2.xml"/><Relationship Id="rId29" Type="http://schemas.openxmlformats.org/officeDocument/2006/relationships/customXml" Target="../ink/ink28.xml"/><Relationship Id="rId28" Type="http://schemas.openxmlformats.org/officeDocument/2006/relationships/customXml" Target="../ink/ink27.xml"/><Relationship Id="rId27" Type="http://schemas.openxmlformats.org/officeDocument/2006/relationships/customXml" Target="../ink/ink26.xml"/><Relationship Id="rId26" Type="http://schemas.openxmlformats.org/officeDocument/2006/relationships/customXml" Target="../ink/ink25.xml"/><Relationship Id="rId25" Type="http://schemas.openxmlformats.org/officeDocument/2006/relationships/customXml" Target="../ink/ink24.xml"/><Relationship Id="rId24" Type="http://schemas.openxmlformats.org/officeDocument/2006/relationships/customXml" Target="../ink/ink23.xml"/><Relationship Id="rId23" Type="http://schemas.openxmlformats.org/officeDocument/2006/relationships/customXml" Target="../ink/ink22.xml"/><Relationship Id="rId22" Type="http://schemas.openxmlformats.org/officeDocument/2006/relationships/customXml" Target="../ink/ink21.xml"/><Relationship Id="rId21" Type="http://schemas.openxmlformats.org/officeDocument/2006/relationships/customXml" Target="../ink/ink20.xml"/><Relationship Id="rId20" Type="http://schemas.openxmlformats.org/officeDocument/2006/relationships/customXml" Target="../ink/ink19.xml"/><Relationship Id="rId2" Type="http://schemas.openxmlformats.org/officeDocument/2006/relationships/customXml" Target="../ink/ink1.xml"/><Relationship Id="rId19" Type="http://schemas.openxmlformats.org/officeDocument/2006/relationships/customXml" Target="../ink/ink18.xml"/><Relationship Id="rId18" Type="http://schemas.openxmlformats.org/officeDocument/2006/relationships/customXml" Target="../ink/ink17.xml"/><Relationship Id="rId17" Type="http://schemas.openxmlformats.org/officeDocument/2006/relationships/customXml" Target="../ink/ink16.xml"/><Relationship Id="rId16" Type="http://schemas.openxmlformats.org/officeDocument/2006/relationships/customXml" Target="../ink/ink15.xml"/><Relationship Id="rId15" Type="http://schemas.openxmlformats.org/officeDocument/2006/relationships/customXml" Target="../ink/ink14.xml"/><Relationship Id="rId14" Type="http://schemas.openxmlformats.org/officeDocument/2006/relationships/customXml" Target="../ink/ink13.xml"/><Relationship Id="rId13" Type="http://schemas.openxmlformats.org/officeDocument/2006/relationships/customXml" Target="../ink/ink12.xml"/><Relationship Id="rId12" Type="http://schemas.openxmlformats.org/officeDocument/2006/relationships/customXml" Target="../ink/ink11.xml"/><Relationship Id="rId11" Type="http://schemas.openxmlformats.org/officeDocument/2006/relationships/customXml" Target="../ink/ink10.xml"/><Relationship Id="rId10" Type="http://schemas.openxmlformats.org/officeDocument/2006/relationships/customXml" Target="../ink/ink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4.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customXml" Target="../ink/ink37.xml"/><Relationship Id="rId85" Type="http://schemas.openxmlformats.org/officeDocument/2006/relationships/slideLayout" Target="../slideLayouts/slideLayout2.xml"/><Relationship Id="rId84" Type="http://schemas.openxmlformats.org/officeDocument/2006/relationships/customXml" Target="../ink/ink112.xml"/><Relationship Id="rId83" Type="http://schemas.openxmlformats.org/officeDocument/2006/relationships/customXml" Target="../ink/ink111.xml"/><Relationship Id="rId82" Type="http://schemas.openxmlformats.org/officeDocument/2006/relationships/customXml" Target="../ink/ink110.xml"/><Relationship Id="rId81" Type="http://schemas.openxmlformats.org/officeDocument/2006/relationships/customXml" Target="../ink/ink109.xml"/><Relationship Id="rId80" Type="http://schemas.openxmlformats.org/officeDocument/2006/relationships/customXml" Target="../ink/ink108.xml"/><Relationship Id="rId8" Type="http://schemas.openxmlformats.org/officeDocument/2006/relationships/customXml" Target="../ink/ink36.xml"/><Relationship Id="rId79" Type="http://schemas.openxmlformats.org/officeDocument/2006/relationships/customXml" Target="../ink/ink107.xml"/><Relationship Id="rId78" Type="http://schemas.openxmlformats.org/officeDocument/2006/relationships/customXml" Target="../ink/ink106.xml"/><Relationship Id="rId77" Type="http://schemas.openxmlformats.org/officeDocument/2006/relationships/customXml" Target="../ink/ink105.xml"/><Relationship Id="rId76" Type="http://schemas.openxmlformats.org/officeDocument/2006/relationships/customXml" Target="../ink/ink104.xml"/><Relationship Id="rId75" Type="http://schemas.openxmlformats.org/officeDocument/2006/relationships/customXml" Target="../ink/ink103.xml"/><Relationship Id="rId74" Type="http://schemas.openxmlformats.org/officeDocument/2006/relationships/customXml" Target="../ink/ink102.xml"/><Relationship Id="rId73" Type="http://schemas.openxmlformats.org/officeDocument/2006/relationships/customXml" Target="../ink/ink101.xml"/><Relationship Id="rId72" Type="http://schemas.openxmlformats.org/officeDocument/2006/relationships/customXml" Target="../ink/ink100.xml"/><Relationship Id="rId71" Type="http://schemas.openxmlformats.org/officeDocument/2006/relationships/customXml" Target="../ink/ink99.xml"/><Relationship Id="rId70" Type="http://schemas.openxmlformats.org/officeDocument/2006/relationships/customXml" Target="../ink/ink98.xml"/><Relationship Id="rId7" Type="http://schemas.openxmlformats.org/officeDocument/2006/relationships/customXml" Target="../ink/ink35.xml"/><Relationship Id="rId69" Type="http://schemas.openxmlformats.org/officeDocument/2006/relationships/customXml" Target="../ink/ink97.xml"/><Relationship Id="rId68" Type="http://schemas.openxmlformats.org/officeDocument/2006/relationships/customXml" Target="../ink/ink96.xml"/><Relationship Id="rId67" Type="http://schemas.openxmlformats.org/officeDocument/2006/relationships/customXml" Target="../ink/ink95.xml"/><Relationship Id="rId66" Type="http://schemas.openxmlformats.org/officeDocument/2006/relationships/customXml" Target="../ink/ink94.xml"/><Relationship Id="rId65" Type="http://schemas.openxmlformats.org/officeDocument/2006/relationships/customXml" Target="../ink/ink93.xml"/><Relationship Id="rId64" Type="http://schemas.openxmlformats.org/officeDocument/2006/relationships/customXml" Target="../ink/ink92.xml"/><Relationship Id="rId63" Type="http://schemas.openxmlformats.org/officeDocument/2006/relationships/customXml" Target="../ink/ink91.xml"/><Relationship Id="rId62" Type="http://schemas.openxmlformats.org/officeDocument/2006/relationships/customXml" Target="../ink/ink90.xml"/><Relationship Id="rId61" Type="http://schemas.openxmlformats.org/officeDocument/2006/relationships/customXml" Target="../ink/ink89.xml"/><Relationship Id="rId60" Type="http://schemas.openxmlformats.org/officeDocument/2006/relationships/customXml" Target="../ink/ink88.xml"/><Relationship Id="rId6" Type="http://schemas.openxmlformats.org/officeDocument/2006/relationships/customXml" Target="../ink/ink34.xml"/><Relationship Id="rId59" Type="http://schemas.openxmlformats.org/officeDocument/2006/relationships/customXml" Target="../ink/ink87.xml"/><Relationship Id="rId58" Type="http://schemas.openxmlformats.org/officeDocument/2006/relationships/customXml" Target="../ink/ink86.xml"/><Relationship Id="rId57" Type="http://schemas.openxmlformats.org/officeDocument/2006/relationships/customXml" Target="../ink/ink85.xml"/><Relationship Id="rId56" Type="http://schemas.openxmlformats.org/officeDocument/2006/relationships/customXml" Target="../ink/ink84.xml"/><Relationship Id="rId55" Type="http://schemas.openxmlformats.org/officeDocument/2006/relationships/customXml" Target="../ink/ink83.xml"/><Relationship Id="rId54" Type="http://schemas.openxmlformats.org/officeDocument/2006/relationships/customXml" Target="../ink/ink82.xml"/><Relationship Id="rId53" Type="http://schemas.openxmlformats.org/officeDocument/2006/relationships/customXml" Target="../ink/ink81.xml"/><Relationship Id="rId52" Type="http://schemas.openxmlformats.org/officeDocument/2006/relationships/customXml" Target="../ink/ink80.xml"/><Relationship Id="rId51" Type="http://schemas.openxmlformats.org/officeDocument/2006/relationships/customXml" Target="../ink/ink79.xml"/><Relationship Id="rId50" Type="http://schemas.openxmlformats.org/officeDocument/2006/relationships/customXml" Target="../ink/ink78.xml"/><Relationship Id="rId5" Type="http://schemas.openxmlformats.org/officeDocument/2006/relationships/customXml" Target="../ink/ink33.xml"/><Relationship Id="rId49" Type="http://schemas.openxmlformats.org/officeDocument/2006/relationships/customXml" Target="../ink/ink77.xml"/><Relationship Id="rId48" Type="http://schemas.openxmlformats.org/officeDocument/2006/relationships/customXml" Target="../ink/ink76.xml"/><Relationship Id="rId47" Type="http://schemas.openxmlformats.org/officeDocument/2006/relationships/customXml" Target="../ink/ink75.xml"/><Relationship Id="rId46" Type="http://schemas.openxmlformats.org/officeDocument/2006/relationships/customXml" Target="../ink/ink74.xml"/><Relationship Id="rId45" Type="http://schemas.openxmlformats.org/officeDocument/2006/relationships/customXml" Target="../ink/ink73.xml"/><Relationship Id="rId44" Type="http://schemas.openxmlformats.org/officeDocument/2006/relationships/customXml" Target="../ink/ink72.xml"/><Relationship Id="rId43" Type="http://schemas.openxmlformats.org/officeDocument/2006/relationships/customXml" Target="../ink/ink71.xml"/><Relationship Id="rId42" Type="http://schemas.openxmlformats.org/officeDocument/2006/relationships/customXml" Target="../ink/ink70.xml"/><Relationship Id="rId41" Type="http://schemas.openxmlformats.org/officeDocument/2006/relationships/customXml" Target="../ink/ink69.xml"/><Relationship Id="rId40" Type="http://schemas.openxmlformats.org/officeDocument/2006/relationships/customXml" Target="../ink/ink68.xml"/><Relationship Id="rId4" Type="http://schemas.openxmlformats.org/officeDocument/2006/relationships/customXml" Target="../ink/ink32.xml"/><Relationship Id="rId39" Type="http://schemas.openxmlformats.org/officeDocument/2006/relationships/customXml" Target="../ink/ink67.xml"/><Relationship Id="rId38" Type="http://schemas.openxmlformats.org/officeDocument/2006/relationships/customXml" Target="../ink/ink66.xml"/><Relationship Id="rId37" Type="http://schemas.openxmlformats.org/officeDocument/2006/relationships/customXml" Target="../ink/ink65.xml"/><Relationship Id="rId36" Type="http://schemas.openxmlformats.org/officeDocument/2006/relationships/customXml" Target="../ink/ink64.xml"/><Relationship Id="rId35" Type="http://schemas.openxmlformats.org/officeDocument/2006/relationships/customXml" Target="../ink/ink63.xml"/><Relationship Id="rId34" Type="http://schemas.openxmlformats.org/officeDocument/2006/relationships/customXml" Target="../ink/ink62.xml"/><Relationship Id="rId33" Type="http://schemas.openxmlformats.org/officeDocument/2006/relationships/customXml" Target="../ink/ink61.xml"/><Relationship Id="rId32" Type="http://schemas.openxmlformats.org/officeDocument/2006/relationships/customXml" Target="../ink/ink60.xml"/><Relationship Id="rId31" Type="http://schemas.openxmlformats.org/officeDocument/2006/relationships/customXml" Target="../ink/ink59.xml"/><Relationship Id="rId30" Type="http://schemas.openxmlformats.org/officeDocument/2006/relationships/customXml" Target="../ink/ink58.xml"/><Relationship Id="rId3" Type="http://schemas.openxmlformats.org/officeDocument/2006/relationships/image" Target="../media/image7.png"/><Relationship Id="rId29" Type="http://schemas.openxmlformats.org/officeDocument/2006/relationships/customXml" Target="../ink/ink57.xml"/><Relationship Id="rId28" Type="http://schemas.openxmlformats.org/officeDocument/2006/relationships/customXml" Target="../ink/ink56.xml"/><Relationship Id="rId27" Type="http://schemas.openxmlformats.org/officeDocument/2006/relationships/customXml" Target="../ink/ink55.xml"/><Relationship Id="rId26" Type="http://schemas.openxmlformats.org/officeDocument/2006/relationships/customXml" Target="../ink/ink54.xml"/><Relationship Id="rId25" Type="http://schemas.openxmlformats.org/officeDocument/2006/relationships/customXml" Target="../ink/ink53.xml"/><Relationship Id="rId24" Type="http://schemas.openxmlformats.org/officeDocument/2006/relationships/customXml" Target="../ink/ink52.xml"/><Relationship Id="rId23" Type="http://schemas.openxmlformats.org/officeDocument/2006/relationships/customXml" Target="../ink/ink51.xml"/><Relationship Id="rId22" Type="http://schemas.openxmlformats.org/officeDocument/2006/relationships/customXml" Target="../ink/ink50.xml"/><Relationship Id="rId21" Type="http://schemas.openxmlformats.org/officeDocument/2006/relationships/customXml" Target="../ink/ink49.xml"/><Relationship Id="rId20" Type="http://schemas.openxmlformats.org/officeDocument/2006/relationships/customXml" Target="../ink/ink48.xml"/><Relationship Id="rId2" Type="http://schemas.openxmlformats.org/officeDocument/2006/relationships/image" Target="../media/image6.png"/><Relationship Id="rId19" Type="http://schemas.openxmlformats.org/officeDocument/2006/relationships/customXml" Target="../ink/ink47.xml"/><Relationship Id="rId18" Type="http://schemas.openxmlformats.org/officeDocument/2006/relationships/customXml" Target="../ink/ink46.xml"/><Relationship Id="rId17" Type="http://schemas.openxmlformats.org/officeDocument/2006/relationships/customXml" Target="../ink/ink45.xml"/><Relationship Id="rId16" Type="http://schemas.openxmlformats.org/officeDocument/2006/relationships/customXml" Target="../ink/ink44.xml"/><Relationship Id="rId15" Type="http://schemas.openxmlformats.org/officeDocument/2006/relationships/customXml" Target="../ink/ink43.xml"/><Relationship Id="rId14" Type="http://schemas.openxmlformats.org/officeDocument/2006/relationships/customXml" Target="../ink/ink42.xml"/><Relationship Id="rId13" Type="http://schemas.openxmlformats.org/officeDocument/2006/relationships/customXml" Target="../ink/ink41.xml"/><Relationship Id="rId12" Type="http://schemas.openxmlformats.org/officeDocument/2006/relationships/customXml" Target="../ink/ink40.xml"/><Relationship Id="rId11" Type="http://schemas.openxmlformats.org/officeDocument/2006/relationships/customXml" Target="../ink/ink39.xml"/><Relationship Id="rId10" Type="http://schemas.openxmlformats.org/officeDocument/2006/relationships/customXml" Target="../ink/ink3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99" Type="http://schemas.openxmlformats.org/officeDocument/2006/relationships/customXml" Target="../ink/ink209.xml"/><Relationship Id="rId98" Type="http://schemas.openxmlformats.org/officeDocument/2006/relationships/customXml" Target="../ink/ink208.xml"/><Relationship Id="rId97" Type="http://schemas.openxmlformats.org/officeDocument/2006/relationships/customXml" Target="../ink/ink207.xml"/><Relationship Id="rId96" Type="http://schemas.openxmlformats.org/officeDocument/2006/relationships/customXml" Target="../ink/ink206.xml"/><Relationship Id="rId95" Type="http://schemas.openxmlformats.org/officeDocument/2006/relationships/customXml" Target="../ink/ink205.xml"/><Relationship Id="rId94" Type="http://schemas.openxmlformats.org/officeDocument/2006/relationships/customXml" Target="../ink/ink204.xml"/><Relationship Id="rId93" Type="http://schemas.openxmlformats.org/officeDocument/2006/relationships/customXml" Target="../ink/ink203.xml"/><Relationship Id="rId92" Type="http://schemas.openxmlformats.org/officeDocument/2006/relationships/customXml" Target="../ink/ink202.xml"/><Relationship Id="rId91" Type="http://schemas.openxmlformats.org/officeDocument/2006/relationships/customXml" Target="../ink/ink201.xml"/><Relationship Id="rId90" Type="http://schemas.openxmlformats.org/officeDocument/2006/relationships/customXml" Target="../ink/ink200.xml"/><Relationship Id="rId9" Type="http://schemas.openxmlformats.org/officeDocument/2006/relationships/customXml" Target="../ink/ink119.xml"/><Relationship Id="rId89" Type="http://schemas.openxmlformats.org/officeDocument/2006/relationships/customXml" Target="../ink/ink199.xml"/><Relationship Id="rId88" Type="http://schemas.openxmlformats.org/officeDocument/2006/relationships/customXml" Target="../ink/ink198.xml"/><Relationship Id="rId87" Type="http://schemas.openxmlformats.org/officeDocument/2006/relationships/customXml" Target="../ink/ink197.xml"/><Relationship Id="rId86" Type="http://schemas.openxmlformats.org/officeDocument/2006/relationships/customXml" Target="../ink/ink196.xml"/><Relationship Id="rId85" Type="http://schemas.openxmlformats.org/officeDocument/2006/relationships/customXml" Target="../ink/ink195.xml"/><Relationship Id="rId84" Type="http://schemas.openxmlformats.org/officeDocument/2006/relationships/customXml" Target="../ink/ink194.xml"/><Relationship Id="rId83" Type="http://schemas.openxmlformats.org/officeDocument/2006/relationships/customXml" Target="../ink/ink193.xml"/><Relationship Id="rId82" Type="http://schemas.openxmlformats.org/officeDocument/2006/relationships/customXml" Target="../ink/ink192.xml"/><Relationship Id="rId81" Type="http://schemas.openxmlformats.org/officeDocument/2006/relationships/customXml" Target="../ink/ink191.xml"/><Relationship Id="rId80" Type="http://schemas.openxmlformats.org/officeDocument/2006/relationships/customXml" Target="../ink/ink190.xml"/><Relationship Id="rId8" Type="http://schemas.openxmlformats.org/officeDocument/2006/relationships/customXml" Target="../ink/ink118.xml"/><Relationship Id="rId79" Type="http://schemas.openxmlformats.org/officeDocument/2006/relationships/customXml" Target="../ink/ink189.xml"/><Relationship Id="rId78" Type="http://schemas.openxmlformats.org/officeDocument/2006/relationships/customXml" Target="../ink/ink188.xml"/><Relationship Id="rId77" Type="http://schemas.openxmlformats.org/officeDocument/2006/relationships/customXml" Target="../ink/ink187.xml"/><Relationship Id="rId76" Type="http://schemas.openxmlformats.org/officeDocument/2006/relationships/customXml" Target="../ink/ink186.xml"/><Relationship Id="rId75" Type="http://schemas.openxmlformats.org/officeDocument/2006/relationships/customXml" Target="../ink/ink185.xml"/><Relationship Id="rId74" Type="http://schemas.openxmlformats.org/officeDocument/2006/relationships/customXml" Target="../ink/ink184.xml"/><Relationship Id="rId73" Type="http://schemas.openxmlformats.org/officeDocument/2006/relationships/customXml" Target="../ink/ink183.xml"/><Relationship Id="rId72" Type="http://schemas.openxmlformats.org/officeDocument/2006/relationships/customXml" Target="../ink/ink182.xml"/><Relationship Id="rId71" Type="http://schemas.openxmlformats.org/officeDocument/2006/relationships/customXml" Target="../ink/ink181.xml"/><Relationship Id="rId70" Type="http://schemas.openxmlformats.org/officeDocument/2006/relationships/customXml" Target="../ink/ink180.xml"/><Relationship Id="rId7" Type="http://schemas.openxmlformats.org/officeDocument/2006/relationships/customXml" Target="../ink/ink117.xml"/><Relationship Id="rId69" Type="http://schemas.openxmlformats.org/officeDocument/2006/relationships/customXml" Target="../ink/ink179.xml"/><Relationship Id="rId68" Type="http://schemas.openxmlformats.org/officeDocument/2006/relationships/customXml" Target="../ink/ink178.xml"/><Relationship Id="rId67" Type="http://schemas.openxmlformats.org/officeDocument/2006/relationships/customXml" Target="../ink/ink177.xml"/><Relationship Id="rId66" Type="http://schemas.openxmlformats.org/officeDocument/2006/relationships/customXml" Target="../ink/ink176.xml"/><Relationship Id="rId65" Type="http://schemas.openxmlformats.org/officeDocument/2006/relationships/customXml" Target="../ink/ink175.xml"/><Relationship Id="rId64" Type="http://schemas.openxmlformats.org/officeDocument/2006/relationships/customXml" Target="../ink/ink174.xml"/><Relationship Id="rId63" Type="http://schemas.openxmlformats.org/officeDocument/2006/relationships/customXml" Target="../ink/ink173.xml"/><Relationship Id="rId62" Type="http://schemas.openxmlformats.org/officeDocument/2006/relationships/customXml" Target="../ink/ink172.xml"/><Relationship Id="rId61" Type="http://schemas.openxmlformats.org/officeDocument/2006/relationships/customXml" Target="../ink/ink171.xml"/><Relationship Id="rId60" Type="http://schemas.openxmlformats.org/officeDocument/2006/relationships/customXml" Target="../ink/ink170.xml"/><Relationship Id="rId6" Type="http://schemas.openxmlformats.org/officeDocument/2006/relationships/customXml" Target="../ink/ink116.xml"/><Relationship Id="rId59" Type="http://schemas.openxmlformats.org/officeDocument/2006/relationships/customXml" Target="../ink/ink169.xml"/><Relationship Id="rId58" Type="http://schemas.openxmlformats.org/officeDocument/2006/relationships/customXml" Target="../ink/ink168.xml"/><Relationship Id="rId57" Type="http://schemas.openxmlformats.org/officeDocument/2006/relationships/customXml" Target="../ink/ink167.xml"/><Relationship Id="rId56" Type="http://schemas.openxmlformats.org/officeDocument/2006/relationships/customXml" Target="../ink/ink166.xml"/><Relationship Id="rId55" Type="http://schemas.openxmlformats.org/officeDocument/2006/relationships/customXml" Target="../ink/ink165.xml"/><Relationship Id="rId54" Type="http://schemas.openxmlformats.org/officeDocument/2006/relationships/customXml" Target="../ink/ink164.xml"/><Relationship Id="rId53" Type="http://schemas.openxmlformats.org/officeDocument/2006/relationships/customXml" Target="../ink/ink163.xml"/><Relationship Id="rId52" Type="http://schemas.openxmlformats.org/officeDocument/2006/relationships/customXml" Target="../ink/ink162.xml"/><Relationship Id="rId51" Type="http://schemas.openxmlformats.org/officeDocument/2006/relationships/customXml" Target="../ink/ink161.xml"/><Relationship Id="rId50" Type="http://schemas.openxmlformats.org/officeDocument/2006/relationships/customXml" Target="../ink/ink160.xml"/><Relationship Id="rId5" Type="http://schemas.openxmlformats.org/officeDocument/2006/relationships/customXml" Target="../ink/ink115.xml"/><Relationship Id="rId49" Type="http://schemas.openxmlformats.org/officeDocument/2006/relationships/customXml" Target="../ink/ink159.xml"/><Relationship Id="rId48" Type="http://schemas.openxmlformats.org/officeDocument/2006/relationships/customXml" Target="../ink/ink158.xml"/><Relationship Id="rId47" Type="http://schemas.openxmlformats.org/officeDocument/2006/relationships/customXml" Target="../ink/ink157.xml"/><Relationship Id="rId46" Type="http://schemas.openxmlformats.org/officeDocument/2006/relationships/customXml" Target="../ink/ink156.xml"/><Relationship Id="rId45" Type="http://schemas.openxmlformats.org/officeDocument/2006/relationships/customXml" Target="../ink/ink155.xml"/><Relationship Id="rId44" Type="http://schemas.openxmlformats.org/officeDocument/2006/relationships/customXml" Target="../ink/ink154.xml"/><Relationship Id="rId43" Type="http://schemas.openxmlformats.org/officeDocument/2006/relationships/customXml" Target="../ink/ink153.xml"/><Relationship Id="rId42" Type="http://schemas.openxmlformats.org/officeDocument/2006/relationships/customXml" Target="../ink/ink152.xml"/><Relationship Id="rId41" Type="http://schemas.openxmlformats.org/officeDocument/2006/relationships/customXml" Target="../ink/ink151.xml"/><Relationship Id="rId40" Type="http://schemas.openxmlformats.org/officeDocument/2006/relationships/customXml" Target="../ink/ink150.xml"/><Relationship Id="rId4" Type="http://schemas.openxmlformats.org/officeDocument/2006/relationships/customXml" Target="../ink/ink114.xml"/><Relationship Id="rId39" Type="http://schemas.openxmlformats.org/officeDocument/2006/relationships/customXml" Target="../ink/ink149.xml"/><Relationship Id="rId38" Type="http://schemas.openxmlformats.org/officeDocument/2006/relationships/customXml" Target="../ink/ink148.xml"/><Relationship Id="rId37" Type="http://schemas.openxmlformats.org/officeDocument/2006/relationships/customXml" Target="../ink/ink147.xml"/><Relationship Id="rId36" Type="http://schemas.openxmlformats.org/officeDocument/2006/relationships/customXml" Target="../ink/ink146.xml"/><Relationship Id="rId35" Type="http://schemas.openxmlformats.org/officeDocument/2006/relationships/customXml" Target="../ink/ink145.xml"/><Relationship Id="rId34" Type="http://schemas.openxmlformats.org/officeDocument/2006/relationships/customXml" Target="../ink/ink144.xml"/><Relationship Id="rId33" Type="http://schemas.openxmlformats.org/officeDocument/2006/relationships/customXml" Target="../ink/ink143.xml"/><Relationship Id="rId32" Type="http://schemas.openxmlformats.org/officeDocument/2006/relationships/customXml" Target="../ink/ink142.xml"/><Relationship Id="rId31" Type="http://schemas.openxmlformats.org/officeDocument/2006/relationships/customXml" Target="../ink/ink141.xml"/><Relationship Id="rId30" Type="http://schemas.openxmlformats.org/officeDocument/2006/relationships/customXml" Target="../ink/ink140.xml"/><Relationship Id="rId3" Type="http://schemas.openxmlformats.org/officeDocument/2006/relationships/customXml" Target="../ink/ink113.xml"/><Relationship Id="rId29" Type="http://schemas.openxmlformats.org/officeDocument/2006/relationships/customXml" Target="../ink/ink139.xml"/><Relationship Id="rId28" Type="http://schemas.openxmlformats.org/officeDocument/2006/relationships/customXml" Target="../ink/ink138.xml"/><Relationship Id="rId27" Type="http://schemas.openxmlformats.org/officeDocument/2006/relationships/customXml" Target="../ink/ink137.xml"/><Relationship Id="rId26" Type="http://schemas.openxmlformats.org/officeDocument/2006/relationships/customXml" Target="../ink/ink136.xml"/><Relationship Id="rId25" Type="http://schemas.openxmlformats.org/officeDocument/2006/relationships/customXml" Target="../ink/ink135.xml"/><Relationship Id="rId24" Type="http://schemas.openxmlformats.org/officeDocument/2006/relationships/customXml" Target="../ink/ink134.xml"/><Relationship Id="rId23" Type="http://schemas.openxmlformats.org/officeDocument/2006/relationships/customXml" Target="../ink/ink133.xml"/><Relationship Id="rId22" Type="http://schemas.openxmlformats.org/officeDocument/2006/relationships/customXml" Target="../ink/ink132.xml"/><Relationship Id="rId21" Type="http://schemas.openxmlformats.org/officeDocument/2006/relationships/customXml" Target="../ink/ink131.xml"/><Relationship Id="rId20" Type="http://schemas.openxmlformats.org/officeDocument/2006/relationships/customXml" Target="../ink/ink130.xml"/><Relationship Id="rId2" Type="http://schemas.openxmlformats.org/officeDocument/2006/relationships/image" Target="../media/image14.png"/><Relationship Id="rId19" Type="http://schemas.openxmlformats.org/officeDocument/2006/relationships/customXml" Target="../ink/ink129.xml"/><Relationship Id="rId18" Type="http://schemas.openxmlformats.org/officeDocument/2006/relationships/customXml" Target="../ink/ink128.xml"/><Relationship Id="rId17" Type="http://schemas.openxmlformats.org/officeDocument/2006/relationships/customXml" Target="../ink/ink127.xml"/><Relationship Id="rId16" Type="http://schemas.openxmlformats.org/officeDocument/2006/relationships/customXml" Target="../ink/ink126.xml"/><Relationship Id="rId15" Type="http://schemas.openxmlformats.org/officeDocument/2006/relationships/customXml" Target="../ink/ink125.xml"/><Relationship Id="rId14" Type="http://schemas.openxmlformats.org/officeDocument/2006/relationships/customXml" Target="../ink/ink124.xml"/><Relationship Id="rId13" Type="http://schemas.openxmlformats.org/officeDocument/2006/relationships/customXml" Target="../ink/ink123.xml"/><Relationship Id="rId120" Type="http://schemas.openxmlformats.org/officeDocument/2006/relationships/slideLayout" Target="../slideLayouts/slideLayout2.xml"/><Relationship Id="rId12" Type="http://schemas.openxmlformats.org/officeDocument/2006/relationships/customXml" Target="../ink/ink122.xml"/><Relationship Id="rId119" Type="http://schemas.openxmlformats.org/officeDocument/2006/relationships/customXml" Target="../ink/ink229.xml"/><Relationship Id="rId118" Type="http://schemas.openxmlformats.org/officeDocument/2006/relationships/customXml" Target="../ink/ink228.xml"/><Relationship Id="rId117" Type="http://schemas.openxmlformats.org/officeDocument/2006/relationships/customXml" Target="../ink/ink227.xml"/><Relationship Id="rId116" Type="http://schemas.openxmlformats.org/officeDocument/2006/relationships/customXml" Target="../ink/ink226.xml"/><Relationship Id="rId115" Type="http://schemas.openxmlformats.org/officeDocument/2006/relationships/customXml" Target="../ink/ink225.xml"/><Relationship Id="rId114" Type="http://schemas.openxmlformats.org/officeDocument/2006/relationships/customXml" Target="../ink/ink224.xml"/><Relationship Id="rId113" Type="http://schemas.openxmlformats.org/officeDocument/2006/relationships/customXml" Target="../ink/ink223.xml"/><Relationship Id="rId112" Type="http://schemas.openxmlformats.org/officeDocument/2006/relationships/customXml" Target="../ink/ink222.xml"/><Relationship Id="rId111" Type="http://schemas.openxmlformats.org/officeDocument/2006/relationships/customXml" Target="../ink/ink221.xml"/><Relationship Id="rId110" Type="http://schemas.openxmlformats.org/officeDocument/2006/relationships/customXml" Target="../ink/ink220.xml"/><Relationship Id="rId11" Type="http://schemas.openxmlformats.org/officeDocument/2006/relationships/customXml" Target="../ink/ink121.xml"/><Relationship Id="rId109" Type="http://schemas.openxmlformats.org/officeDocument/2006/relationships/customXml" Target="../ink/ink219.xml"/><Relationship Id="rId108" Type="http://schemas.openxmlformats.org/officeDocument/2006/relationships/customXml" Target="../ink/ink218.xml"/><Relationship Id="rId107" Type="http://schemas.openxmlformats.org/officeDocument/2006/relationships/customXml" Target="../ink/ink217.xml"/><Relationship Id="rId106" Type="http://schemas.openxmlformats.org/officeDocument/2006/relationships/customXml" Target="../ink/ink216.xml"/><Relationship Id="rId105" Type="http://schemas.openxmlformats.org/officeDocument/2006/relationships/customXml" Target="../ink/ink215.xml"/><Relationship Id="rId104" Type="http://schemas.openxmlformats.org/officeDocument/2006/relationships/customXml" Target="../ink/ink214.xml"/><Relationship Id="rId103" Type="http://schemas.openxmlformats.org/officeDocument/2006/relationships/customXml" Target="../ink/ink213.xml"/><Relationship Id="rId102" Type="http://schemas.openxmlformats.org/officeDocument/2006/relationships/customXml" Target="../ink/ink212.xml"/><Relationship Id="rId101" Type="http://schemas.openxmlformats.org/officeDocument/2006/relationships/customXml" Target="../ink/ink211.xml"/><Relationship Id="rId100" Type="http://schemas.openxmlformats.org/officeDocument/2006/relationships/customXml" Target="../ink/ink210.xml"/><Relationship Id="rId10" Type="http://schemas.openxmlformats.org/officeDocument/2006/relationships/customXml" Target="../ink/ink120.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sz="5400" b="1" dirty="0"/>
              <a:t>Minimum Spanning Trees</a:t>
            </a:r>
            <a:endParaRPr lang="en-US" sz="5400"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Kruskal’s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E6983B8-C6D1-4F15-B2EC-7EB072646BF3}"/>
                  </a:ext>
                </a:extLst>
              </p:cNvPr>
              <p:cNvSpPr>
                <a:spLocks noGrp="1"/>
              </p:cNvSpPr>
              <p:nvPr>
                <p:ph idx="1"/>
              </p:nvPr>
            </p:nvSpPr>
            <p:spPr>
              <a:xfrm>
                <a:off x="628650" y="1690688"/>
                <a:ext cx="7886700" cy="4802185"/>
              </a:xfrm>
            </p:spPr>
            <p:txBody>
              <a:bodyPr/>
              <a:lstStyle/>
              <a:p>
                <a:pPr>
                  <a:spcBef>
                    <a:spcPts val="600"/>
                  </a:spcBef>
                </a:pPr>
                <a:r>
                  <a:rPr lang="en-US" sz="2400" b="1" dirty="0">
                    <a:solidFill>
                      <a:schemeClr val="tx1"/>
                    </a:solidFill>
                  </a:rPr>
                  <a:t>Kruskal’s algorithm</a:t>
                </a:r>
                <a:r>
                  <a:rPr lang="en-US" sz="2400" b="1" dirty="0"/>
                  <a:t>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minimum weight edge connecting two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r>
                      <a:rPr lang="en-US" sz="2000" b="0" i="1" smtClean="0">
                        <a:solidFill>
                          <a:srgbClr val="C00000"/>
                        </a:solidFill>
                        <a:latin typeface="Cambria Math" panose="02040503050406030204" pitchFamily="18" charset="0"/>
                      </a:rPr>
                      <m:t>=</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𝑉</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𝐴</m:t>
                        </m:r>
                      </m:e>
                    </m:d>
                  </m:oMath>
                </a14:m>
                <a:r>
                  <a:rPr lang="en-US" sz="1800" dirty="0">
                    <a:solidFill>
                      <a:schemeClr val="tx1"/>
                    </a:solidFill>
                  </a:rPr>
                  <a:t>.</a:t>
                </a:r>
              </a:p>
              <a:p>
                <a:pPr lvl="1">
                  <a:spcBef>
                    <a:spcPts val="0"/>
                  </a:spcBef>
                </a:pPr>
                <a:r>
                  <a:rPr lang="en-US" sz="2000" dirty="0">
                    <a:solidFill>
                      <a:schemeClr val="tx1"/>
                    </a:solidFill>
                  </a:rPr>
                  <a:t>Repeat above step until we have a spanning tree.</a:t>
                </a:r>
              </a:p>
              <a:p>
                <a:pPr>
                  <a:spcBef>
                    <a:spcPts val="0"/>
                  </a:spcBef>
                </a:pPr>
                <a:endParaRPr lang="en-US" sz="2400" dirty="0">
                  <a:solidFill>
                    <a:schemeClr val="tx1"/>
                  </a:solidFill>
                </a:endParaRPr>
              </a:p>
              <a:p>
                <a:pPr>
                  <a:spcBef>
                    <a:spcPts val="0"/>
                  </a:spcBef>
                </a:pPr>
                <a:endParaRPr lang="en-US" sz="2400" dirty="0"/>
              </a:p>
              <a:p>
                <a:pPr>
                  <a:spcBef>
                    <a:spcPts val="0"/>
                  </a:spcBef>
                </a:pPr>
                <a:endParaRPr lang="en-US" sz="2400" dirty="0">
                  <a:solidFill>
                    <a:schemeClr val="tx1"/>
                  </a:solidFill>
                </a:endParaRPr>
              </a:p>
              <a:p>
                <a:pPr>
                  <a:spcBef>
                    <a:spcPts val="0"/>
                  </a:spcBef>
                </a:pPr>
                <a:endParaRPr lang="en-US" sz="2400" dirty="0"/>
              </a:p>
              <a:p>
                <a:pPr>
                  <a:spcBef>
                    <a:spcPts val="0"/>
                  </a:spcBef>
                </a:pPr>
                <a:endParaRPr lang="en-US" sz="2400" dirty="0">
                  <a:solidFill>
                    <a:schemeClr val="tx1"/>
                  </a:solidFill>
                </a:endParaRPr>
              </a:p>
              <a:p>
                <a:pPr>
                  <a:spcBef>
                    <a:spcPts val="0"/>
                  </a:spcBef>
                </a:pPr>
                <a:endParaRPr lang="en-US" sz="2400" dirty="0"/>
              </a:p>
              <a:p>
                <a:pPr>
                  <a:spcBef>
                    <a:spcPts val="0"/>
                  </a:spcBef>
                </a:pPr>
                <a:r>
                  <a:rPr lang="en-US" sz="2400" dirty="0">
                    <a:solidFill>
                      <a:srgbClr val="C00000"/>
                    </a:solidFill>
                  </a:rPr>
                  <a:t>How to determine an edge forms a cycle?</a:t>
                </a:r>
                <a:br>
                  <a:rPr lang="en-US" sz="2400" dirty="0"/>
                </a:br>
                <a:r>
                  <a:rPr lang="en-US" sz="2000" dirty="0">
                    <a:solidFill>
                      <a:schemeClr val="tx1">
                        <a:lumMod val="65000"/>
                        <a:lumOff val="35000"/>
                      </a:schemeClr>
                    </a:solidFill>
                  </a:rPr>
                  <a:t>(Put another way, how to determine if the edge is connecting two CC?)</a:t>
                </a:r>
                <a:endParaRPr lang="en-US" sz="1800" dirty="0">
                  <a:solidFill>
                    <a:schemeClr val="tx1">
                      <a:lumMod val="65000"/>
                      <a:lumOff val="35000"/>
                    </a:schemeClr>
                  </a:solidFill>
                </a:endParaRPr>
              </a:p>
              <a:p>
                <a:pPr>
                  <a:spcBef>
                    <a:spcPts val="0"/>
                  </a:spcBef>
                </a:pPr>
                <a:r>
                  <a:rPr lang="en-US" sz="2400" dirty="0">
                    <a:solidFill>
                      <a:schemeClr val="accent6">
                        <a:lumMod val="50000"/>
                      </a:schemeClr>
                    </a:solidFill>
                  </a:rPr>
                  <a:t>Use disjoint-set data structure!</a:t>
                </a:r>
                <a:br>
                  <a:rPr lang="en-US" sz="2400" dirty="0">
                    <a:solidFill>
                      <a:schemeClr val="tx1"/>
                    </a:solidFill>
                  </a:rPr>
                </a:br>
                <a:r>
                  <a:rPr lang="en-US" sz="2000" dirty="0">
                    <a:solidFill>
                      <a:schemeClr val="tx1">
                        <a:lumMod val="65000"/>
                        <a:lumOff val="35000"/>
                      </a:schemeClr>
                    </a:solidFill>
                  </a:rPr>
                  <a:t>(Each set is a CC,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𝑢</m:t>
                    </m:r>
                  </m:oMath>
                </a14:m>
                <a:r>
                  <a:rPr lang="en-US" sz="2000" dirty="0">
                    <a:solidFill>
                      <a:schemeClr val="tx1">
                        <a:lumMod val="65000"/>
                        <a:lumOff val="35000"/>
                      </a:schemeClr>
                    </a:solidFill>
                  </a:rPr>
                  <a:t> and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𝑣</m:t>
                    </m:r>
                  </m:oMath>
                </a14:m>
                <a:r>
                  <a:rPr lang="en-US" sz="2000" dirty="0">
                    <a:solidFill>
                      <a:schemeClr val="tx1">
                        <a:lumMod val="65000"/>
                        <a:lumOff val="35000"/>
                      </a:schemeClr>
                    </a:solidFill>
                  </a:rPr>
                  <a:t> in same CC if </a:t>
                </a:r>
                <a:r>
                  <a:rPr lang="en-US" sz="2000" dirty="0">
                    <a:solidFill>
                      <a:schemeClr val="tx1">
                        <a:lumMod val="65000"/>
                        <a:lumOff val="35000"/>
                      </a:schemeClr>
                    </a:solidFill>
                    <a:latin typeface="Courier New" panose="02070309020205020404" pitchFamily="49" charset="0"/>
                    <a:cs typeface="Courier New" panose="02070309020205020404" pitchFamily="49" charset="0"/>
                  </a:rPr>
                  <a:t>Find(u)==Find(v)</a:t>
                </a:r>
                <a:r>
                  <a:rPr lang="en-US" sz="2000" dirty="0">
                    <a:solidFill>
                      <a:schemeClr val="tx1">
                        <a:lumMod val="65000"/>
                        <a:lumOff val="35000"/>
                      </a:schemeClr>
                    </a:solidFill>
                  </a:rPr>
                  <a:t>.)</a:t>
                </a:r>
                <a:endParaRPr lang="en-US" sz="2400" dirty="0">
                  <a:solidFill>
                    <a:schemeClr val="tx1">
                      <a:lumMod val="65000"/>
                      <a:lumOff val="3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0AD0C722-D909-4A08-952E-FAE74BF9C064}"/>
                  </a:ext>
                </a:extLst>
              </p:cNvPr>
              <p:cNvSpPr/>
              <p:nvPr/>
            </p:nvSpPr>
            <p:spPr>
              <a:xfrm>
                <a:off x="1220993" y="2964368"/>
                <a:ext cx="6702013" cy="17259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KruskalMST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Sort edges into weight increasing order</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edge </a:t>
                </a:r>
                <a14:m>
                  <m:oMath xmlns:m="http://schemas.openxmlformats.org/officeDocument/2006/math">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oMath>
                </a14:m>
                <a:r>
                  <a:rPr lang="en-GB" sz="1600" dirty="0">
                    <a:solidFill>
                      <a:schemeClr val="tx1"/>
                    </a:solidFill>
                    <a:latin typeface="Courier New" panose="02070309020205020404" pitchFamily="49" charset="0"/>
                    <a:cs typeface="Courier New" panose="02070309020205020404" pitchFamily="49" charset="0"/>
                  </a:rPr>
                  <a:t> taken in weight increasing order)</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if (</a:t>
                </a:r>
                <a:r>
                  <a:rPr lang="en-US" sz="1600" b="1" dirty="0">
                    <a:solidFill>
                      <a:schemeClr val="accent2">
                        <a:lumMod val="75000"/>
                      </a:schemeClr>
                    </a:solidFill>
                    <a:latin typeface="Courier New" panose="02070309020205020404" pitchFamily="49" charset="0"/>
                    <a:cs typeface="Courier New" panose="02070309020205020404" pitchFamily="49" charset="0"/>
                  </a:rPr>
                  <a:t>adding edge </a:t>
                </a:r>
                <a14:m>
                  <m:oMath xmlns:m="http://schemas.openxmlformats.org/officeDocument/2006/math">
                    <m:d>
                      <m:dPr>
                        <m:ctrlPr>
                          <a:rPr lang="en-US" sz="1600" b="1" i="1" smtClean="0">
                            <a:solidFill>
                              <a:schemeClr val="accent2">
                                <a:lumMod val="75000"/>
                              </a:schemeClr>
                            </a:solidFill>
                            <a:latin typeface="Cambria Math" panose="02040503050406030204" pitchFamily="18" charset="0"/>
                            <a:cs typeface="Courier New" panose="02070309020205020404" pitchFamily="49" charset="0"/>
                          </a:rPr>
                        </m:ctrlPr>
                      </m:dPr>
                      <m:e>
                        <m:r>
                          <a:rPr lang="en-US" sz="1600" b="1" i="1" smtClean="0">
                            <a:solidFill>
                              <a:schemeClr val="accent2">
                                <a:lumMod val="75000"/>
                              </a:schemeClr>
                            </a:solidFill>
                            <a:latin typeface="Cambria Math" panose="02040503050406030204" pitchFamily="18" charset="0"/>
                            <a:cs typeface="Courier New" panose="02070309020205020404" pitchFamily="49" charset="0"/>
                          </a:rPr>
                          <m:t>𝒖</m:t>
                        </m:r>
                        <m:r>
                          <a:rPr lang="en-US" sz="1600" b="1" i="1" smtClean="0">
                            <a:solidFill>
                              <a:schemeClr val="accent2">
                                <a:lumMod val="75000"/>
                              </a:schemeClr>
                            </a:solidFill>
                            <a:latin typeface="Cambria Math" panose="02040503050406030204" pitchFamily="18" charset="0"/>
                            <a:cs typeface="Courier New" panose="02070309020205020404" pitchFamily="49" charset="0"/>
                          </a:rPr>
                          <m:t>,</m:t>
                        </m:r>
                        <m:r>
                          <a:rPr lang="en-US" sz="1600" b="1" i="1" smtClean="0">
                            <a:solidFill>
                              <a:schemeClr val="accent2">
                                <a:lumMod val="75000"/>
                              </a:schemeClr>
                            </a:solidFill>
                            <a:latin typeface="Cambria Math" panose="02040503050406030204" pitchFamily="18" charset="0"/>
                            <a:cs typeface="Courier New" panose="02070309020205020404" pitchFamily="49" charset="0"/>
                          </a:rPr>
                          <m:t>𝒗</m:t>
                        </m:r>
                      </m:e>
                    </m:d>
                  </m:oMath>
                </a14:m>
                <a:r>
                  <a:rPr lang="en-US" sz="1600" b="1" dirty="0">
                    <a:solidFill>
                      <a:schemeClr val="accent2">
                        <a:lumMod val="75000"/>
                      </a:schemeClr>
                    </a:solidFill>
                    <a:latin typeface="Courier New" panose="02070309020205020404" pitchFamily="49" charset="0"/>
                    <a:cs typeface="Courier New" panose="02070309020205020404" pitchFamily="49" charset="0"/>
                  </a:rPr>
                  <a:t> does not form cycle in A</a:t>
                </a:r>
                <a:r>
                  <a:rPr lang="en-US"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14:m>
                  <m:oMath xmlns:m="http://schemas.openxmlformats.org/officeDocument/2006/math">
                    <m:d>
                      <m:dPr>
                        <m:begChr m:val="{"/>
                        <m:endChr m:val="}"/>
                        <m:ctrlPr>
                          <a:rPr lang="en-US" sz="1600" b="0" i="1" smtClean="0">
                            <a:solidFill>
                              <a:schemeClr val="tx1"/>
                            </a:solidFill>
                            <a:latin typeface="Cambria Math" panose="02040503050406030204" pitchFamily="18" charset="0"/>
                            <a:cs typeface="Courier New" panose="02070309020205020404" pitchFamily="49" charset="0"/>
                          </a:rPr>
                        </m:ctrlPr>
                      </m:dPr>
                      <m:e>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e>
                    </m:d>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4" name="矩形 3"/>
              <p:cNvSpPr>
                <a:spLocks noRot="1" noChangeAspect="1" noMove="1" noResize="1" noEditPoints="1" noAdjustHandles="1" noChangeArrowheads="1" noChangeShapeType="1" noTextEdit="1"/>
              </p:cNvSpPr>
              <p:nvPr/>
            </p:nvSpPr>
            <p:spPr>
              <a:xfrm>
                <a:off x="1220993" y="2964368"/>
                <a:ext cx="6702013" cy="1725966"/>
              </a:xfrm>
              <a:prstGeom prst="rect">
                <a:avLst/>
              </a:prstGeom>
              <a:blipFill rotWithShape="1">
                <a:blip r:embed="rId2"/>
                <a:stretch>
                  <a:fillRect l="-363" t="-1053" b="-4912"/>
                </a:stretch>
              </a:blipFill>
              <a:ln>
                <a:solidFill>
                  <a:schemeClr val="tx1"/>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Kruskal’s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E6983B8-C6D1-4F15-B2EC-7EB072646BF3}"/>
                  </a:ext>
                </a:extLst>
              </p:cNvPr>
              <p:cNvSpPr>
                <a:spLocks noGrp="1"/>
              </p:cNvSpPr>
              <p:nvPr>
                <p:ph idx="1"/>
              </p:nvPr>
            </p:nvSpPr>
            <p:spPr>
              <a:xfrm>
                <a:off x="628650" y="1690689"/>
                <a:ext cx="7886700" cy="2020700"/>
              </a:xfrm>
            </p:spPr>
            <p:txBody>
              <a:bodyPr/>
              <a:lstStyle/>
              <a:p>
                <a:pPr>
                  <a:spcBef>
                    <a:spcPts val="600"/>
                  </a:spcBef>
                </a:pPr>
                <a:r>
                  <a:rPr lang="en-US" sz="2400" b="1" dirty="0">
                    <a:solidFill>
                      <a:schemeClr val="tx1"/>
                    </a:solidFill>
                  </a:rPr>
                  <a:t>Kruskal’s algorithm</a:t>
                </a:r>
                <a:r>
                  <a:rPr lang="en-US" sz="2400" b="1" dirty="0"/>
                  <a:t>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minimum weight edge connecting two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r>
                      <a:rPr lang="en-US" sz="2000" b="0" i="1" smtClean="0">
                        <a:solidFill>
                          <a:srgbClr val="C00000"/>
                        </a:solidFill>
                        <a:latin typeface="Cambria Math" panose="02040503050406030204" pitchFamily="18" charset="0"/>
                      </a:rPr>
                      <m:t>=</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𝑉</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𝐴</m:t>
                        </m:r>
                      </m:e>
                    </m:d>
                  </m:oMath>
                </a14:m>
                <a:r>
                  <a:rPr lang="en-US" sz="1800" dirty="0">
                    <a:solidFill>
                      <a:schemeClr val="tx1"/>
                    </a:solidFill>
                  </a:rPr>
                  <a:t>.</a:t>
                </a:r>
              </a:p>
              <a:p>
                <a:pPr lvl="1">
                  <a:spcBef>
                    <a:spcPts val="0"/>
                  </a:spcBef>
                </a:pPr>
                <a:r>
                  <a:rPr lang="en-US" sz="2000" dirty="0">
                    <a:solidFill>
                      <a:schemeClr val="tx1"/>
                    </a:solidFill>
                  </a:rPr>
                  <a:t>Repeat above step until we have a spanning tree.</a:t>
                </a:r>
              </a:p>
              <a:p>
                <a:pPr>
                  <a:spcBef>
                    <a:spcPts val="600"/>
                  </a:spcBef>
                </a:pPr>
                <a:r>
                  <a:rPr lang="en-US" sz="2400" b="1" dirty="0"/>
                  <a:t>Runtime of Kruskal’s algorithm?</a:t>
                </a:r>
              </a:p>
              <a:p>
                <a:pPr>
                  <a:spcBef>
                    <a:spcPts val="0"/>
                  </a:spcBef>
                </a:pPr>
                <a14:m>
                  <m:oMath xmlns:m="http://schemas.openxmlformats.org/officeDocument/2006/math">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𝑚</m:t>
                        </m:r>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log</m:t>
                            </m:r>
                          </m:fName>
                          <m:e>
                            <m:r>
                              <a:rPr lang="en-US" sz="2400" b="0" i="1" smtClean="0">
                                <a:solidFill>
                                  <a:schemeClr val="tx1"/>
                                </a:solidFill>
                                <a:latin typeface="Cambria Math" panose="02040503050406030204" pitchFamily="18" charset="0"/>
                              </a:rPr>
                              <m:t>𝑛</m:t>
                            </m:r>
                          </m:e>
                        </m:func>
                      </m:e>
                    </m:d>
                  </m:oMath>
                </a14:m>
                <a:r>
                  <a:rPr lang="en-US" sz="2400" dirty="0">
                    <a:solidFill>
                      <a:schemeClr val="tx1"/>
                    </a:solidFill>
                  </a:rPr>
                  <a:t> when using disjoint-set data structure.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2020700"/>
              </a:xfrm>
              <a:blipFill rotWithShape="1">
                <a:blip r:embed="rId1"/>
                <a:stretch>
                  <a:fillRect l="-1005" t="-4217" b="-451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0AD0C722-D909-4A08-952E-FAE74BF9C064}"/>
                  </a:ext>
                </a:extLst>
              </p:cNvPr>
              <p:cNvSpPr/>
              <p:nvPr/>
            </p:nvSpPr>
            <p:spPr>
              <a:xfrm>
                <a:off x="1164515" y="3834151"/>
                <a:ext cx="6814969" cy="240560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KruskalMST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Sort edges into weight increasing order</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node u in V(G))</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MakeSet</a:t>
                </a:r>
                <a:r>
                  <a:rPr lang="en-GB" sz="1600" dirty="0">
                    <a:solidFill>
                      <a:schemeClr val="tx1"/>
                    </a:solidFill>
                    <a:latin typeface="Courier New" panose="02070309020205020404" pitchFamily="49" charset="0"/>
                    <a:cs typeface="Courier New" panose="02070309020205020404" pitchFamily="49" charset="0"/>
                  </a:rPr>
                  <a:t>(u)</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edge (</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 taken in weight increasing order)</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if (Find(u) != Find(v))</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Union(</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4" name="矩形 3"/>
              <p:cNvSpPr>
                <a:spLocks noRot="1" noChangeAspect="1" noMove="1" noResize="1" noEditPoints="1" noAdjustHandles="1" noChangeArrowheads="1" noChangeShapeType="1" noTextEdit="1"/>
              </p:cNvSpPr>
              <p:nvPr/>
            </p:nvSpPr>
            <p:spPr>
              <a:xfrm>
                <a:off x="1164515" y="3834151"/>
                <a:ext cx="6814969" cy="2405602"/>
              </a:xfrm>
              <a:prstGeom prst="rect">
                <a:avLst/>
              </a:prstGeom>
              <a:blipFill rotWithShape="1">
                <a:blip r:embed="rId2"/>
                <a:stretch>
                  <a:fillRect l="-357" t="-756" b="-2519"/>
                </a:stretch>
              </a:blipFill>
              <a:ln>
                <a:solidFill>
                  <a:schemeClr val="tx1"/>
                </a:solidFill>
              </a:ln>
            </p:spPr>
            <p:txBody>
              <a:bodyPr/>
              <a:lstStyle/>
              <a:p>
                <a:r>
                  <a:rPr lang="en-US">
                    <a:noFill/>
                  </a:rPr>
                  <a:t> </a:t>
                </a:r>
                <a:endParaRPr lang="en-US">
                  <a:noFill/>
                </a:endParaRPr>
              </a:p>
            </p:txBody>
          </p:sp>
        </mc:Fallback>
      </mc:AlternateContent>
      <p:sp>
        <p:nvSpPr>
          <p:cNvPr id="5" name="矩形: 圆角 4"/>
          <p:cNvSpPr/>
          <p:nvPr/>
        </p:nvSpPr>
        <p:spPr>
          <a:xfrm>
            <a:off x="1164515" y="4393802"/>
            <a:ext cx="4945829" cy="275017"/>
          </a:xfrm>
          <a:prstGeom prst="roundRect">
            <a:avLst>
              <a:gd name="adj" fmla="val 2060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矩形 5">
                <a:extLst>
                  <a:ext uri="{FF2B5EF4-FFF2-40B4-BE49-F238E27FC236}">
                    <a14:artisticCrisscrossEtching id="{BFEA9539-0B22-4707-B16A-9880F4C0EC66}"/>
                  </a:ext>
                </a:extLst>
              </p:cNvPr>
              <p:cNvSpPr/>
              <p:nvPr/>
            </p:nvSpPr>
            <p:spPr>
              <a:xfrm>
                <a:off x="6110344" y="4346644"/>
                <a:ext cx="27261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𝑚</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𝑚</m:t>
                              </m:r>
                            </m:e>
                          </m:func>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r>
                        <a:rPr lang="en-US" b="0" i="1" smtClean="0">
                          <a:solidFill>
                            <a:srgbClr val="C00000"/>
                          </a:solidFill>
                          <a:latin typeface="Cambria Math" panose="02040503050406030204" pitchFamily="18" charset="0"/>
                        </a:rPr>
                        <m:t>)</m:t>
                      </m:r>
                    </m:oMath>
                  </m:oMathPara>
                </a14:m>
                <a:endParaRPr lang="en-US" dirty="0"/>
              </a:p>
            </p:txBody>
          </p:sp>
        </mc:Choice>
        <mc:Fallback>
          <p:sp>
            <p:nvSpPr>
              <p:cNvPr id="6" name="矩形 5"/>
              <p:cNvSpPr>
                <a:spLocks noRot="1" noChangeAspect="1" noMove="1" noResize="1" noEditPoints="1" noAdjustHandles="1" noChangeArrowheads="1" noChangeShapeType="1" noTextEdit="1"/>
              </p:cNvSpPr>
              <p:nvPr/>
            </p:nvSpPr>
            <p:spPr>
              <a:xfrm>
                <a:off x="6110344" y="4346644"/>
                <a:ext cx="2726195" cy="369332"/>
              </a:xfrm>
              <a:prstGeom prst="rect">
                <a:avLst/>
              </a:prstGeom>
              <a:blipFill rotWithShape="1">
                <a:blip r:embed="rId3"/>
                <a:stretch>
                  <a:fillRect b="-13115"/>
                </a:stretch>
              </a:blipFill>
            </p:spPr>
            <p:txBody>
              <a:bodyPr/>
              <a:lstStyle/>
              <a:p>
                <a:r>
                  <a:rPr lang="en-US">
                    <a:noFill/>
                  </a:rPr>
                  <a:t> </a:t>
                </a:r>
                <a:endParaRPr lang="en-US">
                  <a:noFill/>
                </a:endParaRPr>
              </a:p>
            </p:txBody>
          </p:sp>
        </mc:Fallback>
      </mc:AlternateContent>
      <p:sp>
        <p:nvSpPr>
          <p:cNvPr id="7" name="矩形: 圆角 6"/>
          <p:cNvSpPr/>
          <p:nvPr/>
        </p:nvSpPr>
        <p:spPr>
          <a:xfrm>
            <a:off x="1164515" y="4668819"/>
            <a:ext cx="3235363" cy="403244"/>
          </a:xfrm>
          <a:prstGeom prst="roundRect">
            <a:avLst>
              <a:gd name="adj" fmla="val 20601"/>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矩形 7">
                <a:extLst>
                  <a:ext uri="{FF2B5EF4-FFF2-40B4-BE49-F238E27FC236}">
                    <a14:artisticCrisscrossEtching id="{B607F67F-3DD6-4F0C-A24D-F67497AA9931}"/>
                  </a:ext>
                </a:extLst>
              </p:cNvPr>
              <p:cNvSpPr/>
              <p:nvPr/>
            </p:nvSpPr>
            <p:spPr>
              <a:xfrm>
                <a:off x="4399878" y="4668220"/>
                <a:ext cx="7273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e>
                      </m:d>
                    </m:oMath>
                  </m:oMathPara>
                </a14:m>
                <a:endParaRPr lang="en-US" dirty="0"/>
              </a:p>
            </p:txBody>
          </p:sp>
        </mc:Choice>
        <mc:Fallback>
          <p:sp>
            <p:nvSpPr>
              <p:cNvPr id="8" name="矩形 7"/>
              <p:cNvSpPr>
                <a:spLocks noRot="1" noChangeAspect="1" noMove="1" noResize="1" noEditPoints="1" noAdjustHandles="1" noChangeArrowheads="1" noChangeShapeType="1" noTextEdit="1"/>
              </p:cNvSpPr>
              <p:nvPr/>
            </p:nvSpPr>
            <p:spPr>
              <a:xfrm>
                <a:off x="4399878" y="4668220"/>
                <a:ext cx="727315"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p:sp>
        <p:nvSpPr>
          <p:cNvPr id="10" name="矩形: 圆角 9"/>
          <p:cNvSpPr/>
          <p:nvPr/>
        </p:nvSpPr>
        <p:spPr>
          <a:xfrm>
            <a:off x="1164515" y="5068297"/>
            <a:ext cx="6731598" cy="880682"/>
          </a:xfrm>
          <a:prstGeom prst="roundRect">
            <a:avLst>
              <a:gd name="adj" fmla="val 13272"/>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矩形 10">
                <a:extLst>
                  <a:ext uri="{FF2B5EF4-FFF2-40B4-BE49-F238E27FC236}">
                    <a14:artisticCrisscrossEtching id="{3866C101-BD10-4BB7-B567-EFABCE10AEDC}"/>
                  </a:ext>
                </a:extLst>
              </p:cNvPr>
              <p:cNvSpPr/>
              <p:nvPr/>
            </p:nvSpPr>
            <p:spPr>
              <a:xfrm>
                <a:off x="4426841" y="5323972"/>
                <a:ext cx="14007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𝑚</m:t>
                          </m:r>
                          <m:func>
                            <m:funcPr>
                              <m:ctrlPr>
                                <a:rPr lang="en-US" b="0" i="1" smtClean="0">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b="0" i="0" smtClean="0">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m:t>
                                  </m:r>
                                </m:sup>
                              </m:sSup>
                            </m:fName>
                            <m:e>
                              <m:r>
                                <a:rPr lang="en-US" b="0" i="1" smtClean="0">
                                  <a:solidFill>
                                    <a:srgbClr val="C00000"/>
                                  </a:solidFill>
                                  <a:latin typeface="Cambria Math" panose="02040503050406030204" pitchFamily="18" charset="0"/>
                                </a:rPr>
                                <m:t>𝑛</m:t>
                              </m:r>
                            </m:e>
                          </m:func>
                        </m:e>
                      </m:d>
                    </m:oMath>
                  </m:oMathPara>
                </a14:m>
                <a:endParaRPr lang="en-US" dirty="0"/>
              </a:p>
            </p:txBody>
          </p:sp>
        </mc:Choice>
        <mc:Fallback>
          <p:sp>
            <p:nvSpPr>
              <p:cNvPr id="11" name="矩形 10"/>
              <p:cNvSpPr>
                <a:spLocks noRot="1" noChangeAspect="1" noMove="1" noResize="1" noEditPoints="1" noAdjustHandles="1" noChangeArrowheads="1" noChangeShapeType="1" noTextEdit="1"/>
              </p:cNvSpPr>
              <p:nvPr/>
            </p:nvSpPr>
            <p:spPr>
              <a:xfrm>
                <a:off x="4426841" y="5323972"/>
                <a:ext cx="1400704" cy="369332"/>
              </a:xfrm>
              <a:prstGeom prst="rect">
                <a:avLst/>
              </a:prstGeom>
              <a:blipFill rotWithShape="1">
                <a:blip r:embed="rId5"/>
                <a:stretch>
                  <a:fillRect b="-1311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Prim’s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Generic method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chemeClr val="accent2">
                        <a:lumMod val="50000"/>
                      </a:schemeClr>
                    </a:solidFill>
                  </a:rPr>
                  <a:t>Find a </a:t>
                </a:r>
                <a:r>
                  <a:rPr lang="en-US" sz="2000" i="1" dirty="0">
                    <a:solidFill>
                      <a:schemeClr val="accent2">
                        <a:lumMod val="50000"/>
                      </a:schemeClr>
                    </a:solidFill>
                  </a:rPr>
                  <a:t>safe edge</a:t>
                </a:r>
                <a:r>
                  <a:rPr lang="en-US" sz="2000" dirty="0">
                    <a:solidFill>
                      <a:schemeClr val="accent2">
                        <a:lumMod val="50000"/>
                      </a:schemeClr>
                    </a:solidFill>
                  </a:rPr>
                  <a:t> to add to </a:t>
                </a:r>
                <a14:m>
                  <m:oMath xmlns:m="http://schemas.openxmlformats.org/officeDocument/2006/math">
                    <m:r>
                      <a:rPr lang="en-US" sz="2000" b="0" i="1" smtClean="0">
                        <a:solidFill>
                          <a:schemeClr val="accent2">
                            <a:lumMod val="50000"/>
                          </a:schemeClr>
                        </a:solidFill>
                        <a:latin typeface="Cambria Math" panose="02040503050406030204" pitchFamily="18" charset="0"/>
                      </a:rPr>
                      <m:t>𝐴</m:t>
                    </m:r>
                  </m:oMath>
                </a14:m>
                <a:r>
                  <a:rPr lang="en-US" sz="2000" dirty="0">
                    <a:solidFill>
                      <a:schemeClr val="accent2">
                        <a:lumMod val="50000"/>
                      </a:schemeClr>
                    </a:solidFill>
                  </a:rPr>
                  <a:t>.</a:t>
                </a:r>
              </a:p>
              <a:p>
                <a:pPr lvl="1">
                  <a:spcBef>
                    <a:spcPts val="0"/>
                  </a:spcBef>
                </a:pPr>
                <a:r>
                  <a:rPr lang="en-US" sz="2000" dirty="0">
                    <a:solidFill>
                      <a:schemeClr val="tx1"/>
                    </a:solidFill>
                  </a:rPr>
                  <a:t>Repeat above step until we have a spanning tree.</a:t>
                </a:r>
              </a:p>
              <a:p>
                <a:pPr>
                  <a:spcBef>
                    <a:spcPts val="600"/>
                  </a:spcBef>
                </a:pPr>
                <a:r>
                  <a:rPr lang="en-US" sz="2400" b="1" dirty="0">
                    <a:solidFill>
                      <a:schemeClr val="accent6">
                        <a:lumMod val="50000"/>
                      </a:schemeClr>
                    </a:solidFill>
                  </a:rPr>
                  <a:t>Cut Property</a:t>
                </a:r>
                <a:r>
                  <a:rPr lang="en-US" sz="2400" b="1" dirty="0">
                    <a:solidFill>
                      <a:schemeClr val="tx1"/>
                    </a:solidFill>
                  </a:rPr>
                  <a:t>:</a:t>
                </a:r>
                <a:r>
                  <a:rPr lang="en-US" sz="2400" dirty="0">
                    <a:solidFill>
                      <a:schemeClr val="tx1"/>
                    </a:solidFill>
                  </a:rPr>
                  <a:t> </a:t>
                </a:r>
                <a:r>
                  <a:rPr lang="en-US" sz="2000" dirty="0">
                    <a:solidFill>
                      <a:schemeClr val="tx1"/>
                    </a:solidFill>
                  </a:rPr>
                  <a:t>Assume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 is included in some MST, let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𝐴</m:t>
                        </m:r>
                      </m:sub>
                    </m:sSub>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𝑉</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e>
                    </m:d>
                  </m:oMath>
                </a14:m>
                <a:r>
                  <a:rPr lang="en-US" sz="2000" dirty="0">
                    <a:solidFill>
                      <a:schemeClr val="tx1"/>
                    </a:solidFill>
                  </a:rPr>
                  <a:t>. </a:t>
                </a:r>
                <a:br>
                  <a:rPr lang="en-US" sz="2000" dirty="0">
                    <a:solidFill>
                      <a:schemeClr val="tx1"/>
                    </a:solidFill>
                  </a:rPr>
                </a:br>
                <a:r>
                  <a:rPr lang="en-US" sz="2000" dirty="0">
                    <a:solidFill>
                      <a:schemeClr val="tx1"/>
                    </a:solidFill>
                  </a:rPr>
                  <a:t>For any CC in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𝐴</m:t>
                        </m:r>
                      </m:sub>
                    </m:sSub>
                  </m:oMath>
                </a14:m>
                <a:r>
                  <a:rPr lang="en-US" sz="2000" dirty="0">
                    <a:solidFill>
                      <a:schemeClr val="tx1"/>
                    </a:solidFill>
                  </a:rPr>
                  <a:t>, its minimum-weight-outgoing-edge in </a:t>
                </a:r>
                <a14:m>
                  <m:oMath xmlns:m="http://schemas.openxmlformats.org/officeDocument/2006/math">
                    <m:r>
                      <a:rPr lang="en-US" sz="2000" b="0" i="1" smtClean="0">
                        <a:solidFill>
                          <a:schemeClr val="tx1"/>
                        </a:solidFill>
                        <a:latin typeface="Cambria Math" panose="02040503050406030204" pitchFamily="18" charset="0"/>
                      </a:rPr>
                      <m:t>𝐺</m:t>
                    </m:r>
                  </m:oMath>
                </a14:m>
                <a:r>
                  <a:rPr lang="en-US" sz="2000" dirty="0">
                    <a:solidFill>
                      <a:schemeClr val="tx1"/>
                    </a:solidFill>
                  </a:rPr>
                  <a:t> is safe for </a:t>
                </a:r>
                <a14:m>
                  <m:oMath xmlns:m="http://schemas.openxmlformats.org/officeDocument/2006/math">
                    <m:r>
                      <a:rPr lang="en-US" sz="2000" i="1" dirty="0" smtClean="0">
                        <a:solidFill>
                          <a:schemeClr val="tx1"/>
                        </a:solidFill>
                        <a:latin typeface="Cambria Math" panose="02040503050406030204" pitchFamily="18" charset="0"/>
                      </a:rPr>
                      <m:t>𝐴</m:t>
                    </m:r>
                  </m:oMath>
                </a14:m>
                <a:r>
                  <a:rPr lang="en-US" sz="2400" dirty="0">
                    <a:solidFill>
                      <a:schemeClr val="tx1"/>
                    </a:solidFill>
                  </a:rPr>
                  <a:t>.</a:t>
                </a:r>
              </a:p>
              <a:p>
                <a:pPr>
                  <a:spcBef>
                    <a:spcPts val="600"/>
                  </a:spcBef>
                </a:pPr>
                <a:r>
                  <a:rPr lang="en-US" sz="2400" b="1" dirty="0">
                    <a:solidFill>
                      <a:schemeClr val="tx1"/>
                    </a:solidFill>
                  </a:rPr>
                  <a:t>Strategy for finding safe edge in Prim’s algorithm:</a:t>
                </a:r>
                <a:br>
                  <a:rPr lang="en-US" sz="2400" b="1" dirty="0">
                    <a:solidFill>
                      <a:schemeClr val="tx1"/>
                    </a:solidFill>
                  </a:rPr>
                </a:br>
                <a:r>
                  <a:rPr lang="en-US" sz="2400" dirty="0">
                    <a:solidFill>
                      <a:srgbClr val="C00000"/>
                    </a:solidFill>
                  </a:rPr>
                  <a:t>Keep finding MWOE in one </a:t>
                </a:r>
                <a:r>
                  <a:rPr lang="en-US" sz="2400" i="1" dirty="0">
                    <a:solidFill>
                      <a:srgbClr val="C00000"/>
                    </a:solidFill>
                  </a:rPr>
                  <a:t>fixed</a:t>
                </a:r>
                <a:r>
                  <a:rPr lang="en-US" sz="2400" dirty="0">
                    <a:solidFill>
                      <a:srgbClr val="C00000"/>
                    </a:solidFill>
                  </a:rPr>
                  <a:t> CC in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𝐺</m:t>
                        </m:r>
                      </m:e>
                      <m:sub>
                        <m:r>
                          <a:rPr lang="en-US" sz="2400" b="0" i="1" smtClean="0">
                            <a:solidFill>
                              <a:srgbClr val="C00000"/>
                            </a:solidFill>
                            <a:latin typeface="Cambria Math" panose="02040503050406030204" pitchFamily="18" charset="0"/>
                          </a:rPr>
                          <m:t>𝐴</m:t>
                        </m:r>
                      </m:sub>
                    </m:sSub>
                  </m:oMath>
                </a14:m>
                <a:r>
                  <a:rPr lang="en-US" sz="2400" dirty="0">
                    <a:solidFill>
                      <a:schemeClr val="tx1"/>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4:artisticCrisscrossEtching id="{D853A0FF-BCF4-4B08-9DDF-453E144C2843}"/>
                  </a:ext>
                </a:extLst>
              </p:cNvPr>
              <p:cNvSpPr/>
              <p:nvPr/>
            </p:nvSpPr>
            <p:spPr>
              <a:xfrm>
                <a:off x="2439296" y="4592412"/>
                <a:ext cx="4265407" cy="19083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PrimMST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GB" sz="1600" dirty="0">
                    <a:solidFill>
                      <a:schemeClr val="tx1"/>
                    </a:solidFill>
                    <a:latin typeface="Courier New" panose="02070309020205020404" pitchFamily="49" charset="0"/>
                    <a:cs typeface="Courier New" panose="02070309020205020404" pitchFamily="49" charset="0"/>
                  </a:rPr>
                  <a:t> = {x}</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while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US" sz="1600" dirty="0">
                    <a:solidFill>
                      <a:schemeClr val="tx1"/>
                    </a:solidFill>
                    <a:latin typeface="Courier New" panose="02070309020205020404" pitchFamily="49" charset="0"/>
                    <a:cs typeface="Courier New" panose="02070309020205020404" pitchFamily="49" charset="0"/>
                  </a:rPr>
                  <a:t> is not a spanning tree</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Find MWOE (</a:t>
                </a:r>
                <a:r>
                  <a:rPr lang="en-US" sz="1600" dirty="0" err="1">
                    <a:solidFill>
                      <a:schemeClr val="tx1"/>
                    </a:solidFill>
                    <a:latin typeface="Courier New" panose="02070309020205020404" pitchFamily="49" charset="0"/>
                    <a:cs typeface="Courier New" panose="02070309020205020404" pitchFamily="49" charset="0"/>
                  </a:rPr>
                  <a:t>u,v</a:t>
                </a:r>
                <a:r>
                  <a:rPr lang="en-US" sz="1600" dirty="0">
                    <a:solidFill>
                      <a:schemeClr val="tx1"/>
                    </a:solidFill>
                    <a:latin typeface="Courier New" panose="02070309020205020404" pitchFamily="49" charset="0"/>
                    <a:cs typeface="Courier New" panose="02070309020205020404" pitchFamily="49" charset="0"/>
                  </a:rPr>
                  <a:t>) of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US"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GB" sz="1600" dirty="0">
                    <a:solidFill>
                      <a:schemeClr val="tx1"/>
                    </a:solidFill>
                    <a:latin typeface="Courier New" panose="02070309020205020404" pitchFamily="49" charset="0"/>
                    <a:cs typeface="Courier New" panose="02070309020205020404" pitchFamily="49" charset="0"/>
                  </a:rPr>
                  <a:t>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{v}</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6" name="矩形 5"/>
              <p:cNvSpPr>
                <a:spLocks noRot="1" noChangeAspect="1" noMove="1" noResize="1" noEditPoints="1" noAdjustHandles="1" noChangeArrowheads="1" noChangeShapeType="1" noTextEdit="1"/>
              </p:cNvSpPr>
              <p:nvPr/>
            </p:nvSpPr>
            <p:spPr>
              <a:xfrm>
                <a:off x="2439296" y="4592412"/>
                <a:ext cx="4265407" cy="1908323"/>
              </a:xfrm>
              <a:prstGeom prst="rect">
                <a:avLst/>
              </a:prstGeom>
              <a:blipFill rotWithShape="1">
                <a:blip r:embed="rId2"/>
                <a:stretch>
                  <a:fillRect l="-570" t="-952" b="-6349"/>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3881266" y="5066813"/>
              <a:ext cx="161719" cy="232799"/>
            </p14:xfrm>
          </p:contentPart>
        </mc:Choice>
        <mc:Fallback xmlns="">
          <p:pic>
            <p:nvPicPr>
              <p:cNvPr id="4" name="墨迹 3"/>
            </p:nvPicPr>
            <p:blipFill>
              <a:blip/>
            </p:blipFill>
            <p:spPr>
              <a:xfrm>
                <a:off x="3881266" y="5066813"/>
                <a:ext cx="161719" cy="23279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4045726" y="5201015"/>
              <a:ext cx="97306" cy="108868"/>
            </p14:xfrm>
          </p:contentPart>
        </mc:Choice>
        <mc:Fallback xmlns="">
          <p:pic>
            <p:nvPicPr>
              <p:cNvPr id="5" name="墨迹 4"/>
            </p:nvPicPr>
            <p:blipFill>
              <a:blip/>
            </p:blipFill>
            <p:spPr>
              <a:xfrm>
                <a:off x="4045726" y="5201015"/>
                <a:ext cx="97306" cy="10886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4064913" y="5220186"/>
              <a:ext cx="57561" cy="104075"/>
            </p14:xfrm>
          </p:contentPart>
        </mc:Choice>
        <mc:Fallback xmlns="">
          <p:pic>
            <p:nvPicPr>
              <p:cNvPr id="7" name="墨迹 6"/>
            </p:nvPicPr>
            <p:blipFill>
              <a:blip/>
            </p:blipFill>
            <p:spPr>
              <a:xfrm>
                <a:off x="4064913" y="5220186"/>
                <a:ext cx="57561" cy="10407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4256784" y="5170888"/>
              <a:ext cx="19187" cy="2738"/>
            </p14:xfrm>
          </p:contentPart>
        </mc:Choice>
        <mc:Fallback xmlns="">
          <p:pic>
            <p:nvPicPr>
              <p:cNvPr id="8" name="墨迹 7"/>
            </p:nvPicPr>
            <p:blipFill>
              <a:blip/>
            </p:blipFill>
            <p:spPr>
              <a:xfrm>
                <a:off x="4256784" y="5170888"/>
                <a:ext cx="19187" cy="273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4297899" y="5236619"/>
              <a:ext cx="5482" cy="7190"/>
            </p14:xfrm>
          </p:contentPart>
        </mc:Choice>
        <mc:Fallback xmlns="">
          <p:pic>
            <p:nvPicPr>
              <p:cNvPr id="9" name="墨迹 8"/>
            </p:nvPicPr>
            <p:blipFill>
              <a:blip/>
            </p:blipFill>
            <p:spPr>
              <a:xfrm>
                <a:off x="4297899" y="5236619"/>
                <a:ext cx="5482" cy="719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4445913" y="5083246"/>
              <a:ext cx="107756" cy="140022"/>
            </p14:xfrm>
          </p:contentPart>
        </mc:Choice>
        <mc:Fallback xmlns="">
          <p:pic>
            <p:nvPicPr>
              <p:cNvPr id="10" name="墨迹 9"/>
            </p:nvPicPr>
            <p:blipFill>
              <a:blip/>
            </p:blipFill>
            <p:spPr>
              <a:xfrm>
                <a:off x="4445913" y="5083246"/>
                <a:ext cx="107756" cy="14002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4437690" y="5066813"/>
              <a:ext cx="101418" cy="183500"/>
            </p14:xfrm>
          </p:contentPart>
        </mc:Choice>
        <mc:Fallback xmlns="">
          <p:pic>
            <p:nvPicPr>
              <p:cNvPr id="11" name="墨迹 10"/>
            </p:nvPicPr>
            <p:blipFill>
              <a:blip/>
            </p:blipFill>
            <p:spPr>
              <a:xfrm>
                <a:off x="4437690" y="5066813"/>
                <a:ext cx="101418" cy="1835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676158" y="4997829"/>
              <a:ext cx="319670" cy="333622"/>
            </p14:xfrm>
          </p:contentPart>
        </mc:Choice>
        <mc:Fallback xmlns="">
          <p:pic>
            <p:nvPicPr>
              <p:cNvPr id="12" name="墨迹 11"/>
            </p:nvPicPr>
            <p:blipFill>
              <a:blip/>
            </p:blipFill>
            <p:spPr>
              <a:xfrm>
                <a:off x="4676158" y="4997829"/>
                <a:ext cx="319670" cy="33362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5109237" y="5039424"/>
              <a:ext cx="93194" cy="27388"/>
            </p14:xfrm>
          </p:contentPart>
        </mc:Choice>
        <mc:Fallback xmlns="">
          <p:pic>
            <p:nvPicPr>
              <p:cNvPr id="13" name="墨迹 12"/>
            </p:nvPicPr>
            <p:blipFill>
              <a:blip/>
            </p:blipFill>
            <p:spPr>
              <a:xfrm>
                <a:off x="5109237" y="5039424"/>
                <a:ext cx="93194" cy="2738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5040026" y="5017514"/>
              <a:ext cx="134995" cy="291855"/>
            </p14:xfrm>
          </p:contentPart>
        </mc:Choice>
        <mc:Fallback xmlns="">
          <p:pic>
            <p:nvPicPr>
              <p:cNvPr id="14" name="墨迹 13"/>
            </p:nvPicPr>
            <p:blipFill>
              <a:blip/>
            </p:blipFill>
            <p:spPr>
              <a:xfrm>
                <a:off x="5040026" y="5017514"/>
                <a:ext cx="134995" cy="2918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5081827" y="5181843"/>
              <a:ext cx="139791" cy="66929"/>
            </p14:xfrm>
          </p:contentPart>
        </mc:Choice>
        <mc:Fallback xmlns="">
          <p:pic>
            <p:nvPicPr>
              <p:cNvPr id="15" name="墨迹 14"/>
            </p:nvPicPr>
            <p:blipFill>
              <a:blip/>
            </p:blipFill>
            <p:spPr>
              <a:xfrm>
                <a:off x="5081827" y="5181843"/>
                <a:ext cx="139791" cy="6692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5334000" y="5050380"/>
              <a:ext cx="131568" cy="24649"/>
            </p14:xfrm>
          </p:contentPart>
        </mc:Choice>
        <mc:Fallback xmlns="">
          <p:pic>
            <p:nvPicPr>
              <p:cNvPr id="16" name="墨迹 15"/>
            </p:nvPicPr>
            <p:blipFill>
              <a:blip/>
            </p:blipFill>
            <p:spPr>
              <a:xfrm>
                <a:off x="5334000" y="5050380"/>
                <a:ext cx="131568" cy="24649"/>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5361409" y="5072290"/>
              <a:ext cx="228018" cy="268404"/>
            </p14:xfrm>
          </p:contentPart>
        </mc:Choice>
        <mc:Fallback xmlns="">
          <p:pic>
            <p:nvPicPr>
              <p:cNvPr id="17" name="墨迹 16"/>
            </p:nvPicPr>
            <p:blipFill>
              <a:blip/>
            </p:blipFill>
            <p:spPr>
              <a:xfrm>
                <a:off x="5361409" y="5072290"/>
                <a:ext cx="228018" cy="268404"/>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5727334" y="5055857"/>
              <a:ext cx="125402" cy="184871"/>
            </p14:xfrm>
          </p:contentPart>
        </mc:Choice>
        <mc:Fallback xmlns="">
          <p:pic>
            <p:nvPicPr>
              <p:cNvPr id="18" name="墨迹 17"/>
            </p:nvPicPr>
            <p:blipFill>
              <a:blip/>
            </p:blipFill>
            <p:spPr>
              <a:xfrm>
                <a:off x="5727334" y="5055857"/>
                <a:ext cx="125402" cy="18487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5747892" y="5176365"/>
              <a:ext cx="30151" cy="104076"/>
            </p14:xfrm>
          </p:contentPart>
        </mc:Choice>
        <mc:Fallback xmlns="">
          <p:pic>
            <p:nvPicPr>
              <p:cNvPr id="19" name="墨迹 18"/>
            </p:nvPicPr>
            <p:blipFill>
              <a:blip/>
            </p:blipFill>
            <p:spPr>
              <a:xfrm>
                <a:off x="5747892" y="5176365"/>
                <a:ext cx="30151" cy="10407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5668403" y="5159932"/>
              <a:ext cx="211057" cy="201304"/>
            </p14:xfrm>
          </p:contentPart>
        </mc:Choice>
        <mc:Fallback xmlns="">
          <p:pic>
            <p:nvPicPr>
              <p:cNvPr id="20" name="墨迹 19"/>
            </p:nvPicPr>
            <p:blipFill>
              <a:blip/>
            </p:blipFill>
            <p:spPr>
              <a:xfrm>
                <a:off x="5668403" y="5159932"/>
                <a:ext cx="211057" cy="20130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6008287" y="4984648"/>
              <a:ext cx="118206" cy="336190"/>
            </p14:xfrm>
          </p:contentPart>
        </mc:Choice>
        <mc:Fallback xmlns="">
          <p:pic>
            <p:nvPicPr>
              <p:cNvPr id="21" name="墨迹 20"/>
            </p:nvPicPr>
            <p:blipFill>
              <a:blip/>
            </p:blipFill>
            <p:spPr>
              <a:xfrm>
                <a:off x="6008287" y="4984648"/>
                <a:ext cx="118206" cy="33619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5893165" y="5159932"/>
              <a:ext cx="194611" cy="202673"/>
            </p14:xfrm>
          </p:contentPart>
        </mc:Choice>
        <mc:Fallback xmlns="">
          <p:pic>
            <p:nvPicPr>
              <p:cNvPr id="22" name="墨迹 21"/>
            </p:nvPicPr>
            <p:blipFill>
              <a:blip/>
            </p:blipFill>
            <p:spPr>
              <a:xfrm>
                <a:off x="5893165" y="5159932"/>
                <a:ext cx="194611" cy="20267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6260460" y="5050380"/>
              <a:ext cx="21928" cy="134202"/>
            </p14:xfrm>
          </p:contentPart>
        </mc:Choice>
        <mc:Fallback xmlns="">
          <p:pic>
            <p:nvPicPr>
              <p:cNvPr id="23" name="墨迹 22"/>
            </p:nvPicPr>
            <p:blipFill>
              <a:blip/>
            </p:blipFill>
            <p:spPr>
              <a:xfrm>
                <a:off x="6260460" y="5050380"/>
                <a:ext cx="21928" cy="134202"/>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6265257" y="5116111"/>
              <a:ext cx="126772" cy="244269"/>
            </p14:xfrm>
          </p:contentPart>
        </mc:Choice>
        <mc:Fallback xmlns="">
          <p:pic>
            <p:nvPicPr>
              <p:cNvPr id="24" name="墨迹 23"/>
            </p:nvPicPr>
            <p:blipFill>
              <a:blip/>
            </p:blipFill>
            <p:spPr>
              <a:xfrm>
                <a:off x="6265257" y="5116111"/>
                <a:ext cx="126772" cy="24426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6578417" y="4962738"/>
              <a:ext cx="21928" cy="171860"/>
            </p14:xfrm>
          </p:contentPart>
        </mc:Choice>
        <mc:Fallback xmlns="">
          <p:pic>
            <p:nvPicPr>
              <p:cNvPr id="25" name="墨迹 24"/>
            </p:nvPicPr>
            <p:blipFill>
              <a:blip/>
            </p:blipFill>
            <p:spPr>
              <a:xfrm>
                <a:off x="6578417" y="4962738"/>
                <a:ext cx="21928" cy="1718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6510577" y="5006559"/>
              <a:ext cx="163775" cy="268404"/>
            </p14:xfrm>
          </p:contentPart>
        </mc:Choice>
        <mc:Fallback xmlns="">
          <p:pic>
            <p:nvPicPr>
              <p:cNvPr id="26" name="墨迹 25"/>
            </p:nvPicPr>
            <p:blipFill>
              <a:blip/>
            </p:blipFill>
            <p:spPr>
              <a:xfrm>
                <a:off x="6510577" y="5006559"/>
                <a:ext cx="163775" cy="26840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4067654" y="5713174"/>
              <a:ext cx="542720" cy="54776"/>
            </p14:xfrm>
          </p:contentPart>
        </mc:Choice>
        <mc:Fallback xmlns="">
          <p:pic>
            <p:nvPicPr>
              <p:cNvPr id="27" name="墨迹 26"/>
            </p:nvPicPr>
            <p:blipFill>
              <a:blip/>
            </p:blipFill>
            <p:spPr>
              <a:xfrm>
                <a:off x="4067654" y="5713174"/>
                <a:ext cx="542720" cy="5477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3431740" y="5718651"/>
              <a:ext cx="718144" cy="65732"/>
            </p14:xfrm>
          </p:contentPart>
        </mc:Choice>
        <mc:Fallback xmlns="">
          <p:pic>
            <p:nvPicPr>
              <p:cNvPr id="28" name="墨迹 27"/>
            </p:nvPicPr>
            <p:blipFill>
              <a:blip/>
            </p:blipFill>
            <p:spPr>
              <a:xfrm>
                <a:off x="3431740" y="5718651"/>
                <a:ext cx="718144" cy="6573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4632302" y="5756994"/>
              <a:ext cx="305622" cy="298532"/>
            </p14:xfrm>
          </p:contentPart>
        </mc:Choice>
        <mc:Fallback xmlns="">
          <p:pic>
            <p:nvPicPr>
              <p:cNvPr id="29" name="墨迹 28"/>
            </p:nvPicPr>
            <p:blipFill>
              <a:blip/>
            </p:blipFill>
            <p:spPr>
              <a:xfrm>
                <a:off x="4632302" y="5756994"/>
                <a:ext cx="305622" cy="29853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4848841" y="5915846"/>
              <a:ext cx="134310" cy="235539"/>
            </p14:xfrm>
          </p:contentPart>
        </mc:Choice>
        <mc:Fallback xmlns="">
          <p:pic>
            <p:nvPicPr>
              <p:cNvPr id="30" name="墨迹 29"/>
            </p:nvPicPr>
            <p:blipFill>
              <a:blip/>
            </p:blipFill>
            <p:spPr>
              <a:xfrm>
                <a:off x="4848841" y="5915846"/>
                <a:ext cx="134310" cy="23553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5218877" y="5899413"/>
              <a:ext cx="16446" cy="156968"/>
            </p14:xfrm>
          </p:contentPart>
        </mc:Choice>
        <mc:Fallback xmlns="">
          <p:pic>
            <p:nvPicPr>
              <p:cNvPr id="31" name="墨迹 30"/>
            </p:nvPicPr>
            <p:blipFill>
              <a:blip/>
            </p:blipFill>
            <p:spPr>
              <a:xfrm>
                <a:off x="5218877" y="5899413"/>
                <a:ext cx="16446" cy="15696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5123627" y="5910369"/>
              <a:ext cx="251488" cy="152004"/>
            </p14:xfrm>
          </p:contentPart>
        </mc:Choice>
        <mc:Fallback xmlns="">
          <p:pic>
            <p:nvPicPr>
              <p:cNvPr id="32" name="墨迹 31"/>
            </p:nvPicPr>
            <p:blipFill>
              <a:blip/>
            </p:blipFill>
            <p:spPr>
              <a:xfrm>
                <a:off x="5123627" y="5910369"/>
                <a:ext cx="251488" cy="15200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5196949" y="6091130"/>
              <a:ext cx="19187" cy="46560"/>
            </p14:xfrm>
          </p:contentPart>
        </mc:Choice>
        <mc:Fallback xmlns="">
          <p:pic>
            <p:nvPicPr>
              <p:cNvPr id="33" name="墨迹 32"/>
            </p:nvPicPr>
            <p:blipFill>
              <a:blip/>
            </p:blipFill>
            <p:spPr>
              <a:xfrm>
                <a:off x="5196949" y="6091130"/>
                <a:ext cx="19187" cy="465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5224359" y="6044571"/>
              <a:ext cx="148015" cy="292882"/>
            </p14:xfrm>
          </p:contentPart>
        </mc:Choice>
        <mc:Fallback xmlns="">
          <p:pic>
            <p:nvPicPr>
              <p:cNvPr id="34" name="墨迹 33"/>
            </p:nvPicPr>
            <p:blipFill>
              <a:blip/>
            </p:blipFill>
            <p:spPr>
              <a:xfrm>
                <a:off x="5224359" y="6044571"/>
                <a:ext cx="148015" cy="29288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5262733" y="6140429"/>
              <a:ext cx="161719" cy="54776"/>
            </p14:xfrm>
          </p:contentPart>
        </mc:Choice>
        <mc:Fallback xmlns="">
          <p:pic>
            <p:nvPicPr>
              <p:cNvPr id="35" name="墨迹 34"/>
            </p:nvPicPr>
            <p:blipFill>
              <a:blip/>
            </p:blipFill>
            <p:spPr>
              <a:xfrm>
                <a:off x="5262733" y="6140429"/>
                <a:ext cx="161719" cy="54776"/>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5492978" y="5998010"/>
              <a:ext cx="112381" cy="238963"/>
            </p14:xfrm>
          </p:contentPart>
        </mc:Choice>
        <mc:Fallback xmlns="">
          <p:pic>
            <p:nvPicPr>
              <p:cNvPr id="36" name="墨迹 35"/>
            </p:nvPicPr>
            <p:blipFill>
              <a:blip/>
            </p:blipFill>
            <p:spPr>
              <a:xfrm>
                <a:off x="5492978" y="5998010"/>
                <a:ext cx="112381" cy="23896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5712259" y="5998010"/>
              <a:ext cx="173539" cy="104075"/>
            </p14:xfrm>
          </p:contentPart>
        </mc:Choice>
        <mc:Fallback xmlns="">
          <p:pic>
            <p:nvPicPr>
              <p:cNvPr id="37" name="墨迹 36"/>
            </p:nvPicPr>
            <p:blipFill>
              <a:blip/>
            </p:blipFill>
            <p:spPr>
              <a:xfrm>
                <a:off x="5712259" y="5998010"/>
                <a:ext cx="173539" cy="10407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5761596" y="5959667"/>
              <a:ext cx="27410" cy="195826"/>
            </p14:xfrm>
          </p:contentPart>
        </mc:Choice>
        <mc:Fallback xmlns="">
          <p:pic>
            <p:nvPicPr>
              <p:cNvPr id="38" name="墨迹 37"/>
            </p:nvPicPr>
            <p:blipFill>
              <a:blip/>
            </p:blipFill>
            <p:spPr>
              <a:xfrm>
                <a:off x="5761596" y="5959667"/>
                <a:ext cx="27410" cy="19582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5712259" y="6085653"/>
              <a:ext cx="186388" cy="125985"/>
            </p14:xfrm>
          </p:contentPart>
        </mc:Choice>
        <mc:Fallback xmlns="">
          <p:pic>
            <p:nvPicPr>
              <p:cNvPr id="39" name="墨迹 38"/>
            </p:nvPicPr>
            <p:blipFill>
              <a:blip/>
            </p:blipFill>
            <p:spPr>
              <a:xfrm>
                <a:off x="5712259" y="6085653"/>
                <a:ext cx="186388" cy="12598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6024733" y="6000065"/>
              <a:ext cx="134309" cy="149265"/>
            </p14:xfrm>
          </p:contentPart>
        </mc:Choice>
        <mc:Fallback xmlns="">
          <p:pic>
            <p:nvPicPr>
              <p:cNvPr id="40" name="墨迹 39"/>
            </p:nvPicPr>
            <p:blipFill>
              <a:blip/>
            </p:blipFill>
            <p:spPr>
              <a:xfrm>
                <a:off x="6024733" y="6000065"/>
                <a:ext cx="134309" cy="14926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5946615" y="5987055"/>
              <a:ext cx="261766" cy="213628"/>
            </p14:xfrm>
          </p:contentPart>
        </mc:Choice>
        <mc:Fallback xmlns="">
          <p:pic>
            <p:nvPicPr>
              <p:cNvPr id="41" name="墨迹 40"/>
            </p:nvPicPr>
            <p:blipFill>
              <a:blip/>
            </p:blipFill>
            <p:spPr>
              <a:xfrm>
                <a:off x="5946615" y="5987055"/>
                <a:ext cx="261766" cy="21362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5138531" y="241015"/>
              <a:ext cx="170800" cy="547764"/>
            </p14:xfrm>
          </p:contentPart>
        </mc:Choice>
        <mc:Fallback xmlns="">
          <p:pic>
            <p:nvPicPr>
              <p:cNvPr id="42" name="墨迹 41"/>
            </p:nvPicPr>
            <p:blipFill>
              <a:blip/>
            </p:blipFill>
            <p:spPr>
              <a:xfrm>
                <a:off x="5138531" y="241015"/>
                <a:ext cx="170800" cy="54776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5202431" y="454643"/>
              <a:ext cx="126087" cy="441292"/>
            </p14:xfrm>
          </p:contentPart>
        </mc:Choice>
        <mc:Fallback xmlns="">
          <p:pic>
            <p:nvPicPr>
              <p:cNvPr id="43" name="墨迹 42"/>
            </p:nvPicPr>
            <p:blipFill>
              <a:blip/>
            </p:blipFill>
            <p:spPr>
              <a:xfrm>
                <a:off x="5202431" y="454643"/>
                <a:ext cx="126087" cy="441292"/>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5147611" y="487509"/>
              <a:ext cx="194611" cy="186924"/>
            </p14:xfrm>
          </p:contentPart>
        </mc:Choice>
        <mc:Fallback xmlns="">
          <p:pic>
            <p:nvPicPr>
              <p:cNvPr id="44" name="墨迹 43"/>
            </p:nvPicPr>
            <p:blipFill>
              <a:blip/>
            </p:blipFill>
            <p:spPr>
              <a:xfrm>
                <a:off x="5147611" y="487509"/>
                <a:ext cx="194611" cy="18692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5394302" y="353307"/>
              <a:ext cx="230244" cy="309486"/>
            </p14:xfrm>
          </p:contentPart>
        </mc:Choice>
        <mc:Fallback xmlns="">
          <p:pic>
            <p:nvPicPr>
              <p:cNvPr id="45" name="墨迹 44"/>
            </p:nvPicPr>
            <p:blipFill>
              <a:blip/>
            </p:blipFill>
            <p:spPr>
              <a:xfrm>
                <a:off x="5394302" y="353307"/>
                <a:ext cx="230244" cy="309486"/>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5586172" y="569674"/>
              <a:ext cx="172683" cy="125985"/>
            </p14:xfrm>
          </p:contentPart>
        </mc:Choice>
        <mc:Fallback xmlns="">
          <p:pic>
            <p:nvPicPr>
              <p:cNvPr id="46" name="墨迹 45"/>
            </p:nvPicPr>
            <p:blipFill>
              <a:blip/>
            </p:blipFill>
            <p:spPr>
              <a:xfrm>
                <a:off x="5586172" y="569674"/>
                <a:ext cx="172683" cy="1259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5783525" y="421777"/>
              <a:ext cx="128827" cy="49299"/>
            </p14:xfrm>
          </p:contentPart>
        </mc:Choice>
        <mc:Fallback xmlns="">
          <p:pic>
            <p:nvPicPr>
              <p:cNvPr id="47" name="墨迹 46"/>
            </p:nvPicPr>
            <p:blipFill>
              <a:blip/>
            </p:blipFill>
            <p:spPr>
              <a:xfrm>
                <a:off x="5783525" y="421777"/>
                <a:ext cx="128827" cy="49299"/>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5802369" y="367001"/>
              <a:ext cx="238810" cy="297504"/>
            </p14:xfrm>
          </p:contentPart>
        </mc:Choice>
        <mc:Fallback xmlns="">
          <p:pic>
            <p:nvPicPr>
              <p:cNvPr id="48" name="墨迹 47"/>
            </p:nvPicPr>
            <p:blipFill>
              <a:blip/>
            </p:blipFill>
            <p:spPr>
              <a:xfrm>
                <a:off x="5802369" y="367001"/>
                <a:ext cx="238810" cy="297504"/>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5969913" y="260187"/>
              <a:ext cx="163090" cy="30127"/>
            </p14:xfrm>
          </p:contentPart>
        </mc:Choice>
        <mc:Fallback xmlns="">
          <p:pic>
            <p:nvPicPr>
              <p:cNvPr id="49" name="墨迹 48"/>
            </p:nvPicPr>
            <p:blipFill>
              <a:blip/>
            </p:blipFill>
            <p:spPr>
              <a:xfrm>
                <a:off x="5969913" y="260187"/>
                <a:ext cx="163090" cy="30127"/>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6046661" y="208150"/>
              <a:ext cx="146130" cy="458238"/>
            </p14:xfrm>
          </p:contentPart>
        </mc:Choice>
        <mc:Fallback xmlns="">
          <p:pic>
            <p:nvPicPr>
              <p:cNvPr id="50" name="墨迹 49"/>
            </p:nvPicPr>
            <p:blipFill>
              <a:blip/>
            </p:blipFill>
            <p:spPr>
              <a:xfrm>
                <a:off x="6046661" y="208150"/>
                <a:ext cx="146130" cy="458238"/>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6060366" y="399867"/>
              <a:ext cx="101417" cy="205754"/>
            </p14:xfrm>
          </p:contentPart>
        </mc:Choice>
        <mc:Fallback xmlns="">
          <p:pic>
            <p:nvPicPr>
              <p:cNvPr id="51" name="墨迹 50"/>
            </p:nvPicPr>
            <p:blipFill>
              <a:blip/>
            </p:blipFill>
            <p:spPr>
              <a:xfrm>
                <a:off x="6060366" y="399867"/>
                <a:ext cx="101417" cy="20575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6101481" y="191717"/>
              <a:ext cx="74008" cy="98597"/>
            </p14:xfrm>
          </p:contentPart>
        </mc:Choice>
        <mc:Fallback xmlns="">
          <p:pic>
            <p:nvPicPr>
              <p:cNvPr id="52" name="墨迹 51"/>
            </p:nvPicPr>
            <p:blipFill>
              <a:blip/>
            </p:blipFill>
            <p:spPr>
              <a:xfrm>
                <a:off x="6101481" y="191717"/>
                <a:ext cx="74008" cy="9859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6419438" y="249232"/>
              <a:ext cx="95936" cy="33722"/>
            </p14:xfrm>
          </p:contentPart>
        </mc:Choice>
        <mc:Fallback xmlns="">
          <p:pic>
            <p:nvPicPr>
              <p:cNvPr id="53" name="墨迹 52"/>
            </p:nvPicPr>
            <p:blipFill>
              <a:blip/>
            </p:blipFill>
            <p:spPr>
              <a:xfrm>
                <a:off x="6419438" y="249232"/>
                <a:ext cx="95936" cy="33722"/>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6361021" y="202672"/>
              <a:ext cx="199066" cy="330370"/>
            </p14:xfrm>
          </p:contentPart>
        </mc:Choice>
        <mc:Fallback xmlns="">
          <p:pic>
            <p:nvPicPr>
              <p:cNvPr id="54" name="墨迹 53"/>
            </p:nvPicPr>
            <p:blipFill>
              <a:blip/>
            </p:blipFill>
            <p:spPr>
              <a:xfrm>
                <a:off x="6361021" y="202672"/>
                <a:ext cx="199066" cy="33037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6720949" y="151319"/>
              <a:ext cx="134824" cy="254026"/>
            </p14:xfrm>
          </p:contentPart>
        </mc:Choice>
        <mc:Fallback xmlns="">
          <p:pic>
            <p:nvPicPr>
              <p:cNvPr id="55" name="墨迹 54"/>
            </p:nvPicPr>
            <p:blipFill>
              <a:blip/>
            </p:blipFill>
            <p:spPr>
              <a:xfrm>
                <a:off x="6720949" y="151319"/>
                <a:ext cx="134824" cy="254026"/>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6731913" y="257448"/>
              <a:ext cx="178165" cy="328659"/>
            </p14:xfrm>
          </p:contentPart>
        </mc:Choice>
        <mc:Fallback xmlns="">
          <p:pic>
            <p:nvPicPr>
              <p:cNvPr id="56" name="墨迹 55"/>
            </p:nvPicPr>
            <p:blipFill>
              <a:blip/>
            </p:blipFill>
            <p:spPr>
              <a:xfrm>
                <a:off x="6731913" y="257448"/>
                <a:ext cx="178165" cy="32865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9" name="墨迹 58"/>
              <p14:cNvContentPartPr/>
              <p14:nvPr/>
            </p14:nvContentPartPr>
            <p14:xfrm>
              <a:off x="7027942" y="282098"/>
              <a:ext cx="126087" cy="62993"/>
            </p14:xfrm>
          </p:contentPart>
        </mc:Choice>
        <mc:Fallback xmlns="">
          <p:pic>
            <p:nvPicPr>
              <p:cNvPr id="59" name="墨迹 58"/>
            </p:nvPicPr>
            <p:blipFill>
              <a:blip/>
            </p:blipFill>
            <p:spPr>
              <a:xfrm>
                <a:off x="7027942" y="282098"/>
                <a:ext cx="126087" cy="62993"/>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0" name="墨迹 59"/>
              <p14:cNvContentPartPr/>
              <p14:nvPr/>
            </p14:nvContentPartPr>
            <p14:xfrm>
              <a:off x="7013380" y="224583"/>
              <a:ext cx="310591" cy="364776"/>
            </p14:xfrm>
          </p:contentPart>
        </mc:Choice>
        <mc:Fallback xmlns="">
          <p:pic>
            <p:nvPicPr>
              <p:cNvPr id="60" name="墨迹 59"/>
            </p:nvPicPr>
            <p:blipFill>
              <a:blip/>
            </p:blipFill>
            <p:spPr>
              <a:xfrm>
                <a:off x="7013380" y="224583"/>
                <a:ext cx="310591" cy="36477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1" name="墨迹 60"/>
              <p14:cNvContentPartPr/>
              <p14:nvPr/>
            </p14:nvContentPartPr>
            <p14:xfrm>
              <a:off x="7260927" y="138995"/>
              <a:ext cx="121975" cy="325234"/>
            </p14:xfrm>
          </p:contentPart>
        </mc:Choice>
        <mc:Fallback xmlns="">
          <p:pic>
            <p:nvPicPr>
              <p:cNvPr id="61" name="墨迹 60"/>
            </p:nvPicPr>
            <p:blipFill>
              <a:blip/>
            </p:blipFill>
            <p:spPr>
              <a:xfrm>
                <a:off x="7260927" y="138995"/>
                <a:ext cx="121975" cy="325234"/>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2" name="墨迹 61"/>
              <p14:cNvContentPartPr/>
              <p14:nvPr/>
            </p14:nvContentPartPr>
            <p14:xfrm>
              <a:off x="7282855" y="273881"/>
              <a:ext cx="101417" cy="191718"/>
            </p14:xfrm>
          </p:contentPart>
        </mc:Choice>
        <mc:Fallback xmlns="">
          <p:pic>
            <p:nvPicPr>
              <p:cNvPr id="62" name="墨迹 61"/>
            </p:nvPicPr>
            <p:blipFill>
              <a:blip/>
            </p:blipFill>
            <p:spPr>
              <a:xfrm>
                <a:off x="7282855" y="273881"/>
                <a:ext cx="101417" cy="191718"/>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3" name="墨迹 62"/>
              <p14:cNvContentPartPr/>
              <p14:nvPr/>
            </p14:nvContentPartPr>
            <p14:xfrm>
              <a:off x="7219812" y="241015"/>
              <a:ext cx="169943" cy="360"/>
            </p14:xfrm>
          </p:contentPart>
        </mc:Choice>
        <mc:Fallback xmlns="">
          <p:pic>
            <p:nvPicPr>
              <p:cNvPr id="63" name="墨迹 62"/>
            </p:nvPicPr>
            <p:blipFill>
              <a:blip/>
            </p:blipFill>
            <p:spPr>
              <a:xfrm>
                <a:off x="7219812" y="241015"/>
                <a:ext cx="169943" cy="36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4" name="墨迹 63"/>
              <p14:cNvContentPartPr/>
              <p14:nvPr/>
            </p14:nvContentPartPr>
            <p14:xfrm>
              <a:off x="7405516" y="125985"/>
              <a:ext cx="55505" cy="71209"/>
            </p14:xfrm>
          </p:contentPart>
        </mc:Choice>
        <mc:Fallback xmlns="">
          <p:pic>
            <p:nvPicPr>
              <p:cNvPr id="64" name="墨迹 63"/>
            </p:nvPicPr>
            <p:blipFill>
              <a:blip/>
            </p:blipFill>
            <p:spPr>
              <a:xfrm>
                <a:off x="7405516" y="125985"/>
                <a:ext cx="55505" cy="71209"/>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5" name="墨迹 64"/>
              <p14:cNvContentPartPr/>
              <p14:nvPr/>
            </p14:nvContentPartPr>
            <p14:xfrm>
              <a:off x="7592590" y="98597"/>
              <a:ext cx="276842" cy="436157"/>
            </p14:xfrm>
          </p:contentPart>
        </mc:Choice>
        <mc:Fallback xmlns="">
          <p:pic>
            <p:nvPicPr>
              <p:cNvPr id="65" name="墨迹 64"/>
            </p:nvPicPr>
            <p:blipFill>
              <a:blip/>
            </p:blipFill>
            <p:spPr>
              <a:xfrm>
                <a:off x="7592590" y="98597"/>
                <a:ext cx="276842" cy="43615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6" name="墨迹 65"/>
              <p14:cNvContentPartPr/>
              <p14:nvPr/>
            </p14:nvContentPartPr>
            <p14:xfrm>
              <a:off x="7921510" y="227150"/>
              <a:ext cx="179536" cy="270630"/>
            </p14:xfrm>
          </p:contentPart>
        </mc:Choice>
        <mc:Fallback xmlns="">
          <p:pic>
            <p:nvPicPr>
              <p:cNvPr id="66" name="墨迹 65"/>
            </p:nvPicPr>
            <p:blipFill>
              <a:blip/>
            </p:blipFill>
            <p:spPr>
              <a:xfrm>
                <a:off x="7921510" y="227150"/>
                <a:ext cx="179536" cy="27063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7" name="墨迹 66"/>
              <p14:cNvContentPartPr/>
              <p14:nvPr/>
            </p14:nvContentPartPr>
            <p14:xfrm>
              <a:off x="7932474" y="235538"/>
              <a:ext cx="271360" cy="299216"/>
            </p14:xfrm>
          </p:contentPart>
        </mc:Choice>
        <mc:Fallback xmlns="">
          <p:pic>
            <p:nvPicPr>
              <p:cNvPr id="67" name="墨迹 66"/>
            </p:nvPicPr>
            <p:blipFill>
              <a:blip/>
            </p:blipFill>
            <p:spPr>
              <a:xfrm>
                <a:off x="7932474" y="235538"/>
                <a:ext cx="271360" cy="29921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8" name="墨迹 67"/>
              <p14:cNvContentPartPr/>
              <p14:nvPr/>
            </p14:nvContentPartPr>
            <p14:xfrm>
              <a:off x="8328550" y="38343"/>
              <a:ext cx="354960" cy="510105"/>
            </p14:xfrm>
          </p:contentPart>
        </mc:Choice>
        <mc:Fallback xmlns="">
          <p:pic>
            <p:nvPicPr>
              <p:cNvPr id="68" name="墨迹 67"/>
            </p:nvPicPr>
            <p:blipFill>
              <a:blip/>
            </p:blipFill>
            <p:spPr>
              <a:xfrm>
                <a:off x="8328550" y="38343"/>
                <a:ext cx="354960" cy="51010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9" name="墨迹 68"/>
              <p14:cNvContentPartPr/>
              <p14:nvPr/>
            </p14:nvContentPartPr>
            <p14:xfrm>
              <a:off x="5224359" y="1057183"/>
              <a:ext cx="199408" cy="60254"/>
            </p14:xfrm>
          </p:contentPart>
        </mc:Choice>
        <mc:Fallback xmlns="">
          <p:pic>
            <p:nvPicPr>
              <p:cNvPr id="69" name="墨迹 68"/>
            </p:nvPicPr>
            <p:blipFill>
              <a:blip/>
            </p:blipFill>
            <p:spPr>
              <a:xfrm>
                <a:off x="5224359" y="1057183"/>
                <a:ext cx="199408" cy="60254"/>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0" name="墨迹 69"/>
              <p14:cNvContentPartPr/>
              <p14:nvPr/>
            </p14:nvContentPartPr>
            <p14:xfrm>
              <a:off x="5276438" y="1007884"/>
              <a:ext cx="170799" cy="386859"/>
            </p14:xfrm>
          </p:contentPart>
        </mc:Choice>
        <mc:Fallback xmlns="">
          <p:pic>
            <p:nvPicPr>
              <p:cNvPr id="70" name="墨迹 69"/>
            </p:nvPicPr>
            <p:blipFill>
              <a:blip/>
            </p:blipFill>
            <p:spPr>
              <a:xfrm>
                <a:off x="5276438" y="1007884"/>
                <a:ext cx="170799" cy="386859"/>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1" name="墨迹 70"/>
              <p14:cNvContentPartPr/>
              <p14:nvPr/>
            </p14:nvContentPartPr>
            <p14:xfrm>
              <a:off x="5176906" y="1066769"/>
              <a:ext cx="721741" cy="372479"/>
            </p14:xfrm>
          </p:contentPart>
        </mc:Choice>
        <mc:Fallback xmlns="">
          <p:pic>
            <p:nvPicPr>
              <p:cNvPr id="71" name="墨迹 70"/>
            </p:nvPicPr>
            <p:blipFill>
              <a:blip/>
            </p:blipFill>
            <p:spPr>
              <a:xfrm>
                <a:off x="5176906" y="1066769"/>
                <a:ext cx="721741" cy="372479"/>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2" name="墨迹 71"/>
              <p14:cNvContentPartPr/>
              <p14:nvPr/>
            </p14:nvContentPartPr>
            <p14:xfrm>
              <a:off x="6057625" y="927945"/>
              <a:ext cx="246691" cy="351938"/>
            </p14:xfrm>
          </p:contentPart>
        </mc:Choice>
        <mc:Fallback xmlns="">
          <p:pic>
            <p:nvPicPr>
              <p:cNvPr id="72" name="墨迹 71"/>
            </p:nvPicPr>
            <p:blipFill>
              <a:blip/>
            </p:blipFill>
            <p:spPr>
              <a:xfrm>
                <a:off x="6057625" y="927945"/>
                <a:ext cx="246691" cy="351938"/>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3" name="墨迹 72"/>
              <p14:cNvContentPartPr/>
              <p14:nvPr/>
            </p14:nvContentPartPr>
            <p14:xfrm>
              <a:off x="6392029" y="942153"/>
              <a:ext cx="129683" cy="292026"/>
            </p14:xfrm>
          </p:contentPart>
        </mc:Choice>
        <mc:Fallback xmlns="">
          <p:pic>
            <p:nvPicPr>
              <p:cNvPr id="73" name="墨迹 72"/>
            </p:nvPicPr>
            <p:blipFill>
              <a:blip/>
            </p:blipFill>
            <p:spPr>
              <a:xfrm>
                <a:off x="6392029" y="942153"/>
                <a:ext cx="129683" cy="292026"/>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7" name="墨迹 76"/>
              <p14:cNvContentPartPr/>
              <p14:nvPr/>
            </p14:nvContentPartPr>
            <p14:xfrm>
              <a:off x="7119423" y="843727"/>
              <a:ext cx="292260" cy="412021"/>
            </p14:xfrm>
          </p:contentPart>
        </mc:Choice>
        <mc:Fallback xmlns="">
          <p:pic>
            <p:nvPicPr>
              <p:cNvPr id="77" name="墨迹 76"/>
            </p:nvPicPr>
            <p:blipFill>
              <a:blip/>
            </p:blipFill>
            <p:spPr>
              <a:xfrm>
                <a:off x="7119423" y="843727"/>
                <a:ext cx="292260" cy="412021"/>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8" name="墨迹 77"/>
              <p14:cNvContentPartPr/>
              <p14:nvPr/>
            </p14:nvContentPartPr>
            <p14:xfrm>
              <a:off x="7291079" y="805212"/>
              <a:ext cx="120604" cy="30127"/>
            </p14:xfrm>
          </p:contentPart>
        </mc:Choice>
        <mc:Fallback xmlns="">
          <p:pic>
            <p:nvPicPr>
              <p:cNvPr id="78" name="墨迹 77"/>
            </p:nvPicPr>
            <p:blipFill>
              <a:blip/>
            </p:blipFill>
            <p:spPr>
              <a:xfrm>
                <a:off x="7291079" y="805212"/>
                <a:ext cx="120604" cy="30127"/>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9" name="墨迹 78"/>
              <p14:cNvContentPartPr/>
              <p14:nvPr/>
            </p14:nvContentPartPr>
            <p14:xfrm>
              <a:off x="7521323" y="887376"/>
              <a:ext cx="24669" cy="243071"/>
            </p14:xfrm>
          </p:contentPart>
        </mc:Choice>
        <mc:Fallback xmlns="">
          <p:pic>
            <p:nvPicPr>
              <p:cNvPr id="79" name="墨迹 78"/>
            </p:nvPicPr>
            <p:blipFill>
              <a:blip/>
            </p:blipFill>
            <p:spPr>
              <a:xfrm>
                <a:off x="7521323" y="887376"/>
                <a:ext cx="24669" cy="24307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墨迹 79"/>
              <p14:cNvContentPartPr/>
              <p14:nvPr/>
            </p14:nvContentPartPr>
            <p14:xfrm>
              <a:off x="7565179" y="773716"/>
              <a:ext cx="230245" cy="361181"/>
            </p14:xfrm>
          </p:contentPart>
        </mc:Choice>
        <mc:Fallback xmlns="">
          <p:pic>
            <p:nvPicPr>
              <p:cNvPr id="80" name="墨迹 79"/>
            </p:nvPicPr>
            <p:blipFill>
              <a:blip/>
            </p:blipFill>
            <p:spPr>
              <a:xfrm>
                <a:off x="7565179" y="773716"/>
                <a:ext cx="230245" cy="361181"/>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1" name="墨迹 80"/>
              <p14:cNvContentPartPr/>
              <p14:nvPr/>
            </p14:nvContentPartPr>
            <p14:xfrm>
              <a:off x="7620000" y="887376"/>
              <a:ext cx="139791" cy="149608"/>
            </p14:xfrm>
          </p:contentPart>
        </mc:Choice>
        <mc:Fallback xmlns="">
          <p:pic>
            <p:nvPicPr>
              <p:cNvPr id="81" name="墨迹 80"/>
            </p:nvPicPr>
            <p:blipFill>
              <a:blip/>
            </p:blipFill>
            <p:spPr>
              <a:xfrm>
                <a:off x="7620000" y="887376"/>
                <a:ext cx="139791" cy="149608"/>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2" name="墨迹 81"/>
              <p14:cNvContentPartPr/>
              <p14:nvPr/>
            </p14:nvContentPartPr>
            <p14:xfrm>
              <a:off x="7666425" y="1090049"/>
              <a:ext cx="82402" cy="60254"/>
            </p14:xfrm>
          </p:contentPart>
        </mc:Choice>
        <mc:Fallback xmlns="">
          <p:pic>
            <p:nvPicPr>
              <p:cNvPr id="82" name="墨迹 81"/>
            </p:nvPicPr>
            <p:blipFill>
              <a:blip/>
            </p:blipFill>
            <p:spPr>
              <a:xfrm>
                <a:off x="7666425" y="1090049"/>
                <a:ext cx="82402" cy="60254"/>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3" name="墨迹 82"/>
              <p14:cNvContentPartPr/>
              <p14:nvPr/>
            </p14:nvContentPartPr>
            <p14:xfrm>
              <a:off x="6589381" y="991452"/>
              <a:ext cx="76748" cy="10955"/>
            </p14:xfrm>
          </p:contentPart>
        </mc:Choice>
        <mc:Fallback xmlns="">
          <p:pic>
            <p:nvPicPr>
              <p:cNvPr id="83" name="墨迹 82"/>
            </p:nvPicPr>
            <p:blipFill>
              <a:blip/>
            </p:blipFill>
            <p:spPr>
              <a:xfrm>
                <a:off x="6589381" y="991452"/>
                <a:ext cx="76748" cy="1095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4" name="墨迹 83"/>
              <p14:cNvContentPartPr/>
              <p14:nvPr/>
            </p14:nvContentPartPr>
            <p14:xfrm>
              <a:off x="6540042" y="1095527"/>
              <a:ext cx="57562" cy="21910"/>
            </p14:xfrm>
          </p:contentPart>
        </mc:Choice>
        <mc:Fallback xmlns="">
          <p:pic>
            <p:nvPicPr>
              <p:cNvPr id="84" name="墨迹 83"/>
            </p:nvPicPr>
            <p:blipFill>
              <a:blip/>
            </p:blipFill>
            <p:spPr>
              <a:xfrm>
                <a:off x="6540042" y="1095527"/>
                <a:ext cx="57562" cy="2191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5" name="墨迹 84"/>
              <p14:cNvContentPartPr/>
              <p14:nvPr/>
            </p14:nvContentPartPr>
            <p14:xfrm>
              <a:off x="6616791" y="892854"/>
              <a:ext cx="49338" cy="384804"/>
            </p14:xfrm>
          </p:contentPart>
        </mc:Choice>
        <mc:Fallback xmlns="">
          <p:pic>
            <p:nvPicPr>
              <p:cNvPr id="85" name="墨迹 84"/>
            </p:nvPicPr>
            <p:blipFill>
              <a:blip/>
            </p:blipFill>
            <p:spPr>
              <a:xfrm>
                <a:off x="6616791" y="892854"/>
                <a:ext cx="49338" cy="384804"/>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6" name="墨迹 85"/>
              <p14:cNvContentPartPr/>
              <p14:nvPr/>
            </p14:nvContentPartPr>
            <p14:xfrm>
              <a:off x="6611309" y="851430"/>
              <a:ext cx="294658" cy="422976"/>
            </p14:xfrm>
          </p:contentPart>
        </mc:Choice>
        <mc:Fallback xmlns="">
          <p:pic>
            <p:nvPicPr>
              <p:cNvPr id="86" name="墨迹 85"/>
            </p:nvPicPr>
            <p:blipFill>
              <a:blip/>
            </p:blipFill>
            <p:spPr>
              <a:xfrm>
                <a:off x="6611309" y="851430"/>
                <a:ext cx="294658" cy="42297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7" name="墨迹 86"/>
              <p14:cNvContentPartPr/>
              <p14:nvPr/>
            </p14:nvContentPartPr>
            <p14:xfrm>
              <a:off x="8157237" y="777824"/>
              <a:ext cx="3597" cy="32866"/>
            </p14:xfrm>
          </p:contentPart>
        </mc:Choice>
        <mc:Fallback xmlns="">
          <p:pic>
            <p:nvPicPr>
              <p:cNvPr id="87" name="墨迹 86"/>
            </p:nvPicPr>
            <p:blipFill>
              <a:blip/>
            </p:blipFill>
            <p:spPr>
              <a:xfrm>
                <a:off x="8157237" y="777824"/>
                <a:ext cx="3597" cy="32866"/>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8" name="墨迹 87"/>
              <p14:cNvContentPartPr/>
              <p14:nvPr/>
            </p14:nvContentPartPr>
            <p14:xfrm>
              <a:off x="7940697" y="772346"/>
              <a:ext cx="99362" cy="166383"/>
            </p14:xfrm>
          </p:contentPart>
        </mc:Choice>
        <mc:Fallback xmlns="">
          <p:pic>
            <p:nvPicPr>
              <p:cNvPr id="88" name="墨迹 87"/>
            </p:nvPicPr>
            <p:blipFill>
              <a:blip/>
            </p:blipFill>
            <p:spPr>
              <a:xfrm>
                <a:off x="7940697" y="772346"/>
                <a:ext cx="99362" cy="166383"/>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9" name="墨迹 88"/>
              <p14:cNvContentPartPr/>
              <p14:nvPr/>
            </p14:nvContentPartPr>
            <p14:xfrm>
              <a:off x="7937957" y="653208"/>
              <a:ext cx="224762" cy="439580"/>
            </p14:xfrm>
          </p:contentPart>
        </mc:Choice>
        <mc:Fallback xmlns="">
          <p:pic>
            <p:nvPicPr>
              <p:cNvPr id="89" name="墨迹 88"/>
            </p:nvPicPr>
            <p:blipFill>
              <a:blip/>
            </p:blipFill>
            <p:spPr>
              <a:xfrm>
                <a:off x="7937957" y="653208"/>
                <a:ext cx="224762" cy="4395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0" name="墨迹 89"/>
              <p14:cNvContentPartPr/>
              <p14:nvPr/>
            </p14:nvContentPartPr>
            <p14:xfrm>
              <a:off x="8085970" y="750436"/>
              <a:ext cx="219110" cy="197194"/>
            </p14:xfrm>
          </p:contentPart>
        </mc:Choice>
        <mc:Fallback xmlns="">
          <p:pic>
            <p:nvPicPr>
              <p:cNvPr id="90" name="墨迹 89"/>
            </p:nvPicPr>
            <p:blipFill>
              <a:blip/>
            </p:blipFill>
            <p:spPr>
              <a:xfrm>
                <a:off x="8085970" y="750436"/>
                <a:ext cx="219110" cy="19719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1" name="墨迹 90"/>
              <p14:cNvContentPartPr/>
              <p14:nvPr/>
            </p14:nvContentPartPr>
            <p14:xfrm>
              <a:off x="8129827" y="887376"/>
              <a:ext cx="189130" cy="160564"/>
            </p14:xfrm>
          </p:contentPart>
        </mc:Choice>
        <mc:Fallback xmlns="">
          <p:pic>
            <p:nvPicPr>
              <p:cNvPr id="91" name="墨迹 90"/>
            </p:nvPicPr>
            <p:blipFill>
              <a:blip/>
            </p:blipFill>
            <p:spPr>
              <a:xfrm>
                <a:off x="8129827" y="887376"/>
                <a:ext cx="189130" cy="160564"/>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2" name="墨迹 91"/>
              <p14:cNvContentPartPr/>
              <p14:nvPr/>
            </p14:nvContentPartPr>
            <p14:xfrm>
              <a:off x="6397510" y="1495394"/>
              <a:ext cx="422115" cy="357587"/>
            </p14:xfrm>
          </p:contentPart>
        </mc:Choice>
        <mc:Fallback xmlns="">
          <p:pic>
            <p:nvPicPr>
              <p:cNvPr id="92" name="墨迹 91"/>
            </p:nvPicPr>
            <p:blipFill>
              <a:blip/>
            </p:blipFill>
            <p:spPr>
              <a:xfrm>
                <a:off x="6397510" y="1495394"/>
                <a:ext cx="422115" cy="357587"/>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3" name="墨迹 92"/>
              <p14:cNvContentPartPr/>
              <p14:nvPr/>
            </p14:nvContentPartPr>
            <p14:xfrm>
              <a:off x="6627755" y="1670678"/>
              <a:ext cx="120604" cy="97913"/>
            </p14:xfrm>
          </p:contentPart>
        </mc:Choice>
        <mc:Fallback xmlns="">
          <p:pic>
            <p:nvPicPr>
              <p:cNvPr id="93" name="墨迹 92"/>
            </p:nvPicPr>
            <p:blipFill>
              <a:blip/>
            </p:blipFill>
            <p:spPr>
              <a:xfrm>
                <a:off x="6627755" y="1670678"/>
                <a:ext cx="120604" cy="9791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4" name="墨迹 93"/>
              <p14:cNvContentPartPr/>
              <p14:nvPr/>
            </p14:nvContentPartPr>
            <p14:xfrm>
              <a:off x="6504409" y="1468006"/>
              <a:ext cx="79489" cy="109553"/>
            </p14:xfrm>
          </p:contentPart>
        </mc:Choice>
        <mc:Fallback xmlns="">
          <p:pic>
            <p:nvPicPr>
              <p:cNvPr id="94" name="墨迹 93"/>
            </p:nvPicPr>
            <p:blipFill>
              <a:blip/>
            </p:blipFill>
            <p:spPr>
              <a:xfrm>
                <a:off x="6504409" y="1468006"/>
                <a:ext cx="79489" cy="109553"/>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5" name="墨迹 94"/>
              <p14:cNvContentPartPr/>
              <p14:nvPr/>
            </p14:nvContentPartPr>
            <p14:xfrm>
              <a:off x="6843438" y="1516620"/>
              <a:ext cx="332519" cy="247178"/>
            </p14:xfrm>
          </p:contentPart>
        </mc:Choice>
        <mc:Fallback xmlns="">
          <p:pic>
            <p:nvPicPr>
              <p:cNvPr id="95" name="墨迹 94"/>
            </p:nvPicPr>
            <p:blipFill>
              <a:blip/>
            </p:blipFill>
            <p:spPr>
              <a:xfrm>
                <a:off x="6843438" y="1516620"/>
                <a:ext cx="332519" cy="24717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Prim’s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2399719"/>
              </a:xfrm>
            </p:spPr>
            <p:txBody>
              <a:bodyPr>
                <a:normAutofit/>
              </a:bodyPr>
              <a:lstStyle/>
              <a:p>
                <a:pPr>
                  <a:spcBef>
                    <a:spcPts val="600"/>
                  </a:spcBef>
                </a:pPr>
                <a:r>
                  <a:rPr lang="en-US" sz="2400" b="1" dirty="0">
                    <a:solidFill>
                      <a:schemeClr val="tx1"/>
                    </a:solidFill>
                  </a:rPr>
                  <a:t>Prim’s algorithm</a:t>
                </a:r>
                <a:r>
                  <a:rPr lang="en-US" sz="2400" b="1" dirty="0"/>
                  <a:t>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MWOE of one fixed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r>
                      <a:rPr lang="en-US" sz="2000" b="0" i="1" smtClean="0">
                        <a:solidFill>
                          <a:srgbClr val="C00000"/>
                        </a:solidFill>
                        <a:latin typeface="Cambria Math" panose="02040503050406030204" pitchFamily="18" charset="0"/>
                      </a:rPr>
                      <m:t>=</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𝑉</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𝐴</m:t>
                        </m:r>
                      </m:e>
                    </m:d>
                  </m:oMath>
                </a14:m>
                <a:r>
                  <a:rPr lang="en-US" sz="1800" dirty="0">
                    <a:solidFill>
                      <a:schemeClr val="tx1"/>
                    </a:solidFill>
                  </a:rPr>
                  <a:t>.</a:t>
                </a:r>
              </a:p>
              <a:p>
                <a:pPr lvl="1">
                  <a:spcBef>
                    <a:spcPts val="0"/>
                  </a:spcBef>
                </a:pPr>
                <a:r>
                  <a:rPr lang="en-US" sz="2000" dirty="0">
                    <a:solidFill>
                      <a:schemeClr val="tx1"/>
                    </a:solidFill>
                  </a:rPr>
                  <a:t>Repeat above step until we have a spanning tree.</a:t>
                </a:r>
              </a:p>
              <a:p>
                <a:pPr>
                  <a:spcBef>
                    <a:spcPts val="0"/>
                  </a:spcBef>
                </a:pPr>
                <a:r>
                  <a:rPr lang="en-US" sz="2400" b="1" dirty="0">
                    <a:solidFill>
                      <a:schemeClr val="accent1">
                        <a:lumMod val="75000"/>
                      </a:schemeClr>
                    </a:solidFill>
                  </a:rPr>
                  <a:t>Put another way</a:t>
                </a:r>
                <a:r>
                  <a:rPr lang="en-US" sz="2400" b="1" dirty="0"/>
                  <a:t>:</a:t>
                </a:r>
              </a:p>
              <a:p>
                <a:pPr lvl="1">
                  <a:spcBef>
                    <a:spcPts val="0"/>
                  </a:spcBef>
                </a:pPr>
                <a:r>
                  <a:rPr lang="en-US" sz="2000" dirty="0">
                    <a:solidFill>
                      <a:schemeClr val="tx1"/>
                    </a:solidFill>
                  </a:rPr>
                  <a:t>Start with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tx1"/>
                    </a:solidFill>
                  </a:rPr>
                  <a:t> CC </a:t>
                </a:r>
                <a:r>
                  <a:rPr lang="en-US" sz="1800" dirty="0">
                    <a:solidFill>
                      <a:schemeClr val="tx1">
                        <a:lumMod val="65000"/>
                        <a:lumOff val="35000"/>
                      </a:schemeClr>
                    </a:solidFill>
                  </a:rPr>
                  <a:t>(each node itself is a CC)</a:t>
                </a:r>
                <a:r>
                  <a:rPr lang="en-US" sz="200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oMath>
                </a14:m>
                <a:r>
                  <a:rPr lang="en-US" sz="2000" dirty="0">
                    <a:solidFill>
                      <a:schemeClr val="tx1"/>
                    </a:solidFill>
                  </a:rPr>
                  <a:t>. Pick a node </a:t>
                </a:r>
                <a14:m>
                  <m:oMath xmlns:m="http://schemas.openxmlformats.org/officeDocument/2006/math">
                    <m:r>
                      <a:rPr lang="en-US" sz="2000" b="0" i="1" smtClean="0">
                        <a:solidFill>
                          <a:schemeClr val="tx1"/>
                        </a:solidFill>
                        <a:latin typeface="Cambria Math" panose="02040503050406030204" pitchFamily="18" charset="0"/>
                      </a:rPr>
                      <m:t>𝑥</m:t>
                    </m:r>
                  </m:oMath>
                </a14:m>
                <a:r>
                  <a:rPr lang="en-US" sz="2000" dirty="0">
                    <a:solidFill>
                      <a:schemeClr val="tx1"/>
                    </a:solidFill>
                  </a:rPr>
                  <a:t>.</a:t>
                </a:r>
              </a:p>
              <a:p>
                <a:pPr lvl="1">
                  <a:spcBef>
                    <a:spcPts val="0"/>
                  </a:spcBef>
                </a:pPr>
                <a:r>
                  <a:rPr lang="en-US" sz="2000" dirty="0"/>
                  <a:t>Find MWOE of the component containing </a:t>
                </a:r>
                <a14:m>
                  <m:oMath xmlns:m="http://schemas.openxmlformats.org/officeDocument/2006/math">
                    <m:r>
                      <a:rPr lang="en-US" sz="2000" b="0" i="1" smtClean="0">
                        <a:latin typeface="Cambria Math" panose="02040503050406030204" pitchFamily="18" charset="0"/>
                      </a:rPr>
                      <m:t>𝑥</m:t>
                    </m:r>
                  </m:oMath>
                </a14:m>
                <a:r>
                  <a:rPr lang="en-US" sz="2000" dirty="0"/>
                  <a:t>. </a:t>
                </a:r>
                <a:r>
                  <a:rPr lang="en-US" sz="1800" dirty="0">
                    <a:solidFill>
                      <a:schemeClr val="tx1">
                        <a:lumMod val="65000"/>
                        <a:lumOff val="35000"/>
                      </a:schemeClr>
                    </a:solidFill>
                  </a:rPr>
                  <a:t>(# of CC reduce by 1.)</a:t>
                </a:r>
                <a:endParaRPr lang="en-US" sz="2000" dirty="0">
                  <a:solidFill>
                    <a:schemeClr val="tx1">
                      <a:lumMod val="65000"/>
                      <a:lumOff val="35000"/>
                    </a:schemeClr>
                  </a:solidFill>
                </a:endParaRPr>
              </a:p>
              <a:p>
                <a:pPr lvl="1">
                  <a:spcBef>
                    <a:spcPts val="0"/>
                  </a:spcBef>
                </a:pPr>
                <a:r>
                  <a:rPr lang="en-US" sz="2000" dirty="0"/>
                  <a:t>Repeat until one CC remains.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2399719"/>
              </a:xfrm>
              <a:blipFill rotWithShape="1">
                <a:blip r:embed="rId1"/>
                <a:stretch>
                  <a:fillRect l="-1005" t="-3553" b="-4315"/>
                </a:stretch>
              </a:blipFill>
            </p:spPr>
            <p:txBody>
              <a:bodyPr/>
              <a:lstStyle/>
              <a:p>
                <a:r>
                  <a:rPr lang="en-US">
                    <a:noFill/>
                  </a:rPr>
                  <a:t> </a:t>
                </a:r>
                <a:endParaRPr lang="en-US">
                  <a:noFill/>
                </a:endParaRPr>
              </a:p>
            </p:txBody>
          </p:sp>
        </mc:Fallback>
      </mc:AlternateContent>
      <p:sp>
        <p:nvSpPr>
          <p:cNvPr id="6" name="椭圆 5"/>
          <p:cNvSpPr/>
          <p:nvPr/>
        </p:nvSpPr>
        <p:spPr>
          <a:xfrm>
            <a:off x="3505746" y="468920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7" name="椭圆 6"/>
          <p:cNvSpPr/>
          <p:nvPr/>
        </p:nvSpPr>
        <p:spPr>
          <a:xfrm>
            <a:off x="3505746" y="556646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8" name="椭圆 7"/>
          <p:cNvSpPr/>
          <p:nvPr/>
        </p:nvSpPr>
        <p:spPr>
          <a:xfrm>
            <a:off x="5172048" y="468920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9" name="椭圆 8"/>
          <p:cNvSpPr/>
          <p:nvPr/>
        </p:nvSpPr>
        <p:spPr>
          <a:xfrm>
            <a:off x="5172047" y="5566461"/>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sp>
        <p:nvSpPr>
          <p:cNvPr id="13" name="椭圆 12"/>
          <p:cNvSpPr/>
          <p:nvPr/>
        </p:nvSpPr>
        <p:spPr>
          <a:xfrm>
            <a:off x="4338897" y="5127834"/>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4" name="椭圆 13"/>
          <p:cNvSpPr/>
          <p:nvPr/>
        </p:nvSpPr>
        <p:spPr>
          <a:xfrm>
            <a:off x="4338896" y="4143686"/>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7" name="椭圆 16"/>
          <p:cNvSpPr/>
          <p:nvPr/>
        </p:nvSpPr>
        <p:spPr>
          <a:xfrm>
            <a:off x="4338896" y="6116269"/>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19" name="直接箭头连接符 18"/>
          <p:cNvCxnSpPr>
            <a:stCxn id="6" idx="5"/>
            <a:endCxn id="13" idx="2"/>
          </p:cNvCxnSpPr>
          <p:nvPr/>
        </p:nvCxnSpPr>
        <p:spPr>
          <a:xfrm>
            <a:off x="3816168" y="4999630"/>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830783" y="4234509"/>
            <a:ext cx="288862" cy="338554"/>
          </a:xfrm>
          <a:prstGeom prst="rect">
            <a:avLst/>
          </a:prstGeom>
          <a:noFill/>
        </p:spPr>
        <p:txBody>
          <a:bodyPr wrap="none" rtlCol="0">
            <a:spAutoFit/>
          </a:bodyPr>
          <a:lstStyle/>
          <a:p>
            <a:pPr algn="ctr"/>
            <a:r>
              <a:rPr lang="en-US" sz="1600" dirty="0"/>
              <a:t>8</a:t>
            </a:r>
            <a:endParaRPr lang="en-US" sz="1600" dirty="0"/>
          </a:p>
        </p:txBody>
      </p:sp>
      <p:sp>
        <p:nvSpPr>
          <p:cNvPr id="26" name="文本框 25"/>
          <p:cNvSpPr txBox="1"/>
          <p:nvPr/>
        </p:nvSpPr>
        <p:spPr>
          <a:xfrm>
            <a:off x="4921022" y="4239960"/>
            <a:ext cx="288862" cy="338554"/>
          </a:xfrm>
          <a:prstGeom prst="rect">
            <a:avLst/>
          </a:prstGeom>
          <a:noFill/>
        </p:spPr>
        <p:txBody>
          <a:bodyPr wrap="none" rtlCol="0">
            <a:spAutoFit/>
          </a:bodyPr>
          <a:lstStyle/>
          <a:p>
            <a:pPr algn="ctr"/>
            <a:r>
              <a:rPr lang="en-US" sz="1600" dirty="0"/>
              <a:t>5</a:t>
            </a:r>
            <a:endParaRPr lang="en-US" sz="1600" dirty="0"/>
          </a:p>
        </p:txBody>
      </p:sp>
      <p:sp>
        <p:nvSpPr>
          <p:cNvPr id="27" name="文本框 26"/>
          <p:cNvSpPr txBox="1"/>
          <p:nvPr/>
        </p:nvSpPr>
        <p:spPr>
          <a:xfrm>
            <a:off x="4324209" y="4594875"/>
            <a:ext cx="393056" cy="338554"/>
          </a:xfrm>
          <a:prstGeom prst="rect">
            <a:avLst/>
          </a:prstGeom>
          <a:noFill/>
        </p:spPr>
        <p:txBody>
          <a:bodyPr wrap="none" rtlCol="0">
            <a:spAutoFit/>
          </a:bodyPr>
          <a:lstStyle/>
          <a:p>
            <a:pPr algn="ctr"/>
            <a:r>
              <a:rPr lang="en-US" sz="1600" dirty="0"/>
              <a:t>10</a:t>
            </a:r>
            <a:endParaRPr lang="en-US" sz="1600" dirty="0"/>
          </a:p>
        </p:txBody>
      </p:sp>
      <p:sp>
        <p:nvSpPr>
          <p:cNvPr id="28" name="文本框 27"/>
          <p:cNvSpPr txBox="1"/>
          <p:nvPr/>
        </p:nvSpPr>
        <p:spPr>
          <a:xfrm>
            <a:off x="3886800" y="4832827"/>
            <a:ext cx="288861" cy="338554"/>
          </a:xfrm>
          <a:prstGeom prst="rect">
            <a:avLst/>
          </a:prstGeom>
          <a:noFill/>
        </p:spPr>
        <p:txBody>
          <a:bodyPr wrap="none" rtlCol="0">
            <a:spAutoFit/>
          </a:bodyPr>
          <a:lstStyle/>
          <a:p>
            <a:pPr algn="ctr"/>
            <a:r>
              <a:rPr lang="en-US" sz="1600" dirty="0"/>
              <a:t>2</a:t>
            </a:r>
            <a:endParaRPr lang="en-US" sz="1600" dirty="0"/>
          </a:p>
        </p:txBody>
      </p:sp>
      <p:sp>
        <p:nvSpPr>
          <p:cNvPr id="29" name="文本框 28"/>
          <p:cNvSpPr txBox="1"/>
          <p:nvPr/>
        </p:nvSpPr>
        <p:spPr>
          <a:xfrm>
            <a:off x="4900559" y="4832827"/>
            <a:ext cx="288861" cy="338554"/>
          </a:xfrm>
          <a:prstGeom prst="rect">
            <a:avLst/>
          </a:prstGeom>
          <a:noFill/>
        </p:spPr>
        <p:txBody>
          <a:bodyPr wrap="none" rtlCol="0">
            <a:spAutoFit/>
          </a:bodyPr>
          <a:lstStyle/>
          <a:p>
            <a:pPr algn="ctr"/>
            <a:r>
              <a:rPr lang="en-US" sz="1600" dirty="0"/>
              <a:t>3</a:t>
            </a:r>
            <a:endParaRPr lang="en-US" sz="1600" dirty="0"/>
          </a:p>
        </p:txBody>
      </p:sp>
      <p:sp>
        <p:nvSpPr>
          <p:cNvPr id="30" name="文本框 29"/>
          <p:cNvSpPr txBox="1"/>
          <p:nvPr/>
        </p:nvSpPr>
        <p:spPr>
          <a:xfrm>
            <a:off x="3355649" y="5140398"/>
            <a:ext cx="393056" cy="338554"/>
          </a:xfrm>
          <a:prstGeom prst="rect">
            <a:avLst/>
          </a:prstGeom>
          <a:noFill/>
        </p:spPr>
        <p:txBody>
          <a:bodyPr wrap="none" rtlCol="0">
            <a:spAutoFit/>
          </a:bodyPr>
          <a:lstStyle/>
          <a:p>
            <a:pPr algn="ctr"/>
            <a:r>
              <a:rPr lang="en-US" sz="1600" dirty="0"/>
              <a:t>18</a:t>
            </a:r>
            <a:endParaRPr lang="en-US" sz="1600" dirty="0"/>
          </a:p>
        </p:txBody>
      </p:sp>
      <p:sp>
        <p:nvSpPr>
          <p:cNvPr id="31" name="文本框 30"/>
          <p:cNvSpPr txBox="1"/>
          <p:nvPr/>
        </p:nvSpPr>
        <p:spPr>
          <a:xfrm>
            <a:off x="5289607" y="5140398"/>
            <a:ext cx="393056" cy="338554"/>
          </a:xfrm>
          <a:prstGeom prst="rect">
            <a:avLst/>
          </a:prstGeom>
          <a:noFill/>
        </p:spPr>
        <p:txBody>
          <a:bodyPr wrap="none" rtlCol="0">
            <a:spAutoFit/>
          </a:bodyPr>
          <a:lstStyle/>
          <a:p>
            <a:pPr algn="ctr"/>
            <a:r>
              <a:rPr lang="en-US" sz="1600" dirty="0"/>
              <a:t>16</a:t>
            </a:r>
            <a:endParaRPr lang="en-US" sz="1600" dirty="0"/>
          </a:p>
        </p:txBody>
      </p:sp>
      <p:sp>
        <p:nvSpPr>
          <p:cNvPr id="32" name="文本框 31"/>
          <p:cNvSpPr txBox="1"/>
          <p:nvPr/>
        </p:nvSpPr>
        <p:spPr>
          <a:xfrm>
            <a:off x="3828111" y="5268602"/>
            <a:ext cx="393056" cy="338554"/>
          </a:xfrm>
          <a:prstGeom prst="rect">
            <a:avLst/>
          </a:prstGeom>
          <a:noFill/>
        </p:spPr>
        <p:txBody>
          <a:bodyPr wrap="none" rtlCol="0">
            <a:spAutoFit/>
          </a:bodyPr>
          <a:lstStyle/>
          <a:p>
            <a:pPr algn="ctr"/>
            <a:r>
              <a:rPr lang="en-US" sz="1600" dirty="0"/>
              <a:t>12</a:t>
            </a:r>
            <a:endParaRPr lang="en-US" sz="1600" dirty="0"/>
          </a:p>
        </p:txBody>
      </p:sp>
      <p:sp>
        <p:nvSpPr>
          <p:cNvPr id="33" name="文本框 32"/>
          <p:cNvSpPr txBox="1"/>
          <p:nvPr/>
        </p:nvSpPr>
        <p:spPr>
          <a:xfrm>
            <a:off x="4820014" y="5263265"/>
            <a:ext cx="393056" cy="338554"/>
          </a:xfrm>
          <a:prstGeom prst="rect">
            <a:avLst/>
          </a:prstGeom>
          <a:noFill/>
        </p:spPr>
        <p:txBody>
          <a:bodyPr wrap="none" rtlCol="0">
            <a:spAutoFit/>
          </a:bodyPr>
          <a:lstStyle/>
          <a:p>
            <a:pPr algn="ctr"/>
            <a:r>
              <a:rPr lang="en-US" sz="1600" dirty="0"/>
              <a:t>30</a:t>
            </a:r>
            <a:endParaRPr lang="en-US" sz="1600" dirty="0"/>
          </a:p>
        </p:txBody>
      </p:sp>
      <p:sp>
        <p:nvSpPr>
          <p:cNvPr id="34" name="文本框 33"/>
          <p:cNvSpPr txBox="1"/>
          <p:nvPr/>
        </p:nvSpPr>
        <p:spPr>
          <a:xfrm>
            <a:off x="3875236" y="6071287"/>
            <a:ext cx="288861" cy="338554"/>
          </a:xfrm>
          <a:prstGeom prst="rect">
            <a:avLst/>
          </a:prstGeom>
          <a:noFill/>
        </p:spPr>
        <p:txBody>
          <a:bodyPr wrap="none" rtlCol="0">
            <a:spAutoFit/>
          </a:bodyPr>
          <a:lstStyle/>
          <a:p>
            <a:pPr algn="ctr"/>
            <a:r>
              <a:rPr lang="en-US" sz="1600" dirty="0"/>
              <a:t>4</a:t>
            </a:r>
            <a:endParaRPr lang="en-US" sz="1600" dirty="0"/>
          </a:p>
        </p:txBody>
      </p:sp>
      <p:sp>
        <p:nvSpPr>
          <p:cNvPr id="35" name="文本框 34"/>
          <p:cNvSpPr txBox="1"/>
          <p:nvPr/>
        </p:nvSpPr>
        <p:spPr>
          <a:xfrm>
            <a:off x="4869412" y="6071287"/>
            <a:ext cx="393056" cy="338554"/>
          </a:xfrm>
          <a:prstGeom prst="rect">
            <a:avLst/>
          </a:prstGeom>
          <a:noFill/>
        </p:spPr>
        <p:txBody>
          <a:bodyPr wrap="none" rtlCol="0">
            <a:spAutoFit/>
          </a:bodyPr>
          <a:lstStyle/>
          <a:p>
            <a:pPr algn="ctr"/>
            <a:r>
              <a:rPr lang="en-US" sz="1600" dirty="0"/>
              <a:t>26</a:t>
            </a:r>
            <a:endParaRPr lang="en-US" sz="1600" dirty="0"/>
          </a:p>
        </p:txBody>
      </p:sp>
      <p:sp>
        <p:nvSpPr>
          <p:cNvPr id="36" name="文本框 35"/>
          <p:cNvSpPr txBox="1"/>
          <p:nvPr/>
        </p:nvSpPr>
        <p:spPr>
          <a:xfrm>
            <a:off x="4195628" y="5684652"/>
            <a:ext cx="393056" cy="338554"/>
          </a:xfrm>
          <a:prstGeom prst="rect">
            <a:avLst/>
          </a:prstGeom>
          <a:noFill/>
        </p:spPr>
        <p:txBody>
          <a:bodyPr wrap="none" rtlCol="0">
            <a:spAutoFit/>
          </a:bodyPr>
          <a:lstStyle/>
          <a:p>
            <a:pPr algn="ctr"/>
            <a:r>
              <a:rPr lang="en-US" sz="1600" dirty="0"/>
              <a:t>14</a:t>
            </a:r>
            <a:endParaRPr lang="en-US" sz="1600" dirty="0"/>
          </a:p>
        </p:txBody>
      </p:sp>
      <p:grpSp>
        <p:nvGrpSpPr>
          <p:cNvPr id="56" name="组合 55"/>
          <p:cNvGrpSpPr/>
          <p:nvPr/>
        </p:nvGrpSpPr>
        <p:grpSpPr>
          <a:xfrm>
            <a:off x="6188336" y="4156609"/>
            <a:ext cx="2327014" cy="2336265"/>
            <a:chOff x="822056" y="4342735"/>
            <a:chExt cx="2327014" cy="2336265"/>
          </a:xfrm>
        </p:grpSpPr>
        <p:sp>
          <p:nvSpPr>
            <p:cNvPr id="57" name="椭圆 56"/>
            <p:cNvSpPr/>
            <p:nvPr/>
          </p:nvSpPr>
          <p:spPr>
            <a:xfrm>
              <a:off x="972153"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58" name="椭圆 57"/>
            <p:cNvSpPr/>
            <p:nvPr/>
          </p:nvSpPr>
          <p:spPr>
            <a:xfrm>
              <a:off x="972153" y="5765509"/>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59" name="椭圆 58"/>
            <p:cNvSpPr/>
            <p:nvPr/>
          </p:nvSpPr>
          <p:spPr>
            <a:xfrm>
              <a:off x="2638455"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60" name="椭圆 59"/>
            <p:cNvSpPr/>
            <p:nvPr/>
          </p:nvSpPr>
          <p:spPr>
            <a:xfrm>
              <a:off x="2638454" y="576551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61" name="直接箭头连接符 60"/>
            <p:cNvCxnSpPr>
              <a:stCxn id="57" idx="6"/>
              <a:endCxn id="59" idx="2"/>
            </p:cNvCxnSpPr>
            <p:nvPr/>
          </p:nvCxnSpPr>
          <p:spPr>
            <a:xfrm>
              <a:off x="1335835" y="5070098"/>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9" idx="4"/>
              <a:endCxn id="60" idx="0"/>
            </p:cNvCxnSpPr>
            <p:nvPr/>
          </p:nvCxnSpPr>
          <p:spPr>
            <a:xfrm flipH="1">
              <a:off x="2820295" y="5251939"/>
              <a:ext cx="1" cy="51357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7" idx="4"/>
              <a:endCxn id="58" idx="0"/>
            </p:cNvCxnSpPr>
            <p:nvPr/>
          </p:nvCxnSpPr>
          <p:spPr>
            <a:xfrm>
              <a:off x="1153994" y="5251939"/>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805304" y="53268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65" name="椭圆 64"/>
            <p:cNvSpPr/>
            <p:nvPr/>
          </p:nvSpPr>
          <p:spPr>
            <a:xfrm>
              <a:off x="1805303" y="4342735"/>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66" name="直接箭头连接符 65"/>
            <p:cNvCxnSpPr>
              <a:stCxn id="64" idx="4"/>
              <a:endCxn id="68" idx="0"/>
            </p:cNvCxnSpPr>
            <p:nvPr/>
          </p:nvCxnSpPr>
          <p:spPr>
            <a:xfrm flipH="1">
              <a:off x="1987144" y="5690565"/>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7" idx="0"/>
              <a:endCxn id="65" idx="2"/>
            </p:cNvCxnSpPr>
            <p:nvPr/>
          </p:nvCxnSpPr>
          <p:spPr>
            <a:xfrm flipV="1">
              <a:off x="1153994" y="4524576"/>
              <a:ext cx="651309"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805303" y="631531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69" name="直接箭头连接符 68"/>
            <p:cNvCxnSpPr>
              <a:stCxn id="59" idx="0"/>
              <a:endCxn id="65" idx="6"/>
            </p:cNvCxnSpPr>
            <p:nvPr/>
          </p:nvCxnSpPr>
          <p:spPr>
            <a:xfrm flipH="1" flipV="1">
              <a:off x="2168985" y="4524576"/>
              <a:ext cx="651311" cy="36368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5"/>
              <a:endCxn id="64" idx="2"/>
            </p:cNvCxnSpPr>
            <p:nvPr/>
          </p:nvCxnSpPr>
          <p:spPr>
            <a:xfrm>
              <a:off x="1282575"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4" idx="6"/>
              <a:endCxn id="59" idx="3"/>
            </p:cNvCxnSpPr>
            <p:nvPr/>
          </p:nvCxnSpPr>
          <p:spPr>
            <a:xfrm flipV="1">
              <a:off x="2168986"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8" idx="7"/>
              <a:endCxn id="64" idx="3"/>
            </p:cNvCxnSpPr>
            <p:nvPr/>
          </p:nvCxnSpPr>
          <p:spPr>
            <a:xfrm flipV="1">
              <a:off x="1282575" y="5637305"/>
              <a:ext cx="575989" cy="181464"/>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5"/>
              <a:endCxn id="60" idx="1"/>
            </p:cNvCxnSpPr>
            <p:nvPr/>
          </p:nvCxnSpPr>
          <p:spPr>
            <a:xfrm>
              <a:off x="2115726" y="5637305"/>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8" idx="4"/>
              <a:endCxn id="68" idx="2"/>
            </p:cNvCxnSpPr>
            <p:nvPr/>
          </p:nvCxnSpPr>
          <p:spPr>
            <a:xfrm>
              <a:off x="1153994" y="6129191"/>
              <a:ext cx="651309" cy="367968"/>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6"/>
              <a:endCxn id="60" idx="4"/>
            </p:cNvCxnSpPr>
            <p:nvPr/>
          </p:nvCxnSpPr>
          <p:spPr>
            <a:xfrm flipV="1">
              <a:off x="2168985" y="6129192"/>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297190" y="4433558"/>
              <a:ext cx="288862" cy="338554"/>
            </a:xfrm>
            <a:prstGeom prst="rect">
              <a:avLst/>
            </a:prstGeom>
            <a:noFill/>
          </p:spPr>
          <p:txBody>
            <a:bodyPr wrap="none" rtlCol="0">
              <a:spAutoFit/>
            </a:bodyPr>
            <a:lstStyle/>
            <a:p>
              <a:pPr algn="ctr"/>
              <a:r>
                <a:rPr lang="en-US" sz="1600" dirty="0"/>
                <a:t>8</a:t>
              </a:r>
              <a:endParaRPr lang="en-US" sz="1600" dirty="0"/>
            </a:p>
          </p:txBody>
        </p:sp>
        <p:sp>
          <p:nvSpPr>
            <p:cNvPr id="77" name="文本框 76"/>
            <p:cNvSpPr txBox="1"/>
            <p:nvPr/>
          </p:nvSpPr>
          <p:spPr>
            <a:xfrm>
              <a:off x="2387429" y="4439009"/>
              <a:ext cx="288862" cy="338554"/>
            </a:xfrm>
            <a:prstGeom prst="rect">
              <a:avLst/>
            </a:prstGeom>
            <a:noFill/>
          </p:spPr>
          <p:txBody>
            <a:bodyPr wrap="none" rtlCol="0">
              <a:spAutoFit/>
            </a:bodyPr>
            <a:lstStyle/>
            <a:p>
              <a:pPr algn="ctr"/>
              <a:r>
                <a:rPr lang="en-US" sz="1600" dirty="0"/>
                <a:t>5</a:t>
              </a:r>
              <a:endParaRPr lang="en-US" sz="1600" dirty="0"/>
            </a:p>
          </p:txBody>
        </p:sp>
        <p:sp>
          <p:nvSpPr>
            <p:cNvPr id="78" name="文本框 77"/>
            <p:cNvSpPr txBox="1"/>
            <p:nvPr/>
          </p:nvSpPr>
          <p:spPr>
            <a:xfrm>
              <a:off x="1790616" y="4793924"/>
              <a:ext cx="393056" cy="338554"/>
            </a:xfrm>
            <a:prstGeom prst="rect">
              <a:avLst/>
            </a:prstGeom>
            <a:noFill/>
          </p:spPr>
          <p:txBody>
            <a:bodyPr wrap="none" rtlCol="0">
              <a:spAutoFit/>
            </a:bodyPr>
            <a:lstStyle/>
            <a:p>
              <a:pPr algn="ctr"/>
              <a:r>
                <a:rPr lang="en-US" sz="1600" dirty="0"/>
                <a:t>10</a:t>
              </a:r>
              <a:endParaRPr lang="en-US" sz="1600" dirty="0"/>
            </a:p>
          </p:txBody>
        </p:sp>
        <p:sp>
          <p:nvSpPr>
            <p:cNvPr id="79" name="文本框 78"/>
            <p:cNvSpPr txBox="1"/>
            <p:nvPr/>
          </p:nvSpPr>
          <p:spPr>
            <a:xfrm>
              <a:off x="1353207" y="5031876"/>
              <a:ext cx="288861" cy="338554"/>
            </a:xfrm>
            <a:prstGeom prst="rect">
              <a:avLst/>
            </a:prstGeom>
            <a:noFill/>
          </p:spPr>
          <p:txBody>
            <a:bodyPr wrap="none" rtlCol="0">
              <a:spAutoFit/>
            </a:bodyPr>
            <a:lstStyle/>
            <a:p>
              <a:pPr algn="ctr"/>
              <a:r>
                <a:rPr lang="en-US" sz="1600" dirty="0"/>
                <a:t>2</a:t>
              </a:r>
              <a:endParaRPr lang="en-US" sz="1600" dirty="0"/>
            </a:p>
          </p:txBody>
        </p:sp>
        <p:sp>
          <p:nvSpPr>
            <p:cNvPr id="80" name="文本框 79"/>
            <p:cNvSpPr txBox="1"/>
            <p:nvPr/>
          </p:nvSpPr>
          <p:spPr>
            <a:xfrm>
              <a:off x="2366966" y="5031876"/>
              <a:ext cx="288861" cy="338554"/>
            </a:xfrm>
            <a:prstGeom prst="rect">
              <a:avLst/>
            </a:prstGeom>
            <a:noFill/>
          </p:spPr>
          <p:txBody>
            <a:bodyPr wrap="none" rtlCol="0">
              <a:spAutoFit/>
            </a:bodyPr>
            <a:lstStyle/>
            <a:p>
              <a:pPr algn="ctr"/>
              <a:r>
                <a:rPr lang="en-US" sz="1600" dirty="0"/>
                <a:t>3</a:t>
              </a:r>
              <a:endParaRPr lang="en-US" sz="1600" dirty="0"/>
            </a:p>
          </p:txBody>
        </p:sp>
        <p:sp>
          <p:nvSpPr>
            <p:cNvPr id="81" name="文本框 80"/>
            <p:cNvSpPr txBox="1"/>
            <p:nvPr/>
          </p:nvSpPr>
          <p:spPr>
            <a:xfrm>
              <a:off x="822056" y="5339447"/>
              <a:ext cx="393056" cy="338554"/>
            </a:xfrm>
            <a:prstGeom prst="rect">
              <a:avLst/>
            </a:prstGeom>
            <a:noFill/>
          </p:spPr>
          <p:txBody>
            <a:bodyPr wrap="none" rtlCol="0">
              <a:spAutoFit/>
            </a:bodyPr>
            <a:lstStyle/>
            <a:p>
              <a:pPr algn="ctr"/>
              <a:r>
                <a:rPr lang="en-US" sz="1600" dirty="0"/>
                <a:t>18</a:t>
              </a:r>
              <a:endParaRPr lang="en-US" sz="1600" dirty="0"/>
            </a:p>
          </p:txBody>
        </p:sp>
        <p:sp>
          <p:nvSpPr>
            <p:cNvPr id="82" name="文本框 81"/>
            <p:cNvSpPr txBox="1"/>
            <p:nvPr/>
          </p:nvSpPr>
          <p:spPr>
            <a:xfrm>
              <a:off x="2756014" y="5339447"/>
              <a:ext cx="393056" cy="338554"/>
            </a:xfrm>
            <a:prstGeom prst="rect">
              <a:avLst/>
            </a:prstGeom>
            <a:noFill/>
          </p:spPr>
          <p:txBody>
            <a:bodyPr wrap="none" rtlCol="0">
              <a:spAutoFit/>
            </a:bodyPr>
            <a:lstStyle/>
            <a:p>
              <a:pPr algn="ctr"/>
              <a:r>
                <a:rPr lang="en-US" sz="1600" dirty="0"/>
                <a:t>16</a:t>
              </a:r>
              <a:endParaRPr lang="en-US" sz="1600" dirty="0"/>
            </a:p>
          </p:txBody>
        </p:sp>
        <p:sp>
          <p:nvSpPr>
            <p:cNvPr id="83" name="文本框 82"/>
            <p:cNvSpPr txBox="1"/>
            <p:nvPr/>
          </p:nvSpPr>
          <p:spPr>
            <a:xfrm>
              <a:off x="1294518" y="5467651"/>
              <a:ext cx="393056" cy="338554"/>
            </a:xfrm>
            <a:prstGeom prst="rect">
              <a:avLst/>
            </a:prstGeom>
            <a:noFill/>
          </p:spPr>
          <p:txBody>
            <a:bodyPr wrap="none" rtlCol="0">
              <a:spAutoFit/>
            </a:bodyPr>
            <a:lstStyle/>
            <a:p>
              <a:pPr algn="ctr"/>
              <a:r>
                <a:rPr lang="en-US" sz="1600" dirty="0"/>
                <a:t>12</a:t>
              </a:r>
              <a:endParaRPr lang="en-US" sz="1600" dirty="0"/>
            </a:p>
          </p:txBody>
        </p:sp>
        <p:sp>
          <p:nvSpPr>
            <p:cNvPr id="84" name="文本框 83"/>
            <p:cNvSpPr txBox="1"/>
            <p:nvPr/>
          </p:nvSpPr>
          <p:spPr>
            <a:xfrm>
              <a:off x="2286421" y="5462314"/>
              <a:ext cx="393056" cy="338554"/>
            </a:xfrm>
            <a:prstGeom prst="rect">
              <a:avLst/>
            </a:prstGeom>
            <a:noFill/>
          </p:spPr>
          <p:txBody>
            <a:bodyPr wrap="none" rtlCol="0">
              <a:spAutoFit/>
            </a:bodyPr>
            <a:lstStyle/>
            <a:p>
              <a:pPr algn="ctr"/>
              <a:r>
                <a:rPr lang="en-US" sz="1600" dirty="0"/>
                <a:t>30</a:t>
              </a:r>
              <a:endParaRPr lang="en-US" sz="1600" dirty="0"/>
            </a:p>
          </p:txBody>
        </p:sp>
        <p:sp>
          <p:nvSpPr>
            <p:cNvPr id="85" name="文本框 84"/>
            <p:cNvSpPr txBox="1"/>
            <p:nvPr/>
          </p:nvSpPr>
          <p:spPr>
            <a:xfrm>
              <a:off x="1341643" y="6270336"/>
              <a:ext cx="288861" cy="338554"/>
            </a:xfrm>
            <a:prstGeom prst="rect">
              <a:avLst/>
            </a:prstGeom>
            <a:noFill/>
          </p:spPr>
          <p:txBody>
            <a:bodyPr wrap="none" rtlCol="0">
              <a:spAutoFit/>
            </a:bodyPr>
            <a:lstStyle/>
            <a:p>
              <a:pPr algn="ctr"/>
              <a:r>
                <a:rPr lang="en-US" sz="1600" dirty="0"/>
                <a:t>4</a:t>
              </a:r>
              <a:endParaRPr lang="en-US" sz="1600" dirty="0"/>
            </a:p>
          </p:txBody>
        </p:sp>
        <p:sp>
          <p:nvSpPr>
            <p:cNvPr id="86" name="文本框 85"/>
            <p:cNvSpPr txBox="1"/>
            <p:nvPr/>
          </p:nvSpPr>
          <p:spPr>
            <a:xfrm>
              <a:off x="2335819" y="6270336"/>
              <a:ext cx="393056" cy="338554"/>
            </a:xfrm>
            <a:prstGeom prst="rect">
              <a:avLst/>
            </a:prstGeom>
            <a:noFill/>
          </p:spPr>
          <p:txBody>
            <a:bodyPr wrap="none" rtlCol="0">
              <a:spAutoFit/>
            </a:bodyPr>
            <a:lstStyle/>
            <a:p>
              <a:pPr algn="ctr"/>
              <a:r>
                <a:rPr lang="en-US" sz="1600" dirty="0"/>
                <a:t>26</a:t>
              </a:r>
              <a:endParaRPr lang="en-US" sz="1600" dirty="0"/>
            </a:p>
          </p:txBody>
        </p:sp>
        <p:sp>
          <p:nvSpPr>
            <p:cNvPr id="87" name="文本框 86"/>
            <p:cNvSpPr txBox="1"/>
            <p:nvPr/>
          </p:nvSpPr>
          <p:spPr>
            <a:xfrm>
              <a:off x="1662035" y="5883701"/>
              <a:ext cx="393056" cy="338554"/>
            </a:xfrm>
            <a:prstGeom prst="rect">
              <a:avLst/>
            </a:prstGeom>
            <a:noFill/>
          </p:spPr>
          <p:txBody>
            <a:bodyPr wrap="none" rtlCol="0">
              <a:spAutoFit/>
            </a:bodyPr>
            <a:lstStyle/>
            <a:p>
              <a:pPr algn="ctr"/>
              <a:r>
                <a:rPr lang="en-US" sz="1600" dirty="0"/>
                <a:t>14</a:t>
              </a:r>
              <a:endParaRPr lang="en-US" sz="1600" dirty="0"/>
            </a:p>
          </p:txBody>
        </p:sp>
      </p:grpSp>
      <p:cxnSp>
        <p:nvCxnSpPr>
          <p:cNvPr id="89" name="直接箭头连接符 88"/>
          <p:cNvCxnSpPr>
            <a:stCxn id="8" idx="3"/>
            <a:endCxn id="13" idx="6"/>
          </p:cNvCxnSpPr>
          <p:nvPr/>
        </p:nvCxnSpPr>
        <p:spPr>
          <a:xfrm flipH="1">
            <a:off x="4702579" y="4999630"/>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 idx="4"/>
            <a:endCxn id="17" idx="2"/>
          </p:cNvCxnSpPr>
          <p:nvPr/>
        </p:nvCxnSpPr>
        <p:spPr>
          <a:xfrm>
            <a:off x="3687587" y="5930142"/>
            <a:ext cx="651309" cy="36796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 idx="6"/>
            <a:endCxn id="8" idx="0"/>
          </p:cNvCxnSpPr>
          <p:nvPr/>
        </p:nvCxnSpPr>
        <p:spPr>
          <a:xfrm>
            <a:off x="4702578" y="4325527"/>
            <a:ext cx="651311"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6" idx="0"/>
            <a:endCxn id="14" idx="2"/>
          </p:cNvCxnSpPr>
          <p:nvPr/>
        </p:nvCxnSpPr>
        <p:spPr>
          <a:xfrm flipV="1">
            <a:off x="3687587" y="4325527"/>
            <a:ext cx="651309"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6" idx="6"/>
            <a:endCxn id="8" idx="2"/>
          </p:cNvCxnSpPr>
          <p:nvPr/>
        </p:nvCxnSpPr>
        <p:spPr>
          <a:xfrm>
            <a:off x="3869428" y="4871049"/>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7" idx="7"/>
            <a:endCxn id="13" idx="3"/>
          </p:cNvCxnSpPr>
          <p:nvPr/>
        </p:nvCxnSpPr>
        <p:spPr>
          <a:xfrm flipV="1">
            <a:off x="3816168" y="5438256"/>
            <a:ext cx="575989" cy="18146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7" idx="0"/>
            <a:endCxn id="13" idx="4"/>
          </p:cNvCxnSpPr>
          <p:nvPr/>
        </p:nvCxnSpPr>
        <p:spPr>
          <a:xfrm flipV="1">
            <a:off x="4520737" y="5491516"/>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8" idx="4"/>
            <a:endCxn id="9" idx="0"/>
          </p:cNvCxnSpPr>
          <p:nvPr/>
        </p:nvCxnSpPr>
        <p:spPr>
          <a:xfrm flipH="1">
            <a:off x="5353888" y="5052890"/>
            <a:ext cx="1" cy="51357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7" idx="0"/>
            <a:endCxn id="6" idx="4"/>
          </p:cNvCxnSpPr>
          <p:nvPr/>
        </p:nvCxnSpPr>
        <p:spPr>
          <a:xfrm flipV="1">
            <a:off x="3687587" y="5052890"/>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7" idx="6"/>
            <a:endCxn id="9" idx="4"/>
          </p:cNvCxnSpPr>
          <p:nvPr/>
        </p:nvCxnSpPr>
        <p:spPr>
          <a:xfrm flipV="1">
            <a:off x="4702578" y="5930143"/>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9" idx="1"/>
            <a:endCxn id="13" idx="5"/>
          </p:cNvCxnSpPr>
          <p:nvPr/>
        </p:nvCxnSpPr>
        <p:spPr>
          <a:xfrm flipH="1" flipV="1">
            <a:off x="4649319" y="5438256"/>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13"/>
                                        </p:tgtEl>
                                        <p:attrNameLst>
                                          <p:attrName>fillcolor</p:attrName>
                                        </p:attrNameLst>
                                      </p:cBhvr>
                                      <p:to>
                                        <p:clrVal>
                                          <a:schemeClr val="accent1"/>
                                        </p:clrVal>
                                      </p:to>
                                    </p:set>
                                    <p:set>
                                      <p:cBhvr>
                                        <p:cTn id="7" dur="indefinite"/>
                                        <p:tgtEl>
                                          <p:spTgt spid="13"/>
                                        </p:tgtEl>
                                        <p:attrNameLst>
                                          <p:attrName>fill.type</p:attrName>
                                        </p:attrNameLst>
                                      </p:cBhvr>
                                      <p:to>
                                        <p:strVal val="solid"/>
                                      </p:to>
                                    </p:set>
                                    <p:set>
                                      <p:cBhvr>
                                        <p:cTn id="8" dur="indefinite"/>
                                        <p:tgtEl>
                                          <p:spTgt spid="1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1" nodeType="clickEffect">
                                  <p:stCondLst>
                                    <p:cond delay="0"/>
                                  </p:stCondLst>
                                  <p:childTnLst>
                                    <p:set>
                                      <p:cBhvr>
                                        <p:cTn id="12" dur="indefinite"/>
                                        <p:tgtEl>
                                          <p:spTgt spid="19"/>
                                        </p:tgtEl>
                                        <p:attrNameLst>
                                          <p:attrName>stroke.color</p:attrName>
                                        </p:attrNameLst>
                                      </p:cBhvr>
                                      <p:to>
                                        <p:clrVal>
                                          <a:schemeClr val="accent1"/>
                                        </p:clrVal>
                                      </p:to>
                                    </p:set>
                                    <p:set>
                                      <p:cBhvr>
                                        <p:cTn id="13" dur="indefinite"/>
                                        <p:tgtEl>
                                          <p:spTgt spid="19"/>
                                        </p:tgtEl>
                                        <p:attrNameLst>
                                          <p:attrName>stroke.on</p:attrName>
                                        </p:attrNameLst>
                                      </p:cBhvr>
                                      <p:to>
                                        <p:strVal val="true"/>
                                      </p:to>
                                    </p:set>
                                  </p:childTnLst>
                                </p:cTn>
                              </p:par>
                              <p:par>
                                <p:cTn id="14" presetID="7" presetClass="emph" presetSubtype="1" nodeType="withEffect">
                                  <p:stCondLst>
                                    <p:cond delay="0"/>
                                  </p:stCondLst>
                                  <p:childTnLst>
                                    <p:set>
                                      <p:cBhvr>
                                        <p:cTn id="15" dur="indefinite"/>
                                        <p:tgtEl>
                                          <p:spTgt spid="89"/>
                                        </p:tgtEl>
                                        <p:attrNameLst>
                                          <p:attrName>stroke.color</p:attrName>
                                        </p:attrNameLst>
                                      </p:cBhvr>
                                      <p:to>
                                        <p:clrVal>
                                          <a:schemeClr val="accent1"/>
                                        </p:clrVal>
                                      </p:to>
                                    </p:set>
                                    <p:set>
                                      <p:cBhvr>
                                        <p:cTn id="16" dur="indefinite"/>
                                        <p:tgtEl>
                                          <p:spTgt spid="89"/>
                                        </p:tgtEl>
                                        <p:attrNameLst>
                                          <p:attrName>stroke.on</p:attrName>
                                        </p:attrNameLst>
                                      </p:cBhvr>
                                      <p:to>
                                        <p:strVal val="true"/>
                                      </p:to>
                                    </p:set>
                                  </p:childTnLst>
                                </p:cTn>
                              </p:par>
                              <p:par>
                                <p:cTn id="17" presetID="7" presetClass="emph" presetSubtype="1" nodeType="withEffect">
                                  <p:stCondLst>
                                    <p:cond delay="0"/>
                                  </p:stCondLst>
                                  <p:childTnLst>
                                    <p:set>
                                      <p:cBhvr>
                                        <p:cTn id="18" dur="indefinite"/>
                                        <p:tgtEl>
                                          <p:spTgt spid="104"/>
                                        </p:tgtEl>
                                        <p:attrNameLst>
                                          <p:attrName>stroke.color</p:attrName>
                                        </p:attrNameLst>
                                      </p:cBhvr>
                                      <p:to>
                                        <p:clrVal>
                                          <a:schemeClr val="accent1"/>
                                        </p:clrVal>
                                      </p:to>
                                    </p:set>
                                    <p:set>
                                      <p:cBhvr>
                                        <p:cTn id="19" dur="indefinite"/>
                                        <p:tgtEl>
                                          <p:spTgt spid="104"/>
                                        </p:tgtEl>
                                        <p:attrNameLst>
                                          <p:attrName>stroke.on</p:attrName>
                                        </p:attrNameLst>
                                      </p:cBhvr>
                                      <p:to>
                                        <p:strVal val="true"/>
                                      </p:to>
                                    </p:set>
                                  </p:childTnLst>
                                </p:cTn>
                              </p:par>
                              <p:par>
                                <p:cTn id="20" presetID="7" presetClass="emph" presetSubtype="1" nodeType="withEffect">
                                  <p:stCondLst>
                                    <p:cond delay="0"/>
                                  </p:stCondLst>
                                  <p:childTnLst>
                                    <p:set>
                                      <p:cBhvr>
                                        <p:cTn id="21" dur="indefinite"/>
                                        <p:tgtEl>
                                          <p:spTgt spid="119"/>
                                        </p:tgtEl>
                                        <p:attrNameLst>
                                          <p:attrName>stroke.color</p:attrName>
                                        </p:attrNameLst>
                                      </p:cBhvr>
                                      <p:to>
                                        <p:clrVal>
                                          <a:schemeClr val="accent1"/>
                                        </p:clrVal>
                                      </p:to>
                                    </p:set>
                                    <p:set>
                                      <p:cBhvr>
                                        <p:cTn id="22" dur="indefinite"/>
                                        <p:tgtEl>
                                          <p:spTgt spid="119"/>
                                        </p:tgtEl>
                                        <p:attrNameLst>
                                          <p:attrName>stroke.on</p:attrName>
                                        </p:attrNameLst>
                                      </p:cBhvr>
                                      <p:to>
                                        <p:strVal val="true"/>
                                      </p:to>
                                    </p:set>
                                  </p:childTnLst>
                                </p:cTn>
                              </p:par>
                              <p:par>
                                <p:cTn id="23" presetID="7" presetClass="emph" presetSubtype="1" nodeType="withEffect">
                                  <p:stCondLst>
                                    <p:cond delay="0"/>
                                  </p:stCondLst>
                                  <p:childTnLst>
                                    <p:set>
                                      <p:cBhvr>
                                        <p:cTn id="24" dur="indefinite"/>
                                        <p:tgtEl>
                                          <p:spTgt spid="107"/>
                                        </p:tgtEl>
                                        <p:attrNameLst>
                                          <p:attrName>stroke.color</p:attrName>
                                        </p:attrNameLst>
                                      </p:cBhvr>
                                      <p:to>
                                        <p:clrVal>
                                          <a:schemeClr val="accent1"/>
                                        </p:clrVal>
                                      </p:to>
                                    </p:set>
                                    <p:set>
                                      <p:cBhvr>
                                        <p:cTn id="25" dur="indefinite"/>
                                        <p:tgtEl>
                                          <p:spTgt spid="107"/>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1" nodeType="clickEffect">
                                  <p:stCondLst>
                                    <p:cond delay="0"/>
                                  </p:stCondLst>
                                  <p:childTnLst>
                                    <p:set>
                                      <p:cBhvr>
                                        <p:cTn id="29" dur="indefinite"/>
                                        <p:tgtEl>
                                          <p:spTgt spid="19"/>
                                        </p:tgtEl>
                                        <p:attrNameLst>
                                          <p:attrName>stroke.color</p:attrName>
                                        </p:attrNameLst>
                                      </p:cBhvr>
                                      <p:to>
                                        <p:clrVal>
                                          <a:srgbClr val="FF3300"/>
                                        </p:clrVal>
                                      </p:to>
                                    </p:set>
                                    <p:set>
                                      <p:cBhvr>
                                        <p:cTn id="30" dur="indefinite"/>
                                        <p:tgtEl>
                                          <p:spTgt spid="19"/>
                                        </p:tgtEl>
                                        <p:attrNameLst>
                                          <p:attrName>stroke.on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chemeClr val="accent1"/>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7" presetClass="emph" presetSubtype="1" nodeType="withEffect">
                                  <p:stCondLst>
                                    <p:cond delay="0"/>
                                  </p:stCondLst>
                                  <p:childTnLst>
                                    <p:set>
                                      <p:cBhvr>
                                        <p:cTn id="36" dur="indefinite"/>
                                        <p:tgtEl>
                                          <p:spTgt spid="89"/>
                                        </p:tgtEl>
                                        <p:attrNameLst>
                                          <p:attrName>stroke.color</p:attrName>
                                        </p:attrNameLst>
                                      </p:cBhvr>
                                      <p:to>
                                        <p:clrVal>
                                          <a:schemeClr val="tx1"/>
                                        </p:clrVal>
                                      </p:to>
                                    </p:set>
                                    <p:set>
                                      <p:cBhvr>
                                        <p:cTn id="37" dur="indefinite"/>
                                        <p:tgtEl>
                                          <p:spTgt spid="89"/>
                                        </p:tgtEl>
                                        <p:attrNameLst>
                                          <p:attrName>stroke.on</p:attrName>
                                        </p:attrNameLst>
                                      </p:cBhvr>
                                      <p:to>
                                        <p:strVal val="true"/>
                                      </p:to>
                                    </p:set>
                                  </p:childTnLst>
                                </p:cTn>
                              </p:par>
                              <p:par>
                                <p:cTn id="38" presetID="7" presetClass="emph" presetSubtype="1" nodeType="withEffect">
                                  <p:stCondLst>
                                    <p:cond delay="0"/>
                                  </p:stCondLst>
                                  <p:childTnLst>
                                    <p:set>
                                      <p:cBhvr>
                                        <p:cTn id="39" dur="indefinite"/>
                                        <p:tgtEl>
                                          <p:spTgt spid="104"/>
                                        </p:tgtEl>
                                        <p:attrNameLst>
                                          <p:attrName>stroke.color</p:attrName>
                                        </p:attrNameLst>
                                      </p:cBhvr>
                                      <p:to>
                                        <p:clrVal>
                                          <a:schemeClr val="tx1"/>
                                        </p:clrVal>
                                      </p:to>
                                    </p:set>
                                    <p:set>
                                      <p:cBhvr>
                                        <p:cTn id="40" dur="indefinite"/>
                                        <p:tgtEl>
                                          <p:spTgt spid="104"/>
                                        </p:tgtEl>
                                        <p:attrNameLst>
                                          <p:attrName>stroke.on</p:attrName>
                                        </p:attrNameLst>
                                      </p:cBhvr>
                                      <p:to>
                                        <p:strVal val="true"/>
                                      </p:to>
                                    </p:set>
                                  </p:childTnLst>
                                </p:cTn>
                              </p:par>
                              <p:par>
                                <p:cTn id="41" presetID="7" presetClass="emph" presetSubtype="1" nodeType="withEffect">
                                  <p:stCondLst>
                                    <p:cond delay="0"/>
                                  </p:stCondLst>
                                  <p:childTnLst>
                                    <p:set>
                                      <p:cBhvr>
                                        <p:cTn id="42" dur="indefinite"/>
                                        <p:tgtEl>
                                          <p:spTgt spid="119"/>
                                        </p:tgtEl>
                                        <p:attrNameLst>
                                          <p:attrName>stroke.color</p:attrName>
                                        </p:attrNameLst>
                                      </p:cBhvr>
                                      <p:to>
                                        <p:clrVal>
                                          <a:schemeClr val="tx1"/>
                                        </p:clrVal>
                                      </p:to>
                                    </p:set>
                                    <p:set>
                                      <p:cBhvr>
                                        <p:cTn id="43" dur="indefinite"/>
                                        <p:tgtEl>
                                          <p:spTgt spid="1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107"/>
                                        </p:tgtEl>
                                        <p:attrNameLst>
                                          <p:attrName>stroke.color</p:attrName>
                                        </p:attrNameLst>
                                      </p:cBhvr>
                                      <p:to>
                                        <p:clrVal>
                                          <a:schemeClr val="tx1"/>
                                        </p:clrVal>
                                      </p:to>
                                    </p:set>
                                    <p:set>
                                      <p:cBhvr>
                                        <p:cTn id="46" dur="indefinite"/>
                                        <p:tgtEl>
                                          <p:spTgt spid="107"/>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nodeType="clickEffect">
                                  <p:stCondLst>
                                    <p:cond delay="0"/>
                                  </p:stCondLst>
                                  <p:childTnLst>
                                    <p:set>
                                      <p:cBhvr>
                                        <p:cTn id="50" dur="indefinite"/>
                                        <p:tgtEl>
                                          <p:spTgt spid="89"/>
                                        </p:tgtEl>
                                        <p:attrNameLst>
                                          <p:attrName>stroke.color</p:attrName>
                                        </p:attrNameLst>
                                      </p:cBhvr>
                                      <p:to>
                                        <p:clrVal>
                                          <a:schemeClr val="accent1"/>
                                        </p:clrVal>
                                      </p:to>
                                    </p:set>
                                    <p:set>
                                      <p:cBhvr>
                                        <p:cTn id="51" dur="indefinite"/>
                                        <p:tgtEl>
                                          <p:spTgt spid="89"/>
                                        </p:tgtEl>
                                        <p:attrNameLst>
                                          <p:attrName>stroke.on</p:attrName>
                                        </p:attrNameLst>
                                      </p:cBhvr>
                                      <p:to>
                                        <p:strVal val="true"/>
                                      </p:to>
                                    </p:set>
                                  </p:childTnLst>
                                </p:cTn>
                              </p:par>
                              <p:par>
                                <p:cTn id="52" presetID="7" presetClass="emph" presetSubtype="1" nodeType="withEffect">
                                  <p:stCondLst>
                                    <p:cond delay="0"/>
                                  </p:stCondLst>
                                  <p:childTnLst>
                                    <p:set>
                                      <p:cBhvr>
                                        <p:cTn id="53" dur="indefinite"/>
                                        <p:tgtEl>
                                          <p:spTgt spid="104"/>
                                        </p:tgtEl>
                                        <p:attrNameLst>
                                          <p:attrName>stroke.color</p:attrName>
                                        </p:attrNameLst>
                                      </p:cBhvr>
                                      <p:to>
                                        <p:clrVal>
                                          <a:schemeClr val="accent1"/>
                                        </p:clrVal>
                                      </p:to>
                                    </p:set>
                                    <p:set>
                                      <p:cBhvr>
                                        <p:cTn id="54" dur="indefinite"/>
                                        <p:tgtEl>
                                          <p:spTgt spid="104"/>
                                        </p:tgtEl>
                                        <p:attrNameLst>
                                          <p:attrName>stroke.on</p:attrName>
                                        </p:attrNameLst>
                                      </p:cBhvr>
                                      <p:to>
                                        <p:strVal val="true"/>
                                      </p:to>
                                    </p:set>
                                  </p:childTnLst>
                                </p:cTn>
                              </p:par>
                              <p:par>
                                <p:cTn id="55" presetID="7" presetClass="emph" presetSubtype="1" nodeType="withEffect">
                                  <p:stCondLst>
                                    <p:cond delay="0"/>
                                  </p:stCondLst>
                                  <p:childTnLst>
                                    <p:set>
                                      <p:cBhvr>
                                        <p:cTn id="56" dur="indefinite"/>
                                        <p:tgtEl>
                                          <p:spTgt spid="119"/>
                                        </p:tgtEl>
                                        <p:attrNameLst>
                                          <p:attrName>stroke.color</p:attrName>
                                        </p:attrNameLst>
                                      </p:cBhvr>
                                      <p:to>
                                        <p:clrVal>
                                          <a:schemeClr val="accent1"/>
                                        </p:clrVal>
                                      </p:to>
                                    </p:set>
                                    <p:set>
                                      <p:cBhvr>
                                        <p:cTn id="57" dur="indefinite"/>
                                        <p:tgtEl>
                                          <p:spTgt spid="119"/>
                                        </p:tgtEl>
                                        <p:attrNameLst>
                                          <p:attrName>stroke.on</p:attrName>
                                        </p:attrNameLst>
                                      </p:cBhvr>
                                      <p:to>
                                        <p:strVal val="true"/>
                                      </p:to>
                                    </p:set>
                                  </p:childTnLst>
                                </p:cTn>
                              </p:par>
                              <p:par>
                                <p:cTn id="58" presetID="7" presetClass="emph" presetSubtype="1" nodeType="withEffect">
                                  <p:stCondLst>
                                    <p:cond delay="0"/>
                                  </p:stCondLst>
                                  <p:childTnLst>
                                    <p:set>
                                      <p:cBhvr>
                                        <p:cTn id="59" dur="indefinite"/>
                                        <p:tgtEl>
                                          <p:spTgt spid="107"/>
                                        </p:tgtEl>
                                        <p:attrNameLst>
                                          <p:attrName>stroke.color</p:attrName>
                                        </p:attrNameLst>
                                      </p:cBhvr>
                                      <p:to>
                                        <p:clrVal>
                                          <a:schemeClr val="accent1"/>
                                        </p:clrVal>
                                      </p:to>
                                    </p:set>
                                    <p:set>
                                      <p:cBhvr>
                                        <p:cTn id="60" dur="indefinite"/>
                                        <p:tgtEl>
                                          <p:spTgt spid="107"/>
                                        </p:tgtEl>
                                        <p:attrNameLst>
                                          <p:attrName>stroke.on</p:attrName>
                                        </p:attrNameLst>
                                      </p:cBhvr>
                                      <p:to>
                                        <p:strVal val="true"/>
                                      </p:to>
                                    </p:set>
                                  </p:childTnLst>
                                </p:cTn>
                              </p:par>
                              <p:par>
                                <p:cTn id="61" presetID="7" presetClass="emph" presetSubtype="1" nodeType="withEffect">
                                  <p:stCondLst>
                                    <p:cond delay="0"/>
                                  </p:stCondLst>
                                  <p:childTnLst>
                                    <p:set>
                                      <p:cBhvr>
                                        <p:cTn id="62" dur="indefinite"/>
                                        <p:tgtEl>
                                          <p:spTgt spid="98"/>
                                        </p:tgtEl>
                                        <p:attrNameLst>
                                          <p:attrName>stroke.color</p:attrName>
                                        </p:attrNameLst>
                                      </p:cBhvr>
                                      <p:to>
                                        <p:clrVal>
                                          <a:schemeClr val="accent1"/>
                                        </p:clrVal>
                                      </p:to>
                                    </p:set>
                                    <p:set>
                                      <p:cBhvr>
                                        <p:cTn id="63" dur="indefinite"/>
                                        <p:tgtEl>
                                          <p:spTgt spid="98"/>
                                        </p:tgtEl>
                                        <p:attrNameLst>
                                          <p:attrName>stroke.on</p:attrName>
                                        </p:attrNameLst>
                                      </p:cBhvr>
                                      <p:to>
                                        <p:strVal val="true"/>
                                      </p:to>
                                    </p:set>
                                  </p:childTnLst>
                                </p:cTn>
                              </p:par>
                              <p:par>
                                <p:cTn id="64" presetID="7" presetClass="emph" presetSubtype="1" nodeType="withEffect">
                                  <p:stCondLst>
                                    <p:cond delay="0"/>
                                  </p:stCondLst>
                                  <p:childTnLst>
                                    <p:set>
                                      <p:cBhvr>
                                        <p:cTn id="65" dur="indefinite"/>
                                        <p:tgtEl>
                                          <p:spTgt spid="101"/>
                                        </p:tgtEl>
                                        <p:attrNameLst>
                                          <p:attrName>stroke.color</p:attrName>
                                        </p:attrNameLst>
                                      </p:cBhvr>
                                      <p:to>
                                        <p:clrVal>
                                          <a:schemeClr val="accent1"/>
                                        </p:clrVal>
                                      </p:to>
                                    </p:set>
                                    <p:set>
                                      <p:cBhvr>
                                        <p:cTn id="66" dur="indefinite"/>
                                        <p:tgtEl>
                                          <p:spTgt spid="101"/>
                                        </p:tgtEl>
                                        <p:attrNameLst>
                                          <p:attrName>stroke.on</p:attrName>
                                        </p:attrNameLst>
                                      </p:cBhvr>
                                      <p:to>
                                        <p:strVal val="true"/>
                                      </p:to>
                                    </p:set>
                                  </p:childTnLst>
                                </p:cTn>
                              </p:par>
                              <p:par>
                                <p:cTn id="67" presetID="7" presetClass="emph" presetSubtype="1" nodeType="withEffect">
                                  <p:stCondLst>
                                    <p:cond delay="0"/>
                                  </p:stCondLst>
                                  <p:childTnLst>
                                    <p:set>
                                      <p:cBhvr>
                                        <p:cTn id="68" dur="indefinite"/>
                                        <p:tgtEl>
                                          <p:spTgt spid="113"/>
                                        </p:tgtEl>
                                        <p:attrNameLst>
                                          <p:attrName>stroke.color</p:attrName>
                                        </p:attrNameLst>
                                      </p:cBhvr>
                                      <p:to>
                                        <p:clrVal>
                                          <a:schemeClr val="accent1"/>
                                        </p:clrVal>
                                      </p:to>
                                    </p:set>
                                    <p:set>
                                      <p:cBhvr>
                                        <p:cTn id="69" dur="indefinite"/>
                                        <p:tgtEl>
                                          <p:spTgt spid="11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1" nodeType="clickEffect">
                                  <p:stCondLst>
                                    <p:cond delay="0"/>
                                  </p:stCondLst>
                                  <p:childTnLst>
                                    <p:set>
                                      <p:cBhvr>
                                        <p:cTn id="73" dur="indefinite"/>
                                        <p:tgtEl>
                                          <p:spTgt spid="8"/>
                                        </p:tgtEl>
                                        <p:attrNameLst>
                                          <p:attrName>fillcolor</p:attrName>
                                        </p:attrNameLst>
                                      </p:cBhvr>
                                      <p:to>
                                        <p:clrVal>
                                          <a:schemeClr val="accent1"/>
                                        </p:clrVal>
                                      </p:to>
                                    </p:set>
                                    <p:set>
                                      <p:cBhvr>
                                        <p:cTn id="74" dur="indefinite"/>
                                        <p:tgtEl>
                                          <p:spTgt spid="8"/>
                                        </p:tgtEl>
                                        <p:attrNameLst>
                                          <p:attrName>fill.type</p:attrName>
                                        </p:attrNameLst>
                                      </p:cBhvr>
                                      <p:to>
                                        <p:strVal val="solid"/>
                                      </p:to>
                                    </p:set>
                                    <p:set>
                                      <p:cBhvr>
                                        <p:cTn id="75" dur="indefinite"/>
                                        <p:tgtEl>
                                          <p:spTgt spid="8"/>
                                        </p:tgtEl>
                                        <p:attrNameLst>
                                          <p:attrName>fill.on</p:attrName>
                                        </p:attrNameLst>
                                      </p:cBhvr>
                                      <p:to>
                                        <p:strVal val="true"/>
                                      </p:to>
                                    </p:set>
                                  </p:childTnLst>
                                </p:cTn>
                              </p:par>
                              <p:par>
                                <p:cTn id="76" presetID="7" presetClass="emph" presetSubtype="1" nodeType="withEffect">
                                  <p:stCondLst>
                                    <p:cond delay="0"/>
                                  </p:stCondLst>
                                  <p:childTnLst>
                                    <p:set>
                                      <p:cBhvr>
                                        <p:cTn id="77" dur="indefinite"/>
                                        <p:tgtEl>
                                          <p:spTgt spid="89"/>
                                        </p:tgtEl>
                                        <p:attrNameLst>
                                          <p:attrName>stroke.color</p:attrName>
                                        </p:attrNameLst>
                                      </p:cBhvr>
                                      <p:to>
                                        <p:clrVal>
                                          <a:srgbClr val="FF3300"/>
                                        </p:clrVal>
                                      </p:to>
                                    </p:set>
                                    <p:set>
                                      <p:cBhvr>
                                        <p:cTn id="78" dur="indefinite"/>
                                        <p:tgtEl>
                                          <p:spTgt spid="89"/>
                                        </p:tgtEl>
                                        <p:attrNameLst>
                                          <p:attrName>stroke.on</p:attrName>
                                        </p:attrNameLst>
                                      </p:cBhvr>
                                      <p:to>
                                        <p:strVal val="true"/>
                                      </p:to>
                                    </p:set>
                                  </p:childTnLst>
                                </p:cTn>
                              </p:par>
                              <p:par>
                                <p:cTn id="79" presetID="7" presetClass="emph" presetSubtype="1" nodeType="withEffect">
                                  <p:stCondLst>
                                    <p:cond delay="0"/>
                                  </p:stCondLst>
                                  <p:childTnLst>
                                    <p:set>
                                      <p:cBhvr>
                                        <p:cTn id="80" dur="indefinite"/>
                                        <p:tgtEl>
                                          <p:spTgt spid="104"/>
                                        </p:tgtEl>
                                        <p:attrNameLst>
                                          <p:attrName>stroke.color</p:attrName>
                                        </p:attrNameLst>
                                      </p:cBhvr>
                                      <p:to>
                                        <p:clrVal>
                                          <a:schemeClr val="tx1"/>
                                        </p:clrVal>
                                      </p:to>
                                    </p:set>
                                    <p:set>
                                      <p:cBhvr>
                                        <p:cTn id="81" dur="indefinite"/>
                                        <p:tgtEl>
                                          <p:spTgt spid="104"/>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19"/>
                                        </p:tgtEl>
                                        <p:attrNameLst>
                                          <p:attrName>stroke.color</p:attrName>
                                        </p:attrNameLst>
                                      </p:cBhvr>
                                      <p:to>
                                        <p:clrVal>
                                          <a:schemeClr val="tx1"/>
                                        </p:clrVal>
                                      </p:to>
                                    </p:set>
                                    <p:set>
                                      <p:cBhvr>
                                        <p:cTn id="84" dur="indefinite"/>
                                        <p:tgtEl>
                                          <p:spTgt spid="119"/>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107"/>
                                        </p:tgtEl>
                                        <p:attrNameLst>
                                          <p:attrName>stroke.color</p:attrName>
                                        </p:attrNameLst>
                                      </p:cBhvr>
                                      <p:to>
                                        <p:clrVal>
                                          <a:schemeClr val="tx1"/>
                                        </p:clrVal>
                                      </p:to>
                                    </p:set>
                                    <p:set>
                                      <p:cBhvr>
                                        <p:cTn id="87" dur="indefinite"/>
                                        <p:tgtEl>
                                          <p:spTgt spid="107"/>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98"/>
                                        </p:tgtEl>
                                        <p:attrNameLst>
                                          <p:attrName>stroke.color</p:attrName>
                                        </p:attrNameLst>
                                      </p:cBhvr>
                                      <p:to>
                                        <p:clrVal>
                                          <a:schemeClr val="tx1"/>
                                        </p:clrVal>
                                      </p:to>
                                    </p:set>
                                    <p:set>
                                      <p:cBhvr>
                                        <p:cTn id="90" dur="indefinite"/>
                                        <p:tgtEl>
                                          <p:spTgt spid="98"/>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01"/>
                                        </p:tgtEl>
                                        <p:attrNameLst>
                                          <p:attrName>stroke.color</p:attrName>
                                        </p:attrNameLst>
                                      </p:cBhvr>
                                      <p:to>
                                        <p:clrVal>
                                          <a:schemeClr val="tx1"/>
                                        </p:clrVal>
                                      </p:to>
                                    </p:set>
                                    <p:set>
                                      <p:cBhvr>
                                        <p:cTn id="93" dur="indefinite"/>
                                        <p:tgtEl>
                                          <p:spTgt spid="101"/>
                                        </p:tgtEl>
                                        <p:attrNameLst>
                                          <p:attrName>stroke.on</p:attrName>
                                        </p:attrNameLst>
                                      </p:cBhvr>
                                      <p:to>
                                        <p:strVal val="true"/>
                                      </p:to>
                                    </p:set>
                                  </p:childTnLst>
                                </p:cTn>
                              </p:par>
                              <p:par>
                                <p:cTn id="94" presetID="7" presetClass="emph" presetSubtype="1" nodeType="withEffect">
                                  <p:stCondLst>
                                    <p:cond delay="0"/>
                                  </p:stCondLst>
                                  <p:childTnLst>
                                    <p:set>
                                      <p:cBhvr>
                                        <p:cTn id="95" dur="indefinite"/>
                                        <p:tgtEl>
                                          <p:spTgt spid="113"/>
                                        </p:tgtEl>
                                        <p:attrNameLst>
                                          <p:attrName>stroke.color</p:attrName>
                                        </p:attrNameLst>
                                      </p:cBhvr>
                                      <p:to>
                                        <p:clrVal>
                                          <a:schemeClr val="tx1"/>
                                        </p:clrVal>
                                      </p:to>
                                    </p:set>
                                    <p:set>
                                      <p:cBhvr>
                                        <p:cTn id="96" dur="indefinite"/>
                                        <p:tgtEl>
                                          <p:spTgt spid="113"/>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104"/>
                                        </p:tgtEl>
                                        <p:attrNameLst>
                                          <p:attrName>stroke.color</p:attrName>
                                        </p:attrNameLst>
                                      </p:cBhvr>
                                      <p:to>
                                        <p:clrVal>
                                          <a:schemeClr val="accent1"/>
                                        </p:clrVal>
                                      </p:to>
                                    </p:set>
                                    <p:set>
                                      <p:cBhvr>
                                        <p:cTn id="101" dur="indefinite"/>
                                        <p:tgtEl>
                                          <p:spTgt spid="104"/>
                                        </p:tgtEl>
                                        <p:attrNameLst>
                                          <p:attrName>stroke.on</p:attrName>
                                        </p:attrNameLst>
                                      </p:cBhvr>
                                      <p:to>
                                        <p:strVal val="true"/>
                                      </p:to>
                                    </p:set>
                                  </p:childTnLst>
                                </p:cTn>
                              </p:par>
                              <p:par>
                                <p:cTn id="102" presetID="7" presetClass="emph" presetSubtype="1" nodeType="withEffect">
                                  <p:stCondLst>
                                    <p:cond delay="0"/>
                                  </p:stCondLst>
                                  <p:childTnLst>
                                    <p:set>
                                      <p:cBhvr>
                                        <p:cTn id="103" dur="indefinite"/>
                                        <p:tgtEl>
                                          <p:spTgt spid="119"/>
                                        </p:tgtEl>
                                        <p:attrNameLst>
                                          <p:attrName>stroke.color</p:attrName>
                                        </p:attrNameLst>
                                      </p:cBhvr>
                                      <p:to>
                                        <p:clrVal>
                                          <a:schemeClr val="accent1"/>
                                        </p:clrVal>
                                      </p:to>
                                    </p:set>
                                    <p:set>
                                      <p:cBhvr>
                                        <p:cTn id="104" dur="indefinite"/>
                                        <p:tgtEl>
                                          <p:spTgt spid="119"/>
                                        </p:tgtEl>
                                        <p:attrNameLst>
                                          <p:attrName>stroke.on</p:attrName>
                                        </p:attrNameLst>
                                      </p:cBhvr>
                                      <p:to>
                                        <p:strVal val="true"/>
                                      </p:to>
                                    </p:set>
                                  </p:childTnLst>
                                </p:cTn>
                              </p:par>
                              <p:par>
                                <p:cTn id="105" presetID="7" presetClass="emph" presetSubtype="1" nodeType="withEffect">
                                  <p:stCondLst>
                                    <p:cond delay="0"/>
                                  </p:stCondLst>
                                  <p:childTnLst>
                                    <p:set>
                                      <p:cBhvr>
                                        <p:cTn id="106" dur="indefinite"/>
                                        <p:tgtEl>
                                          <p:spTgt spid="107"/>
                                        </p:tgtEl>
                                        <p:attrNameLst>
                                          <p:attrName>stroke.color</p:attrName>
                                        </p:attrNameLst>
                                      </p:cBhvr>
                                      <p:to>
                                        <p:clrVal>
                                          <a:schemeClr val="accent1"/>
                                        </p:clrVal>
                                      </p:to>
                                    </p:set>
                                    <p:set>
                                      <p:cBhvr>
                                        <p:cTn id="107" dur="indefinite"/>
                                        <p:tgtEl>
                                          <p:spTgt spid="107"/>
                                        </p:tgtEl>
                                        <p:attrNameLst>
                                          <p:attrName>stroke.on</p:attrName>
                                        </p:attrNameLst>
                                      </p:cBhvr>
                                      <p:to>
                                        <p:strVal val="true"/>
                                      </p:to>
                                    </p:set>
                                  </p:childTnLst>
                                </p:cTn>
                              </p:par>
                              <p:par>
                                <p:cTn id="108" presetID="7" presetClass="emph" presetSubtype="1" nodeType="withEffect">
                                  <p:stCondLst>
                                    <p:cond delay="0"/>
                                  </p:stCondLst>
                                  <p:childTnLst>
                                    <p:set>
                                      <p:cBhvr>
                                        <p:cTn id="109" dur="indefinite"/>
                                        <p:tgtEl>
                                          <p:spTgt spid="98"/>
                                        </p:tgtEl>
                                        <p:attrNameLst>
                                          <p:attrName>stroke.color</p:attrName>
                                        </p:attrNameLst>
                                      </p:cBhvr>
                                      <p:to>
                                        <p:clrVal>
                                          <a:schemeClr val="accent1"/>
                                        </p:clrVal>
                                      </p:to>
                                    </p:set>
                                    <p:set>
                                      <p:cBhvr>
                                        <p:cTn id="110" dur="indefinite"/>
                                        <p:tgtEl>
                                          <p:spTgt spid="98"/>
                                        </p:tgtEl>
                                        <p:attrNameLst>
                                          <p:attrName>stroke.on</p:attrName>
                                        </p:attrNameLst>
                                      </p:cBhvr>
                                      <p:to>
                                        <p:strVal val="true"/>
                                      </p:to>
                                    </p:set>
                                  </p:childTnLst>
                                </p:cTn>
                              </p:par>
                              <p:par>
                                <p:cTn id="111" presetID="7" presetClass="emph" presetSubtype="1" nodeType="withEffect">
                                  <p:stCondLst>
                                    <p:cond delay="0"/>
                                  </p:stCondLst>
                                  <p:childTnLst>
                                    <p:set>
                                      <p:cBhvr>
                                        <p:cTn id="112" dur="indefinite"/>
                                        <p:tgtEl>
                                          <p:spTgt spid="113"/>
                                        </p:tgtEl>
                                        <p:attrNameLst>
                                          <p:attrName>stroke.color</p:attrName>
                                        </p:attrNameLst>
                                      </p:cBhvr>
                                      <p:to>
                                        <p:clrVal>
                                          <a:schemeClr val="accent1"/>
                                        </p:clrVal>
                                      </p:to>
                                    </p:set>
                                    <p:set>
                                      <p:cBhvr>
                                        <p:cTn id="113" dur="indefinite"/>
                                        <p:tgtEl>
                                          <p:spTgt spid="113"/>
                                        </p:tgtEl>
                                        <p:attrNameLst>
                                          <p:attrName>stroke.on</p:attrName>
                                        </p:attrNameLst>
                                      </p:cBhvr>
                                      <p:to>
                                        <p:strVal val="true"/>
                                      </p:to>
                                    </p:set>
                                  </p:childTnLst>
                                </p:cTn>
                              </p:par>
                              <p:par>
                                <p:cTn id="114" presetID="7" presetClass="emph" presetSubtype="1" nodeType="withEffect">
                                  <p:stCondLst>
                                    <p:cond delay="0"/>
                                  </p:stCondLst>
                                  <p:childTnLst>
                                    <p:set>
                                      <p:cBhvr>
                                        <p:cTn id="115" dur="indefinite"/>
                                        <p:tgtEl>
                                          <p:spTgt spid="95"/>
                                        </p:tgtEl>
                                        <p:attrNameLst>
                                          <p:attrName>stroke.color</p:attrName>
                                        </p:attrNameLst>
                                      </p:cBhvr>
                                      <p:to>
                                        <p:clrVal>
                                          <a:schemeClr val="accent1"/>
                                        </p:clrVal>
                                      </p:to>
                                    </p:set>
                                    <p:set>
                                      <p:cBhvr>
                                        <p:cTn id="116" dur="indefinite"/>
                                        <p:tgtEl>
                                          <p:spTgt spid="95"/>
                                        </p:tgtEl>
                                        <p:attrNameLst>
                                          <p:attrName>stroke.on</p:attrName>
                                        </p:attrNameLst>
                                      </p:cBhvr>
                                      <p:to>
                                        <p:strVal val="true"/>
                                      </p:to>
                                    </p:set>
                                  </p:childTnLst>
                                </p:cTn>
                              </p:par>
                              <p:par>
                                <p:cTn id="117" presetID="7" presetClass="emph" presetSubtype="1" nodeType="withEffect">
                                  <p:stCondLst>
                                    <p:cond delay="0"/>
                                  </p:stCondLst>
                                  <p:childTnLst>
                                    <p:set>
                                      <p:cBhvr>
                                        <p:cTn id="118" dur="indefinite"/>
                                        <p:tgtEl>
                                          <p:spTgt spid="110"/>
                                        </p:tgtEl>
                                        <p:attrNameLst>
                                          <p:attrName>stroke.color</p:attrName>
                                        </p:attrNameLst>
                                      </p:cBhvr>
                                      <p:to>
                                        <p:clrVal>
                                          <a:schemeClr val="accent1"/>
                                        </p:clrVal>
                                      </p:to>
                                    </p:set>
                                    <p:set>
                                      <p:cBhvr>
                                        <p:cTn id="119" dur="indefinite"/>
                                        <p:tgtEl>
                                          <p:spTgt spid="110"/>
                                        </p:tgtEl>
                                        <p:attrNameLst>
                                          <p:attrName>stroke.on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14"/>
                                        </p:tgtEl>
                                        <p:attrNameLst>
                                          <p:attrName>fillcolor</p:attrName>
                                        </p:attrNameLst>
                                      </p:cBhvr>
                                      <p:to>
                                        <p:clrVal>
                                          <a:schemeClr val="accent1"/>
                                        </p:clrVal>
                                      </p:to>
                                    </p:set>
                                    <p:set>
                                      <p:cBhvr>
                                        <p:cTn id="124" dur="indefinite"/>
                                        <p:tgtEl>
                                          <p:spTgt spid="14"/>
                                        </p:tgtEl>
                                        <p:attrNameLst>
                                          <p:attrName>fill.type</p:attrName>
                                        </p:attrNameLst>
                                      </p:cBhvr>
                                      <p:to>
                                        <p:strVal val="solid"/>
                                      </p:to>
                                    </p:set>
                                    <p:set>
                                      <p:cBhvr>
                                        <p:cTn id="125" dur="indefinite"/>
                                        <p:tgtEl>
                                          <p:spTgt spid="14"/>
                                        </p:tgtEl>
                                        <p:attrNameLst>
                                          <p:attrName>fill.on</p:attrName>
                                        </p:attrNameLst>
                                      </p:cBhvr>
                                      <p:to>
                                        <p:strVal val="true"/>
                                      </p:to>
                                    </p:set>
                                  </p:childTnLst>
                                </p:cTn>
                              </p:par>
                              <p:par>
                                <p:cTn id="126" presetID="7" presetClass="emph" presetSubtype="1" nodeType="withEffect">
                                  <p:stCondLst>
                                    <p:cond delay="0"/>
                                  </p:stCondLst>
                                  <p:childTnLst>
                                    <p:set>
                                      <p:cBhvr>
                                        <p:cTn id="127" dur="indefinite"/>
                                        <p:tgtEl>
                                          <p:spTgt spid="95"/>
                                        </p:tgtEl>
                                        <p:attrNameLst>
                                          <p:attrName>stroke.color</p:attrName>
                                        </p:attrNameLst>
                                      </p:cBhvr>
                                      <p:to>
                                        <p:clrVal>
                                          <a:srgbClr val="FF3300"/>
                                        </p:clrVal>
                                      </p:to>
                                    </p:set>
                                    <p:set>
                                      <p:cBhvr>
                                        <p:cTn id="128" dur="indefinite"/>
                                        <p:tgtEl>
                                          <p:spTgt spid="95"/>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04"/>
                                        </p:tgtEl>
                                        <p:attrNameLst>
                                          <p:attrName>stroke.color</p:attrName>
                                        </p:attrNameLst>
                                      </p:cBhvr>
                                      <p:to>
                                        <p:clrVal>
                                          <a:schemeClr val="tx1"/>
                                        </p:clrVal>
                                      </p:to>
                                    </p:set>
                                    <p:set>
                                      <p:cBhvr>
                                        <p:cTn id="131" dur="indefinite"/>
                                        <p:tgtEl>
                                          <p:spTgt spid="104"/>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19"/>
                                        </p:tgtEl>
                                        <p:attrNameLst>
                                          <p:attrName>stroke.color</p:attrName>
                                        </p:attrNameLst>
                                      </p:cBhvr>
                                      <p:to>
                                        <p:clrVal>
                                          <a:schemeClr val="tx1"/>
                                        </p:clrVal>
                                      </p:to>
                                    </p:set>
                                    <p:set>
                                      <p:cBhvr>
                                        <p:cTn id="134" dur="indefinite"/>
                                        <p:tgtEl>
                                          <p:spTgt spid="1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107"/>
                                        </p:tgtEl>
                                        <p:attrNameLst>
                                          <p:attrName>stroke.color</p:attrName>
                                        </p:attrNameLst>
                                      </p:cBhvr>
                                      <p:to>
                                        <p:clrVal>
                                          <a:schemeClr val="tx1"/>
                                        </p:clrVal>
                                      </p:to>
                                    </p:set>
                                    <p:set>
                                      <p:cBhvr>
                                        <p:cTn id="137" dur="indefinite"/>
                                        <p:tgtEl>
                                          <p:spTgt spid="107"/>
                                        </p:tgtEl>
                                        <p:attrNameLst>
                                          <p:attrName>stroke.on</p:attrName>
                                        </p:attrNameLst>
                                      </p:cBhvr>
                                      <p:to>
                                        <p:strVal val="true"/>
                                      </p:to>
                                    </p:set>
                                  </p:childTnLst>
                                </p:cTn>
                              </p:par>
                              <p:par>
                                <p:cTn id="138" presetID="7" presetClass="emph" presetSubtype="1" nodeType="withEffect">
                                  <p:stCondLst>
                                    <p:cond delay="0"/>
                                  </p:stCondLst>
                                  <p:childTnLst>
                                    <p:set>
                                      <p:cBhvr>
                                        <p:cTn id="139" dur="indefinite"/>
                                        <p:tgtEl>
                                          <p:spTgt spid="98"/>
                                        </p:tgtEl>
                                        <p:attrNameLst>
                                          <p:attrName>stroke.color</p:attrName>
                                        </p:attrNameLst>
                                      </p:cBhvr>
                                      <p:to>
                                        <p:clrVal>
                                          <a:schemeClr val="tx1"/>
                                        </p:clrVal>
                                      </p:to>
                                    </p:set>
                                    <p:set>
                                      <p:cBhvr>
                                        <p:cTn id="140" dur="indefinite"/>
                                        <p:tgtEl>
                                          <p:spTgt spid="98"/>
                                        </p:tgtEl>
                                        <p:attrNameLst>
                                          <p:attrName>stroke.on</p:attrName>
                                        </p:attrNameLst>
                                      </p:cBhvr>
                                      <p:to>
                                        <p:strVal val="true"/>
                                      </p:to>
                                    </p:set>
                                  </p:childTnLst>
                                </p:cTn>
                              </p:par>
                              <p:par>
                                <p:cTn id="141" presetID="7" presetClass="emph" presetSubtype="1" nodeType="withEffect">
                                  <p:stCondLst>
                                    <p:cond delay="0"/>
                                  </p:stCondLst>
                                  <p:childTnLst>
                                    <p:set>
                                      <p:cBhvr>
                                        <p:cTn id="142" dur="indefinite"/>
                                        <p:tgtEl>
                                          <p:spTgt spid="113"/>
                                        </p:tgtEl>
                                        <p:attrNameLst>
                                          <p:attrName>stroke.color</p:attrName>
                                        </p:attrNameLst>
                                      </p:cBhvr>
                                      <p:to>
                                        <p:clrVal>
                                          <a:schemeClr val="tx1"/>
                                        </p:clrVal>
                                      </p:to>
                                    </p:set>
                                    <p:set>
                                      <p:cBhvr>
                                        <p:cTn id="143" dur="indefinite"/>
                                        <p:tgtEl>
                                          <p:spTgt spid="113"/>
                                        </p:tgtEl>
                                        <p:attrNameLst>
                                          <p:attrName>stroke.on</p:attrName>
                                        </p:attrNameLst>
                                      </p:cBhvr>
                                      <p:to>
                                        <p:strVal val="true"/>
                                      </p:to>
                                    </p:set>
                                  </p:childTnLst>
                                </p:cTn>
                              </p:par>
                              <p:par>
                                <p:cTn id="144" presetID="7" presetClass="emph" presetSubtype="1" nodeType="withEffect">
                                  <p:stCondLst>
                                    <p:cond delay="0"/>
                                  </p:stCondLst>
                                  <p:childTnLst>
                                    <p:set>
                                      <p:cBhvr>
                                        <p:cTn id="145" dur="indefinite"/>
                                        <p:tgtEl>
                                          <p:spTgt spid="110"/>
                                        </p:tgtEl>
                                        <p:attrNameLst>
                                          <p:attrName>stroke.color</p:attrName>
                                        </p:attrNameLst>
                                      </p:cBhvr>
                                      <p:to>
                                        <p:clrVal>
                                          <a:schemeClr val="tx1"/>
                                        </p:clrVal>
                                      </p:to>
                                    </p:set>
                                    <p:set>
                                      <p:cBhvr>
                                        <p:cTn id="146" dur="indefinite"/>
                                        <p:tgtEl>
                                          <p:spTgt spid="110"/>
                                        </p:tgtEl>
                                        <p:attrNameLst>
                                          <p:attrName>stroke.on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7" presetClass="emph" presetSubtype="1" nodeType="clickEffect">
                                  <p:stCondLst>
                                    <p:cond delay="0"/>
                                  </p:stCondLst>
                                  <p:childTnLst>
                                    <p:set>
                                      <p:cBhvr>
                                        <p:cTn id="150" dur="indefinite"/>
                                        <p:tgtEl>
                                          <p:spTgt spid="104"/>
                                        </p:tgtEl>
                                        <p:attrNameLst>
                                          <p:attrName>stroke.color</p:attrName>
                                        </p:attrNameLst>
                                      </p:cBhvr>
                                      <p:to>
                                        <p:clrVal>
                                          <a:schemeClr val="accent1"/>
                                        </p:clrVal>
                                      </p:to>
                                    </p:set>
                                    <p:set>
                                      <p:cBhvr>
                                        <p:cTn id="151" dur="indefinite"/>
                                        <p:tgtEl>
                                          <p:spTgt spid="104"/>
                                        </p:tgtEl>
                                        <p:attrNameLst>
                                          <p:attrName>stroke.on</p:attrName>
                                        </p:attrNameLst>
                                      </p:cBhvr>
                                      <p:to>
                                        <p:strVal val="true"/>
                                      </p:to>
                                    </p:set>
                                  </p:childTnLst>
                                </p:cTn>
                              </p:par>
                              <p:par>
                                <p:cTn id="152" presetID="7" presetClass="emph" presetSubtype="1" nodeType="withEffect">
                                  <p:stCondLst>
                                    <p:cond delay="0"/>
                                  </p:stCondLst>
                                  <p:childTnLst>
                                    <p:set>
                                      <p:cBhvr>
                                        <p:cTn id="153" dur="indefinite"/>
                                        <p:tgtEl>
                                          <p:spTgt spid="119"/>
                                        </p:tgtEl>
                                        <p:attrNameLst>
                                          <p:attrName>stroke.color</p:attrName>
                                        </p:attrNameLst>
                                      </p:cBhvr>
                                      <p:to>
                                        <p:clrVal>
                                          <a:schemeClr val="accent1"/>
                                        </p:clrVal>
                                      </p:to>
                                    </p:set>
                                    <p:set>
                                      <p:cBhvr>
                                        <p:cTn id="154" dur="indefinite"/>
                                        <p:tgtEl>
                                          <p:spTgt spid="119"/>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07"/>
                                        </p:tgtEl>
                                        <p:attrNameLst>
                                          <p:attrName>stroke.color</p:attrName>
                                        </p:attrNameLst>
                                      </p:cBhvr>
                                      <p:to>
                                        <p:clrVal>
                                          <a:schemeClr val="accent1"/>
                                        </p:clrVal>
                                      </p:to>
                                    </p:set>
                                    <p:set>
                                      <p:cBhvr>
                                        <p:cTn id="157" dur="indefinite"/>
                                        <p:tgtEl>
                                          <p:spTgt spid="107"/>
                                        </p:tgtEl>
                                        <p:attrNameLst>
                                          <p:attrName>stroke.on</p:attrName>
                                        </p:attrNameLst>
                                      </p:cBhvr>
                                      <p:to>
                                        <p:strVal val="true"/>
                                      </p:to>
                                    </p:set>
                                  </p:childTnLst>
                                </p:cTn>
                              </p:par>
                              <p:par>
                                <p:cTn id="158" presetID="7" presetClass="emph" presetSubtype="1" nodeType="withEffect">
                                  <p:stCondLst>
                                    <p:cond delay="0"/>
                                  </p:stCondLst>
                                  <p:childTnLst>
                                    <p:set>
                                      <p:cBhvr>
                                        <p:cTn id="159" dur="indefinite"/>
                                        <p:tgtEl>
                                          <p:spTgt spid="113"/>
                                        </p:tgtEl>
                                        <p:attrNameLst>
                                          <p:attrName>stroke.color</p:attrName>
                                        </p:attrNameLst>
                                      </p:cBhvr>
                                      <p:to>
                                        <p:clrVal>
                                          <a:schemeClr val="accent1"/>
                                        </p:clrVal>
                                      </p:to>
                                    </p:set>
                                    <p:set>
                                      <p:cBhvr>
                                        <p:cTn id="160" dur="indefinite"/>
                                        <p:tgtEl>
                                          <p:spTgt spid="113"/>
                                        </p:tgtEl>
                                        <p:attrNameLst>
                                          <p:attrName>stroke.on</p:attrName>
                                        </p:attrNameLst>
                                      </p:cBhvr>
                                      <p:to>
                                        <p:strVal val="true"/>
                                      </p:to>
                                    </p:set>
                                  </p:childTnLst>
                                </p:cTn>
                              </p:par>
                              <p:par>
                                <p:cTn id="161" presetID="7" presetClass="emph" presetSubtype="1" nodeType="withEffect">
                                  <p:stCondLst>
                                    <p:cond delay="0"/>
                                  </p:stCondLst>
                                  <p:childTnLst>
                                    <p:set>
                                      <p:cBhvr>
                                        <p:cTn id="162" dur="indefinite"/>
                                        <p:tgtEl>
                                          <p:spTgt spid="110"/>
                                        </p:tgtEl>
                                        <p:attrNameLst>
                                          <p:attrName>stroke.color</p:attrName>
                                        </p:attrNameLst>
                                      </p:cBhvr>
                                      <p:to>
                                        <p:clrVal>
                                          <a:schemeClr val="accent1"/>
                                        </p:clrVal>
                                      </p:to>
                                    </p:set>
                                    <p:set>
                                      <p:cBhvr>
                                        <p:cTn id="163" dur="indefinite"/>
                                        <p:tgtEl>
                                          <p:spTgt spid="110"/>
                                        </p:tgtEl>
                                        <p:attrNameLst>
                                          <p:attrName>stroke.on</p:attrName>
                                        </p:attrNameLst>
                                      </p:cBhvr>
                                      <p:to>
                                        <p:strVal val="true"/>
                                      </p:to>
                                    </p:set>
                                  </p:childTnLst>
                                </p:cTn>
                              </p:par>
                            </p:childTnLst>
                          </p:cTn>
                        </p:par>
                      </p:childTnLst>
                    </p:cTn>
                  </p:par>
                  <p:par>
                    <p:cTn id="164" fill="hold">
                      <p:stCondLst>
                        <p:cond delay="indefinite"/>
                      </p:stCondLst>
                      <p:childTnLst>
                        <p:par>
                          <p:cTn id="165" fill="hold">
                            <p:stCondLst>
                              <p:cond delay="0"/>
                            </p:stCondLst>
                            <p:childTnLst>
                              <p:par>
                                <p:cTn id="166" presetID="1" presetClass="emph" presetSubtype="1" nodeType="clickEffect">
                                  <p:stCondLst>
                                    <p:cond delay="0"/>
                                  </p:stCondLst>
                                  <p:childTnLst>
                                    <p:set>
                                      <p:cBhvr>
                                        <p:cTn id="167" dur="indefinite"/>
                                        <p:tgtEl>
                                          <p:spTgt spid="7"/>
                                        </p:tgtEl>
                                        <p:attrNameLst>
                                          <p:attrName>fillcolor</p:attrName>
                                        </p:attrNameLst>
                                      </p:cBhvr>
                                      <p:to>
                                        <p:clrVal>
                                          <a:schemeClr val="accent1"/>
                                        </p:clrVal>
                                      </p:to>
                                    </p:set>
                                    <p:set>
                                      <p:cBhvr>
                                        <p:cTn id="168" dur="indefinite"/>
                                        <p:tgtEl>
                                          <p:spTgt spid="7"/>
                                        </p:tgtEl>
                                        <p:attrNameLst>
                                          <p:attrName>fill.type</p:attrName>
                                        </p:attrNameLst>
                                      </p:cBhvr>
                                      <p:to>
                                        <p:strVal val="solid"/>
                                      </p:to>
                                    </p:set>
                                    <p:set>
                                      <p:cBhvr>
                                        <p:cTn id="169" dur="indefinite"/>
                                        <p:tgtEl>
                                          <p:spTgt spid="7"/>
                                        </p:tgtEl>
                                        <p:attrNameLst>
                                          <p:attrName>fill.on</p:attrName>
                                        </p:attrNameLst>
                                      </p:cBhvr>
                                      <p:to>
                                        <p:strVal val="true"/>
                                      </p:to>
                                    </p:set>
                                  </p:childTnLst>
                                </p:cTn>
                              </p:par>
                              <p:par>
                                <p:cTn id="170" presetID="7" presetClass="emph" presetSubtype="1" nodeType="withEffect">
                                  <p:stCondLst>
                                    <p:cond delay="0"/>
                                  </p:stCondLst>
                                  <p:childTnLst>
                                    <p:set>
                                      <p:cBhvr>
                                        <p:cTn id="171" dur="indefinite"/>
                                        <p:tgtEl>
                                          <p:spTgt spid="104"/>
                                        </p:tgtEl>
                                        <p:attrNameLst>
                                          <p:attrName>stroke.color</p:attrName>
                                        </p:attrNameLst>
                                      </p:cBhvr>
                                      <p:to>
                                        <p:clrVal>
                                          <a:srgbClr val="FF3300"/>
                                        </p:clrVal>
                                      </p:to>
                                    </p:set>
                                    <p:set>
                                      <p:cBhvr>
                                        <p:cTn id="172" dur="indefinite"/>
                                        <p:tgtEl>
                                          <p:spTgt spid="104"/>
                                        </p:tgtEl>
                                        <p:attrNameLst>
                                          <p:attrName>stroke.on</p:attrName>
                                        </p:attrNameLst>
                                      </p:cBhvr>
                                      <p:to>
                                        <p:strVal val="true"/>
                                      </p:to>
                                    </p:set>
                                  </p:childTnLst>
                                </p:cTn>
                              </p:par>
                              <p:par>
                                <p:cTn id="173" presetID="7" presetClass="emph" presetSubtype="1" nodeType="withEffect">
                                  <p:stCondLst>
                                    <p:cond delay="0"/>
                                  </p:stCondLst>
                                  <p:childTnLst>
                                    <p:set>
                                      <p:cBhvr>
                                        <p:cTn id="174" dur="indefinite"/>
                                        <p:tgtEl>
                                          <p:spTgt spid="119"/>
                                        </p:tgtEl>
                                        <p:attrNameLst>
                                          <p:attrName>stroke.color</p:attrName>
                                        </p:attrNameLst>
                                      </p:cBhvr>
                                      <p:to>
                                        <p:clrVal>
                                          <a:schemeClr val="tx1"/>
                                        </p:clrVal>
                                      </p:to>
                                    </p:set>
                                    <p:set>
                                      <p:cBhvr>
                                        <p:cTn id="175" dur="indefinite"/>
                                        <p:tgtEl>
                                          <p:spTgt spid="119"/>
                                        </p:tgtEl>
                                        <p:attrNameLst>
                                          <p:attrName>stroke.on</p:attrName>
                                        </p:attrNameLst>
                                      </p:cBhvr>
                                      <p:to>
                                        <p:strVal val="true"/>
                                      </p:to>
                                    </p:set>
                                  </p:childTnLst>
                                </p:cTn>
                              </p:par>
                              <p:par>
                                <p:cTn id="176" presetID="7" presetClass="emph" presetSubtype="1" nodeType="withEffect">
                                  <p:stCondLst>
                                    <p:cond delay="0"/>
                                  </p:stCondLst>
                                  <p:childTnLst>
                                    <p:set>
                                      <p:cBhvr>
                                        <p:cTn id="177" dur="indefinite"/>
                                        <p:tgtEl>
                                          <p:spTgt spid="107"/>
                                        </p:tgtEl>
                                        <p:attrNameLst>
                                          <p:attrName>stroke.color</p:attrName>
                                        </p:attrNameLst>
                                      </p:cBhvr>
                                      <p:to>
                                        <p:clrVal>
                                          <a:schemeClr val="tx1"/>
                                        </p:clrVal>
                                      </p:to>
                                    </p:set>
                                    <p:set>
                                      <p:cBhvr>
                                        <p:cTn id="178" dur="indefinite"/>
                                        <p:tgtEl>
                                          <p:spTgt spid="107"/>
                                        </p:tgtEl>
                                        <p:attrNameLst>
                                          <p:attrName>stroke.on</p:attrName>
                                        </p:attrNameLst>
                                      </p:cBhvr>
                                      <p:to>
                                        <p:strVal val="true"/>
                                      </p:to>
                                    </p:set>
                                  </p:childTnLst>
                                </p:cTn>
                              </p:par>
                              <p:par>
                                <p:cTn id="179" presetID="7" presetClass="emph" presetSubtype="1" nodeType="withEffect">
                                  <p:stCondLst>
                                    <p:cond delay="0"/>
                                  </p:stCondLst>
                                  <p:childTnLst>
                                    <p:set>
                                      <p:cBhvr>
                                        <p:cTn id="180" dur="indefinite"/>
                                        <p:tgtEl>
                                          <p:spTgt spid="113"/>
                                        </p:tgtEl>
                                        <p:attrNameLst>
                                          <p:attrName>stroke.color</p:attrName>
                                        </p:attrNameLst>
                                      </p:cBhvr>
                                      <p:to>
                                        <p:clrVal>
                                          <a:schemeClr val="tx1"/>
                                        </p:clrVal>
                                      </p:to>
                                    </p:set>
                                    <p:set>
                                      <p:cBhvr>
                                        <p:cTn id="181" dur="indefinite"/>
                                        <p:tgtEl>
                                          <p:spTgt spid="113"/>
                                        </p:tgtEl>
                                        <p:attrNameLst>
                                          <p:attrName>stroke.on</p:attrName>
                                        </p:attrNameLst>
                                      </p:cBhvr>
                                      <p:to>
                                        <p:strVal val="true"/>
                                      </p:to>
                                    </p:set>
                                  </p:childTnLst>
                                </p:cTn>
                              </p:par>
                              <p:par>
                                <p:cTn id="182" presetID="7" presetClass="emph" presetSubtype="1" nodeType="withEffect">
                                  <p:stCondLst>
                                    <p:cond delay="0"/>
                                  </p:stCondLst>
                                  <p:childTnLst>
                                    <p:set>
                                      <p:cBhvr>
                                        <p:cTn id="183" dur="indefinite"/>
                                        <p:tgtEl>
                                          <p:spTgt spid="110"/>
                                        </p:tgtEl>
                                        <p:attrNameLst>
                                          <p:attrName>stroke.color</p:attrName>
                                        </p:attrNameLst>
                                      </p:cBhvr>
                                      <p:to>
                                        <p:clrVal>
                                          <a:schemeClr val="tx1"/>
                                        </p:clrVal>
                                      </p:to>
                                    </p:set>
                                    <p:set>
                                      <p:cBhvr>
                                        <p:cTn id="184" dur="indefinite"/>
                                        <p:tgtEl>
                                          <p:spTgt spid="110"/>
                                        </p:tgtEl>
                                        <p:attrNameLst>
                                          <p:attrName>stroke.on</p:attrName>
                                        </p:attrNameLst>
                                      </p:cBhvr>
                                      <p:to>
                                        <p:strVal val="true"/>
                                      </p:to>
                                    </p:set>
                                  </p:childTnLst>
                                </p:cTn>
                              </p:par>
                            </p:childTnLst>
                          </p:cTn>
                        </p:par>
                      </p:childTnLst>
                    </p:cTn>
                  </p:par>
                  <p:par>
                    <p:cTn id="185" fill="hold">
                      <p:stCondLst>
                        <p:cond delay="indefinite"/>
                      </p:stCondLst>
                      <p:childTnLst>
                        <p:par>
                          <p:cTn id="186" fill="hold">
                            <p:stCondLst>
                              <p:cond delay="0"/>
                            </p:stCondLst>
                            <p:childTnLst>
                              <p:par>
                                <p:cTn id="187" presetID="7" presetClass="emph" presetSubtype="1" nodeType="clickEffect">
                                  <p:stCondLst>
                                    <p:cond delay="0"/>
                                  </p:stCondLst>
                                  <p:childTnLst>
                                    <p:set>
                                      <p:cBhvr>
                                        <p:cTn id="188" dur="indefinite"/>
                                        <p:tgtEl>
                                          <p:spTgt spid="119"/>
                                        </p:tgtEl>
                                        <p:attrNameLst>
                                          <p:attrName>stroke.color</p:attrName>
                                        </p:attrNameLst>
                                      </p:cBhvr>
                                      <p:to>
                                        <p:clrVal>
                                          <a:schemeClr val="accent1"/>
                                        </p:clrVal>
                                      </p:to>
                                    </p:set>
                                    <p:set>
                                      <p:cBhvr>
                                        <p:cTn id="189" dur="indefinite"/>
                                        <p:tgtEl>
                                          <p:spTgt spid="119"/>
                                        </p:tgtEl>
                                        <p:attrNameLst>
                                          <p:attrName>stroke.on</p:attrName>
                                        </p:attrNameLst>
                                      </p:cBhvr>
                                      <p:to>
                                        <p:strVal val="true"/>
                                      </p:to>
                                    </p:set>
                                  </p:childTnLst>
                                </p:cTn>
                              </p:par>
                              <p:par>
                                <p:cTn id="190" presetID="7" presetClass="emph" presetSubtype="1" nodeType="withEffect">
                                  <p:stCondLst>
                                    <p:cond delay="0"/>
                                  </p:stCondLst>
                                  <p:childTnLst>
                                    <p:set>
                                      <p:cBhvr>
                                        <p:cTn id="191" dur="indefinite"/>
                                        <p:tgtEl>
                                          <p:spTgt spid="107"/>
                                        </p:tgtEl>
                                        <p:attrNameLst>
                                          <p:attrName>stroke.color</p:attrName>
                                        </p:attrNameLst>
                                      </p:cBhvr>
                                      <p:to>
                                        <p:clrVal>
                                          <a:schemeClr val="accent1"/>
                                        </p:clrVal>
                                      </p:to>
                                    </p:set>
                                    <p:set>
                                      <p:cBhvr>
                                        <p:cTn id="192" dur="indefinite"/>
                                        <p:tgtEl>
                                          <p:spTgt spid="107"/>
                                        </p:tgtEl>
                                        <p:attrNameLst>
                                          <p:attrName>stroke.on</p:attrName>
                                        </p:attrNameLst>
                                      </p:cBhvr>
                                      <p:to>
                                        <p:strVal val="true"/>
                                      </p:to>
                                    </p:set>
                                  </p:childTnLst>
                                </p:cTn>
                              </p:par>
                              <p:par>
                                <p:cTn id="193" presetID="7" presetClass="emph" presetSubtype="1" nodeType="withEffect">
                                  <p:stCondLst>
                                    <p:cond delay="0"/>
                                  </p:stCondLst>
                                  <p:childTnLst>
                                    <p:set>
                                      <p:cBhvr>
                                        <p:cTn id="194" dur="indefinite"/>
                                        <p:tgtEl>
                                          <p:spTgt spid="110"/>
                                        </p:tgtEl>
                                        <p:attrNameLst>
                                          <p:attrName>stroke.color</p:attrName>
                                        </p:attrNameLst>
                                      </p:cBhvr>
                                      <p:to>
                                        <p:clrVal>
                                          <a:schemeClr val="accent1"/>
                                        </p:clrVal>
                                      </p:to>
                                    </p:set>
                                    <p:set>
                                      <p:cBhvr>
                                        <p:cTn id="195" dur="indefinite"/>
                                        <p:tgtEl>
                                          <p:spTgt spid="110"/>
                                        </p:tgtEl>
                                        <p:attrNameLst>
                                          <p:attrName>stroke.on</p:attrName>
                                        </p:attrNameLst>
                                      </p:cBhvr>
                                      <p:to>
                                        <p:strVal val="true"/>
                                      </p:to>
                                    </p:set>
                                  </p:childTnLst>
                                </p:cTn>
                              </p:par>
                              <p:par>
                                <p:cTn id="196" presetID="7" presetClass="emph" presetSubtype="1" nodeType="withEffect">
                                  <p:stCondLst>
                                    <p:cond delay="0"/>
                                  </p:stCondLst>
                                  <p:childTnLst>
                                    <p:set>
                                      <p:cBhvr>
                                        <p:cTn id="197" dur="indefinite"/>
                                        <p:tgtEl>
                                          <p:spTgt spid="92"/>
                                        </p:tgtEl>
                                        <p:attrNameLst>
                                          <p:attrName>stroke.color</p:attrName>
                                        </p:attrNameLst>
                                      </p:cBhvr>
                                      <p:to>
                                        <p:clrVal>
                                          <a:schemeClr val="accent1"/>
                                        </p:clrVal>
                                      </p:to>
                                    </p:set>
                                    <p:set>
                                      <p:cBhvr>
                                        <p:cTn id="198" dur="indefinite"/>
                                        <p:tgtEl>
                                          <p:spTgt spid="92"/>
                                        </p:tgtEl>
                                        <p:attrNameLst>
                                          <p:attrName>stroke.on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7"/>
                                        </p:tgtEl>
                                        <p:attrNameLst>
                                          <p:attrName>fillcolor</p:attrName>
                                        </p:attrNameLst>
                                      </p:cBhvr>
                                      <p:to>
                                        <p:clrVal>
                                          <a:schemeClr val="accent1"/>
                                        </p:clrVal>
                                      </p:to>
                                    </p:set>
                                    <p:set>
                                      <p:cBhvr>
                                        <p:cTn id="203" dur="indefinite"/>
                                        <p:tgtEl>
                                          <p:spTgt spid="17"/>
                                        </p:tgtEl>
                                        <p:attrNameLst>
                                          <p:attrName>fill.type</p:attrName>
                                        </p:attrNameLst>
                                      </p:cBhvr>
                                      <p:to>
                                        <p:strVal val="solid"/>
                                      </p:to>
                                    </p:set>
                                    <p:set>
                                      <p:cBhvr>
                                        <p:cTn id="204" dur="indefinite"/>
                                        <p:tgtEl>
                                          <p:spTgt spid="17"/>
                                        </p:tgtEl>
                                        <p:attrNameLst>
                                          <p:attrName>fill.on</p:attrName>
                                        </p:attrNameLst>
                                      </p:cBhvr>
                                      <p:to>
                                        <p:strVal val="true"/>
                                      </p:to>
                                    </p:set>
                                  </p:childTnLst>
                                </p:cTn>
                              </p:par>
                              <p:par>
                                <p:cTn id="205" presetID="7" presetClass="emph" presetSubtype="1" nodeType="withEffect">
                                  <p:stCondLst>
                                    <p:cond delay="0"/>
                                  </p:stCondLst>
                                  <p:childTnLst>
                                    <p:set>
                                      <p:cBhvr>
                                        <p:cTn id="206" dur="indefinite"/>
                                        <p:tgtEl>
                                          <p:spTgt spid="92"/>
                                        </p:tgtEl>
                                        <p:attrNameLst>
                                          <p:attrName>stroke.color</p:attrName>
                                        </p:attrNameLst>
                                      </p:cBhvr>
                                      <p:to>
                                        <p:clrVal>
                                          <a:srgbClr val="FF3300"/>
                                        </p:clrVal>
                                      </p:to>
                                    </p:set>
                                    <p:set>
                                      <p:cBhvr>
                                        <p:cTn id="207" dur="indefinite"/>
                                        <p:tgtEl>
                                          <p:spTgt spid="92"/>
                                        </p:tgtEl>
                                        <p:attrNameLst>
                                          <p:attrName>stroke.on</p:attrName>
                                        </p:attrNameLst>
                                      </p:cBhvr>
                                      <p:to>
                                        <p:strVal val="true"/>
                                      </p:to>
                                    </p:set>
                                  </p:childTnLst>
                                </p:cTn>
                              </p:par>
                              <p:par>
                                <p:cTn id="208" presetID="7" presetClass="emph" presetSubtype="1" nodeType="withEffect">
                                  <p:stCondLst>
                                    <p:cond delay="0"/>
                                  </p:stCondLst>
                                  <p:childTnLst>
                                    <p:set>
                                      <p:cBhvr>
                                        <p:cTn id="209" dur="indefinite"/>
                                        <p:tgtEl>
                                          <p:spTgt spid="119"/>
                                        </p:tgtEl>
                                        <p:attrNameLst>
                                          <p:attrName>stroke.color</p:attrName>
                                        </p:attrNameLst>
                                      </p:cBhvr>
                                      <p:to>
                                        <p:clrVal>
                                          <a:schemeClr val="tx1"/>
                                        </p:clrVal>
                                      </p:to>
                                    </p:set>
                                    <p:set>
                                      <p:cBhvr>
                                        <p:cTn id="210" dur="indefinite"/>
                                        <p:tgtEl>
                                          <p:spTgt spid="119"/>
                                        </p:tgtEl>
                                        <p:attrNameLst>
                                          <p:attrName>stroke.on</p:attrName>
                                        </p:attrNameLst>
                                      </p:cBhvr>
                                      <p:to>
                                        <p:strVal val="true"/>
                                      </p:to>
                                    </p:set>
                                  </p:childTnLst>
                                </p:cTn>
                              </p:par>
                              <p:par>
                                <p:cTn id="211" presetID="7" presetClass="emph" presetSubtype="1" nodeType="withEffect">
                                  <p:stCondLst>
                                    <p:cond delay="0"/>
                                  </p:stCondLst>
                                  <p:childTnLst>
                                    <p:set>
                                      <p:cBhvr>
                                        <p:cTn id="212" dur="indefinite"/>
                                        <p:tgtEl>
                                          <p:spTgt spid="107"/>
                                        </p:tgtEl>
                                        <p:attrNameLst>
                                          <p:attrName>stroke.color</p:attrName>
                                        </p:attrNameLst>
                                      </p:cBhvr>
                                      <p:to>
                                        <p:clrVal>
                                          <a:schemeClr val="tx1"/>
                                        </p:clrVal>
                                      </p:to>
                                    </p:set>
                                    <p:set>
                                      <p:cBhvr>
                                        <p:cTn id="213" dur="indefinite"/>
                                        <p:tgtEl>
                                          <p:spTgt spid="107"/>
                                        </p:tgtEl>
                                        <p:attrNameLst>
                                          <p:attrName>stroke.on</p:attrName>
                                        </p:attrNameLst>
                                      </p:cBhvr>
                                      <p:to>
                                        <p:strVal val="true"/>
                                      </p:to>
                                    </p:set>
                                  </p:childTnLst>
                                </p:cTn>
                              </p:par>
                              <p:par>
                                <p:cTn id="214" presetID="7" presetClass="emph" presetSubtype="1" nodeType="withEffect">
                                  <p:stCondLst>
                                    <p:cond delay="0"/>
                                  </p:stCondLst>
                                  <p:childTnLst>
                                    <p:set>
                                      <p:cBhvr>
                                        <p:cTn id="215" dur="indefinite"/>
                                        <p:tgtEl>
                                          <p:spTgt spid="110"/>
                                        </p:tgtEl>
                                        <p:attrNameLst>
                                          <p:attrName>stroke.color</p:attrName>
                                        </p:attrNameLst>
                                      </p:cBhvr>
                                      <p:to>
                                        <p:clrVal>
                                          <a:schemeClr val="tx1"/>
                                        </p:clrVal>
                                      </p:to>
                                    </p:set>
                                    <p:set>
                                      <p:cBhvr>
                                        <p:cTn id="216" dur="indefinite"/>
                                        <p:tgtEl>
                                          <p:spTgt spid="110"/>
                                        </p:tgtEl>
                                        <p:attrNameLst>
                                          <p:attrName>stroke.on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7" presetClass="emph" presetSubtype="1" nodeType="clickEffect">
                                  <p:stCondLst>
                                    <p:cond delay="0"/>
                                  </p:stCondLst>
                                  <p:childTnLst>
                                    <p:set>
                                      <p:cBhvr>
                                        <p:cTn id="220" dur="indefinite"/>
                                        <p:tgtEl>
                                          <p:spTgt spid="119"/>
                                        </p:tgtEl>
                                        <p:attrNameLst>
                                          <p:attrName>stroke.color</p:attrName>
                                        </p:attrNameLst>
                                      </p:cBhvr>
                                      <p:to>
                                        <p:clrVal>
                                          <a:schemeClr val="accent1"/>
                                        </p:clrVal>
                                      </p:to>
                                    </p:set>
                                    <p:set>
                                      <p:cBhvr>
                                        <p:cTn id="221" dur="indefinite"/>
                                        <p:tgtEl>
                                          <p:spTgt spid="119"/>
                                        </p:tgtEl>
                                        <p:attrNameLst>
                                          <p:attrName>stroke.on</p:attrName>
                                        </p:attrNameLst>
                                      </p:cBhvr>
                                      <p:to>
                                        <p:strVal val="true"/>
                                      </p:to>
                                    </p:set>
                                  </p:childTnLst>
                                </p:cTn>
                              </p:par>
                              <p:par>
                                <p:cTn id="222" presetID="7" presetClass="emph" presetSubtype="1" nodeType="withEffect">
                                  <p:stCondLst>
                                    <p:cond delay="0"/>
                                  </p:stCondLst>
                                  <p:childTnLst>
                                    <p:set>
                                      <p:cBhvr>
                                        <p:cTn id="223" dur="indefinite"/>
                                        <p:tgtEl>
                                          <p:spTgt spid="110"/>
                                        </p:tgtEl>
                                        <p:attrNameLst>
                                          <p:attrName>stroke.color</p:attrName>
                                        </p:attrNameLst>
                                      </p:cBhvr>
                                      <p:to>
                                        <p:clrVal>
                                          <a:schemeClr val="accent1"/>
                                        </p:clrVal>
                                      </p:to>
                                    </p:set>
                                    <p:set>
                                      <p:cBhvr>
                                        <p:cTn id="224" dur="indefinite"/>
                                        <p:tgtEl>
                                          <p:spTgt spid="110"/>
                                        </p:tgtEl>
                                        <p:attrNameLst>
                                          <p:attrName>stroke.on</p:attrName>
                                        </p:attrNameLst>
                                      </p:cBhvr>
                                      <p:to>
                                        <p:strVal val="true"/>
                                      </p:to>
                                    </p:set>
                                  </p:childTnLst>
                                </p:cTn>
                              </p:par>
                              <p:par>
                                <p:cTn id="225" presetID="7" presetClass="emph" presetSubtype="1" nodeType="withEffect">
                                  <p:stCondLst>
                                    <p:cond delay="0"/>
                                  </p:stCondLst>
                                  <p:childTnLst>
                                    <p:set>
                                      <p:cBhvr>
                                        <p:cTn id="226" dur="indefinite"/>
                                        <p:tgtEl>
                                          <p:spTgt spid="116"/>
                                        </p:tgtEl>
                                        <p:attrNameLst>
                                          <p:attrName>stroke.color</p:attrName>
                                        </p:attrNameLst>
                                      </p:cBhvr>
                                      <p:to>
                                        <p:clrVal>
                                          <a:schemeClr val="accent1"/>
                                        </p:clrVal>
                                      </p:to>
                                    </p:set>
                                    <p:set>
                                      <p:cBhvr>
                                        <p:cTn id="227" dur="indefinite"/>
                                        <p:tgtEl>
                                          <p:spTgt spid="116"/>
                                        </p:tgtEl>
                                        <p:attrNameLst>
                                          <p:attrName>stroke.on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1" presetClass="emph" presetSubtype="1" nodeType="clickEffect">
                                  <p:stCondLst>
                                    <p:cond delay="0"/>
                                  </p:stCondLst>
                                  <p:childTnLst>
                                    <p:set>
                                      <p:cBhvr>
                                        <p:cTn id="231" dur="indefinite"/>
                                        <p:tgtEl>
                                          <p:spTgt spid="9"/>
                                        </p:tgtEl>
                                        <p:attrNameLst>
                                          <p:attrName>fillcolor</p:attrName>
                                        </p:attrNameLst>
                                      </p:cBhvr>
                                      <p:to>
                                        <p:clrVal>
                                          <a:schemeClr val="accent1"/>
                                        </p:clrVal>
                                      </p:to>
                                    </p:set>
                                    <p:set>
                                      <p:cBhvr>
                                        <p:cTn id="232" dur="indefinite"/>
                                        <p:tgtEl>
                                          <p:spTgt spid="9"/>
                                        </p:tgtEl>
                                        <p:attrNameLst>
                                          <p:attrName>fill.type</p:attrName>
                                        </p:attrNameLst>
                                      </p:cBhvr>
                                      <p:to>
                                        <p:strVal val="solid"/>
                                      </p:to>
                                    </p:set>
                                    <p:set>
                                      <p:cBhvr>
                                        <p:cTn id="233" dur="indefinite"/>
                                        <p:tgtEl>
                                          <p:spTgt spid="9"/>
                                        </p:tgtEl>
                                        <p:attrNameLst>
                                          <p:attrName>fill.on</p:attrName>
                                        </p:attrNameLst>
                                      </p:cBhvr>
                                      <p:to>
                                        <p:strVal val="true"/>
                                      </p:to>
                                    </p:set>
                                  </p:childTnLst>
                                </p:cTn>
                              </p:par>
                              <p:par>
                                <p:cTn id="234" presetID="7" presetClass="emph" presetSubtype="1" nodeType="withEffect">
                                  <p:stCondLst>
                                    <p:cond delay="0"/>
                                  </p:stCondLst>
                                  <p:childTnLst>
                                    <p:set>
                                      <p:cBhvr>
                                        <p:cTn id="235" dur="indefinite"/>
                                        <p:tgtEl>
                                          <p:spTgt spid="110"/>
                                        </p:tgtEl>
                                        <p:attrNameLst>
                                          <p:attrName>stroke.color</p:attrName>
                                        </p:attrNameLst>
                                      </p:cBhvr>
                                      <p:to>
                                        <p:clrVal>
                                          <a:srgbClr val="FF3300"/>
                                        </p:clrVal>
                                      </p:to>
                                    </p:set>
                                    <p:set>
                                      <p:cBhvr>
                                        <p:cTn id="236" dur="indefinite"/>
                                        <p:tgtEl>
                                          <p:spTgt spid="110"/>
                                        </p:tgtEl>
                                        <p:attrNameLst>
                                          <p:attrName>stroke.on</p:attrName>
                                        </p:attrNameLst>
                                      </p:cBhvr>
                                      <p:to>
                                        <p:strVal val="true"/>
                                      </p:to>
                                    </p:set>
                                  </p:childTnLst>
                                </p:cTn>
                              </p:par>
                              <p:par>
                                <p:cTn id="237" presetID="7" presetClass="emph" presetSubtype="1" nodeType="withEffect">
                                  <p:stCondLst>
                                    <p:cond delay="0"/>
                                  </p:stCondLst>
                                  <p:childTnLst>
                                    <p:set>
                                      <p:cBhvr>
                                        <p:cTn id="238" dur="indefinite"/>
                                        <p:tgtEl>
                                          <p:spTgt spid="119"/>
                                        </p:tgtEl>
                                        <p:attrNameLst>
                                          <p:attrName>stroke.color</p:attrName>
                                        </p:attrNameLst>
                                      </p:cBhvr>
                                      <p:to>
                                        <p:clrVal>
                                          <a:schemeClr val="tx1"/>
                                        </p:clrVal>
                                      </p:to>
                                    </p:set>
                                    <p:set>
                                      <p:cBhvr>
                                        <p:cTn id="239" dur="indefinite"/>
                                        <p:tgtEl>
                                          <p:spTgt spid="119"/>
                                        </p:tgtEl>
                                        <p:attrNameLst>
                                          <p:attrName>stroke.on</p:attrName>
                                        </p:attrNameLst>
                                      </p:cBhvr>
                                      <p:to>
                                        <p:strVal val="true"/>
                                      </p:to>
                                    </p:set>
                                  </p:childTnLst>
                                </p:cTn>
                              </p:par>
                              <p:par>
                                <p:cTn id="240" presetID="7" presetClass="emph" presetSubtype="1" nodeType="withEffect">
                                  <p:stCondLst>
                                    <p:cond delay="0"/>
                                  </p:stCondLst>
                                  <p:childTnLst>
                                    <p:set>
                                      <p:cBhvr>
                                        <p:cTn id="241" dur="indefinite"/>
                                        <p:tgtEl>
                                          <p:spTgt spid="116"/>
                                        </p:tgtEl>
                                        <p:attrNameLst>
                                          <p:attrName>stroke.color</p:attrName>
                                        </p:attrNameLst>
                                      </p:cBhvr>
                                      <p:to>
                                        <p:clrVal>
                                          <a:schemeClr val="tx1"/>
                                        </p:clrVal>
                                      </p:to>
                                    </p:set>
                                    <p:set>
                                      <p:cBhvr>
                                        <p:cTn id="242" dur="indefinite"/>
                                        <p:tgtEl>
                                          <p:spTgt spid="1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Prim’s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8515350" cy="4802185"/>
              </a:xfrm>
            </p:spPr>
            <p:txBody>
              <a:bodyPr>
                <a:noAutofit/>
              </a:bodyPr>
              <a:lstStyle/>
              <a:p>
                <a:pPr>
                  <a:spcBef>
                    <a:spcPts val="600"/>
                  </a:spcBef>
                </a:pPr>
                <a:r>
                  <a:rPr lang="en-US" sz="2400" b="1" dirty="0"/>
                  <a:t>Prim’s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MWOE in one </a:t>
                </a:r>
                <a:r>
                  <a:rPr lang="en-US" sz="2000" i="1" dirty="0">
                    <a:solidFill>
                      <a:srgbClr val="C00000"/>
                    </a:solidFill>
                  </a:rPr>
                  <a:t>fixed</a:t>
                </a:r>
                <a:r>
                  <a:rPr lang="en-US" sz="2000" dirty="0">
                    <a:solidFill>
                      <a:srgbClr val="C00000"/>
                    </a:solidFill>
                  </a:rPr>
                  <a:t>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oMath>
                </a14:m>
                <a:r>
                  <a:rPr lang="en-US" sz="2000" dirty="0">
                    <a:solidFill>
                      <a:srgbClr val="C00000"/>
                    </a:solidFill>
                  </a:rPr>
                  <a:t>.</a:t>
                </a:r>
              </a:p>
              <a:p>
                <a:pPr lvl="1">
                  <a:spcBef>
                    <a:spcPts val="0"/>
                  </a:spcBef>
                </a:pPr>
                <a:r>
                  <a:rPr lang="en-US" sz="2000" dirty="0">
                    <a:solidFill>
                      <a:schemeClr val="tx1"/>
                    </a:solidFill>
                  </a:rPr>
                  <a:t>Repeat above step until we have a spanning tree.</a:t>
                </a:r>
              </a:p>
              <a:p>
                <a:pPr>
                  <a:spcBef>
                    <a:spcPts val="0"/>
                  </a:spcBef>
                </a:pPr>
                <a:endParaRPr lang="en-US" sz="2400" dirty="0">
                  <a:solidFill>
                    <a:schemeClr val="tx1"/>
                  </a:solidFill>
                </a:endParaRPr>
              </a:p>
              <a:p>
                <a:pPr>
                  <a:spcBef>
                    <a:spcPts val="0"/>
                  </a:spcBef>
                </a:pPr>
                <a:endParaRPr lang="en-US" sz="2400" dirty="0"/>
              </a:p>
              <a:p>
                <a:pPr>
                  <a:spcBef>
                    <a:spcPts val="0"/>
                  </a:spcBef>
                </a:pPr>
                <a:endParaRPr lang="en-US" sz="2400" dirty="0">
                  <a:solidFill>
                    <a:schemeClr val="tx1"/>
                  </a:solidFill>
                </a:endParaRPr>
              </a:p>
              <a:p>
                <a:pPr>
                  <a:spcBef>
                    <a:spcPts val="0"/>
                  </a:spcBef>
                </a:pPr>
                <a:endParaRPr lang="en-US" sz="2400" dirty="0"/>
              </a:p>
              <a:p>
                <a:pPr>
                  <a:spcBef>
                    <a:spcPts val="0"/>
                  </a:spcBef>
                </a:pPr>
                <a:endParaRPr lang="en-US" sz="2400" dirty="0">
                  <a:solidFill>
                    <a:schemeClr val="tx1"/>
                  </a:solidFill>
                </a:endParaRPr>
              </a:p>
              <a:p>
                <a:pPr>
                  <a:spcBef>
                    <a:spcPts val="0"/>
                  </a:spcBef>
                </a:pPr>
                <a:endParaRPr lang="en-US" sz="2400" dirty="0"/>
              </a:p>
              <a:p>
                <a:pPr>
                  <a:spcBef>
                    <a:spcPts val="0"/>
                  </a:spcBef>
                </a:pPr>
                <a:endParaRPr lang="en-US" sz="2400" dirty="0"/>
              </a:p>
              <a:p>
                <a:pPr>
                  <a:spcBef>
                    <a:spcPts val="0"/>
                  </a:spcBef>
                </a:pPr>
                <a:r>
                  <a:rPr lang="en-US" sz="2200" dirty="0">
                    <a:solidFill>
                      <a:srgbClr val="C00000"/>
                    </a:solidFill>
                  </a:rPr>
                  <a:t>How to find MWOE efficiently?</a:t>
                </a:r>
              </a:p>
              <a:p>
                <a:pPr>
                  <a:spcBef>
                    <a:spcPts val="0"/>
                  </a:spcBef>
                </a:pPr>
                <a:r>
                  <a:rPr lang="en-US" sz="2200" dirty="0">
                    <a:solidFill>
                      <a:schemeClr val="tx1"/>
                    </a:solidFill>
                  </a:rPr>
                  <a:t>Put another way: </a:t>
                </a:r>
                <a:r>
                  <a:rPr lang="en-US" sz="2200" dirty="0">
                    <a:solidFill>
                      <a:srgbClr val="C00000"/>
                    </a:solidFill>
                  </a:rPr>
                  <a:t>how to find next node closest to </a:t>
                </a:r>
                <a14:m>
                  <m:oMath xmlns:m="http://schemas.openxmlformats.org/officeDocument/2006/math">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𝐶</m:t>
                        </m:r>
                      </m:e>
                      <m:sub>
                        <m:r>
                          <a:rPr lang="en-US" sz="2200" b="0" i="1" smtClean="0">
                            <a:solidFill>
                              <a:srgbClr val="C00000"/>
                            </a:solidFill>
                            <a:latin typeface="Cambria Math" panose="02040503050406030204" pitchFamily="18" charset="0"/>
                          </a:rPr>
                          <m:t>𝑥</m:t>
                        </m:r>
                      </m:sub>
                    </m:sSub>
                  </m:oMath>
                </a14:m>
                <a:r>
                  <a:rPr lang="en-US" sz="2200" dirty="0">
                    <a:solidFill>
                      <a:schemeClr val="tx1"/>
                    </a:solidFill>
                  </a:rPr>
                  <a:t>?</a:t>
                </a:r>
              </a:p>
              <a:p>
                <a:pPr>
                  <a:spcBef>
                    <a:spcPts val="0"/>
                  </a:spcBef>
                </a:pPr>
                <a:r>
                  <a:rPr lang="en-US" sz="2200" dirty="0">
                    <a:solidFill>
                      <a:schemeClr val="accent6">
                        <a:lumMod val="50000"/>
                      </a:schemeClr>
                    </a:solidFill>
                  </a:rPr>
                  <a:t>Use a priority queue to maintain each remaining node’s distance to </a:t>
                </a:r>
                <a14:m>
                  <m:oMath xmlns:m="http://schemas.openxmlformats.org/officeDocument/2006/math">
                    <m:sSub>
                      <m:sSubPr>
                        <m:ctrlPr>
                          <a:rPr lang="en-US" sz="2200" b="0" i="1" smtClean="0">
                            <a:solidFill>
                              <a:schemeClr val="accent6">
                                <a:lumMod val="50000"/>
                              </a:schemeClr>
                            </a:solidFill>
                            <a:latin typeface="Cambria Math" panose="02040503050406030204" pitchFamily="18" charset="0"/>
                          </a:rPr>
                        </m:ctrlPr>
                      </m:sSubPr>
                      <m:e>
                        <m:r>
                          <a:rPr lang="en-US" sz="2200" b="0" i="1" smtClean="0">
                            <a:solidFill>
                              <a:schemeClr val="accent6">
                                <a:lumMod val="50000"/>
                              </a:schemeClr>
                            </a:solidFill>
                            <a:latin typeface="Cambria Math" panose="02040503050406030204" pitchFamily="18" charset="0"/>
                          </a:rPr>
                          <m:t>𝐶</m:t>
                        </m:r>
                      </m:e>
                      <m:sub>
                        <m:r>
                          <a:rPr lang="en-US" sz="2200" b="0" i="1" smtClean="0">
                            <a:solidFill>
                              <a:schemeClr val="accent6">
                                <a:lumMod val="50000"/>
                              </a:schemeClr>
                            </a:solidFill>
                            <a:latin typeface="Cambria Math" panose="02040503050406030204" pitchFamily="18" charset="0"/>
                          </a:rPr>
                          <m:t>𝑥</m:t>
                        </m:r>
                      </m:sub>
                    </m:sSub>
                  </m:oMath>
                </a14:m>
                <a:r>
                  <a:rPr lang="en-US" sz="2200" dirty="0">
                    <a:solidFill>
                      <a:schemeClr val="accent6">
                        <a:lumMod val="50000"/>
                      </a:schemeClr>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4:artisticCrisscrossEtching id="{D853A0FF-BCF4-4B08-9DDF-453E144C2843}"/>
                  </a:ext>
                </a:extLst>
              </p:cNvPr>
              <p:cNvSpPr/>
              <p:nvPr/>
            </p:nvSpPr>
            <p:spPr>
              <a:xfrm>
                <a:off x="2439296" y="3000280"/>
                <a:ext cx="4265407" cy="191596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PrimMST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GB" sz="1600" dirty="0">
                    <a:solidFill>
                      <a:schemeClr val="tx1"/>
                    </a:solidFill>
                    <a:latin typeface="Courier New" panose="02070309020205020404" pitchFamily="49" charset="0"/>
                    <a:cs typeface="Courier New" panose="02070309020205020404" pitchFamily="49" charset="0"/>
                  </a:rPr>
                  <a:t> = {x}</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while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US" sz="1600" dirty="0">
                    <a:solidFill>
                      <a:schemeClr val="tx1"/>
                    </a:solidFill>
                    <a:latin typeface="Courier New" panose="02070309020205020404" pitchFamily="49" charset="0"/>
                    <a:cs typeface="Courier New" panose="02070309020205020404" pitchFamily="49" charset="0"/>
                  </a:rPr>
                  <a:t> is not a spanning tree</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cs typeface="Courier New" panose="02070309020205020404" pitchFamily="49" charset="0"/>
                  </a:rPr>
                  <a:t>Find MWOE (</a:t>
                </a:r>
                <a:r>
                  <a:rPr lang="en-US" sz="1600" b="1" dirty="0" err="1">
                    <a:solidFill>
                      <a:schemeClr val="accent2">
                        <a:lumMod val="75000"/>
                      </a:schemeClr>
                    </a:solidFill>
                    <a:latin typeface="Courier New" panose="02070309020205020404" pitchFamily="49" charset="0"/>
                    <a:cs typeface="Courier New" panose="02070309020205020404" pitchFamily="49" charset="0"/>
                  </a:rPr>
                  <a:t>u,v</a:t>
                </a:r>
                <a:r>
                  <a:rPr lang="en-US" sz="1600" b="1" dirty="0">
                    <a:solidFill>
                      <a:schemeClr val="accent2">
                        <a:lumMod val="75000"/>
                      </a:schemeClr>
                    </a:solidFill>
                    <a:latin typeface="Courier New" panose="02070309020205020404" pitchFamily="49" charset="0"/>
                    <a:cs typeface="Courier New" panose="02070309020205020404" pitchFamily="49" charset="0"/>
                  </a:rPr>
                  <a:t>) of </a:t>
                </a:r>
                <a:r>
                  <a:rPr lang="en-GB" sz="1600" b="1" dirty="0" err="1">
                    <a:solidFill>
                      <a:schemeClr val="accent2">
                        <a:lumMod val="75000"/>
                      </a:schemeClr>
                    </a:solidFill>
                    <a:latin typeface="Courier New" panose="02070309020205020404" pitchFamily="49" charset="0"/>
                    <a:cs typeface="Courier New" panose="02070309020205020404" pitchFamily="49" charset="0"/>
                  </a:rPr>
                  <a:t>C</a:t>
                </a:r>
                <a:r>
                  <a:rPr lang="en-GB" sz="1600" b="1" baseline="-25000" dirty="0" err="1">
                    <a:solidFill>
                      <a:schemeClr val="accent2">
                        <a:lumMod val="75000"/>
                      </a:schemeClr>
                    </a:solidFill>
                    <a:latin typeface="Courier New" panose="02070309020205020404" pitchFamily="49" charset="0"/>
                    <a:cs typeface="Courier New" panose="02070309020205020404" pitchFamily="49" charset="0"/>
                  </a:rPr>
                  <a:t>x</a:t>
                </a:r>
                <a:r>
                  <a:rPr lang="en-US"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u,v</a:t>
                </a:r>
                <a:r>
                  <a:rPr lang="en-GB"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GB" sz="1600" dirty="0">
                    <a:solidFill>
                      <a:schemeClr val="tx1"/>
                    </a:solidFill>
                    <a:latin typeface="Courier New" panose="02070309020205020404" pitchFamily="49" charset="0"/>
                    <a:cs typeface="Courier New" panose="02070309020205020404" pitchFamily="49" charset="0"/>
                  </a:rPr>
                  <a:t> = </a:t>
                </a:r>
                <a:r>
                  <a:rPr lang="en-GB" sz="1600" dirty="0" err="1">
                    <a:solidFill>
                      <a:schemeClr val="tx1"/>
                    </a:solidFill>
                    <a:latin typeface="Courier New" panose="02070309020205020404" pitchFamily="49" charset="0"/>
                    <a:cs typeface="Courier New" panose="02070309020205020404" pitchFamily="49" charset="0"/>
                  </a:rPr>
                  <a:t>C</a:t>
                </a:r>
                <a:r>
                  <a:rPr lang="en-GB" sz="1600" baseline="-25000" dirty="0" err="1">
                    <a:solidFill>
                      <a:schemeClr val="tx1"/>
                    </a:solidFill>
                    <a:latin typeface="Courier New" panose="02070309020205020404" pitchFamily="49" charset="0"/>
                    <a:cs typeface="Courier New" panose="02070309020205020404" pitchFamily="49" charset="0"/>
                  </a:rPr>
                  <a:t>x</a:t>
                </a:r>
                <a:r>
                  <a:rPr lang="en-GB" sz="1600" dirty="0">
                    <a:solidFill>
                      <a:schemeClr val="tx1"/>
                    </a:solidFill>
                    <a:latin typeface="Courier New" panose="02070309020205020404" pitchFamily="49" charset="0"/>
                    <a:cs typeface="Courier New" panose="02070309020205020404" pitchFamily="49" charset="0"/>
                  </a:rPr>
                  <a:t>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{v}</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6" name="矩形 5"/>
              <p:cNvSpPr>
                <a:spLocks noRot="1" noChangeAspect="1" noMove="1" noResize="1" noEditPoints="1" noAdjustHandles="1" noChangeArrowheads="1" noChangeShapeType="1" noTextEdit="1"/>
              </p:cNvSpPr>
              <p:nvPr/>
            </p:nvSpPr>
            <p:spPr>
              <a:xfrm>
                <a:off x="2439296" y="3000280"/>
                <a:ext cx="4265407" cy="1915965"/>
              </a:xfrm>
              <a:prstGeom prst="rect">
                <a:avLst/>
              </a:prstGeom>
              <a:blipFill rotWithShape="1">
                <a:blip r:embed="rId2"/>
                <a:stretch>
                  <a:fillRect l="-570" t="-949" b="-6013"/>
                </a:stretch>
              </a:blipFill>
              <a:ln>
                <a:solidFill>
                  <a:schemeClr val="tx1"/>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Prim’s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8515350" cy="4802185"/>
              </a:xfrm>
            </p:spPr>
            <p:txBody>
              <a:bodyPr>
                <a:noAutofit/>
              </a:bodyPr>
              <a:lstStyle/>
              <a:p>
                <a:pPr>
                  <a:spcBef>
                    <a:spcPts val="600"/>
                  </a:spcBef>
                </a:pPr>
                <a:r>
                  <a:rPr lang="en-US" sz="2400" b="1" dirty="0"/>
                  <a:t>Prim’s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MWOE in one </a:t>
                </a:r>
                <a:r>
                  <a:rPr lang="en-US" sz="2000" i="1" dirty="0">
                    <a:solidFill>
                      <a:srgbClr val="C00000"/>
                    </a:solidFill>
                  </a:rPr>
                  <a:t>fixed</a:t>
                </a:r>
                <a:r>
                  <a:rPr lang="en-US" sz="2000" dirty="0">
                    <a:solidFill>
                      <a:srgbClr val="C00000"/>
                    </a:solidFill>
                  </a:rPr>
                  <a:t>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oMath>
                </a14:m>
                <a:r>
                  <a:rPr lang="en-US" sz="2000" dirty="0">
                    <a:solidFill>
                      <a:srgbClr val="C00000"/>
                    </a:solidFill>
                  </a:rPr>
                  <a:t>. (Find next node closest to the fixed CC.)</a:t>
                </a:r>
              </a:p>
              <a:p>
                <a:pPr lvl="1">
                  <a:spcBef>
                    <a:spcPts val="0"/>
                  </a:spcBef>
                </a:pPr>
                <a:r>
                  <a:rPr lang="en-US" sz="2000" dirty="0">
                    <a:solidFill>
                      <a:schemeClr val="tx1"/>
                    </a:solidFill>
                  </a:rPr>
                  <a:t>Repeat above step until we have a spanning tree.</a:t>
                </a:r>
                <a:endParaRPr lang="en-US" sz="2200" dirty="0">
                  <a:solidFill>
                    <a:schemeClr val="accent6">
                      <a:lumMod val="50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r="-215"/>
                </a:stretch>
              </a:blipFill>
            </p:spPr>
            <p:txBody>
              <a:bodyPr/>
              <a:lstStyle/>
              <a:p>
                <a:r>
                  <a:rPr lang="en-US">
                    <a:noFill/>
                  </a:rPr>
                  <a:t> </a:t>
                </a:r>
                <a:endParaRPr lang="en-US">
                  <a:noFill/>
                </a:endParaRPr>
              </a:p>
            </p:txBody>
          </p:sp>
        </mc:Fallback>
      </mc:AlternateContent>
      <p:sp>
        <p:nvSpPr>
          <p:cNvPr id="6" name="矩形 5"/>
          <p:cNvSpPr/>
          <p:nvPr/>
        </p:nvSpPr>
        <p:spPr>
          <a:xfrm>
            <a:off x="1591459" y="3054069"/>
            <a:ext cx="5961082" cy="30347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PrimMST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Pick an arbitrary node x</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u.dist</a:t>
            </a:r>
            <a:r>
              <a:rPr lang="en-US" sz="1600" dirty="0">
                <a:solidFill>
                  <a:schemeClr val="tx1"/>
                </a:solidFill>
                <a:latin typeface="Courier New" pitchFamily="49" charset="0"/>
                <a:cs typeface="Courier New" pitchFamily="49" charset="0"/>
              </a:rPr>
              <a:t> = INF, </a:t>
            </a:r>
            <a:r>
              <a:rPr lang="en-US" sz="1600" dirty="0" err="1">
                <a:solidFill>
                  <a:schemeClr val="tx1"/>
                </a:solidFill>
                <a:latin typeface="Courier New" pitchFamily="49" charset="0"/>
                <a:cs typeface="Courier New" pitchFamily="49" charset="0"/>
              </a:rPr>
              <a:t>u.parent</a:t>
            </a:r>
            <a:r>
              <a:rPr lang="en-US" sz="1600" dirty="0">
                <a:solidFill>
                  <a:schemeClr val="tx1"/>
                </a:solidFill>
                <a:latin typeface="Courier New" pitchFamily="49" charset="0"/>
                <a:cs typeface="Courier New" pitchFamily="49" charset="0"/>
              </a:rPr>
              <a:t> = NIL, u.in = false</a:t>
            </a:r>
            <a:endParaRPr lang="en-US" sz="1600" dirty="0">
              <a:solidFill>
                <a:schemeClr val="tx1"/>
              </a:solidFill>
              <a:latin typeface="Courier New" pitchFamily="49" charset="0"/>
              <a:cs typeface="Courier New" pitchFamily="49" charset="0"/>
            </a:endParaRPr>
          </a:p>
          <a:p>
            <a:pPr>
              <a:lnSpc>
                <a:spcPct val="90000"/>
              </a:lnSpc>
            </a:pPr>
            <a:r>
              <a:rPr lang="en-US" sz="1600" dirty="0" err="1">
                <a:solidFill>
                  <a:schemeClr val="tx1"/>
                </a:solidFill>
                <a:latin typeface="Courier New" pitchFamily="49" charset="0"/>
                <a:cs typeface="Courier New" pitchFamily="49" charset="0"/>
              </a:rPr>
              <a:t>x.dist</a:t>
            </a:r>
            <a:r>
              <a:rPr lang="en-US" sz="1600" dirty="0">
                <a:solidFill>
                  <a:schemeClr val="tx1"/>
                </a:solidFill>
                <a:latin typeface="Courier New" pitchFamily="49" charset="0"/>
                <a:cs typeface="Courier New" pitchFamily="49" charset="0"/>
              </a:rPr>
              <a:t> = 0</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Build a priority queue Q based on “</a:t>
            </a:r>
            <a:r>
              <a:rPr lang="en-US" sz="1600" dirty="0" err="1">
                <a:solidFill>
                  <a:schemeClr val="tx1"/>
                </a:solidFill>
                <a:latin typeface="Courier New" pitchFamily="49" charset="0"/>
                <a:cs typeface="Courier New" pitchFamily="49" charset="0"/>
              </a:rPr>
              <a:t>dist</a:t>
            </a:r>
            <a:r>
              <a:rPr lang="en-US" sz="1600" dirty="0">
                <a:solidFill>
                  <a:schemeClr val="tx1"/>
                </a:solidFill>
                <a:latin typeface="Courier New" pitchFamily="49" charset="0"/>
                <a:cs typeface="Courier New" pitchFamily="49" charset="0"/>
              </a:rPr>
              <a:t>” values</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while (Q is not empty)</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u = </a:t>
            </a:r>
            <a:r>
              <a:rPr lang="en-US" sz="1600" dirty="0" err="1">
                <a:solidFill>
                  <a:schemeClr val="tx1"/>
                </a:solidFill>
                <a:latin typeface="Courier New" pitchFamily="49" charset="0"/>
                <a:cs typeface="Courier New" pitchFamily="49" charset="0"/>
              </a:rPr>
              <a:t>Q.ExtractMin</a:t>
            </a:r>
            <a:r>
              <a:rPr lang="en-US"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u.in = true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edge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(v.in==false and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)&lt;</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v.parent</a:t>
            </a:r>
            <a:r>
              <a:rPr lang="en-GB" sz="1600" dirty="0">
                <a:solidFill>
                  <a:schemeClr val="tx1"/>
                </a:solidFill>
                <a:latin typeface="Courier New" pitchFamily="49" charset="0"/>
                <a:cs typeface="Courier New" pitchFamily="49" charset="0"/>
              </a:rPr>
              <a:t> = u,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Q.Update</a:t>
            </a:r>
            <a:r>
              <a:rPr lang="en-GB" sz="1600" dirty="0">
                <a:solidFill>
                  <a:schemeClr val="tx1"/>
                </a:solidFill>
                <a:latin typeface="Courier New" pitchFamily="49" charset="0"/>
                <a:cs typeface="Courier New" pitchFamily="49" charset="0"/>
              </a:rPr>
              <a:t>(</a:t>
            </a:r>
            <a:r>
              <a:rPr lang="en-GB" sz="1600" dirty="0" err="1">
                <a:solidFill>
                  <a:schemeClr val="tx1"/>
                </a:solidFill>
                <a:latin typeface="Courier New" pitchFamily="49" charset="0"/>
                <a:cs typeface="Courier New" pitchFamily="49" charset="0"/>
              </a:rPr>
              <a:t>v,w</a:t>
            </a:r>
            <a:r>
              <a:rPr lang="en-GB" sz="1600" dirty="0">
                <a:solidFill>
                  <a:schemeClr val="tx1"/>
                </a:solidFill>
                <a:latin typeface="Courier New" pitchFamily="49" charset="0"/>
                <a:cs typeface="Courier New" pitchFamily="49" charset="0"/>
              </a:rPr>
              <a:t>(</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US" sz="1600" dirty="0">
              <a:solidFill>
                <a:schemeClr val="tx1"/>
              </a:solidFill>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Prim’s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8515350" cy="4802185"/>
              </a:xfrm>
            </p:spPr>
            <p:txBody>
              <a:bodyPr>
                <a:noAutofit/>
              </a:bodyPr>
              <a:lstStyle/>
              <a:p>
                <a:pPr>
                  <a:spcBef>
                    <a:spcPts val="600"/>
                  </a:spcBef>
                </a:pPr>
                <a:r>
                  <a:rPr lang="en-US" sz="2400" b="1" dirty="0"/>
                  <a:t>Runtime of the Prim’s algorithm?</a:t>
                </a:r>
              </a:p>
              <a:p>
                <a:pPr>
                  <a:spcBef>
                    <a:spcPts val="600"/>
                  </a:spcBef>
                </a:pPr>
                <a14:m>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𝑛</m:t>
                            </m:r>
                          </m:e>
                        </m:func>
                      </m:e>
                    </m:d>
                  </m:oMath>
                </a14:m>
                <a:r>
                  <a:rPr lang="en-US" sz="2400" dirty="0"/>
                  <a:t> using binary heap to implement priority queue.</a:t>
                </a:r>
              </a:p>
              <a:p>
                <a:pPr>
                  <a:spcBef>
                    <a:spcPts val="600"/>
                  </a:spcBef>
                </a:pPr>
                <a:r>
                  <a:rPr lang="en-US" sz="2400" dirty="0">
                    <a:solidFill>
                      <a:schemeClr val="accent2">
                        <a:lumMod val="75000"/>
                      </a:schemeClr>
                    </a:solidFill>
                  </a:rPr>
                  <a:t>Could be faster using better priority queue implementation.</a:t>
                </a:r>
              </a:p>
              <a:p>
                <a:pPr>
                  <a:spcBef>
                    <a:spcPts val="600"/>
                  </a:spcBef>
                </a:pPr>
                <a:endParaRPr lang="en-US" sz="2200" dirty="0">
                  <a:solidFill>
                    <a:schemeClr val="accent6">
                      <a:lumMod val="50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sp>
        <p:nvSpPr>
          <p:cNvPr id="6" name="矩形 5"/>
          <p:cNvSpPr/>
          <p:nvPr/>
        </p:nvSpPr>
        <p:spPr>
          <a:xfrm>
            <a:off x="1591459" y="3054069"/>
            <a:ext cx="5961082" cy="30347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PrimMST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Pick an arbitrary node x</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for (each node u)</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u.dist</a:t>
            </a:r>
            <a:r>
              <a:rPr lang="en-US" sz="1600" dirty="0">
                <a:solidFill>
                  <a:schemeClr val="tx1"/>
                </a:solidFill>
                <a:latin typeface="Courier New" pitchFamily="49" charset="0"/>
                <a:cs typeface="Courier New" pitchFamily="49" charset="0"/>
              </a:rPr>
              <a:t> = INF, </a:t>
            </a:r>
            <a:r>
              <a:rPr lang="en-US" sz="1600" dirty="0" err="1">
                <a:solidFill>
                  <a:schemeClr val="tx1"/>
                </a:solidFill>
                <a:latin typeface="Courier New" pitchFamily="49" charset="0"/>
                <a:cs typeface="Courier New" pitchFamily="49" charset="0"/>
              </a:rPr>
              <a:t>u.parent</a:t>
            </a:r>
            <a:r>
              <a:rPr lang="en-US" sz="1600" dirty="0">
                <a:solidFill>
                  <a:schemeClr val="tx1"/>
                </a:solidFill>
                <a:latin typeface="Courier New" pitchFamily="49" charset="0"/>
                <a:cs typeface="Courier New" pitchFamily="49" charset="0"/>
              </a:rPr>
              <a:t> = NIL, u.in = false</a:t>
            </a:r>
            <a:endParaRPr lang="en-US" sz="1600" dirty="0">
              <a:solidFill>
                <a:schemeClr val="tx1"/>
              </a:solidFill>
              <a:latin typeface="Courier New" pitchFamily="49" charset="0"/>
              <a:cs typeface="Courier New" pitchFamily="49" charset="0"/>
            </a:endParaRPr>
          </a:p>
          <a:p>
            <a:pPr>
              <a:lnSpc>
                <a:spcPct val="90000"/>
              </a:lnSpc>
            </a:pPr>
            <a:r>
              <a:rPr lang="en-US" sz="1600" dirty="0" err="1">
                <a:solidFill>
                  <a:schemeClr val="tx1"/>
                </a:solidFill>
                <a:latin typeface="Courier New" pitchFamily="49" charset="0"/>
                <a:cs typeface="Courier New" pitchFamily="49" charset="0"/>
              </a:rPr>
              <a:t>x.dist</a:t>
            </a:r>
            <a:r>
              <a:rPr lang="en-US" sz="1600" dirty="0">
                <a:solidFill>
                  <a:schemeClr val="tx1"/>
                </a:solidFill>
                <a:latin typeface="Courier New" pitchFamily="49" charset="0"/>
                <a:cs typeface="Courier New" pitchFamily="49" charset="0"/>
              </a:rPr>
              <a:t> = 0</a:t>
            </a:r>
            <a:endParaRPr lang="en-US" sz="1600" dirty="0">
              <a:solidFill>
                <a:schemeClr val="tx1"/>
              </a:solidFill>
              <a:latin typeface="Courier New" pitchFamily="49" charset="0"/>
              <a:cs typeface="Courier New" pitchFamily="49" charset="0"/>
            </a:endParaRPr>
          </a:p>
          <a:p>
            <a:pPr>
              <a:lnSpc>
                <a:spcPct val="90000"/>
              </a:lnSpc>
            </a:pPr>
            <a:r>
              <a:rPr lang="en-US" sz="1600" b="1" dirty="0">
                <a:solidFill>
                  <a:schemeClr val="accent2">
                    <a:lumMod val="75000"/>
                  </a:schemeClr>
                </a:solidFill>
                <a:latin typeface="Courier New" pitchFamily="49" charset="0"/>
                <a:cs typeface="Courier New" pitchFamily="49" charset="0"/>
              </a:rPr>
              <a:t>Build a priority queue Q based on “</a:t>
            </a:r>
            <a:r>
              <a:rPr lang="en-US" sz="1600" b="1" dirty="0" err="1">
                <a:solidFill>
                  <a:schemeClr val="accent2">
                    <a:lumMod val="75000"/>
                  </a:schemeClr>
                </a:solidFill>
                <a:latin typeface="Courier New" pitchFamily="49" charset="0"/>
                <a:cs typeface="Courier New" pitchFamily="49" charset="0"/>
              </a:rPr>
              <a:t>dist</a:t>
            </a:r>
            <a:r>
              <a:rPr lang="en-US" sz="1600" b="1" dirty="0">
                <a:solidFill>
                  <a:schemeClr val="accent2">
                    <a:lumMod val="75000"/>
                  </a:schemeClr>
                </a:solidFill>
                <a:latin typeface="Courier New" pitchFamily="49" charset="0"/>
                <a:cs typeface="Courier New" pitchFamily="49" charset="0"/>
              </a:rPr>
              <a:t>” values</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while (Q is not empty)</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u = </a:t>
            </a:r>
            <a:r>
              <a:rPr lang="en-US" sz="1600" b="1" dirty="0" err="1">
                <a:solidFill>
                  <a:schemeClr val="accent2">
                    <a:lumMod val="75000"/>
                  </a:schemeClr>
                </a:solidFill>
                <a:latin typeface="Courier New" pitchFamily="49" charset="0"/>
                <a:cs typeface="Courier New" pitchFamily="49" charset="0"/>
              </a:rPr>
              <a:t>Q.ExtractMin</a:t>
            </a:r>
            <a:r>
              <a:rPr lang="en-US" sz="1600" b="1" dirty="0">
                <a:solidFill>
                  <a:schemeClr val="accent2">
                    <a:lumMod val="75000"/>
                  </a:schemeClr>
                </a:solidFill>
                <a:latin typeface="Courier New" pitchFamily="49" charset="0"/>
                <a:cs typeface="Courier New" pitchFamily="49" charset="0"/>
              </a:rPr>
              <a:t>()</a:t>
            </a:r>
            <a:endParaRPr lang="en-US" sz="1600" b="1" dirty="0">
              <a:solidFill>
                <a:schemeClr val="accent2">
                  <a:lumMod val="75000"/>
                </a:schemeClr>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u.in = true</a:t>
            </a:r>
            <a:endParaRPr lang="en-US" sz="1600" dirty="0">
              <a:solidFill>
                <a:schemeClr val="tx1"/>
              </a:solidFill>
              <a:latin typeface="Courier New" pitchFamily="49" charset="0"/>
              <a:cs typeface="Courier New" pitchFamily="49" charset="0"/>
            </a:endParaRPr>
          </a:p>
          <a:p>
            <a:pPr>
              <a:lnSpc>
                <a:spcPct val="90000"/>
              </a:lnSpc>
            </a:pPr>
            <a:r>
              <a:rPr lang="en-US" sz="1600" dirty="0">
                <a:solidFill>
                  <a:schemeClr val="tx1"/>
                </a:solidFill>
                <a:latin typeface="Courier New" pitchFamily="49" charset="0"/>
                <a:cs typeface="Courier New" pitchFamily="49" charset="0"/>
              </a:rPr>
              <a:t>  for (each edge (</a:t>
            </a:r>
            <a:r>
              <a:rPr lang="en-US" sz="1600" dirty="0" err="1">
                <a:solidFill>
                  <a:schemeClr val="tx1"/>
                </a:solidFill>
                <a:latin typeface="Courier New" pitchFamily="49" charset="0"/>
                <a:cs typeface="Courier New" pitchFamily="49" charset="0"/>
              </a:rPr>
              <a:t>u,v</a:t>
            </a:r>
            <a:r>
              <a:rPr lang="en-US"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(v.in==false and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)&lt;</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v.parent</a:t>
            </a:r>
            <a:r>
              <a:rPr lang="en-GB" sz="1600" dirty="0">
                <a:solidFill>
                  <a:schemeClr val="tx1"/>
                </a:solidFill>
                <a:latin typeface="Courier New" pitchFamily="49" charset="0"/>
                <a:cs typeface="Courier New" pitchFamily="49" charset="0"/>
              </a:rPr>
              <a:t> = u,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b="1" dirty="0">
                <a:solidFill>
                  <a:schemeClr val="accent2">
                    <a:lumMod val="75000"/>
                  </a:schemeClr>
                </a:solidFill>
                <a:latin typeface="Courier New" pitchFamily="49" charset="0"/>
                <a:cs typeface="Courier New" pitchFamily="49" charset="0"/>
              </a:rPr>
              <a:t>      </a:t>
            </a:r>
            <a:r>
              <a:rPr lang="en-GB" sz="1600" b="1" dirty="0" err="1">
                <a:solidFill>
                  <a:schemeClr val="accent2">
                    <a:lumMod val="75000"/>
                  </a:schemeClr>
                </a:solidFill>
                <a:latin typeface="Courier New" pitchFamily="49" charset="0"/>
                <a:cs typeface="Courier New" pitchFamily="49" charset="0"/>
              </a:rPr>
              <a:t>Q.Update</a:t>
            </a:r>
            <a:r>
              <a:rPr lang="en-GB" sz="1600" b="1" dirty="0">
                <a:solidFill>
                  <a:schemeClr val="accent2">
                    <a:lumMod val="75000"/>
                  </a:schemeClr>
                </a:solidFill>
                <a:latin typeface="Courier New" pitchFamily="49" charset="0"/>
                <a:cs typeface="Courier New" pitchFamily="49" charset="0"/>
              </a:rPr>
              <a:t>(</a:t>
            </a:r>
            <a:r>
              <a:rPr lang="en-GB" sz="1600" b="1" dirty="0" err="1">
                <a:solidFill>
                  <a:schemeClr val="accent2">
                    <a:lumMod val="75000"/>
                  </a:schemeClr>
                </a:solidFill>
                <a:latin typeface="Courier New" pitchFamily="49" charset="0"/>
                <a:cs typeface="Courier New" pitchFamily="49" charset="0"/>
              </a:rPr>
              <a:t>v,w</a:t>
            </a:r>
            <a:r>
              <a:rPr lang="en-GB" sz="1600" b="1" dirty="0">
                <a:solidFill>
                  <a:schemeClr val="accent2">
                    <a:lumMod val="75000"/>
                  </a:schemeClr>
                </a:solidFill>
                <a:latin typeface="Courier New" pitchFamily="49" charset="0"/>
                <a:cs typeface="Courier New" pitchFamily="49" charset="0"/>
              </a:rPr>
              <a:t>(</a:t>
            </a:r>
            <a:r>
              <a:rPr lang="en-GB" sz="1600" b="1" dirty="0" err="1">
                <a:solidFill>
                  <a:schemeClr val="accent2">
                    <a:lumMod val="75000"/>
                  </a:schemeClr>
                </a:solidFill>
                <a:latin typeface="Courier New" pitchFamily="49" charset="0"/>
                <a:cs typeface="Courier New" pitchFamily="49" charset="0"/>
              </a:rPr>
              <a:t>u,v</a:t>
            </a:r>
            <a:r>
              <a:rPr lang="en-GB" sz="1600" b="1" dirty="0">
                <a:solidFill>
                  <a:schemeClr val="accent2">
                    <a:lumMod val="75000"/>
                  </a:schemeClr>
                </a:solidFill>
                <a:latin typeface="Courier New" pitchFamily="49" charset="0"/>
                <a:cs typeface="Courier New" pitchFamily="49" charset="0"/>
              </a:rPr>
              <a:t>))</a:t>
            </a:r>
            <a:endParaRPr lang="en-US" sz="1600" b="1" dirty="0">
              <a:solidFill>
                <a:schemeClr val="accent2">
                  <a:lumMod val="75000"/>
                </a:schemeClr>
              </a:solidFill>
              <a:latin typeface="Courier New" pitchFamily="49" charset="0"/>
              <a:cs typeface="Courier New" pitchFamily="49" charset="0"/>
            </a:endParaRPr>
          </a:p>
        </p:txBody>
      </p:sp>
      <p:sp>
        <p:nvSpPr>
          <p:cNvPr id="5" name="矩形: 圆角 4"/>
          <p:cNvSpPr/>
          <p:nvPr/>
        </p:nvSpPr>
        <p:spPr>
          <a:xfrm>
            <a:off x="1656677" y="3626608"/>
            <a:ext cx="5460403" cy="457712"/>
          </a:xfrm>
          <a:prstGeom prst="roundRect">
            <a:avLst>
              <a:gd name="adj" fmla="val 2060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矩形 6">
                <a:extLst>
                  <a:ext uri="{FF2B5EF4-FFF2-40B4-BE49-F238E27FC236}">
                    <a14:artisticCrisscrossEtching id="{3CA70463-6F49-4F0B-BA46-C2F13E1BA567}"/>
                  </a:ext>
                </a:extLst>
              </p:cNvPr>
              <p:cNvSpPr/>
              <p:nvPr/>
            </p:nvSpPr>
            <p:spPr>
              <a:xfrm>
                <a:off x="7117080" y="3670798"/>
                <a:ext cx="728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m:oMathPara>
                </a14:m>
                <a:endParaRPr lang="en-US" dirty="0"/>
              </a:p>
            </p:txBody>
          </p:sp>
        </mc:Choice>
        <mc:Fallback>
          <p:sp>
            <p:nvSpPr>
              <p:cNvPr id="7" name="矩形 6"/>
              <p:cNvSpPr>
                <a:spLocks noRot="1" noChangeAspect="1" noMove="1" noResize="1" noEditPoints="1" noAdjustHandles="1" noChangeArrowheads="1" noChangeShapeType="1" noTextEdit="1"/>
              </p:cNvSpPr>
              <p:nvPr/>
            </p:nvSpPr>
            <p:spPr>
              <a:xfrm>
                <a:off x="7117080" y="3670798"/>
                <a:ext cx="728083" cy="369332"/>
              </a:xfrm>
              <a:prstGeom prst="rect">
                <a:avLst/>
              </a:prstGeom>
              <a:blipFill rotWithShape="1">
                <a:blip r:embed="rId2"/>
                <a:stretch>
                  <a:fillRect b="-13115"/>
                </a:stretch>
              </a:blipFill>
            </p:spPr>
            <p:txBody>
              <a:bodyPr/>
              <a:lstStyle/>
              <a:p>
                <a:r>
                  <a:rPr lang="en-US">
                    <a:noFill/>
                  </a:rPr>
                  <a:t> </a:t>
                </a:r>
                <a:endParaRPr lang="en-US">
                  <a:noFill/>
                </a:endParaRPr>
              </a:p>
            </p:txBody>
          </p:sp>
        </mc:Fallback>
      </mc:AlternateContent>
      <p:sp>
        <p:nvSpPr>
          <p:cNvPr id="8" name="矩形: 圆角 7"/>
          <p:cNvSpPr/>
          <p:nvPr/>
        </p:nvSpPr>
        <p:spPr>
          <a:xfrm>
            <a:off x="1656676" y="4275087"/>
            <a:ext cx="5817274" cy="265163"/>
          </a:xfrm>
          <a:prstGeom prst="roundRect">
            <a:avLst>
              <a:gd name="adj" fmla="val 2060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矩形 8">
                <a:extLst>
                  <a:ext uri="{FF2B5EF4-FFF2-40B4-BE49-F238E27FC236}">
                    <a14:artisticCrisscrossEtching id="{B233D053-6380-462D-BC0A-6338E59E0FAB}"/>
                  </a:ext>
                </a:extLst>
              </p:cNvPr>
              <p:cNvSpPr/>
              <p:nvPr/>
            </p:nvSpPr>
            <p:spPr>
              <a:xfrm>
                <a:off x="7473950" y="4227848"/>
                <a:ext cx="728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m:oMathPara>
                </a14:m>
                <a:endParaRPr lang="en-US" dirty="0"/>
              </a:p>
            </p:txBody>
          </p:sp>
        </mc:Choice>
        <mc:Fallback>
          <p:sp>
            <p:nvSpPr>
              <p:cNvPr id="9" name="矩形 8"/>
              <p:cNvSpPr>
                <a:spLocks noRot="1" noChangeAspect="1" noMove="1" noResize="1" noEditPoints="1" noAdjustHandles="1" noChangeArrowheads="1" noChangeShapeType="1" noTextEdit="1"/>
              </p:cNvSpPr>
              <p:nvPr/>
            </p:nvSpPr>
            <p:spPr>
              <a:xfrm>
                <a:off x="7473950" y="4227848"/>
                <a:ext cx="728083" cy="369332"/>
              </a:xfrm>
              <a:prstGeom prst="rect">
                <a:avLst/>
              </a:prstGeom>
              <a:blipFill rotWithShape="1">
                <a:blip r:embed="rId3"/>
                <a:stretch>
                  <a:fillRect b="-13333"/>
                </a:stretch>
              </a:blipFill>
            </p:spPr>
            <p:txBody>
              <a:bodyPr/>
              <a:lstStyle/>
              <a:p>
                <a:r>
                  <a:rPr lang="en-US">
                    <a:noFill/>
                  </a:rPr>
                  <a:t> </a:t>
                </a:r>
                <a:endParaRPr lang="en-US">
                  <a:noFill/>
                </a:endParaRPr>
              </a:p>
            </p:txBody>
          </p:sp>
        </mc:Fallback>
      </mc:AlternateContent>
      <p:sp>
        <p:nvSpPr>
          <p:cNvPr id="11" name="矩形: 圆角 10"/>
          <p:cNvSpPr/>
          <p:nvPr/>
        </p:nvSpPr>
        <p:spPr>
          <a:xfrm>
            <a:off x="1881578" y="4705436"/>
            <a:ext cx="2281631" cy="461876"/>
          </a:xfrm>
          <a:prstGeom prst="roundRect">
            <a:avLst>
              <a:gd name="adj" fmla="val 20601"/>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矩形 11">
                <a:extLst>
                  <a:ext uri="{FF2B5EF4-FFF2-40B4-BE49-F238E27FC236}">
                    <a14:artisticCrisscrossEtching id="{E9775737-51D6-4D4F-9D43-89CB95933468}"/>
                  </a:ext>
                </a:extLst>
              </p:cNvPr>
              <p:cNvSpPr/>
              <p:nvPr/>
            </p:nvSpPr>
            <p:spPr>
              <a:xfrm>
                <a:off x="4163209" y="4747232"/>
                <a:ext cx="1240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r>
                        <a:rPr lang="en-US" b="0" i="1" smtClean="0">
                          <a:solidFill>
                            <a:srgbClr val="C00000"/>
                          </a:solidFill>
                          <a:latin typeface="Cambria Math" panose="02040503050406030204" pitchFamily="18" charset="0"/>
                        </a:rPr>
                        <m:t>)</m:t>
                      </m:r>
                    </m:oMath>
                  </m:oMathPara>
                </a14:m>
                <a:endParaRPr lang="en-US" dirty="0"/>
              </a:p>
            </p:txBody>
          </p:sp>
        </mc:Choice>
        <mc:Fallback>
          <p:sp>
            <p:nvSpPr>
              <p:cNvPr id="12" name="矩形 11"/>
              <p:cNvSpPr>
                <a:spLocks noRot="1" noChangeAspect="1" noMove="1" noResize="1" noEditPoints="1" noAdjustHandles="1" noChangeArrowheads="1" noChangeShapeType="1" noTextEdit="1"/>
              </p:cNvSpPr>
              <p:nvPr/>
            </p:nvSpPr>
            <p:spPr>
              <a:xfrm>
                <a:off x="4163209" y="4747232"/>
                <a:ext cx="1240211" cy="369332"/>
              </a:xfrm>
              <a:prstGeom prst="rect">
                <a:avLst/>
              </a:prstGeom>
              <a:blipFill rotWithShape="1">
                <a:blip r:embed="rId4"/>
                <a:stretch>
                  <a:fillRect b="-13333"/>
                </a:stretch>
              </a:blipFill>
            </p:spPr>
            <p:txBody>
              <a:bodyPr/>
              <a:lstStyle/>
              <a:p>
                <a:r>
                  <a:rPr lang="en-US">
                    <a:noFill/>
                  </a:rPr>
                  <a:t> </a:t>
                </a:r>
                <a:endParaRPr lang="en-US">
                  <a:noFill/>
                </a:endParaRPr>
              </a:p>
            </p:txBody>
          </p:sp>
        </mc:Fallback>
      </mc:AlternateContent>
      <p:sp>
        <p:nvSpPr>
          <p:cNvPr id="13" name="矩形: 圆角 12"/>
          <p:cNvSpPr/>
          <p:nvPr/>
        </p:nvSpPr>
        <p:spPr>
          <a:xfrm>
            <a:off x="1881578" y="5167311"/>
            <a:ext cx="4486949" cy="921517"/>
          </a:xfrm>
          <a:prstGeom prst="roundRect">
            <a:avLst>
              <a:gd name="adj" fmla="val 20601"/>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矩形 13">
                <a:extLst>
                  <a:ext uri="{FF2B5EF4-FFF2-40B4-BE49-F238E27FC236}">
                    <a14:artisticCrisscrossEtching id="{47E1BF0A-2C96-448E-A8D8-00EE34C7BF51}"/>
                  </a:ext>
                </a:extLst>
              </p:cNvPr>
              <p:cNvSpPr/>
              <p:nvPr/>
            </p:nvSpPr>
            <p:spPr>
              <a:xfrm>
                <a:off x="6368527" y="5447700"/>
                <a:ext cx="13011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r>
                        <a:rPr lang="en-US" b="0" i="1" smtClean="0">
                          <a:solidFill>
                            <a:srgbClr val="C00000"/>
                          </a:solidFill>
                          <a:latin typeface="Cambria Math" panose="02040503050406030204" pitchFamily="18" charset="0"/>
                        </a:rPr>
                        <m:t>)</m:t>
                      </m:r>
                    </m:oMath>
                  </m:oMathPara>
                </a14:m>
                <a:endParaRPr lang="en-US" dirty="0"/>
              </a:p>
            </p:txBody>
          </p:sp>
        </mc:Choice>
        <mc:Fallback>
          <p:sp>
            <p:nvSpPr>
              <p:cNvPr id="14" name="矩形 13"/>
              <p:cNvSpPr>
                <a:spLocks noRot="1" noChangeAspect="1" noMove="1" noResize="1" noEditPoints="1" noAdjustHandles="1" noChangeArrowheads="1" noChangeShapeType="1" noTextEdit="1"/>
              </p:cNvSpPr>
              <p:nvPr/>
            </p:nvSpPr>
            <p:spPr>
              <a:xfrm>
                <a:off x="6368527" y="5447700"/>
                <a:ext cx="1301125" cy="369332"/>
              </a:xfrm>
              <a:prstGeom prst="rect">
                <a:avLst/>
              </a:prstGeom>
              <a:blipFill rotWithShape="1">
                <a:blip r:embed="rId5"/>
                <a:stretch>
                  <a:fillRect b="-1333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p:bldP spid="11" grpId="0" animBg="1"/>
      <p:bldP spid="12" grpId="0"/>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DFS, BFS, Prim, and others…</a:t>
            </a:r>
            <a:endParaRPr lang="en-US" dirty="0"/>
          </a:p>
        </p:txBody>
      </p:sp>
      <p:sp>
        <p:nvSpPr>
          <p:cNvPr id="4" name="矩形 3"/>
          <p:cNvSpPr/>
          <p:nvPr/>
        </p:nvSpPr>
        <p:spPr>
          <a:xfrm>
            <a:off x="628650" y="1690689"/>
            <a:ext cx="3943350" cy="2170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DFSIterSkeleton</a:t>
            </a:r>
            <a:r>
              <a:rPr lang="en-GB" sz="1600" b="1" u="sng" dirty="0">
                <a:solidFill>
                  <a:schemeClr val="tx1"/>
                </a:solidFill>
              </a:rPr>
              <a:t>(G,s):</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Stack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Q.push</a:t>
            </a:r>
            <a:r>
              <a:rPr lang="en-GB" sz="1600" dirty="0">
                <a:solidFill>
                  <a:schemeClr val="tx1"/>
                </a:solidFill>
                <a:latin typeface="Courier New" pitchFamily="49" charset="0"/>
                <a:cs typeface="Courier New" pitchFamily="49" charset="0"/>
              </a:rPr>
              <a:t>(s)</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Q.pop</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Q.push</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
        <p:nvSpPr>
          <p:cNvPr id="5" name="矩形 4"/>
          <p:cNvSpPr/>
          <p:nvPr/>
        </p:nvSpPr>
        <p:spPr>
          <a:xfrm>
            <a:off x="4779821" y="1690689"/>
            <a:ext cx="3943352" cy="2170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BFSSkeletonAlt</a:t>
            </a:r>
            <a:r>
              <a:rPr lang="en-GB" sz="1600" b="1" u="sng" dirty="0">
                <a:solidFill>
                  <a:schemeClr val="tx1"/>
                </a:solidFill>
              </a:rPr>
              <a:t>(G,s):</a:t>
            </a:r>
            <a:endParaRPr lang="en-GB" sz="1600" b="1" u="sng" dirty="0">
              <a:solidFill>
                <a:schemeClr val="tx1"/>
              </a:solidFill>
            </a:endParaRPr>
          </a:p>
          <a:p>
            <a:pPr>
              <a:lnSpc>
                <a:spcPct val="90000"/>
              </a:lnSpc>
            </a:pPr>
            <a:r>
              <a:rPr lang="en-GB" sz="1600" dirty="0" err="1">
                <a:solidFill>
                  <a:schemeClr val="tx1"/>
                </a:solidFill>
                <a:latin typeface="Courier New" pitchFamily="49" charset="0"/>
                <a:cs typeface="Courier New" pitchFamily="49" charset="0"/>
              </a:rPr>
              <a:t>FIFOQueue</a:t>
            </a:r>
            <a:r>
              <a:rPr lang="en-GB" sz="1600" dirty="0">
                <a:solidFill>
                  <a:schemeClr val="tx1"/>
                </a:solidFill>
                <a:latin typeface="Courier New" pitchFamily="49" charset="0"/>
                <a:cs typeface="Courier New" pitchFamily="49" charset="0"/>
              </a:rPr>
              <a:t>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Q.enque</a:t>
            </a:r>
            <a:r>
              <a:rPr lang="en-GB" sz="1600" dirty="0">
                <a:solidFill>
                  <a:schemeClr val="tx1"/>
                </a:solidFill>
                <a:latin typeface="Courier New" pitchFamily="49" charset="0"/>
                <a:cs typeface="Courier New" pitchFamily="49" charset="0"/>
              </a:rPr>
              <a:t>(s)</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Q.dequeue</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Q.enque</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
        <p:nvSpPr>
          <p:cNvPr id="6" name="矩形 5"/>
          <p:cNvSpPr/>
          <p:nvPr/>
        </p:nvSpPr>
        <p:spPr>
          <a:xfrm>
            <a:off x="4779821" y="4322618"/>
            <a:ext cx="3943349" cy="2170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GraphExploreSkeleton</a:t>
            </a:r>
            <a:r>
              <a:rPr lang="en-GB" sz="1600" b="1" u="sng" dirty="0">
                <a:solidFill>
                  <a:schemeClr val="tx1"/>
                </a:solidFill>
              </a:rPr>
              <a:t>(G,s):</a:t>
            </a:r>
            <a:endParaRPr lang="en-GB" sz="1600" b="1" u="sng" dirty="0">
              <a:solidFill>
                <a:schemeClr val="tx1"/>
              </a:solidFill>
            </a:endParaRPr>
          </a:p>
          <a:p>
            <a:pPr>
              <a:lnSpc>
                <a:spcPct val="90000"/>
              </a:lnSpc>
            </a:pPr>
            <a:r>
              <a:rPr lang="en-GB" sz="1600" dirty="0" err="1">
                <a:solidFill>
                  <a:srgbClr val="C00000"/>
                </a:solidFill>
                <a:latin typeface="Courier New" pitchFamily="49" charset="0"/>
                <a:cs typeface="Courier New" pitchFamily="49" charset="0"/>
              </a:rPr>
              <a:t>GenericQueue</a:t>
            </a:r>
            <a:r>
              <a:rPr lang="en-GB" sz="1600" dirty="0">
                <a:solidFill>
                  <a:schemeClr val="tx1"/>
                </a:solidFill>
                <a:latin typeface="Courier New" pitchFamily="49" charset="0"/>
                <a:cs typeface="Courier New" pitchFamily="49" charset="0"/>
              </a:rPr>
              <a:t>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a:t>
            </a:r>
            <a:r>
              <a:rPr lang="en-GB" sz="1600" dirty="0" err="1">
                <a:solidFill>
                  <a:srgbClr val="C00000"/>
                </a:solidFill>
                <a:latin typeface="Courier New" pitchFamily="49" charset="0"/>
                <a:cs typeface="Courier New" pitchFamily="49" charset="0"/>
              </a:rPr>
              <a:t>add</a:t>
            </a:r>
            <a:r>
              <a:rPr lang="en-GB" sz="1600" dirty="0">
                <a:solidFill>
                  <a:schemeClr val="tx1"/>
                </a:solidFill>
                <a:latin typeface="Courier New" pitchFamily="49" charset="0"/>
                <a:cs typeface="Courier New" pitchFamily="49" charset="0"/>
              </a:rPr>
              <a:t>(s)</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a:t>
            </a:r>
            <a:r>
              <a:rPr lang="en-GB" sz="1600" dirty="0" err="1">
                <a:solidFill>
                  <a:srgbClr val="C00000"/>
                </a:solidFill>
                <a:latin typeface="Courier New" pitchFamily="49" charset="0"/>
                <a:cs typeface="Courier New" pitchFamily="49" charset="0"/>
              </a:rPr>
              <a:t>remove</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a:t>
            </a:r>
            <a:r>
              <a:rPr lang="en-GB" sz="1600" dirty="0" err="1">
                <a:solidFill>
                  <a:srgbClr val="C00000"/>
                </a:solidFill>
                <a:latin typeface="Courier New" pitchFamily="49" charset="0"/>
                <a:cs typeface="Courier New" pitchFamily="49" charset="0"/>
              </a:rPr>
              <a:t>add</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
        <p:nvSpPr>
          <p:cNvPr id="8" name="矩形 7"/>
          <p:cNvSpPr/>
          <p:nvPr/>
        </p:nvSpPr>
        <p:spPr>
          <a:xfrm>
            <a:off x="628650" y="4130936"/>
            <a:ext cx="3943349" cy="23619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PrimMSTSkeleton</a:t>
            </a:r>
            <a:r>
              <a:rPr lang="en-GB" sz="1600" b="1" u="sng" dirty="0">
                <a:solidFill>
                  <a:schemeClr val="tx1"/>
                </a:solidFill>
              </a:rPr>
              <a:t>(</a:t>
            </a:r>
            <a:r>
              <a:rPr lang="en-GB" sz="1600" b="1" u="sng" dirty="0" err="1">
                <a:solidFill>
                  <a:schemeClr val="tx1"/>
                </a:solidFill>
              </a:rPr>
              <a:t>G,x</a:t>
            </a:r>
            <a:r>
              <a:rPr lang="en-GB" sz="1600" b="1" u="sng" dirty="0">
                <a:solidFill>
                  <a:schemeClr val="tx1"/>
                </a:solidFill>
              </a:rPr>
              <a:t>):</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PriorityQueue</a:t>
            </a:r>
            <a:r>
              <a:rPr lang="en-GB" sz="1600" dirty="0">
                <a:solidFill>
                  <a:schemeClr val="tx1"/>
                </a:solidFill>
                <a:latin typeface="Courier New" pitchFamily="49" charset="0"/>
                <a:cs typeface="Courier New" pitchFamily="49" charset="0"/>
              </a:rPr>
              <a:t>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Q.add</a:t>
            </a:r>
            <a:r>
              <a:rPr lang="en-GB" sz="1600" dirty="0">
                <a:solidFill>
                  <a:schemeClr val="tx1"/>
                </a:solidFill>
                <a:latin typeface="Courier New" pitchFamily="49" charset="0"/>
                <a:cs typeface="Courier New" pitchFamily="49" charset="0"/>
              </a:rPr>
              <a:t>(x)</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Q.remove</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v.visited</a:t>
            </a:r>
            <a:r>
              <a:rPr lang="en-GB" sz="1600" dirty="0">
                <a:solidFill>
                  <a:schemeClr val="tx1"/>
                </a:solidFill>
                <a:latin typeface="Courier New" pitchFamily="49" charset="0"/>
                <a:cs typeface="Courier New" pitchFamily="49" charset="0"/>
              </a:rPr>
              <a:t> and …)</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Q.update</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err="1"/>
              <a:t>Borůvka’s</a:t>
            </a:r>
            <a:r>
              <a:rPr lang="en-US" dirty="0"/>
              <a:t>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Prim’s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chemeClr val="accent4">
                        <a:lumMod val="50000"/>
                      </a:schemeClr>
                    </a:solidFill>
                  </a:rPr>
                  <a:t>Find MWOE in one </a:t>
                </a:r>
                <a:r>
                  <a:rPr lang="en-US" sz="2000" i="1" dirty="0">
                    <a:solidFill>
                      <a:schemeClr val="accent4">
                        <a:lumMod val="50000"/>
                      </a:schemeClr>
                    </a:solidFill>
                  </a:rPr>
                  <a:t>fixed</a:t>
                </a:r>
                <a:r>
                  <a:rPr lang="en-US" sz="2000" dirty="0">
                    <a:solidFill>
                      <a:schemeClr val="accent4">
                        <a:lumMod val="50000"/>
                      </a:schemeClr>
                    </a:solidFill>
                  </a:rPr>
                  <a:t> CC in </a:t>
                </a:r>
                <a14:m>
                  <m:oMath xmlns:m="http://schemas.openxmlformats.org/officeDocument/2006/math">
                    <m:sSub>
                      <m:sSubPr>
                        <m:ctrlPr>
                          <a:rPr lang="en-US" sz="2000" i="1" smtClean="0">
                            <a:solidFill>
                              <a:schemeClr val="accent4">
                                <a:lumMod val="50000"/>
                              </a:schemeClr>
                            </a:solidFill>
                            <a:latin typeface="Cambria Math" panose="02040503050406030204" pitchFamily="18" charset="0"/>
                          </a:rPr>
                        </m:ctrlPr>
                      </m:sSubPr>
                      <m:e>
                        <m:r>
                          <a:rPr lang="en-US" sz="2000" b="0" i="1" smtClean="0">
                            <a:solidFill>
                              <a:schemeClr val="accent4">
                                <a:lumMod val="50000"/>
                              </a:schemeClr>
                            </a:solidFill>
                            <a:latin typeface="Cambria Math" panose="02040503050406030204" pitchFamily="18" charset="0"/>
                          </a:rPr>
                          <m:t>𝐺</m:t>
                        </m:r>
                      </m:e>
                      <m:sub>
                        <m:r>
                          <a:rPr lang="en-US" sz="2000" b="0" i="1" smtClean="0">
                            <a:solidFill>
                              <a:schemeClr val="accent4">
                                <a:lumMod val="50000"/>
                              </a:schemeClr>
                            </a:solidFill>
                            <a:latin typeface="Cambria Math" panose="02040503050406030204" pitchFamily="18" charset="0"/>
                          </a:rPr>
                          <m:t>𝐴</m:t>
                        </m:r>
                      </m:sub>
                    </m:sSub>
                  </m:oMath>
                </a14:m>
                <a:r>
                  <a:rPr lang="en-US" sz="2000" dirty="0">
                    <a:solidFill>
                      <a:schemeClr val="accent4">
                        <a:lumMod val="50000"/>
                      </a:schemeClr>
                    </a:solidFill>
                  </a:rPr>
                  <a:t>.</a:t>
                </a:r>
              </a:p>
              <a:p>
                <a:pPr lvl="1">
                  <a:spcBef>
                    <a:spcPts val="0"/>
                  </a:spcBef>
                </a:pPr>
                <a:r>
                  <a:rPr lang="en-US" sz="2000" dirty="0">
                    <a:solidFill>
                      <a:schemeClr val="tx1"/>
                    </a:solidFill>
                  </a:rPr>
                  <a:t>Repeat above step until we have a spanning tree.</a:t>
                </a:r>
              </a:p>
              <a:p>
                <a:pPr>
                  <a:spcBef>
                    <a:spcPts val="600"/>
                  </a:spcBef>
                </a:pPr>
                <a:r>
                  <a:rPr lang="en-US" sz="2400" b="1" dirty="0" err="1"/>
                  <a:t>Borůvka’s</a:t>
                </a:r>
                <a:r>
                  <a:rPr lang="en-US" sz="2400" b="1" dirty="0"/>
                  <a:t>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MWOE for </a:t>
                </a:r>
                <a:r>
                  <a:rPr lang="en-US" sz="2000" i="1" dirty="0">
                    <a:solidFill>
                      <a:srgbClr val="C00000"/>
                    </a:solidFill>
                  </a:rPr>
                  <a:t>every</a:t>
                </a:r>
                <a:r>
                  <a:rPr lang="en-US" sz="2000" dirty="0">
                    <a:solidFill>
                      <a:srgbClr val="C00000"/>
                    </a:solidFill>
                  </a:rPr>
                  <a:t> remaining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oMath>
                </a14:m>
                <a:r>
                  <a:rPr lang="en-US" sz="2000" dirty="0">
                    <a:solidFill>
                      <a:srgbClr val="C00000"/>
                    </a:solidFill>
                  </a:rPr>
                  <a:t>, add </a:t>
                </a:r>
                <a:r>
                  <a:rPr lang="en-US" sz="2000" i="1" dirty="0">
                    <a:solidFill>
                      <a:srgbClr val="C00000"/>
                    </a:solidFill>
                  </a:rPr>
                  <a:t>all</a:t>
                </a:r>
                <a:r>
                  <a:rPr lang="en-US" sz="2000" dirty="0">
                    <a:solidFill>
                      <a:srgbClr val="C00000"/>
                    </a:solidFill>
                  </a:rPr>
                  <a:t> of them to </a:t>
                </a:r>
                <a14:m>
                  <m:oMath xmlns:m="http://schemas.openxmlformats.org/officeDocument/2006/math">
                    <m:r>
                      <a:rPr lang="en-US" sz="2000" i="1" dirty="0" smtClean="0">
                        <a:solidFill>
                          <a:srgbClr val="C00000"/>
                        </a:solidFill>
                        <a:latin typeface="Cambria Math" panose="02040503050406030204" pitchFamily="18" charset="0"/>
                      </a:rPr>
                      <m:t>𝐴</m:t>
                    </m:r>
                  </m:oMath>
                </a14:m>
                <a:r>
                  <a:rPr lang="en-US" sz="2000" dirty="0">
                    <a:solidFill>
                      <a:srgbClr val="C00000"/>
                    </a:solidFill>
                  </a:rPr>
                  <a:t>.</a:t>
                </a:r>
              </a:p>
              <a:p>
                <a:pPr lvl="1">
                  <a:spcBef>
                    <a:spcPts val="0"/>
                  </a:spcBef>
                </a:pPr>
                <a:r>
                  <a:rPr lang="en-US" sz="2000" dirty="0">
                    <a:solidFill>
                      <a:schemeClr val="tx1"/>
                    </a:solidFill>
                  </a:rPr>
                  <a:t>Repeat above step until we have a spanning tree.</a:t>
                </a:r>
              </a:p>
              <a:p>
                <a:pPr>
                  <a:spcBef>
                    <a:spcPts val="600"/>
                  </a:spcBef>
                </a:pPr>
                <a:r>
                  <a:rPr lang="en-US" sz="2200" dirty="0" err="1">
                    <a:solidFill>
                      <a:schemeClr val="accent1">
                        <a:lumMod val="75000"/>
                      </a:schemeClr>
                    </a:solidFill>
                  </a:rPr>
                  <a:t>Borůvka’s</a:t>
                </a:r>
                <a:r>
                  <a:rPr lang="en-US" sz="2200" dirty="0">
                    <a:solidFill>
                      <a:schemeClr val="accent1">
                        <a:lumMod val="75000"/>
                      </a:schemeClr>
                    </a:solidFill>
                  </a:rPr>
                  <a:t> algorithm is actually the </a:t>
                </a:r>
                <a:r>
                  <a:rPr lang="en-US" sz="2200" u="sng" dirty="0">
                    <a:solidFill>
                      <a:schemeClr val="accent1">
                        <a:lumMod val="75000"/>
                      </a:schemeClr>
                    </a:solidFill>
                  </a:rPr>
                  <a:t>oldest</a:t>
                </a:r>
                <a:r>
                  <a:rPr lang="en-US" sz="2200" dirty="0">
                    <a:solidFill>
                      <a:schemeClr val="accent1">
                        <a:lumMod val="75000"/>
                      </a:schemeClr>
                    </a:solidFill>
                  </a:rPr>
                  <a:t> MST algorithm.</a:t>
                </a:r>
                <a:br>
                  <a:rPr lang="en-US" sz="2200" dirty="0">
                    <a:solidFill>
                      <a:schemeClr val="accent1">
                        <a:lumMod val="75000"/>
                      </a:schemeClr>
                    </a:solidFill>
                  </a:rPr>
                </a:br>
                <a:r>
                  <a:rPr lang="en-US" sz="2200" dirty="0">
                    <a:solidFill>
                      <a:schemeClr val="accent1">
                        <a:lumMod val="75000"/>
                      </a:schemeClr>
                    </a:solidFill>
                  </a:rPr>
                  <a:t>Discovered by Czech mathematician </a:t>
                </a:r>
                <a:r>
                  <a:rPr lang="en-US" sz="2200" dirty="0" err="1">
                    <a:solidFill>
                      <a:schemeClr val="accent1">
                        <a:lumMod val="75000"/>
                      </a:schemeClr>
                    </a:solidFill>
                  </a:rPr>
                  <a:t>Otakar</a:t>
                </a:r>
                <a:r>
                  <a:rPr lang="en-US" sz="2200" dirty="0">
                    <a:solidFill>
                      <a:schemeClr val="accent1">
                        <a:lumMod val="75000"/>
                      </a:schemeClr>
                    </a:solidFill>
                  </a:rPr>
                  <a:t> </a:t>
                </a:r>
                <a:r>
                  <a:rPr lang="en-US" sz="2200" dirty="0" err="1">
                    <a:solidFill>
                      <a:schemeClr val="accent1">
                        <a:lumMod val="75000"/>
                      </a:schemeClr>
                    </a:solidFill>
                  </a:rPr>
                  <a:t>Borůvka</a:t>
                </a:r>
                <a:r>
                  <a:rPr lang="en-US" sz="2200" dirty="0">
                    <a:solidFill>
                      <a:schemeClr val="accent1">
                        <a:lumMod val="75000"/>
                      </a:schemeClr>
                    </a:solidFill>
                  </a:rPr>
                  <a:t> in 1926.</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1075764" y="4365376"/>
            <a:ext cx="6992471" cy="212749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109251" y="6580523"/>
              <a:ext cx="1807180" cy="124103"/>
            </p14:xfrm>
          </p:contentPart>
        </mc:Choice>
        <mc:Fallback xmlns="">
          <p:pic>
            <p:nvPicPr>
              <p:cNvPr id="5" name="墨迹 4"/>
            </p:nvPicPr>
            <p:blipFill>
              <a:blip/>
            </p:blipFill>
            <p:spPr>
              <a:xfrm>
                <a:off x="1109251" y="6580523"/>
                <a:ext cx="1807180" cy="12410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951893" y="6134952"/>
              <a:ext cx="142703" cy="323180"/>
            </p14:xfrm>
          </p:contentPart>
        </mc:Choice>
        <mc:Fallback xmlns="">
          <p:pic>
            <p:nvPicPr>
              <p:cNvPr id="6" name="墨迹 5"/>
            </p:nvPicPr>
            <p:blipFill>
              <a:blip/>
            </p:blipFill>
            <p:spPr>
              <a:xfrm>
                <a:off x="2951893" y="6134952"/>
                <a:ext cx="142703" cy="3231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020589" y="6249982"/>
              <a:ext cx="93195" cy="306748"/>
            </p14:xfrm>
          </p:contentPart>
        </mc:Choice>
        <mc:Fallback xmlns="">
          <p:pic>
            <p:nvPicPr>
              <p:cNvPr id="7" name="墨迹 6"/>
            </p:nvPicPr>
            <p:blipFill>
              <a:blip/>
            </p:blipFill>
            <p:spPr>
              <a:xfrm>
                <a:off x="3020589" y="6249982"/>
                <a:ext cx="93195" cy="30674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2960287" y="6304758"/>
              <a:ext cx="150756" cy="24650"/>
            </p14:xfrm>
          </p:contentPart>
        </mc:Choice>
        <mc:Fallback xmlns="">
          <p:pic>
            <p:nvPicPr>
              <p:cNvPr id="8" name="墨迹 7"/>
            </p:nvPicPr>
            <p:blipFill>
              <a:blip/>
            </p:blipFill>
            <p:spPr>
              <a:xfrm>
                <a:off x="2960287" y="6304758"/>
                <a:ext cx="150756" cy="246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2909236" y="6348579"/>
              <a:ext cx="201806" cy="15064"/>
            </p14:xfrm>
          </p:contentPart>
        </mc:Choice>
        <mc:Fallback xmlns="">
          <p:pic>
            <p:nvPicPr>
              <p:cNvPr id="9" name="墨迹 8"/>
            </p:nvPicPr>
            <p:blipFill>
              <a:blip/>
            </p:blipFill>
            <p:spPr>
              <a:xfrm>
                <a:off x="2909236" y="6348579"/>
                <a:ext cx="201806" cy="1506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3009625" y="6381445"/>
              <a:ext cx="68526" cy="15063"/>
            </p14:xfrm>
          </p:contentPart>
        </mc:Choice>
        <mc:Fallback xmlns="">
          <p:pic>
            <p:nvPicPr>
              <p:cNvPr id="10" name="墨迹 9"/>
            </p:nvPicPr>
            <p:blipFill>
              <a:blip/>
            </p:blipFill>
            <p:spPr>
              <a:xfrm>
                <a:off x="3009625" y="6381445"/>
                <a:ext cx="68526" cy="1506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3230791" y="6184250"/>
              <a:ext cx="80345" cy="52038"/>
            </p14:xfrm>
          </p:contentPart>
        </mc:Choice>
        <mc:Fallback xmlns="">
          <p:pic>
            <p:nvPicPr>
              <p:cNvPr id="11" name="墨迹 10"/>
            </p:nvPicPr>
            <p:blipFill>
              <a:blip/>
            </p:blipFill>
            <p:spPr>
              <a:xfrm>
                <a:off x="3230791" y="6184250"/>
                <a:ext cx="80345" cy="5203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3283726" y="6282848"/>
              <a:ext cx="360" cy="202672"/>
            </p14:xfrm>
          </p:contentPart>
        </mc:Choice>
        <mc:Fallback xmlns="">
          <p:pic>
            <p:nvPicPr>
              <p:cNvPr id="12" name="墨迹 11"/>
            </p:nvPicPr>
            <p:blipFill>
              <a:blip/>
            </p:blipFill>
            <p:spPr>
              <a:xfrm>
                <a:off x="3283726" y="6282848"/>
                <a:ext cx="360" cy="20267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3470115" y="6091130"/>
              <a:ext cx="16446" cy="164330"/>
            </p14:xfrm>
          </p:contentPart>
        </mc:Choice>
        <mc:Fallback xmlns="">
          <p:pic>
            <p:nvPicPr>
              <p:cNvPr id="13" name="墨迹 12"/>
            </p:nvPicPr>
            <p:blipFill>
              <a:blip/>
            </p:blipFill>
            <p:spPr>
              <a:xfrm>
                <a:off x="3470115" y="6091130"/>
                <a:ext cx="16446" cy="16433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3475597" y="6178773"/>
              <a:ext cx="58417" cy="21910"/>
            </p14:xfrm>
          </p:contentPart>
        </mc:Choice>
        <mc:Fallback xmlns="">
          <p:pic>
            <p:nvPicPr>
              <p:cNvPr id="14" name="墨迹 13"/>
            </p:nvPicPr>
            <p:blipFill>
              <a:blip/>
            </p:blipFill>
            <p:spPr>
              <a:xfrm>
                <a:off x="3475597" y="6178773"/>
                <a:ext cx="58417" cy="2191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3420776" y="6228071"/>
              <a:ext cx="19187" cy="112292"/>
            </p14:xfrm>
          </p:contentPart>
        </mc:Choice>
        <mc:Fallback xmlns="">
          <p:pic>
            <p:nvPicPr>
              <p:cNvPr id="15" name="墨迹 14"/>
            </p:nvPicPr>
            <p:blipFill>
              <a:blip/>
            </p:blipFill>
            <p:spPr>
              <a:xfrm>
                <a:off x="3420776" y="6228071"/>
                <a:ext cx="19187" cy="11229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3431740" y="6244505"/>
              <a:ext cx="79490" cy="91750"/>
            </p14:xfrm>
          </p:contentPart>
        </mc:Choice>
        <mc:Fallback xmlns="">
          <p:pic>
            <p:nvPicPr>
              <p:cNvPr id="16" name="墨迹 15"/>
            </p:nvPicPr>
            <p:blipFill>
              <a:blip/>
            </p:blipFill>
            <p:spPr>
              <a:xfrm>
                <a:off x="3431740" y="6244505"/>
                <a:ext cx="79490" cy="91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3393366" y="6381445"/>
              <a:ext cx="200094" cy="43821"/>
            </p14:xfrm>
          </p:contentPart>
        </mc:Choice>
        <mc:Fallback xmlns="">
          <p:pic>
            <p:nvPicPr>
              <p:cNvPr id="17" name="墨迹 16"/>
            </p:nvPicPr>
            <p:blipFill>
              <a:blip/>
            </p:blipFill>
            <p:spPr>
              <a:xfrm>
                <a:off x="3393366" y="6381445"/>
                <a:ext cx="200094" cy="4382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3044573" y="6622461"/>
              <a:ext cx="129513" cy="5478"/>
            </p14:xfrm>
          </p:contentPart>
        </mc:Choice>
        <mc:Fallback xmlns="">
          <p:pic>
            <p:nvPicPr>
              <p:cNvPr id="18" name="墨迹 17"/>
            </p:nvPicPr>
            <p:blipFill>
              <a:blip/>
            </p:blipFill>
            <p:spPr>
              <a:xfrm>
                <a:off x="3044573" y="6622461"/>
                <a:ext cx="129513" cy="547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3051426" y="6606029"/>
              <a:ext cx="171998" cy="257449"/>
            </p14:xfrm>
          </p:contentPart>
        </mc:Choice>
        <mc:Fallback xmlns="">
          <p:pic>
            <p:nvPicPr>
              <p:cNvPr id="19" name="墨迹 18"/>
            </p:nvPicPr>
            <p:blipFill>
              <a:blip/>
            </p:blipFill>
            <p:spPr>
              <a:xfrm>
                <a:off x="3051426" y="6606029"/>
                <a:ext cx="171998" cy="25744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3267280" y="6627939"/>
              <a:ext cx="85828" cy="142418"/>
            </p14:xfrm>
          </p:contentPart>
        </mc:Choice>
        <mc:Fallback xmlns="">
          <p:pic>
            <p:nvPicPr>
              <p:cNvPr id="20" name="墨迹 19"/>
            </p:nvPicPr>
            <p:blipFill>
              <a:blip/>
            </p:blipFill>
            <p:spPr>
              <a:xfrm>
                <a:off x="3267280" y="6627939"/>
                <a:ext cx="85828" cy="14241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3272762" y="6644372"/>
              <a:ext cx="13705" cy="232799"/>
            </p14:xfrm>
          </p:contentPart>
        </mc:Choice>
        <mc:Fallback xmlns="">
          <p:pic>
            <p:nvPicPr>
              <p:cNvPr id="21" name="墨迹 20"/>
            </p:nvPicPr>
            <p:blipFill>
              <a:blip/>
            </p:blipFill>
            <p:spPr>
              <a:xfrm>
                <a:off x="3272762" y="6644372"/>
                <a:ext cx="13705" cy="23279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3459151" y="6638894"/>
              <a:ext cx="89082" cy="43821"/>
            </p14:xfrm>
          </p:contentPart>
        </mc:Choice>
        <mc:Fallback xmlns="">
          <p:pic>
            <p:nvPicPr>
              <p:cNvPr id="22" name="墨迹 21"/>
            </p:nvPicPr>
            <p:blipFill>
              <a:blip/>
            </p:blipFill>
            <p:spPr>
              <a:xfrm>
                <a:off x="3459151" y="6638894"/>
                <a:ext cx="89082" cy="4382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3483820" y="6622461"/>
              <a:ext cx="19187" cy="231430"/>
            </p14:xfrm>
          </p:contentPart>
        </mc:Choice>
        <mc:Fallback xmlns="">
          <p:pic>
            <p:nvPicPr>
              <p:cNvPr id="23" name="墨迹 22"/>
            </p:nvPicPr>
            <p:blipFill>
              <a:blip/>
            </p:blipFill>
            <p:spPr>
              <a:xfrm>
                <a:off x="3483820" y="6622461"/>
                <a:ext cx="19187" cy="23143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3447501" y="6630678"/>
              <a:ext cx="206261" cy="167067"/>
            </p14:xfrm>
          </p:contentPart>
        </mc:Choice>
        <mc:Fallback xmlns="">
          <p:pic>
            <p:nvPicPr>
              <p:cNvPr id="24" name="墨迹 23"/>
            </p:nvPicPr>
            <p:blipFill>
              <a:blip/>
            </p:blipFill>
            <p:spPr>
              <a:xfrm>
                <a:off x="3447501" y="6630678"/>
                <a:ext cx="206261" cy="167067"/>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3590719" y="6616984"/>
              <a:ext cx="87712" cy="247863"/>
            </p14:xfrm>
          </p:contentPart>
        </mc:Choice>
        <mc:Fallback xmlns="">
          <p:pic>
            <p:nvPicPr>
              <p:cNvPr id="25" name="墨迹 24"/>
            </p:nvPicPr>
            <p:blipFill>
              <a:blip/>
            </p:blipFill>
            <p:spPr>
              <a:xfrm>
                <a:off x="3590719" y="6616984"/>
                <a:ext cx="87712" cy="24786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3587978" y="6671760"/>
              <a:ext cx="84971" cy="160221"/>
            </p14:xfrm>
          </p:contentPart>
        </mc:Choice>
        <mc:Fallback xmlns="">
          <p:pic>
            <p:nvPicPr>
              <p:cNvPr id="26" name="墨迹 25"/>
            </p:nvPicPr>
            <p:blipFill>
              <a:blip/>
            </p:blipFill>
            <p:spPr>
              <a:xfrm>
                <a:off x="3587978" y="6671760"/>
                <a:ext cx="84971" cy="16022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3623611" y="6578640"/>
              <a:ext cx="43856" cy="2739"/>
            </p14:xfrm>
          </p:contentPart>
        </mc:Choice>
        <mc:Fallback xmlns="">
          <p:pic>
            <p:nvPicPr>
              <p:cNvPr id="27" name="墨迹 26"/>
            </p:nvPicPr>
            <p:blipFill>
              <a:blip/>
            </p:blipFill>
            <p:spPr>
              <a:xfrm>
                <a:off x="3623611" y="6578640"/>
                <a:ext cx="43856" cy="273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3851115" y="6436222"/>
              <a:ext cx="8223" cy="199249"/>
            </p14:xfrm>
          </p:contentPart>
        </mc:Choice>
        <mc:Fallback xmlns="">
          <p:pic>
            <p:nvPicPr>
              <p:cNvPr id="28" name="墨迹 27"/>
            </p:nvPicPr>
            <p:blipFill>
              <a:blip/>
            </p:blipFill>
            <p:spPr>
              <a:xfrm>
                <a:off x="3851115" y="6436222"/>
                <a:ext cx="8223" cy="19924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3741474" y="6427492"/>
              <a:ext cx="223564" cy="244268"/>
            </p14:xfrm>
          </p:contentPart>
        </mc:Choice>
        <mc:Fallback xmlns="">
          <p:pic>
            <p:nvPicPr>
              <p:cNvPr id="29" name="墨迹 28"/>
            </p:nvPicPr>
            <p:blipFill>
              <a:blip/>
            </p:blipFill>
            <p:spPr>
              <a:xfrm>
                <a:off x="3741474" y="6427492"/>
                <a:ext cx="223564" cy="24426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3826446" y="6655327"/>
              <a:ext cx="5482" cy="109553"/>
            </p14:xfrm>
          </p:contentPart>
        </mc:Choice>
        <mc:Fallback xmlns="">
          <p:pic>
            <p:nvPicPr>
              <p:cNvPr id="30" name="墨迹 29"/>
            </p:nvPicPr>
            <p:blipFill>
              <a:blip/>
            </p:blipFill>
            <p:spPr>
              <a:xfrm>
                <a:off x="3826446" y="6655327"/>
                <a:ext cx="5482" cy="10955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3842891" y="6659093"/>
              <a:ext cx="115123" cy="205924"/>
            </p14:xfrm>
          </p:contentPart>
        </mc:Choice>
        <mc:Fallback xmlns="">
          <p:pic>
            <p:nvPicPr>
              <p:cNvPr id="31" name="墨迹 30"/>
            </p:nvPicPr>
            <p:blipFill>
              <a:blip/>
            </p:blipFill>
            <p:spPr>
              <a:xfrm>
                <a:off x="3842891" y="6659093"/>
                <a:ext cx="115123" cy="20592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3881266" y="6710103"/>
              <a:ext cx="128827" cy="73949"/>
            </p14:xfrm>
          </p:contentPart>
        </mc:Choice>
        <mc:Fallback xmlns="">
          <p:pic>
            <p:nvPicPr>
              <p:cNvPr id="32" name="墨迹 31"/>
            </p:nvPicPr>
            <p:blipFill>
              <a:blip/>
            </p:blipFill>
            <p:spPr>
              <a:xfrm>
                <a:off x="3881266" y="6710103"/>
                <a:ext cx="128827" cy="73949"/>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4026539" y="6534819"/>
              <a:ext cx="63043" cy="246151"/>
            </p14:xfrm>
          </p:contentPart>
        </mc:Choice>
        <mc:Fallback xmlns="">
          <p:pic>
            <p:nvPicPr>
              <p:cNvPr id="33" name="墨迹 32"/>
            </p:nvPicPr>
            <p:blipFill>
              <a:blip/>
            </p:blipFill>
            <p:spPr>
              <a:xfrm>
                <a:off x="4026539" y="6534819"/>
                <a:ext cx="63043" cy="246151"/>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4018316" y="6627939"/>
              <a:ext cx="13705" cy="115030"/>
            </p14:xfrm>
          </p:contentPart>
        </mc:Choice>
        <mc:Fallback xmlns="">
          <p:pic>
            <p:nvPicPr>
              <p:cNvPr id="34" name="墨迹 33"/>
            </p:nvPicPr>
            <p:blipFill>
              <a:blip/>
            </p:blipFill>
            <p:spPr>
              <a:xfrm>
                <a:off x="4018316" y="6627939"/>
                <a:ext cx="13705" cy="11503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4122474" y="6649849"/>
              <a:ext cx="54821" cy="52894"/>
            </p14:xfrm>
          </p:contentPart>
        </mc:Choice>
        <mc:Fallback xmlns="">
          <p:pic>
            <p:nvPicPr>
              <p:cNvPr id="35" name="墨迹 34"/>
            </p:nvPicPr>
            <p:blipFill>
              <a:blip/>
            </p:blipFill>
            <p:spPr>
              <a:xfrm>
                <a:off x="4122474" y="6649849"/>
                <a:ext cx="54821" cy="5289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4297899" y="6578640"/>
              <a:ext cx="129684" cy="118625"/>
            </p14:xfrm>
          </p:contentPart>
        </mc:Choice>
        <mc:Fallback xmlns="">
          <p:pic>
            <p:nvPicPr>
              <p:cNvPr id="36" name="墨迹 35"/>
            </p:nvPicPr>
            <p:blipFill>
              <a:blip/>
            </p:blipFill>
            <p:spPr>
              <a:xfrm>
                <a:off x="4297899" y="6578640"/>
                <a:ext cx="129684" cy="11862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4314345" y="6556730"/>
              <a:ext cx="43856" cy="217736"/>
            </p14:xfrm>
          </p:contentPart>
        </mc:Choice>
        <mc:Fallback xmlns="">
          <p:pic>
            <p:nvPicPr>
              <p:cNvPr id="37" name="墨迹 36"/>
            </p:nvPicPr>
            <p:blipFill>
              <a:blip/>
            </p:blipFill>
            <p:spPr>
              <a:xfrm>
                <a:off x="4314345" y="6556730"/>
                <a:ext cx="43856" cy="217736"/>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4270489" y="6699148"/>
              <a:ext cx="148014" cy="131463"/>
            </p14:xfrm>
          </p:contentPart>
        </mc:Choice>
        <mc:Fallback xmlns="">
          <p:pic>
            <p:nvPicPr>
              <p:cNvPr id="38" name="墨迹 37"/>
            </p:nvPicPr>
            <p:blipFill>
              <a:blip/>
            </p:blipFill>
            <p:spPr>
              <a:xfrm>
                <a:off x="4270489" y="6699148"/>
                <a:ext cx="148014" cy="13146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4517179" y="6666282"/>
              <a:ext cx="98676" cy="118626"/>
            </p14:xfrm>
          </p:contentPart>
        </mc:Choice>
        <mc:Fallback xmlns="">
          <p:pic>
            <p:nvPicPr>
              <p:cNvPr id="39" name="墨迹 38"/>
            </p:nvPicPr>
            <p:blipFill>
              <a:blip/>
            </p:blipFill>
            <p:spPr>
              <a:xfrm>
                <a:off x="4517179" y="6666282"/>
                <a:ext cx="98676" cy="11862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4528143" y="6616984"/>
              <a:ext cx="65784" cy="151490"/>
            </p14:xfrm>
          </p:contentPart>
        </mc:Choice>
        <mc:Fallback xmlns="">
          <p:pic>
            <p:nvPicPr>
              <p:cNvPr id="40" name="墨迹 39"/>
            </p:nvPicPr>
            <p:blipFill>
              <a:blip/>
            </p:blipFill>
            <p:spPr>
              <a:xfrm>
                <a:off x="4528143" y="6616984"/>
                <a:ext cx="65784" cy="15149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2" name="墨迹 41"/>
              <p14:cNvContentPartPr/>
              <p14:nvPr/>
            </p14:nvContentPartPr>
            <p14:xfrm>
              <a:off x="4435634" y="6571451"/>
              <a:ext cx="295344" cy="237250"/>
            </p14:xfrm>
          </p:contentPart>
        </mc:Choice>
        <mc:Fallback xmlns="">
          <p:pic>
            <p:nvPicPr>
              <p:cNvPr id="42" name="墨迹 41"/>
            </p:nvPicPr>
            <p:blipFill>
              <a:blip/>
            </p:blipFill>
            <p:spPr>
              <a:xfrm>
                <a:off x="4435634" y="6571451"/>
                <a:ext cx="295344" cy="2372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err="1"/>
              <a:t>Borůvka’s</a:t>
            </a:r>
            <a:r>
              <a:rPr lang="en-US" dirty="0"/>
              <a:t>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Borůvka</a:t>
                </a:r>
                <a:r>
                  <a:rPr lang="en-US" sz="2400" b="1" dirty="0" err="1"/>
                  <a:t>’s</a:t>
                </a:r>
                <a:r>
                  <a:rPr lang="en-US" sz="2400" b="1" dirty="0"/>
                  <a:t>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MWOE for </a:t>
                </a:r>
                <a:r>
                  <a:rPr lang="en-US" sz="2000" i="1" dirty="0">
                    <a:solidFill>
                      <a:srgbClr val="C00000"/>
                    </a:solidFill>
                  </a:rPr>
                  <a:t>every</a:t>
                </a:r>
                <a:r>
                  <a:rPr lang="en-US" sz="2000" dirty="0">
                    <a:solidFill>
                      <a:srgbClr val="C00000"/>
                    </a:solidFill>
                  </a:rPr>
                  <a:t> remaining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oMath>
                </a14:m>
                <a:r>
                  <a:rPr lang="en-US" sz="2000" dirty="0">
                    <a:solidFill>
                      <a:srgbClr val="C00000"/>
                    </a:solidFill>
                  </a:rPr>
                  <a:t>, add </a:t>
                </a:r>
                <a:r>
                  <a:rPr lang="en-US" sz="2000" i="1" dirty="0">
                    <a:solidFill>
                      <a:srgbClr val="C00000"/>
                    </a:solidFill>
                  </a:rPr>
                  <a:t>all</a:t>
                </a:r>
                <a:r>
                  <a:rPr lang="en-US" sz="2000" dirty="0">
                    <a:solidFill>
                      <a:srgbClr val="C00000"/>
                    </a:solidFill>
                  </a:rPr>
                  <a:t> of them to </a:t>
                </a:r>
                <a14:m>
                  <m:oMath xmlns:m="http://schemas.openxmlformats.org/officeDocument/2006/math">
                    <m:r>
                      <a:rPr lang="en-US" sz="2000" i="1" dirty="0" smtClean="0">
                        <a:solidFill>
                          <a:srgbClr val="C00000"/>
                        </a:solidFill>
                        <a:latin typeface="Cambria Math" panose="02040503050406030204" pitchFamily="18" charset="0"/>
                      </a:rPr>
                      <m:t>𝐴</m:t>
                    </m:r>
                  </m:oMath>
                </a14:m>
                <a:r>
                  <a:rPr lang="en-US" sz="2000" dirty="0">
                    <a:solidFill>
                      <a:srgbClr val="C00000"/>
                    </a:solidFill>
                  </a:rPr>
                  <a:t>.</a:t>
                </a:r>
              </a:p>
              <a:p>
                <a:pPr lvl="1">
                  <a:spcBef>
                    <a:spcPts val="0"/>
                  </a:spcBef>
                </a:pPr>
                <a:r>
                  <a:rPr lang="en-US" sz="2000" dirty="0">
                    <a:solidFill>
                      <a:schemeClr val="tx1"/>
                    </a:solidFill>
                  </a:rPr>
                  <a:t>Repeat above step until we have a spanning tree.</a:t>
                </a:r>
              </a:p>
              <a:p>
                <a:pPr>
                  <a:spcBef>
                    <a:spcPts val="600"/>
                  </a:spcBef>
                </a:pPr>
                <a:r>
                  <a:rPr lang="en-US" sz="2400" dirty="0">
                    <a:solidFill>
                      <a:srgbClr val="C00000"/>
                    </a:solidFill>
                  </a:rPr>
                  <a:t>Is it okay to add multiple edges simultaneously?</a:t>
                </a:r>
              </a:p>
              <a:p>
                <a:pPr>
                  <a:spcBef>
                    <a:spcPts val="600"/>
                  </a:spcBef>
                </a:pPr>
                <a:r>
                  <a:rPr lang="en-US" sz="2400" b="1" dirty="0">
                    <a:solidFill>
                      <a:schemeClr val="accent6">
                        <a:lumMod val="50000"/>
                      </a:schemeClr>
                    </a:solidFill>
                  </a:rPr>
                  <a:t>Yes!</a:t>
                </a:r>
                <a:r>
                  <a:rPr lang="en-US" sz="2400" dirty="0">
                    <a:solidFill>
                      <a:schemeClr val="accent6">
                        <a:lumMod val="50000"/>
                      </a:schemeClr>
                    </a:solidFill>
                  </a:rPr>
                  <a:t> </a:t>
                </a:r>
                <a:r>
                  <a:rPr lang="en-US" sz="1900" dirty="0">
                    <a:solidFill>
                      <a:schemeClr val="accent6">
                        <a:lumMod val="50000"/>
                      </a:schemeClr>
                    </a:solidFill>
                  </a:rPr>
                  <a:t>Assuming all edge weights are distinct, if CC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𝐶</m:t>
                        </m:r>
                      </m:e>
                      <m:sub>
                        <m:r>
                          <a:rPr lang="en-US" sz="1900" b="0" i="1" smtClean="0">
                            <a:solidFill>
                              <a:schemeClr val="accent6">
                                <a:lumMod val="50000"/>
                              </a:schemeClr>
                            </a:solidFill>
                            <a:latin typeface="Cambria Math" panose="02040503050406030204" pitchFamily="18" charset="0"/>
                          </a:rPr>
                          <m:t>1</m:t>
                        </m:r>
                      </m:sub>
                    </m:sSub>
                  </m:oMath>
                </a14:m>
                <a:r>
                  <a:rPr lang="en-US" sz="1900" dirty="0">
                    <a:solidFill>
                      <a:schemeClr val="accent6">
                        <a:lumMod val="50000"/>
                      </a:schemeClr>
                    </a:solidFill>
                  </a:rPr>
                  <a:t> propose MWOE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𝑒</m:t>
                        </m:r>
                      </m:e>
                      <m:sub>
                        <m:r>
                          <a:rPr lang="en-US" sz="1900" b="0" i="1" smtClean="0">
                            <a:solidFill>
                              <a:schemeClr val="accent6">
                                <a:lumMod val="50000"/>
                              </a:schemeClr>
                            </a:solidFill>
                            <a:latin typeface="Cambria Math" panose="02040503050406030204" pitchFamily="18" charset="0"/>
                          </a:rPr>
                          <m:t>1</m:t>
                        </m:r>
                      </m:sub>
                    </m:sSub>
                  </m:oMath>
                </a14:m>
                <a:r>
                  <a:rPr lang="en-US" sz="1900" dirty="0">
                    <a:solidFill>
                      <a:schemeClr val="accent6">
                        <a:lumMod val="50000"/>
                      </a:schemeClr>
                    </a:solidFill>
                  </a:rPr>
                  <a:t> to connect to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𝐶</m:t>
                        </m:r>
                      </m:e>
                      <m:sub>
                        <m:r>
                          <a:rPr lang="en-US" sz="1900" b="0" i="1" smtClean="0">
                            <a:solidFill>
                              <a:schemeClr val="accent6">
                                <a:lumMod val="50000"/>
                              </a:schemeClr>
                            </a:solidFill>
                            <a:latin typeface="Cambria Math" panose="02040503050406030204" pitchFamily="18" charset="0"/>
                          </a:rPr>
                          <m:t>2</m:t>
                        </m:r>
                      </m:sub>
                    </m:sSub>
                  </m:oMath>
                </a14:m>
                <a:r>
                  <a:rPr lang="en-US" sz="1900" dirty="0">
                    <a:solidFill>
                      <a:schemeClr val="accent6">
                        <a:lumMod val="50000"/>
                      </a:schemeClr>
                    </a:solidFill>
                  </a:rPr>
                  <a:t>, and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𝐶</m:t>
                        </m:r>
                      </m:e>
                      <m:sub>
                        <m:r>
                          <a:rPr lang="en-US" sz="1900" b="0" i="1" smtClean="0">
                            <a:solidFill>
                              <a:schemeClr val="accent6">
                                <a:lumMod val="50000"/>
                              </a:schemeClr>
                            </a:solidFill>
                            <a:latin typeface="Cambria Math" panose="02040503050406030204" pitchFamily="18" charset="0"/>
                          </a:rPr>
                          <m:t>2</m:t>
                        </m:r>
                      </m:sub>
                    </m:sSub>
                  </m:oMath>
                </a14:m>
                <a:r>
                  <a:rPr lang="en-US" sz="1900" dirty="0">
                    <a:solidFill>
                      <a:schemeClr val="accent6">
                        <a:lumMod val="50000"/>
                      </a:schemeClr>
                    </a:solidFill>
                  </a:rPr>
                  <a:t> propose MWOE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𝑒</m:t>
                        </m:r>
                      </m:e>
                      <m:sub>
                        <m:r>
                          <a:rPr lang="en-US" sz="1900" b="0" i="1" smtClean="0">
                            <a:solidFill>
                              <a:schemeClr val="accent6">
                                <a:lumMod val="50000"/>
                              </a:schemeClr>
                            </a:solidFill>
                            <a:latin typeface="Cambria Math" panose="02040503050406030204" pitchFamily="18" charset="0"/>
                          </a:rPr>
                          <m:t>2</m:t>
                        </m:r>
                      </m:sub>
                    </m:sSub>
                  </m:oMath>
                </a14:m>
                <a:r>
                  <a:rPr lang="en-US" sz="1900" dirty="0">
                    <a:solidFill>
                      <a:schemeClr val="accent6">
                        <a:lumMod val="50000"/>
                      </a:schemeClr>
                    </a:solidFill>
                  </a:rPr>
                  <a:t> to connect to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𝐶</m:t>
                        </m:r>
                      </m:e>
                      <m:sub>
                        <m:r>
                          <a:rPr lang="en-US" sz="1900" b="0" i="1" smtClean="0">
                            <a:solidFill>
                              <a:schemeClr val="accent6">
                                <a:lumMod val="50000"/>
                              </a:schemeClr>
                            </a:solidFill>
                            <a:latin typeface="Cambria Math" panose="02040503050406030204" pitchFamily="18" charset="0"/>
                          </a:rPr>
                          <m:t>1</m:t>
                        </m:r>
                      </m:sub>
                    </m:sSub>
                  </m:oMath>
                </a14:m>
                <a:r>
                  <a:rPr lang="en-US" sz="1900" dirty="0">
                    <a:solidFill>
                      <a:schemeClr val="accent6">
                        <a:lumMod val="50000"/>
                      </a:schemeClr>
                    </a:solidFill>
                  </a:rPr>
                  <a:t>, then </a:t>
                </a:r>
                <a14:m>
                  <m:oMath xmlns:m="http://schemas.openxmlformats.org/officeDocument/2006/math">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𝑒</m:t>
                        </m:r>
                      </m:e>
                      <m:sub>
                        <m:r>
                          <a:rPr lang="en-US" sz="1900" b="0" i="1" smtClean="0">
                            <a:solidFill>
                              <a:schemeClr val="accent6">
                                <a:lumMod val="50000"/>
                              </a:schemeClr>
                            </a:solidFill>
                            <a:latin typeface="Cambria Math" panose="02040503050406030204" pitchFamily="18" charset="0"/>
                          </a:rPr>
                          <m:t>1</m:t>
                        </m:r>
                      </m:sub>
                    </m:sSub>
                    <m:r>
                      <a:rPr lang="en-US" sz="1900" b="0" i="1" smtClean="0">
                        <a:solidFill>
                          <a:schemeClr val="accent6">
                            <a:lumMod val="50000"/>
                          </a:schemeClr>
                        </a:solidFill>
                        <a:latin typeface="Cambria Math" panose="02040503050406030204" pitchFamily="18" charset="0"/>
                      </a:rPr>
                      <m:t>=</m:t>
                    </m:r>
                    <m:sSub>
                      <m:sSubPr>
                        <m:ctrlPr>
                          <a:rPr lang="en-US" sz="1900" b="0" i="1" smtClean="0">
                            <a:solidFill>
                              <a:schemeClr val="accent6">
                                <a:lumMod val="50000"/>
                              </a:schemeClr>
                            </a:solidFill>
                            <a:latin typeface="Cambria Math" panose="02040503050406030204" pitchFamily="18" charset="0"/>
                          </a:rPr>
                        </m:ctrlPr>
                      </m:sSubPr>
                      <m:e>
                        <m:r>
                          <a:rPr lang="en-US" sz="1900" b="0" i="1" smtClean="0">
                            <a:solidFill>
                              <a:schemeClr val="accent6">
                                <a:lumMod val="50000"/>
                              </a:schemeClr>
                            </a:solidFill>
                            <a:latin typeface="Cambria Math" panose="02040503050406030204" pitchFamily="18" charset="0"/>
                          </a:rPr>
                          <m:t>𝑒</m:t>
                        </m:r>
                      </m:e>
                      <m:sub>
                        <m:r>
                          <a:rPr lang="en-US" sz="1900" b="0" i="1" smtClean="0">
                            <a:solidFill>
                              <a:schemeClr val="accent6">
                                <a:lumMod val="50000"/>
                              </a:schemeClr>
                            </a:solidFill>
                            <a:latin typeface="Cambria Math" panose="02040503050406030204" pitchFamily="18" charset="0"/>
                          </a:rPr>
                          <m:t>2</m:t>
                        </m:r>
                      </m:sub>
                    </m:sSub>
                  </m:oMath>
                </a14:m>
                <a:r>
                  <a:rPr lang="en-US" sz="1900" dirty="0">
                    <a:solidFill>
                      <a:schemeClr val="accent6">
                        <a:lumMod val="50000"/>
                      </a:schemeClr>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1075764" y="4365376"/>
            <a:ext cx="6992471" cy="212749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Minimum Spanning Trees (MST)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F75B4919-BC84-44A5-9EA4-504B705D8E36}"/>
                  </a:ext>
                </a:extLst>
              </p:cNvPr>
              <p:cNvSpPr>
                <a:spLocks noGrp="1"/>
              </p:cNvSpPr>
              <p:nvPr>
                <p:ph idx="1"/>
              </p:nvPr>
            </p:nvSpPr>
            <p:spPr>
              <a:xfrm>
                <a:off x="628650" y="1690689"/>
                <a:ext cx="7886700" cy="2572816"/>
              </a:xfrm>
            </p:spPr>
            <p:txBody>
              <a:bodyPr>
                <a:normAutofit/>
              </a:bodyPr>
              <a:lstStyle/>
              <a:p>
                <a:pPr>
                  <a:spcBef>
                    <a:spcPts val="600"/>
                  </a:spcBef>
                </a:pPr>
                <a:r>
                  <a:rPr lang="en-US" sz="2400" dirty="0"/>
                  <a:t>Consider a connected, undirected, </a:t>
                </a:r>
                <a:r>
                  <a:rPr lang="en-US" sz="2400" i="1" u="sng" dirty="0"/>
                  <a:t>weighted</a:t>
                </a:r>
                <a:r>
                  <a:rPr lang="en-US" sz="2400" dirty="0"/>
                  <a:t> graph </a:t>
                </a:r>
                <a14:m>
                  <m:oMath xmlns:m="http://schemas.openxmlformats.org/officeDocument/2006/math">
                    <m:r>
                      <a:rPr lang="en-US" sz="2400" b="0" i="1" smtClean="0">
                        <a:latin typeface="Cambria Math" panose="02040503050406030204" pitchFamily="18" charset="0"/>
                      </a:rPr>
                      <m:t>𝐺</m:t>
                    </m:r>
                  </m:oMath>
                </a14:m>
                <a:r>
                  <a:rPr lang="en-US" sz="2400" dirty="0"/>
                  <a:t>.</a:t>
                </a:r>
              </a:p>
              <a:p>
                <a:pPr>
                  <a:spcBef>
                    <a:spcPts val="600"/>
                  </a:spcBef>
                </a:pPr>
                <a:r>
                  <a:rPr lang="en-US" sz="2000" dirty="0"/>
                  <a:t>That is, we have a graph </a:t>
                </a:r>
                <a14:m>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e>
                    </m:d>
                  </m:oMath>
                </a14:m>
                <a:r>
                  <a:rPr lang="en-US" sz="2000" dirty="0"/>
                  <a:t> together with a </a:t>
                </a:r>
                <a:r>
                  <a:rPr lang="en-US" sz="2000" dirty="0">
                    <a:solidFill>
                      <a:schemeClr val="accent1">
                        <a:lumMod val="75000"/>
                      </a:schemeClr>
                    </a:solidFill>
                  </a:rPr>
                  <a:t>weight function</a:t>
                </a:r>
                <a:r>
                  <a:rPr lang="en-US" sz="2000" dirty="0"/>
                  <a:t> </a:t>
                </a:r>
                <a:br>
                  <a:rPr lang="en-US" sz="2000" dirty="0"/>
                </a:br>
                <a14:m>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ℝ</m:t>
                    </m:r>
                  </m:oMath>
                </a14:m>
                <a:r>
                  <a:rPr lang="en-US" sz="2000" dirty="0"/>
                  <a:t> that assigns a real weight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 to each edge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m:t>
                    </m:r>
                    <m:r>
                      <a:rPr lang="en-US" sz="2000" b="0" i="1" smtClean="0">
                        <a:latin typeface="Cambria Math" panose="02040503050406030204" pitchFamily="18" charset="0"/>
                      </a:rPr>
                      <m:t>𝐸</m:t>
                    </m:r>
                  </m:oMath>
                </a14:m>
                <a:r>
                  <a:rPr lang="en-US" sz="2000" dirty="0"/>
                  <a:t>.</a:t>
                </a:r>
              </a:p>
              <a:p>
                <a:pPr>
                  <a:spcBef>
                    <a:spcPts val="600"/>
                  </a:spcBef>
                </a:pPr>
                <a:r>
                  <a:rPr lang="en-US" sz="2400" dirty="0"/>
                  <a:t>A </a:t>
                </a:r>
                <a:r>
                  <a:rPr lang="en-US" sz="2400" b="1" dirty="0">
                    <a:solidFill>
                      <a:schemeClr val="accent1">
                        <a:lumMod val="75000"/>
                      </a:schemeClr>
                    </a:solidFill>
                  </a:rPr>
                  <a:t>spanning tree</a:t>
                </a:r>
                <a:r>
                  <a:rPr lang="en-US" sz="2400" dirty="0"/>
                  <a:t> is a </a:t>
                </a:r>
                <a:r>
                  <a:rPr lang="en-US" sz="2400" dirty="0">
                    <a:solidFill>
                      <a:schemeClr val="accent2">
                        <a:lumMod val="75000"/>
                      </a:schemeClr>
                    </a:solidFill>
                  </a:rPr>
                  <a:t>tree</a:t>
                </a:r>
                <a:r>
                  <a:rPr lang="en-US" sz="2400" dirty="0"/>
                  <a:t> containing </a:t>
                </a:r>
                <a:r>
                  <a:rPr lang="en-US" sz="2400" dirty="0">
                    <a:solidFill>
                      <a:schemeClr val="accent2">
                        <a:lumMod val="75000"/>
                      </a:schemeClr>
                    </a:solidFill>
                  </a:rPr>
                  <a:t>all</a:t>
                </a:r>
                <a:r>
                  <a:rPr lang="en-US" sz="2400" dirty="0"/>
                  <a:t> nodes in </a:t>
                </a:r>
                <a14:m>
                  <m:oMath xmlns:m="http://schemas.openxmlformats.org/officeDocument/2006/math">
                    <m:r>
                      <a:rPr lang="en-US" sz="2400" b="0" i="1" smtClean="0">
                        <a:latin typeface="Cambria Math" panose="02040503050406030204" pitchFamily="18" charset="0"/>
                      </a:rPr>
                      <m:t>𝑉</m:t>
                    </m:r>
                  </m:oMath>
                </a14:m>
                <a:r>
                  <a:rPr lang="en-US" sz="2400" dirty="0"/>
                  <a:t> and a subset </a:t>
                </a:r>
                <a14:m>
                  <m:oMath xmlns:m="http://schemas.openxmlformats.org/officeDocument/2006/math">
                    <m:r>
                      <a:rPr lang="en-US" sz="2400" b="0" i="1" smtClean="0">
                        <a:latin typeface="Cambria Math" panose="02040503050406030204" pitchFamily="18" charset="0"/>
                      </a:rPr>
                      <m:t>𝑇</m:t>
                    </m:r>
                  </m:oMath>
                </a14:m>
                <a:r>
                  <a:rPr lang="en-US" sz="2400" dirty="0"/>
                  <a:t> of all the edges </a:t>
                </a:r>
                <a14:m>
                  <m:oMath xmlns:m="http://schemas.openxmlformats.org/officeDocument/2006/math">
                    <m:r>
                      <a:rPr lang="en-US" sz="2400" b="0" i="1" smtClean="0">
                        <a:latin typeface="Cambria Math" panose="02040503050406030204" pitchFamily="18" charset="0"/>
                      </a:rPr>
                      <m:t>𝐸</m:t>
                    </m:r>
                  </m:oMath>
                </a14:m>
                <a:r>
                  <a:rPr lang="en-US" sz="2400" dirty="0"/>
                  <a:t>.</a:t>
                </a:r>
              </a:p>
              <a:p>
                <a:pPr>
                  <a:spcBef>
                    <a:spcPts val="600"/>
                  </a:spcBef>
                </a:pPr>
                <a:r>
                  <a:rPr lang="en-US" sz="2400" dirty="0"/>
                  <a:t>A </a:t>
                </a:r>
                <a:r>
                  <a:rPr lang="en-US" sz="2400" b="1" dirty="0">
                    <a:solidFill>
                      <a:schemeClr val="accent1">
                        <a:lumMod val="75000"/>
                      </a:schemeClr>
                    </a:solidFill>
                  </a:rPr>
                  <a:t>minimum spanning tree</a:t>
                </a:r>
                <a:r>
                  <a:rPr lang="en-US" sz="2400" b="1" dirty="0"/>
                  <a:t> (</a:t>
                </a:r>
                <a:r>
                  <a:rPr lang="en-US" sz="2400" b="1" dirty="0">
                    <a:solidFill>
                      <a:schemeClr val="accent1">
                        <a:lumMod val="75000"/>
                      </a:schemeClr>
                    </a:solidFill>
                  </a:rPr>
                  <a:t>MST</a:t>
                </a:r>
                <a:r>
                  <a:rPr lang="en-US" sz="2400" b="1" dirty="0"/>
                  <a:t>)</a:t>
                </a:r>
                <a:r>
                  <a:rPr lang="en-US" sz="2400" dirty="0"/>
                  <a:t> is a spanning tree whose total weight </a:t>
                </a:r>
                <a14:m>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e>
                    </m:d>
                    <m:r>
                      <a:rPr lang="en-US" sz="2400" b="0" i="1" smtClean="0">
                        <a:latin typeface="Cambria Math" panose="02040503050406030204" pitchFamily="18" charset="0"/>
                      </a:rPr>
                      <m:t>=</m:t>
                    </m:r>
                    <m:nary>
                      <m:naryPr>
                        <m:chr m:val="∑"/>
                        <m:limLoc m:val="subSup"/>
                        <m:supHide m:val="on"/>
                        <m:ctrlPr>
                          <a:rPr lang="en-US" sz="2400" b="0" i="1" smtClean="0">
                            <a:latin typeface="Cambria Math" panose="02040503050406030204" pitchFamily="18" charset="0"/>
                          </a:rPr>
                        </m:ctrlPr>
                      </m:naryPr>
                      <m: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r>
                          <a:rPr lang="en-US" sz="2400" b="0" i="1" smtClean="0">
                            <a:latin typeface="Cambria Math" panose="02040503050406030204" pitchFamily="18" charset="0"/>
                          </a:rPr>
                          <m:t>𝑇</m:t>
                        </m:r>
                      </m:sub>
                      <m:sup/>
                      <m:e>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e>
                    </m:nary>
                  </m:oMath>
                </a14:m>
                <a:r>
                  <a:rPr lang="en-US" sz="2400" dirty="0"/>
                  <a:t> is minimized.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2572816"/>
              </a:xfrm>
              <a:blipFill rotWithShape="1">
                <a:blip r:embed="rId1"/>
                <a:stretch>
                  <a:fillRect l="-1005" t="-3318" b="-33412"/>
                </a:stretch>
              </a:blipFill>
            </p:spPr>
            <p:txBody>
              <a:bodyPr/>
              <a:lstStyle/>
              <a:p>
                <a:r>
                  <a:rPr lang="en-US">
                    <a:noFill/>
                  </a:rPr>
                  <a:t> </a:t>
                </a:r>
                <a:endParaRPr lang="en-US">
                  <a:noFill/>
                </a:endParaRPr>
              </a:p>
            </p:txBody>
          </p:sp>
        </mc:Fallback>
      </mc:AlternateContent>
      <p:grpSp>
        <p:nvGrpSpPr>
          <p:cNvPr id="83" name="组合 82"/>
          <p:cNvGrpSpPr/>
          <p:nvPr/>
        </p:nvGrpSpPr>
        <p:grpSpPr>
          <a:xfrm>
            <a:off x="3285543" y="4261361"/>
            <a:ext cx="2327014" cy="2336265"/>
            <a:chOff x="822056" y="4342735"/>
            <a:chExt cx="2327014" cy="2336265"/>
          </a:xfrm>
        </p:grpSpPr>
        <p:sp>
          <p:nvSpPr>
            <p:cNvPr id="84" name="椭圆 83"/>
            <p:cNvSpPr/>
            <p:nvPr/>
          </p:nvSpPr>
          <p:spPr>
            <a:xfrm>
              <a:off x="972153"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85" name="椭圆 84"/>
            <p:cNvSpPr/>
            <p:nvPr/>
          </p:nvSpPr>
          <p:spPr>
            <a:xfrm>
              <a:off x="972153" y="5765509"/>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86" name="椭圆 85"/>
            <p:cNvSpPr/>
            <p:nvPr/>
          </p:nvSpPr>
          <p:spPr>
            <a:xfrm>
              <a:off x="2638455"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87" name="椭圆 86"/>
            <p:cNvSpPr/>
            <p:nvPr/>
          </p:nvSpPr>
          <p:spPr>
            <a:xfrm>
              <a:off x="2638454" y="576551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88" name="直接箭头连接符 87"/>
            <p:cNvCxnSpPr>
              <a:stCxn id="84" idx="6"/>
              <a:endCxn id="86" idx="2"/>
            </p:cNvCxnSpPr>
            <p:nvPr/>
          </p:nvCxnSpPr>
          <p:spPr>
            <a:xfrm>
              <a:off x="1335835" y="5070098"/>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6" idx="4"/>
              <a:endCxn id="87" idx="0"/>
            </p:cNvCxnSpPr>
            <p:nvPr/>
          </p:nvCxnSpPr>
          <p:spPr>
            <a:xfrm flipH="1">
              <a:off x="2820295" y="5251939"/>
              <a:ext cx="1" cy="51357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84" idx="4"/>
              <a:endCxn id="85" idx="0"/>
            </p:cNvCxnSpPr>
            <p:nvPr/>
          </p:nvCxnSpPr>
          <p:spPr>
            <a:xfrm>
              <a:off x="1153994" y="5251939"/>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1805304" y="53268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92" name="椭圆 91"/>
            <p:cNvSpPr/>
            <p:nvPr/>
          </p:nvSpPr>
          <p:spPr>
            <a:xfrm>
              <a:off x="1805303" y="4342735"/>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93" name="直接箭头连接符 92"/>
            <p:cNvCxnSpPr>
              <a:stCxn id="91" idx="4"/>
              <a:endCxn id="95" idx="0"/>
            </p:cNvCxnSpPr>
            <p:nvPr/>
          </p:nvCxnSpPr>
          <p:spPr>
            <a:xfrm flipH="1">
              <a:off x="1987144" y="5690565"/>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4" idx="0"/>
              <a:endCxn id="92" idx="2"/>
            </p:cNvCxnSpPr>
            <p:nvPr/>
          </p:nvCxnSpPr>
          <p:spPr>
            <a:xfrm flipV="1">
              <a:off x="1153994" y="4524576"/>
              <a:ext cx="651309" cy="36368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1805303" y="631531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96" name="直接箭头连接符 95"/>
            <p:cNvCxnSpPr>
              <a:stCxn id="86" idx="0"/>
              <a:endCxn id="92" idx="6"/>
            </p:cNvCxnSpPr>
            <p:nvPr/>
          </p:nvCxnSpPr>
          <p:spPr>
            <a:xfrm flipH="1" flipV="1">
              <a:off x="2168985" y="4524576"/>
              <a:ext cx="651311"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84" idx="5"/>
              <a:endCxn id="91" idx="2"/>
            </p:cNvCxnSpPr>
            <p:nvPr/>
          </p:nvCxnSpPr>
          <p:spPr>
            <a:xfrm>
              <a:off x="1282575"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1" idx="6"/>
              <a:endCxn id="86" idx="3"/>
            </p:cNvCxnSpPr>
            <p:nvPr/>
          </p:nvCxnSpPr>
          <p:spPr>
            <a:xfrm flipV="1">
              <a:off x="2168986"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85" idx="7"/>
              <a:endCxn id="91" idx="3"/>
            </p:cNvCxnSpPr>
            <p:nvPr/>
          </p:nvCxnSpPr>
          <p:spPr>
            <a:xfrm flipV="1">
              <a:off x="1282575" y="5637305"/>
              <a:ext cx="575989" cy="181464"/>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1" idx="5"/>
              <a:endCxn id="87" idx="1"/>
            </p:cNvCxnSpPr>
            <p:nvPr/>
          </p:nvCxnSpPr>
          <p:spPr>
            <a:xfrm>
              <a:off x="2115726" y="5637305"/>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85" idx="4"/>
              <a:endCxn id="95" idx="2"/>
            </p:cNvCxnSpPr>
            <p:nvPr/>
          </p:nvCxnSpPr>
          <p:spPr>
            <a:xfrm>
              <a:off x="1153994" y="6129191"/>
              <a:ext cx="651309" cy="367968"/>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5" idx="6"/>
              <a:endCxn id="87" idx="4"/>
            </p:cNvCxnSpPr>
            <p:nvPr/>
          </p:nvCxnSpPr>
          <p:spPr>
            <a:xfrm flipV="1">
              <a:off x="2168985" y="6129192"/>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1297190" y="4433558"/>
              <a:ext cx="288862" cy="338554"/>
            </a:xfrm>
            <a:prstGeom prst="rect">
              <a:avLst/>
            </a:prstGeom>
            <a:noFill/>
          </p:spPr>
          <p:txBody>
            <a:bodyPr wrap="none" rtlCol="0">
              <a:spAutoFit/>
            </a:bodyPr>
            <a:lstStyle/>
            <a:p>
              <a:pPr algn="ctr"/>
              <a:r>
                <a:rPr lang="en-US" sz="1600" dirty="0"/>
                <a:t>8</a:t>
              </a:r>
              <a:endParaRPr lang="en-US" sz="1600" dirty="0"/>
            </a:p>
          </p:txBody>
        </p:sp>
        <p:sp>
          <p:nvSpPr>
            <p:cNvPr id="104" name="文本框 103"/>
            <p:cNvSpPr txBox="1"/>
            <p:nvPr/>
          </p:nvSpPr>
          <p:spPr>
            <a:xfrm>
              <a:off x="2387429" y="4439009"/>
              <a:ext cx="288862" cy="338554"/>
            </a:xfrm>
            <a:prstGeom prst="rect">
              <a:avLst/>
            </a:prstGeom>
            <a:noFill/>
          </p:spPr>
          <p:txBody>
            <a:bodyPr wrap="none" rtlCol="0">
              <a:spAutoFit/>
            </a:bodyPr>
            <a:lstStyle/>
            <a:p>
              <a:pPr algn="ctr"/>
              <a:r>
                <a:rPr lang="en-US" sz="1600" dirty="0"/>
                <a:t>5</a:t>
              </a:r>
              <a:endParaRPr lang="en-US" sz="1600" dirty="0"/>
            </a:p>
          </p:txBody>
        </p:sp>
        <p:sp>
          <p:nvSpPr>
            <p:cNvPr id="105" name="文本框 104"/>
            <p:cNvSpPr txBox="1"/>
            <p:nvPr/>
          </p:nvSpPr>
          <p:spPr>
            <a:xfrm>
              <a:off x="1790616" y="4793924"/>
              <a:ext cx="393056" cy="338554"/>
            </a:xfrm>
            <a:prstGeom prst="rect">
              <a:avLst/>
            </a:prstGeom>
            <a:noFill/>
          </p:spPr>
          <p:txBody>
            <a:bodyPr wrap="none" rtlCol="0">
              <a:spAutoFit/>
            </a:bodyPr>
            <a:lstStyle/>
            <a:p>
              <a:pPr algn="ctr"/>
              <a:r>
                <a:rPr lang="en-US" sz="1600" dirty="0"/>
                <a:t>10</a:t>
              </a:r>
              <a:endParaRPr lang="en-US" sz="1600" dirty="0"/>
            </a:p>
          </p:txBody>
        </p:sp>
        <p:sp>
          <p:nvSpPr>
            <p:cNvPr id="106" name="文本框 105"/>
            <p:cNvSpPr txBox="1"/>
            <p:nvPr/>
          </p:nvSpPr>
          <p:spPr>
            <a:xfrm>
              <a:off x="1353207" y="5031876"/>
              <a:ext cx="288861" cy="338554"/>
            </a:xfrm>
            <a:prstGeom prst="rect">
              <a:avLst/>
            </a:prstGeom>
            <a:noFill/>
          </p:spPr>
          <p:txBody>
            <a:bodyPr wrap="none" rtlCol="0">
              <a:spAutoFit/>
            </a:bodyPr>
            <a:lstStyle/>
            <a:p>
              <a:pPr algn="ctr"/>
              <a:r>
                <a:rPr lang="en-US" sz="1600" dirty="0"/>
                <a:t>2</a:t>
              </a:r>
              <a:endParaRPr lang="en-US" sz="1600" dirty="0"/>
            </a:p>
          </p:txBody>
        </p:sp>
        <p:sp>
          <p:nvSpPr>
            <p:cNvPr id="107" name="文本框 106"/>
            <p:cNvSpPr txBox="1"/>
            <p:nvPr/>
          </p:nvSpPr>
          <p:spPr>
            <a:xfrm>
              <a:off x="2366966" y="5031876"/>
              <a:ext cx="288861" cy="338554"/>
            </a:xfrm>
            <a:prstGeom prst="rect">
              <a:avLst/>
            </a:prstGeom>
            <a:noFill/>
          </p:spPr>
          <p:txBody>
            <a:bodyPr wrap="none" rtlCol="0">
              <a:spAutoFit/>
            </a:bodyPr>
            <a:lstStyle/>
            <a:p>
              <a:pPr algn="ctr"/>
              <a:r>
                <a:rPr lang="en-US" sz="1600" dirty="0"/>
                <a:t>3</a:t>
              </a:r>
              <a:endParaRPr lang="en-US" sz="1600" dirty="0"/>
            </a:p>
          </p:txBody>
        </p:sp>
        <p:sp>
          <p:nvSpPr>
            <p:cNvPr id="108" name="文本框 107"/>
            <p:cNvSpPr txBox="1"/>
            <p:nvPr/>
          </p:nvSpPr>
          <p:spPr>
            <a:xfrm>
              <a:off x="822056" y="5339447"/>
              <a:ext cx="393056" cy="338554"/>
            </a:xfrm>
            <a:prstGeom prst="rect">
              <a:avLst/>
            </a:prstGeom>
            <a:noFill/>
          </p:spPr>
          <p:txBody>
            <a:bodyPr wrap="none" rtlCol="0">
              <a:spAutoFit/>
            </a:bodyPr>
            <a:lstStyle/>
            <a:p>
              <a:pPr algn="ctr"/>
              <a:r>
                <a:rPr lang="en-US" sz="1600" dirty="0"/>
                <a:t>18</a:t>
              </a:r>
              <a:endParaRPr lang="en-US" sz="1600" dirty="0"/>
            </a:p>
          </p:txBody>
        </p:sp>
        <p:sp>
          <p:nvSpPr>
            <p:cNvPr id="109" name="文本框 108"/>
            <p:cNvSpPr txBox="1"/>
            <p:nvPr/>
          </p:nvSpPr>
          <p:spPr>
            <a:xfrm>
              <a:off x="2756014" y="5339447"/>
              <a:ext cx="393056" cy="338554"/>
            </a:xfrm>
            <a:prstGeom prst="rect">
              <a:avLst/>
            </a:prstGeom>
            <a:noFill/>
          </p:spPr>
          <p:txBody>
            <a:bodyPr wrap="none" rtlCol="0">
              <a:spAutoFit/>
            </a:bodyPr>
            <a:lstStyle/>
            <a:p>
              <a:pPr algn="ctr"/>
              <a:r>
                <a:rPr lang="en-US" sz="1600" dirty="0"/>
                <a:t>16</a:t>
              </a:r>
              <a:endParaRPr lang="en-US" sz="1600" dirty="0"/>
            </a:p>
          </p:txBody>
        </p:sp>
        <p:sp>
          <p:nvSpPr>
            <p:cNvPr id="110" name="文本框 109"/>
            <p:cNvSpPr txBox="1"/>
            <p:nvPr/>
          </p:nvSpPr>
          <p:spPr>
            <a:xfrm>
              <a:off x="1294518" y="5467651"/>
              <a:ext cx="393056" cy="338554"/>
            </a:xfrm>
            <a:prstGeom prst="rect">
              <a:avLst/>
            </a:prstGeom>
            <a:noFill/>
          </p:spPr>
          <p:txBody>
            <a:bodyPr wrap="none" rtlCol="0">
              <a:spAutoFit/>
            </a:bodyPr>
            <a:lstStyle/>
            <a:p>
              <a:pPr algn="ctr"/>
              <a:r>
                <a:rPr lang="en-US" sz="1600" dirty="0"/>
                <a:t>12</a:t>
              </a:r>
              <a:endParaRPr lang="en-US" sz="1600" dirty="0"/>
            </a:p>
          </p:txBody>
        </p:sp>
        <p:sp>
          <p:nvSpPr>
            <p:cNvPr id="111" name="文本框 110"/>
            <p:cNvSpPr txBox="1"/>
            <p:nvPr/>
          </p:nvSpPr>
          <p:spPr>
            <a:xfrm>
              <a:off x="2286421" y="5462314"/>
              <a:ext cx="393056" cy="338554"/>
            </a:xfrm>
            <a:prstGeom prst="rect">
              <a:avLst/>
            </a:prstGeom>
            <a:noFill/>
          </p:spPr>
          <p:txBody>
            <a:bodyPr wrap="none" rtlCol="0">
              <a:spAutoFit/>
            </a:bodyPr>
            <a:lstStyle/>
            <a:p>
              <a:pPr algn="ctr"/>
              <a:r>
                <a:rPr lang="en-US" sz="1600" dirty="0"/>
                <a:t>30</a:t>
              </a:r>
              <a:endParaRPr lang="en-US" sz="1600" dirty="0"/>
            </a:p>
          </p:txBody>
        </p:sp>
        <p:sp>
          <p:nvSpPr>
            <p:cNvPr id="112" name="文本框 111"/>
            <p:cNvSpPr txBox="1"/>
            <p:nvPr/>
          </p:nvSpPr>
          <p:spPr>
            <a:xfrm>
              <a:off x="1341643" y="6270336"/>
              <a:ext cx="288861" cy="338554"/>
            </a:xfrm>
            <a:prstGeom prst="rect">
              <a:avLst/>
            </a:prstGeom>
            <a:noFill/>
          </p:spPr>
          <p:txBody>
            <a:bodyPr wrap="none" rtlCol="0">
              <a:spAutoFit/>
            </a:bodyPr>
            <a:lstStyle/>
            <a:p>
              <a:pPr algn="ctr"/>
              <a:r>
                <a:rPr lang="en-US" sz="1600" dirty="0"/>
                <a:t>4</a:t>
              </a:r>
              <a:endParaRPr lang="en-US" sz="1600" dirty="0"/>
            </a:p>
          </p:txBody>
        </p:sp>
        <p:sp>
          <p:nvSpPr>
            <p:cNvPr id="113" name="文本框 112"/>
            <p:cNvSpPr txBox="1"/>
            <p:nvPr/>
          </p:nvSpPr>
          <p:spPr>
            <a:xfrm>
              <a:off x="2335819" y="6270336"/>
              <a:ext cx="393056" cy="338554"/>
            </a:xfrm>
            <a:prstGeom prst="rect">
              <a:avLst/>
            </a:prstGeom>
            <a:noFill/>
          </p:spPr>
          <p:txBody>
            <a:bodyPr wrap="none" rtlCol="0">
              <a:spAutoFit/>
            </a:bodyPr>
            <a:lstStyle/>
            <a:p>
              <a:pPr algn="ctr"/>
              <a:r>
                <a:rPr lang="en-US" sz="1600" dirty="0"/>
                <a:t>26</a:t>
              </a:r>
              <a:endParaRPr lang="en-US" sz="1600" dirty="0"/>
            </a:p>
          </p:txBody>
        </p:sp>
        <p:sp>
          <p:nvSpPr>
            <p:cNvPr id="114" name="文本框 113"/>
            <p:cNvSpPr txBox="1"/>
            <p:nvPr/>
          </p:nvSpPr>
          <p:spPr>
            <a:xfrm>
              <a:off x="1662035" y="5883701"/>
              <a:ext cx="393056" cy="338554"/>
            </a:xfrm>
            <a:prstGeom prst="rect">
              <a:avLst/>
            </a:prstGeom>
            <a:noFill/>
          </p:spPr>
          <p:txBody>
            <a:bodyPr wrap="none" rtlCol="0">
              <a:spAutoFit/>
            </a:bodyPr>
            <a:lstStyle/>
            <a:p>
              <a:pPr algn="ctr"/>
              <a:r>
                <a:rPr lang="en-US" sz="1600" dirty="0"/>
                <a:t>14</a:t>
              </a:r>
              <a:endParaRPr lang="en-US" sz="1600" dirty="0"/>
            </a:p>
          </p:txBody>
        </p:sp>
      </p:grpSp>
      <p:grpSp>
        <p:nvGrpSpPr>
          <p:cNvPr id="115" name="组合 114"/>
          <p:cNvGrpSpPr/>
          <p:nvPr/>
        </p:nvGrpSpPr>
        <p:grpSpPr>
          <a:xfrm>
            <a:off x="628650" y="4263505"/>
            <a:ext cx="2327014" cy="2336265"/>
            <a:chOff x="822056" y="4342735"/>
            <a:chExt cx="2327014" cy="2336265"/>
          </a:xfrm>
        </p:grpSpPr>
        <p:sp>
          <p:nvSpPr>
            <p:cNvPr id="116" name="椭圆 115"/>
            <p:cNvSpPr/>
            <p:nvPr/>
          </p:nvSpPr>
          <p:spPr>
            <a:xfrm>
              <a:off x="972153"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17" name="椭圆 116"/>
            <p:cNvSpPr/>
            <p:nvPr/>
          </p:nvSpPr>
          <p:spPr>
            <a:xfrm>
              <a:off x="972153" y="5765509"/>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118" name="椭圆 117"/>
            <p:cNvSpPr/>
            <p:nvPr/>
          </p:nvSpPr>
          <p:spPr>
            <a:xfrm>
              <a:off x="2638455"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119" name="椭圆 118"/>
            <p:cNvSpPr/>
            <p:nvPr/>
          </p:nvSpPr>
          <p:spPr>
            <a:xfrm>
              <a:off x="2638454" y="576551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120" name="直接箭头连接符 119"/>
            <p:cNvCxnSpPr>
              <a:stCxn id="116" idx="6"/>
              <a:endCxn id="118" idx="2"/>
            </p:cNvCxnSpPr>
            <p:nvPr/>
          </p:nvCxnSpPr>
          <p:spPr>
            <a:xfrm>
              <a:off x="1335835" y="5070098"/>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18" idx="4"/>
              <a:endCxn id="119" idx="0"/>
            </p:cNvCxnSpPr>
            <p:nvPr/>
          </p:nvCxnSpPr>
          <p:spPr>
            <a:xfrm flipH="1">
              <a:off x="2820295" y="5251939"/>
              <a:ext cx="1" cy="51357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16" idx="4"/>
              <a:endCxn id="117" idx="0"/>
            </p:cNvCxnSpPr>
            <p:nvPr/>
          </p:nvCxnSpPr>
          <p:spPr>
            <a:xfrm>
              <a:off x="1153994" y="5251939"/>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椭圆 122"/>
            <p:cNvSpPr/>
            <p:nvPr/>
          </p:nvSpPr>
          <p:spPr>
            <a:xfrm>
              <a:off x="1805304" y="53268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24" name="椭圆 123"/>
            <p:cNvSpPr/>
            <p:nvPr/>
          </p:nvSpPr>
          <p:spPr>
            <a:xfrm>
              <a:off x="1805303" y="4342735"/>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125" name="直接箭头连接符 124"/>
            <p:cNvCxnSpPr>
              <a:stCxn id="123" idx="4"/>
              <a:endCxn id="127" idx="0"/>
            </p:cNvCxnSpPr>
            <p:nvPr/>
          </p:nvCxnSpPr>
          <p:spPr>
            <a:xfrm flipH="1">
              <a:off x="1987144" y="5690565"/>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16" idx="0"/>
              <a:endCxn id="124" idx="2"/>
            </p:cNvCxnSpPr>
            <p:nvPr/>
          </p:nvCxnSpPr>
          <p:spPr>
            <a:xfrm flipV="1">
              <a:off x="1153994" y="4524576"/>
              <a:ext cx="651309"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椭圆 126"/>
            <p:cNvSpPr/>
            <p:nvPr/>
          </p:nvSpPr>
          <p:spPr>
            <a:xfrm>
              <a:off x="1805303" y="631531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128" name="直接箭头连接符 127"/>
            <p:cNvCxnSpPr>
              <a:stCxn id="118" idx="0"/>
              <a:endCxn id="124" idx="6"/>
            </p:cNvCxnSpPr>
            <p:nvPr/>
          </p:nvCxnSpPr>
          <p:spPr>
            <a:xfrm flipH="1" flipV="1">
              <a:off x="2168985" y="4524576"/>
              <a:ext cx="651311"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a:stCxn id="116" idx="5"/>
              <a:endCxn id="123" idx="2"/>
            </p:cNvCxnSpPr>
            <p:nvPr/>
          </p:nvCxnSpPr>
          <p:spPr>
            <a:xfrm>
              <a:off x="1282575" y="5198679"/>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23" idx="6"/>
              <a:endCxn id="118" idx="3"/>
            </p:cNvCxnSpPr>
            <p:nvPr/>
          </p:nvCxnSpPr>
          <p:spPr>
            <a:xfrm flipV="1">
              <a:off x="2168986" y="5198679"/>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117" idx="7"/>
              <a:endCxn id="123" idx="3"/>
            </p:cNvCxnSpPr>
            <p:nvPr/>
          </p:nvCxnSpPr>
          <p:spPr>
            <a:xfrm flipV="1">
              <a:off x="1282575" y="5637305"/>
              <a:ext cx="575989" cy="18146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23" idx="5"/>
              <a:endCxn id="119" idx="1"/>
            </p:cNvCxnSpPr>
            <p:nvPr/>
          </p:nvCxnSpPr>
          <p:spPr>
            <a:xfrm>
              <a:off x="2115726" y="5637305"/>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17" idx="4"/>
              <a:endCxn id="127" idx="2"/>
            </p:cNvCxnSpPr>
            <p:nvPr/>
          </p:nvCxnSpPr>
          <p:spPr>
            <a:xfrm>
              <a:off x="1153994" y="6129191"/>
              <a:ext cx="651309" cy="36796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7" idx="6"/>
              <a:endCxn id="119" idx="4"/>
            </p:cNvCxnSpPr>
            <p:nvPr/>
          </p:nvCxnSpPr>
          <p:spPr>
            <a:xfrm flipV="1">
              <a:off x="2168985" y="6129192"/>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文本框 134"/>
            <p:cNvSpPr txBox="1"/>
            <p:nvPr/>
          </p:nvSpPr>
          <p:spPr>
            <a:xfrm>
              <a:off x="1297190" y="4433558"/>
              <a:ext cx="288862" cy="338554"/>
            </a:xfrm>
            <a:prstGeom prst="rect">
              <a:avLst/>
            </a:prstGeom>
            <a:noFill/>
          </p:spPr>
          <p:txBody>
            <a:bodyPr wrap="none" rtlCol="0">
              <a:spAutoFit/>
            </a:bodyPr>
            <a:lstStyle/>
            <a:p>
              <a:pPr algn="ctr"/>
              <a:r>
                <a:rPr lang="en-US" sz="1600" dirty="0"/>
                <a:t>8</a:t>
              </a:r>
              <a:endParaRPr lang="en-US" sz="1600" dirty="0"/>
            </a:p>
          </p:txBody>
        </p:sp>
        <p:sp>
          <p:nvSpPr>
            <p:cNvPr id="136" name="文本框 135"/>
            <p:cNvSpPr txBox="1"/>
            <p:nvPr/>
          </p:nvSpPr>
          <p:spPr>
            <a:xfrm>
              <a:off x="2387429" y="4439009"/>
              <a:ext cx="288862" cy="338554"/>
            </a:xfrm>
            <a:prstGeom prst="rect">
              <a:avLst/>
            </a:prstGeom>
            <a:noFill/>
          </p:spPr>
          <p:txBody>
            <a:bodyPr wrap="none" rtlCol="0">
              <a:spAutoFit/>
            </a:bodyPr>
            <a:lstStyle/>
            <a:p>
              <a:pPr algn="ctr"/>
              <a:r>
                <a:rPr lang="en-US" sz="1600" dirty="0"/>
                <a:t>5</a:t>
              </a:r>
              <a:endParaRPr lang="en-US" sz="1600" dirty="0"/>
            </a:p>
          </p:txBody>
        </p:sp>
        <p:sp>
          <p:nvSpPr>
            <p:cNvPr id="137" name="文本框 136"/>
            <p:cNvSpPr txBox="1"/>
            <p:nvPr/>
          </p:nvSpPr>
          <p:spPr>
            <a:xfrm>
              <a:off x="1790616" y="4793924"/>
              <a:ext cx="393056" cy="338554"/>
            </a:xfrm>
            <a:prstGeom prst="rect">
              <a:avLst/>
            </a:prstGeom>
            <a:noFill/>
          </p:spPr>
          <p:txBody>
            <a:bodyPr wrap="none" rtlCol="0">
              <a:spAutoFit/>
            </a:bodyPr>
            <a:lstStyle/>
            <a:p>
              <a:pPr algn="ctr"/>
              <a:r>
                <a:rPr lang="en-US" sz="1600" dirty="0"/>
                <a:t>10</a:t>
              </a:r>
              <a:endParaRPr lang="en-US" sz="1600" dirty="0"/>
            </a:p>
          </p:txBody>
        </p:sp>
        <p:sp>
          <p:nvSpPr>
            <p:cNvPr id="138" name="文本框 137"/>
            <p:cNvSpPr txBox="1"/>
            <p:nvPr/>
          </p:nvSpPr>
          <p:spPr>
            <a:xfrm>
              <a:off x="1353207" y="5031876"/>
              <a:ext cx="288861" cy="338554"/>
            </a:xfrm>
            <a:prstGeom prst="rect">
              <a:avLst/>
            </a:prstGeom>
            <a:noFill/>
          </p:spPr>
          <p:txBody>
            <a:bodyPr wrap="none" rtlCol="0">
              <a:spAutoFit/>
            </a:bodyPr>
            <a:lstStyle/>
            <a:p>
              <a:pPr algn="ctr"/>
              <a:r>
                <a:rPr lang="en-US" sz="1600" dirty="0"/>
                <a:t>2</a:t>
              </a:r>
              <a:endParaRPr lang="en-US" sz="1600" dirty="0"/>
            </a:p>
          </p:txBody>
        </p:sp>
        <p:sp>
          <p:nvSpPr>
            <p:cNvPr id="139" name="文本框 138"/>
            <p:cNvSpPr txBox="1"/>
            <p:nvPr/>
          </p:nvSpPr>
          <p:spPr>
            <a:xfrm>
              <a:off x="2366966" y="5031876"/>
              <a:ext cx="288861" cy="338554"/>
            </a:xfrm>
            <a:prstGeom prst="rect">
              <a:avLst/>
            </a:prstGeom>
            <a:noFill/>
          </p:spPr>
          <p:txBody>
            <a:bodyPr wrap="none" rtlCol="0">
              <a:spAutoFit/>
            </a:bodyPr>
            <a:lstStyle/>
            <a:p>
              <a:pPr algn="ctr"/>
              <a:r>
                <a:rPr lang="en-US" sz="1600" dirty="0"/>
                <a:t>3</a:t>
              </a:r>
              <a:endParaRPr lang="en-US" sz="1600" dirty="0"/>
            </a:p>
          </p:txBody>
        </p:sp>
        <p:sp>
          <p:nvSpPr>
            <p:cNvPr id="140" name="文本框 139"/>
            <p:cNvSpPr txBox="1"/>
            <p:nvPr/>
          </p:nvSpPr>
          <p:spPr>
            <a:xfrm>
              <a:off x="822056" y="5339447"/>
              <a:ext cx="393056" cy="338554"/>
            </a:xfrm>
            <a:prstGeom prst="rect">
              <a:avLst/>
            </a:prstGeom>
            <a:noFill/>
          </p:spPr>
          <p:txBody>
            <a:bodyPr wrap="none" rtlCol="0">
              <a:spAutoFit/>
            </a:bodyPr>
            <a:lstStyle/>
            <a:p>
              <a:pPr algn="ctr"/>
              <a:r>
                <a:rPr lang="en-US" sz="1600" dirty="0"/>
                <a:t>18</a:t>
              </a:r>
              <a:endParaRPr lang="en-US" sz="1600" dirty="0"/>
            </a:p>
          </p:txBody>
        </p:sp>
        <p:sp>
          <p:nvSpPr>
            <p:cNvPr id="141" name="文本框 140"/>
            <p:cNvSpPr txBox="1"/>
            <p:nvPr/>
          </p:nvSpPr>
          <p:spPr>
            <a:xfrm>
              <a:off x="2756014" y="5339447"/>
              <a:ext cx="393056" cy="338554"/>
            </a:xfrm>
            <a:prstGeom prst="rect">
              <a:avLst/>
            </a:prstGeom>
            <a:noFill/>
          </p:spPr>
          <p:txBody>
            <a:bodyPr wrap="none" rtlCol="0">
              <a:spAutoFit/>
            </a:bodyPr>
            <a:lstStyle/>
            <a:p>
              <a:pPr algn="ctr"/>
              <a:r>
                <a:rPr lang="en-US" sz="1600" dirty="0"/>
                <a:t>16</a:t>
              </a:r>
              <a:endParaRPr lang="en-US" sz="1600" dirty="0"/>
            </a:p>
          </p:txBody>
        </p:sp>
        <p:sp>
          <p:nvSpPr>
            <p:cNvPr id="142" name="文本框 141"/>
            <p:cNvSpPr txBox="1"/>
            <p:nvPr/>
          </p:nvSpPr>
          <p:spPr>
            <a:xfrm>
              <a:off x="1294518" y="5467651"/>
              <a:ext cx="393056" cy="338554"/>
            </a:xfrm>
            <a:prstGeom prst="rect">
              <a:avLst/>
            </a:prstGeom>
            <a:noFill/>
          </p:spPr>
          <p:txBody>
            <a:bodyPr wrap="none" rtlCol="0">
              <a:spAutoFit/>
            </a:bodyPr>
            <a:lstStyle/>
            <a:p>
              <a:pPr algn="ctr"/>
              <a:r>
                <a:rPr lang="en-US" sz="1600" dirty="0"/>
                <a:t>12</a:t>
              </a:r>
              <a:endParaRPr lang="en-US" sz="1600" dirty="0"/>
            </a:p>
          </p:txBody>
        </p:sp>
        <p:sp>
          <p:nvSpPr>
            <p:cNvPr id="143" name="文本框 142"/>
            <p:cNvSpPr txBox="1"/>
            <p:nvPr/>
          </p:nvSpPr>
          <p:spPr>
            <a:xfrm>
              <a:off x="2286421" y="5462314"/>
              <a:ext cx="393056" cy="338554"/>
            </a:xfrm>
            <a:prstGeom prst="rect">
              <a:avLst/>
            </a:prstGeom>
            <a:noFill/>
          </p:spPr>
          <p:txBody>
            <a:bodyPr wrap="none" rtlCol="0">
              <a:spAutoFit/>
            </a:bodyPr>
            <a:lstStyle/>
            <a:p>
              <a:pPr algn="ctr"/>
              <a:r>
                <a:rPr lang="en-US" sz="1600" dirty="0"/>
                <a:t>30</a:t>
              </a:r>
              <a:endParaRPr lang="en-US" sz="1600" dirty="0"/>
            </a:p>
          </p:txBody>
        </p:sp>
        <p:sp>
          <p:nvSpPr>
            <p:cNvPr id="144" name="文本框 143"/>
            <p:cNvSpPr txBox="1"/>
            <p:nvPr/>
          </p:nvSpPr>
          <p:spPr>
            <a:xfrm>
              <a:off x="1341643" y="6270336"/>
              <a:ext cx="288861" cy="338554"/>
            </a:xfrm>
            <a:prstGeom prst="rect">
              <a:avLst/>
            </a:prstGeom>
            <a:noFill/>
          </p:spPr>
          <p:txBody>
            <a:bodyPr wrap="none" rtlCol="0">
              <a:spAutoFit/>
            </a:bodyPr>
            <a:lstStyle/>
            <a:p>
              <a:pPr algn="ctr"/>
              <a:r>
                <a:rPr lang="en-US" sz="1600" dirty="0"/>
                <a:t>4</a:t>
              </a:r>
              <a:endParaRPr lang="en-US" sz="1600" dirty="0"/>
            </a:p>
          </p:txBody>
        </p:sp>
        <p:sp>
          <p:nvSpPr>
            <p:cNvPr id="145" name="文本框 144"/>
            <p:cNvSpPr txBox="1"/>
            <p:nvPr/>
          </p:nvSpPr>
          <p:spPr>
            <a:xfrm>
              <a:off x="2335819" y="6270336"/>
              <a:ext cx="393056" cy="338554"/>
            </a:xfrm>
            <a:prstGeom prst="rect">
              <a:avLst/>
            </a:prstGeom>
            <a:noFill/>
          </p:spPr>
          <p:txBody>
            <a:bodyPr wrap="none" rtlCol="0">
              <a:spAutoFit/>
            </a:bodyPr>
            <a:lstStyle/>
            <a:p>
              <a:pPr algn="ctr"/>
              <a:r>
                <a:rPr lang="en-US" sz="1600" dirty="0"/>
                <a:t>26</a:t>
              </a:r>
              <a:endParaRPr lang="en-US" sz="1600" dirty="0"/>
            </a:p>
          </p:txBody>
        </p:sp>
        <p:sp>
          <p:nvSpPr>
            <p:cNvPr id="146" name="文本框 145"/>
            <p:cNvSpPr txBox="1"/>
            <p:nvPr/>
          </p:nvSpPr>
          <p:spPr>
            <a:xfrm>
              <a:off x="1662035" y="5883701"/>
              <a:ext cx="393056" cy="338554"/>
            </a:xfrm>
            <a:prstGeom prst="rect">
              <a:avLst/>
            </a:prstGeom>
            <a:noFill/>
          </p:spPr>
          <p:txBody>
            <a:bodyPr wrap="none" rtlCol="0">
              <a:spAutoFit/>
            </a:bodyPr>
            <a:lstStyle/>
            <a:p>
              <a:pPr algn="ctr"/>
              <a:r>
                <a:rPr lang="en-US" sz="1600" dirty="0"/>
                <a:t>14</a:t>
              </a:r>
              <a:endParaRPr lang="en-US" sz="1600" dirty="0"/>
            </a:p>
          </p:txBody>
        </p:sp>
      </p:grpSp>
      <p:grpSp>
        <p:nvGrpSpPr>
          <p:cNvPr id="147" name="组合 146"/>
          <p:cNvGrpSpPr/>
          <p:nvPr/>
        </p:nvGrpSpPr>
        <p:grpSpPr>
          <a:xfrm>
            <a:off x="5910693" y="4261361"/>
            <a:ext cx="2327014" cy="2336265"/>
            <a:chOff x="822056" y="4342735"/>
            <a:chExt cx="2327014" cy="2336265"/>
          </a:xfrm>
        </p:grpSpPr>
        <p:sp>
          <p:nvSpPr>
            <p:cNvPr id="148" name="椭圆 147"/>
            <p:cNvSpPr/>
            <p:nvPr/>
          </p:nvSpPr>
          <p:spPr>
            <a:xfrm>
              <a:off x="972153"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149" name="椭圆 148"/>
            <p:cNvSpPr/>
            <p:nvPr/>
          </p:nvSpPr>
          <p:spPr>
            <a:xfrm>
              <a:off x="972153" y="5765509"/>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150" name="椭圆 149"/>
            <p:cNvSpPr/>
            <p:nvPr/>
          </p:nvSpPr>
          <p:spPr>
            <a:xfrm>
              <a:off x="2638455"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151" name="椭圆 150"/>
            <p:cNvSpPr/>
            <p:nvPr/>
          </p:nvSpPr>
          <p:spPr>
            <a:xfrm>
              <a:off x="2638454" y="576551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152" name="直接箭头连接符 151"/>
            <p:cNvCxnSpPr>
              <a:stCxn id="148" idx="6"/>
              <a:endCxn id="150" idx="2"/>
            </p:cNvCxnSpPr>
            <p:nvPr/>
          </p:nvCxnSpPr>
          <p:spPr>
            <a:xfrm>
              <a:off x="1335835" y="5070098"/>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50" idx="4"/>
              <a:endCxn id="151" idx="0"/>
            </p:cNvCxnSpPr>
            <p:nvPr/>
          </p:nvCxnSpPr>
          <p:spPr>
            <a:xfrm flipH="1">
              <a:off x="2820295" y="5251939"/>
              <a:ext cx="1" cy="51357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stCxn id="148" idx="4"/>
              <a:endCxn id="149" idx="0"/>
            </p:cNvCxnSpPr>
            <p:nvPr/>
          </p:nvCxnSpPr>
          <p:spPr>
            <a:xfrm>
              <a:off x="1153994" y="5251939"/>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a:off x="1805304" y="53268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56" name="椭圆 155"/>
            <p:cNvSpPr/>
            <p:nvPr/>
          </p:nvSpPr>
          <p:spPr>
            <a:xfrm>
              <a:off x="1805303" y="4342735"/>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157" name="直接箭头连接符 156"/>
            <p:cNvCxnSpPr>
              <a:stCxn id="155" idx="4"/>
              <a:endCxn id="159" idx="0"/>
            </p:cNvCxnSpPr>
            <p:nvPr/>
          </p:nvCxnSpPr>
          <p:spPr>
            <a:xfrm flipH="1">
              <a:off x="1987144" y="5690565"/>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148" idx="0"/>
              <a:endCxn id="156" idx="2"/>
            </p:cNvCxnSpPr>
            <p:nvPr/>
          </p:nvCxnSpPr>
          <p:spPr>
            <a:xfrm flipV="1">
              <a:off x="1153994" y="4524576"/>
              <a:ext cx="651309"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a:off x="1805303" y="631531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160" name="直接箭头连接符 159"/>
            <p:cNvCxnSpPr>
              <a:stCxn id="150" idx="0"/>
              <a:endCxn id="156" idx="6"/>
            </p:cNvCxnSpPr>
            <p:nvPr/>
          </p:nvCxnSpPr>
          <p:spPr>
            <a:xfrm flipH="1" flipV="1">
              <a:off x="2168985" y="4524576"/>
              <a:ext cx="651311" cy="36368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148" idx="5"/>
              <a:endCxn id="155" idx="2"/>
            </p:cNvCxnSpPr>
            <p:nvPr/>
          </p:nvCxnSpPr>
          <p:spPr>
            <a:xfrm>
              <a:off x="1282575"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55" idx="6"/>
              <a:endCxn id="150" idx="3"/>
            </p:cNvCxnSpPr>
            <p:nvPr/>
          </p:nvCxnSpPr>
          <p:spPr>
            <a:xfrm flipV="1">
              <a:off x="2168986"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stCxn id="149" idx="7"/>
              <a:endCxn id="155" idx="3"/>
            </p:cNvCxnSpPr>
            <p:nvPr/>
          </p:nvCxnSpPr>
          <p:spPr>
            <a:xfrm flipV="1">
              <a:off x="1282575" y="5637305"/>
              <a:ext cx="575989" cy="181464"/>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55" idx="5"/>
              <a:endCxn id="151" idx="1"/>
            </p:cNvCxnSpPr>
            <p:nvPr/>
          </p:nvCxnSpPr>
          <p:spPr>
            <a:xfrm>
              <a:off x="2115726" y="5637305"/>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49" idx="4"/>
              <a:endCxn id="159" idx="2"/>
            </p:cNvCxnSpPr>
            <p:nvPr/>
          </p:nvCxnSpPr>
          <p:spPr>
            <a:xfrm>
              <a:off x="1153994" y="6129191"/>
              <a:ext cx="651309" cy="367968"/>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59" idx="6"/>
              <a:endCxn id="151" idx="4"/>
            </p:cNvCxnSpPr>
            <p:nvPr/>
          </p:nvCxnSpPr>
          <p:spPr>
            <a:xfrm flipV="1">
              <a:off x="2168985" y="6129192"/>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1297190" y="4433558"/>
              <a:ext cx="288862" cy="338554"/>
            </a:xfrm>
            <a:prstGeom prst="rect">
              <a:avLst/>
            </a:prstGeom>
            <a:noFill/>
          </p:spPr>
          <p:txBody>
            <a:bodyPr wrap="none" rtlCol="0">
              <a:spAutoFit/>
            </a:bodyPr>
            <a:lstStyle/>
            <a:p>
              <a:pPr algn="ctr"/>
              <a:r>
                <a:rPr lang="en-US" sz="1600" dirty="0"/>
                <a:t>8</a:t>
              </a:r>
              <a:endParaRPr lang="en-US" sz="1600" dirty="0"/>
            </a:p>
          </p:txBody>
        </p:sp>
        <p:sp>
          <p:nvSpPr>
            <p:cNvPr id="168" name="文本框 167"/>
            <p:cNvSpPr txBox="1"/>
            <p:nvPr/>
          </p:nvSpPr>
          <p:spPr>
            <a:xfrm>
              <a:off x="2387429" y="4439009"/>
              <a:ext cx="288862" cy="338554"/>
            </a:xfrm>
            <a:prstGeom prst="rect">
              <a:avLst/>
            </a:prstGeom>
            <a:noFill/>
          </p:spPr>
          <p:txBody>
            <a:bodyPr wrap="none" rtlCol="0">
              <a:spAutoFit/>
            </a:bodyPr>
            <a:lstStyle/>
            <a:p>
              <a:pPr algn="ctr"/>
              <a:r>
                <a:rPr lang="en-US" sz="1600" dirty="0"/>
                <a:t>5</a:t>
              </a:r>
              <a:endParaRPr lang="en-US" sz="1600" dirty="0"/>
            </a:p>
          </p:txBody>
        </p:sp>
        <p:sp>
          <p:nvSpPr>
            <p:cNvPr id="169" name="文本框 168"/>
            <p:cNvSpPr txBox="1"/>
            <p:nvPr/>
          </p:nvSpPr>
          <p:spPr>
            <a:xfrm>
              <a:off x="1790616" y="4793924"/>
              <a:ext cx="393056" cy="338554"/>
            </a:xfrm>
            <a:prstGeom prst="rect">
              <a:avLst/>
            </a:prstGeom>
            <a:noFill/>
          </p:spPr>
          <p:txBody>
            <a:bodyPr wrap="none" rtlCol="0">
              <a:spAutoFit/>
            </a:bodyPr>
            <a:lstStyle/>
            <a:p>
              <a:pPr algn="ctr"/>
              <a:r>
                <a:rPr lang="en-US" sz="1600" dirty="0"/>
                <a:t>10</a:t>
              </a:r>
              <a:endParaRPr lang="en-US" sz="1600" dirty="0"/>
            </a:p>
          </p:txBody>
        </p:sp>
        <p:sp>
          <p:nvSpPr>
            <p:cNvPr id="170" name="文本框 169"/>
            <p:cNvSpPr txBox="1"/>
            <p:nvPr/>
          </p:nvSpPr>
          <p:spPr>
            <a:xfrm>
              <a:off x="1353207" y="5031876"/>
              <a:ext cx="288861" cy="338554"/>
            </a:xfrm>
            <a:prstGeom prst="rect">
              <a:avLst/>
            </a:prstGeom>
            <a:noFill/>
          </p:spPr>
          <p:txBody>
            <a:bodyPr wrap="none" rtlCol="0">
              <a:spAutoFit/>
            </a:bodyPr>
            <a:lstStyle/>
            <a:p>
              <a:pPr algn="ctr"/>
              <a:r>
                <a:rPr lang="en-US" sz="1600" dirty="0"/>
                <a:t>2</a:t>
              </a:r>
              <a:endParaRPr lang="en-US" sz="1600" dirty="0"/>
            </a:p>
          </p:txBody>
        </p:sp>
        <p:sp>
          <p:nvSpPr>
            <p:cNvPr id="171" name="文本框 170"/>
            <p:cNvSpPr txBox="1"/>
            <p:nvPr/>
          </p:nvSpPr>
          <p:spPr>
            <a:xfrm>
              <a:off x="2366966" y="5031876"/>
              <a:ext cx="288861" cy="338554"/>
            </a:xfrm>
            <a:prstGeom prst="rect">
              <a:avLst/>
            </a:prstGeom>
            <a:noFill/>
          </p:spPr>
          <p:txBody>
            <a:bodyPr wrap="none" rtlCol="0">
              <a:spAutoFit/>
            </a:bodyPr>
            <a:lstStyle/>
            <a:p>
              <a:pPr algn="ctr"/>
              <a:r>
                <a:rPr lang="en-US" sz="1600" dirty="0"/>
                <a:t>3</a:t>
              </a:r>
              <a:endParaRPr lang="en-US" sz="1600" dirty="0"/>
            </a:p>
          </p:txBody>
        </p:sp>
        <p:sp>
          <p:nvSpPr>
            <p:cNvPr id="172" name="文本框 171"/>
            <p:cNvSpPr txBox="1"/>
            <p:nvPr/>
          </p:nvSpPr>
          <p:spPr>
            <a:xfrm>
              <a:off x="822056" y="5339447"/>
              <a:ext cx="393056" cy="338554"/>
            </a:xfrm>
            <a:prstGeom prst="rect">
              <a:avLst/>
            </a:prstGeom>
            <a:noFill/>
          </p:spPr>
          <p:txBody>
            <a:bodyPr wrap="none" rtlCol="0">
              <a:spAutoFit/>
            </a:bodyPr>
            <a:lstStyle/>
            <a:p>
              <a:pPr algn="ctr"/>
              <a:r>
                <a:rPr lang="en-US" sz="1600" dirty="0"/>
                <a:t>18</a:t>
              </a:r>
              <a:endParaRPr lang="en-US" sz="1600" dirty="0"/>
            </a:p>
          </p:txBody>
        </p:sp>
        <p:sp>
          <p:nvSpPr>
            <p:cNvPr id="173" name="文本框 172"/>
            <p:cNvSpPr txBox="1"/>
            <p:nvPr/>
          </p:nvSpPr>
          <p:spPr>
            <a:xfrm>
              <a:off x="2756014" y="5339447"/>
              <a:ext cx="393056" cy="338554"/>
            </a:xfrm>
            <a:prstGeom prst="rect">
              <a:avLst/>
            </a:prstGeom>
            <a:noFill/>
          </p:spPr>
          <p:txBody>
            <a:bodyPr wrap="none" rtlCol="0">
              <a:spAutoFit/>
            </a:bodyPr>
            <a:lstStyle/>
            <a:p>
              <a:pPr algn="ctr"/>
              <a:r>
                <a:rPr lang="en-US" sz="1600" dirty="0"/>
                <a:t>16</a:t>
              </a:r>
              <a:endParaRPr lang="en-US" sz="1600" dirty="0"/>
            </a:p>
          </p:txBody>
        </p:sp>
        <p:sp>
          <p:nvSpPr>
            <p:cNvPr id="174" name="文本框 173"/>
            <p:cNvSpPr txBox="1"/>
            <p:nvPr/>
          </p:nvSpPr>
          <p:spPr>
            <a:xfrm>
              <a:off x="1294518" y="5467651"/>
              <a:ext cx="393056" cy="338554"/>
            </a:xfrm>
            <a:prstGeom prst="rect">
              <a:avLst/>
            </a:prstGeom>
            <a:noFill/>
          </p:spPr>
          <p:txBody>
            <a:bodyPr wrap="none" rtlCol="0">
              <a:spAutoFit/>
            </a:bodyPr>
            <a:lstStyle/>
            <a:p>
              <a:pPr algn="ctr"/>
              <a:r>
                <a:rPr lang="en-US" sz="1600" dirty="0"/>
                <a:t>12</a:t>
              </a:r>
              <a:endParaRPr lang="en-US" sz="1600" dirty="0"/>
            </a:p>
          </p:txBody>
        </p:sp>
        <p:sp>
          <p:nvSpPr>
            <p:cNvPr id="175" name="文本框 174"/>
            <p:cNvSpPr txBox="1"/>
            <p:nvPr/>
          </p:nvSpPr>
          <p:spPr>
            <a:xfrm>
              <a:off x="2286421" y="5462314"/>
              <a:ext cx="393056" cy="338554"/>
            </a:xfrm>
            <a:prstGeom prst="rect">
              <a:avLst/>
            </a:prstGeom>
            <a:noFill/>
          </p:spPr>
          <p:txBody>
            <a:bodyPr wrap="none" rtlCol="0">
              <a:spAutoFit/>
            </a:bodyPr>
            <a:lstStyle/>
            <a:p>
              <a:pPr algn="ctr"/>
              <a:r>
                <a:rPr lang="en-US" sz="1600" dirty="0"/>
                <a:t>30</a:t>
              </a:r>
              <a:endParaRPr lang="en-US" sz="1600" dirty="0"/>
            </a:p>
          </p:txBody>
        </p:sp>
        <p:sp>
          <p:nvSpPr>
            <p:cNvPr id="176" name="文本框 175"/>
            <p:cNvSpPr txBox="1"/>
            <p:nvPr/>
          </p:nvSpPr>
          <p:spPr>
            <a:xfrm>
              <a:off x="1341643" y="6270336"/>
              <a:ext cx="288861" cy="338554"/>
            </a:xfrm>
            <a:prstGeom prst="rect">
              <a:avLst/>
            </a:prstGeom>
            <a:noFill/>
          </p:spPr>
          <p:txBody>
            <a:bodyPr wrap="none" rtlCol="0">
              <a:spAutoFit/>
            </a:bodyPr>
            <a:lstStyle/>
            <a:p>
              <a:pPr algn="ctr"/>
              <a:r>
                <a:rPr lang="en-US" sz="1600" dirty="0"/>
                <a:t>4</a:t>
              </a:r>
              <a:endParaRPr lang="en-US" sz="1600" dirty="0"/>
            </a:p>
          </p:txBody>
        </p:sp>
        <p:sp>
          <p:nvSpPr>
            <p:cNvPr id="177" name="文本框 176"/>
            <p:cNvSpPr txBox="1"/>
            <p:nvPr/>
          </p:nvSpPr>
          <p:spPr>
            <a:xfrm>
              <a:off x="2335819" y="6270336"/>
              <a:ext cx="393056" cy="338554"/>
            </a:xfrm>
            <a:prstGeom prst="rect">
              <a:avLst/>
            </a:prstGeom>
            <a:noFill/>
          </p:spPr>
          <p:txBody>
            <a:bodyPr wrap="none" rtlCol="0">
              <a:spAutoFit/>
            </a:bodyPr>
            <a:lstStyle/>
            <a:p>
              <a:pPr algn="ctr"/>
              <a:r>
                <a:rPr lang="en-US" sz="1600" dirty="0"/>
                <a:t>26</a:t>
              </a:r>
              <a:endParaRPr lang="en-US" sz="1600" dirty="0"/>
            </a:p>
          </p:txBody>
        </p:sp>
        <p:sp>
          <p:nvSpPr>
            <p:cNvPr id="178" name="文本框 177"/>
            <p:cNvSpPr txBox="1"/>
            <p:nvPr/>
          </p:nvSpPr>
          <p:spPr>
            <a:xfrm>
              <a:off x="1662035" y="5883701"/>
              <a:ext cx="393056" cy="338554"/>
            </a:xfrm>
            <a:prstGeom prst="rect">
              <a:avLst/>
            </a:prstGeom>
            <a:noFill/>
          </p:spPr>
          <p:txBody>
            <a:bodyPr wrap="none" rtlCol="0">
              <a:spAutoFit/>
            </a:bodyPr>
            <a:lstStyle/>
            <a:p>
              <a:pPr algn="ctr"/>
              <a:r>
                <a:rPr lang="en-US" sz="1600" dirty="0"/>
                <a:t>14</a:t>
              </a:r>
              <a:endParaRPr lang="en-US" sz="1600" dirty="0"/>
            </a:p>
          </p:txBody>
        </p:sp>
      </p:gr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3082776" y="1243423"/>
              <a:ext cx="299626" cy="465599"/>
            </p14:xfrm>
          </p:contentPart>
        </mc:Choice>
        <mc:Fallback xmlns="">
          <p:pic>
            <p:nvPicPr>
              <p:cNvPr id="4" name="墨迹 3"/>
            </p:nvPicPr>
            <p:blipFill>
              <a:blip/>
            </p:blipFill>
            <p:spPr>
              <a:xfrm>
                <a:off x="3082776" y="1243423"/>
                <a:ext cx="299626" cy="46559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283726" y="1331065"/>
              <a:ext cx="41115" cy="255395"/>
            </p14:xfrm>
          </p:contentPart>
        </mc:Choice>
        <mc:Fallback xmlns="">
          <p:pic>
            <p:nvPicPr>
              <p:cNvPr id="5" name="墨迹 4"/>
            </p:nvPicPr>
            <p:blipFill>
              <a:blip/>
            </p:blipFill>
            <p:spPr>
              <a:xfrm>
                <a:off x="3283726" y="1331065"/>
                <a:ext cx="41115" cy="25539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3464633" y="1270811"/>
              <a:ext cx="148014" cy="65732"/>
            </p14:xfrm>
          </p:contentPart>
        </mc:Choice>
        <mc:Fallback xmlns="">
          <p:pic>
            <p:nvPicPr>
              <p:cNvPr id="6" name="墨迹 5"/>
            </p:nvPicPr>
            <p:blipFill>
              <a:blip/>
            </p:blipFill>
            <p:spPr>
              <a:xfrm>
                <a:off x="3464633" y="1270811"/>
                <a:ext cx="148014" cy="6573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470115" y="1183169"/>
              <a:ext cx="268618" cy="549133"/>
            </p14:xfrm>
          </p:contentPart>
        </mc:Choice>
        <mc:Fallback xmlns="">
          <p:pic>
            <p:nvPicPr>
              <p:cNvPr id="7" name="墨迹 6"/>
            </p:nvPicPr>
            <p:blipFill>
              <a:blip/>
            </p:blipFill>
            <p:spPr>
              <a:xfrm>
                <a:off x="3470115" y="1183169"/>
                <a:ext cx="268618" cy="54913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609906" y="1446095"/>
              <a:ext cx="95935" cy="175285"/>
            </p14:xfrm>
          </p:contentPart>
        </mc:Choice>
        <mc:Fallback xmlns="">
          <p:pic>
            <p:nvPicPr>
              <p:cNvPr id="8" name="墨迹 7"/>
            </p:nvPicPr>
            <p:blipFill>
              <a:blip/>
            </p:blipFill>
            <p:spPr>
              <a:xfrm>
                <a:off x="3609906" y="1446095"/>
                <a:ext cx="95935" cy="1752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3645539" y="1210557"/>
              <a:ext cx="93194" cy="38343"/>
            </p14:xfrm>
          </p:contentPart>
        </mc:Choice>
        <mc:Fallback xmlns="">
          <p:pic>
            <p:nvPicPr>
              <p:cNvPr id="9" name="墨迹 8"/>
            </p:nvPicPr>
            <p:blipFill>
              <a:blip/>
            </p:blipFill>
            <p:spPr>
              <a:xfrm>
                <a:off x="3645539" y="1210557"/>
                <a:ext cx="93194" cy="3834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3853856" y="1331065"/>
              <a:ext cx="101417" cy="360"/>
            </p14:xfrm>
          </p:contentPart>
        </mc:Choice>
        <mc:Fallback xmlns="">
          <p:pic>
            <p:nvPicPr>
              <p:cNvPr id="10" name="墨迹 9"/>
            </p:nvPicPr>
            <p:blipFill>
              <a:blip/>
            </p:blipFill>
            <p:spPr>
              <a:xfrm>
                <a:off x="3853856" y="1331065"/>
                <a:ext cx="101417"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3859338" y="1237945"/>
              <a:ext cx="298769" cy="513015"/>
            </p14:xfrm>
          </p:contentPart>
        </mc:Choice>
        <mc:Fallback xmlns="">
          <p:pic>
            <p:nvPicPr>
              <p:cNvPr id="11" name="墨迹 10"/>
            </p:nvPicPr>
            <p:blipFill>
              <a:blip/>
            </p:blipFill>
            <p:spPr>
              <a:xfrm>
                <a:off x="3859338" y="1237945"/>
                <a:ext cx="298769" cy="51301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232115" y="1320110"/>
              <a:ext cx="101417" cy="27388"/>
            </p14:xfrm>
          </p:contentPart>
        </mc:Choice>
        <mc:Fallback xmlns="">
          <p:pic>
            <p:nvPicPr>
              <p:cNvPr id="12" name="墨迹 11"/>
            </p:nvPicPr>
            <p:blipFill>
              <a:blip/>
            </p:blipFill>
            <p:spPr>
              <a:xfrm>
                <a:off x="4232115" y="1320110"/>
                <a:ext cx="101417" cy="2738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4244449" y="1281766"/>
              <a:ext cx="69896" cy="461320"/>
            </p14:xfrm>
          </p:contentPart>
        </mc:Choice>
        <mc:Fallback xmlns="">
          <p:pic>
            <p:nvPicPr>
              <p:cNvPr id="13" name="墨迹 12"/>
            </p:nvPicPr>
            <p:blipFill>
              <a:blip/>
            </p:blipFill>
            <p:spPr>
              <a:xfrm>
                <a:off x="4244449" y="1281766"/>
                <a:ext cx="69896" cy="46132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4586390" y="1172214"/>
              <a:ext cx="155552" cy="498464"/>
            </p14:xfrm>
          </p:contentPart>
        </mc:Choice>
        <mc:Fallback xmlns="">
          <p:pic>
            <p:nvPicPr>
              <p:cNvPr id="14" name="墨迹 13"/>
            </p:nvPicPr>
            <p:blipFill>
              <a:blip/>
            </p:blipFill>
            <p:spPr>
              <a:xfrm>
                <a:off x="4586390" y="1172214"/>
                <a:ext cx="155552" cy="49846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4883789" y="1172214"/>
              <a:ext cx="184675" cy="545024"/>
            </p14:xfrm>
          </p:contentPart>
        </mc:Choice>
        <mc:Fallback xmlns="">
          <p:pic>
            <p:nvPicPr>
              <p:cNvPr id="15" name="墨迹 14"/>
            </p:nvPicPr>
            <p:blipFill>
              <a:blip/>
            </p:blipFill>
            <p:spPr>
              <a:xfrm>
                <a:off x="4883789" y="1172214"/>
                <a:ext cx="184675" cy="54502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5048935" y="1321993"/>
              <a:ext cx="128827" cy="330370"/>
            </p14:xfrm>
          </p:contentPart>
        </mc:Choice>
        <mc:Fallback xmlns="">
          <p:pic>
            <p:nvPicPr>
              <p:cNvPr id="16" name="墨迹 15"/>
            </p:nvPicPr>
            <p:blipFill>
              <a:blip/>
            </p:blipFill>
            <p:spPr>
              <a:xfrm>
                <a:off x="5048935" y="1321993"/>
                <a:ext cx="128827" cy="3303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5323035" y="1281766"/>
              <a:ext cx="10965" cy="289630"/>
            </p14:xfrm>
          </p:contentPart>
        </mc:Choice>
        <mc:Fallback xmlns="">
          <p:pic>
            <p:nvPicPr>
              <p:cNvPr id="17" name="墨迹 16"/>
            </p:nvPicPr>
            <p:blipFill>
              <a:blip/>
            </p:blipFill>
            <p:spPr>
              <a:xfrm>
                <a:off x="5323035" y="1281766"/>
                <a:ext cx="10965" cy="28963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5383338" y="1080977"/>
              <a:ext cx="235726" cy="553412"/>
            </p14:xfrm>
          </p:contentPart>
        </mc:Choice>
        <mc:Fallback xmlns="">
          <p:pic>
            <p:nvPicPr>
              <p:cNvPr id="18" name="墨迹 17"/>
            </p:nvPicPr>
            <p:blipFill>
              <a:blip/>
            </p:blipFill>
            <p:spPr>
              <a:xfrm>
                <a:off x="5383338" y="1080977"/>
                <a:ext cx="235726" cy="55341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5399783" y="1223566"/>
              <a:ext cx="85657" cy="162275"/>
            </p14:xfrm>
          </p:contentPart>
        </mc:Choice>
        <mc:Fallback xmlns="">
          <p:pic>
            <p:nvPicPr>
              <p:cNvPr id="19" name="墨迹 18"/>
            </p:nvPicPr>
            <p:blipFill>
              <a:blip/>
            </p:blipFill>
            <p:spPr>
              <a:xfrm>
                <a:off x="5399783" y="1223566"/>
                <a:ext cx="85657" cy="16227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5399783" y="1314632"/>
              <a:ext cx="124717" cy="224583"/>
            </p14:xfrm>
          </p:contentPart>
        </mc:Choice>
        <mc:Fallback xmlns="">
          <p:pic>
            <p:nvPicPr>
              <p:cNvPr id="20" name="墨迹 19"/>
            </p:nvPicPr>
            <p:blipFill>
              <a:blip/>
            </p:blipFill>
            <p:spPr>
              <a:xfrm>
                <a:off x="5399783" y="1314632"/>
                <a:ext cx="124717" cy="22458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5445524" y="1563865"/>
              <a:ext cx="121462" cy="66587"/>
            </p14:xfrm>
          </p:contentPart>
        </mc:Choice>
        <mc:Fallback xmlns="">
          <p:pic>
            <p:nvPicPr>
              <p:cNvPr id="21" name="墨迹 20"/>
            </p:nvPicPr>
            <p:blipFill>
              <a:blip/>
            </p:blipFill>
            <p:spPr>
              <a:xfrm>
                <a:off x="5445524" y="1563865"/>
                <a:ext cx="121462" cy="6658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5805453" y="1221512"/>
              <a:ext cx="367295" cy="374534"/>
            </p14:xfrm>
          </p:contentPart>
        </mc:Choice>
        <mc:Fallback xmlns="">
          <p:pic>
            <p:nvPicPr>
              <p:cNvPr id="22" name="墨迹 21"/>
            </p:nvPicPr>
            <p:blipFill>
              <a:blip/>
            </p:blipFill>
            <p:spPr>
              <a:xfrm>
                <a:off x="5805453" y="1221512"/>
                <a:ext cx="367295" cy="37453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6362562" y="1190872"/>
              <a:ext cx="126772" cy="351938"/>
            </p14:xfrm>
          </p:contentPart>
        </mc:Choice>
        <mc:Fallback xmlns="">
          <p:pic>
            <p:nvPicPr>
              <p:cNvPr id="23" name="墨迹 22"/>
            </p:nvPicPr>
            <p:blipFill>
              <a:blip/>
            </p:blipFill>
            <p:spPr>
              <a:xfrm>
                <a:off x="6362562" y="1190872"/>
                <a:ext cx="126772" cy="35193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6207010" y="1325587"/>
              <a:ext cx="401558" cy="244440"/>
            </p14:xfrm>
          </p:contentPart>
        </mc:Choice>
        <mc:Fallback xmlns="">
          <p:pic>
            <p:nvPicPr>
              <p:cNvPr id="24" name="墨迹 23"/>
            </p:nvPicPr>
            <p:blipFill>
              <a:blip/>
            </p:blipFill>
            <p:spPr>
              <a:xfrm>
                <a:off x="6207010" y="1325587"/>
                <a:ext cx="401558" cy="2444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6753842" y="1183169"/>
              <a:ext cx="191870" cy="439922"/>
            </p14:xfrm>
          </p:contentPart>
        </mc:Choice>
        <mc:Fallback xmlns="">
          <p:pic>
            <p:nvPicPr>
              <p:cNvPr id="25" name="墨迹 24"/>
            </p:nvPicPr>
            <p:blipFill>
              <a:blip/>
            </p:blipFill>
            <p:spPr>
              <a:xfrm>
                <a:off x="6753842" y="1183169"/>
                <a:ext cx="191870" cy="43992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6814144" y="1413230"/>
              <a:ext cx="96791" cy="158851"/>
            </p14:xfrm>
          </p:contentPart>
        </mc:Choice>
        <mc:Fallback xmlns="">
          <p:pic>
            <p:nvPicPr>
              <p:cNvPr id="26" name="墨迹 25"/>
            </p:nvPicPr>
            <p:blipFill>
              <a:blip/>
            </p:blipFill>
            <p:spPr>
              <a:xfrm>
                <a:off x="6814144" y="1413230"/>
                <a:ext cx="96791" cy="15885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6617476" y="1402274"/>
              <a:ext cx="421430" cy="235539"/>
            </p14:xfrm>
          </p:contentPart>
        </mc:Choice>
        <mc:Fallback xmlns="">
          <p:pic>
            <p:nvPicPr>
              <p:cNvPr id="27" name="墨迹 26"/>
            </p:nvPicPr>
            <p:blipFill>
              <a:blip/>
            </p:blipFill>
            <p:spPr>
              <a:xfrm>
                <a:off x="6617476" y="1402274"/>
                <a:ext cx="421430" cy="23553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7148546" y="1276289"/>
              <a:ext cx="194611" cy="312225"/>
            </p14:xfrm>
          </p:contentPart>
        </mc:Choice>
        <mc:Fallback xmlns="">
          <p:pic>
            <p:nvPicPr>
              <p:cNvPr id="28" name="墨迹 27"/>
            </p:nvPicPr>
            <p:blipFill>
              <a:blip/>
            </p:blipFill>
            <p:spPr>
              <a:xfrm>
                <a:off x="7148546" y="1276289"/>
                <a:ext cx="194611" cy="3122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7521323" y="1265333"/>
              <a:ext cx="8223" cy="361011"/>
            </p14:xfrm>
          </p:contentPart>
        </mc:Choice>
        <mc:Fallback xmlns="">
          <p:pic>
            <p:nvPicPr>
              <p:cNvPr id="29" name="墨迹 28"/>
            </p:nvPicPr>
            <p:blipFill>
              <a:blip/>
            </p:blipFill>
            <p:spPr>
              <a:xfrm>
                <a:off x="7521323" y="1265333"/>
                <a:ext cx="8223" cy="36101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7565179" y="1122915"/>
              <a:ext cx="301511" cy="559403"/>
            </p14:xfrm>
          </p:contentPart>
        </mc:Choice>
        <mc:Fallback xmlns="">
          <p:pic>
            <p:nvPicPr>
              <p:cNvPr id="30" name="墨迹 29"/>
            </p:nvPicPr>
            <p:blipFill>
              <a:blip/>
            </p:blipFill>
            <p:spPr>
              <a:xfrm>
                <a:off x="7565179" y="1122915"/>
                <a:ext cx="301511" cy="55940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7570661" y="1221512"/>
              <a:ext cx="140134" cy="178879"/>
            </p14:xfrm>
          </p:contentPart>
        </mc:Choice>
        <mc:Fallback xmlns="">
          <p:pic>
            <p:nvPicPr>
              <p:cNvPr id="31" name="墨迹 30"/>
            </p:nvPicPr>
            <p:blipFill>
              <a:blip/>
            </p:blipFill>
            <p:spPr>
              <a:xfrm>
                <a:off x="7570661" y="1221512"/>
                <a:ext cx="140134" cy="17887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7620000" y="1314632"/>
              <a:ext cx="115122" cy="251971"/>
            </p14:xfrm>
          </p:contentPart>
        </mc:Choice>
        <mc:Fallback xmlns="">
          <p:pic>
            <p:nvPicPr>
              <p:cNvPr id="32" name="墨迹 31"/>
            </p:nvPicPr>
            <p:blipFill>
              <a:blip/>
            </p:blipFill>
            <p:spPr>
              <a:xfrm>
                <a:off x="7620000" y="1314632"/>
                <a:ext cx="115122" cy="25197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7578199" y="1632335"/>
              <a:ext cx="134995" cy="49299"/>
            </p14:xfrm>
          </p:contentPart>
        </mc:Choice>
        <mc:Fallback xmlns="">
          <p:pic>
            <p:nvPicPr>
              <p:cNvPr id="33" name="墨迹 32"/>
            </p:nvPicPr>
            <p:blipFill>
              <a:blip/>
            </p:blipFill>
            <p:spPr>
              <a:xfrm>
                <a:off x="7578199" y="1632335"/>
                <a:ext cx="134995" cy="49299"/>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5421712" y="2861208"/>
              <a:ext cx="1326648" cy="98256"/>
            </p14:xfrm>
          </p:contentPart>
        </mc:Choice>
        <mc:Fallback xmlns="">
          <p:pic>
            <p:nvPicPr>
              <p:cNvPr id="34" name="墨迹 33"/>
            </p:nvPicPr>
            <p:blipFill>
              <a:blip/>
            </p:blipFill>
            <p:spPr>
              <a:xfrm>
                <a:off x="5421712" y="2861208"/>
                <a:ext cx="1326648" cy="9825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err="1"/>
              <a:t>Borůvka’s</a:t>
            </a:r>
            <a:r>
              <a:rPr lang="en-US" dirty="0"/>
              <a:t>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9"/>
                <a:ext cx="7886700" cy="1325564"/>
              </a:xfrm>
            </p:spPr>
            <p:txBody>
              <a:bodyPr>
                <a:normAutofit/>
              </a:bodyPr>
              <a:lstStyle/>
              <a:p>
                <a:pPr>
                  <a:spcBef>
                    <a:spcPts val="600"/>
                  </a:spcBef>
                </a:pPr>
                <a:r>
                  <a:rPr lang="en-US" sz="2400" b="1" dirty="0"/>
                  <a:t>Borůvka</a:t>
                </a:r>
                <a:r>
                  <a:rPr lang="en-US" sz="2400" b="1" dirty="0" err="1"/>
                  <a:t>’s</a:t>
                </a:r>
                <a:r>
                  <a:rPr lang="en-US" sz="2400" b="1" dirty="0"/>
                  <a:t>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MWOE for </a:t>
                </a:r>
                <a:r>
                  <a:rPr lang="en-US" sz="2000" i="1" dirty="0">
                    <a:solidFill>
                      <a:srgbClr val="C00000"/>
                    </a:solidFill>
                  </a:rPr>
                  <a:t>every</a:t>
                </a:r>
                <a:r>
                  <a:rPr lang="en-US" sz="2000" dirty="0">
                    <a:solidFill>
                      <a:srgbClr val="C00000"/>
                    </a:solidFill>
                  </a:rPr>
                  <a:t> remaining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oMath>
                </a14:m>
                <a:r>
                  <a:rPr lang="en-US" sz="2000" dirty="0">
                    <a:solidFill>
                      <a:srgbClr val="C00000"/>
                    </a:solidFill>
                  </a:rPr>
                  <a:t>, add </a:t>
                </a:r>
                <a:r>
                  <a:rPr lang="en-US" sz="2000" i="1" dirty="0">
                    <a:solidFill>
                      <a:srgbClr val="C00000"/>
                    </a:solidFill>
                  </a:rPr>
                  <a:t>all</a:t>
                </a:r>
                <a:r>
                  <a:rPr lang="en-US" sz="2000" dirty="0">
                    <a:solidFill>
                      <a:srgbClr val="C00000"/>
                    </a:solidFill>
                  </a:rPr>
                  <a:t> of them to </a:t>
                </a:r>
                <a14:m>
                  <m:oMath xmlns:m="http://schemas.openxmlformats.org/officeDocument/2006/math">
                    <m:r>
                      <a:rPr lang="en-US" sz="2000" i="1" dirty="0" smtClean="0">
                        <a:solidFill>
                          <a:srgbClr val="C00000"/>
                        </a:solidFill>
                        <a:latin typeface="Cambria Math" panose="02040503050406030204" pitchFamily="18" charset="0"/>
                      </a:rPr>
                      <m:t>𝐴</m:t>
                    </m:r>
                  </m:oMath>
                </a14:m>
                <a:r>
                  <a:rPr lang="en-US" sz="2000" dirty="0">
                    <a:solidFill>
                      <a:srgbClr val="C00000"/>
                    </a:solidFill>
                  </a:rPr>
                  <a:t>.</a:t>
                </a:r>
              </a:p>
              <a:p>
                <a:pPr lvl="1">
                  <a:spcBef>
                    <a:spcPts val="0"/>
                  </a:spcBef>
                </a:pPr>
                <a:r>
                  <a:rPr lang="en-US" sz="2000" dirty="0">
                    <a:solidFill>
                      <a:schemeClr val="tx1"/>
                    </a:solidFill>
                  </a:rPr>
                  <a:t>Repeat above step until we have a spanning tree.</a:t>
                </a:r>
                <a:endParaRPr lang="en-US" sz="2400" dirty="0">
                  <a:solidFill>
                    <a:schemeClr val="accent6">
                      <a:lumMod val="50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1325564"/>
              </a:xfrm>
              <a:blipFill rotWithShape="1">
                <a:blip r:embed="rId1"/>
                <a:stretch>
                  <a:fillRect l="-1005" t="-6422" b="-183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4:artisticCrisscrossEtching id="{D6A56BC4-A9FC-4569-BED7-FF60F773BC8E}"/>
                  </a:ext>
                </a:extLst>
              </p:cNvPr>
              <p:cNvSpPr/>
              <p:nvPr/>
            </p:nvSpPr>
            <p:spPr>
              <a:xfrm>
                <a:off x="361473" y="2988091"/>
                <a:ext cx="8421054" cy="368021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Boruvka</a:t>
                </a:r>
                <a:r>
                  <a:rPr lang="en-GB" sz="1600" b="1" u="sng" dirty="0" err="1">
                    <a:solidFill>
                      <a:schemeClr val="tx1"/>
                    </a:solidFill>
                  </a:rPr>
                  <a:t>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US" sz="1600" dirty="0">
                    <a:solidFill>
                      <a:schemeClr val="tx1"/>
                    </a:solidFill>
                    <a:latin typeface="Courier New" panose="02070309020205020404" pitchFamily="49" charset="0"/>
                    <a:cs typeface="Courier New" panose="02070309020205020404" pitchFamily="49" charset="0"/>
                  </a:rPr>
                  <a:t>G’ = (V,</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do</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ccCount</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CountCCAndLabel</a:t>
                </a:r>
                <a:r>
                  <a:rPr lang="en-US" sz="1600" dirty="0">
                    <a:solidFill>
                      <a:schemeClr val="tx1"/>
                    </a:solidFill>
                    <a:latin typeface="Courier New" panose="02070309020205020404" pitchFamily="49" charset="0"/>
                    <a:cs typeface="Courier New" panose="02070309020205020404" pitchFamily="49" charset="0"/>
                  </a:rPr>
                  <a:t>(G’) </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for (</a:t>
                </a:r>
                <a:r>
                  <a:rPr lang="en-US" sz="1600" dirty="0" err="1">
                    <a:solidFill>
                      <a:schemeClr val="tx1"/>
                    </a:solidFill>
                    <a:latin typeface="Courier New" panose="02070309020205020404" pitchFamily="49" charset="0"/>
                    <a:cs typeface="Courier New" panose="02070309020205020404" pitchFamily="49" charset="0"/>
                  </a:rPr>
                  <a:t>i</a:t>
                </a:r>
                <a:r>
                  <a:rPr lang="en-US" sz="1600" dirty="0">
                    <a:solidFill>
                      <a:schemeClr val="tx1"/>
                    </a:solidFill>
                    <a:latin typeface="Courier New" panose="02070309020205020404" pitchFamily="49" charset="0"/>
                    <a:cs typeface="Courier New" panose="02070309020205020404" pitchFamily="49" charset="0"/>
                  </a:rPr>
                  <a:t>=1 to </a:t>
                </a:r>
                <a:r>
                  <a:rPr lang="en-US" sz="1600" dirty="0" err="1">
                    <a:solidFill>
                      <a:schemeClr val="tx1"/>
                    </a:solidFill>
                    <a:latin typeface="Courier New" panose="02070309020205020404" pitchFamily="49" charset="0"/>
                    <a:cs typeface="Courier New" panose="02070309020205020404" pitchFamily="49" charset="0"/>
                  </a:rPr>
                  <a:t>ccCount</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i</a:t>
                </a:r>
                <a:r>
                  <a:rPr lang="en-US" sz="1600" dirty="0">
                    <a:solidFill>
                      <a:schemeClr val="tx1"/>
                    </a:solidFill>
                    <a:latin typeface="Courier New" panose="02070309020205020404" pitchFamily="49" charset="0"/>
                    <a:cs typeface="Courier New" panose="02070309020205020404" pitchFamily="49" charset="0"/>
                  </a:rPr>
                  <a:t>] = NIL</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for (each edge (</a:t>
                </a:r>
                <a:r>
                  <a:rPr lang="en-US" sz="1600" dirty="0" err="1">
                    <a:solidFill>
                      <a:schemeClr val="tx1"/>
                    </a:solidFill>
                    <a:latin typeface="Courier New" panose="02070309020205020404" pitchFamily="49" charset="0"/>
                    <a:cs typeface="Courier New" panose="02070309020205020404" pitchFamily="49" charset="0"/>
                  </a:rPr>
                  <a:t>u,v</a:t>
                </a:r>
                <a:r>
                  <a:rPr lang="en-US" sz="1600" dirty="0">
                    <a:solidFill>
                      <a:schemeClr val="tx1"/>
                    </a:solidFill>
                    <a:latin typeface="Courier New" panose="02070309020205020404" pitchFamily="49" charset="0"/>
                    <a:cs typeface="Courier New" panose="02070309020205020404" pitchFamily="49" charset="0"/>
                  </a:rPr>
                  <a:t>) in E(G))</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if (</a:t>
                </a:r>
                <a:r>
                  <a:rPr lang="en-US" sz="1600" dirty="0" err="1">
                    <a:solidFill>
                      <a:schemeClr val="tx1"/>
                    </a:solidFill>
                    <a:latin typeface="Courier New" panose="02070309020205020404" pitchFamily="49" charset="0"/>
                    <a:cs typeface="Courier New" panose="02070309020205020404" pitchFamily="49" charset="0"/>
                  </a:rPr>
                  <a:t>u.ccNum</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v.ccNum</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if (</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u.ccNum</a:t>
                </a:r>
                <a:r>
                  <a:rPr lang="en-US" sz="1600" dirty="0">
                    <a:solidFill>
                      <a:schemeClr val="tx1"/>
                    </a:solidFill>
                    <a:latin typeface="Courier New" panose="02070309020205020404" pitchFamily="49" charset="0"/>
                    <a:cs typeface="Courier New" panose="02070309020205020404" pitchFamily="49" charset="0"/>
                  </a:rPr>
                  <a:t>]==NIL or w(</a:t>
                </a:r>
                <a:r>
                  <a:rPr lang="en-US" sz="1600" dirty="0" err="1">
                    <a:solidFill>
                      <a:schemeClr val="tx1"/>
                    </a:solidFill>
                    <a:latin typeface="Courier New" panose="02070309020205020404" pitchFamily="49" charset="0"/>
                    <a:cs typeface="Courier New" panose="02070309020205020404" pitchFamily="49" charset="0"/>
                  </a:rPr>
                  <a:t>u,v</a:t>
                </a:r>
                <a:r>
                  <a:rPr lang="en-US" sz="1600" dirty="0">
                    <a:solidFill>
                      <a:schemeClr val="tx1"/>
                    </a:solidFill>
                    <a:latin typeface="Courier New" panose="02070309020205020404" pitchFamily="49" charset="0"/>
                    <a:cs typeface="Courier New" panose="02070309020205020404" pitchFamily="49" charset="0"/>
                  </a:rPr>
                  <a:t>)&lt;w(</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u.ccNum</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u.ccNum</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u,v</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if (</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v.ccNum</a:t>
                </a:r>
                <a:r>
                  <a:rPr lang="en-US" sz="1600" dirty="0">
                    <a:solidFill>
                      <a:schemeClr val="tx1"/>
                    </a:solidFill>
                    <a:latin typeface="Courier New" panose="02070309020205020404" pitchFamily="49" charset="0"/>
                    <a:cs typeface="Courier New" panose="02070309020205020404" pitchFamily="49" charset="0"/>
                  </a:rPr>
                  <a:t>]==NIL or w(</a:t>
                </a:r>
                <a:r>
                  <a:rPr lang="en-US" sz="1600" dirty="0" err="1">
                    <a:solidFill>
                      <a:schemeClr val="tx1"/>
                    </a:solidFill>
                    <a:latin typeface="Courier New" panose="02070309020205020404" pitchFamily="49" charset="0"/>
                    <a:cs typeface="Courier New" panose="02070309020205020404" pitchFamily="49" charset="0"/>
                  </a:rPr>
                  <a:t>u,v</a:t>
                </a:r>
                <a:r>
                  <a:rPr lang="en-US" sz="1600" dirty="0">
                    <a:solidFill>
                      <a:schemeClr val="tx1"/>
                    </a:solidFill>
                    <a:latin typeface="Courier New" panose="02070309020205020404" pitchFamily="49" charset="0"/>
                    <a:cs typeface="Courier New" panose="02070309020205020404" pitchFamily="49" charset="0"/>
                  </a:rPr>
                  <a:t>)&lt;w(</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v.ccNum</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v.ccNum</a:t>
                </a:r>
                <a:r>
                  <a:rPr lang="en-US" sz="1600" dirty="0">
                    <a:solidFill>
                      <a:schemeClr val="tx1"/>
                    </a:solidFill>
                    <a:latin typeface="Courier New" panose="02070309020205020404" pitchFamily="49" charset="0"/>
                    <a:cs typeface="Courier New" panose="02070309020205020404" pitchFamily="49" charset="0"/>
                  </a:rPr>
                  <a:t>] = (</a:t>
                </a:r>
                <a:r>
                  <a:rPr lang="en-US" sz="1600" dirty="0" err="1">
                    <a:solidFill>
                      <a:schemeClr val="tx1"/>
                    </a:solidFill>
                    <a:latin typeface="Courier New" panose="02070309020205020404" pitchFamily="49" charset="0"/>
                    <a:cs typeface="Courier New" panose="02070309020205020404" pitchFamily="49" charset="0"/>
                  </a:rPr>
                  <a:t>u,v</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for (</a:t>
                </a:r>
                <a:r>
                  <a:rPr lang="en-US" sz="1600" dirty="0" err="1">
                    <a:solidFill>
                      <a:schemeClr val="tx1"/>
                    </a:solidFill>
                    <a:latin typeface="Courier New" panose="02070309020205020404" pitchFamily="49" charset="0"/>
                    <a:cs typeface="Courier New" panose="02070309020205020404" pitchFamily="49" charset="0"/>
                  </a:rPr>
                  <a:t>i</a:t>
                </a:r>
                <a:r>
                  <a:rPr lang="en-US" sz="1600" dirty="0">
                    <a:solidFill>
                      <a:schemeClr val="tx1"/>
                    </a:solidFill>
                    <a:latin typeface="Courier New" panose="02070309020205020404" pitchFamily="49" charset="0"/>
                    <a:cs typeface="Courier New" panose="02070309020205020404" pitchFamily="49" charset="0"/>
                  </a:rPr>
                  <a:t>=1 to </a:t>
                </a:r>
                <a:r>
                  <a:rPr lang="en-US" sz="1600" dirty="0" err="1">
                    <a:solidFill>
                      <a:schemeClr val="tx1"/>
                    </a:solidFill>
                    <a:latin typeface="Courier New" panose="02070309020205020404" pitchFamily="49" charset="0"/>
                    <a:cs typeface="Courier New" panose="02070309020205020404" pitchFamily="49" charset="0"/>
                  </a:rPr>
                  <a:t>ccCount</a:t>
                </a:r>
                <a:r>
                  <a:rPr lang="en-US" sz="1600" dirty="0">
                    <a:solidFill>
                      <a:schemeClr val="tx1"/>
                    </a:solidFill>
                    <a:latin typeface="Courier New" panose="02070309020205020404" pitchFamily="49" charset="0"/>
                    <a:cs typeface="Courier New" panose="02070309020205020404" pitchFamily="49" charset="0"/>
                  </a:rPr>
                  <a:t>)</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    Add </a:t>
                </a:r>
                <a:r>
                  <a:rPr lang="en-US" sz="1600" dirty="0" err="1">
                    <a:solidFill>
                      <a:schemeClr val="tx1"/>
                    </a:solidFill>
                    <a:latin typeface="Courier New" panose="02070309020205020404" pitchFamily="49" charset="0"/>
                    <a:cs typeface="Courier New" panose="02070309020205020404" pitchFamily="49" charset="0"/>
                  </a:rPr>
                  <a:t>safeEdge</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i</a:t>
                </a:r>
                <a:r>
                  <a:rPr lang="en-US" sz="1600" dirty="0">
                    <a:solidFill>
                      <a:schemeClr val="tx1"/>
                    </a:solidFill>
                    <a:latin typeface="Courier New" panose="02070309020205020404" pitchFamily="49" charset="0"/>
                    <a:cs typeface="Courier New" panose="02070309020205020404" pitchFamily="49" charset="0"/>
                  </a:rPr>
                  <a:t>] to E(G’)</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while (</a:t>
                </a:r>
                <a:r>
                  <a:rPr lang="en-US" sz="1600" dirty="0" err="1">
                    <a:solidFill>
                      <a:schemeClr val="tx1"/>
                    </a:solidFill>
                    <a:latin typeface="Courier New" panose="02070309020205020404" pitchFamily="49" charset="0"/>
                    <a:cs typeface="Courier New" panose="02070309020205020404" pitchFamily="49" charset="0"/>
                  </a:rPr>
                  <a:t>ccCount</a:t>
                </a:r>
                <a:r>
                  <a:rPr lang="en-US" sz="1600" dirty="0">
                    <a:solidFill>
                      <a:schemeClr val="tx1"/>
                    </a:solidFill>
                    <a:latin typeface="Courier New" panose="02070309020205020404" pitchFamily="49" charset="0"/>
                    <a:cs typeface="Courier New" panose="02070309020205020404" pitchFamily="49" charset="0"/>
                  </a:rPr>
                  <a:t> &gt; 1)</a:t>
                </a:r>
              </a:p>
              <a:p>
                <a:pPr>
                  <a:lnSpc>
                    <a:spcPct val="90000"/>
                  </a:lnSpc>
                </a:pPr>
                <a:r>
                  <a:rPr lang="en-US" sz="1600" dirty="0">
                    <a:solidFill>
                      <a:schemeClr val="tx1"/>
                    </a:solidFill>
                    <a:latin typeface="Courier New" panose="02070309020205020404" pitchFamily="49" charset="0"/>
                    <a:cs typeface="Courier New" panose="02070309020205020404" pitchFamily="49" charset="0"/>
                  </a:rPr>
                  <a:t>return E(G’)</a:t>
                </a:r>
                <a:endParaRPr lang="en-US" sz="1600" dirty="0">
                  <a:solidFill>
                    <a:schemeClr val="accent2">
                      <a:lumMod val="75000"/>
                    </a:schemeClr>
                  </a:solidFill>
                  <a:latin typeface="Courier New" panose="02070309020205020404" pitchFamily="49" charset="0"/>
                  <a:cs typeface="Courier New" panose="02070309020205020404" pitchFamily="49" charset="0"/>
                </a:endParaRPr>
              </a:p>
            </p:txBody>
          </p:sp>
        </mc:Choice>
        <mc:Fallback>
          <p:sp>
            <p:nvSpPr>
              <p:cNvPr id="5" name="矩形 4"/>
              <p:cNvSpPr>
                <a:spLocks noRot="1" noChangeAspect="1" noMove="1" noResize="1" noEditPoints="1" noAdjustHandles="1" noChangeArrowheads="1" noChangeShapeType="1" noTextEdit="1"/>
              </p:cNvSpPr>
              <p:nvPr/>
            </p:nvSpPr>
            <p:spPr>
              <a:xfrm>
                <a:off x="361473" y="2988091"/>
                <a:ext cx="8421054" cy="3680218"/>
              </a:xfrm>
              <a:prstGeom prst="rect">
                <a:avLst/>
              </a:prstGeom>
              <a:blipFill rotWithShape="1">
                <a:blip r:embed="rId2"/>
                <a:stretch>
                  <a:fillRect l="-289" t="-495" b="-2805"/>
                </a:stretch>
              </a:blipFill>
              <a:ln>
                <a:solidFill>
                  <a:schemeClr val="tx1"/>
                </a:solidFill>
              </a:ln>
            </p:spPr>
            <p:txBody>
              <a:bodyPr/>
              <a:lstStyle/>
              <a:p>
                <a:r>
                  <a:rPr lang="en-US">
                    <a:noFill/>
                  </a:rPr>
                  <a:t> </a:t>
                </a:r>
                <a:endParaRPr lang="en-US">
                  <a:noFill/>
                </a:endParaRPr>
              </a:p>
            </p:txBody>
          </p:sp>
        </mc:Fallback>
      </mc:AlternateContent>
      <p:sp>
        <p:nvSpPr>
          <p:cNvPr id="6" name="矩形: 圆角 5"/>
          <p:cNvSpPr/>
          <p:nvPr/>
        </p:nvSpPr>
        <p:spPr>
          <a:xfrm>
            <a:off x="628651" y="3790950"/>
            <a:ext cx="3631378" cy="228600"/>
          </a:xfrm>
          <a:prstGeom prst="roundRect">
            <a:avLst>
              <a:gd name="adj" fmla="val 2060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圆角 7"/>
          <p:cNvSpPr/>
          <p:nvPr/>
        </p:nvSpPr>
        <p:spPr>
          <a:xfrm>
            <a:off x="628651" y="4019550"/>
            <a:ext cx="2552699" cy="438150"/>
          </a:xfrm>
          <a:prstGeom prst="roundRect">
            <a:avLst>
              <a:gd name="adj" fmla="val 20601"/>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4263177" y="3748284"/>
            <a:ext cx="4572000" cy="320088"/>
          </a:xfrm>
          <a:prstGeom prst="rect">
            <a:avLst/>
          </a:prstGeom>
        </p:spPr>
        <p:txBody>
          <a:bodyPr>
            <a:spAutoFit/>
          </a:bodyPr>
          <a:lstStyle/>
          <a:p>
            <a:pPr>
              <a:lnSpc>
                <a:spcPct val="90000"/>
              </a:lnSpc>
            </a:pPr>
            <a:r>
              <a:rPr lang="en-US" sz="1600" b="1" dirty="0">
                <a:solidFill>
                  <a:schemeClr val="accent2">
                    <a:lumMod val="75000"/>
                  </a:schemeClr>
                </a:solidFill>
                <a:cs typeface="Courier New" pitchFamily="49" charset="0"/>
              </a:rPr>
              <a:t>// Do DFS/BFS, count # of CC, give </a:t>
            </a:r>
            <a:r>
              <a:rPr lang="en-US" sz="1600" b="1" dirty="0" err="1">
                <a:solidFill>
                  <a:schemeClr val="accent2">
                    <a:lumMod val="75000"/>
                  </a:schemeClr>
                </a:solidFill>
                <a:latin typeface="Courier New" pitchFamily="49" charset="0"/>
                <a:cs typeface="Courier New" pitchFamily="49" charset="0"/>
              </a:rPr>
              <a:t>ccNum</a:t>
            </a:r>
            <a:r>
              <a:rPr lang="en-US" sz="1600" b="1" dirty="0">
                <a:solidFill>
                  <a:schemeClr val="accent2">
                    <a:lumMod val="75000"/>
                  </a:schemeClr>
                </a:solidFill>
                <a:cs typeface="Courier New" pitchFamily="49" charset="0"/>
              </a:rPr>
              <a:t> to nodes.</a:t>
            </a:r>
            <a:endParaRPr lang="en-US" sz="1600" b="1" dirty="0">
              <a:solidFill>
                <a:schemeClr val="accent2">
                  <a:lumMod val="75000"/>
                </a:schemeClr>
              </a:solidFill>
              <a:cs typeface="Courier New" pitchFamily="49" charset="0"/>
            </a:endParaRPr>
          </a:p>
        </p:txBody>
      </p:sp>
      <mc:AlternateContent xmlns:mc="http://schemas.openxmlformats.org/markup-compatibility/2006">
        <mc:Choice xmlns:a14="http://schemas.microsoft.com/office/drawing/2010/main" Requires="a14">
          <p:sp>
            <p:nvSpPr>
              <p:cNvPr id="10" name="矩形 9">
                <a:extLst>
                  <a:ext uri="{FF2B5EF4-FFF2-40B4-BE49-F238E27FC236}">
                    <a14:artisticCrisscrossEtching id="{18EF1B76-A5EA-46E5-A452-277260DEEC54}"/>
                  </a:ext>
                </a:extLst>
              </p:cNvPr>
              <p:cNvSpPr/>
              <p:nvPr/>
            </p:nvSpPr>
            <p:spPr>
              <a:xfrm>
                <a:off x="3181350" y="4053959"/>
                <a:ext cx="728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m:oMathPara>
                </a14:m>
                <a:endParaRPr lang="en-US" dirty="0"/>
              </a:p>
            </p:txBody>
          </p:sp>
        </mc:Choice>
        <mc:Fallback>
          <p:sp>
            <p:nvSpPr>
              <p:cNvPr id="10" name="矩形 9"/>
              <p:cNvSpPr>
                <a:spLocks noRot="1" noChangeAspect="1" noMove="1" noResize="1" noEditPoints="1" noAdjustHandles="1" noChangeArrowheads="1" noChangeShapeType="1" noTextEdit="1"/>
              </p:cNvSpPr>
              <p:nvPr/>
            </p:nvSpPr>
            <p:spPr>
              <a:xfrm>
                <a:off x="3181350" y="4053959"/>
                <a:ext cx="728083" cy="369332"/>
              </a:xfrm>
              <a:prstGeom prst="rect">
                <a:avLst/>
              </a:prstGeom>
              <a:blipFill rotWithShape="1">
                <a:blip r:embed="rId3"/>
                <a:stretch>
                  <a:fillRect b="-13115"/>
                </a:stretch>
              </a:blipFill>
            </p:spPr>
            <p:txBody>
              <a:bodyPr/>
              <a:lstStyle/>
              <a:p>
                <a:r>
                  <a:rPr lang="en-US">
                    <a:noFill/>
                  </a:rPr>
                  <a:t> </a:t>
                </a:r>
                <a:endParaRPr lang="en-US">
                  <a:noFill/>
                </a:endParaRPr>
              </a:p>
            </p:txBody>
          </p:sp>
        </mc:Fallback>
      </mc:AlternateContent>
      <p:sp>
        <p:nvSpPr>
          <p:cNvPr id="11" name="矩形: 圆角 10"/>
          <p:cNvSpPr/>
          <p:nvPr/>
        </p:nvSpPr>
        <p:spPr>
          <a:xfrm>
            <a:off x="628650" y="4457700"/>
            <a:ext cx="7658100" cy="1297401"/>
          </a:xfrm>
          <a:prstGeom prst="roundRect">
            <a:avLst>
              <a:gd name="adj" fmla="val 8854"/>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矩形 11">
                <a:extLst>
                  <a:ext uri="{FF2B5EF4-FFF2-40B4-BE49-F238E27FC236}">
                    <a14:artisticCrisscrossEtching id="{A6719E78-8D7E-42E0-B5E7-2C2AE8DD21F8}"/>
                  </a:ext>
                </a:extLst>
              </p:cNvPr>
              <p:cNvSpPr/>
              <p:nvPr/>
            </p:nvSpPr>
            <p:spPr>
              <a:xfrm>
                <a:off x="6220094" y="4486833"/>
                <a:ext cx="20666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𝑚</m:t>
                          </m:r>
                        </m:e>
                      </m:d>
                    </m:oMath>
                  </m:oMathPara>
                </a14:m>
                <a:endParaRPr lang="en-US" dirty="0"/>
              </a:p>
            </p:txBody>
          </p:sp>
        </mc:Choice>
        <mc:Fallback>
          <p:sp>
            <p:nvSpPr>
              <p:cNvPr id="12" name="矩形 11"/>
              <p:cNvSpPr>
                <a:spLocks noRot="1" noChangeAspect="1" noMove="1" noResize="1" noEditPoints="1" noAdjustHandles="1" noChangeArrowheads="1" noChangeShapeType="1" noTextEdit="1"/>
              </p:cNvSpPr>
              <p:nvPr/>
            </p:nvSpPr>
            <p:spPr>
              <a:xfrm>
                <a:off x="6220094" y="4486833"/>
                <a:ext cx="2066656"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4:artisticCrisscrossEtching id="{221F1D8C-6049-411A-8D09-2019B176B5FA}"/>
                  </a:ext>
                </a:extLst>
              </p:cNvPr>
              <p:cNvSpPr/>
              <p:nvPr/>
            </p:nvSpPr>
            <p:spPr>
              <a:xfrm>
                <a:off x="4260029" y="3720584"/>
                <a:ext cx="728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m:oMathPara>
                </a14:m>
                <a:endParaRPr lang="en-US" dirty="0"/>
              </a:p>
            </p:txBody>
          </p:sp>
        </mc:Choice>
        <mc:Fallback>
          <p:sp>
            <p:nvSpPr>
              <p:cNvPr id="7" name="矩形 6"/>
              <p:cNvSpPr>
                <a:spLocks noRot="1" noChangeAspect="1" noMove="1" noResize="1" noEditPoints="1" noAdjustHandles="1" noChangeArrowheads="1" noChangeShapeType="1" noTextEdit="1"/>
              </p:cNvSpPr>
              <p:nvPr/>
            </p:nvSpPr>
            <p:spPr>
              <a:xfrm>
                <a:off x="4260029" y="3720584"/>
                <a:ext cx="728083" cy="369332"/>
              </a:xfrm>
              <a:prstGeom prst="rect">
                <a:avLst/>
              </a:prstGeom>
              <a:blipFill rotWithShape="1">
                <a:blip r:embed="rId5"/>
                <a:stretch>
                  <a:fillRect b="-13115"/>
                </a:stretch>
              </a:blipFill>
            </p:spPr>
            <p:txBody>
              <a:bodyPr/>
              <a:lstStyle/>
              <a:p>
                <a:r>
                  <a:rPr lang="en-US">
                    <a:noFill/>
                  </a:rPr>
                  <a:t> </a:t>
                </a:r>
                <a:endParaRPr lang="en-US">
                  <a:noFill/>
                </a:endParaRPr>
              </a:p>
            </p:txBody>
          </p:sp>
        </mc:Fallback>
      </mc:AlternateContent>
      <p:sp>
        <p:nvSpPr>
          <p:cNvPr id="13" name="矩形: 圆角 12"/>
          <p:cNvSpPr/>
          <p:nvPr/>
        </p:nvSpPr>
        <p:spPr>
          <a:xfrm>
            <a:off x="628651" y="5764211"/>
            <a:ext cx="3631378" cy="442813"/>
          </a:xfrm>
          <a:prstGeom prst="roundRect">
            <a:avLst>
              <a:gd name="adj" fmla="val 20601"/>
            </a:avLst>
          </a:prstGeom>
          <a:solidFill>
            <a:schemeClr val="accent5">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矩形 13">
                <a:extLst>
                  <a:ext uri="{FF2B5EF4-FFF2-40B4-BE49-F238E27FC236}">
                    <a14:artisticCrisscrossEtching id="{E464F108-3AF1-4EA9-976A-C73DD6673906}"/>
                  </a:ext>
                </a:extLst>
              </p:cNvPr>
              <p:cNvSpPr/>
              <p:nvPr/>
            </p:nvSpPr>
            <p:spPr>
              <a:xfrm>
                <a:off x="4260029" y="5801077"/>
                <a:ext cx="7280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m:oMathPara>
                </a14:m>
                <a:endParaRPr lang="en-US" dirty="0"/>
              </a:p>
            </p:txBody>
          </p:sp>
        </mc:Choice>
        <mc:Fallback>
          <p:sp>
            <p:nvSpPr>
              <p:cNvPr id="14" name="矩形 13"/>
              <p:cNvSpPr>
                <a:spLocks noRot="1" noChangeAspect="1" noMove="1" noResize="1" noEditPoints="1" noAdjustHandles="1" noChangeArrowheads="1" noChangeShapeType="1" noTextEdit="1"/>
              </p:cNvSpPr>
              <p:nvPr/>
            </p:nvSpPr>
            <p:spPr>
              <a:xfrm>
                <a:off x="4260029" y="5801077"/>
                <a:ext cx="728083" cy="369332"/>
              </a:xfrm>
              <a:prstGeom prst="rect">
                <a:avLst/>
              </a:prstGeom>
              <a:blipFill rotWithShape="1">
                <a:blip r:embed="rId6"/>
                <a:stretch>
                  <a:fillRect b="-13333"/>
                </a:stretch>
              </a:blipFill>
            </p:spPr>
            <p:txBody>
              <a:bodyPr/>
              <a:lstStyle/>
              <a:p>
                <a:r>
                  <a:rPr lang="en-US">
                    <a:noFill/>
                  </a:rPr>
                  <a:t> </a:t>
                </a:r>
                <a:endParaRPr lang="en-US">
                  <a:noFill/>
                </a:endParaRPr>
              </a:p>
            </p:txBody>
          </p:sp>
        </mc:Fallback>
      </mc:AlternateContent>
      <p:sp>
        <p:nvSpPr>
          <p:cNvPr id="15" name="矩形: 圆角 14"/>
          <p:cNvSpPr/>
          <p:nvPr/>
        </p:nvSpPr>
        <p:spPr>
          <a:xfrm>
            <a:off x="361473" y="6189566"/>
            <a:ext cx="2465547" cy="228600"/>
          </a:xfrm>
          <a:prstGeom prst="roundRect">
            <a:avLst>
              <a:gd name="adj" fmla="val 20601"/>
            </a:avLst>
          </a:prstGeom>
          <a:solidFill>
            <a:schemeClr val="accent6">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矩形 15">
                <a:extLst>
                  <a:ext uri="{FF2B5EF4-FFF2-40B4-BE49-F238E27FC236}">
                    <a14:artisticCrisscrossEtching id="{BCB41B22-1C1C-467A-A3B6-86FF6F2B6F3A}"/>
                  </a:ext>
                </a:extLst>
              </p:cNvPr>
              <p:cNvSpPr/>
              <p:nvPr/>
            </p:nvSpPr>
            <p:spPr>
              <a:xfrm>
                <a:off x="2827020" y="6170409"/>
                <a:ext cx="1964320" cy="369332"/>
              </a:xfrm>
              <a:prstGeom prst="rect">
                <a:avLst/>
              </a:prstGeom>
            </p:spPr>
            <p:txBody>
              <a:bodyPr wrap="none">
                <a:spAutoFit/>
              </a:bodyPr>
              <a:lstStyle/>
              <a:p>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lg</m:t>
                            </m:r>
                          </m:fName>
                          <m:e>
                            <m:r>
                              <a:rPr lang="en-US" b="0" i="1" smtClean="0">
                                <a:solidFill>
                                  <a:srgbClr val="C00000"/>
                                </a:solidFill>
                                <a:latin typeface="Cambria Math" panose="02040503050406030204" pitchFamily="18" charset="0"/>
                              </a:rPr>
                              <m:t>𝑛</m:t>
                            </m:r>
                          </m:e>
                        </m:func>
                      </m:e>
                    </m:d>
                  </m:oMath>
                </a14:m>
                <a:r>
                  <a:rPr lang="en-US" dirty="0">
                    <a:solidFill>
                      <a:srgbClr val="C00000"/>
                    </a:solidFill>
                  </a:rPr>
                  <a:t> iterations.</a:t>
                </a:r>
              </a:p>
            </p:txBody>
          </p:sp>
        </mc:Choice>
        <mc:Fallback>
          <p:sp>
            <p:nvSpPr>
              <p:cNvPr id="16" name="矩形 15"/>
              <p:cNvSpPr>
                <a:spLocks noRot="1" noChangeAspect="1" noMove="1" noResize="1" noEditPoints="1" noAdjustHandles="1" noChangeArrowheads="1" noChangeShapeType="1" noTextEdit="1"/>
              </p:cNvSpPr>
              <p:nvPr/>
            </p:nvSpPr>
            <p:spPr>
              <a:xfrm>
                <a:off x="2827020" y="6170409"/>
                <a:ext cx="1964320" cy="369332"/>
              </a:xfrm>
              <a:prstGeom prst="rect">
                <a:avLst/>
              </a:prstGeom>
              <a:blipFill rotWithShape="1">
                <a:blip r:embed="rId7"/>
                <a:stretch>
                  <a:fillRect t="-8197"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4:artisticCrisscrossEtching id="{EFDC23B7-CBC5-44AF-9BC1-178AEE5C56A5}"/>
                  </a:ext>
                </a:extLst>
              </p:cNvPr>
              <p:cNvSpPr/>
              <p:nvPr/>
            </p:nvSpPr>
            <p:spPr>
              <a:xfrm>
                <a:off x="2199190" y="3028479"/>
                <a:ext cx="3516284" cy="461665"/>
              </a:xfrm>
              <a:prstGeom prst="rect">
                <a:avLst/>
              </a:prstGeom>
            </p:spPr>
            <p:txBody>
              <a:bodyPr wrap="none">
                <a:spAutoFit/>
              </a:bodyPr>
              <a:lstStyle/>
              <a:p>
                <a:r>
                  <a:rPr lang="en-US" sz="2400" b="0" dirty="0">
                    <a:solidFill>
                      <a:srgbClr val="C00000"/>
                    </a:solidFill>
                  </a:rPr>
                  <a:t>Total runtime is </a:t>
                </a:r>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𝑚</m:t>
                        </m:r>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lg</m:t>
                            </m:r>
                          </m:fName>
                          <m:e>
                            <m:r>
                              <a:rPr lang="en-US" sz="2400" b="0" i="1" smtClean="0">
                                <a:solidFill>
                                  <a:srgbClr val="C00000"/>
                                </a:solidFill>
                                <a:latin typeface="Cambria Math" panose="02040503050406030204" pitchFamily="18" charset="0"/>
                              </a:rPr>
                              <m:t>𝑛</m:t>
                            </m:r>
                          </m:e>
                        </m:func>
                      </m:e>
                    </m:d>
                  </m:oMath>
                </a14:m>
                <a:r>
                  <a:rPr lang="en-US" sz="2400" dirty="0">
                    <a:solidFill>
                      <a:srgbClr val="C00000"/>
                    </a:solidFill>
                  </a:rPr>
                  <a:t>.</a:t>
                </a:r>
              </a:p>
            </p:txBody>
          </p:sp>
        </mc:Choice>
        <mc:Fallback>
          <p:sp>
            <p:nvSpPr>
              <p:cNvPr id="17" name="矩形 16"/>
              <p:cNvSpPr>
                <a:spLocks noRot="1" noChangeAspect="1" noMove="1" noResize="1" noEditPoints="1" noAdjustHandles="1" noChangeArrowheads="1" noChangeShapeType="1" noTextEdit="1"/>
              </p:cNvSpPr>
              <p:nvPr/>
            </p:nvSpPr>
            <p:spPr>
              <a:xfrm>
                <a:off x="2199190" y="3028479"/>
                <a:ext cx="3516284" cy="461665"/>
              </a:xfrm>
              <a:prstGeom prst="rect">
                <a:avLst/>
              </a:prstGeom>
              <a:blipFill rotWithShape="1">
                <a:blip r:embed="rId8"/>
                <a:stretch>
                  <a:fillRect l="-2773" t="-10526" r="-1733" b="-2894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p:bldP spid="11" grpId="0" animBg="1"/>
      <p:bldP spid="12" grpId="0"/>
      <p:bldP spid="7" grpId="0"/>
      <p:bldP spid="13" grpId="0" animBg="1"/>
      <p:bldP spid="14" grpId="0"/>
      <p:bldP spid="15" grpId="0" animBg="1"/>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err="1"/>
              <a:t>Borůvka’s</a:t>
            </a:r>
            <a:r>
              <a:rPr lang="en-US" dirty="0"/>
              <a:t>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Borůvka</a:t>
                </a:r>
                <a:r>
                  <a:rPr lang="en-US" sz="2400" b="1" dirty="0" err="1"/>
                  <a:t>’s</a:t>
                </a:r>
                <a:r>
                  <a:rPr lang="en-US" sz="2400" b="1" dirty="0"/>
                  <a:t> algorithm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chemeClr val="accent4">
                        <a:lumMod val="50000"/>
                      </a:schemeClr>
                    </a:solidFill>
                  </a:rPr>
                  <a:t>Find MWOE for </a:t>
                </a:r>
                <a:r>
                  <a:rPr lang="en-US" sz="2000" i="1" dirty="0">
                    <a:solidFill>
                      <a:schemeClr val="accent4">
                        <a:lumMod val="50000"/>
                      </a:schemeClr>
                    </a:solidFill>
                  </a:rPr>
                  <a:t>every</a:t>
                </a:r>
                <a:r>
                  <a:rPr lang="en-US" sz="2000" dirty="0">
                    <a:solidFill>
                      <a:schemeClr val="accent4">
                        <a:lumMod val="50000"/>
                      </a:schemeClr>
                    </a:solidFill>
                  </a:rPr>
                  <a:t> remaining CC in </a:t>
                </a:r>
                <a14:m>
                  <m:oMath xmlns:m="http://schemas.openxmlformats.org/officeDocument/2006/math">
                    <m:sSub>
                      <m:sSubPr>
                        <m:ctrlPr>
                          <a:rPr lang="en-US" sz="2000" i="1" smtClean="0">
                            <a:solidFill>
                              <a:schemeClr val="accent4">
                                <a:lumMod val="50000"/>
                              </a:schemeClr>
                            </a:solidFill>
                            <a:latin typeface="Cambria Math" panose="02040503050406030204" pitchFamily="18" charset="0"/>
                          </a:rPr>
                        </m:ctrlPr>
                      </m:sSubPr>
                      <m:e>
                        <m:r>
                          <a:rPr lang="en-US" sz="2000" b="0" i="1" smtClean="0">
                            <a:solidFill>
                              <a:schemeClr val="accent4">
                                <a:lumMod val="50000"/>
                              </a:schemeClr>
                            </a:solidFill>
                            <a:latin typeface="Cambria Math" panose="02040503050406030204" pitchFamily="18" charset="0"/>
                          </a:rPr>
                          <m:t>𝐺</m:t>
                        </m:r>
                      </m:e>
                      <m:sub>
                        <m:r>
                          <a:rPr lang="en-US" sz="2000" b="0" i="1" smtClean="0">
                            <a:solidFill>
                              <a:schemeClr val="accent4">
                                <a:lumMod val="50000"/>
                              </a:schemeClr>
                            </a:solidFill>
                            <a:latin typeface="Cambria Math" panose="02040503050406030204" pitchFamily="18" charset="0"/>
                          </a:rPr>
                          <m:t>𝐴</m:t>
                        </m:r>
                      </m:sub>
                    </m:sSub>
                  </m:oMath>
                </a14:m>
                <a:r>
                  <a:rPr lang="en-US" sz="2000" dirty="0">
                    <a:solidFill>
                      <a:schemeClr val="accent4">
                        <a:lumMod val="50000"/>
                      </a:schemeClr>
                    </a:solidFill>
                  </a:rPr>
                  <a:t>, add </a:t>
                </a:r>
                <a:r>
                  <a:rPr lang="en-US" sz="2000" i="1" dirty="0">
                    <a:solidFill>
                      <a:schemeClr val="accent4">
                        <a:lumMod val="50000"/>
                      </a:schemeClr>
                    </a:solidFill>
                  </a:rPr>
                  <a:t>all</a:t>
                </a:r>
                <a:r>
                  <a:rPr lang="en-US" sz="2000" dirty="0">
                    <a:solidFill>
                      <a:schemeClr val="accent4">
                        <a:lumMod val="50000"/>
                      </a:schemeClr>
                    </a:solidFill>
                  </a:rPr>
                  <a:t> of them to </a:t>
                </a:r>
                <a14:m>
                  <m:oMath xmlns:m="http://schemas.openxmlformats.org/officeDocument/2006/math">
                    <m:r>
                      <a:rPr lang="en-US" sz="2000" i="1" dirty="0" smtClean="0">
                        <a:solidFill>
                          <a:schemeClr val="accent4">
                            <a:lumMod val="50000"/>
                          </a:schemeClr>
                        </a:solidFill>
                        <a:latin typeface="Cambria Math" panose="02040503050406030204" pitchFamily="18" charset="0"/>
                      </a:rPr>
                      <m:t>𝐴</m:t>
                    </m:r>
                  </m:oMath>
                </a14:m>
                <a:r>
                  <a:rPr lang="en-US" sz="2000" dirty="0">
                    <a:solidFill>
                      <a:schemeClr val="accent4">
                        <a:lumMod val="50000"/>
                      </a:schemeClr>
                    </a:solidFill>
                  </a:rPr>
                  <a:t>.</a:t>
                </a:r>
              </a:p>
              <a:p>
                <a:pPr lvl="1">
                  <a:spcBef>
                    <a:spcPts val="0"/>
                  </a:spcBef>
                </a:pPr>
                <a:r>
                  <a:rPr lang="en-US" sz="2000" dirty="0">
                    <a:solidFill>
                      <a:schemeClr val="tx1"/>
                    </a:solidFill>
                  </a:rPr>
                  <a:t>Repeat above step until we have a spanning tree.</a:t>
                </a:r>
              </a:p>
              <a:p>
                <a:pPr>
                  <a:spcBef>
                    <a:spcPts val="600"/>
                  </a:spcBef>
                </a:pPr>
                <a:endParaRPr lang="en-US" sz="2400" dirty="0"/>
              </a:p>
              <a:p>
                <a:pPr>
                  <a:spcBef>
                    <a:spcPts val="600"/>
                  </a:spcBef>
                </a:pPr>
                <a:r>
                  <a:rPr lang="en-US" sz="2400" dirty="0">
                    <a:solidFill>
                      <a:srgbClr val="C00000"/>
                    </a:solidFill>
                  </a:rPr>
                  <a:t>Why </a:t>
                </a:r>
                <a:r>
                  <a:rPr lang="en-US" sz="2400" dirty="0" err="1">
                    <a:solidFill>
                      <a:srgbClr val="C00000"/>
                    </a:solidFill>
                  </a:rPr>
                  <a:t>Borůvka’s</a:t>
                </a:r>
                <a:r>
                  <a:rPr lang="en-US" sz="2400" dirty="0">
                    <a:solidFill>
                      <a:srgbClr val="C00000"/>
                    </a:solidFill>
                  </a:rPr>
                  <a:t> algorithm is interesting?</a:t>
                </a:r>
              </a:p>
              <a:p>
                <a:pPr lvl="1">
                  <a:spcBef>
                    <a:spcPts val="600"/>
                  </a:spcBef>
                </a:pPr>
                <a:r>
                  <a:rPr lang="en-US" sz="2000" dirty="0" err="1">
                    <a:solidFill>
                      <a:schemeClr val="accent1">
                        <a:lumMod val="75000"/>
                      </a:schemeClr>
                    </a:solidFill>
                  </a:rPr>
                  <a:t>Borůvka’s</a:t>
                </a:r>
                <a:r>
                  <a:rPr lang="en-US" sz="2000" dirty="0">
                    <a:solidFill>
                      <a:schemeClr val="accent1">
                        <a:lumMod val="75000"/>
                      </a:schemeClr>
                    </a:solidFill>
                  </a:rPr>
                  <a:t> algorithm allows for parallelism naturally;</a:t>
                </a:r>
                <a:br>
                  <a:rPr lang="en-US" sz="2000" dirty="0">
                    <a:solidFill>
                      <a:schemeClr val="accent1">
                        <a:lumMod val="75000"/>
                      </a:schemeClr>
                    </a:solidFill>
                  </a:rPr>
                </a:br>
                <a:r>
                  <a:rPr lang="en-US" sz="2000" dirty="0">
                    <a:solidFill>
                      <a:schemeClr val="accent1">
                        <a:lumMod val="75000"/>
                      </a:schemeClr>
                    </a:solidFill>
                  </a:rPr>
                  <a:t>while the other two are intrinsically sequential.</a:t>
                </a:r>
                <a:br>
                  <a:rPr lang="en-US" sz="2000" dirty="0"/>
                </a:br>
                <a:r>
                  <a:rPr lang="en-US" sz="1800" dirty="0"/>
                  <a:t>(Can be implemented in distributed/parallel computing systems.)</a:t>
                </a:r>
              </a:p>
              <a:p>
                <a:pPr lvl="1">
                  <a:spcBef>
                    <a:spcPts val="600"/>
                  </a:spcBef>
                </a:pPr>
                <a:r>
                  <a:rPr lang="en-US" sz="2000" dirty="0">
                    <a:solidFill>
                      <a:schemeClr val="accent1">
                        <a:lumMod val="75000"/>
                      </a:schemeClr>
                    </a:solidFill>
                  </a:rPr>
                  <a:t>Generalizations of </a:t>
                </a:r>
                <a:r>
                  <a:rPr lang="en-US" sz="2000" dirty="0" err="1">
                    <a:solidFill>
                      <a:schemeClr val="accent1">
                        <a:lumMod val="75000"/>
                      </a:schemeClr>
                    </a:solidFill>
                  </a:rPr>
                  <a:t>Borůvka’s</a:t>
                </a:r>
                <a:r>
                  <a:rPr lang="en-US" sz="2000" dirty="0">
                    <a:solidFill>
                      <a:schemeClr val="accent1">
                        <a:lumMod val="75000"/>
                      </a:schemeClr>
                    </a:solidFill>
                  </a:rPr>
                  <a:t> algorithm lead to faster algorithms.</a:t>
                </a:r>
                <a:endParaRPr lang="en-US" dirty="0">
                  <a:solidFill>
                    <a:schemeClr val="accent1">
                      <a:lumMod val="7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Summary</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FB08966F-E066-46F5-862B-6136516B4013}"/>
                  </a:ext>
                </a:extLst>
              </p:cNvPr>
              <p:cNvSpPr>
                <a:spLocks noGrp="1"/>
              </p:cNvSpPr>
              <p:nvPr>
                <p:ph idx="1"/>
              </p:nvPr>
            </p:nvSpPr>
            <p:spPr>
              <a:xfrm>
                <a:off x="628650" y="1690688"/>
                <a:ext cx="8515350" cy="4802185"/>
              </a:xfrm>
            </p:spPr>
            <p:txBody>
              <a:bodyPr>
                <a:normAutofit/>
              </a:bodyPr>
              <a:lstStyle/>
              <a:p>
                <a:pPr>
                  <a:spcBef>
                    <a:spcPts val="600"/>
                  </a:spcBef>
                </a:pPr>
                <a:r>
                  <a:rPr lang="en-US" sz="2400" dirty="0">
                    <a:solidFill>
                      <a:schemeClr val="tx2"/>
                    </a:solidFill>
                  </a:rPr>
                  <a:t>The “</a:t>
                </a:r>
                <a:r>
                  <a:rPr lang="en-US" sz="2400" b="1" dirty="0">
                    <a:solidFill>
                      <a:schemeClr val="tx2"/>
                    </a:solidFill>
                  </a:rPr>
                  <a:t>Cut Property</a:t>
                </a:r>
                <a:r>
                  <a:rPr lang="en-US" sz="2400" dirty="0">
                    <a:solidFill>
                      <a:schemeClr val="tx2"/>
                    </a:solidFill>
                  </a:rPr>
                  <a:t>” leads to many MST algorithms:</a:t>
                </a:r>
                <a:br>
                  <a:rPr lang="en-US" sz="2400" dirty="0"/>
                </a:br>
                <a:r>
                  <a:rPr lang="en-US" sz="2000" dirty="0">
                    <a:solidFill>
                      <a:schemeClr val="tx1">
                        <a:lumMod val="65000"/>
                        <a:lumOff val="35000"/>
                      </a:schemeClr>
                    </a:solidFill>
                  </a:rPr>
                  <a:t>Assume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𝐴</m:t>
                    </m:r>
                  </m:oMath>
                </a14:m>
                <a:r>
                  <a:rPr lang="en-US" sz="2000" dirty="0">
                    <a:solidFill>
                      <a:schemeClr val="tx1">
                        <a:lumMod val="65000"/>
                        <a:lumOff val="35000"/>
                      </a:schemeClr>
                    </a:solidFill>
                  </a:rPr>
                  <a:t> is included in some MST, let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𝑆</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𝑉</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𝑆</m:t>
                        </m:r>
                      </m:e>
                    </m:d>
                  </m:oMath>
                </a14:m>
                <a:r>
                  <a:rPr lang="en-US" sz="2000" dirty="0">
                    <a:solidFill>
                      <a:schemeClr val="tx1">
                        <a:lumMod val="65000"/>
                        <a:lumOff val="35000"/>
                      </a:schemeClr>
                    </a:solidFill>
                  </a:rPr>
                  <a:t> be any cut respecting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𝐴</m:t>
                    </m:r>
                  </m:oMath>
                </a14:m>
                <a:r>
                  <a:rPr lang="en-US" sz="2000" dirty="0">
                    <a:solidFill>
                      <a:schemeClr val="tx1">
                        <a:lumMod val="65000"/>
                        <a:lumOff val="35000"/>
                      </a:schemeClr>
                    </a:solidFill>
                  </a:rPr>
                  <a:t>. </a:t>
                </a:r>
                <a:br>
                  <a:rPr lang="en-US" sz="2000" dirty="0">
                    <a:solidFill>
                      <a:schemeClr val="tx1">
                        <a:lumMod val="65000"/>
                        <a:lumOff val="35000"/>
                      </a:schemeClr>
                    </a:solidFill>
                  </a:rPr>
                </a:br>
                <a:r>
                  <a:rPr lang="en-US" sz="2000" dirty="0">
                    <a:solidFill>
                      <a:schemeClr val="tx1">
                        <a:lumMod val="65000"/>
                        <a:lumOff val="35000"/>
                      </a:schemeClr>
                    </a:solidFill>
                  </a:rPr>
                  <a:t>If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oMath>
                </a14:m>
                <a:r>
                  <a:rPr lang="en-US" sz="2000" dirty="0">
                    <a:solidFill>
                      <a:schemeClr val="tx1">
                        <a:lumMod val="65000"/>
                        <a:lumOff val="35000"/>
                      </a:schemeClr>
                    </a:solidFill>
                  </a:rPr>
                  <a:t> is a light edge crossing the cut, then </a:t>
                </a:r>
                <a14:m>
                  <m:oMath xmlns:m="http://schemas.openxmlformats.org/officeDocument/2006/math">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oMath>
                </a14:m>
                <a:r>
                  <a:rPr lang="en-US" sz="2000" dirty="0">
                    <a:solidFill>
                      <a:schemeClr val="tx1">
                        <a:lumMod val="65000"/>
                        <a:lumOff val="35000"/>
                      </a:schemeClr>
                    </a:solidFill>
                  </a:rPr>
                  <a:t> is safe for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𝐴</m:t>
                    </m:r>
                  </m:oMath>
                </a14:m>
                <a:r>
                  <a:rPr lang="en-US" sz="2000" dirty="0">
                    <a:solidFill>
                      <a:schemeClr val="tx1">
                        <a:lumMod val="65000"/>
                        <a:lumOff val="35000"/>
                      </a:schemeClr>
                    </a:solidFill>
                  </a:rPr>
                  <a:t>.</a:t>
                </a:r>
              </a:p>
              <a:p>
                <a:pPr>
                  <a:spcBef>
                    <a:spcPts val="1800"/>
                  </a:spcBef>
                </a:pPr>
                <a:r>
                  <a:rPr lang="en-US" sz="2400" dirty="0">
                    <a:solidFill>
                      <a:schemeClr val="tx2"/>
                    </a:solidFill>
                  </a:rPr>
                  <a:t>Classical algorithms for MST, all with runtime </a:t>
                </a:r>
                <a14:m>
                  <m:oMath xmlns:m="http://schemas.openxmlformats.org/officeDocument/2006/math">
                    <m:r>
                      <a:rPr lang="en-US" sz="2400" b="0" i="1" smtClean="0">
                        <a:solidFill>
                          <a:schemeClr val="tx2"/>
                        </a:solidFill>
                        <a:latin typeface="Cambria Math" panose="02040503050406030204" pitchFamily="18" charset="0"/>
                      </a:rPr>
                      <m:t>𝑂</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𝑚</m:t>
                        </m:r>
                        <m:r>
                          <a:rPr lang="en-US" sz="2400" b="0" i="1" smtClean="0">
                            <a:solidFill>
                              <a:schemeClr val="tx2"/>
                            </a:solidFill>
                            <a:latin typeface="Cambria Math" panose="02040503050406030204" pitchFamily="18" charset="0"/>
                          </a:rPr>
                          <m:t>⋅</m:t>
                        </m:r>
                        <m:func>
                          <m:funcPr>
                            <m:ctrlPr>
                              <a:rPr lang="en-US" sz="2400" b="0" i="1" smtClean="0">
                                <a:solidFill>
                                  <a:schemeClr val="tx2"/>
                                </a:solidFill>
                                <a:latin typeface="Cambria Math" panose="02040503050406030204" pitchFamily="18" charset="0"/>
                              </a:rPr>
                            </m:ctrlPr>
                          </m:funcPr>
                          <m:fName>
                            <m:r>
                              <m:rPr>
                                <m:sty m:val="p"/>
                              </m:rPr>
                              <a:rPr lang="en-US" sz="2400" b="0" i="0" smtClean="0">
                                <a:solidFill>
                                  <a:schemeClr val="tx2"/>
                                </a:solidFill>
                                <a:latin typeface="Cambria Math" panose="02040503050406030204" pitchFamily="18" charset="0"/>
                              </a:rPr>
                              <m:t>log</m:t>
                            </m:r>
                          </m:fName>
                          <m:e>
                            <m:r>
                              <a:rPr lang="en-US" sz="2400" b="0" i="1" smtClean="0">
                                <a:solidFill>
                                  <a:schemeClr val="tx2"/>
                                </a:solidFill>
                                <a:latin typeface="Cambria Math" panose="02040503050406030204" pitchFamily="18" charset="0"/>
                              </a:rPr>
                              <m:t>𝑛</m:t>
                            </m:r>
                          </m:e>
                        </m:func>
                      </m:e>
                    </m:d>
                  </m:oMath>
                </a14:m>
                <a:r>
                  <a:rPr lang="en-US" sz="2400" dirty="0">
                    <a:solidFill>
                      <a:schemeClr val="tx2"/>
                    </a:solidFill>
                  </a:rPr>
                  <a:t>:</a:t>
                </a:r>
              </a:p>
              <a:p>
                <a:pPr lvl="1">
                  <a:spcBef>
                    <a:spcPts val="300"/>
                  </a:spcBef>
                </a:pPr>
                <a:r>
                  <a:rPr lang="en-US" sz="2000" b="1" dirty="0">
                    <a:solidFill>
                      <a:schemeClr val="accent1">
                        <a:lumMod val="75000"/>
                      </a:schemeClr>
                    </a:solidFill>
                  </a:rPr>
                  <a:t>Kruskal</a:t>
                </a:r>
                <a:r>
                  <a:rPr lang="en-US" sz="2000" dirty="0"/>
                  <a:t> (</a:t>
                </a:r>
                <a:r>
                  <a:rPr lang="en-US" sz="2000" dirty="0" err="1"/>
                  <a:t>UnionFind</a:t>
                </a:r>
                <a:r>
                  <a:rPr lang="en-US" sz="2000" dirty="0"/>
                  <a:t>): </a:t>
                </a:r>
                <a:r>
                  <a:rPr lang="en-US" sz="2000" dirty="0">
                    <a:solidFill>
                      <a:schemeClr val="tx1">
                        <a:lumMod val="65000"/>
                        <a:lumOff val="35000"/>
                      </a:schemeClr>
                    </a:solidFill>
                  </a:rPr>
                  <a:t>keep connecting two CC with min-weight edge</a:t>
                </a:r>
                <a:r>
                  <a:rPr lang="en-US" sz="2000" dirty="0"/>
                  <a:t>. </a:t>
                </a:r>
              </a:p>
              <a:p>
                <a:pPr lvl="1">
                  <a:spcBef>
                    <a:spcPts val="300"/>
                  </a:spcBef>
                </a:pPr>
                <a:r>
                  <a:rPr lang="en-US" sz="2000" b="1" dirty="0">
                    <a:solidFill>
                      <a:schemeClr val="accent1">
                        <a:lumMod val="75000"/>
                      </a:schemeClr>
                    </a:solidFill>
                  </a:rPr>
                  <a:t>Prim</a:t>
                </a:r>
                <a:r>
                  <a:rPr lang="en-US" sz="2000" dirty="0"/>
                  <a:t> (</a:t>
                </a:r>
                <a:r>
                  <a:rPr lang="en-US" sz="2000" dirty="0" err="1"/>
                  <a:t>PriorityQueue</a:t>
                </a:r>
                <a:r>
                  <a:rPr lang="en-US" sz="2000" dirty="0"/>
                  <a:t>): </a:t>
                </a:r>
                <a:r>
                  <a:rPr lang="en-US" sz="2000" dirty="0">
                    <a:solidFill>
                      <a:schemeClr val="tx1">
                        <a:lumMod val="65000"/>
                        <a:lumOff val="35000"/>
                      </a:schemeClr>
                    </a:solidFill>
                  </a:rPr>
                  <a:t>grow single CC by adding MWOE</a:t>
                </a:r>
                <a:r>
                  <a:rPr lang="en-US" sz="2000" dirty="0"/>
                  <a:t>.</a:t>
                </a:r>
              </a:p>
              <a:p>
                <a:pPr lvl="1">
                  <a:spcBef>
                    <a:spcPts val="300"/>
                  </a:spcBef>
                </a:pPr>
                <a:r>
                  <a:rPr lang="en-US" sz="2000" b="1" dirty="0" err="1">
                    <a:solidFill>
                      <a:schemeClr val="accent1">
                        <a:lumMod val="75000"/>
                      </a:schemeClr>
                    </a:solidFill>
                  </a:rPr>
                  <a:t>Borůvka</a:t>
                </a:r>
                <a:r>
                  <a:rPr lang="en-US" sz="2000" dirty="0"/>
                  <a:t>: </a:t>
                </a:r>
                <a:r>
                  <a:rPr lang="en-US" sz="2000" dirty="0">
                    <a:solidFill>
                      <a:schemeClr val="tx1">
                        <a:lumMod val="65000"/>
                        <a:lumOff val="35000"/>
                      </a:schemeClr>
                    </a:solidFill>
                  </a:rPr>
                  <a:t>add MWOE for all CC in parallel in each iteration</a:t>
                </a:r>
                <a:r>
                  <a:rPr lang="en-US" sz="2000" dirty="0"/>
                  <a:t>.</a:t>
                </a:r>
              </a:p>
              <a:p>
                <a:pPr>
                  <a:spcBef>
                    <a:spcPts val="1800"/>
                  </a:spcBef>
                </a:pPr>
                <a:r>
                  <a:rPr lang="en-US" sz="2400" dirty="0">
                    <a:solidFill>
                      <a:schemeClr val="tx2"/>
                    </a:solidFill>
                  </a:rPr>
                  <a:t>Current best known algorithm runs in </a:t>
                </a:r>
                <a14:m>
                  <m:oMath xmlns:m="http://schemas.openxmlformats.org/officeDocument/2006/math">
                    <m:r>
                      <a:rPr lang="en-US" sz="2400" b="0" i="1" smtClean="0">
                        <a:solidFill>
                          <a:schemeClr val="tx2"/>
                        </a:solidFill>
                        <a:latin typeface="Cambria Math" panose="02040503050406030204" pitchFamily="18" charset="0"/>
                      </a:rPr>
                      <m:t>𝑂</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𝑚</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𝛼</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𝑚</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𝑛</m:t>
                            </m:r>
                          </m:e>
                        </m:d>
                      </m:e>
                    </m:d>
                  </m:oMath>
                </a14:m>
                <a:r>
                  <a:rPr lang="en-US" sz="2400" dirty="0">
                    <a:solidFill>
                      <a:schemeClr val="tx2"/>
                    </a:solidFill>
                  </a:rPr>
                  <a:t>.</a:t>
                </a:r>
              </a:p>
              <a:p>
                <a:pPr lvl="1">
                  <a:spcBef>
                    <a:spcPts val="0"/>
                  </a:spcBef>
                </a:pPr>
                <a:r>
                  <a:rPr lang="en-US" sz="2000" dirty="0"/>
                  <a:t>Developed by </a:t>
                </a:r>
                <a:r>
                  <a:rPr lang="en-US" sz="2000" i="1" dirty="0"/>
                  <a:t>Bernard Chazelle</a:t>
                </a:r>
                <a:r>
                  <a:rPr lang="en-US" sz="2000" dirty="0"/>
                  <a:t> in 2000.</a:t>
                </a:r>
              </a:p>
              <a:p>
                <a:pPr>
                  <a:spcBef>
                    <a:spcPts val="1800"/>
                  </a:spcBef>
                </a:pPr>
                <a:r>
                  <a:rPr lang="en-US" sz="2400" dirty="0">
                    <a:solidFill>
                      <a:schemeClr val="tx2"/>
                    </a:solidFill>
                  </a:rPr>
                  <a:t>Can we do MST in </a:t>
                </a:r>
                <a14:m>
                  <m:oMath xmlns:m="http://schemas.openxmlformats.org/officeDocument/2006/math">
                    <m:r>
                      <a:rPr lang="en-US" sz="2400" b="0" i="1" smtClean="0">
                        <a:solidFill>
                          <a:schemeClr val="tx2"/>
                        </a:solidFill>
                        <a:latin typeface="Cambria Math" panose="02040503050406030204" pitchFamily="18" charset="0"/>
                      </a:rPr>
                      <m:t>𝑂</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𝑚</m:t>
                        </m:r>
                      </m:e>
                    </m:d>
                  </m:oMath>
                </a14:m>
                <a:r>
                  <a:rPr lang="en-US" sz="2400" dirty="0">
                    <a:solidFill>
                      <a:schemeClr val="tx2"/>
                    </a:solidFill>
                  </a:rPr>
                  <a:t> time?</a:t>
                </a:r>
              </a:p>
              <a:p>
                <a:pPr lvl="1">
                  <a:spcBef>
                    <a:spcPts val="0"/>
                  </a:spcBef>
                </a:pPr>
                <a:r>
                  <a:rPr lang="en-US" sz="2000" dirty="0"/>
                  <a:t>Randomized algorithm with expected </a:t>
                </a: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oMath>
                </a14:m>
                <a:r>
                  <a:rPr lang="en-US" sz="2000" dirty="0"/>
                  <a:t> runtime exists.</a:t>
                </a:r>
              </a:p>
              <a:p>
                <a:pPr lvl="1">
                  <a:spcBef>
                    <a:spcPts val="0"/>
                  </a:spcBef>
                </a:pPr>
                <a:r>
                  <a:rPr lang="en-US" sz="2000" dirty="0"/>
                  <a:t>Worst-case </a:t>
                </a:r>
                <a14:m>
                  <m:oMath xmlns:m="http://schemas.openxmlformats.org/officeDocument/2006/math">
                    <m:r>
                      <a:rPr lang="en-US" sz="2000" b="0" i="1" smtClean="0">
                        <a:latin typeface="Cambria Math" panose="02040503050406030204" pitchFamily="18" charset="0"/>
                      </a:rPr>
                      <m:t>𝑂</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oMath>
                </a14:m>
                <a:r>
                  <a:rPr lang="en-US" sz="2000" dirty="0"/>
                  <a:t> runtime?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Ch.23</a:t>
            </a:r>
            <a:endParaRPr lang="en-GB" sz="2400" dirty="0"/>
          </a:p>
          <a:p>
            <a:r>
              <a:rPr lang="en-GB" sz="2400" dirty="0"/>
              <a:t>If you want to know more about </a:t>
            </a:r>
            <a:r>
              <a:rPr lang="en-US" sz="2400" dirty="0" err="1"/>
              <a:t>Borůvka’s</a:t>
            </a:r>
            <a:r>
              <a:rPr lang="en-GB" sz="2400" dirty="0"/>
              <a:t> MST algorithm:</a:t>
            </a:r>
            <a:br>
              <a:rPr lang="en-GB" sz="2400" dirty="0"/>
            </a:br>
            <a:r>
              <a:rPr lang="en-GB" sz="2400" dirty="0"/>
              <a:t>[</a:t>
            </a:r>
            <a:r>
              <a:rPr lang="en-US" sz="2400" dirty="0"/>
              <a:t>Erickson v1</a:t>
            </a:r>
            <a:r>
              <a:rPr lang="en-GB" sz="2400" dirty="0"/>
              <a:t>] Ch.7 (7.3)</a:t>
            </a:r>
            <a:endParaRPr lang="en-US" sz="2000" dirty="0"/>
          </a:p>
        </p:txBody>
      </p:sp>
      <p:pic>
        <p:nvPicPr>
          <p:cNvPr id="5" name="图片 4"/>
          <p:cNvPicPr>
            <a:picLocks noChangeAspect="1"/>
          </p:cNvPicPr>
          <p:nvPr/>
        </p:nvPicPr>
        <p:blipFill>
          <a:blip r:embed="rId1"/>
          <a:stretch>
            <a:fillRect/>
          </a:stretch>
        </p:blipFill>
        <p:spPr>
          <a:xfrm>
            <a:off x="6951243" y="3927535"/>
            <a:ext cx="1564107" cy="224942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Application of MST</a:t>
            </a:r>
            <a:endParaRPr lang="en-US" dirty="0"/>
          </a:p>
        </p:txBody>
      </p:sp>
      <p:sp>
        <p:nvSpPr>
          <p:cNvPr id="3" name="内容占位符 2"/>
          <p:cNvSpPr>
            <a:spLocks noGrp="1"/>
          </p:cNvSpPr>
          <p:nvPr>
            <p:ph idx="1"/>
          </p:nvPr>
        </p:nvSpPr>
        <p:spPr/>
        <p:txBody>
          <a:bodyPr/>
          <a:lstStyle/>
          <a:p>
            <a:r>
              <a:rPr lang="en-US" b="1" dirty="0">
                <a:solidFill>
                  <a:schemeClr val="accent1">
                    <a:lumMod val="75000"/>
                  </a:schemeClr>
                </a:solidFill>
              </a:rPr>
              <a:t>Network Design:</a:t>
            </a:r>
            <a:br>
              <a:rPr lang="en-US" dirty="0"/>
            </a:br>
            <a:r>
              <a:rPr lang="en-US" sz="2000" dirty="0">
                <a:solidFill>
                  <a:schemeClr val="tx1">
                    <a:lumMod val="65000"/>
                    <a:lumOff val="35000"/>
                  </a:schemeClr>
                </a:solidFill>
              </a:rPr>
              <a:t>(E.g., build a minimum cost network connecting all nodes.)</a:t>
            </a:r>
            <a:endParaRPr lang="en-US" sz="2400" dirty="0">
              <a:solidFill>
                <a:schemeClr val="tx1">
                  <a:lumMod val="65000"/>
                  <a:lumOff val="35000"/>
                </a:schemeClr>
              </a:solidFill>
            </a:endParaRPr>
          </a:p>
          <a:p>
            <a:pPr lvl="1"/>
            <a:r>
              <a:rPr lang="en-US" dirty="0"/>
              <a:t>Transportation networks.</a:t>
            </a:r>
            <a:endParaRPr lang="en-US" dirty="0"/>
          </a:p>
          <a:p>
            <a:pPr lvl="1"/>
            <a:r>
              <a:rPr lang="en-US" dirty="0"/>
              <a:t>Water supply networks.</a:t>
            </a:r>
            <a:endParaRPr lang="en-US" dirty="0"/>
          </a:p>
          <a:p>
            <a:pPr lvl="1"/>
            <a:r>
              <a:rPr lang="en-US" dirty="0"/>
              <a:t>Telecommunication networks.</a:t>
            </a:r>
            <a:endParaRPr lang="en-US" dirty="0"/>
          </a:p>
          <a:p>
            <a:pPr lvl="1"/>
            <a:r>
              <a:rPr lang="en-US" dirty="0"/>
              <a:t>Computer networks.</a:t>
            </a:r>
            <a:endParaRPr lang="en-US" dirty="0"/>
          </a:p>
          <a:p>
            <a:r>
              <a:rPr lang="en-US" b="1" dirty="0">
                <a:solidFill>
                  <a:schemeClr val="accent1">
                    <a:lumMod val="75000"/>
                  </a:schemeClr>
                </a:solidFill>
              </a:rPr>
              <a:t>Many other applications…</a:t>
            </a:r>
            <a:endParaRPr lang="en-US" b="1" dirty="0">
              <a:solidFill>
                <a:schemeClr val="accent1">
                  <a:lumMod val="75000"/>
                </a:schemeClr>
              </a:solidFill>
            </a:endParaRPr>
          </a:p>
          <a:p>
            <a:pPr lvl="1"/>
            <a:r>
              <a:rPr lang="en-US" dirty="0"/>
              <a:t>E.g., important subroutine in more advanced algorithms.</a:t>
            </a:r>
            <a:br>
              <a:rPr lang="en-US" dirty="0"/>
            </a:br>
            <a:r>
              <a:rPr lang="en-US" sz="2000" dirty="0">
                <a:solidFill>
                  <a:schemeClr val="tx1">
                    <a:lumMod val="65000"/>
                    <a:lumOff val="35000"/>
                  </a:schemeClr>
                </a:solidFill>
              </a:rPr>
              <a:t>(E.g., used in a classical approximation algorithm for solving TSP.)</a:t>
            </a:r>
            <a:endParaRPr lang="en-US" sz="20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MST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ED0D3D7-DE03-4FD8-9F95-6E13161ABC6F}"/>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Consider the following generic method:</a:t>
                </a:r>
              </a:p>
              <a:p>
                <a:pPr>
                  <a:spcBef>
                    <a:spcPts val="600"/>
                  </a:spcBef>
                </a:pPr>
                <a:r>
                  <a:rPr lang="en-US" sz="2400" dirty="0">
                    <a:solidFill>
                      <a:schemeClr val="accent1">
                        <a:lumMod val="50000"/>
                      </a:schemeClr>
                    </a:solidFill>
                  </a:rPr>
                  <a:t>Starting with all nodes and an empty set of edges </a:t>
                </a:r>
                <a14:m>
                  <m:oMath xmlns:m="http://schemas.openxmlformats.org/officeDocument/2006/math">
                    <m:r>
                      <a:rPr lang="en-US" sz="2400" b="0" i="1" smtClean="0">
                        <a:solidFill>
                          <a:schemeClr val="accent1">
                            <a:lumMod val="50000"/>
                          </a:schemeClr>
                        </a:solidFill>
                        <a:latin typeface="Cambria Math" panose="02040503050406030204" pitchFamily="18" charset="0"/>
                      </a:rPr>
                      <m:t>𝐴</m:t>
                    </m:r>
                  </m:oMath>
                </a14:m>
                <a:r>
                  <a:rPr lang="en-US" sz="2400" dirty="0">
                    <a:solidFill>
                      <a:schemeClr val="accent1">
                        <a:lumMod val="50000"/>
                      </a:schemeClr>
                    </a:solidFill>
                  </a:rPr>
                  <a:t>.</a:t>
                </a:r>
              </a:p>
              <a:p>
                <a:pPr>
                  <a:spcBef>
                    <a:spcPts val="600"/>
                  </a:spcBef>
                </a:pPr>
                <a:r>
                  <a:rPr lang="en-US" sz="2400" dirty="0">
                    <a:solidFill>
                      <a:schemeClr val="accent1">
                        <a:lumMod val="50000"/>
                      </a:schemeClr>
                    </a:solidFill>
                  </a:rPr>
                  <a:t>Find some edge to add to </a:t>
                </a:r>
                <a14:m>
                  <m:oMath xmlns:m="http://schemas.openxmlformats.org/officeDocument/2006/math">
                    <m:r>
                      <a:rPr lang="en-US" sz="2400" b="0" i="1" smtClean="0">
                        <a:solidFill>
                          <a:schemeClr val="accent1">
                            <a:lumMod val="50000"/>
                          </a:schemeClr>
                        </a:solidFill>
                        <a:latin typeface="Cambria Math" panose="02040503050406030204" pitchFamily="18" charset="0"/>
                      </a:rPr>
                      <m:t>𝐴</m:t>
                    </m:r>
                  </m:oMath>
                </a14:m>
                <a:r>
                  <a:rPr lang="en-US" sz="2400" dirty="0">
                    <a:solidFill>
                      <a:schemeClr val="accent1">
                        <a:lumMod val="50000"/>
                      </a:schemeClr>
                    </a:solidFill>
                  </a:rPr>
                  <a:t>, maintaining the invariant that “</a:t>
                </a:r>
                <a14:m>
                  <m:oMath xmlns:m="http://schemas.openxmlformats.org/officeDocument/2006/math">
                    <m:r>
                      <a:rPr lang="en-US" sz="2400" i="1" dirty="0" smtClean="0">
                        <a:solidFill>
                          <a:schemeClr val="accent1">
                            <a:lumMod val="50000"/>
                          </a:schemeClr>
                        </a:solidFill>
                        <a:latin typeface="Cambria Math" panose="02040503050406030204" pitchFamily="18" charset="0"/>
                      </a:rPr>
                      <m:t>𝐴</m:t>
                    </m:r>
                  </m:oMath>
                </a14:m>
                <a:r>
                  <a:rPr lang="en-US" sz="2400" dirty="0">
                    <a:solidFill>
                      <a:schemeClr val="accent1">
                        <a:lumMod val="50000"/>
                      </a:schemeClr>
                    </a:solidFill>
                  </a:rPr>
                  <a:t> is a subset of some MST”.</a:t>
                </a:r>
                <a:br>
                  <a:rPr lang="en-US" sz="2400" dirty="0"/>
                </a:br>
                <a:r>
                  <a:rPr lang="en-US" sz="2000" dirty="0">
                    <a:solidFill>
                      <a:schemeClr val="tx1">
                        <a:lumMod val="65000"/>
                        <a:lumOff val="35000"/>
                      </a:schemeClr>
                    </a:solidFill>
                  </a:rPr>
                  <a:t>(At anytime,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𝐴</m:t>
                    </m:r>
                  </m:oMath>
                </a14:m>
                <a:r>
                  <a:rPr lang="en-US" sz="2000" dirty="0">
                    <a:solidFill>
                      <a:schemeClr val="tx1">
                        <a:lumMod val="65000"/>
                        <a:lumOff val="35000"/>
                      </a:schemeClr>
                    </a:solidFill>
                  </a:rPr>
                  <a:t> is the edge set of a spanning forest.)</a:t>
                </a:r>
              </a:p>
              <a:p>
                <a:pPr>
                  <a:spcBef>
                    <a:spcPts val="600"/>
                  </a:spcBef>
                </a:pPr>
                <a:r>
                  <a:rPr lang="en-US" sz="2400" dirty="0">
                    <a:solidFill>
                      <a:schemeClr val="accent1">
                        <a:lumMod val="50000"/>
                      </a:schemeClr>
                    </a:solidFill>
                  </a:rPr>
                  <a:t>Repeat above step until we have a spanning tree.</a:t>
                </a:r>
                <a:br>
                  <a:rPr lang="en-US" sz="2400" dirty="0"/>
                </a:br>
                <a:r>
                  <a:rPr lang="en-US" sz="2000" dirty="0">
                    <a:solidFill>
                      <a:schemeClr val="tx1">
                        <a:lumMod val="65000"/>
                        <a:lumOff val="35000"/>
                      </a:schemeClr>
                    </a:solidFill>
                  </a:rPr>
                  <a:t>(The resulting spanning tree must be a MST.)</a:t>
                </a:r>
                <a:endParaRPr lang="en-US" sz="2400" dirty="0">
                  <a:solidFill>
                    <a:schemeClr val="tx1">
                      <a:lumMod val="65000"/>
                      <a:lumOff val="3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7CCA75A3-FD49-4392-86D3-E11DC1153770}"/>
                  </a:ext>
                </a:extLst>
              </p:cNvPr>
              <p:cNvSpPr/>
              <p:nvPr/>
            </p:nvSpPr>
            <p:spPr>
              <a:xfrm>
                <a:off x="3178642" y="4509340"/>
                <a:ext cx="5336707" cy="15682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GenericMST(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while (A is not a spanning tree)</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Find edge </a:t>
                </a:r>
                <a14:m>
                  <m:oMath xmlns:m="http://schemas.openxmlformats.org/officeDocument/2006/math">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oMath>
                </a14:m>
                <a:r>
                  <a:rPr lang="en-GB" sz="1600" dirty="0">
                    <a:solidFill>
                      <a:schemeClr val="tx1"/>
                    </a:solidFill>
                    <a:latin typeface="Courier New" panose="02070309020205020404" pitchFamily="49" charset="0"/>
                    <a:cs typeface="Courier New" panose="02070309020205020404" pitchFamily="49" charset="0"/>
                  </a:rPr>
                  <a:t> maintaining the invariant</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14:m>
                  <m:oMath xmlns:m="http://schemas.openxmlformats.org/officeDocument/2006/math">
                    <m:d>
                      <m:dPr>
                        <m:begChr m:val="{"/>
                        <m:endChr m:val="}"/>
                        <m:ctrlPr>
                          <a:rPr lang="en-US" sz="1600" b="0" i="1" smtClean="0">
                            <a:solidFill>
                              <a:schemeClr val="tx1"/>
                            </a:solidFill>
                            <a:latin typeface="Cambria Math" panose="02040503050406030204" pitchFamily="18" charset="0"/>
                            <a:cs typeface="Courier New" panose="02070309020205020404" pitchFamily="49" charset="0"/>
                          </a:rPr>
                        </m:ctrlPr>
                      </m:dPr>
                      <m:e>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e>
                    </m:d>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4" name="矩形 3"/>
              <p:cNvSpPr>
                <a:spLocks noRot="1" noChangeAspect="1" noMove="1" noResize="1" noEditPoints="1" noAdjustHandles="1" noChangeArrowheads="1" noChangeShapeType="1" noTextEdit="1"/>
              </p:cNvSpPr>
              <p:nvPr/>
            </p:nvSpPr>
            <p:spPr>
              <a:xfrm>
                <a:off x="3178642" y="4509340"/>
                <a:ext cx="5336707" cy="1568223"/>
              </a:xfrm>
              <a:prstGeom prst="rect">
                <a:avLst/>
              </a:prstGeom>
              <a:blipFill rotWithShape="1">
                <a:blip r:embed="rId2"/>
                <a:stretch>
                  <a:fillRect l="-456" t="-1158" b="-1544"/>
                </a:stretch>
              </a:blipFill>
              <a:ln>
                <a:solidFill>
                  <a:schemeClr val="tx1"/>
                </a:solidFill>
              </a:ln>
            </p:spPr>
            <p:txBody>
              <a:bodyPr/>
              <a:lstStyle/>
              <a:p>
                <a:r>
                  <a:rPr lang="en-US">
                    <a:noFill/>
                  </a:rPr>
                  <a:t> </a:t>
                </a:r>
                <a:endParaRPr lang="en-US">
                  <a:noFill/>
                </a:endParaRPr>
              </a:p>
            </p:txBody>
          </p:sp>
        </mc:Fallback>
      </mc:AlternateContent>
      <p:sp>
        <p:nvSpPr>
          <p:cNvPr id="5" name="矩形: 圆角 4"/>
          <p:cNvSpPr/>
          <p:nvPr/>
        </p:nvSpPr>
        <p:spPr>
          <a:xfrm>
            <a:off x="914401" y="2549561"/>
            <a:ext cx="2000922" cy="329819"/>
          </a:xfrm>
          <a:prstGeom prst="roundRect">
            <a:avLst>
              <a:gd name="adj" fmla="val 2060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5"/>
          <p:cNvSpPr/>
          <p:nvPr/>
        </p:nvSpPr>
        <p:spPr>
          <a:xfrm>
            <a:off x="3265790" y="3533190"/>
            <a:ext cx="3769711" cy="329819"/>
          </a:xfrm>
          <a:prstGeom prst="roundRect">
            <a:avLst>
              <a:gd name="adj" fmla="val 20601"/>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文本框 6">
                <a:extLst>
                  <a:ext uri="{FF2B5EF4-FFF2-40B4-BE49-F238E27FC236}">
                    <a14:artisticCrisscrossEtching id="{D0ACCEB0-D083-4BD7-9D5E-B2B5874A5CD1}"/>
                  </a:ext>
                </a:extLst>
              </p:cNvPr>
              <p:cNvSpPr txBox="1"/>
              <p:nvPr/>
            </p:nvSpPr>
            <p:spPr>
              <a:xfrm>
                <a:off x="5965358" y="3863009"/>
                <a:ext cx="2549992" cy="646331"/>
              </a:xfrm>
              <a:prstGeom prst="rect">
                <a:avLst/>
              </a:prstGeom>
              <a:noFill/>
            </p:spPr>
            <p:txBody>
              <a:bodyPr wrap="square" rtlCol="0">
                <a:spAutoFit/>
              </a:bodyPr>
              <a:lstStyle/>
              <a:p>
                <a:r>
                  <a:rPr lang="en-US" dirty="0">
                    <a:solidFill>
                      <a:srgbClr val="C00000"/>
                    </a:solidFill>
                  </a:rPr>
                  <a:t>Easy to determine.</a:t>
                </a:r>
                <a:br>
                  <a:rPr lang="en-US" dirty="0">
                    <a:solidFill>
                      <a:srgbClr val="C00000"/>
                    </a:solidFill>
                  </a:rPr>
                </a:br>
                <a:r>
                  <a:rPr lang="en-US" dirty="0">
                    <a:solidFill>
                      <a:srgbClr val="C00000"/>
                    </a:solidFill>
                  </a:rPr>
                  <a:t>(E.g., when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−1</m:t>
                    </m:r>
                  </m:oMath>
                </a14:m>
                <a:r>
                  <a:rPr lang="en-US" dirty="0">
                    <a:solidFill>
                      <a:srgbClr val="C00000"/>
                    </a:solidFill>
                  </a:rPr>
                  <a:t>.)</a:t>
                </a:r>
              </a:p>
            </p:txBody>
          </p:sp>
        </mc:Choice>
        <mc:Fallback>
          <p:sp>
            <p:nvSpPr>
              <p:cNvPr id="7" name="文本框 6"/>
              <p:cNvSpPr txBox="1">
                <a:spLocks noRot="1" noChangeAspect="1" noMove="1" noResize="1" noEditPoints="1" noAdjustHandles="1" noChangeArrowheads="1" noChangeShapeType="1" noTextEdit="1"/>
              </p:cNvSpPr>
              <p:nvPr/>
            </p:nvSpPr>
            <p:spPr>
              <a:xfrm>
                <a:off x="5965358" y="3863009"/>
                <a:ext cx="2549992" cy="646331"/>
              </a:xfrm>
              <a:prstGeom prst="rect">
                <a:avLst/>
              </a:prstGeom>
              <a:blipFill rotWithShape="1">
                <a:blip r:embed="rId3"/>
                <a:stretch>
                  <a:fillRect l="-2153" t="-5660" r="-1196" b="-14151"/>
                </a:stretch>
              </a:blipFill>
            </p:spPr>
            <p:txBody>
              <a:bodyPr/>
              <a:lstStyle/>
              <a:p>
                <a:r>
                  <a:rPr lang="en-US">
                    <a:noFill/>
                  </a:rPr>
                  <a:t> </a:t>
                </a:r>
                <a:endParaRPr lang="en-US">
                  <a:noFill/>
                </a:endParaRPr>
              </a:p>
            </p:txBody>
          </p:sp>
        </mc:Fallback>
      </mc:AlternateContent>
      <p:sp>
        <p:nvSpPr>
          <p:cNvPr id="8" name="文本框 7"/>
          <p:cNvSpPr txBox="1"/>
          <p:nvPr/>
        </p:nvSpPr>
        <p:spPr>
          <a:xfrm>
            <a:off x="4859267" y="2820955"/>
            <a:ext cx="3656083" cy="369332"/>
          </a:xfrm>
          <a:prstGeom prst="rect">
            <a:avLst/>
          </a:prstGeom>
          <a:noFill/>
        </p:spPr>
        <p:txBody>
          <a:bodyPr wrap="square" rtlCol="0">
            <a:spAutoFit/>
          </a:bodyPr>
          <a:lstStyle/>
          <a:p>
            <a:r>
              <a:rPr lang="en-US" dirty="0">
                <a:solidFill>
                  <a:srgbClr val="C00000"/>
                </a:solidFill>
              </a:rPr>
              <a:t>These edges also called “</a:t>
            </a:r>
            <a:r>
              <a:rPr lang="en-US" b="1" dirty="0">
                <a:solidFill>
                  <a:srgbClr val="C00000"/>
                </a:solidFill>
              </a:rPr>
              <a:t>safe edges</a:t>
            </a:r>
            <a:r>
              <a:rPr lang="en-US" dirty="0">
                <a:solidFill>
                  <a:srgbClr val="C00000"/>
                </a:solidFill>
              </a:rPr>
              <a:t>”.</a:t>
            </a:r>
            <a:endParaRPr lang="en-US" dirty="0">
              <a:solidFill>
                <a:srgbClr val="C00000"/>
              </a:solidFill>
            </a:endParaRPr>
          </a:p>
        </p:txBody>
      </p:sp>
      <p:sp>
        <p:nvSpPr>
          <p:cNvPr id="9" name="文本框 8"/>
          <p:cNvSpPr txBox="1"/>
          <p:nvPr/>
        </p:nvSpPr>
        <p:spPr>
          <a:xfrm>
            <a:off x="628650" y="4509340"/>
            <a:ext cx="2165786" cy="830997"/>
          </a:xfrm>
          <a:prstGeom prst="rect">
            <a:avLst/>
          </a:prstGeom>
          <a:noFill/>
        </p:spPr>
        <p:txBody>
          <a:bodyPr wrap="none" rtlCol="0">
            <a:spAutoFit/>
          </a:bodyPr>
          <a:lstStyle/>
          <a:p>
            <a:r>
              <a:rPr lang="en-US" sz="2400" b="1" dirty="0">
                <a:solidFill>
                  <a:srgbClr val="C00000"/>
                </a:solidFill>
              </a:rPr>
              <a:t>How to identify</a:t>
            </a:r>
            <a:br>
              <a:rPr lang="en-US" sz="2400" b="1" dirty="0">
                <a:solidFill>
                  <a:srgbClr val="C00000"/>
                </a:solidFill>
              </a:rPr>
            </a:br>
            <a:r>
              <a:rPr lang="en-US" sz="2400" b="1" dirty="0">
                <a:solidFill>
                  <a:srgbClr val="C00000"/>
                </a:solidFill>
              </a:rPr>
              <a:t>“safe edges”?</a:t>
            </a:r>
            <a:endParaRPr lang="en-US" sz="2400" b="1" dirty="0">
              <a:solidFill>
                <a:srgbClr val="C00000"/>
              </a:solidFill>
            </a:endParaRPr>
          </a:p>
        </p:txBody>
      </p:sp>
      <p:cxnSp>
        <p:nvCxnSpPr>
          <p:cNvPr id="10" name="直接箭头连接符 9"/>
          <p:cNvCxnSpPr>
            <a:stCxn id="5" idx="3"/>
            <a:endCxn id="8" idx="1"/>
          </p:cNvCxnSpPr>
          <p:nvPr/>
        </p:nvCxnSpPr>
        <p:spPr>
          <a:xfrm>
            <a:off x="2915323" y="2714471"/>
            <a:ext cx="1943944" cy="291150"/>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7" idx="1"/>
          </p:cNvCxnSpPr>
          <p:nvPr/>
        </p:nvCxnSpPr>
        <p:spPr>
          <a:xfrm>
            <a:off x="5150646" y="3863009"/>
            <a:ext cx="814712" cy="323166"/>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Identifying Safe Edges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0CD5D9DB-AB95-461A-99A7-AECADF3B5DED}"/>
                  </a:ext>
                </a:extLst>
              </p:cNvPr>
              <p:cNvSpPr>
                <a:spLocks noGrp="1"/>
              </p:cNvSpPr>
              <p:nvPr>
                <p:ph idx="1"/>
              </p:nvPr>
            </p:nvSpPr>
            <p:spPr>
              <a:xfrm>
                <a:off x="628650" y="1690688"/>
                <a:ext cx="7886700" cy="4802185"/>
              </a:xfrm>
            </p:spPr>
            <p:txBody>
              <a:bodyPr>
                <a:normAutofit/>
              </a:bodyPr>
              <a:lstStyle/>
              <a:p>
                <a:pPr>
                  <a:spcBef>
                    <a:spcPts val="600"/>
                  </a:spcBef>
                </a:pPr>
                <a:r>
                  <a:rPr lang="en-US" sz="2200" dirty="0"/>
                  <a:t>A </a:t>
                </a:r>
                <a:r>
                  <a:rPr lang="en-US" sz="2200" b="1" dirty="0">
                    <a:solidFill>
                      <a:schemeClr val="accent1">
                        <a:lumMod val="75000"/>
                      </a:schemeClr>
                    </a:solidFill>
                  </a:rPr>
                  <a:t>cut</a:t>
                </a:r>
                <a:r>
                  <a:rPr lang="en-US" sz="2200" dirty="0"/>
                  <a:t>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𝑆</m:t>
                        </m:r>
                        <m:r>
                          <a:rPr lang="en-US" sz="2200" b="0" i="1" smtClean="0">
                            <a:latin typeface="Cambria Math" panose="02040503050406030204" pitchFamily="18" charset="0"/>
                          </a:rPr>
                          <m:t>,</m:t>
                        </m:r>
                        <m:r>
                          <a:rPr lang="en-US" sz="2200" b="0" i="1" smtClean="0">
                            <a:latin typeface="Cambria Math" panose="02040503050406030204" pitchFamily="18" charset="0"/>
                          </a:rPr>
                          <m:t>𝑉</m:t>
                        </m:r>
                        <m:r>
                          <a:rPr lang="en-US" sz="2200" b="0" i="1" smtClean="0">
                            <a:latin typeface="Cambria Math" panose="02040503050406030204" pitchFamily="18" charset="0"/>
                          </a:rPr>
                          <m:t>−</m:t>
                        </m:r>
                        <m:r>
                          <a:rPr lang="en-US" sz="2200" b="0" i="1" smtClean="0">
                            <a:latin typeface="Cambria Math" panose="02040503050406030204" pitchFamily="18" charset="0"/>
                          </a:rPr>
                          <m:t>𝑆</m:t>
                        </m:r>
                      </m:e>
                    </m:d>
                  </m:oMath>
                </a14:m>
                <a:r>
                  <a:rPr lang="en-US" sz="2200" dirty="0"/>
                  <a:t> of </a:t>
                </a:r>
                <a14:m>
                  <m:oMath xmlns:m="http://schemas.openxmlformats.org/officeDocument/2006/math">
                    <m:r>
                      <a:rPr lang="en-US" sz="2200" b="0" i="1" smtClean="0">
                        <a:latin typeface="Cambria Math" panose="02040503050406030204" pitchFamily="18" charset="0"/>
                      </a:rPr>
                      <m:t>𝐺</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𝑉</m:t>
                        </m:r>
                        <m:r>
                          <a:rPr lang="en-US" sz="2200" b="0" i="1" smtClean="0">
                            <a:latin typeface="Cambria Math" panose="02040503050406030204" pitchFamily="18" charset="0"/>
                          </a:rPr>
                          <m:t>,</m:t>
                        </m:r>
                        <m:r>
                          <a:rPr lang="en-US" sz="2200" b="0" i="1" smtClean="0">
                            <a:latin typeface="Cambria Math" panose="02040503050406030204" pitchFamily="18" charset="0"/>
                          </a:rPr>
                          <m:t>𝐸</m:t>
                        </m:r>
                      </m:e>
                    </m:d>
                  </m:oMath>
                </a14:m>
                <a:r>
                  <a:rPr lang="en-US" sz="2200" dirty="0"/>
                  <a:t> is a partition of </a:t>
                </a:r>
                <a14:m>
                  <m:oMath xmlns:m="http://schemas.openxmlformats.org/officeDocument/2006/math">
                    <m:r>
                      <a:rPr lang="en-US" sz="2200" b="0" i="1" smtClean="0">
                        <a:latin typeface="Cambria Math" panose="02040503050406030204" pitchFamily="18" charset="0"/>
                      </a:rPr>
                      <m:t>𝑉</m:t>
                    </m:r>
                  </m:oMath>
                </a14:m>
                <a:r>
                  <a:rPr lang="en-US" sz="2200" dirty="0"/>
                  <a:t> into two parts.</a:t>
                </a:r>
              </a:p>
              <a:p>
                <a:pPr>
                  <a:spcBef>
                    <a:spcPts val="600"/>
                  </a:spcBef>
                </a:pPr>
                <a:r>
                  <a:rPr lang="en-US" sz="2200" dirty="0"/>
                  <a:t>An edge </a:t>
                </a:r>
                <a:r>
                  <a:rPr lang="en-US" sz="2200" b="1" dirty="0">
                    <a:solidFill>
                      <a:schemeClr val="accent1">
                        <a:lumMod val="75000"/>
                      </a:schemeClr>
                    </a:solidFill>
                  </a:rPr>
                  <a:t>crosses</a:t>
                </a:r>
                <a:r>
                  <a:rPr lang="en-US" sz="2200" dirty="0"/>
                  <a:t> the cut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𝑆</m:t>
                        </m:r>
                        <m:r>
                          <a:rPr lang="en-US" sz="2200" b="0" i="1" smtClean="0">
                            <a:latin typeface="Cambria Math" panose="02040503050406030204" pitchFamily="18" charset="0"/>
                          </a:rPr>
                          <m:t>,</m:t>
                        </m:r>
                        <m:r>
                          <a:rPr lang="en-US" sz="2200" b="0" i="1" smtClean="0">
                            <a:latin typeface="Cambria Math" panose="02040503050406030204" pitchFamily="18" charset="0"/>
                          </a:rPr>
                          <m:t>𝑉</m:t>
                        </m:r>
                        <m:r>
                          <a:rPr lang="en-US" sz="2200" b="0" i="1" smtClean="0">
                            <a:latin typeface="Cambria Math" panose="02040503050406030204" pitchFamily="18" charset="0"/>
                          </a:rPr>
                          <m:t>−</m:t>
                        </m:r>
                        <m:r>
                          <a:rPr lang="en-US" sz="2200" b="0" i="1" smtClean="0">
                            <a:latin typeface="Cambria Math" panose="02040503050406030204" pitchFamily="18" charset="0"/>
                          </a:rPr>
                          <m:t>𝑆</m:t>
                        </m:r>
                      </m:e>
                    </m:d>
                  </m:oMath>
                </a14:m>
                <a:r>
                  <a:rPr lang="en-US" sz="2200" dirty="0"/>
                  <a:t> if one of its endpoint is in </a:t>
                </a:r>
                <a14:m>
                  <m:oMath xmlns:m="http://schemas.openxmlformats.org/officeDocument/2006/math">
                    <m:r>
                      <a:rPr lang="en-US" sz="2200" b="0" i="1" smtClean="0">
                        <a:latin typeface="Cambria Math" panose="02040503050406030204" pitchFamily="18" charset="0"/>
                      </a:rPr>
                      <m:t>𝑆</m:t>
                    </m:r>
                  </m:oMath>
                </a14:m>
                <a:r>
                  <a:rPr lang="en-US" sz="2200" dirty="0"/>
                  <a:t> and the other endpoint is in </a:t>
                </a:r>
                <a14:m>
                  <m:oMath xmlns:m="http://schemas.openxmlformats.org/officeDocument/2006/math">
                    <m:r>
                      <a:rPr lang="en-US" sz="2200" b="0" i="1" smtClean="0">
                        <a:latin typeface="Cambria Math" panose="02040503050406030204" pitchFamily="18" charset="0"/>
                      </a:rPr>
                      <m:t>𝑉</m:t>
                    </m:r>
                    <m:r>
                      <a:rPr lang="en-US" sz="2200" b="0" i="1" smtClean="0">
                        <a:latin typeface="Cambria Math" panose="02040503050406030204" pitchFamily="18" charset="0"/>
                      </a:rPr>
                      <m:t>−</m:t>
                    </m:r>
                    <m:r>
                      <a:rPr lang="en-US" sz="2200" b="0" i="1" smtClean="0">
                        <a:latin typeface="Cambria Math" panose="02040503050406030204" pitchFamily="18" charset="0"/>
                      </a:rPr>
                      <m:t>𝑆</m:t>
                    </m:r>
                  </m:oMath>
                </a14:m>
                <a:r>
                  <a:rPr lang="en-US" sz="2200" dirty="0"/>
                  <a:t>.</a:t>
                </a:r>
              </a:p>
              <a:p>
                <a:pPr>
                  <a:spcBef>
                    <a:spcPts val="600"/>
                  </a:spcBef>
                </a:pPr>
                <a:r>
                  <a:rPr lang="en-US" sz="2200" dirty="0"/>
                  <a:t>A cut </a:t>
                </a:r>
                <a:r>
                  <a:rPr lang="en-US" sz="2200" b="1" dirty="0">
                    <a:solidFill>
                      <a:schemeClr val="accent1">
                        <a:lumMod val="75000"/>
                      </a:schemeClr>
                    </a:solidFill>
                  </a:rPr>
                  <a:t>respects</a:t>
                </a:r>
                <a:r>
                  <a:rPr lang="en-US" sz="2200" dirty="0"/>
                  <a:t> an edge set </a:t>
                </a:r>
                <a14:m>
                  <m:oMath xmlns:m="http://schemas.openxmlformats.org/officeDocument/2006/math">
                    <m:r>
                      <a:rPr lang="en-US" sz="2200" i="1" dirty="0" smtClean="0">
                        <a:latin typeface="Cambria Math" panose="02040503050406030204" pitchFamily="18" charset="0"/>
                      </a:rPr>
                      <m:t>𝐴</m:t>
                    </m:r>
                  </m:oMath>
                </a14:m>
                <a:r>
                  <a:rPr lang="en-US" sz="2200" dirty="0"/>
                  <a:t> if no edge in </a:t>
                </a:r>
                <a14:m>
                  <m:oMath xmlns:m="http://schemas.openxmlformats.org/officeDocument/2006/math">
                    <m:r>
                      <a:rPr lang="en-US" sz="2200" i="1" dirty="0" smtClean="0">
                        <a:latin typeface="Cambria Math" panose="02040503050406030204" pitchFamily="18" charset="0"/>
                      </a:rPr>
                      <m:t>𝐴</m:t>
                    </m:r>
                  </m:oMath>
                </a14:m>
                <a:r>
                  <a:rPr lang="en-US" sz="2200" dirty="0"/>
                  <a:t> crosses the cut.</a:t>
                </a:r>
              </a:p>
              <a:p>
                <a:pPr>
                  <a:spcBef>
                    <a:spcPts val="600"/>
                  </a:spcBef>
                </a:pPr>
                <a:r>
                  <a:rPr lang="en-US" sz="2200" dirty="0"/>
                  <a:t>An edge is a </a:t>
                </a:r>
                <a:r>
                  <a:rPr lang="en-US" sz="2200" b="1" dirty="0">
                    <a:solidFill>
                      <a:schemeClr val="accent1">
                        <a:lumMod val="75000"/>
                      </a:schemeClr>
                    </a:solidFill>
                  </a:rPr>
                  <a:t>light edge</a:t>
                </a:r>
                <a:r>
                  <a:rPr lang="en-US" sz="2200" dirty="0"/>
                  <a:t> crossing a cut if the edge has minimum weight among all edges crossing the cut.</a:t>
                </a:r>
              </a:p>
              <a:p>
                <a:pPr>
                  <a:spcBef>
                    <a:spcPts val="2400"/>
                  </a:spcBef>
                </a:pPr>
                <a:r>
                  <a:rPr lang="en-US" sz="2200" b="1" dirty="0" err="1"/>
                  <a:t>Thm</a:t>
                </a:r>
                <a:r>
                  <a:rPr lang="en-US" sz="2200" b="1" dirty="0"/>
                  <a:t> [</a:t>
                </a:r>
                <a:r>
                  <a:rPr lang="en-US" sz="2200" b="1" dirty="0">
                    <a:solidFill>
                      <a:schemeClr val="accent6">
                        <a:lumMod val="75000"/>
                      </a:schemeClr>
                    </a:solidFill>
                  </a:rPr>
                  <a:t>Cut Property</a:t>
                </a:r>
                <a:r>
                  <a:rPr lang="en-US" sz="2200" b="1" dirty="0"/>
                  <a:t>]:</a:t>
                </a:r>
                <a:r>
                  <a:rPr lang="en-US" sz="2200" dirty="0"/>
                  <a:t> </a:t>
                </a:r>
                <a:r>
                  <a:rPr lang="en-US" sz="2200" dirty="0">
                    <a:solidFill>
                      <a:schemeClr val="accent6">
                        <a:lumMod val="50000"/>
                      </a:schemeClr>
                    </a:solidFill>
                  </a:rPr>
                  <a:t>Assume </a:t>
                </a:r>
                <a14:m>
                  <m:oMath xmlns:m="http://schemas.openxmlformats.org/officeDocument/2006/math">
                    <m:r>
                      <a:rPr lang="en-US" sz="2200" b="0" i="1" smtClean="0">
                        <a:solidFill>
                          <a:schemeClr val="accent6">
                            <a:lumMod val="50000"/>
                          </a:schemeClr>
                        </a:solidFill>
                        <a:latin typeface="Cambria Math" panose="02040503050406030204" pitchFamily="18" charset="0"/>
                      </a:rPr>
                      <m:t>𝐴</m:t>
                    </m:r>
                  </m:oMath>
                </a14:m>
                <a:r>
                  <a:rPr lang="en-US" sz="2200" dirty="0">
                    <a:solidFill>
                      <a:schemeClr val="accent6">
                        <a:lumMod val="50000"/>
                      </a:schemeClr>
                    </a:solidFill>
                  </a:rPr>
                  <a:t> is included in </a:t>
                </a:r>
                <a:br>
                  <a:rPr lang="en-US" sz="2200" dirty="0">
                    <a:solidFill>
                      <a:schemeClr val="accent6">
                        <a:lumMod val="50000"/>
                      </a:schemeClr>
                    </a:solidFill>
                  </a:rPr>
                </a:br>
                <a:r>
                  <a:rPr lang="en-US" sz="2200" dirty="0">
                    <a:solidFill>
                      <a:schemeClr val="accent6">
                        <a:lumMod val="50000"/>
                      </a:schemeClr>
                    </a:solidFill>
                  </a:rPr>
                  <a:t>the edge set of some MST, let </a:t>
                </a:r>
                <a14:m>
                  <m:oMath xmlns:m="http://schemas.openxmlformats.org/officeDocument/2006/math">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𝑆</m:t>
                        </m:r>
                        <m:r>
                          <a:rPr lang="en-US" sz="2200" b="0" i="1" smtClean="0">
                            <a:solidFill>
                              <a:schemeClr val="accent6">
                                <a:lumMod val="50000"/>
                              </a:schemeClr>
                            </a:solidFill>
                            <a:latin typeface="Cambria Math" panose="02040503050406030204" pitchFamily="18" charset="0"/>
                          </a:rPr>
                          <m:t>,</m:t>
                        </m:r>
                        <m:r>
                          <a:rPr lang="en-US" sz="2200" b="0" i="1" smtClean="0">
                            <a:solidFill>
                              <a:schemeClr val="accent6">
                                <a:lumMod val="50000"/>
                              </a:schemeClr>
                            </a:solidFill>
                            <a:latin typeface="Cambria Math" panose="02040503050406030204" pitchFamily="18" charset="0"/>
                          </a:rPr>
                          <m:t>𝑉</m:t>
                        </m:r>
                        <m:r>
                          <a:rPr lang="en-US" sz="2200" b="0" i="1" smtClean="0">
                            <a:solidFill>
                              <a:schemeClr val="accent6">
                                <a:lumMod val="50000"/>
                              </a:schemeClr>
                            </a:solidFill>
                            <a:latin typeface="Cambria Math" panose="02040503050406030204" pitchFamily="18" charset="0"/>
                          </a:rPr>
                          <m:t>−</m:t>
                        </m:r>
                        <m:r>
                          <a:rPr lang="en-US" sz="2200" b="0" i="1" smtClean="0">
                            <a:solidFill>
                              <a:schemeClr val="accent6">
                                <a:lumMod val="50000"/>
                              </a:schemeClr>
                            </a:solidFill>
                            <a:latin typeface="Cambria Math" panose="02040503050406030204" pitchFamily="18" charset="0"/>
                          </a:rPr>
                          <m:t>𝑆</m:t>
                        </m:r>
                      </m:e>
                    </m:d>
                  </m:oMath>
                </a14:m>
                <a:r>
                  <a:rPr lang="en-US" sz="2200" dirty="0">
                    <a:solidFill>
                      <a:schemeClr val="accent6">
                        <a:lumMod val="50000"/>
                      </a:schemeClr>
                    </a:solidFill>
                  </a:rPr>
                  <a:t> be </a:t>
                </a:r>
                <a:br>
                  <a:rPr lang="en-US" sz="2200" dirty="0">
                    <a:solidFill>
                      <a:schemeClr val="accent6">
                        <a:lumMod val="50000"/>
                      </a:schemeClr>
                    </a:solidFill>
                  </a:rPr>
                </a:br>
                <a:r>
                  <a:rPr lang="en-US" sz="2200" dirty="0">
                    <a:solidFill>
                      <a:schemeClr val="accent6">
                        <a:lumMod val="50000"/>
                      </a:schemeClr>
                    </a:solidFill>
                  </a:rPr>
                  <a:t>any cut respecting </a:t>
                </a:r>
                <a14:m>
                  <m:oMath xmlns:m="http://schemas.openxmlformats.org/officeDocument/2006/math">
                    <m:r>
                      <a:rPr lang="en-US" sz="2200" b="0" i="1" smtClean="0">
                        <a:solidFill>
                          <a:schemeClr val="accent6">
                            <a:lumMod val="50000"/>
                          </a:schemeClr>
                        </a:solidFill>
                        <a:latin typeface="Cambria Math" panose="02040503050406030204" pitchFamily="18" charset="0"/>
                      </a:rPr>
                      <m:t>𝐴</m:t>
                    </m:r>
                  </m:oMath>
                </a14:m>
                <a:r>
                  <a:rPr lang="en-US" sz="2200" dirty="0">
                    <a:solidFill>
                      <a:schemeClr val="accent6">
                        <a:lumMod val="50000"/>
                      </a:schemeClr>
                    </a:solidFill>
                  </a:rPr>
                  <a:t>. If </a:t>
                </a:r>
                <a14:m>
                  <m:oMath xmlns:m="http://schemas.openxmlformats.org/officeDocument/2006/math">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𝑢</m:t>
                        </m:r>
                        <m:r>
                          <a:rPr lang="en-US" sz="2200" b="0" i="1" smtClean="0">
                            <a:solidFill>
                              <a:schemeClr val="accent6">
                                <a:lumMod val="50000"/>
                              </a:schemeClr>
                            </a:solidFill>
                            <a:latin typeface="Cambria Math" panose="02040503050406030204" pitchFamily="18" charset="0"/>
                          </a:rPr>
                          <m:t>,</m:t>
                        </m:r>
                        <m:r>
                          <a:rPr lang="en-US" sz="2200" b="0" i="1" smtClean="0">
                            <a:solidFill>
                              <a:schemeClr val="accent6">
                                <a:lumMod val="50000"/>
                              </a:schemeClr>
                            </a:solidFill>
                            <a:latin typeface="Cambria Math" panose="02040503050406030204" pitchFamily="18" charset="0"/>
                          </a:rPr>
                          <m:t>𝑣</m:t>
                        </m:r>
                      </m:e>
                    </m:d>
                  </m:oMath>
                </a14:m>
                <a:r>
                  <a:rPr lang="en-US" sz="2200" dirty="0">
                    <a:solidFill>
                      <a:schemeClr val="accent6">
                        <a:lumMod val="50000"/>
                      </a:schemeClr>
                    </a:solidFill>
                  </a:rPr>
                  <a:t> is a light edge </a:t>
                </a:r>
                <a:br>
                  <a:rPr lang="en-US" sz="2200" dirty="0">
                    <a:solidFill>
                      <a:schemeClr val="accent6">
                        <a:lumMod val="50000"/>
                      </a:schemeClr>
                    </a:solidFill>
                  </a:rPr>
                </a:br>
                <a:r>
                  <a:rPr lang="en-US" sz="2200" dirty="0">
                    <a:solidFill>
                      <a:schemeClr val="accent6">
                        <a:lumMod val="50000"/>
                      </a:schemeClr>
                    </a:solidFill>
                  </a:rPr>
                  <a:t>crossing the cut, then </a:t>
                </a:r>
                <a14:m>
                  <m:oMath xmlns:m="http://schemas.openxmlformats.org/officeDocument/2006/math">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𝑢</m:t>
                        </m:r>
                        <m:r>
                          <a:rPr lang="en-US" sz="2200" b="0" i="1" smtClean="0">
                            <a:solidFill>
                              <a:schemeClr val="accent6">
                                <a:lumMod val="50000"/>
                              </a:schemeClr>
                            </a:solidFill>
                            <a:latin typeface="Cambria Math" panose="02040503050406030204" pitchFamily="18" charset="0"/>
                          </a:rPr>
                          <m:t>,</m:t>
                        </m:r>
                        <m:r>
                          <a:rPr lang="en-US" sz="2200" b="0" i="1" smtClean="0">
                            <a:solidFill>
                              <a:schemeClr val="accent6">
                                <a:lumMod val="50000"/>
                              </a:schemeClr>
                            </a:solidFill>
                            <a:latin typeface="Cambria Math" panose="02040503050406030204" pitchFamily="18" charset="0"/>
                          </a:rPr>
                          <m:t>𝑣</m:t>
                        </m:r>
                      </m:e>
                    </m:d>
                  </m:oMath>
                </a14:m>
                <a:r>
                  <a:rPr lang="en-US" sz="2200" dirty="0">
                    <a:solidFill>
                      <a:schemeClr val="accent6">
                        <a:lumMod val="50000"/>
                      </a:schemeClr>
                    </a:solidFill>
                  </a:rPr>
                  <a:t> is safe for </a:t>
                </a:r>
                <a14:m>
                  <m:oMath xmlns:m="http://schemas.openxmlformats.org/officeDocument/2006/math">
                    <m:r>
                      <a:rPr lang="en-US" sz="2200" i="1" dirty="0" smtClean="0">
                        <a:solidFill>
                          <a:schemeClr val="accent6">
                            <a:lumMod val="50000"/>
                          </a:schemeClr>
                        </a:solidFill>
                        <a:latin typeface="Cambria Math" panose="02040503050406030204" pitchFamily="18" charset="0"/>
                      </a:rPr>
                      <m:t>𝐴</m:t>
                    </m:r>
                  </m:oMath>
                </a14:m>
                <a:r>
                  <a:rPr lang="en-US" sz="22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850" t="-1396"/>
                </a:stretch>
              </a:blipFill>
            </p:spPr>
            <p:txBody>
              <a:bodyPr/>
              <a:lstStyle/>
              <a:p>
                <a:r>
                  <a:rPr lang="en-US">
                    <a:noFill/>
                  </a:rPr>
                  <a:t> </a:t>
                </a:r>
                <a:endParaRPr lang="en-US">
                  <a:noFill/>
                </a:endParaRPr>
              </a:p>
            </p:txBody>
          </p:sp>
        </mc:Fallback>
      </mc:AlternateContent>
      <p:sp>
        <p:nvSpPr>
          <p:cNvPr id="5" name="椭圆 4"/>
          <p:cNvSpPr/>
          <p:nvPr/>
        </p:nvSpPr>
        <p:spPr>
          <a:xfrm>
            <a:off x="6338433" y="470213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6" name="椭圆 5"/>
          <p:cNvSpPr/>
          <p:nvPr/>
        </p:nvSpPr>
        <p:spPr>
          <a:xfrm>
            <a:off x="6338433" y="5579382"/>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7" name="椭圆 6"/>
          <p:cNvSpPr/>
          <p:nvPr/>
        </p:nvSpPr>
        <p:spPr>
          <a:xfrm>
            <a:off x="8004735" y="470213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8" name="椭圆 7"/>
          <p:cNvSpPr/>
          <p:nvPr/>
        </p:nvSpPr>
        <p:spPr>
          <a:xfrm>
            <a:off x="8004734" y="55793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9" name="直接箭头连接符 8"/>
          <p:cNvCxnSpPr>
            <a:stCxn id="5" idx="6"/>
            <a:endCxn id="7" idx="2"/>
          </p:cNvCxnSpPr>
          <p:nvPr/>
        </p:nvCxnSpPr>
        <p:spPr>
          <a:xfrm>
            <a:off x="6702115" y="4883971"/>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4"/>
            <a:endCxn id="8" idx="0"/>
          </p:cNvCxnSpPr>
          <p:nvPr/>
        </p:nvCxnSpPr>
        <p:spPr>
          <a:xfrm flipH="1">
            <a:off x="8186575" y="5065812"/>
            <a:ext cx="1" cy="51357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6" idx="0"/>
          </p:cNvCxnSpPr>
          <p:nvPr/>
        </p:nvCxnSpPr>
        <p:spPr>
          <a:xfrm>
            <a:off x="6520274" y="5065812"/>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171584" y="5140756"/>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3" name="椭圆 12"/>
          <p:cNvSpPr/>
          <p:nvPr/>
        </p:nvSpPr>
        <p:spPr>
          <a:xfrm>
            <a:off x="7171583" y="415660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14" name="直接箭头连接符 13"/>
          <p:cNvCxnSpPr>
            <a:stCxn id="12" idx="4"/>
            <a:endCxn id="16" idx="0"/>
          </p:cNvCxnSpPr>
          <p:nvPr/>
        </p:nvCxnSpPr>
        <p:spPr>
          <a:xfrm flipH="1">
            <a:off x="7353424" y="5504438"/>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0"/>
            <a:endCxn id="13" idx="2"/>
          </p:cNvCxnSpPr>
          <p:nvPr/>
        </p:nvCxnSpPr>
        <p:spPr>
          <a:xfrm flipV="1">
            <a:off x="6520274" y="4338449"/>
            <a:ext cx="651309" cy="36368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171583" y="6129191"/>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17" name="直接箭头连接符 16"/>
          <p:cNvCxnSpPr>
            <a:stCxn id="7" idx="0"/>
            <a:endCxn id="13" idx="6"/>
          </p:cNvCxnSpPr>
          <p:nvPr/>
        </p:nvCxnSpPr>
        <p:spPr>
          <a:xfrm flipH="1" flipV="1">
            <a:off x="7535265" y="4338449"/>
            <a:ext cx="651311"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5"/>
            <a:endCxn id="12" idx="2"/>
          </p:cNvCxnSpPr>
          <p:nvPr/>
        </p:nvCxnSpPr>
        <p:spPr>
          <a:xfrm>
            <a:off x="6648855" y="5012552"/>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6"/>
            <a:endCxn id="7" idx="3"/>
          </p:cNvCxnSpPr>
          <p:nvPr/>
        </p:nvCxnSpPr>
        <p:spPr>
          <a:xfrm flipV="1">
            <a:off x="7535266" y="5012552"/>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7"/>
            <a:endCxn id="12" idx="3"/>
          </p:cNvCxnSpPr>
          <p:nvPr/>
        </p:nvCxnSpPr>
        <p:spPr>
          <a:xfrm flipV="1">
            <a:off x="6648855" y="5451178"/>
            <a:ext cx="575989" cy="181464"/>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5"/>
            <a:endCxn id="8" idx="1"/>
          </p:cNvCxnSpPr>
          <p:nvPr/>
        </p:nvCxnSpPr>
        <p:spPr>
          <a:xfrm>
            <a:off x="7482006" y="5451178"/>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4"/>
            <a:endCxn id="16" idx="2"/>
          </p:cNvCxnSpPr>
          <p:nvPr/>
        </p:nvCxnSpPr>
        <p:spPr>
          <a:xfrm>
            <a:off x="6520274" y="5943064"/>
            <a:ext cx="651309" cy="367968"/>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6"/>
            <a:endCxn id="8" idx="4"/>
          </p:cNvCxnSpPr>
          <p:nvPr/>
        </p:nvCxnSpPr>
        <p:spPr>
          <a:xfrm flipV="1">
            <a:off x="7535265" y="5943065"/>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663470" y="4247431"/>
            <a:ext cx="288862" cy="338554"/>
          </a:xfrm>
          <a:prstGeom prst="rect">
            <a:avLst/>
          </a:prstGeom>
          <a:noFill/>
        </p:spPr>
        <p:txBody>
          <a:bodyPr wrap="none" rtlCol="0">
            <a:spAutoFit/>
          </a:bodyPr>
          <a:lstStyle/>
          <a:p>
            <a:pPr algn="ctr"/>
            <a:r>
              <a:rPr lang="en-US" sz="1600" dirty="0"/>
              <a:t>8</a:t>
            </a:r>
            <a:endParaRPr lang="en-US" sz="1600" dirty="0"/>
          </a:p>
        </p:txBody>
      </p:sp>
      <p:sp>
        <p:nvSpPr>
          <p:cNvPr id="25" name="文本框 24"/>
          <p:cNvSpPr txBox="1"/>
          <p:nvPr/>
        </p:nvSpPr>
        <p:spPr>
          <a:xfrm>
            <a:off x="7753709" y="4252882"/>
            <a:ext cx="288862" cy="338554"/>
          </a:xfrm>
          <a:prstGeom prst="rect">
            <a:avLst/>
          </a:prstGeom>
          <a:noFill/>
        </p:spPr>
        <p:txBody>
          <a:bodyPr wrap="none" rtlCol="0">
            <a:spAutoFit/>
          </a:bodyPr>
          <a:lstStyle/>
          <a:p>
            <a:pPr algn="ctr"/>
            <a:r>
              <a:rPr lang="en-US" sz="1600" dirty="0"/>
              <a:t>5</a:t>
            </a:r>
            <a:endParaRPr lang="en-US" sz="1600" dirty="0"/>
          </a:p>
        </p:txBody>
      </p:sp>
      <p:sp>
        <p:nvSpPr>
          <p:cNvPr id="26" name="文本框 25"/>
          <p:cNvSpPr txBox="1"/>
          <p:nvPr/>
        </p:nvSpPr>
        <p:spPr>
          <a:xfrm>
            <a:off x="7156896" y="4607797"/>
            <a:ext cx="393056" cy="338554"/>
          </a:xfrm>
          <a:prstGeom prst="rect">
            <a:avLst/>
          </a:prstGeom>
          <a:noFill/>
        </p:spPr>
        <p:txBody>
          <a:bodyPr wrap="none" rtlCol="0">
            <a:spAutoFit/>
          </a:bodyPr>
          <a:lstStyle/>
          <a:p>
            <a:pPr algn="ctr"/>
            <a:r>
              <a:rPr lang="en-US" sz="1600" dirty="0"/>
              <a:t>10</a:t>
            </a:r>
            <a:endParaRPr lang="en-US" sz="1600" dirty="0"/>
          </a:p>
        </p:txBody>
      </p:sp>
      <p:sp>
        <p:nvSpPr>
          <p:cNvPr id="27" name="文本框 26"/>
          <p:cNvSpPr txBox="1"/>
          <p:nvPr/>
        </p:nvSpPr>
        <p:spPr>
          <a:xfrm>
            <a:off x="6719487" y="4845749"/>
            <a:ext cx="288861" cy="338554"/>
          </a:xfrm>
          <a:prstGeom prst="rect">
            <a:avLst/>
          </a:prstGeom>
          <a:noFill/>
        </p:spPr>
        <p:txBody>
          <a:bodyPr wrap="none" rtlCol="0">
            <a:spAutoFit/>
          </a:bodyPr>
          <a:lstStyle/>
          <a:p>
            <a:pPr algn="ctr"/>
            <a:r>
              <a:rPr lang="en-US" sz="1600" dirty="0"/>
              <a:t>2</a:t>
            </a:r>
            <a:endParaRPr lang="en-US" sz="1600" dirty="0"/>
          </a:p>
        </p:txBody>
      </p:sp>
      <p:sp>
        <p:nvSpPr>
          <p:cNvPr id="28" name="文本框 27"/>
          <p:cNvSpPr txBox="1"/>
          <p:nvPr/>
        </p:nvSpPr>
        <p:spPr>
          <a:xfrm>
            <a:off x="7733246" y="4845749"/>
            <a:ext cx="288861" cy="338554"/>
          </a:xfrm>
          <a:prstGeom prst="rect">
            <a:avLst/>
          </a:prstGeom>
          <a:noFill/>
        </p:spPr>
        <p:txBody>
          <a:bodyPr wrap="none" rtlCol="0">
            <a:spAutoFit/>
          </a:bodyPr>
          <a:lstStyle/>
          <a:p>
            <a:pPr algn="ctr"/>
            <a:r>
              <a:rPr lang="en-US" sz="1600" dirty="0"/>
              <a:t>3</a:t>
            </a:r>
            <a:endParaRPr lang="en-US" sz="1600" dirty="0"/>
          </a:p>
        </p:txBody>
      </p:sp>
      <p:sp>
        <p:nvSpPr>
          <p:cNvPr id="29" name="文本框 28"/>
          <p:cNvSpPr txBox="1"/>
          <p:nvPr/>
        </p:nvSpPr>
        <p:spPr>
          <a:xfrm>
            <a:off x="6188336" y="5153320"/>
            <a:ext cx="393056" cy="338554"/>
          </a:xfrm>
          <a:prstGeom prst="rect">
            <a:avLst/>
          </a:prstGeom>
          <a:noFill/>
        </p:spPr>
        <p:txBody>
          <a:bodyPr wrap="none" rtlCol="0">
            <a:spAutoFit/>
          </a:bodyPr>
          <a:lstStyle/>
          <a:p>
            <a:pPr algn="ctr"/>
            <a:r>
              <a:rPr lang="en-US" sz="1600" dirty="0"/>
              <a:t>18</a:t>
            </a:r>
            <a:endParaRPr lang="en-US" sz="1600" dirty="0"/>
          </a:p>
        </p:txBody>
      </p:sp>
      <p:sp>
        <p:nvSpPr>
          <p:cNvPr id="30" name="文本框 29"/>
          <p:cNvSpPr txBox="1"/>
          <p:nvPr/>
        </p:nvSpPr>
        <p:spPr>
          <a:xfrm>
            <a:off x="8122294" y="5153320"/>
            <a:ext cx="393056" cy="338554"/>
          </a:xfrm>
          <a:prstGeom prst="rect">
            <a:avLst/>
          </a:prstGeom>
          <a:noFill/>
        </p:spPr>
        <p:txBody>
          <a:bodyPr wrap="none" rtlCol="0">
            <a:spAutoFit/>
          </a:bodyPr>
          <a:lstStyle/>
          <a:p>
            <a:pPr algn="ctr"/>
            <a:r>
              <a:rPr lang="en-US" sz="1600" dirty="0"/>
              <a:t>16</a:t>
            </a:r>
            <a:endParaRPr lang="en-US" sz="1600" dirty="0"/>
          </a:p>
        </p:txBody>
      </p:sp>
      <p:sp>
        <p:nvSpPr>
          <p:cNvPr id="31" name="文本框 30"/>
          <p:cNvSpPr txBox="1"/>
          <p:nvPr/>
        </p:nvSpPr>
        <p:spPr>
          <a:xfrm>
            <a:off x="6660798" y="5281524"/>
            <a:ext cx="393056" cy="338554"/>
          </a:xfrm>
          <a:prstGeom prst="rect">
            <a:avLst/>
          </a:prstGeom>
          <a:noFill/>
        </p:spPr>
        <p:txBody>
          <a:bodyPr wrap="none" rtlCol="0">
            <a:spAutoFit/>
          </a:bodyPr>
          <a:lstStyle/>
          <a:p>
            <a:pPr algn="ctr"/>
            <a:r>
              <a:rPr lang="en-US" sz="1600" dirty="0"/>
              <a:t>12</a:t>
            </a:r>
            <a:endParaRPr lang="en-US" sz="1600" dirty="0"/>
          </a:p>
        </p:txBody>
      </p:sp>
      <p:sp>
        <p:nvSpPr>
          <p:cNvPr id="32" name="文本框 31"/>
          <p:cNvSpPr txBox="1"/>
          <p:nvPr/>
        </p:nvSpPr>
        <p:spPr>
          <a:xfrm>
            <a:off x="7652701" y="5276187"/>
            <a:ext cx="393056" cy="338554"/>
          </a:xfrm>
          <a:prstGeom prst="rect">
            <a:avLst/>
          </a:prstGeom>
          <a:noFill/>
        </p:spPr>
        <p:txBody>
          <a:bodyPr wrap="none" rtlCol="0">
            <a:spAutoFit/>
          </a:bodyPr>
          <a:lstStyle/>
          <a:p>
            <a:pPr algn="ctr"/>
            <a:r>
              <a:rPr lang="en-US" sz="1600" dirty="0"/>
              <a:t>30</a:t>
            </a:r>
            <a:endParaRPr lang="en-US" sz="1600" dirty="0"/>
          </a:p>
        </p:txBody>
      </p:sp>
      <p:sp>
        <p:nvSpPr>
          <p:cNvPr id="33" name="文本框 32"/>
          <p:cNvSpPr txBox="1"/>
          <p:nvPr/>
        </p:nvSpPr>
        <p:spPr>
          <a:xfrm>
            <a:off x="6707923" y="6084209"/>
            <a:ext cx="288861" cy="338554"/>
          </a:xfrm>
          <a:prstGeom prst="rect">
            <a:avLst/>
          </a:prstGeom>
          <a:noFill/>
        </p:spPr>
        <p:txBody>
          <a:bodyPr wrap="none" rtlCol="0">
            <a:spAutoFit/>
          </a:bodyPr>
          <a:lstStyle/>
          <a:p>
            <a:pPr algn="ctr"/>
            <a:r>
              <a:rPr lang="en-US" sz="1600" dirty="0"/>
              <a:t>4</a:t>
            </a:r>
            <a:endParaRPr lang="en-US" sz="1600" dirty="0"/>
          </a:p>
        </p:txBody>
      </p:sp>
      <p:sp>
        <p:nvSpPr>
          <p:cNvPr id="34" name="文本框 33"/>
          <p:cNvSpPr txBox="1"/>
          <p:nvPr/>
        </p:nvSpPr>
        <p:spPr>
          <a:xfrm>
            <a:off x="7702099" y="6084209"/>
            <a:ext cx="393056" cy="338554"/>
          </a:xfrm>
          <a:prstGeom prst="rect">
            <a:avLst/>
          </a:prstGeom>
          <a:noFill/>
        </p:spPr>
        <p:txBody>
          <a:bodyPr wrap="none" rtlCol="0">
            <a:spAutoFit/>
          </a:bodyPr>
          <a:lstStyle/>
          <a:p>
            <a:pPr algn="ctr"/>
            <a:r>
              <a:rPr lang="en-US" sz="1600" dirty="0"/>
              <a:t>26</a:t>
            </a:r>
            <a:endParaRPr lang="en-US" sz="1600" dirty="0"/>
          </a:p>
        </p:txBody>
      </p:sp>
      <p:sp>
        <p:nvSpPr>
          <p:cNvPr id="35" name="文本框 34"/>
          <p:cNvSpPr txBox="1"/>
          <p:nvPr/>
        </p:nvSpPr>
        <p:spPr>
          <a:xfrm>
            <a:off x="7028315" y="5697574"/>
            <a:ext cx="393056" cy="338554"/>
          </a:xfrm>
          <a:prstGeom prst="rect">
            <a:avLst/>
          </a:prstGeom>
          <a:noFill/>
        </p:spPr>
        <p:txBody>
          <a:bodyPr wrap="none" rtlCol="0">
            <a:spAutoFit/>
          </a:bodyPr>
          <a:lstStyle/>
          <a:p>
            <a:pPr algn="ctr"/>
            <a:r>
              <a:rPr lang="en-US" sz="1600" dirty="0"/>
              <a:t>14</a:t>
            </a:r>
            <a:endParaRPr lang="en-US" sz="1600" dirty="0"/>
          </a:p>
        </p:txBody>
      </p:sp>
      <p:sp>
        <p:nvSpPr>
          <p:cNvPr id="37" name="任意多边形: 形状 36"/>
          <p:cNvSpPr/>
          <p:nvPr/>
        </p:nvSpPr>
        <p:spPr>
          <a:xfrm>
            <a:off x="6174889" y="4087906"/>
            <a:ext cx="1473798" cy="1183341"/>
          </a:xfrm>
          <a:custGeom>
            <a:avLst/>
            <a:gdLst>
              <a:gd name="connsiteX0" fmla="*/ 107577 w 1473798"/>
              <a:gd name="connsiteY0" fmla="*/ 505609 h 1183341"/>
              <a:gd name="connsiteX1" fmla="*/ 32273 w 1473798"/>
              <a:gd name="connsiteY1" fmla="*/ 602428 h 1183341"/>
              <a:gd name="connsiteX2" fmla="*/ 0 w 1473798"/>
              <a:gd name="connsiteY2" fmla="*/ 666974 h 1183341"/>
              <a:gd name="connsiteX3" fmla="*/ 21516 w 1473798"/>
              <a:gd name="connsiteY3" fmla="*/ 882127 h 1183341"/>
              <a:gd name="connsiteX4" fmla="*/ 32273 w 1473798"/>
              <a:gd name="connsiteY4" fmla="*/ 935915 h 1183341"/>
              <a:gd name="connsiteX5" fmla="*/ 64546 w 1473798"/>
              <a:gd name="connsiteY5" fmla="*/ 1021976 h 1183341"/>
              <a:gd name="connsiteX6" fmla="*/ 86062 w 1473798"/>
              <a:gd name="connsiteY6" fmla="*/ 1043492 h 1183341"/>
              <a:gd name="connsiteX7" fmla="*/ 96819 w 1473798"/>
              <a:gd name="connsiteY7" fmla="*/ 1075765 h 1183341"/>
              <a:gd name="connsiteX8" fmla="*/ 139850 w 1473798"/>
              <a:gd name="connsiteY8" fmla="*/ 1086522 h 1183341"/>
              <a:gd name="connsiteX9" fmla="*/ 215153 w 1473798"/>
              <a:gd name="connsiteY9" fmla="*/ 1108038 h 1183341"/>
              <a:gd name="connsiteX10" fmla="*/ 311972 w 1473798"/>
              <a:gd name="connsiteY10" fmla="*/ 1129553 h 1183341"/>
              <a:gd name="connsiteX11" fmla="*/ 387276 w 1473798"/>
              <a:gd name="connsiteY11" fmla="*/ 1161826 h 1183341"/>
              <a:gd name="connsiteX12" fmla="*/ 473337 w 1473798"/>
              <a:gd name="connsiteY12" fmla="*/ 1183341 h 1183341"/>
              <a:gd name="connsiteX13" fmla="*/ 602429 w 1473798"/>
              <a:gd name="connsiteY13" fmla="*/ 1161826 h 1183341"/>
              <a:gd name="connsiteX14" fmla="*/ 656217 w 1473798"/>
              <a:gd name="connsiteY14" fmla="*/ 1129553 h 1183341"/>
              <a:gd name="connsiteX15" fmla="*/ 710005 w 1473798"/>
              <a:gd name="connsiteY15" fmla="*/ 1086522 h 1183341"/>
              <a:gd name="connsiteX16" fmla="*/ 731520 w 1473798"/>
              <a:gd name="connsiteY16" fmla="*/ 1043492 h 1183341"/>
              <a:gd name="connsiteX17" fmla="*/ 796066 w 1473798"/>
              <a:gd name="connsiteY17" fmla="*/ 1000461 h 1183341"/>
              <a:gd name="connsiteX18" fmla="*/ 871370 w 1473798"/>
              <a:gd name="connsiteY18" fmla="*/ 946673 h 1183341"/>
              <a:gd name="connsiteX19" fmla="*/ 925158 w 1473798"/>
              <a:gd name="connsiteY19" fmla="*/ 903642 h 1183341"/>
              <a:gd name="connsiteX20" fmla="*/ 989704 w 1473798"/>
              <a:gd name="connsiteY20" fmla="*/ 860612 h 1183341"/>
              <a:gd name="connsiteX21" fmla="*/ 1054250 w 1473798"/>
              <a:gd name="connsiteY21" fmla="*/ 806823 h 1183341"/>
              <a:gd name="connsiteX22" fmla="*/ 1140311 w 1473798"/>
              <a:gd name="connsiteY22" fmla="*/ 753035 h 1183341"/>
              <a:gd name="connsiteX23" fmla="*/ 1172584 w 1473798"/>
              <a:gd name="connsiteY23" fmla="*/ 731520 h 1183341"/>
              <a:gd name="connsiteX24" fmla="*/ 1204857 w 1473798"/>
              <a:gd name="connsiteY24" fmla="*/ 699247 h 1183341"/>
              <a:gd name="connsiteX25" fmla="*/ 1237130 w 1473798"/>
              <a:gd name="connsiteY25" fmla="*/ 677732 h 1183341"/>
              <a:gd name="connsiteX26" fmla="*/ 1258645 w 1473798"/>
              <a:gd name="connsiteY26" fmla="*/ 656216 h 1183341"/>
              <a:gd name="connsiteX27" fmla="*/ 1333949 w 1473798"/>
              <a:gd name="connsiteY27" fmla="*/ 591670 h 1183341"/>
              <a:gd name="connsiteX28" fmla="*/ 1420010 w 1473798"/>
              <a:gd name="connsiteY28" fmla="*/ 473336 h 1183341"/>
              <a:gd name="connsiteX29" fmla="*/ 1452283 w 1473798"/>
              <a:gd name="connsiteY29" fmla="*/ 398033 h 1183341"/>
              <a:gd name="connsiteX30" fmla="*/ 1473798 w 1473798"/>
              <a:gd name="connsiteY30" fmla="*/ 344245 h 1183341"/>
              <a:gd name="connsiteX31" fmla="*/ 1463040 w 1473798"/>
              <a:gd name="connsiteY31" fmla="*/ 129092 h 1183341"/>
              <a:gd name="connsiteX32" fmla="*/ 1452283 w 1473798"/>
              <a:gd name="connsiteY32" fmla="*/ 86061 h 1183341"/>
              <a:gd name="connsiteX33" fmla="*/ 1430767 w 1473798"/>
              <a:gd name="connsiteY33" fmla="*/ 64546 h 1183341"/>
              <a:gd name="connsiteX34" fmla="*/ 1376979 w 1473798"/>
              <a:gd name="connsiteY34" fmla="*/ 21515 h 1183341"/>
              <a:gd name="connsiteX35" fmla="*/ 1290918 w 1473798"/>
              <a:gd name="connsiteY35" fmla="*/ 0 h 1183341"/>
              <a:gd name="connsiteX36" fmla="*/ 935916 w 1473798"/>
              <a:gd name="connsiteY36" fmla="*/ 10758 h 1183341"/>
              <a:gd name="connsiteX37" fmla="*/ 882127 w 1473798"/>
              <a:gd name="connsiteY37" fmla="*/ 21515 h 1183341"/>
              <a:gd name="connsiteX38" fmla="*/ 849855 w 1473798"/>
              <a:gd name="connsiteY38" fmla="*/ 43030 h 1183341"/>
              <a:gd name="connsiteX39" fmla="*/ 753036 w 1473798"/>
              <a:gd name="connsiteY39" fmla="*/ 96819 h 1183341"/>
              <a:gd name="connsiteX40" fmla="*/ 656217 w 1473798"/>
              <a:gd name="connsiteY40" fmla="*/ 139849 h 1183341"/>
              <a:gd name="connsiteX41" fmla="*/ 591671 w 1473798"/>
              <a:gd name="connsiteY41" fmla="*/ 172122 h 1183341"/>
              <a:gd name="connsiteX42" fmla="*/ 559398 w 1473798"/>
              <a:gd name="connsiteY42" fmla="*/ 193638 h 1183341"/>
              <a:gd name="connsiteX43" fmla="*/ 527125 w 1473798"/>
              <a:gd name="connsiteY43" fmla="*/ 204395 h 1183341"/>
              <a:gd name="connsiteX44" fmla="*/ 441064 w 1473798"/>
              <a:gd name="connsiteY44" fmla="*/ 247426 h 1183341"/>
              <a:gd name="connsiteX45" fmla="*/ 398033 w 1473798"/>
              <a:gd name="connsiteY45" fmla="*/ 279699 h 1183341"/>
              <a:gd name="connsiteX46" fmla="*/ 365760 w 1473798"/>
              <a:gd name="connsiteY46" fmla="*/ 311972 h 1183341"/>
              <a:gd name="connsiteX47" fmla="*/ 279699 w 1473798"/>
              <a:gd name="connsiteY47" fmla="*/ 355002 h 1183341"/>
              <a:gd name="connsiteX48" fmla="*/ 182880 w 1473798"/>
              <a:gd name="connsiteY48" fmla="*/ 398033 h 1183341"/>
              <a:gd name="connsiteX49" fmla="*/ 129092 w 1473798"/>
              <a:gd name="connsiteY49" fmla="*/ 462579 h 1183341"/>
              <a:gd name="connsiteX50" fmla="*/ 107577 w 1473798"/>
              <a:gd name="connsiteY50" fmla="*/ 505609 h 11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473798" h="1183341">
                <a:moveTo>
                  <a:pt x="107577" y="505609"/>
                </a:moveTo>
                <a:cubicBezTo>
                  <a:pt x="91441" y="528917"/>
                  <a:pt x="42079" y="579547"/>
                  <a:pt x="32273" y="602428"/>
                </a:cubicBezTo>
                <a:cubicBezTo>
                  <a:pt x="2533" y="671821"/>
                  <a:pt x="43306" y="623670"/>
                  <a:pt x="0" y="666974"/>
                </a:cubicBezTo>
                <a:cubicBezTo>
                  <a:pt x="9730" y="803189"/>
                  <a:pt x="3603" y="783602"/>
                  <a:pt x="21516" y="882127"/>
                </a:cubicBezTo>
                <a:cubicBezTo>
                  <a:pt x="24787" y="900116"/>
                  <a:pt x="28307" y="918066"/>
                  <a:pt x="32273" y="935915"/>
                </a:cubicBezTo>
                <a:cubicBezTo>
                  <a:pt x="40156" y="971391"/>
                  <a:pt x="43755" y="990790"/>
                  <a:pt x="64546" y="1021976"/>
                </a:cubicBezTo>
                <a:cubicBezTo>
                  <a:pt x="70172" y="1030415"/>
                  <a:pt x="78890" y="1036320"/>
                  <a:pt x="86062" y="1043492"/>
                </a:cubicBezTo>
                <a:cubicBezTo>
                  <a:pt x="89648" y="1054250"/>
                  <a:pt x="87964" y="1068681"/>
                  <a:pt x="96819" y="1075765"/>
                </a:cubicBezTo>
                <a:cubicBezTo>
                  <a:pt x="108364" y="1085001"/>
                  <a:pt x="125634" y="1082460"/>
                  <a:pt x="139850" y="1086522"/>
                </a:cubicBezTo>
                <a:cubicBezTo>
                  <a:pt x="202746" y="1104492"/>
                  <a:pt x="139483" y="1091223"/>
                  <a:pt x="215153" y="1108038"/>
                </a:cubicBezTo>
                <a:cubicBezTo>
                  <a:pt x="231895" y="1111758"/>
                  <a:pt x="292882" y="1122394"/>
                  <a:pt x="311972" y="1129553"/>
                </a:cubicBezTo>
                <a:cubicBezTo>
                  <a:pt x="390326" y="1158936"/>
                  <a:pt x="321984" y="1144019"/>
                  <a:pt x="387276" y="1161826"/>
                </a:cubicBezTo>
                <a:cubicBezTo>
                  <a:pt x="415804" y="1169606"/>
                  <a:pt x="473337" y="1183341"/>
                  <a:pt x="473337" y="1183341"/>
                </a:cubicBezTo>
                <a:cubicBezTo>
                  <a:pt x="482892" y="1182279"/>
                  <a:pt x="573760" y="1179027"/>
                  <a:pt x="602429" y="1161826"/>
                </a:cubicBezTo>
                <a:cubicBezTo>
                  <a:pt x="676262" y="1117526"/>
                  <a:pt x="564793" y="1160026"/>
                  <a:pt x="656217" y="1129553"/>
                </a:cubicBezTo>
                <a:cubicBezTo>
                  <a:pt x="673483" y="1118042"/>
                  <a:pt x="697741" y="1104919"/>
                  <a:pt x="710005" y="1086522"/>
                </a:cubicBezTo>
                <a:cubicBezTo>
                  <a:pt x="718900" y="1073179"/>
                  <a:pt x="720181" y="1054831"/>
                  <a:pt x="731520" y="1043492"/>
                </a:cubicBezTo>
                <a:cubicBezTo>
                  <a:pt x="749805" y="1025207"/>
                  <a:pt x="777781" y="1018746"/>
                  <a:pt x="796066" y="1000461"/>
                </a:cubicBezTo>
                <a:cubicBezTo>
                  <a:pt x="847115" y="949412"/>
                  <a:pt x="819853" y="963844"/>
                  <a:pt x="871370" y="946673"/>
                </a:cubicBezTo>
                <a:cubicBezTo>
                  <a:pt x="889299" y="932329"/>
                  <a:pt x="906589" y="917147"/>
                  <a:pt x="925158" y="903642"/>
                </a:cubicBezTo>
                <a:cubicBezTo>
                  <a:pt x="946070" y="888433"/>
                  <a:pt x="971420" y="878897"/>
                  <a:pt x="989704" y="860612"/>
                </a:cubicBezTo>
                <a:cubicBezTo>
                  <a:pt x="1016665" y="833650"/>
                  <a:pt x="1015889" y="832397"/>
                  <a:pt x="1054250" y="806823"/>
                </a:cubicBezTo>
                <a:cubicBezTo>
                  <a:pt x="1082398" y="788058"/>
                  <a:pt x="1112163" y="771800"/>
                  <a:pt x="1140311" y="753035"/>
                </a:cubicBezTo>
                <a:cubicBezTo>
                  <a:pt x="1151069" y="745863"/>
                  <a:pt x="1162652" y="739797"/>
                  <a:pt x="1172584" y="731520"/>
                </a:cubicBezTo>
                <a:cubicBezTo>
                  <a:pt x="1184271" y="721781"/>
                  <a:pt x="1193170" y="708986"/>
                  <a:pt x="1204857" y="699247"/>
                </a:cubicBezTo>
                <a:cubicBezTo>
                  <a:pt x="1214789" y="690970"/>
                  <a:pt x="1227034" y="685809"/>
                  <a:pt x="1237130" y="677732"/>
                </a:cubicBezTo>
                <a:cubicBezTo>
                  <a:pt x="1245050" y="671396"/>
                  <a:pt x="1250853" y="662709"/>
                  <a:pt x="1258645" y="656216"/>
                </a:cubicBezTo>
                <a:cubicBezTo>
                  <a:pt x="1295406" y="625581"/>
                  <a:pt x="1304645" y="627486"/>
                  <a:pt x="1333949" y="591670"/>
                </a:cubicBezTo>
                <a:cubicBezTo>
                  <a:pt x="1336638" y="588383"/>
                  <a:pt x="1403704" y="501872"/>
                  <a:pt x="1420010" y="473336"/>
                </a:cubicBezTo>
                <a:cubicBezTo>
                  <a:pt x="1447484" y="425256"/>
                  <a:pt x="1435826" y="441918"/>
                  <a:pt x="1452283" y="398033"/>
                </a:cubicBezTo>
                <a:cubicBezTo>
                  <a:pt x="1459063" y="379952"/>
                  <a:pt x="1466626" y="362174"/>
                  <a:pt x="1473798" y="344245"/>
                </a:cubicBezTo>
                <a:cubicBezTo>
                  <a:pt x="1470212" y="272527"/>
                  <a:pt x="1469003" y="200651"/>
                  <a:pt x="1463040" y="129092"/>
                </a:cubicBezTo>
                <a:cubicBezTo>
                  <a:pt x="1461812" y="114358"/>
                  <a:pt x="1458895" y="99285"/>
                  <a:pt x="1452283" y="86061"/>
                </a:cubicBezTo>
                <a:cubicBezTo>
                  <a:pt x="1447747" y="76989"/>
                  <a:pt x="1437103" y="72466"/>
                  <a:pt x="1430767" y="64546"/>
                </a:cubicBezTo>
                <a:cubicBezTo>
                  <a:pt x="1398998" y="24835"/>
                  <a:pt x="1424995" y="34610"/>
                  <a:pt x="1376979" y="21515"/>
                </a:cubicBezTo>
                <a:cubicBezTo>
                  <a:pt x="1348451" y="13735"/>
                  <a:pt x="1290918" y="0"/>
                  <a:pt x="1290918" y="0"/>
                </a:cubicBezTo>
                <a:cubicBezTo>
                  <a:pt x="1172584" y="3586"/>
                  <a:pt x="1054141" y="4536"/>
                  <a:pt x="935916" y="10758"/>
                </a:cubicBezTo>
                <a:cubicBezTo>
                  <a:pt x="917657" y="11719"/>
                  <a:pt x="899248" y="15095"/>
                  <a:pt x="882127" y="21515"/>
                </a:cubicBezTo>
                <a:cubicBezTo>
                  <a:pt x="870021" y="26054"/>
                  <a:pt x="861419" y="37248"/>
                  <a:pt x="849855" y="43030"/>
                </a:cubicBezTo>
                <a:cubicBezTo>
                  <a:pt x="660073" y="137922"/>
                  <a:pt x="922322" y="-8985"/>
                  <a:pt x="753036" y="96819"/>
                </a:cubicBezTo>
                <a:cubicBezTo>
                  <a:pt x="718707" y="118275"/>
                  <a:pt x="693618" y="122849"/>
                  <a:pt x="656217" y="139849"/>
                </a:cubicBezTo>
                <a:cubicBezTo>
                  <a:pt x="634318" y="149803"/>
                  <a:pt x="612699" y="160440"/>
                  <a:pt x="591671" y="172122"/>
                </a:cubicBezTo>
                <a:cubicBezTo>
                  <a:pt x="580369" y="178401"/>
                  <a:pt x="570962" y="187856"/>
                  <a:pt x="559398" y="193638"/>
                </a:cubicBezTo>
                <a:cubicBezTo>
                  <a:pt x="549256" y="198709"/>
                  <a:pt x="537267" y="199324"/>
                  <a:pt x="527125" y="204395"/>
                </a:cubicBezTo>
                <a:cubicBezTo>
                  <a:pt x="425499" y="255207"/>
                  <a:pt x="513844" y="223165"/>
                  <a:pt x="441064" y="247426"/>
                </a:cubicBezTo>
                <a:cubicBezTo>
                  <a:pt x="426720" y="258184"/>
                  <a:pt x="411646" y="268031"/>
                  <a:pt x="398033" y="279699"/>
                </a:cubicBezTo>
                <a:cubicBezTo>
                  <a:pt x="386482" y="289600"/>
                  <a:pt x="378595" y="303804"/>
                  <a:pt x="365760" y="311972"/>
                </a:cubicBezTo>
                <a:cubicBezTo>
                  <a:pt x="338701" y="329191"/>
                  <a:pt x="307938" y="339796"/>
                  <a:pt x="279699" y="355002"/>
                </a:cubicBezTo>
                <a:cubicBezTo>
                  <a:pt x="199052" y="398427"/>
                  <a:pt x="256223" y="379697"/>
                  <a:pt x="182880" y="398033"/>
                </a:cubicBezTo>
                <a:cubicBezTo>
                  <a:pt x="159088" y="421825"/>
                  <a:pt x="144069" y="432625"/>
                  <a:pt x="129092" y="462579"/>
                </a:cubicBezTo>
                <a:cubicBezTo>
                  <a:pt x="104371" y="512022"/>
                  <a:pt x="123713" y="482301"/>
                  <a:pt x="107577" y="505609"/>
                </a:cubicBezTo>
                <a:close/>
              </a:path>
            </a:pathLst>
          </a:cu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任意多边形: 形状 37"/>
          <p:cNvSpPr/>
          <p:nvPr/>
        </p:nvSpPr>
        <p:spPr>
          <a:xfrm>
            <a:off x="6293224" y="4561242"/>
            <a:ext cx="2359486" cy="2043953"/>
          </a:xfrm>
          <a:custGeom>
            <a:avLst/>
            <a:gdLst>
              <a:gd name="connsiteX0" fmla="*/ 32272 w 2359486"/>
              <a:gd name="connsiteY0" fmla="*/ 1043492 h 2043953"/>
              <a:gd name="connsiteX1" fmla="*/ 10757 w 2359486"/>
              <a:gd name="connsiteY1" fmla="*/ 1140311 h 2043953"/>
              <a:gd name="connsiteX2" fmla="*/ 0 w 2359486"/>
              <a:gd name="connsiteY2" fmla="*/ 1172584 h 2043953"/>
              <a:gd name="connsiteX3" fmla="*/ 10757 w 2359486"/>
              <a:gd name="connsiteY3" fmla="*/ 1355464 h 2043953"/>
              <a:gd name="connsiteX4" fmla="*/ 21515 w 2359486"/>
              <a:gd name="connsiteY4" fmla="*/ 1398494 h 2043953"/>
              <a:gd name="connsiteX5" fmla="*/ 96818 w 2359486"/>
              <a:gd name="connsiteY5" fmla="*/ 1506071 h 2043953"/>
              <a:gd name="connsiteX6" fmla="*/ 118334 w 2359486"/>
              <a:gd name="connsiteY6" fmla="*/ 1538344 h 2043953"/>
              <a:gd name="connsiteX7" fmla="*/ 150607 w 2359486"/>
              <a:gd name="connsiteY7" fmla="*/ 1549102 h 2043953"/>
              <a:gd name="connsiteX8" fmla="*/ 225910 w 2359486"/>
              <a:gd name="connsiteY8" fmla="*/ 1602890 h 2043953"/>
              <a:gd name="connsiteX9" fmla="*/ 268941 w 2359486"/>
              <a:gd name="connsiteY9" fmla="*/ 1624405 h 2043953"/>
              <a:gd name="connsiteX10" fmla="*/ 333487 w 2359486"/>
              <a:gd name="connsiteY10" fmla="*/ 1667436 h 2043953"/>
              <a:gd name="connsiteX11" fmla="*/ 376517 w 2359486"/>
              <a:gd name="connsiteY11" fmla="*/ 1699709 h 2043953"/>
              <a:gd name="connsiteX12" fmla="*/ 408790 w 2359486"/>
              <a:gd name="connsiteY12" fmla="*/ 1710466 h 2043953"/>
              <a:gd name="connsiteX13" fmla="*/ 484094 w 2359486"/>
              <a:gd name="connsiteY13" fmla="*/ 1775012 h 2043953"/>
              <a:gd name="connsiteX14" fmla="*/ 516367 w 2359486"/>
              <a:gd name="connsiteY14" fmla="*/ 1807285 h 2043953"/>
              <a:gd name="connsiteX15" fmla="*/ 559397 w 2359486"/>
              <a:gd name="connsiteY15" fmla="*/ 1828800 h 2043953"/>
              <a:gd name="connsiteX16" fmla="*/ 666974 w 2359486"/>
              <a:gd name="connsiteY16" fmla="*/ 1904104 h 2043953"/>
              <a:gd name="connsiteX17" fmla="*/ 710004 w 2359486"/>
              <a:gd name="connsiteY17" fmla="*/ 1925619 h 2043953"/>
              <a:gd name="connsiteX18" fmla="*/ 742277 w 2359486"/>
              <a:gd name="connsiteY18" fmla="*/ 1947134 h 2043953"/>
              <a:gd name="connsiteX19" fmla="*/ 763792 w 2359486"/>
              <a:gd name="connsiteY19" fmla="*/ 1968650 h 2043953"/>
              <a:gd name="connsiteX20" fmla="*/ 796065 w 2359486"/>
              <a:gd name="connsiteY20" fmla="*/ 1979407 h 2043953"/>
              <a:gd name="connsiteX21" fmla="*/ 828338 w 2359486"/>
              <a:gd name="connsiteY21" fmla="*/ 2000923 h 2043953"/>
              <a:gd name="connsiteX22" fmla="*/ 914400 w 2359486"/>
              <a:gd name="connsiteY22" fmla="*/ 2043953 h 2043953"/>
              <a:gd name="connsiteX23" fmla="*/ 1387736 w 2359486"/>
              <a:gd name="connsiteY23" fmla="*/ 2033196 h 2043953"/>
              <a:gd name="connsiteX24" fmla="*/ 1420009 w 2359486"/>
              <a:gd name="connsiteY24" fmla="*/ 2022438 h 2043953"/>
              <a:gd name="connsiteX25" fmla="*/ 1602889 w 2359486"/>
              <a:gd name="connsiteY25" fmla="*/ 1979407 h 2043953"/>
              <a:gd name="connsiteX26" fmla="*/ 1635162 w 2359486"/>
              <a:gd name="connsiteY26" fmla="*/ 1957892 h 2043953"/>
              <a:gd name="connsiteX27" fmla="*/ 1667435 w 2359486"/>
              <a:gd name="connsiteY27" fmla="*/ 1947134 h 2043953"/>
              <a:gd name="connsiteX28" fmla="*/ 1731981 w 2359486"/>
              <a:gd name="connsiteY28" fmla="*/ 1893346 h 2043953"/>
              <a:gd name="connsiteX29" fmla="*/ 1764254 w 2359486"/>
              <a:gd name="connsiteY29" fmla="*/ 1871831 h 2043953"/>
              <a:gd name="connsiteX30" fmla="*/ 1818042 w 2359486"/>
              <a:gd name="connsiteY30" fmla="*/ 1818043 h 2043953"/>
              <a:gd name="connsiteX31" fmla="*/ 1839557 w 2359486"/>
              <a:gd name="connsiteY31" fmla="*/ 1796527 h 2043953"/>
              <a:gd name="connsiteX32" fmla="*/ 1914861 w 2359486"/>
              <a:gd name="connsiteY32" fmla="*/ 1753497 h 2043953"/>
              <a:gd name="connsiteX33" fmla="*/ 1968649 w 2359486"/>
              <a:gd name="connsiteY33" fmla="*/ 1699709 h 2043953"/>
              <a:gd name="connsiteX34" fmla="*/ 1990164 w 2359486"/>
              <a:gd name="connsiteY34" fmla="*/ 1667436 h 2043953"/>
              <a:gd name="connsiteX35" fmla="*/ 2011680 w 2359486"/>
              <a:gd name="connsiteY35" fmla="*/ 1645920 h 2043953"/>
              <a:gd name="connsiteX36" fmla="*/ 2054710 w 2359486"/>
              <a:gd name="connsiteY36" fmla="*/ 1559859 h 2043953"/>
              <a:gd name="connsiteX37" fmla="*/ 2076225 w 2359486"/>
              <a:gd name="connsiteY37" fmla="*/ 1516829 h 2043953"/>
              <a:gd name="connsiteX38" fmla="*/ 2130014 w 2359486"/>
              <a:gd name="connsiteY38" fmla="*/ 1430767 h 2043953"/>
              <a:gd name="connsiteX39" fmla="*/ 2140771 w 2359486"/>
              <a:gd name="connsiteY39" fmla="*/ 1398494 h 2043953"/>
              <a:gd name="connsiteX40" fmla="*/ 2173044 w 2359486"/>
              <a:gd name="connsiteY40" fmla="*/ 1323191 h 2043953"/>
              <a:gd name="connsiteX41" fmla="*/ 2205317 w 2359486"/>
              <a:gd name="connsiteY41" fmla="*/ 1183342 h 2043953"/>
              <a:gd name="connsiteX42" fmla="*/ 2237590 w 2359486"/>
              <a:gd name="connsiteY42" fmla="*/ 1140311 h 2043953"/>
              <a:gd name="connsiteX43" fmla="*/ 2259105 w 2359486"/>
              <a:gd name="connsiteY43" fmla="*/ 1075765 h 2043953"/>
              <a:gd name="connsiteX44" fmla="*/ 2291378 w 2359486"/>
              <a:gd name="connsiteY44" fmla="*/ 978946 h 2043953"/>
              <a:gd name="connsiteX45" fmla="*/ 2302136 w 2359486"/>
              <a:gd name="connsiteY45" fmla="*/ 935916 h 2043953"/>
              <a:gd name="connsiteX46" fmla="*/ 2323651 w 2359486"/>
              <a:gd name="connsiteY46" fmla="*/ 860612 h 2043953"/>
              <a:gd name="connsiteX47" fmla="*/ 2334409 w 2359486"/>
              <a:gd name="connsiteY47" fmla="*/ 774551 h 2043953"/>
              <a:gd name="connsiteX48" fmla="*/ 2345167 w 2359486"/>
              <a:gd name="connsiteY48" fmla="*/ 710005 h 2043953"/>
              <a:gd name="connsiteX49" fmla="*/ 2345167 w 2359486"/>
              <a:gd name="connsiteY49" fmla="*/ 172123 h 2043953"/>
              <a:gd name="connsiteX50" fmla="*/ 2302136 w 2359486"/>
              <a:gd name="connsiteY50" fmla="*/ 86062 h 2043953"/>
              <a:gd name="connsiteX51" fmla="*/ 2237590 w 2359486"/>
              <a:gd name="connsiteY51" fmla="*/ 43031 h 2043953"/>
              <a:gd name="connsiteX52" fmla="*/ 2119256 w 2359486"/>
              <a:gd name="connsiteY52" fmla="*/ 21516 h 2043953"/>
              <a:gd name="connsiteX53" fmla="*/ 2011680 w 2359486"/>
              <a:gd name="connsiteY53" fmla="*/ 0 h 2043953"/>
              <a:gd name="connsiteX54" fmla="*/ 1861072 w 2359486"/>
              <a:gd name="connsiteY54" fmla="*/ 10758 h 2043953"/>
              <a:gd name="connsiteX55" fmla="*/ 1796527 w 2359486"/>
              <a:gd name="connsiteY55" fmla="*/ 21516 h 2043953"/>
              <a:gd name="connsiteX56" fmla="*/ 1775011 w 2359486"/>
              <a:gd name="connsiteY56" fmla="*/ 53789 h 2043953"/>
              <a:gd name="connsiteX57" fmla="*/ 1742738 w 2359486"/>
              <a:gd name="connsiteY57" fmla="*/ 64546 h 2043953"/>
              <a:gd name="connsiteX58" fmla="*/ 1710465 w 2359486"/>
              <a:gd name="connsiteY58" fmla="*/ 118334 h 2043953"/>
              <a:gd name="connsiteX59" fmla="*/ 1688950 w 2359486"/>
              <a:gd name="connsiteY59" fmla="*/ 150607 h 2043953"/>
              <a:gd name="connsiteX60" fmla="*/ 1667435 w 2359486"/>
              <a:gd name="connsiteY60" fmla="*/ 193638 h 2043953"/>
              <a:gd name="connsiteX61" fmla="*/ 1645920 w 2359486"/>
              <a:gd name="connsiteY61" fmla="*/ 225911 h 2043953"/>
              <a:gd name="connsiteX62" fmla="*/ 1602889 w 2359486"/>
              <a:gd name="connsiteY62" fmla="*/ 268942 h 2043953"/>
              <a:gd name="connsiteX63" fmla="*/ 1581374 w 2359486"/>
              <a:gd name="connsiteY63" fmla="*/ 301214 h 2043953"/>
              <a:gd name="connsiteX64" fmla="*/ 1549101 w 2359486"/>
              <a:gd name="connsiteY64" fmla="*/ 322730 h 2043953"/>
              <a:gd name="connsiteX65" fmla="*/ 1484555 w 2359486"/>
              <a:gd name="connsiteY65" fmla="*/ 365760 h 2043953"/>
              <a:gd name="connsiteX66" fmla="*/ 1463040 w 2359486"/>
              <a:gd name="connsiteY66" fmla="*/ 387276 h 2043953"/>
              <a:gd name="connsiteX67" fmla="*/ 1420009 w 2359486"/>
              <a:gd name="connsiteY67" fmla="*/ 398033 h 2043953"/>
              <a:gd name="connsiteX68" fmla="*/ 1355463 w 2359486"/>
              <a:gd name="connsiteY68" fmla="*/ 419549 h 2043953"/>
              <a:gd name="connsiteX69" fmla="*/ 1280160 w 2359486"/>
              <a:gd name="connsiteY69" fmla="*/ 441064 h 2043953"/>
              <a:gd name="connsiteX70" fmla="*/ 1172583 w 2359486"/>
              <a:gd name="connsiteY70" fmla="*/ 462579 h 2043953"/>
              <a:gd name="connsiteX71" fmla="*/ 1086522 w 2359486"/>
              <a:gd name="connsiteY71" fmla="*/ 484094 h 2043953"/>
              <a:gd name="connsiteX72" fmla="*/ 1054249 w 2359486"/>
              <a:gd name="connsiteY72" fmla="*/ 494852 h 2043953"/>
              <a:gd name="connsiteX73" fmla="*/ 968188 w 2359486"/>
              <a:gd name="connsiteY73" fmla="*/ 516367 h 2043953"/>
              <a:gd name="connsiteX74" fmla="*/ 935915 w 2359486"/>
              <a:gd name="connsiteY74" fmla="*/ 537883 h 2043953"/>
              <a:gd name="connsiteX75" fmla="*/ 871369 w 2359486"/>
              <a:gd name="connsiteY75" fmla="*/ 559398 h 2043953"/>
              <a:gd name="connsiteX76" fmla="*/ 763792 w 2359486"/>
              <a:gd name="connsiteY76" fmla="*/ 656217 h 2043953"/>
              <a:gd name="connsiteX77" fmla="*/ 731520 w 2359486"/>
              <a:gd name="connsiteY77" fmla="*/ 688490 h 2043953"/>
              <a:gd name="connsiteX78" fmla="*/ 699247 w 2359486"/>
              <a:gd name="connsiteY78" fmla="*/ 710005 h 2043953"/>
              <a:gd name="connsiteX79" fmla="*/ 623943 w 2359486"/>
              <a:gd name="connsiteY79" fmla="*/ 763793 h 2043953"/>
              <a:gd name="connsiteX80" fmla="*/ 613185 w 2359486"/>
              <a:gd name="connsiteY80" fmla="*/ 796066 h 2043953"/>
              <a:gd name="connsiteX81" fmla="*/ 559397 w 2359486"/>
              <a:gd name="connsiteY81" fmla="*/ 806824 h 2043953"/>
              <a:gd name="connsiteX82" fmla="*/ 527124 w 2359486"/>
              <a:gd name="connsiteY82" fmla="*/ 817582 h 2043953"/>
              <a:gd name="connsiteX83" fmla="*/ 484094 w 2359486"/>
              <a:gd name="connsiteY83" fmla="*/ 839097 h 2043953"/>
              <a:gd name="connsiteX84" fmla="*/ 419548 w 2359486"/>
              <a:gd name="connsiteY84" fmla="*/ 860612 h 2043953"/>
              <a:gd name="connsiteX85" fmla="*/ 387275 w 2359486"/>
              <a:gd name="connsiteY85" fmla="*/ 871370 h 2043953"/>
              <a:gd name="connsiteX86" fmla="*/ 355002 w 2359486"/>
              <a:gd name="connsiteY86" fmla="*/ 882127 h 2043953"/>
              <a:gd name="connsiteX87" fmla="*/ 301214 w 2359486"/>
              <a:gd name="connsiteY87" fmla="*/ 903643 h 2043953"/>
              <a:gd name="connsiteX88" fmla="*/ 258183 w 2359486"/>
              <a:gd name="connsiteY88" fmla="*/ 914400 h 2043953"/>
              <a:gd name="connsiteX89" fmla="*/ 193637 w 2359486"/>
              <a:gd name="connsiteY89" fmla="*/ 935916 h 2043953"/>
              <a:gd name="connsiteX90" fmla="*/ 161364 w 2359486"/>
              <a:gd name="connsiteY90" fmla="*/ 946673 h 2043953"/>
              <a:gd name="connsiteX91" fmla="*/ 118334 w 2359486"/>
              <a:gd name="connsiteY91" fmla="*/ 957431 h 2043953"/>
              <a:gd name="connsiteX92" fmla="*/ 96818 w 2359486"/>
              <a:gd name="connsiteY92" fmla="*/ 978946 h 2043953"/>
              <a:gd name="connsiteX93" fmla="*/ 64545 w 2359486"/>
              <a:gd name="connsiteY93" fmla="*/ 989704 h 2043953"/>
              <a:gd name="connsiteX94" fmla="*/ 32272 w 2359486"/>
              <a:gd name="connsiteY94" fmla="*/ 1043492 h 204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359486" h="2043953">
                <a:moveTo>
                  <a:pt x="32272" y="1043492"/>
                </a:moveTo>
                <a:cubicBezTo>
                  <a:pt x="23307" y="1068593"/>
                  <a:pt x="18775" y="1108238"/>
                  <a:pt x="10757" y="1140311"/>
                </a:cubicBezTo>
                <a:cubicBezTo>
                  <a:pt x="8007" y="1151312"/>
                  <a:pt x="0" y="1161244"/>
                  <a:pt x="0" y="1172584"/>
                </a:cubicBezTo>
                <a:cubicBezTo>
                  <a:pt x="0" y="1233649"/>
                  <a:pt x="4968" y="1294674"/>
                  <a:pt x="10757" y="1355464"/>
                </a:cubicBezTo>
                <a:cubicBezTo>
                  <a:pt x="12159" y="1370182"/>
                  <a:pt x="14903" y="1385270"/>
                  <a:pt x="21515" y="1398494"/>
                </a:cubicBezTo>
                <a:cubicBezTo>
                  <a:pt x="38002" y="1431469"/>
                  <a:pt x="74330" y="1474589"/>
                  <a:pt x="96818" y="1506071"/>
                </a:cubicBezTo>
                <a:cubicBezTo>
                  <a:pt x="104333" y="1516592"/>
                  <a:pt x="108238" y="1530267"/>
                  <a:pt x="118334" y="1538344"/>
                </a:cubicBezTo>
                <a:cubicBezTo>
                  <a:pt x="127189" y="1545428"/>
                  <a:pt x="140465" y="1544031"/>
                  <a:pt x="150607" y="1549102"/>
                </a:cubicBezTo>
                <a:cubicBezTo>
                  <a:pt x="173372" y="1560485"/>
                  <a:pt x="206409" y="1590702"/>
                  <a:pt x="225910" y="1602890"/>
                </a:cubicBezTo>
                <a:cubicBezTo>
                  <a:pt x="239509" y="1611389"/>
                  <a:pt x="255190" y="1616154"/>
                  <a:pt x="268941" y="1624405"/>
                </a:cubicBezTo>
                <a:cubicBezTo>
                  <a:pt x="291114" y="1637709"/>
                  <a:pt x="312800" y="1651921"/>
                  <a:pt x="333487" y="1667436"/>
                </a:cubicBezTo>
                <a:cubicBezTo>
                  <a:pt x="347830" y="1678194"/>
                  <a:pt x="360950" y="1690814"/>
                  <a:pt x="376517" y="1699709"/>
                </a:cubicBezTo>
                <a:cubicBezTo>
                  <a:pt x="386362" y="1705335"/>
                  <a:pt x="398032" y="1706880"/>
                  <a:pt x="408790" y="1710466"/>
                </a:cubicBezTo>
                <a:cubicBezTo>
                  <a:pt x="538079" y="1839755"/>
                  <a:pt x="385792" y="1693094"/>
                  <a:pt x="484094" y="1775012"/>
                </a:cubicBezTo>
                <a:cubicBezTo>
                  <a:pt x="495781" y="1784751"/>
                  <a:pt x="503987" y="1798442"/>
                  <a:pt x="516367" y="1807285"/>
                </a:cubicBezTo>
                <a:cubicBezTo>
                  <a:pt x="529416" y="1816606"/>
                  <a:pt x="545908" y="1820128"/>
                  <a:pt x="559397" y="1828800"/>
                </a:cubicBezTo>
                <a:cubicBezTo>
                  <a:pt x="596217" y="1852470"/>
                  <a:pt x="627824" y="1884529"/>
                  <a:pt x="666974" y="1904104"/>
                </a:cubicBezTo>
                <a:cubicBezTo>
                  <a:pt x="681317" y="1911276"/>
                  <a:pt x="696081" y="1917663"/>
                  <a:pt x="710004" y="1925619"/>
                </a:cubicBezTo>
                <a:cubicBezTo>
                  <a:pt x="721230" y="1932034"/>
                  <a:pt x="732181" y="1939057"/>
                  <a:pt x="742277" y="1947134"/>
                </a:cubicBezTo>
                <a:cubicBezTo>
                  <a:pt x="750197" y="1953470"/>
                  <a:pt x="755095" y="1963432"/>
                  <a:pt x="763792" y="1968650"/>
                </a:cubicBezTo>
                <a:cubicBezTo>
                  <a:pt x="773516" y="1974484"/>
                  <a:pt x="785307" y="1975821"/>
                  <a:pt x="796065" y="1979407"/>
                </a:cubicBezTo>
                <a:cubicBezTo>
                  <a:pt x="806823" y="1986579"/>
                  <a:pt x="816987" y="1994732"/>
                  <a:pt x="828338" y="2000923"/>
                </a:cubicBezTo>
                <a:cubicBezTo>
                  <a:pt x="856495" y="2016281"/>
                  <a:pt x="914400" y="2043953"/>
                  <a:pt x="914400" y="2043953"/>
                </a:cubicBezTo>
                <a:lnTo>
                  <a:pt x="1387736" y="2033196"/>
                </a:lnTo>
                <a:cubicBezTo>
                  <a:pt x="1399065" y="2032714"/>
                  <a:pt x="1408960" y="2024988"/>
                  <a:pt x="1420009" y="2022438"/>
                </a:cubicBezTo>
                <a:cubicBezTo>
                  <a:pt x="1627760" y="1974495"/>
                  <a:pt x="1439185" y="2026181"/>
                  <a:pt x="1602889" y="1979407"/>
                </a:cubicBezTo>
                <a:cubicBezTo>
                  <a:pt x="1613647" y="1972235"/>
                  <a:pt x="1623598" y="1963674"/>
                  <a:pt x="1635162" y="1957892"/>
                </a:cubicBezTo>
                <a:cubicBezTo>
                  <a:pt x="1645304" y="1952821"/>
                  <a:pt x="1657589" y="1952760"/>
                  <a:pt x="1667435" y="1947134"/>
                </a:cubicBezTo>
                <a:cubicBezTo>
                  <a:pt x="1731514" y="1910518"/>
                  <a:pt x="1690470" y="1926555"/>
                  <a:pt x="1731981" y="1893346"/>
                </a:cubicBezTo>
                <a:cubicBezTo>
                  <a:pt x="1742077" y="1885269"/>
                  <a:pt x="1753496" y="1879003"/>
                  <a:pt x="1764254" y="1871831"/>
                </a:cubicBezTo>
                <a:cubicBezTo>
                  <a:pt x="1801138" y="1816504"/>
                  <a:pt x="1766814" y="1859026"/>
                  <a:pt x="1818042" y="1818043"/>
                </a:cubicBezTo>
                <a:cubicBezTo>
                  <a:pt x="1825962" y="1811707"/>
                  <a:pt x="1831637" y="1802863"/>
                  <a:pt x="1839557" y="1796527"/>
                </a:cubicBezTo>
                <a:cubicBezTo>
                  <a:pt x="1864898" y="1776254"/>
                  <a:pt x="1885415" y="1768220"/>
                  <a:pt x="1914861" y="1753497"/>
                </a:cubicBezTo>
                <a:cubicBezTo>
                  <a:pt x="1972234" y="1667436"/>
                  <a:pt x="1896932" y="1771426"/>
                  <a:pt x="1968649" y="1699709"/>
                </a:cubicBezTo>
                <a:cubicBezTo>
                  <a:pt x="1977791" y="1690567"/>
                  <a:pt x="1982087" y="1677532"/>
                  <a:pt x="1990164" y="1667436"/>
                </a:cubicBezTo>
                <a:cubicBezTo>
                  <a:pt x="1996500" y="1659516"/>
                  <a:pt x="2006462" y="1654617"/>
                  <a:pt x="2011680" y="1645920"/>
                </a:cubicBezTo>
                <a:cubicBezTo>
                  <a:pt x="2028181" y="1618418"/>
                  <a:pt x="2040367" y="1588546"/>
                  <a:pt x="2054710" y="1559859"/>
                </a:cubicBezTo>
                <a:cubicBezTo>
                  <a:pt x="2061882" y="1545516"/>
                  <a:pt x="2067329" y="1530172"/>
                  <a:pt x="2076225" y="1516829"/>
                </a:cubicBezTo>
                <a:cubicBezTo>
                  <a:pt x="2093295" y="1491224"/>
                  <a:pt x="2117036" y="1456723"/>
                  <a:pt x="2130014" y="1430767"/>
                </a:cubicBezTo>
                <a:cubicBezTo>
                  <a:pt x="2135085" y="1420625"/>
                  <a:pt x="2136304" y="1408917"/>
                  <a:pt x="2140771" y="1398494"/>
                </a:cubicBezTo>
                <a:cubicBezTo>
                  <a:pt x="2180651" y="1305442"/>
                  <a:pt x="2147817" y="1398877"/>
                  <a:pt x="2173044" y="1323191"/>
                </a:cubicBezTo>
                <a:cubicBezTo>
                  <a:pt x="2180405" y="1271665"/>
                  <a:pt x="2181691" y="1230595"/>
                  <a:pt x="2205317" y="1183342"/>
                </a:cubicBezTo>
                <a:cubicBezTo>
                  <a:pt x="2213335" y="1167305"/>
                  <a:pt x="2226832" y="1154655"/>
                  <a:pt x="2237590" y="1140311"/>
                </a:cubicBezTo>
                <a:cubicBezTo>
                  <a:pt x="2244762" y="1118796"/>
                  <a:pt x="2253605" y="1097767"/>
                  <a:pt x="2259105" y="1075765"/>
                </a:cubicBezTo>
                <a:cubicBezTo>
                  <a:pt x="2282295" y="983007"/>
                  <a:pt x="2251655" y="1038531"/>
                  <a:pt x="2291378" y="978946"/>
                </a:cubicBezTo>
                <a:cubicBezTo>
                  <a:pt x="2294964" y="964603"/>
                  <a:pt x="2298074" y="950132"/>
                  <a:pt x="2302136" y="935916"/>
                </a:cubicBezTo>
                <a:cubicBezTo>
                  <a:pt x="2312370" y="900099"/>
                  <a:pt x="2316924" y="900976"/>
                  <a:pt x="2323651" y="860612"/>
                </a:cubicBezTo>
                <a:cubicBezTo>
                  <a:pt x="2328404" y="832095"/>
                  <a:pt x="2330320" y="803171"/>
                  <a:pt x="2334409" y="774551"/>
                </a:cubicBezTo>
                <a:cubicBezTo>
                  <a:pt x="2337494" y="752958"/>
                  <a:pt x="2341581" y="731520"/>
                  <a:pt x="2345167" y="710005"/>
                </a:cubicBezTo>
                <a:cubicBezTo>
                  <a:pt x="2365302" y="468366"/>
                  <a:pt x="2363187" y="550548"/>
                  <a:pt x="2345167" y="172123"/>
                </a:cubicBezTo>
                <a:cubicBezTo>
                  <a:pt x="2343580" y="138794"/>
                  <a:pt x="2326886" y="108062"/>
                  <a:pt x="2302136" y="86062"/>
                </a:cubicBezTo>
                <a:cubicBezTo>
                  <a:pt x="2282809" y="68883"/>
                  <a:pt x="2262946" y="48102"/>
                  <a:pt x="2237590" y="43031"/>
                </a:cubicBezTo>
                <a:cubicBezTo>
                  <a:pt x="2162414" y="27995"/>
                  <a:pt x="2201838" y="35279"/>
                  <a:pt x="2119256" y="21516"/>
                </a:cubicBezTo>
                <a:cubicBezTo>
                  <a:pt x="2079513" y="8268"/>
                  <a:pt x="2061125" y="0"/>
                  <a:pt x="2011680" y="0"/>
                </a:cubicBezTo>
                <a:cubicBezTo>
                  <a:pt x="1961349" y="0"/>
                  <a:pt x="1911275" y="7172"/>
                  <a:pt x="1861072" y="10758"/>
                </a:cubicBezTo>
                <a:cubicBezTo>
                  <a:pt x="1839557" y="14344"/>
                  <a:pt x="1816036" y="11761"/>
                  <a:pt x="1796527" y="21516"/>
                </a:cubicBezTo>
                <a:cubicBezTo>
                  <a:pt x="1784963" y="27298"/>
                  <a:pt x="1785107" y="45712"/>
                  <a:pt x="1775011" y="53789"/>
                </a:cubicBezTo>
                <a:cubicBezTo>
                  <a:pt x="1766156" y="60873"/>
                  <a:pt x="1753496" y="60960"/>
                  <a:pt x="1742738" y="64546"/>
                </a:cubicBezTo>
                <a:cubicBezTo>
                  <a:pt x="1700715" y="106571"/>
                  <a:pt x="1738395" y="62475"/>
                  <a:pt x="1710465" y="118334"/>
                </a:cubicBezTo>
                <a:cubicBezTo>
                  <a:pt x="1704683" y="129898"/>
                  <a:pt x="1695365" y="139381"/>
                  <a:pt x="1688950" y="150607"/>
                </a:cubicBezTo>
                <a:cubicBezTo>
                  <a:pt x="1680994" y="164531"/>
                  <a:pt x="1675391" y="179714"/>
                  <a:pt x="1667435" y="193638"/>
                </a:cubicBezTo>
                <a:cubicBezTo>
                  <a:pt x="1661020" y="204864"/>
                  <a:pt x="1654334" y="216095"/>
                  <a:pt x="1645920" y="225911"/>
                </a:cubicBezTo>
                <a:cubicBezTo>
                  <a:pt x="1632719" y="241313"/>
                  <a:pt x="1614141" y="252064"/>
                  <a:pt x="1602889" y="268942"/>
                </a:cubicBezTo>
                <a:cubicBezTo>
                  <a:pt x="1595717" y="279699"/>
                  <a:pt x="1590516" y="292072"/>
                  <a:pt x="1581374" y="301214"/>
                </a:cubicBezTo>
                <a:cubicBezTo>
                  <a:pt x="1572232" y="310356"/>
                  <a:pt x="1559197" y="314653"/>
                  <a:pt x="1549101" y="322730"/>
                </a:cubicBezTo>
                <a:cubicBezTo>
                  <a:pt x="1494346" y="366534"/>
                  <a:pt x="1571282" y="322397"/>
                  <a:pt x="1484555" y="365760"/>
                </a:cubicBezTo>
                <a:cubicBezTo>
                  <a:pt x="1477383" y="372932"/>
                  <a:pt x="1472112" y="382740"/>
                  <a:pt x="1463040" y="387276"/>
                </a:cubicBezTo>
                <a:cubicBezTo>
                  <a:pt x="1449816" y="393888"/>
                  <a:pt x="1434171" y="393785"/>
                  <a:pt x="1420009" y="398033"/>
                </a:cubicBezTo>
                <a:cubicBezTo>
                  <a:pt x="1398286" y="404550"/>
                  <a:pt x="1376978" y="412377"/>
                  <a:pt x="1355463" y="419549"/>
                </a:cubicBezTo>
                <a:cubicBezTo>
                  <a:pt x="1321608" y="430834"/>
                  <a:pt x="1317966" y="432963"/>
                  <a:pt x="1280160" y="441064"/>
                </a:cubicBezTo>
                <a:cubicBezTo>
                  <a:pt x="1244403" y="448726"/>
                  <a:pt x="1207275" y="451015"/>
                  <a:pt x="1172583" y="462579"/>
                </a:cubicBezTo>
                <a:cubicBezTo>
                  <a:pt x="1098811" y="487170"/>
                  <a:pt x="1190374" y="458131"/>
                  <a:pt x="1086522" y="484094"/>
                </a:cubicBezTo>
                <a:cubicBezTo>
                  <a:pt x="1075521" y="486844"/>
                  <a:pt x="1065250" y="492102"/>
                  <a:pt x="1054249" y="494852"/>
                </a:cubicBezTo>
                <a:lnTo>
                  <a:pt x="968188" y="516367"/>
                </a:lnTo>
                <a:cubicBezTo>
                  <a:pt x="957430" y="523539"/>
                  <a:pt x="947730" y="532632"/>
                  <a:pt x="935915" y="537883"/>
                </a:cubicBezTo>
                <a:cubicBezTo>
                  <a:pt x="915191" y="547094"/>
                  <a:pt x="871369" y="559398"/>
                  <a:pt x="871369" y="559398"/>
                </a:cubicBezTo>
                <a:cubicBezTo>
                  <a:pt x="803998" y="609926"/>
                  <a:pt x="841013" y="578995"/>
                  <a:pt x="763792" y="656217"/>
                </a:cubicBezTo>
                <a:cubicBezTo>
                  <a:pt x="753035" y="666975"/>
                  <a:pt x="744178" y="680051"/>
                  <a:pt x="731520" y="688490"/>
                </a:cubicBezTo>
                <a:cubicBezTo>
                  <a:pt x="720762" y="695662"/>
                  <a:pt x="709063" y="701591"/>
                  <a:pt x="699247" y="710005"/>
                </a:cubicBezTo>
                <a:cubicBezTo>
                  <a:pt x="634275" y="765695"/>
                  <a:pt x="683243" y="744028"/>
                  <a:pt x="623943" y="763793"/>
                </a:cubicBezTo>
                <a:cubicBezTo>
                  <a:pt x="620357" y="774551"/>
                  <a:pt x="622620" y="789776"/>
                  <a:pt x="613185" y="796066"/>
                </a:cubicBezTo>
                <a:cubicBezTo>
                  <a:pt x="597971" y="806208"/>
                  <a:pt x="577135" y="802389"/>
                  <a:pt x="559397" y="806824"/>
                </a:cubicBezTo>
                <a:cubicBezTo>
                  <a:pt x="548396" y="809574"/>
                  <a:pt x="537547" y="813115"/>
                  <a:pt x="527124" y="817582"/>
                </a:cubicBezTo>
                <a:cubicBezTo>
                  <a:pt x="512384" y="823899"/>
                  <a:pt x="498983" y="833141"/>
                  <a:pt x="484094" y="839097"/>
                </a:cubicBezTo>
                <a:cubicBezTo>
                  <a:pt x="463037" y="847520"/>
                  <a:pt x="441063" y="853440"/>
                  <a:pt x="419548" y="860612"/>
                </a:cubicBezTo>
                <a:lnTo>
                  <a:pt x="387275" y="871370"/>
                </a:lnTo>
                <a:cubicBezTo>
                  <a:pt x="376517" y="874956"/>
                  <a:pt x="365530" y="877915"/>
                  <a:pt x="355002" y="882127"/>
                </a:cubicBezTo>
                <a:cubicBezTo>
                  <a:pt x="337073" y="889299"/>
                  <a:pt x="319534" y="897536"/>
                  <a:pt x="301214" y="903643"/>
                </a:cubicBezTo>
                <a:cubicBezTo>
                  <a:pt x="287188" y="908318"/>
                  <a:pt x="272345" y="910152"/>
                  <a:pt x="258183" y="914400"/>
                </a:cubicBezTo>
                <a:cubicBezTo>
                  <a:pt x="236460" y="920917"/>
                  <a:pt x="215152" y="928744"/>
                  <a:pt x="193637" y="935916"/>
                </a:cubicBezTo>
                <a:cubicBezTo>
                  <a:pt x="182879" y="939502"/>
                  <a:pt x="172365" y="943923"/>
                  <a:pt x="161364" y="946673"/>
                </a:cubicBezTo>
                <a:lnTo>
                  <a:pt x="118334" y="957431"/>
                </a:lnTo>
                <a:cubicBezTo>
                  <a:pt x="111162" y="964603"/>
                  <a:pt x="105515" y="973728"/>
                  <a:pt x="96818" y="978946"/>
                </a:cubicBezTo>
                <a:cubicBezTo>
                  <a:pt x="87094" y="984780"/>
                  <a:pt x="74687" y="984633"/>
                  <a:pt x="64545" y="989704"/>
                </a:cubicBezTo>
                <a:cubicBezTo>
                  <a:pt x="40214" y="1001870"/>
                  <a:pt x="41237" y="1018391"/>
                  <a:pt x="32272" y="1043492"/>
                </a:cubicBezTo>
                <a:close/>
              </a:path>
            </a:pathLst>
          </a:cu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文本框 38">
                <a:extLst>
                  <a:ext uri="{FF2B5EF4-FFF2-40B4-BE49-F238E27FC236}">
                    <a14:artisticCrisscrossEtching id="{964A48C0-DBF5-4666-A33A-0F9DEED01881}"/>
                  </a:ext>
                </a:extLst>
              </p:cNvPr>
              <p:cNvSpPr txBox="1"/>
              <p:nvPr/>
            </p:nvSpPr>
            <p:spPr>
              <a:xfrm>
                <a:off x="7702099" y="3837608"/>
                <a:ext cx="238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𝑆</m:t>
                      </m:r>
                    </m:oMath>
                  </m:oMathPara>
                </a14:m>
                <a:endParaRPr lang="en-US" sz="2400" dirty="0">
                  <a:solidFill>
                    <a:schemeClr val="accent4">
                      <a:lumMod val="50000"/>
                    </a:schemeClr>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7702099" y="3837608"/>
                <a:ext cx="238463" cy="369332"/>
              </a:xfrm>
              <a:prstGeom prst="rect">
                <a:avLst/>
              </a:prstGeom>
              <a:blipFill rotWithShape="1">
                <a:blip r:embed="rId2"/>
                <a:stretch>
                  <a:fillRect l="-27500" r="-25000"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4:artisticCrisscrossEtching id="{A8AE9A2A-65EE-4B99-9904-3D72174CB32A}"/>
                  </a:ext>
                </a:extLst>
              </p:cNvPr>
              <p:cNvSpPr txBox="1"/>
              <p:nvPr/>
            </p:nvSpPr>
            <p:spPr>
              <a:xfrm>
                <a:off x="5842224" y="6233038"/>
                <a:ext cx="80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6">
                              <a:lumMod val="50000"/>
                            </a:schemeClr>
                          </a:solidFill>
                          <a:latin typeface="Cambria Math" panose="02040503050406030204" pitchFamily="18" charset="0"/>
                        </a:rPr>
                        <m:t>𝑉</m:t>
                      </m:r>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𝑆</m:t>
                      </m:r>
                    </m:oMath>
                  </m:oMathPara>
                </a14:m>
                <a:endParaRPr lang="en-US" sz="2400" dirty="0">
                  <a:solidFill>
                    <a:schemeClr val="accent6">
                      <a:lumMod val="50000"/>
                    </a:schemeClr>
                  </a:solidFill>
                </a:endParaRPr>
              </a:p>
            </p:txBody>
          </p:sp>
        </mc:Choice>
        <mc:Fallback>
          <p:sp>
            <p:nvSpPr>
              <p:cNvPr id="40" name="文本框 39"/>
              <p:cNvSpPr txBox="1">
                <a:spLocks noRot="1" noChangeAspect="1" noMove="1" noResize="1" noEditPoints="1" noAdjustHandles="1" noChangeArrowheads="1" noChangeShapeType="1" noTextEdit="1"/>
              </p:cNvSpPr>
              <p:nvPr/>
            </p:nvSpPr>
            <p:spPr>
              <a:xfrm>
                <a:off x="5842224" y="6233038"/>
                <a:ext cx="806631" cy="369332"/>
              </a:xfrm>
              <a:prstGeom prst="rect">
                <a:avLst/>
              </a:prstGeom>
              <a:blipFill rotWithShape="1">
                <a:blip r:embed="rId3"/>
                <a:stretch>
                  <a:fillRect l="-8271" r="-7519" b="-6557"/>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4385611" y="1542639"/>
              <a:ext cx="501604" cy="237592"/>
            </p14:xfrm>
          </p:contentPart>
        </mc:Choice>
        <mc:Fallback xmlns="">
          <p:pic>
            <p:nvPicPr>
              <p:cNvPr id="4" name="墨迹 3"/>
            </p:nvPicPr>
            <p:blipFill>
              <a:blip/>
            </p:blipFill>
            <p:spPr>
              <a:xfrm>
                <a:off x="4385611" y="1542639"/>
                <a:ext cx="501604" cy="23759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6" name="墨迹 35"/>
              <p14:cNvContentPartPr/>
              <p14:nvPr/>
            </p14:nvContentPartPr>
            <p14:xfrm>
              <a:off x="4709392" y="1574820"/>
              <a:ext cx="197010" cy="17802"/>
            </p14:xfrm>
          </p:contentPart>
        </mc:Choice>
        <mc:Fallback xmlns="">
          <p:pic>
            <p:nvPicPr>
              <p:cNvPr id="36" name="墨迹 35"/>
            </p:nvPicPr>
            <p:blipFill>
              <a:blip/>
            </p:blipFill>
            <p:spPr>
              <a:xfrm>
                <a:off x="4709392" y="1574820"/>
                <a:ext cx="197010" cy="1780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1" name="墨迹 40"/>
              <p14:cNvContentPartPr/>
              <p14:nvPr/>
            </p14:nvContentPartPr>
            <p14:xfrm>
              <a:off x="4994115" y="1418707"/>
              <a:ext cx="178165" cy="354164"/>
            </p14:xfrm>
          </p:contentPart>
        </mc:Choice>
        <mc:Fallback xmlns="">
          <p:pic>
            <p:nvPicPr>
              <p:cNvPr id="41" name="墨迹 40"/>
            </p:nvPicPr>
            <p:blipFill>
              <a:blip/>
            </p:blipFill>
            <p:spPr>
              <a:xfrm>
                <a:off x="4994115" y="1418707"/>
                <a:ext cx="178165" cy="35416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2" name="墨迹 41"/>
              <p14:cNvContentPartPr/>
              <p14:nvPr/>
            </p14:nvContentPartPr>
            <p14:xfrm>
              <a:off x="5196949" y="1495394"/>
              <a:ext cx="158978" cy="249917"/>
            </p14:xfrm>
          </p:contentPart>
        </mc:Choice>
        <mc:Fallback xmlns="">
          <p:pic>
            <p:nvPicPr>
              <p:cNvPr id="42" name="墨迹 41"/>
            </p:nvPicPr>
            <p:blipFill>
              <a:blip/>
            </p:blipFill>
            <p:spPr>
              <a:xfrm>
                <a:off x="5196949" y="1495394"/>
                <a:ext cx="158978" cy="24991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3" name="墨迹 42"/>
              <p14:cNvContentPartPr/>
              <p14:nvPr/>
            </p14:nvContentPartPr>
            <p14:xfrm>
              <a:off x="5361409" y="1489916"/>
              <a:ext cx="160692" cy="49299"/>
            </p14:xfrm>
          </p:contentPart>
        </mc:Choice>
        <mc:Fallback xmlns="">
          <p:pic>
            <p:nvPicPr>
              <p:cNvPr id="43" name="墨迹 42"/>
            </p:nvPicPr>
            <p:blipFill>
              <a:blip/>
            </p:blipFill>
            <p:spPr>
              <a:xfrm>
                <a:off x="5361409" y="1489916"/>
                <a:ext cx="160692" cy="4929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4" name="墨迹 43"/>
              <p14:cNvContentPartPr/>
              <p14:nvPr/>
            </p14:nvContentPartPr>
            <p14:xfrm>
              <a:off x="5421712" y="1462528"/>
              <a:ext cx="65784" cy="341325"/>
            </p14:xfrm>
          </p:contentPart>
        </mc:Choice>
        <mc:Fallback xmlns="">
          <p:pic>
            <p:nvPicPr>
              <p:cNvPr id="44" name="墨迹 43"/>
            </p:nvPicPr>
            <p:blipFill>
              <a:blip/>
            </p:blipFill>
            <p:spPr>
              <a:xfrm>
                <a:off x="5421712" y="1462528"/>
                <a:ext cx="65784" cy="34132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45" name="墨迹 44"/>
              <p14:cNvContentPartPr/>
              <p14:nvPr/>
            </p14:nvContentPartPr>
            <p14:xfrm>
              <a:off x="5673884" y="1411860"/>
              <a:ext cx="85828" cy="92435"/>
            </p14:xfrm>
          </p:contentPart>
        </mc:Choice>
        <mc:Fallback xmlns="">
          <p:pic>
            <p:nvPicPr>
              <p:cNvPr id="45" name="墨迹 44"/>
            </p:nvPicPr>
            <p:blipFill>
              <a:blip/>
            </p:blipFill>
            <p:spPr>
              <a:xfrm>
                <a:off x="5673884" y="1411860"/>
                <a:ext cx="85828" cy="924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6" name="墨迹 45"/>
              <p14:cNvContentPartPr/>
              <p14:nvPr/>
            </p14:nvContentPartPr>
            <p14:xfrm>
              <a:off x="5619064" y="1506349"/>
              <a:ext cx="21928" cy="138653"/>
            </p14:xfrm>
          </p:contentPart>
        </mc:Choice>
        <mc:Fallback xmlns="">
          <p:pic>
            <p:nvPicPr>
              <p:cNvPr id="46" name="墨迹 45"/>
            </p:nvPicPr>
            <p:blipFill>
              <a:blip/>
            </p:blipFill>
            <p:spPr>
              <a:xfrm>
                <a:off x="5619064" y="1506349"/>
                <a:ext cx="21928" cy="13865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47" name="墨迹 46"/>
              <p14:cNvContentPartPr/>
              <p14:nvPr/>
            </p14:nvContentPartPr>
            <p14:xfrm>
              <a:off x="5646474" y="1544693"/>
              <a:ext cx="87713" cy="106814"/>
            </p14:xfrm>
          </p:contentPart>
        </mc:Choice>
        <mc:Fallback xmlns="">
          <p:pic>
            <p:nvPicPr>
              <p:cNvPr id="47" name="墨迹 46"/>
            </p:nvPicPr>
            <p:blipFill>
              <a:blip/>
            </p:blipFill>
            <p:spPr>
              <a:xfrm>
                <a:off x="5646474" y="1544693"/>
                <a:ext cx="87713" cy="10681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墨迹 47"/>
              <p14:cNvContentPartPr/>
              <p14:nvPr/>
            </p14:nvContentPartPr>
            <p14:xfrm>
              <a:off x="5591654" y="1709022"/>
              <a:ext cx="298770" cy="49299"/>
            </p14:xfrm>
          </p:contentPart>
        </mc:Choice>
        <mc:Fallback xmlns="">
          <p:pic>
            <p:nvPicPr>
              <p:cNvPr id="48" name="墨迹 47"/>
            </p:nvPicPr>
            <p:blipFill>
              <a:blip/>
            </p:blipFill>
            <p:spPr>
              <a:xfrm>
                <a:off x="5591654" y="1709022"/>
                <a:ext cx="298770" cy="4929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9" name="墨迹 48"/>
              <p14:cNvContentPartPr/>
              <p14:nvPr/>
            </p14:nvContentPartPr>
            <p14:xfrm>
              <a:off x="5986359" y="1358453"/>
              <a:ext cx="43856" cy="214313"/>
            </p14:xfrm>
          </p:contentPart>
        </mc:Choice>
        <mc:Fallback xmlns="">
          <p:pic>
            <p:nvPicPr>
              <p:cNvPr id="49" name="墨迹 48"/>
            </p:nvPicPr>
            <p:blipFill>
              <a:blip/>
            </p:blipFill>
            <p:spPr>
              <a:xfrm>
                <a:off x="5986359" y="1358453"/>
                <a:ext cx="43856" cy="21431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50" name="墨迹 49"/>
              <p14:cNvContentPartPr/>
              <p14:nvPr/>
            </p14:nvContentPartPr>
            <p14:xfrm>
              <a:off x="5855648" y="1283649"/>
              <a:ext cx="328064" cy="379669"/>
            </p14:xfrm>
          </p:contentPart>
        </mc:Choice>
        <mc:Fallback xmlns="">
          <p:pic>
            <p:nvPicPr>
              <p:cNvPr id="50" name="墨迹 49"/>
            </p:nvPicPr>
            <p:blipFill>
              <a:blip/>
            </p:blipFill>
            <p:spPr>
              <a:xfrm>
                <a:off x="5855648" y="1283649"/>
                <a:ext cx="328064" cy="37966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51" name="墨迹 50"/>
              <p14:cNvContentPartPr/>
              <p14:nvPr/>
            </p14:nvContentPartPr>
            <p14:xfrm>
              <a:off x="5988244" y="1544693"/>
              <a:ext cx="74863" cy="257106"/>
            </p14:xfrm>
          </p:contentPart>
        </mc:Choice>
        <mc:Fallback xmlns="">
          <p:pic>
            <p:nvPicPr>
              <p:cNvPr id="51" name="墨迹 50"/>
            </p:nvPicPr>
            <p:blipFill>
              <a:blip/>
            </p:blipFill>
            <p:spPr>
              <a:xfrm>
                <a:off x="5988244" y="1544693"/>
                <a:ext cx="74863" cy="25710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2" name="墨迹 51"/>
              <p14:cNvContentPartPr/>
              <p14:nvPr/>
            </p14:nvContentPartPr>
            <p14:xfrm>
              <a:off x="6030216" y="1698067"/>
              <a:ext cx="142532" cy="27388"/>
            </p14:xfrm>
          </p:contentPart>
        </mc:Choice>
        <mc:Fallback xmlns="">
          <p:pic>
            <p:nvPicPr>
              <p:cNvPr id="52" name="墨迹 51"/>
            </p:nvPicPr>
            <p:blipFill>
              <a:blip/>
            </p:blipFill>
            <p:spPr>
              <a:xfrm>
                <a:off x="6030216" y="1698067"/>
                <a:ext cx="142532" cy="27388"/>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53" name="墨迹 52"/>
              <p14:cNvContentPartPr/>
              <p14:nvPr/>
            </p14:nvContentPartPr>
            <p14:xfrm>
              <a:off x="6375582" y="1473484"/>
              <a:ext cx="208317" cy="243754"/>
            </p14:xfrm>
          </p:contentPart>
        </mc:Choice>
        <mc:Fallback xmlns="">
          <p:pic>
            <p:nvPicPr>
              <p:cNvPr id="53" name="墨迹 52"/>
            </p:nvPicPr>
            <p:blipFill>
              <a:blip/>
            </p:blipFill>
            <p:spPr>
              <a:xfrm>
                <a:off x="6375582" y="1473484"/>
                <a:ext cx="208317" cy="24375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4" name="墨迹 53"/>
              <p14:cNvContentPartPr/>
              <p14:nvPr/>
            </p14:nvContentPartPr>
            <p14:xfrm>
              <a:off x="6762750" y="1391319"/>
              <a:ext cx="73322" cy="153374"/>
            </p14:xfrm>
          </p:contentPart>
        </mc:Choice>
        <mc:Fallback xmlns="">
          <p:pic>
            <p:nvPicPr>
              <p:cNvPr id="54" name="墨迹 53"/>
            </p:nvPicPr>
            <p:blipFill>
              <a:blip/>
            </p:blipFill>
            <p:spPr>
              <a:xfrm>
                <a:off x="6762750" y="1391319"/>
                <a:ext cx="73322" cy="15337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55" name="墨迹 54"/>
              <p14:cNvContentPartPr/>
              <p14:nvPr/>
            </p14:nvContentPartPr>
            <p14:xfrm>
              <a:off x="6807976" y="1374886"/>
              <a:ext cx="176109" cy="374534"/>
            </p14:xfrm>
          </p:contentPart>
        </mc:Choice>
        <mc:Fallback xmlns="">
          <p:pic>
            <p:nvPicPr>
              <p:cNvPr id="55" name="墨迹 54"/>
            </p:nvPicPr>
            <p:blipFill>
              <a:blip/>
            </p:blipFill>
            <p:spPr>
              <a:xfrm>
                <a:off x="6807976" y="1374886"/>
                <a:ext cx="176109" cy="37453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6" name="墨迹 55"/>
              <p14:cNvContentPartPr/>
              <p14:nvPr/>
            </p14:nvContentPartPr>
            <p14:xfrm>
              <a:off x="7004986" y="1278856"/>
              <a:ext cx="187416" cy="350055"/>
            </p14:xfrm>
          </p:contentPart>
        </mc:Choice>
        <mc:Fallback xmlns="">
          <p:pic>
            <p:nvPicPr>
              <p:cNvPr id="56" name="墨迹 55"/>
            </p:nvPicPr>
            <p:blipFill>
              <a:blip/>
            </p:blipFill>
            <p:spPr>
              <a:xfrm>
                <a:off x="7004986" y="1278856"/>
                <a:ext cx="187416" cy="35005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57" name="墨迹 56"/>
              <p14:cNvContentPartPr/>
              <p14:nvPr/>
            </p14:nvContentPartPr>
            <p14:xfrm>
              <a:off x="7082762" y="1411175"/>
              <a:ext cx="372777" cy="382750"/>
            </p14:xfrm>
          </p:contentPart>
        </mc:Choice>
        <mc:Fallback xmlns="">
          <p:pic>
            <p:nvPicPr>
              <p:cNvPr id="57" name="墨迹 56"/>
            </p:nvPicPr>
            <p:blipFill>
              <a:blip/>
            </p:blipFill>
            <p:spPr>
              <a:xfrm>
                <a:off x="7082762" y="1411175"/>
                <a:ext cx="372777" cy="3827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8" name="墨迹 57"/>
              <p14:cNvContentPartPr/>
              <p14:nvPr/>
            </p14:nvContentPartPr>
            <p14:xfrm>
              <a:off x="5105811" y="2512865"/>
              <a:ext cx="113066" cy="306063"/>
            </p14:xfrm>
          </p:contentPart>
        </mc:Choice>
        <mc:Fallback xmlns="">
          <p:pic>
            <p:nvPicPr>
              <p:cNvPr id="58" name="墨迹 57"/>
            </p:nvPicPr>
            <p:blipFill>
              <a:blip/>
            </p:blipFill>
            <p:spPr>
              <a:xfrm>
                <a:off x="5105811" y="2512865"/>
                <a:ext cx="113066" cy="30606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59" name="墨迹 58"/>
              <p14:cNvContentPartPr/>
              <p14:nvPr/>
            </p14:nvContentPartPr>
            <p14:xfrm>
              <a:off x="5229842" y="2535460"/>
              <a:ext cx="115122" cy="240331"/>
            </p14:xfrm>
          </p:contentPart>
        </mc:Choice>
        <mc:Fallback xmlns="">
          <p:pic>
            <p:nvPicPr>
              <p:cNvPr id="59" name="墨迹 58"/>
            </p:nvPicPr>
            <p:blipFill>
              <a:blip/>
            </p:blipFill>
            <p:spPr>
              <a:xfrm>
                <a:off x="5229842" y="2535460"/>
                <a:ext cx="115122" cy="24033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60" name="墨迹 59"/>
              <p14:cNvContentPartPr/>
              <p14:nvPr/>
            </p14:nvContentPartPr>
            <p14:xfrm>
              <a:off x="5191467" y="2634742"/>
              <a:ext cx="104158" cy="135058"/>
            </p14:xfrm>
          </p:contentPart>
        </mc:Choice>
        <mc:Fallback xmlns="">
          <p:pic>
            <p:nvPicPr>
              <p:cNvPr id="60" name="墨迹 59"/>
            </p:nvPicPr>
            <p:blipFill>
              <a:blip/>
            </p:blipFill>
            <p:spPr>
              <a:xfrm>
                <a:off x="5191467" y="2634742"/>
                <a:ext cx="104158" cy="13505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61" name="墨迹 60"/>
              <p14:cNvContentPartPr/>
              <p14:nvPr/>
            </p14:nvContentPartPr>
            <p14:xfrm>
              <a:off x="5175021" y="2614715"/>
              <a:ext cx="243949" cy="80281"/>
            </p14:xfrm>
          </p:contentPart>
        </mc:Choice>
        <mc:Fallback xmlns="">
          <p:pic>
            <p:nvPicPr>
              <p:cNvPr id="61" name="墨迹 60"/>
            </p:nvPicPr>
            <p:blipFill>
              <a:blip/>
            </p:blipFill>
            <p:spPr>
              <a:xfrm>
                <a:off x="5175021" y="2614715"/>
                <a:ext cx="243949" cy="8028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62" name="墨迹 61"/>
              <p14:cNvContentPartPr/>
              <p14:nvPr/>
            </p14:nvContentPartPr>
            <p14:xfrm>
              <a:off x="5432676" y="2536145"/>
              <a:ext cx="167201" cy="235538"/>
            </p14:xfrm>
          </p:contentPart>
        </mc:Choice>
        <mc:Fallback xmlns="">
          <p:pic>
            <p:nvPicPr>
              <p:cNvPr id="62" name="墨迹 61"/>
            </p:nvPicPr>
            <p:blipFill>
              <a:blip/>
            </p:blipFill>
            <p:spPr>
              <a:xfrm>
                <a:off x="5432676" y="2536145"/>
                <a:ext cx="167201" cy="23553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63" name="墨迹 62"/>
              <p14:cNvContentPartPr/>
              <p14:nvPr/>
            </p14:nvContentPartPr>
            <p14:xfrm>
              <a:off x="5651957" y="2579966"/>
              <a:ext cx="76748" cy="142418"/>
            </p14:xfrm>
          </p:contentPart>
        </mc:Choice>
        <mc:Fallback xmlns="">
          <p:pic>
            <p:nvPicPr>
              <p:cNvPr id="63" name="墨迹 62"/>
            </p:nvPicPr>
            <p:blipFill>
              <a:blip/>
            </p:blipFill>
            <p:spPr>
              <a:xfrm>
                <a:off x="5651957" y="2579966"/>
                <a:ext cx="76748" cy="142418"/>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64" name="墨迹 63"/>
              <p14:cNvContentPartPr/>
              <p14:nvPr/>
            </p14:nvContentPartPr>
            <p14:xfrm>
              <a:off x="5895906" y="2667608"/>
              <a:ext cx="13705" cy="27388"/>
            </p14:xfrm>
          </p:contentPart>
        </mc:Choice>
        <mc:Fallback xmlns="">
          <p:pic>
            <p:nvPicPr>
              <p:cNvPr id="64" name="墨迹 63"/>
            </p:nvPicPr>
            <p:blipFill>
              <a:blip/>
            </p:blipFill>
            <p:spPr>
              <a:xfrm>
                <a:off x="5895906" y="2667608"/>
                <a:ext cx="13705" cy="2738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65" name="墨迹 64"/>
              <p14:cNvContentPartPr/>
              <p14:nvPr/>
            </p14:nvContentPartPr>
            <p14:xfrm>
              <a:off x="6030216" y="2569011"/>
              <a:ext cx="27409" cy="240673"/>
            </p14:xfrm>
          </p:contentPart>
        </mc:Choice>
        <mc:Fallback xmlns="">
          <p:pic>
            <p:nvPicPr>
              <p:cNvPr id="65" name="墨迹 64"/>
            </p:nvPicPr>
            <p:blipFill>
              <a:blip/>
            </p:blipFill>
            <p:spPr>
              <a:xfrm>
                <a:off x="6030216" y="2569011"/>
                <a:ext cx="27409" cy="24067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66" name="墨迹 65"/>
              <p14:cNvContentPartPr/>
              <p14:nvPr/>
            </p14:nvContentPartPr>
            <p14:xfrm>
              <a:off x="6052144" y="2548470"/>
              <a:ext cx="96791" cy="254196"/>
            </p14:xfrm>
          </p:contentPart>
        </mc:Choice>
        <mc:Fallback xmlns="">
          <p:pic>
            <p:nvPicPr>
              <p:cNvPr id="66" name="墨迹 65"/>
            </p:nvPicPr>
            <p:blipFill>
              <a:blip/>
            </p:blipFill>
            <p:spPr>
              <a:xfrm>
                <a:off x="6052144" y="2548470"/>
                <a:ext cx="96791" cy="254196"/>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67" name="墨迹 66"/>
              <p14:cNvContentPartPr/>
              <p14:nvPr/>
            </p14:nvContentPartPr>
            <p14:xfrm>
              <a:off x="6196731" y="2563533"/>
              <a:ext cx="124031" cy="205754"/>
            </p14:xfrm>
          </p:contentPart>
        </mc:Choice>
        <mc:Fallback xmlns="">
          <p:pic>
            <p:nvPicPr>
              <p:cNvPr id="67" name="墨迹 66"/>
            </p:nvPicPr>
            <p:blipFill>
              <a:blip/>
            </p:blipFill>
            <p:spPr>
              <a:xfrm>
                <a:off x="6196731" y="2563533"/>
                <a:ext cx="124031" cy="20575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68" name="墨迹 67"/>
              <p14:cNvContentPartPr/>
              <p14:nvPr/>
            </p14:nvContentPartPr>
            <p14:xfrm>
              <a:off x="6466035" y="2552578"/>
              <a:ext cx="139791" cy="175284"/>
            </p14:xfrm>
          </p:contentPart>
        </mc:Choice>
        <mc:Fallback xmlns="">
          <p:pic>
            <p:nvPicPr>
              <p:cNvPr id="68" name="墨迹 67"/>
            </p:nvPicPr>
            <p:blipFill>
              <a:blip/>
            </p:blipFill>
            <p:spPr>
              <a:xfrm>
                <a:off x="6466035" y="2552578"/>
                <a:ext cx="139791" cy="17528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69" name="墨迹 68"/>
              <p14:cNvContentPartPr/>
              <p14:nvPr/>
            </p14:nvContentPartPr>
            <p14:xfrm>
              <a:off x="6624157" y="2526559"/>
              <a:ext cx="175596" cy="210375"/>
            </p14:xfrm>
          </p:contentPart>
        </mc:Choice>
        <mc:Fallback xmlns="">
          <p:pic>
            <p:nvPicPr>
              <p:cNvPr id="69" name="墨迹 68"/>
            </p:nvPicPr>
            <p:blipFill>
              <a:blip/>
            </p:blipFill>
            <p:spPr>
              <a:xfrm>
                <a:off x="6624157" y="2526559"/>
                <a:ext cx="175596" cy="21037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70" name="墨迹 69"/>
              <p14:cNvContentPartPr/>
              <p14:nvPr/>
            </p14:nvContentPartPr>
            <p14:xfrm>
              <a:off x="6868964" y="2667608"/>
              <a:ext cx="16446" cy="5478"/>
            </p14:xfrm>
          </p:contentPart>
        </mc:Choice>
        <mc:Fallback xmlns="">
          <p:pic>
            <p:nvPicPr>
              <p:cNvPr id="70" name="墨迹 69"/>
            </p:nvPicPr>
            <p:blipFill>
              <a:blip/>
            </p:blipFill>
            <p:spPr>
              <a:xfrm>
                <a:off x="6868964" y="2667608"/>
                <a:ext cx="16446" cy="547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71" name="墨迹 70"/>
              <p14:cNvContentPartPr/>
              <p14:nvPr/>
            </p14:nvContentPartPr>
            <p14:xfrm>
              <a:off x="7188291" y="2464936"/>
              <a:ext cx="122831" cy="238961"/>
            </p14:xfrm>
          </p:contentPart>
        </mc:Choice>
        <mc:Fallback xmlns="">
          <p:pic>
            <p:nvPicPr>
              <p:cNvPr id="71" name="墨迹 70"/>
            </p:nvPicPr>
            <p:blipFill>
              <a:blip/>
            </p:blipFill>
            <p:spPr>
              <a:xfrm>
                <a:off x="7188291" y="2464936"/>
                <a:ext cx="122831" cy="23896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72" name="墨迹 71"/>
              <p14:cNvContentPartPr/>
              <p14:nvPr/>
            </p14:nvContentPartPr>
            <p14:xfrm>
              <a:off x="7336819" y="2486846"/>
              <a:ext cx="159835" cy="217223"/>
            </p14:xfrm>
          </p:contentPart>
        </mc:Choice>
        <mc:Fallback xmlns="">
          <p:pic>
            <p:nvPicPr>
              <p:cNvPr id="72" name="墨迹 71"/>
            </p:nvPicPr>
            <p:blipFill>
              <a:blip/>
            </p:blipFill>
            <p:spPr>
              <a:xfrm>
                <a:off x="7336819" y="2486846"/>
                <a:ext cx="159835" cy="21722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73" name="墨迹 72"/>
              <p14:cNvContentPartPr/>
              <p14:nvPr/>
            </p14:nvContentPartPr>
            <p14:xfrm>
              <a:off x="7411683" y="2585444"/>
              <a:ext cx="112381" cy="32865"/>
            </p14:xfrm>
          </p:contentPart>
        </mc:Choice>
        <mc:Fallback xmlns="">
          <p:pic>
            <p:nvPicPr>
              <p:cNvPr id="73" name="墨迹 72"/>
            </p:nvPicPr>
            <p:blipFill>
              <a:blip/>
            </p:blipFill>
            <p:spPr>
              <a:xfrm>
                <a:off x="7411683" y="2585444"/>
                <a:ext cx="112381" cy="3286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74" name="墨迹 73"/>
              <p14:cNvContentPartPr/>
              <p14:nvPr/>
            </p14:nvContentPartPr>
            <p14:xfrm>
              <a:off x="7625481" y="2459458"/>
              <a:ext cx="115123" cy="208150"/>
            </p14:xfrm>
          </p:contentPart>
        </mc:Choice>
        <mc:Fallback xmlns="">
          <p:pic>
            <p:nvPicPr>
              <p:cNvPr id="74" name="墨迹 73"/>
            </p:nvPicPr>
            <p:blipFill>
              <a:blip/>
            </p:blipFill>
            <p:spPr>
              <a:xfrm>
                <a:off x="7625481" y="2459458"/>
                <a:ext cx="115123" cy="2081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80" name="墨迹 79"/>
              <p14:cNvContentPartPr/>
              <p14:nvPr/>
            </p14:nvContentPartPr>
            <p14:xfrm>
              <a:off x="6123409" y="3619176"/>
              <a:ext cx="27410" cy="315135"/>
            </p14:xfrm>
          </p:contentPart>
        </mc:Choice>
        <mc:Fallback xmlns="">
          <p:pic>
            <p:nvPicPr>
              <p:cNvPr id="80" name="墨迹 79"/>
            </p:nvPicPr>
            <p:blipFill>
              <a:blip/>
            </p:blipFill>
            <p:spPr>
              <a:xfrm>
                <a:off x="6123409" y="3619176"/>
                <a:ext cx="27410" cy="31513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81" name="墨迹 80"/>
              <p14:cNvContentPartPr/>
              <p14:nvPr/>
            </p14:nvContentPartPr>
            <p14:xfrm>
              <a:off x="6101481" y="3653583"/>
              <a:ext cx="155552" cy="294423"/>
            </p14:xfrm>
          </p:contentPart>
        </mc:Choice>
        <mc:Fallback xmlns="">
          <p:pic>
            <p:nvPicPr>
              <p:cNvPr id="81" name="墨迹 80"/>
            </p:nvPicPr>
            <p:blipFill>
              <a:blip/>
            </p:blipFill>
            <p:spPr>
              <a:xfrm>
                <a:off x="6101481" y="3653583"/>
                <a:ext cx="155552" cy="294423"/>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82" name="墨迹 81"/>
              <p14:cNvContentPartPr/>
              <p14:nvPr/>
            </p14:nvContentPartPr>
            <p14:xfrm>
              <a:off x="6318021" y="3675493"/>
              <a:ext cx="19187" cy="195141"/>
            </p14:xfrm>
          </p:contentPart>
        </mc:Choice>
        <mc:Fallback xmlns="">
          <p:pic>
            <p:nvPicPr>
              <p:cNvPr id="82" name="墨迹 81"/>
            </p:nvPicPr>
            <p:blipFill>
              <a:blip/>
            </p:blipFill>
            <p:spPr>
              <a:xfrm>
                <a:off x="6318021" y="3675493"/>
                <a:ext cx="19187" cy="19514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83" name="墨迹 82"/>
              <p14:cNvContentPartPr/>
              <p14:nvPr/>
            </p14:nvContentPartPr>
            <p14:xfrm>
              <a:off x="6298834" y="3645366"/>
              <a:ext cx="158978" cy="238277"/>
            </p14:xfrm>
          </p:contentPart>
        </mc:Choice>
        <mc:Fallback xmlns="">
          <p:pic>
            <p:nvPicPr>
              <p:cNvPr id="83" name="墨迹 82"/>
            </p:nvPicPr>
            <p:blipFill>
              <a:blip/>
            </p:blipFill>
            <p:spPr>
              <a:xfrm>
                <a:off x="6298834" y="3645366"/>
                <a:ext cx="158978" cy="23827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84" name="墨迹 83"/>
              <p14:cNvContentPartPr/>
              <p14:nvPr/>
            </p14:nvContentPartPr>
            <p14:xfrm>
              <a:off x="6542783" y="3637150"/>
              <a:ext cx="93709" cy="287576"/>
            </p14:xfrm>
          </p:contentPart>
        </mc:Choice>
        <mc:Fallback xmlns="">
          <p:pic>
            <p:nvPicPr>
              <p:cNvPr id="84" name="墨迹 83"/>
            </p:nvPicPr>
            <p:blipFill>
              <a:blip/>
            </p:blipFill>
            <p:spPr>
              <a:xfrm>
                <a:off x="6542783" y="3637150"/>
                <a:ext cx="93709" cy="28757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85" name="墨迹 84"/>
              <p14:cNvContentPartPr/>
              <p14:nvPr/>
            </p14:nvContentPartPr>
            <p14:xfrm>
              <a:off x="5808194" y="3585112"/>
              <a:ext cx="84971" cy="317703"/>
            </p14:xfrm>
          </p:contentPart>
        </mc:Choice>
        <mc:Fallback xmlns="">
          <p:pic>
            <p:nvPicPr>
              <p:cNvPr id="85" name="墨迹 84"/>
            </p:nvPicPr>
            <p:blipFill>
              <a:blip/>
            </p:blipFill>
            <p:spPr>
              <a:xfrm>
                <a:off x="5808194" y="3585112"/>
                <a:ext cx="84971" cy="317703"/>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86" name="墨迹 85"/>
              <p14:cNvContentPartPr/>
              <p14:nvPr/>
            </p14:nvContentPartPr>
            <p14:xfrm>
              <a:off x="7814611" y="2846658"/>
              <a:ext cx="132254" cy="164158"/>
            </p14:xfrm>
          </p:contentPart>
        </mc:Choice>
        <mc:Fallback xmlns="">
          <p:pic>
            <p:nvPicPr>
              <p:cNvPr id="86" name="墨迹 85"/>
            </p:nvPicPr>
            <p:blipFill>
              <a:blip/>
            </p:blipFill>
            <p:spPr>
              <a:xfrm>
                <a:off x="7814611" y="2846658"/>
                <a:ext cx="132254" cy="16415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87" name="墨迹 86"/>
              <p14:cNvContentPartPr/>
              <p14:nvPr/>
            </p14:nvContentPartPr>
            <p14:xfrm>
              <a:off x="7753452" y="2837415"/>
              <a:ext cx="206432" cy="251971"/>
            </p14:xfrm>
          </p:contentPart>
        </mc:Choice>
        <mc:Fallback xmlns="">
          <p:pic>
            <p:nvPicPr>
              <p:cNvPr id="87" name="墨迹 86"/>
            </p:nvPicPr>
            <p:blipFill>
              <a:blip/>
            </p:blipFill>
            <p:spPr>
              <a:xfrm>
                <a:off x="7753452" y="2837415"/>
                <a:ext cx="206432" cy="251971"/>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88" name="墨迹 87"/>
              <p14:cNvContentPartPr/>
              <p14:nvPr/>
            </p14:nvContentPartPr>
            <p14:xfrm>
              <a:off x="8003740" y="2766206"/>
              <a:ext cx="32893" cy="206095"/>
            </p14:xfrm>
          </p:contentPart>
        </mc:Choice>
        <mc:Fallback xmlns="">
          <p:pic>
            <p:nvPicPr>
              <p:cNvPr id="88" name="墨迹 87"/>
            </p:nvPicPr>
            <p:blipFill>
              <a:blip/>
            </p:blipFill>
            <p:spPr>
              <a:xfrm>
                <a:off x="8003740" y="2766206"/>
                <a:ext cx="32893" cy="2060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89" name="墨迹 88"/>
              <p14:cNvContentPartPr/>
              <p14:nvPr/>
            </p14:nvContentPartPr>
            <p14:xfrm>
              <a:off x="7956287" y="2711429"/>
              <a:ext cx="195468" cy="306748"/>
            </p14:xfrm>
          </p:contentPart>
        </mc:Choice>
        <mc:Fallback xmlns="">
          <p:pic>
            <p:nvPicPr>
              <p:cNvPr id="89" name="墨迹 88"/>
            </p:nvPicPr>
            <p:blipFill>
              <a:blip/>
            </p:blipFill>
            <p:spPr>
              <a:xfrm>
                <a:off x="7956287" y="2711429"/>
                <a:ext cx="195468" cy="306748"/>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90" name="墨迹 89"/>
              <p14:cNvContentPartPr/>
              <p14:nvPr/>
            </p14:nvContentPartPr>
            <p14:xfrm>
              <a:off x="8047596" y="2919579"/>
              <a:ext cx="16446" cy="254026"/>
            </p14:xfrm>
          </p:contentPart>
        </mc:Choice>
        <mc:Fallback xmlns="">
          <p:pic>
            <p:nvPicPr>
              <p:cNvPr id="90" name="墨迹 89"/>
            </p:nvPicPr>
            <p:blipFill>
              <a:blip/>
            </p:blipFill>
            <p:spPr>
              <a:xfrm>
                <a:off x="8047596" y="2919579"/>
                <a:ext cx="16446" cy="25402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91" name="墨迹 90"/>
              <p14:cNvContentPartPr/>
              <p14:nvPr/>
            </p14:nvContentPartPr>
            <p14:xfrm>
              <a:off x="7968107" y="2989419"/>
              <a:ext cx="88569" cy="102706"/>
            </p14:xfrm>
          </p:contentPart>
        </mc:Choice>
        <mc:Fallback xmlns="">
          <p:pic>
            <p:nvPicPr>
              <p:cNvPr id="91" name="墨迹 90"/>
            </p:nvPicPr>
            <p:blipFill>
              <a:blip/>
            </p:blipFill>
            <p:spPr>
              <a:xfrm>
                <a:off x="7968107" y="2989419"/>
                <a:ext cx="88569" cy="102706"/>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92" name="墨迹 91"/>
              <p14:cNvContentPartPr/>
              <p14:nvPr/>
            </p14:nvContentPartPr>
            <p14:xfrm>
              <a:off x="8085970" y="3034610"/>
              <a:ext cx="95936" cy="57515"/>
            </p14:xfrm>
          </p:contentPart>
        </mc:Choice>
        <mc:Fallback xmlns="">
          <p:pic>
            <p:nvPicPr>
              <p:cNvPr id="92" name="墨迹 91"/>
            </p:nvPicPr>
            <p:blipFill>
              <a:blip/>
            </p:blipFill>
            <p:spPr>
              <a:xfrm>
                <a:off x="8085970" y="3034610"/>
                <a:ext cx="95936" cy="5751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93" name="墨迹 92"/>
              <p14:cNvContentPartPr/>
              <p14:nvPr/>
            </p14:nvContentPartPr>
            <p14:xfrm>
              <a:off x="8206575" y="2914102"/>
              <a:ext cx="126087" cy="254025"/>
            </p14:xfrm>
          </p:contentPart>
        </mc:Choice>
        <mc:Fallback xmlns="">
          <p:pic>
            <p:nvPicPr>
              <p:cNvPr id="93" name="墨迹 92"/>
            </p:nvPicPr>
            <p:blipFill>
              <a:blip/>
            </p:blipFill>
            <p:spPr>
              <a:xfrm>
                <a:off x="8206575" y="2914102"/>
                <a:ext cx="126087" cy="25402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94" name="墨迹 93"/>
              <p14:cNvContentPartPr/>
              <p14:nvPr/>
            </p14:nvContentPartPr>
            <p14:xfrm>
              <a:off x="8228503" y="3051043"/>
              <a:ext cx="109641" cy="13694"/>
            </p14:xfrm>
          </p:contentPart>
        </mc:Choice>
        <mc:Fallback xmlns="">
          <p:pic>
            <p:nvPicPr>
              <p:cNvPr id="94" name="墨迹 93"/>
            </p:nvPicPr>
            <p:blipFill>
              <a:blip/>
            </p:blipFill>
            <p:spPr>
              <a:xfrm>
                <a:off x="8228503" y="3051043"/>
                <a:ext cx="109641" cy="13694"/>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95" name="墨迹 94"/>
              <p14:cNvContentPartPr/>
              <p14:nvPr/>
            </p14:nvContentPartPr>
            <p14:xfrm>
              <a:off x="8246834" y="3303014"/>
              <a:ext cx="29637" cy="108183"/>
            </p14:xfrm>
          </p:contentPart>
        </mc:Choice>
        <mc:Fallback xmlns="">
          <p:pic>
            <p:nvPicPr>
              <p:cNvPr id="95" name="墨迹 94"/>
            </p:nvPicPr>
            <p:blipFill>
              <a:blip/>
            </p:blipFill>
            <p:spPr>
              <a:xfrm>
                <a:off x="8246834" y="3303014"/>
                <a:ext cx="29637" cy="108183"/>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96" name="墨迹 95"/>
              <p14:cNvContentPartPr/>
              <p14:nvPr/>
            </p14:nvContentPartPr>
            <p14:xfrm>
              <a:off x="8251802" y="3293428"/>
              <a:ext cx="160862" cy="108183"/>
            </p14:xfrm>
          </p:contentPart>
        </mc:Choice>
        <mc:Fallback xmlns="">
          <p:pic>
            <p:nvPicPr>
              <p:cNvPr id="96" name="墨迹 95"/>
            </p:nvPicPr>
            <p:blipFill>
              <a:blip/>
            </p:blipFill>
            <p:spPr>
              <a:xfrm>
                <a:off x="8251802" y="3293428"/>
                <a:ext cx="160862" cy="10818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97" name="墨迹 96"/>
              <p14:cNvContentPartPr/>
              <p14:nvPr/>
            </p14:nvContentPartPr>
            <p14:xfrm>
              <a:off x="8310733" y="3259193"/>
              <a:ext cx="10964" cy="268404"/>
            </p14:xfrm>
          </p:contentPart>
        </mc:Choice>
        <mc:Fallback xmlns="">
          <p:pic>
            <p:nvPicPr>
              <p:cNvPr id="97" name="墨迹 96"/>
            </p:nvPicPr>
            <p:blipFill>
              <a:blip/>
            </p:blipFill>
            <p:spPr>
              <a:xfrm>
                <a:off x="8310733" y="3259193"/>
                <a:ext cx="10964" cy="268404"/>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98" name="墨迹 97"/>
              <p14:cNvContentPartPr/>
              <p14:nvPr/>
            </p14:nvContentPartPr>
            <p14:xfrm>
              <a:off x="8469712" y="3270148"/>
              <a:ext cx="38374" cy="208150"/>
            </p14:xfrm>
          </p:contentPart>
        </mc:Choice>
        <mc:Fallback xmlns="">
          <p:pic>
            <p:nvPicPr>
              <p:cNvPr id="98" name="墨迹 97"/>
            </p:nvPicPr>
            <p:blipFill>
              <a:blip/>
            </p:blipFill>
            <p:spPr>
              <a:xfrm>
                <a:off x="8469712" y="3270148"/>
                <a:ext cx="38374" cy="2081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99" name="墨迹 98"/>
              <p14:cNvContentPartPr/>
              <p14:nvPr/>
            </p14:nvContentPartPr>
            <p14:xfrm>
              <a:off x="8575240" y="3226327"/>
              <a:ext cx="9594" cy="93804"/>
            </p14:xfrm>
          </p:contentPart>
        </mc:Choice>
        <mc:Fallback xmlns="">
          <p:pic>
            <p:nvPicPr>
              <p:cNvPr id="99" name="墨迹 98"/>
            </p:nvPicPr>
            <p:blipFill>
              <a:blip/>
            </p:blipFill>
            <p:spPr>
              <a:xfrm>
                <a:off x="8575240" y="3226327"/>
                <a:ext cx="9594" cy="93804"/>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100" name="墨迹 99"/>
              <p14:cNvContentPartPr/>
              <p14:nvPr/>
            </p14:nvContentPartPr>
            <p14:xfrm>
              <a:off x="8645136" y="3220849"/>
              <a:ext cx="131569" cy="69327"/>
            </p14:xfrm>
          </p:contentPart>
        </mc:Choice>
        <mc:Fallback xmlns="">
          <p:pic>
            <p:nvPicPr>
              <p:cNvPr id="100" name="墨迹 99"/>
            </p:nvPicPr>
            <p:blipFill>
              <a:blip/>
            </p:blipFill>
            <p:spPr>
              <a:xfrm>
                <a:off x="8645136" y="3220849"/>
                <a:ext cx="131569" cy="69327"/>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101" name="墨迹 100"/>
              <p14:cNvContentPartPr/>
              <p14:nvPr/>
            </p14:nvContentPartPr>
            <p14:xfrm>
              <a:off x="8623208" y="3357790"/>
              <a:ext cx="16446" cy="134202"/>
            </p14:xfrm>
          </p:contentPart>
        </mc:Choice>
        <mc:Fallback xmlns="">
          <p:pic>
            <p:nvPicPr>
              <p:cNvPr id="101" name="墨迹 100"/>
            </p:nvPicPr>
            <p:blipFill>
              <a:blip/>
            </p:blipFill>
            <p:spPr>
              <a:xfrm>
                <a:off x="8623208" y="3357790"/>
                <a:ext cx="16446" cy="134202"/>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102" name="墨迹 101"/>
              <p14:cNvContentPartPr/>
              <p14:nvPr/>
            </p14:nvContentPartPr>
            <p14:xfrm>
              <a:off x="8557424" y="3359844"/>
              <a:ext cx="189986" cy="184186"/>
            </p14:xfrm>
          </p:contentPart>
        </mc:Choice>
        <mc:Fallback xmlns="">
          <p:pic>
            <p:nvPicPr>
              <p:cNvPr id="102" name="墨迹 101"/>
            </p:nvPicPr>
            <p:blipFill>
              <a:blip/>
            </p:blipFill>
            <p:spPr>
              <a:xfrm>
                <a:off x="8557424" y="3359844"/>
                <a:ext cx="189986" cy="18418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103" name="墨迹 102"/>
              <p14:cNvContentPartPr/>
              <p14:nvPr/>
            </p14:nvContentPartPr>
            <p14:xfrm>
              <a:off x="8592201" y="3401611"/>
              <a:ext cx="181763" cy="123247"/>
            </p14:xfrm>
          </p:contentPart>
        </mc:Choice>
        <mc:Fallback xmlns="">
          <p:pic>
            <p:nvPicPr>
              <p:cNvPr id="103" name="墨迹 102"/>
            </p:nvPicPr>
            <p:blipFill>
              <a:blip/>
            </p:blipFill>
            <p:spPr>
              <a:xfrm>
                <a:off x="8592201" y="3401611"/>
                <a:ext cx="181763" cy="123247"/>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104" name="墨迹 103"/>
              <p14:cNvContentPartPr/>
              <p14:nvPr/>
            </p14:nvContentPartPr>
            <p14:xfrm>
              <a:off x="8820561" y="3266040"/>
              <a:ext cx="134309" cy="31496"/>
            </p14:xfrm>
          </p:contentPart>
        </mc:Choice>
        <mc:Fallback xmlns="">
          <p:pic>
            <p:nvPicPr>
              <p:cNvPr id="104" name="墨迹 103"/>
            </p:nvPicPr>
            <p:blipFill>
              <a:blip/>
            </p:blipFill>
            <p:spPr>
              <a:xfrm>
                <a:off x="8820561" y="3266040"/>
                <a:ext cx="134309" cy="3149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105" name="墨迹 104"/>
              <p14:cNvContentPartPr/>
              <p14:nvPr/>
            </p14:nvContentPartPr>
            <p14:xfrm>
              <a:off x="8823302" y="3242760"/>
              <a:ext cx="95935" cy="172545"/>
            </p14:xfrm>
          </p:contentPart>
        </mc:Choice>
        <mc:Fallback xmlns="">
          <p:pic>
            <p:nvPicPr>
              <p:cNvPr id="105" name="墨迹 104"/>
            </p:nvPicPr>
            <p:blipFill>
              <a:blip/>
            </p:blipFill>
            <p:spPr>
              <a:xfrm>
                <a:off x="8823302" y="3242760"/>
                <a:ext cx="95935" cy="17254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106" name="墨迹 105"/>
              <p14:cNvContentPartPr/>
              <p14:nvPr/>
            </p14:nvContentPartPr>
            <p14:xfrm>
              <a:off x="8858935" y="3357790"/>
              <a:ext cx="16446" cy="196510"/>
            </p14:xfrm>
          </p:contentPart>
        </mc:Choice>
        <mc:Fallback xmlns="">
          <p:pic>
            <p:nvPicPr>
              <p:cNvPr id="106" name="墨迹 105"/>
            </p:nvPicPr>
            <p:blipFill>
              <a:blip/>
            </p:blipFill>
            <p:spPr>
              <a:xfrm>
                <a:off x="8858935" y="3357790"/>
                <a:ext cx="16446" cy="19651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107" name="墨迹 106"/>
              <p14:cNvContentPartPr/>
              <p14:nvPr/>
            </p14:nvContentPartPr>
            <p14:xfrm>
              <a:off x="8875381" y="3359673"/>
              <a:ext cx="98676" cy="233656"/>
            </p14:xfrm>
          </p:contentPart>
        </mc:Choice>
        <mc:Fallback xmlns="">
          <p:pic>
            <p:nvPicPr>
              <p:cNvPr id="107" name="墨迹 106"/>
            </p:nvPicPr>
            <p:blipFill>
              <a:blip/>
            </p:blipFill>
            <p:spPr>
              <a:xfrm>
                <a:off x="8875381" y="3359673"/>
                <a:ext cx="98676" cy="233656"/>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108" name="墨迹 107"/>
              <p14:cNvContentPartPr/>
              <p14:nvPr/>
            </p14:nvContentPartPr>
            <p14:xfrm>
              <a:off x="8886345" y="3401611"/>
              <a:ext cx="46596" cy="100652"/>
            </p14:xfrm>
          </p:contentPart>
        </mc:Choice>
        <mc:Fallback xmlns="">
          <p:pic>
            <p:nvPicPr>
              <p:cNvPr id="108" name="墨迹 107"/>
            </p:nvPicPr>
            <p:blipFill>
              <a:blip/>
            </p:blipFill>
            <p:spPr>
              <a:xfrm>
                <a:off x="8886345" y="3401611"/>
                <a:ext cx="46596" cy="100652"/>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109" name="墨迹 108"/>
              <p14:cNvContentPartPr/>
              <p14:nvPr/>
            </p14:nvContentPartPr>
            <p14:xfrm>
              <a:off x="8003740" y="3626194"/>
              <a:ext cx="74008" cy="60254"/>
            </p14:xfrm>
          </p:contentPart>
        </mc:Choice>
        <mc:Fallback xmlns="">
          <p:pic>
            <p:nvPicPr>
              <p:cNvPr id="109" name="墨迹 108"/>
            </p:nvPicPr>
            <p:blipFill>
              <a:blip/>
            </p:blipFill>
            <p:spPr>
              <a:xfrm>
                <a:off x="8003740" y="3626194"/>
                <a:ext cx="74008" cy="60254"/>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110" name="墨迹 109"/>
              <p14:cNvContentPartPr/>
              <p14:nvPr/>
            </p14:nvContentPartPr>
            <p14:xfrm>
              <a:off x="7970848" y="3691926"/>
              <a:ext cx="180907" cy="250088"/>
            </p14:xfrm>
          </p:contentPart>
        </mc:Choice>
        <mc:Fallback xmlns="">
          <p:pic>
            <p:nvPicPr>
              <p:cNvPr id="110" name="墨迹 109"/>
            </p:nvPicPr>
            <p:blipFill>
              <a:blip/>
            </p:blipFill>
            <p:spPr>
              <a:xfrm>
                <a:off x="7970848" y="3691926"/>
                <a:ext cx="180907" cy="250088"/>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111" name="墨迹 110"/>
              <p14:cNvContentPartPr/>
              <p14:nvPr/>
            </p14:nvContentPartPr>
            <p14:xfrm>
              <a:off x="8064042" y="3867210"/>
              <a:ext cx="16447" cy="215682"/>
            </p14:xfrm>
          </p:contentPart>
        </mc:Choice>
        <mc:Fallback xmlns="">
          <p:pic>
            <p:nvPicPr>
              <p:cNvPr id="111" name="墨迹 110"/>
            </p:nvPicPr>
            <p:blipFill>
              <a:blip/>
            </p:blipFill>
            <p:spPr>
              <a:xfrm>
                <a:off x="8064042" y="3867210"/>
                <a:ext cx="16447" cy="215682"/>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112" name="墨迹 111"/>
              <p14:cNvContentPartPr/>
              <p14:nvPr/>
            </p14:nvContentPartPr>
            <p14:xfrm>
              <a:off x="7984553" y="3960330"/>
              <a:ext cx="90454" cy="47416"/>
            </p14:xfrm>
          </p:contentPart>
        </mc:Choice>
        <mc:Fallback xmlns="">
          <p:pic>
            <p:nvPicPr>
              <p:cNvPr id="112" name="墨迹 111"/>
            </p:nvPicPr>
            <p:blipFill>
              <a:blip/>
            </p:blipFill>
            <p:spPr>
              <a:xfrm>
                <a:off x="7984553" y="3960330"/>
                <a:ext cx="90454" cy="47416"/>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113" name="墨迹 112"/>
              <p14:cNvContentPartPr/>
              <p14:nvPr/>
            </p14:nvContentPartPr>
            <p14:xfrm>
              <a:off x="8239467" y="3779568"/>
              <a:ext cx="137051" cy="38344"/>
            </p14:xfrm>
          </p:contentPart>
        </mc:Choice>
        <mc:Fallback xmlns="">
          <p:pic>
            <p:nvPicPr>
              <p:cNvPr id="113" name="墨迹 112"/>
            </p:nvPicPr>
            <p:blipFill>
              <a:blip/>
            </p:blipFill>
            <p:spPr>
              <a:xfrm>
                <a:off x="8239467" y="3779568"/>
                <a:ext cx="137051" cy="38344"/>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114" name="墨迹 113"/>
              <p14:cNvContentPartPr/>
              <p14:nvPr/>
            </p14:nvContentPartPr>
            <p14:xfrm>
              <a:off x="8279212" y="3735747"/>
              <a:ext cx="69896" cy="197195"/>
            </p14:xfrm>
          </p:contentPart>
        </mc:Choice>
        <mc:Fallback xmlns="">
          <p:pic>
            <p:nvPicPr>
              <p:cNvPr id="114" name="墨迹 113"/>
            </p:nvPicPr>
            <p:blipFill>
              <a:blip/>
            </p:blipFill>
            <p:spPr>
              <a:xfrm>
                <a:off x="8279212" y="3735747"/>
                <a:ext cx="69896" cy="1971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115" name="墨迹 114"/>
              <p14:cNvContentPartPr/>
              <p14:nvPr/>
            </p14:nvContentPartPr>
            <p14:xfrm>
              <a:off x="8190129" y="3741225"/>
              <a:ext cx="183648" cy="246493"/>
            </p14:xfrm>
          </p:contentPart>
        </mc:Choice>
        <mc:Fallback xmlns="">
          <p:pic>
            <p:nvPicPr>
              <p:cNvPr id="115" name="墨迹 114"/>
            </p:nvPicPr>
            <p:blipFill>
              <a:blip/>
            </p:blipFill>
            <p:spPr>
              <a:xfrm>
                <a:off x="8190129" y="3741225"/>
                <a:ext cx="183648" cy="246493"/>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116" name="墨迹 115"/>
              <p14:cNvContentPartPr/>
              <p14:nvPr/>
            </p14:nvContentPartPr>
            <p14:xfrm>
              <a:off x="8530014" y="3609761"/>
              <a:ext cx="19187" cy="54777"/>
            </p14:xfrm>
          </p:contentPart>
        </mc:Choice>
        <mc:Fallback xmlns="">
          <p:pic>
            <p:nvPicPr>
              <p:cNvPr id="116" name="墨迹 115"/>
            </p:nvPicPr>
            <p:blipFill>
              <a:blip/>
            </p:blipFill>
            <p:spPr>
              <a:xfrm>
                <a:off x="8530014" y="3609761"/>
                <a:ext cx="19187" cy="54777"/>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17" name="墨迹 116"/>
              <p14:cNvContentPartPr/>
              <p14:nvPr/>
            </p14:nvContentPartPr>
            <p14:xfrm>
              <a:off x="8460803" y="3702881"/>
              <a:ext cx="25354" cy="115031"/>
            </p14:xfrm>
          </p:contentPart>
        </mc:Choice>
        <mc:Fallback xmlns="">
          <p:pic>
            <p:nvPicPr>
              <p:cNvPr id="117" name="墨迹 116"/>
            </p:nvPicPr>
            <p:blipFill>
              <a:blip/>
            </p:blipFill>
            <p:spPr>
              <a:xfrm>
                <a:off x="8460803" y="3702881"/>
                <a:ext cx="25354" cy="115031"/>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118" name="墨迹 117"/>
              <p14:cNvContentPartPr/>
              <p14:nvPr/>
            </p14:nvContentPartPr>
            <p14:xfrm>
              <a:off x="8463031" y="3702881"/>
              <a:ext cx="140990" cy="190348"/>
            </p14:xfrm>
          </p:contentPart>
        </mc:Choice>
        <mc:Fallback xmlns="">
          <p:pic>
            <p:nvPicPr>
              <p:cNvPr id="118" name="墨迹 117"/>
            </p:nvPicPr>
            <p:blipFill>
              <a:blip/>
            </p:blipFill>
            <p:spPr>
              <a:xfrm>
                <a:off x="8463031" y="3702881"/>
                <a:ext cx="140990" cy="190348"/>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119" name="墨迹 118"/>
              <p14:cNvContentPartPr/>
              <p14:nvPr/>
            </p14:nvContentPartPr>
            <p14:xfrm>
              <a:off x="8497122" y="3768613"/>
              <a:ext cx="101417" cy="220646"/>
            </p14:xfrm>
          </p:contentPart>
        </mc:Choice>
        <mc:Fallback xmlns="">
          <p:pic>
            <p:nvPicPr>
              <p:cNvPr id="119" name="墨迹 118"/>
            </p:nvPicPr>
            <p:blipFill>
              <a:blip/>
            </p:blipFill>
            <p:spPr>
              <a:xfrm>
                <a:off x="8497122" y="3768613"/>
                <a:ext cx="101417" cy="22064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120" name="墨迹 119"/>
              <p14:cNvContentPartPr/>
              <p14:nvPr/>
            </p14:nvContentPartPr>
            <p14:xfrm>
              <a:off x="8688992" y="3817912"/>
              <a:ext cx="5482" cy="84903"/>
            </p14:xfrm>
          </p:contentPart>
        </mc:Choice>
        <mc:Fallback xmlns="">
          <p:pic>
            <p:nvPicPr>
              <p:cNvPr id="120" name="墨迹 119"/>
            </p:nvPicPr>
            <p:blipFill>
              <a:blip/>
            </p:blipFill>
            <p:spPr>
              <a:xfrm>
                <a:off x="8688992" y="3817912"/>
                <a:ext cx="5482" cy="84903"/>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121" name="墨迹 120"/>
              <p14:cNvContentPartPr/>
              <p14:nvPr/>
            </p14:nvContentPartPr>
            <p14:xfrm>
              <a:off x="8776705" y="3772550"/>
              <a:ext cx="16446" cy="231601"/>
            </p14:xfrm>
          </p:contentPart>
        </mc:Choice>
        <mc:Fallback xmlns="">
          <p:pic>
            <p:nvPicPr>
              <p:cNvPr id="121" name="墨迹 120"/>
            </p:nvPicPr>
            <p:blipFill>
              <a:blip/>
            </p:blipFill>
            <p:spPr>
              <a:xfrm>
                <a:off x="8776705" y="3772550"/>
                <a:ext cx="16446" cy="23160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122" name="墨迹 121"/>
              <p14:cNvContentPartPr/>
              <p14:nvPr/>
            </p14:nvContentPartPr>
            <p14:xfrm>
              <a:off x="8230388" y="4173958"/>
              <a:ext cx="272216" cy="259503"/>
            </p14:xfrm>
          </p:contentPart>
        </mc:Choice>
        <mc:Fallback xmlns="">
          <p:pic>
            <p:nvPicPr>
              <p:cNvPr id="122" name="墨迹 121"/>
            </p:nvPicPr>
            <p:blipFill>
              <a:blip/>
            </p:blipFill>
            <p:spPr>
              <a:xfrm>
                <a:off x="8230388" y="4173958"/>
                <a:ext cx="272216" cy="259503"/>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23" name="墨迹 122"/>
              <p14:cNvContentPartPr/>
              <p14:nvPr/>
            </p14:nvContentPartPr>
            <p14:xfrm>
              <a:off x="8614985" y="4209392"/>
              <a:ext cx="137735" cy="170833"/>
            </p14:xfrm>
          </p:contentPart>
        </mc:Choice>
        <mc:Fallback xmlns="">
          <p:pic>
            <p:nvPicPr>
              <p:cNvPr id="123" name="墨迹 122"/>
            </p:nvPicPr>
            <p:blipFill>
              <a:blip/>
            </p:blipFill>
            <p:spPr>
              <a:xfrm>
                <a:off x="8614985" y="4209392"/>
                <a:ext cx="137735" cy="17083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124" name="墨迹 123"/>
              <p14:cNvContentPartPr/>
              <p14:nvPr/>
            </p14:nvContentPartPr>
            <p14:xfrm>
              <a:off x="8546460" y="4212301"/>
              <a:ext cx="309734" cy="279360"/>
            </p14:xfrm>
          </p:contentPart>
        </mc:Choice>
        <mc:Fallback xmlns="">
          <p:pic>
            <p:nvPicPr>
              <p:cNvPr id="124" name="墨迹 123"/>
            </p:nvPicPr>
            <p:blipFill>
              <a:blip/>
            </p:blipFill>
            <p:spPr>
              <a:xfrm>
                <a:off x="8546460" y="4212301"/>
                <a:ext cx="309734" cy="2793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1" nodeType="clickEffect">
                                  <p:stCondLst>
                                    <p:cond delay="0"/>
                                  </p:stCondLst>
                                  <p:childTnLst>
                                    <p:set>
                                      <p:cBhvr>
                                        <p:cTn id="24" dur="indefinite"/>
                                        <p:tgtEl>
                                          <p:spTgt spid="11"/>
                                        </p:tgtEl>
                                        <p:attrNameLst>
                                          <p:attrName>stroke.color</p:attrName>
                                        </p:attrNameLst>
                                      </p:cBhvr>
                                      <p:to>
                                        <p:clrVal>
                                          <a:schemeClr val="hlink"/>
                                        </p:clrVal>
                                      </p:to>
                                    </p:set>
                                    <p:set>
                                      <p:cBhvr>
                                        <p:cTn id="25" dur="indefinite"/>
                                        <p:tgtEl>
                                          <p:spTgt spid="11"/>
                                        </p:tgtEl>
                                        <p:attrNameLst>
                                          <p:attrName>stroke.on</p:attrName>
                                        </p:attrNameLst>
                                      </p:cBhvr>
                                      <p:to>
                                        <p:strVal val="true"/>
                                      </p:to>
                                    </p:set>
                                  </p:childTnLst>
                                </p:cTn>
                              </p:par>
                              <p:par>
                                <p:cTn id="26" presetID="7" presetClass="emph" presetSubtype="1" nodeType="withEffect">
                                  <p:stCondLst>
                                    <p:cond delay="0"/>
                                  </p:stCondLst>
                                  <p:childTnLst>
                                    <p:set>
                                      <p:cBhvr>
                                        <p:cTn id="27" dur="indefinite"/>
                                        <p:tgtEl>
                                          <p:spTgt spid="18"/>
                                        </p:tgtEl>
                                        <p:attrNameLst>
                                          <p:attrName>stroke.color</p:attrName>
                                        </p:attrNameLst>
                                      </p:cBhvr>
                                      <p:to>
                                        <p:clrVal>
                                          <a:schemeClr val="hlink"/>
                                        </p:clrVal>
                                      </p:to>
                                    </p:set>
                                    <p:set>
                                      <p:cBhvr>
                                        <p:cTn id="28" dur="indefinite"/>
                                        <p:tgtEl>
                                          <p:spTgt spid="18"/>
                                        </p:tgtEl>
                                        <p:attrNameLst>
                                          <p:attrName>stroke.on</p:attrName>
                                        </p:attrNameLst>
                                      </p:cBhvr>
                                      <p:to>
                                        <p:strVal val="true"/>
                                      </p:to>
                                    </p:set>
                                  </p:childTnLst>
                                </p:cTn>
                              </p:par>
                              <p:par>
                                <p:cTn id="29" presetID="7" presetClass="emph" presetSubtype="1" nodeType="withEffect">
                                  <p:stCondLst>
                                    <p:cond delay="0"/>
                                  </p:stCondLst>
                                  <p:childTnLst>
                                    <p:set>
                                      <p:cBhvr>
                                        <p:cTn id="30" dur="indefinite"/>
                                        <p:tgtEl>
                                          <p:spTgt spid="9"/>
                                        </p:tgtEl>
                                        <p:attrNameLst>
                                          <p:attrName>stroke.color</p:attrName>
                                        </p:attrNameLst>
                                      </p:cBhvr>
                                      <p:to>
                                        <p:clrVal>
                                          <a:schemeClr val="hlink"/>
                                        </p:clrVal>
                                      </p:to>
                                    </p:set>
                                    <p:set>
                                      <p:cBhvr>
                                        <p:cTn id="31" dur="indefinite"/>
                                        <p:tgtEl>
                                          <p:spTgt spid="9"/>
                                        </p:tgtEl>
                                        <p:attrNameLst>
                                          <p:attrName>stroke.on</p:attrName>
                                        </p:attrNameLst>
                                      </p:cBhvr>
                                      <p:to>
                                        <p:strVal val="true"/>
                                      </p:to>
                                    </p:set>
                                  </p:childTnLst>
                                </p:cTn>
                              </p:par>
                              <p:par>
                                <p:cTn id="32" presetID="7" presetClass="emph" presetSubtype="1" nodeType="withEffect">
                                  <p:stCondLst>
                                    <p:cond delay="0"/>
                                  </p:stCondLst>
                                  <p:childTnLst>
                                    <p:set>
                                      <p:cBhvr>
                                        <p:cTn id="33" dur="indefinite"/>
                                        <p:tgtEl>
                                          <p:spTgt spid="17"/>
                                        </p:tgtEl>
                                        <p:attrNameLst>
                                          <p:attrName>stroke.color</p:attrName>
                                        </p:attrNameLst>
                                      </p:cBhvr>
                                      <p:to>
                                        <p:clrVal>
                                          <a:schemeClr val="hlink"/>
                                        </p:clrVal>
                                      </p:to>
                                    </p:set>
                                    <p:set>
                                      <p:cBhvr>
                                        <p:cTn id="34" dur="indefinite"/>
                                        <p:tgtEl>
                                          <p:spTgt spid="17"/>
                                        </p:tgtEl>
                                        <p:attrNameLst>
                                          <p:attrName>stroke.on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1" nodeType="clickEffect">
                                  <p:stCondLst>
                                    <p:cond delay="0"/>
                                  </p:stCondLst>
                                  <p:childTnLst>
                                    <p:set>
                                      <p:cBhvr>
                                        <p:cTn id="46" dur="indefinite"/>
                                        <p:tgtEl>
                                          <p:spTgt spid="18"/>
                                        </p:tgtEl>
                                        <p:attrNameLst>
                                          <p:attrName>stroke.color</p:attrName>
                                        </p:attrNameLst>
                                      </p:cBhvr>
                                      <p:to>
                                        <p:clrVal>
                                          <a:schemeClr val="accent2"/>
                                        </p:clrVal>
                                      </p:to>
                                    </p:set>
                                    <p:set>
                                      <p:cBhvr>
                                        <p:cTn id="47" dur="indefinite"/>
                                        <p:tgtEl>
                                          <p:spTgt spid="18"/>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Identifying Safe Edges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0CD5D9DB-AB95-461A-99A7-AECADF3B5DED}"/>
                  </a:ext>
                </a:extLst>
              </p:cNvPr>
              <p:cNvSpPr>
                <a:spLocks noGrp="1"/>
              </p:cNvSpPr>
              <p:nvPr>
                <p:ph idx="1"/>
              </p:nvPr>
            </p:nvSpPr>
            <p:spPr>
              <a:xfrm>
                <a:off x="628650" y="1690688"/>
                <a:ext cx="7886700" cy="4802185"/>
              </a:xfrm>
            </p:spPr>
            <p:txBody>
              <a:bodyPr>
                <a:normAutofit/>
              </a:bodyPr>
              <a:lstStyle/>
              <a:p>
                <a:pPr>
                  <a:spcBef>
                    <a:spcPts val="600"/>
                  </a:spcBef>
                </a:pPr>
                <a:r>
                  <a:rPr lang="en-US" sz="2200" b="1" dirty="0"/>
                  <a:t>Thm [</a:t>
                </a:r>
                <a:r>
                  <a:rPr lang="en-US" sz="2200" b="1" dirty="0">
                    <a:solidFill>
                      <a:schemeClr val="accent6">
                        <a:lumMod val="75000"/>
                      </a:schemeClr>
                    </a:solidFill>
                  </a:rPr>
                  <a:t>Cut Property</a:t>
                </a:r>
                <a:r>
                  <a:rPr lang="en-US" sz="2200" b="1" dirty="0"/>
                  <a:t>]:</a:t>
                </a:r>
                <a:r>
                  <a:rPr lang="en-US" sz="2200" dirty="0"/>
                  <a:t> </a:t>
                </a:r>
                <a:r>
                  <a:rPr lang="en-US" sz="2200" dirty="0">
                    <a:solidFill>
                      <a:schemeClr val="tx1"/>
                    </a:solidFill>
                  </a:rPr>
                  <a:t>Assume </a:t>
                </a:r>
                <a14:m>
                  <m:oMath xmlns:m="http://schemas.openxmlformats.org/officeDocument/2006/math">
                    <m:r>
                      <a:rPr lang="en-US" sz="2200" b="0" i="1" smtClean="0">
                        <a:solidFill>
                          <a:schemeClr val="tx1"/>
                        </a:solidFill>
                        <a:latin typeface="Cambria Math" panose="02040503050406030204" pitchFamily="18" charset="0"/>
                      </a:rPr>
                      <m:t>𝐴</m:t>
                    </m:r>
                  </m:oMath>
                </a14:m>
                <a:r>
                  <a:rPr lang="en-US" sz="2200" dirty="0">
                    <a:solidFill>
                      <a:schemeClr val="tx1"/>
                    </a:solidFill>
                  </a:rPr>
                  <a:t> is included in the edge set of some MST, let </a:t>
                </a:r>
                <a14:m>
                  <m:oMath xmlns:m="http://schemas.openxmlformats.org/officeDocument/2006/math">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𝑆</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𝑉</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𝑆</m:t>
                        </m:r>
                      </m:e>
                    </m:d>
                  </m:oMath>
                </a14:m>
                <a:r>
                  <a:rPr lang="en-US" sz="2200" dirty="0">
                    <a:solidFill>
                      <a:schemeClr val="tx1"/>
                    </a:solidFill>
                  </a:rPr>
                  <a:t> be any cut respecting </a:t>
                </a:r>
                <a14:m>
                  <m:oMath xmlns:m="http://schemas.openxmlformats.org/officeDocument/2006/math">
                    <m:r>
                      <a:rPr lang="en-US" sz="2200" b="0" i="1" smtClean="0">
                        <a:solidFill>
                          <a:schemeClr val="tx1"/>
                        </a:solidFill>
                        <a:latin typeface="Cambria Math" panose="02040503050406030204" pitchFamily="18" charset="0"/>
                      </a:rPr>
                      <m:t>𝐴</m:t>
                    </m:r>
                  </m:oMath>
                </a14:m>
                <a:r>
                  <a:rPr lang="en-US" sz="2200" dirty="0">
                    <a:solidFill>
                      <a:schemeClr val="tx1"/>
                    </a:solidFill>
                  </a:rPr>
                  <a:t>. If </a:t>
                </a:r>
                <a14:m>
                  <m:oMath xmlns:m="http://schemas.openxmlformats.org/officeDocument/2006/math">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𝑢</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𝑣</m:t>
                        </m:r>
                      </m:e>
                    </m:d>
                  </m:oMath>
                </a14:m>
                <a:r>
                  <a:rPr lang="en-US" sz="2200" dirty="0">
                    <a:solidFill>
                      <a:schemeClr val="tx1"/>
                    </a:solidFill>
                  </a:rPr>
                  <a:t> is a light edge crossing the cut, then </a:t>
                </a:r>
                <a14:m>
                  <m:oMath xmlns:m="http://schemas.openxmlformats.org/officeDocument/2006/math">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𝑢</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𝑣</m:t>
                        </m:r>
                      </m:e>
                    </m:d>
                  </m:oMath>
                </a14:m>
                <a:r>
                  <a:rPr lang="en-US" sz="2200" dirty="0">
                    <a:solidFill>
                      <a:schemeClr val="tx1"/>
                    </a:solidFill>
                  </a:rPr>
                  <a:t> is safe for </a:t>
                </a:r>
                <a14:m>
                  <m:oMath xmlns:m="http://schemas.openxmlformats.org/officeDocument/2006/math">
                    <m:r>
                      <a:rPr lang="en-US" sz="2200" i="1" dirty="0" smtClean="0">
                        <a:solidFill>
                          <a:schemeClr val="tx1"/>
                        </a:solidFill>
                        <a:latin typeface="Cambria Math" panose="02040503050406030204" pitchFamily="18" charset="0"/>
                      </a:rPr>
                      <m:t>𝐴</m:t>
                    </m:r>
                  </m:oMath>
                </a14:m>
                <a:r>
                  <a:rPr lang="en-US" sz="2200" dirty="0">
                    <a:solidFill>
                      <a:schemeClr val="tx1"/>
                    </a:solidFill>
                  </a:rPr>
                  <a:t>.</a:t>
                </a:r>
              </a:p>
              <a:p>
                <a:pPr>
                  <a:spcBef>
                    <a:spcPts val="600"/>
                  </a:spcBef>
                </a:pPr>
                <a:r>
                  <a:rPr lang="en-US" sz="2200" b="1" dirty="0"/>
                  <a:t>Proof:</a:t>
                </a:r>
              </a:p>
              <a:p>
                <a:pPr>
                  <a:spcBef>
                    <a:spcPts val="400"/>
                  </a:spcBef>
                </a:pPr>
                <a:r>
                  <a:rPr lang="en-US" sz="2000" dirty="0"/>
                  <a:t>Let </a:t>
                </a:r>
                <a14:m>
                  <m:oMath xmlns:m="http://schemas.openxmlformats.org/officeDocument/2006/math">
                    <m:r>
                      <a:rPr lang="en-US" sz="2000" b="0" i="1" smtClean="0">
                        <a:latin typeface="Cambria Math" panose="02040503050406030204" pitchFamily="18" charset="0"/>
                      </a:rPr>
                      <m:t>𝑇</m:t>
                    </m:r>
                  </m:oMath>
                </a14:m>
                <a:r>
                  <a:rPr lang="en-US" sz="2000" dirty="0"/>
                  <a:t> be a MST containing </a:t>
                </a:r>
                <a14:m>
                  <m:oMath xmlns:m="http://schemas.openxmlformats.org/officeDocument/2006/math">
                    <m:r>
                      <a:rPr lang="en-US" sz="2000" i="1" dirty="0" smtClean="0">
                        <a:latin typeface="Cambria Math" panose="02040503050406030204" pitchFamily="18" charset="0"/>
                      </a:rPr>
                      <m:t>𝐴</m:t>
                    </m:r>
                  </m:oMath>
                </a14:m>
                <a:r>
                  <a:rPr lang="en-US" sz="2000" dirty="0"/>
                  <a:t>, assume it does not include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a:t>
                </a:r>
              </a:p>
              <a:p>
                <a:pPr>
                  <a:spcBef>
                    <a:spcPts val="400"/>
                  </a:spcBef>
                </a:pPr>
                <a:r>
                  <a:rPr lang="en-US" sz="2000" dirty="0"/>
                  <a:t>Then some edge in </a:t>
                </a:r>
                <a14:m>
                  <m:oMath xmlns:m="http://schemas.openxmlformats.org/officeDocument/2006/math">
                    <m:r>
                      <a:rPr lang="en-US" sz="2000" i="1" dirty="0" smtClean="0">
                        <a:latin typeface="Cambria Math" panose="02040503050406030204" pitchFamily="18" charset="0"/>
                      </a:rPr>
                      <m:t>𝑇</m:t>
                    </m:r>
                  </m:oMath>
                </a14:m>
                <a:r>
                  <a:rPr lang="en-US" sz="2000" dirty="0"/>
                  <a:t> must cross the cut, let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oMath>
                </a14:m>
                <a:r>
                  <a:rPr lang="en-US" sz="2000" dirty="0"/>
                  <a:t> be one such edge.</a:t>
                </a:r>
                <a:endParaRPr lang="en-US" sz="2200" dirty="0"/>
              </a:p>
              <a:p>
                <a:pPr>
                  <a:spcBef>
                    <a:spcPts val="400"/>
                  </a:spcBef>
                </a:pP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e>
                    </m:d>
                  </m:oMath>
                </a14:m>
                <a:r>
                  <a:rPr lang="en-US" sz="2000" dirty="0"/>
                  <a:t> must be a spanning tree.</a:t>
                </a:r>
              </a:p>
              <a:p>
                <a:pPr>
                  <a:spcBef>
                    <a:spcPts val="400"/>
                  </a:spcBef>
                </a:pPr>
                <a:r>
                  <a:rPr lang="en-US" sz="2000" b="0" dirty="0"/>
                  <a:t>Since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b="0" dirty="0"/>
                  <a:t> is light edge crossing the cut, </a:t>
                </a:r>
                <a:br>
                  <a:rPr lang="en-US" sz="2000" b="0" dirty="0"/>
                </a:b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oMath>
                </a14:m>
                <a:r>
                  <a:rPr lang="en-US" sz="2000" dirty="0"/>
                  <a:t> must be a MST, and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solidFill>
                      <a:schemeClr val="tx1"/>
                    </a:solidFill>
                  </a:rPr>
                  <a:t> is safe for </a:t>
                </a:r>
                <a14:m>
                  <m:oMath xmlns:m="http://schemas.openxmlformats.org/officeDocument/2006/math">
                    <m:r>
                      <a:rPr lang="en-US" sz="2000" i="1" dirty="0" smtClean="0">
                        <a:solidFill>
                          <a:schemeClr val="tx1"/>
                        </a:solidFill>
                        <a:latin typeface="Cambria Math" panose="02040503050406030204" pitchFamily="18" charset="0"/>
                      </a:rPr>
                      <m:t>𝐴</m:t>
                    </m:r>
                  </m:oMath>
                </a14:m>
                <a:r>
                  <a:rPr lang="en-US" sz="2000" dirty="0"/>
                  <a:t> in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850" t="-1396"/>
                </a:stretch>
              </a:blipFill>
            </p:spPr>
            <p:txBody>
              <a:bodyPr/>
              <a:lstStyle/>
              <a:p>
                <a:r>
                  <a:rPr lang="en-US">
                    <a:noFill/>
                  </a:rPr>
                  <a:t> </a:t>
                </a:r>
                <a:endParaRPr lang="en-US">
                  <a:noFill/>
                </a:endParaRPr>
              </a:p>
            </p:txBody>
          </p:sp>
        </mc:Fallback>
      </mc:AlternateContent>
      <p:grpSp>
        <p:nvGrpSpPr>
          <p:cNvPr id="81" name="组合 80"/>
          <p:cNvGrpSpPr/>
          <p:nvPr/>
        </p:nvGrpSpPr>
        <p:grpSpPr>
          <a:xfrm>
            <a:off x="5842224" y="3837608"/>
            <a:ext cx="2810486" cy="2767587"/>
            <a:chOff x="5842224" y="3837608"/>
            <a:chExt cx="2810486" cy="2767587"/>
          </a:xfrm>
        </p:grpSpPr>
        <p:sp>
          <p:nvSpPr>
            <p:cNvPr id="5" name="椭圆 4"/>
            <p:cNvSpPr/>
            <p:nvPr/>
          </p:nvSpPr>
          <p:spPr>
            <a:xfrm>
              <a:off x="6338433" y="470213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6" name="椭圆 5"/>
            <p:cNvSpPr/>
            <p:nvPr/>
          </p:nvSpPr>
          <p:spPr>
            <a:xfrm>
              <a:off x="6338433" y="5579382"/>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7" name="椭圆 6"/>
            <p:cNvSpPr/>
            <p:nvPr/>
          </p:nvSpPr>
          <p:spPr>
            <a:xfrm>
              <a:off x="8004735" y="470213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8" name="椭圆 7"/>
            <p:cNvSpPr/>
            <p:nvPr/>
          </p:nvSpPr>
          <p:spPr>
            <a:xfrm>
              <a:off x="8004734" y="55793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9" name="直接箭头连接符 8"/>
            <p:cNvCxnSpPr>
              <a:stCxn id="5" idx="6"/>
              <a:endCxn id="7" idx="2"/>
            </p:cNvCxnSpPr>
            <p:nvPr/>
          </p:nvCxnSpPr>
          <p:spPr>
            <a:xfrm>
              <a:off x="6702115" y="4883971"/>
              <a:ext cx="1302620" cy="0"/>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4"/>
              <a:endCxn id="8" idx="0"/>
            </p:cNvCxnSpPr>
            <p:nvPr/>
          </p:nvCxnSpPr>
          <p:spPr>
            <a:xfrm flipH="1">
              <a:off x="8186575" y="5065812"/>
              <a:ext cx="1" cy="51357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4"/>
              <a:endCxn id="6" idx="0"/>
            </p:cNvCxnSpPr>
            <p:nvPr/>
          </p:nvCxnSpPr>
          <p:spPr>
            <a:xfrm>
              <a:off x="6520274" y="5065812"/>
              <a:ext cx="0" cy="513570"/>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171584" y="5140756"/>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3" name="椭圆 12"/>
            <p:cNvSpPr/>
            <p:nvPr/>
          </p:nvSpPr>
          <p:spPr>
            <a:xfrm>
              <a:off x="7171583" y="415660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14" name="直接箭头连接符 13"/>
            <p:cNvCxnSpPr>
              <a:stCxn id="12" idx="4"/>
              <a:endCxn id="16" idx="0"/>
            </p:cNvCxnSpPr>
            <p:nvPr/>
          </p:nvCxnSpPr>
          <p:spPr>
            <a:xfrm flipH="1">
              <a:off x="7353424" y="5504438"/>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0"/>
              <a:endCxn id="13" idx="2"/>
            </p:cNvCxnSpPr>
            <p:nvPr/>
          </p:nvCxnSpPr>
          <p:spPr>
            <a:xfrm flipV="1">
              <a:off x="6520274" y="4338449"/>
              <a:ext cx="651309" cy="36368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171583" y="6129191"/>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17" name="直接箭头连接符 16"/>
            <p:cNvCxnSpPr>
              <a:stCxn id="7" idx="0"/>
              <a:endCxn id="13" idx="6"/>
            </p:cNvCxnSpPr>
            <p:nvPr/>
          </p:nvCxnSpPr>
          <p:spPr>
            <a:xfrm flipH="1" flipV="1">
              <a:off x="7535265" y="4338449"/>
              <a:ext cx="651311" cy="363681"/>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5"/>
              <a:endCxn id="12" idx="2"/>
            </p:cNvCxnSpPr>
            <p:nvPr/>
          </p:nvCxnSpPr>
          <p:spPr>
            <a:xfrm>
              <a:off x="6648855" y="5012552"/>
              <a:ext cx="522729" cy="310045"/>
            </a:xfrm>
            <a:prstGeom prst="straightConnector1">
              <a:avLst/>
            </a:prstGeom>
            <a:ln w="381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6"/>
              <a:endCxn id="7" idx="3"/>
            </p:cNvCxnSpPr>
            <p:nvPr/>
          </p:nvCxnSpPr>
          <p:spPr>
            <a:xfrm flipV="1">
              <a:off x="7535266" y="5012552"/>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7"/>
              <a:endCxn id="12" idx="3"/>
            </p:cNvCxnSpPr>
            <p:nvPr/>
          </p:nvCxnSpPr>
          <p:spPr>
            <a:xfrm flipV="1">
              <a:off x="6648855" y="5451178"/>
              <a:ext cx="575989" cy="181464"/>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5"/>
              <a:endCxn id="8" idx="1"/>
            </p:cNvCxnSpPr>
            <p:nvPr/>
          </p:nvCxnSpPr>
          <p:spPr>
            <a:xfrm>
              <a:off x="7482006" y="5451178"/>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4"/>
              <a:endCxn id="16" idx="2"/>
            </p:cNvCxnSpPr>
            <p:nvPr/>
          </p:nvCxnSpPr>
          <p:spPr>
            <a:xfrm>
              <a:off x="6520274" y="5943064"/>
              <a:ext cx="651309" cy="367968"/>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6"/>
              <a:endCxn id="8" idx="4"/>
            </p:cNvCxnSpPr>
            <p:nvPr/>
          </p:nvCxnSpPr>
          <p:spPr>
            <a:xfrm flipV="1">
              <a:off x="7535265" y="5943065"/>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663470" y="4247431"/>
              <a:ext cx="288862" cy="338554"/>
            </a:xfrm>
            <a:prstGeom prst="rect">
              <a:avLst/>
            </a:prstGeom>
            <a:noFill/>
          </p:spPr>
          <p:txBody>
            <a:bodyPr wrap="none" rtlCol="0">
              <a:spAutoFit/>
            </a:bodyPr>
            <a:lstStyle/>
            <a:p>
              <a:pPr algn="ctr"/>
              <a:r>
                <a:rPr lang="en-US" sz="1600" dirty="0"/>
                <a:t>8</a:t>
              </a:r>
              <a:endParaRPr lang="en-US" sz="1600" dirty="0"/>
            </a:p>
          </p:txBody>
        </p:sp>
        <p:sp>
          <p:nvSpPr>
            <p:cNvPr id="25" name="文本框 24"/>
            <p:cNvSpPr txBox="1"/>
            <p:nvPr/>
          </p:nvSpPr>
          <p:spPr>
            <a:xfrm>
              <a:off x="7753709" y="4252882"/>
              <a:ext cx="288862" cy="338554"/>
            </a:xfrm>
            <a:prstGeom prst="rect">
              <a:avLst/>
            </a:prstGeom>
            <a:noFill/>
          </p:spPr>
          <p:txBody>
            <a:bodyPr wrap="none" rtlCol="0">
              <a:spAutoFit/>
            </a:bodyPr>
            <a:lstStyle/>
            <a:p>
              <a:pPr algn="ctr"/>
              <a:r>
                <a:rPr lang="en-US" sz="1600" dirty="0"/>
                <a:t>5</a:t>
              </a:r>
              <a:endParaRPr lang="en-US" sz="1600" dirty="0"/>
            </a:p>
          </p:txBody>
        </p:sp>
        <p:sp>
          <p:nvSpPr>
            <p:cNvPr id="26" name="文本框 25"/>
            <p:cNvSpPr txBox="1"/>
            <p:nvPr/>
          </p:nvSpPr>
          <p:spPr>
            <a:xfrm>
              <a:off x="7156896" y="4607797"/>
              <a:ext cx="393056" cy="338554"/>
            </a:xfrm>
            <a:prstGeom prst="rect">
              <a:avLst/>
            </a:prstGeom>
            <a:noFill/>
          </p:spPr>
          <p:txBody>
            <a:bodyPr wrap="none" rtlCol="0">
              <a:spAutoFit/>
            </a:bodyPr>
            <a:lstStyle/>
            <a:p>
              <a:pPr algn="ctr"/>
              <a:r>
                <a:rPr lang="en-US" sz="1600" dirty="0"/>
                <a:t>10</a:t>
              </a:r>
              <a:endParaRPr lang="en-US" sz="1600" dirty="0"/>
            </a:p>
          </p:txBody>
        </p:sp>
        <p:sp>
          <p:nvSpPr>
            <p:cNvPr id="27" name="文本框 26"/>
            <p:cNvSpPr txBox="1"/>
            <p:nvPr/>
          </p:nvSpPr>
          <p:spPr>
            <a:xfrm>
              <a:off x="6719487" y="4845749"/>
              <a:ext cx="288861" cy="338554"/>
            </a:xfrm>
            <a:prstGeom prst="rect">
              <a:avLst/>
            </a:prstGeom>
            <a:noFill/>
          </p:spPr>
          <p:txBody>
            <a:bodyPr wrap="none" rtlCol="0">
              <a:spAutoFit/>
            </a:bodyPr>
            <a:lstStyle/>
            <a:p>
              <a:pPr algn="ctr"/>
              <a:r>
                <a:rPr lang="en-US" sz="1600" dirty="0"/>
                <a:t>2</a:t>
              </a:r>
              <a:endParaRPr lang="en-US" sz="1600" dirty="0"/>
            </a:p>
          </p:txBody>
        </p:sp>
        <p:sp>
          <p:nvSpPr>
            <p:cNvPr id="28" name="文本框 27"/>
            <p:cNvSpPr txBox="1"/>
            <p:nvPr/>
          </p:nvSpPr>
          <p:spPr>
            <a:xfrm>
              <a:off x="7733246" y="4845749"/>
              <a:ext cx="288861" cy="338554"/>
            </a:xfrm>
            <a:prstGeom prst="rect">
              <a:avLst/>
            </a:prstGeom>
            <a:noFill/>
          </p:spPr>
          <p:txBody>
            <a:bodyPr wrap="none" rtlCol="0">
              <a:spAutoFit/>
            </a:bodyPr>
            <a:lstStyle/>
            <a:p>
              <a:pPr algn="ctr"/>
              <a:r>
                <a:rPr lang="en-US" sz="1600" dirty="0"/>
                <a:t>3</a:t>
              </a:r>
              <a:endParaRPr lang="en-US" sz="1600" dirty="0"/>
            </a:p>
          </p:txBody>
        </p:sp>
        <p:sp>
          <p:nvSpPr>
            <p:cNvPr id="29" name="文本框 28"/>
            <p:cNvSpPr txBox="1"/>
            <p:nvPr/>
          </p:nvSpPr>
          <p:spPr>
            <a:xfrm>
              <a:off x="6188336" y="5153320"/>
              <a:ext cx="393056" cy="338554"/>
            </a:xfrm>
            <a:prstGeom prst="rect">
              <a:avLst/>
            </a:prstGeom>
            <a:noFill/>
          </p:spPr>
          <p:txBody>
            <a:bodyPr wrap="none" rtlCol="0">
              <a:spAutoFit/>
            </a:bodyPr>
            <a:lstStyle/>
            <a:p>
              <a:pPr algn="ctr"/>
              <a:r>
                <a:rPr lang="en-US" sz="1600" dirty="0"/>
                <a:t>18</a:t>
              </a:r>
              <a:endParaRPr lang="en-US" sz="1600" dirty="0"/>
            </a:p>
          </p:txBody>
        </p:sp>
        <p:sp>
          <p:nvSpPr>
            <p:cNvPr id="30" name="文本框 29"/>
            <p:cNvSpPr txBox="1"/>
            <p:nvPr/>
          </p:nvSpPr>
          <p:spPr>
            <a:xfrm>
              <a:off x="8122294" y="5153320"/>
              <a:ext cx="393056" cy="338554"/>
            </a:xfrm>
            <a:prstGeom prst="rect">
              <a:avLst/>
            </a:prstGeom>
            <a:noFill/>
          </p:spPr>
          <p:txBody>
            <a:bodyPr wrap="none" rtlCol="0">
              <a:spAutoFit/>
            </a:bodyPr>
            <a:lstStyle/>
            <a:p>
              <a:pPr algn="ctr"/>
              <a:r>
                <a:rPr lang="en-US" sz="1600" dirty="0"/>
                <a:t>16</a:t>
              </a:r>
              <a:endParaRPr lang="en-US" sz="1600" dirty="0"/>
            </a:p>
          </p:txBody>
        </p:sp>
        <p:sp>
          <p:nvSpPr>
            <p:cNvPr id="31" name="文本框 30"/>
            <p:cNvSpPr txBox="1"/>
            <p:nvPr/>
          </p:nvSpPr>
          <p:spPr>
            <a:xfrm>
              <a:off x="6660798" y="5281524"/>
              <a:ext cx="393056" cy="338554"/>
            </a:xfrm>
            <a:prstGeom prst="rect">
              <a:avLst/>
            </a:prstGeom>
            <a:noFill/>
          </p:spPr>
          <p:txBody>
            <a:bodyPr wrap="none" rtlCol="0">
              <a:spAutoFit/>
            </a:bodyPr>
            <a:lstStyle/>
            <a:p>
              <a:pPr algn="ctr"/>
              <a:r>
                <a:rPr lang="en-US" sz="1600" dirty="0"/>
                <a:t>12</a:t>
              </a:r>
              <a:endParaRPr lang="en-US" sz="1600" dirty="0"/>
            </a:p>
          </p:txBody>
        </p:sp>
        <p:sp>
          <p:nvSpPr>
            <p:cNvPr id="32" name="文本框 31"/>
            <p:cNvSpPr txBox="1"/>
            <p:nvPr/>
          </p:nvSpPr>
          <p:spPr>
            <a:xfrm>
              <a:off x="7652701" y="5276187"/>
              <a:ext cx="393056" cy="338554"/>
            </a:xfrm>
            <a:prstGeom prst="rect">
              <a:avLst/>
            </a:prstGeom>
            <a:noFill/>
          </p:spPr>
          <p:txBody>
            <a:bodyPr wrap="none" rtlCol="0">
              <a:spAutoFit/>
            </a:bodyPr>
            <a:lstStyle/>
            <a:p>
              <a:pPr algn="ctr"/>
              <a:r>
                <a:rPr lang="en-US" sz="1600" dirty="0"/>
                <a:t>30</a:t>
              </a:r>
              <a:endParaRPr lang="en-US" sz="1600" dirty="0"/>
            </a:p>
          </p:txBody>
        </p:sp>
        <p:sp>
          <p:nvSpPr>
            <p:cNvPr id="33" name="文本框 32"/>
            <p:cNvSpPr txBox="1"/>
            <p:nvPr/>
          </p:nvSpPr>
          <p:spPr>
            <a:xfrm>
              <a:off x="6707923" y="6084209"/>
              <a:ext cx="288861" cy="338554"/>
            </a:xfrm>
            <a:prstGeom prst="rect">
              <a:avLst/>
            </a:prstGeom>
            <a:noFill/>
          </p:spPr>
          <p:txBody>
            <a:bodyPr wrap="none" rtlCol="0">
              <a:spAutoFit/>
            </a:bodyPr>
            <a:lstStyle/>
            <a:p>
              <a:pPr algn="ctr"/>
              <a:r>
                <a:rPr lang="en-US" sz="1600" dirty="0"/>
                <a:t>4</a:t>
              </a:r>
              <a:endParaRPr lang="en-US" sz="1600" dirty="0"/>
            </a:p>
          </p:txBody>
        </p:sp>
        <p:sp>
          <p:nvSpPr>
            <p:cNvPr id="34" name="文本框 33"/>
            <p:cNvSpPr txBox="1"/>
            <p:nvPr/>
          </p:nvSpPr>
          <p:spPr>
            <a:xfrm>
              <a:off x="7702099" y="6084209"/>
              <a:ext cx="393056" cy="338554"/>
            </a:xfrm>
            <a:prstGeom prst="rect">
              <a:avLst/>
            </a:prstGeom>
            <a:noFill/>
          </p:spPr>
          <p:txBody>
            <a:bodyPr wrap="none" rtlCol="0">
              <a:spAutoFit/>
            </a:bodyPr>
            <a:lstStyle/>
            <a:p>
              <a:pPr algn="ctr"/>
              <a:r>
                <a:rPr lang="en-US" sz="1600" dirty="0"/>
                <a:t>26</a:t>
              </a:r>
              <a:endParaRPr lang="en-US" sz="1600" dirty="0"/>
            </a:p>
          </p:txBody>
        </p:sp>
        <p:sp>
          <p:nvSpPr>
            <p:cNvPr id="35" name="文本框 34"/>
            <p:cNvSpPr txBox="1"/>
            <p:nvPr/>
          </p:nvSpPr>
          <p:spPr>
            <a:xfrm>
              <a:off x="7028315" y="5697574"/>
              <a:ext cx="393056" cy="338554"/>
            </a:xfrm>
            <a:prstGeom prst="rect">
              <a:avLst/>
            </a:prstGeom>
            <a:noFill/>
          </p:spPr>
          <p:txBody>
            <a:bodyPr wrap="none" rtlCol="0">
              <a:spAutoFit/>
            </a:bodyPr>
            <a:lstStyle/>
            <a:p>
              <a:pPr algn="ctr"/>
              <a:r>
                <a:rPr lang="en-US" sz="1600" dirty="0"/>
                <a:t>14</a:t>
              </a:r>
              <a:endParaRPr lang="en-US" sz="1600" dirty="0"/>
            </a:p>
          </p:txBody>
        </p:sp>
        <p:sp>
          <p:nvSpPr>
            <p:cNvPr id="37" name="任意多边形: 形状 36"/>
            <p:cNvSpPr/>
            <p:nvPr/>
          </p:nvSpPr>
          <p:spPr>
            <a:xfrm>
              <a:off x="6174889" y="4087906"/>
              <a:ext cx="1473798" cy="1183341"/>
            </a:xfrm>
            <a:custGeom>
              <a:avLst/>
              <a:gdLst>
                <a:gd name="connsiteX0" fmla="*/ 107577 w 1473798"/>
                <a:gd name="connsiteY0" fmla="*/ 505609 h 1183341"/>
                <a:gd name="connsiteX1" fmla="*/ 32273 w 1473798"/>
                <a:gd name="connsiteY1" fmla="*/ 602428 h 1183341"/>
                <a:gd name="connsiteX2" fmla="*/ 0 w 1473798"/>
                <a:gd name="connsiteY2" fmla="*/ 666974 h 1183341"/>
                <a:gd name="connsiteX3" fmla="*/ 21516 w 1473798"/>
                <a:gd name="connsiteY3" fmla="*/ 882127 h 1183341"/>
                <a:gd name="connsiteX4" fmla="*/ 32273 w 1473798"/>
                <a:gd name="connsiteY4" fmla="*/ 935915 h 1183341"/>
                <a:gd name="connsiteX5" fmla="*/ 64546 w 1473798"/>
                <a:gd name="connsiteY5" fmla="*/ 1021976 h 1183341"/>
                <a:gd name="connsiteX6" fmla="*/ 86062 w 1473798"/>
                <a:gd name="connsiteY6" fmla="*/ 1043492 h 1183341"/>
                <a:gd name="connsiteX7" fmla="*/ 96819 w 1473798"/>
                <a:gd name="connsiteY7" fmla="*/ 1075765 h 1183341"/>
                <a:gd name="connsiteX8" fmla="*/ 139850 w 1473798"/>
                <a:gd name="connsiteY8" fmla="*/ 1086522 h 1183341"/>
                <a:gd name="connsiteX9" fmla="*/ 215153 w 1473798"/>
                <a:gd name="connsiteY9" fmla="*/ 1108038 h 1183341"/>
                <a:gd name="connsiteX10" fmla="*/ 311972 w 1473798"/>
                <a:gd name="connsiteY10" fmla="*/ 1129553 h 1183341"/>
                <a:gd name="connsiteX11" fmla="*/ 387276 w 1473798"/>
                <a:gd name="connsiteY11" fmla="*/ 1161826 h 1183341"/>
                <a:gd name="connsiteX12" fmla="*/ 473337 w 1473798"/>
                <a:gd name="connsiteY12" fmla="*/ 1183341 h 1183341"/>
                <a:gd name="connsiteX13" fmla="*/ 602429 w 1473798"/>
                <a:gd name="connsiteY13" fmla="*/ 1161826 h 1183341"/>
                <a:gd name="connsiteX14" fmla="*/ 656217 w 1473798"/>
                <a:gd name="connsiteY14" fmla="*/ 1129553 h 1183341"/>
                <a:gd name="connsiteX15" fmla="*/ 710005 w 1473798"/>
                <a:gd name="connsiteY15" fmla="*/ 1086522 h 1183341"/>
                <a:gd name="connsiteX16" fmla="*/ 731520 w 1473798"/>
                <a:gd name="connsiteY16" fmla="*/ 1043492 h 1183341"/>
                <a:gd name="connsiteX17" fmla="*/ 796066 w 1473798"/>
                <a:gd name="connsiteY17" fmla="*/ 1000461 h 1183341"/>
                <a:gd name="connsiteX18" fmla="*/ 871370 w 1473798"/>
                <a:gd name="connsiteY18" fmla="*/ 946673 h 1183341"/>
                <a:gd name="connsiteX19" fmla="*/ 925158 w 1473798"/>
                <a:gd name="connsiteY19" fmla="*/ 903642 h 1183341"/>
                <a:gd name="connsiteX20" fmla="*/ 989704 w 1473798"/>
                <a:gd name="connsiteY20" fmla="*/ 860612 h 1183341"/>
                <a:gd name="connsiteX21" fmla="*/ 1054250 w 1473798"/>
                <a:gd name="connsiteY21" fmla="*/ 806823 h 1183341"/>
                <a:gd name="connsiteX22" fmla="*/ 1140311 w 1473798"/>
                <a:gd name="connsiteY22" fmla="*/ 753035 h 1183341"/>
                <a:gd name="connsiteX23" fmla="*/ 1172584 w 1473798"/>
                <a:gd name="connsiteY23" fmla="*/ 731520 h 1183341"/>
                <a:gd name="connsiteX24" fmla="*/ 1204857 w 1473798"/>
                <a:gd name="connsiteY24" fmla="*/ 699247 h 1183341"/>
                <a:gd name="connsiteX25" fmla="*/ 1237130 w 1473798"/>
                <a:gd name="connsiteY25" fmla="*/ 677732 h 1183341"/>
                <a:gd name="connsiteX26" fmla="*/ 1258645 w 1473798"/>
                <a:gd name="connsiteY26" fmla="*/ 656216 h 1183341"/>
                <a:gd name="connsiteX27" fmla="*/ 1333949 w 1473798"/>
                <a:gd name="connsiteY27" fmla="*/ 591670 h 1183341"/>
                <a:gd name="connsiteX28" fmla="*/ 1420010 w 1473798"/>
                <a:gd name="connsiteY28" fmla="*/ 473336 h 1183341"/>
                <a:gd name="connsiteX29" fmla="*/ 1452283 w 1473798"/>
                <a:gd name="connsiteY29" fmla="*/ 398033 h 1183341"/>
                <a:gd name="connsiteX30" fmla="*/ 1473798 w 1473798"/>
                <a:gd name="connsiteY30" fmla="*/ 344245 h 1183341"/>
                <a:gd name="connsiteX31" fmla="*/ 1463040 w 1473798"/>
                <a:gd name="connsiteY31" fmla="*/ 129092 h 1183341"/>
                <a:gd name="connsiteX32" fmla="*/ 1452283 w 1473798"/>
                <a:gd name="connsiteY32" fmla="*/ 86061 h 1183341"/>
                <a:gd name="connsiteX33" fmla="*/ 1430767 w 1473798"/>
                <a:gd name="connsiteY33" fmla="*/ 64546 h 1183341"/>
                <a:gd name="connsiteX34" fmla="*/ 1376979 w 1473798"/>
                <a:gd name="connsiteY34" fmla="*/ 21515 h 1183341"/>
                <a:gd name="connsiteX35" fmla="*/ 1290918 w 1473798"/>
                <a:gd name="connsiteY35" fmla="*/ 0 h 1183341"/>
                <a:gd name="connsiteX36" fmla="*/ 935916 w 1473798"/>
                <a:gd name="connsiteY36" fmla="*/ 10758 h 1183341"/>
                <a:gd name="connsiteX37" fmla="*/ 882127 w 1473798"/>
                <a:gd name="connsiteY37" fmla="*/ 21515 h 1183341"/>
                <a:gd name="connsiteX38" fmla="*/ 849855 w 1473798"/>
                <a:gd name="connsiteY38" fmla="*/ 43030 h 1183341"/>
                <a:gd name="connsiteX39" fmla="*/ 753036 w 1473798"/>
                <a:gd name="connsiteY39" fmla="*/ 96819 h 1183341"/>
                <a:gd name="connsiteX40" fmla="*/ 656217 w 1473798"/>
                <a:gd name="connsiteY40" fmla="*/ 139849 h 1183341"/>
                <a:gd name="connsiteX41" fmla="*/ 591671 w 1473798"/>
                <a:gd name="connsiteY41" fmla="*/ 172122 h 1183341"/>
                <a:gd name="connsiteX42" fmla="*/ 559398 w 1473798"/>
                <a:gd name="connsiteY42" fmla="*/ 193638 h 1183341"/>
                <a:gd name="connsiteX43" fmla="*/ 527125 w 1473798"/>
                <a:gd name="connsiteY43" fmla="*/ 204395 h 1183341"/>
                <a:gd name="connsiteX44" fmla="*/ 441064 w 1473798"/>
                <a:gd name="connsiteY44" fmla="*/ 247426 h 1183341"/>
                <a:gd name="connsiteX45" fmla="*/ 398033 w 1473798"/>
                <a:gd name="connsiteY45" fmla="*/ 279699 h 1183341"/>
                <a:gd name="connsiteX46" fmla="*/ 365760 w 1473798"/>
                <a:gd name="connsiteY46" fmla="*/ 311972 h 1183341"/>
                <a:gd name="connsiteX47" fmla="*/ 279699 w 1473798"/>
                <a:gd name="connsiteY47" fmla="*/ 355002 h 1183341"/>
                <a:gd name="connsiteX48" fmla="*/ 182880 w 1473798"/>
                <a:gd name="connsiteY48" fmla="*/ 398033 h 1183341"/>
                <a:gd name="connsiteX49" fmla="*/ 129092 w 1473798"/>
                <a:gd name="connsiteY49" fmla="*/ 462579 h 1183341"/>
                <a:gd name="connsiteX50" fmla="*/ 107577 w 1473798"/>
                <a:gd name="connsiteY50" fmla="*/ 505609 h 118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473798" h="1183341">
                  <a:moveTo>
                    <a:pt x="107577" y="505609"/>
                  </a:moveTo>
                  <a:cubicBezTo>
                    <a:pt x="91441" y="528917"/>
                    <a:pt x="42079" y="579547"/>
                    <a:pt x="32273" y="602428"/>
                  </a:cubicBezTo>
                  <a:cubicBezTo>
                    <a:pt x="2533" y="671821"/>
                    <a:pt x="43306" y="623670"/>
                    <a:pt x="0" y="666974"/>
                  </a:cubicBezTo>
                  <a:cubicBezTo>
                    <a:pt x="9730" y="803189"/>
                    <a:pt x="3603" y="783602"/>
                    <a:pt x="21516" y="882127"/>
                  </a:cubicBezTo>
                  <a:cubicBezTo>
                    <a:pt x="24787" y="900116"/>
                    <a:pt x="28307" y="918066"/>
                    <a:pt x="32273" y="935915"/>
                  </a:cubicBezTo>
                  <a:cubicBezTo>
                    <a:pt x="40156" y="971391"/>
                    <a:pt x="43755" y="990790"/>
                    <a:pt x="64546" y="1021976"/>
                  </a:cubicBezTo>
                  <a:cubicBezTo>
                    <a:pt x="70172" y="1030415"/>
                    <a:pt x="78890" y="1036320"/>
                    <a:pt x="86062" y="1043492"/>
                  </a:cubicBezTo>
                  <a:cubicBezTo>
                    <a:pt x="89648" y="1054250"/>
                    <a:pt x="87964" y="1068681"/>
                    <a:pt x="96819" y="1075765"/>
                  </a:cubicBezTo>
                  <a:cubicBezTo>
                    <a:pt x="108364" y="1085001"/>
                    <a:pt x="125634" y="1082460"/>
                    <a:pt x="139850" y="1086522"/>
                  </a:cubicBezTo>
                  <a:cubicBezTo>
                    <a:pt x="202746" y="1104492"/>
                    <a:pt x="139483" y="1091223"/>
                    <a:pt x="215153" y="1108038"/>
                  </a:cubicBezTo>
                  <a:cubicBezTo>
                    <a:pt x="231895" y="1111758"/>
                    <a:pt x="292882" y="1122394"/>
                    <a:pt x="311972" y="1129553"/>
                  </a:cubicBezTo>
                  <a:cubicBezTo>
                    <a:pt x="390326" y="1158936"/>
                    <a:pt x="321984" y="1144019"/>
                    <a:pt x="387276" y="1161826"/>
                  </a:cubicBezTo>
                  <a:cubicBezTo>
                    <a:pt x="415804" y="1169606"/>
                    <a:pt x="473337" y="1183341"/>
                    <a:pt x="473337" y="1183341"/>
                  </a:cubicBezTo>
                  <a:cubicBezTo>
                    <a:pt x="482892" y="1182279"/>
                    <a:pt x="573760" y="1179027"/>
                    <a:pt x="602429" y="1161826"/>
                  </a:cubicBezTo>
                  <a:cubicBezTo>
                    <a:pt x="676262" y="1117526"/>
                    <a:pt x="564793" y="1160026"/>
                    <a:pt x="656217" y="1129553"/>
                  </a:cubicBezTo>
                  <a:cubicBezTo>
                    <a:pt x="673483" y="1118042"/>
                    <a:pt x="697741" y="1104919"/>
                    <a:pt x="710005" y="1086522"/>
                  </a:cubicBezTo>
                  <a:cubicBezTo>
                    <a:pt x="718900" y="1073179"/>
                    <a:pt x="720181" y="1054831"/>
                    <a:pt x="731520" y="1043492"/>
                  </a:cubicBezTo>
                  <a:cubicBezTo>
                    <a:pt x="749805" y="1025207"/>
                    <a:pt x="777781" y="1018746"/>
                    <a:pt x="796066" y="1000461"/>
                  </a:cubicBezTo>
                  <a:cubicBezTo>
                    <a:pt x="847115" y="949412"/>
                    <a:pt x="819853" y="963844"/>
                    <a:pt x="871370" y="946673"/>
                  </a:cubicBezTo>
                  <a:cubicBezTo>
                    <a:pt x="889299" y="932329"/>
                    <a:pt x="906589" y="917147"/>
                    <a:pt x="925158" y="903642"/>
                  </a:cubicBezTo>
                  <a:cubicBezTo>
                    <a:pt x="946070" y="888433"/>
                    <a:pt x="971420" y="878897"/>
                    <a:pt x="989704" y="860612"/>
                  </a:cubicBezTo>
                  <a:cubicBezTo>
                    <a:pt x="1016665" y="833650"/>
                    <a:pt x="1015889" y="832397"/>
                    <a:pt x="1054250" y="806823"/>
                  </a:cubicBezTo>
                  <a:cubicBezTo>
                    <a:pt x="1082398" y="788058"/>
                    <a:pt x="1112163" y="771800"/>
                    <a:pt x="1140311" y="753035"/>
                  </a:cubicBezTo>
                  <a:cubicBezTo>
                    <a:pt x="1151069" y="745863"/>
                    <a:pt x="1162652" y="739797"/>
                    <a:pt x="1172584" y="731520"/>
                  </a:cubicBezTo>
                  <a:cubicBezTo>
                    <a:pt x="1184271" y="721781"/>
                    <a:pt x="1193170" y="708986"/>
                    <a:pt x="1204857" y="699247"/>
                  </a:cubicBezTo>
                  <a:cubicBezTo>
                    <a:pt x="1214789" y="690970"/>
                    <a:pt x="1227034" y="685809"/>
                    <a:pt x="1237130" y="677732"/>
                  </a:cubicBezTo>
                  <a:cubicBezTo>
                    <a:pt x="1245050" y="671396"/>
                    <a:pt x="1250853" y="662709"/>
                    <a:pt x="1258645" y="656216"/>
                  </a:cubicBezTo>
                  <a:cubicBezTo>
                    <a:pt x="1295406" y="625581"/>
                    <a:pt x="1304645" y="627486"/>
                    <a:pt x="1333949" y="591670"/>
                  </a:cubicBezTo>
                  <a:cubicBezTo>
                    <a:pt x="1336638" y="588383"/>
                    <a:pt x="1403704" y="501872"/>
                    <a:pt x="1420010" y="473336"/>
                  </a:cubicBezTo>
                  <a:cubicBezTo>
                    <a:pt x="1447484" y="425256"/>
                    <a:pt x="1435826" y="441918"/>
                    <a:pt x="1452283" y="398033"/>
                  </a:cubicBezTo>
                  <a:cubicBezTo>
                    <a:pt x="1459063" y="379952"/>
                    <a:pt x="1466626" y="362174"/>
                    <a:pt x="1473798" y="344245"/>
                  </a:cubicBezTo>
                  <a:cubicBezTo>
                    <a:pt x="1470212" y="272527"/>
                    <a:pt x="1469003" y="200651"/>
                    <a:pt x="1463040" y="129092"/>
                  </a:cubicBezTo>
                  <a:cubicBezTo>
                    <a:pt x="1461812" y="114358"/>
                    <a:pt x="1458895" y="99285"/>
                    <a:pt x="1452283" y="86061"/>
                  </a:cubicBezTo>
                  <a:cubicBezTo>
                    <a:pt x="1447747" y="76989"/>
                    <a:pt x="1437103" y="72466"/>
                    <a:pt x="1430767" y="64546"/>
                  </a:cubicBezTo>
                  <a:cubicBezTo>
                    <a:pt x="1398998" y="24835"/>
                    <a:pt x="1424995" y="34610"/>
                    <a:pt x="1376979" y="21515"/>
                  </a:cubicBezTo>
                  <a:cubicBezTo>
                    <a:pt x="1348451" y="13735"/>
                    <a:pt x="1290918" y="0"/>
                    <a:pt x="1290918" y="0"/>
                  </a:cubicBezTo>
                  <a:cubicBezTo>
                    <a:pt x="1172584" y="3586"/>
                    <a:pt x="1054141" y="4536"/>
                    <a:pt x="935916" y="10758"/>
                  </a:cubicBezTo>
                  <a:cubicBezTo>
                    <a:pt x="917657" y="11719"/>
                    <a:pt x="899248" y="15095"/>
                    <a:pt x="882127" y="21515"/>
                  </a:cubicBezTo>
                  <a:cubicBezTo>
                    <a:pt x="870021" y="26054"/>
                    <a:pt x="861419" y="37248"/>
                    <a:pt x="849855" y="43030"/>
                  </a:cubicBezTo>
                  <a:cubicBezTo>
                    <a:pt x="660073" y="137922"/>
                    <a:pt x="922322" y="-8985"/>
                    <a:pt x="753036" y="96819"/>
                  </a:cubicBezTo>
                  <a:cubicBezTo>
                    <a:pt x="718707" y="118275"/>
                    <a:pt x="693618" y="122849"/>
                    <a:pt x="656217" y="139849"/>
                  </a:cubicBezTo>
                  <a:cubicBezTo>
                    <a:pt x="634318" y="149803"/>
                    <a:pt x="612699" y="160440"/>
                    <a:pt x="591671" y="172122"/>
                  </a:cubicBezTo>
                  <a:cubicBezTo>
                    <a:pt x="580369" y="178401"/>
                    <a:pt x="570962" y="187856"/>
                    <a:pt x="559398" y="193638"/>
                  </a:cubicBezTo>
                  <a:cubicBezTo>
                    <a:pt x="549256" y="198709"/>
                    <a:pt x="537267" y="199324"/>
                    <a:pt x="527125" y="204395"/>
                  </a:cubicBezTo>
                  <a:cubicBezTo>
                    <a:pt x="425499" y="255207"/>
                    <a:pt x="513844" y="223165"/>
                    <a:pt x="441064" y="247426"/>
                  </a:cubicBezTo>
                  <a:cubicBezTo>
                    <a:pt x="426720" y="258184"/>
                    <a:pt x="411646" y="268031"/>
                    <a:pt x="398033" y="279699"/>
                  </a:cubicBezTo>
                  <a:cubicBezTo>
                    <a:pt x="386482" y="289600"/>
                    <a:pt x="378595" y="303804"/>
                    <a:pt x="365760" y="311972"/>
                  </a:cubicBezTo>
                  <a:cubicBezTo>
                    <a:pt x="338701" y="329191"/>
                    <a:pt x="307938" y="339796"/>
                    <a:pt x="279699" y="355002"/>
                  </a:cubicBezTo>
                  <a:cubicBezTo>
                    <a:pt x="199052" y="398427"/>
                    <a:pt x="256223" y="379697"/>
                    <a:pt x="182880" y="398033"/>
                  </a:cubicBezTo>
                  <a:cubicBezTo>
                    <a:pt x="159088" y="421825"/>
                    <a:pt x="144069" y="432625"/>
                    <a:pt x="129092" y="462579"/>
                  </a:cubicBezTo>
                  <a:cubicBezTo>
                    <a:pt x="104371" y="512022"/>
                    <a:pt x="123713" y="482301"/>
                    <a:pt x="107577" y="505609"/>
                  </a:cubicBezTo>
                  <a:close/>
                </a:path>
              </a:pathLst>
            </a:cu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任意多边形: 形状 37"/>
            <p:cNvSpPr/>
            <p:nvPr/>
          </p:nvSpPr>
          <p:spPr>
            <a:xfrm>
              <a:off x="6293224" y="4561242"/>
              <a:ext cx="2359486" cy="2043953"/>
            </a:xfrm>
            <a:custGeom>
              <a:avLst/>
              <a:gdLst>
                <a:gd name="connsiteX0" fmla="*/ 32272 w 2359486"/>
                <a:gd name="connsiteY0" fmla="*/ 1043492 h 2043953"/>
                <a:gd name="connsiteX1" fmla="*/ 10757 w 2359486"/>
                <a:gd name="connsiteY1" fmla="*/ 1140311 h 2043953"/>
                <a:gd name="connsiteX2" fmla="*/ 0 w 2359486"/>
                <a:gd name="connsiteY2" fmla="*/ 1172584 h 2043953"/>
                <a:gd name="connsiteX3" fmla="*/ 10757 w 2359486"/>
                <a:gd name="connsiteY3" fmla="*/ 1355464 h 2043953"/>
                <a:gd name="connsiteX4" fmla="*/ 21515 w 2359486"/>
                <a:gd name="connsiteY4" fmla="*/ 1398494 h 2043953"/>
                <a:gd name="connsiteX5" fmla="*/ 96818 w 2359486"/>
                <a:gd name="connsiteY5" fmla="*/ 1506071 h 2043953"/>
                <a:gd name="connsiteX6" fmla="*/ 118334 w 2359486"/>
                <a:gd name="connsiteY6" fmla="*/ 1538344 h 2043953"/>
                <a:gd name="connsiteX7" fmla="*/ 150607 w 2359486"/>
                <a:gd name="connsiteY7" fmla="*/ 1549102 h 2043953"/>
                <a:gd name="connsiteX8" fmla="*/ 225910 w 2359486"/>
                <a:gd name="connsiteY8" fmla="*/ 1602890 h 2043953"/>
                <a:gd name="connsiteX9" fmla="*/ 268941 w 2359486"/>
                <a:gd name="connsiteY9" fmla="*/ 1624405 h 2043953"/>
                <a:gd name="connsiteX10" fmla="*/ 333487 w 2359486"/>
                <a:gd name="connsiteY10" fmla="*/ 1667436 h 2043953"/>
                <a:gd name="connsiteX11" fmla="*/ 376517 w 2359486"/>
                <a:gd name="connsiteY11" fmla="*/ 1699709 h 2043953"/>
                <a:gd name="connsiteX12" fmla="*/ 408790 w 2359486"/>
                <a:gd name="connsiteY12" fmla="*/ 1710466 h 2043953"/>
                <a:gd name="connsiteX13" fmla="*/ 484094 w 2359486"/>
                <a:gd name="connsiteY13" fmla="*/ 1775012 h 2043953"/>
                <a:gd name="connsiteX14" fmla="*/ 516367 w 2359486"/>
                <a:gd name="connsiteY14" fmla="*/ 1807285 h 2043953"/>
                <a:gd name="connsiteX15" fmla="*/ 559397 w 2359486"/>
                <a:gd name="connsiteY15" fmla="*/ 1828800 h 2043953"/>
                <a:gd name="connsiteX16" fmla="*/ 666974 w 2359486"/>
                <a:gd name="connsiteY16" fmla="*/ 1904104 h 2043953"/>
                <a:gd name="connsiteX17" fmla="*/ 710004 w 2359486"/>
                <a:gd name="connsiteY17" fmla="*/ 1925619 h 2043953"/>
                <a:gd name="connsiteX18" fmla="*/ 742277 w 2359486"/>
                <a:gd name="connsiteY18" fmla="*/ 1947134 h 2043953"/>
                <a:gd name="connsiteX19" fmla="*/ 763792 w 2359486"/>
                <a:gd name="connsiteY19" fmla="*/ 1968650 h 2043953"/>
                <a:gd name="connsiteX20" fmla="*/ 796065 w 2359486"/>
                <a:gd name="connsiteY20" fmla="*/ 1979407 h 2043953"/>
                <a:gd name="connsiteX21" fmla="*/ 828338 w 2359486"/>
                <a:gd name="connsiteY21" fmla="*/ 2000923 h 2043953"/>
                <a:gd name="connsiteX22" fmla="*/ 914400 w 2359486"/>
                <a:gd name="connsiteY22" fmla="*/ 2043953 h 2043953"/>
                <a:gd name="connsiteX23" fmla="*/ 1387736 w 2359486"/>
                <a:gd name="connsiteY23" fmla="*/ 2033196 h 2043953"/>
                <a:gd name="connsiteX24" fmla="*/ 1420009 w 2359486"/>
                <a:gd name="connsiteY24" fmla="*/ 2022438 h 2043953"/>
                <a:gd name="connsiteX25" fmla="*/ 1602889 w 2359486"/>
                <a:gd name="connsiteY25" fmla="*/ 1979407 h 2043953"/>
                <a:gd name="connsiteX26" fmla="*/ 1635162 w 2359486"/>
                <a:gd name="connsiteY26" fmla="*/ 1957892 h 2043953"/>
                <a:gd name="connsiteX27" fmla="*/ 1667435 w 2359486"/>
                <a:gd name="connsiteY27" fmla="*/ 1947134 h 2043953"/>
                <a:gd name="connsiteX28" fmla="*/ 1731981 w 2359486"/>
                <a:gd name="connsiteY28" fmla="*/ 1893346 h 2043953"/>
                <a:gd name="connsiteX29" fmla="*/ 1764254 w 2359486"/>
                <a:gd name="connsiteY29" fmla="*/ 1871831 h 2043953"/>
                <a:gd name="connsiteX30" fmla="*/ 1818042 w 2359486"/>
                <a:gd name="connsiteY30" fmla="*/ 1818043 h 2043953"/>
                <a:gd name="connsiteX31" fmla="*/ 1839557 w 2359486"/>
                <a:gd name="connsiteY31" fmla="*/ 1796527 h 2043953"/>
                <a:gd name="connsiteX32" fmla="*/ 1914861 w 2359486"/>
                <a:gd name="connsiteY32" fmla="*/ 1753497 h 2043953"/>
                <a:gd name="connsiteX33" fmla="*/ 1968649 w 2359486"/>
                <a:gd name="connsiteY33" fmla="*/ 1699709 h 2043953"/>
                <a:gd name="connsiteX34" fmla="*/ 1990164 w 2359486"/>
                <a:gd name="connsiteY34" fmla="*/ 1667436 h 2043953"/>
                <a:gd name="connsiteX35" fmla="*/ 2011680 w 2359486"/>
                <a:gd name="connsiteY35" fmla="*/ 1645920 h 2043953"/>
                <a:gd name="connsiteX36" fmla="*/ 2054710 w 2359486"/>
                <a:gd name="connsiteY36" fmla="*/ 1559859 h 2043953"/>
                <a:gd name="connsiteX37" fmla="*/ 2076225 w 2359486"/>
                <a:gd name="connsiteY37" fmla="*/ 1516829 h 2043953"/>
                <a:gd name="connsiteX38" fmla="*/ 2130014 w 2359486"/>
                <a:gd name="connsiteY38" fmla="*/ 1430767 h 2043953"/>
                <a:gd name="connsiteX39" fmla="*/ 2140771 w 2359486"/>
                <a:gd name="connsiteY39" fmla="*/ 1398494 h 2043953"/>
                <a:gd name="connsiteX40" fmla="*/ 2173044 w 2359486"/>
                <a:gd name="connsiteY40" fmla="*/ 1323191 h 2043953"/>
                <a:gd name="connsiteX41" fmla="*/ 2205317 w 2359486"/>
                <a:gd name="connsiteY41" fmla="*/ 1183342 h 2043953"/>
                <a:gd name="connsiteX42" fmla="*/ 2237590 w 2359486"/>
                <a:gd name="connsiteY42" fmla="*/ 1140311 h 2043953"/>
                <a:gd name="connsiteX43" fmla="*/ 2259105 w 2359486"/>
                <a:gd name="connsiteY43" fmla="*/ 1075765 h 2043953"/>
                <a:gd name="connsiteX44" fmla="*/ 2291378 w 2359486"/>
                <a:gd name="connsiteY44" fmla="*/ 978946 h 2043953"/>
                <a:gd name="connsiteX45" fmla="*/ 2302136 w 2359486"/>
                <a:gd name="connsiteY45" fmla="*/ 935916 h 2043953"/>
                <a:gd name="connsiteX46" fmla="*/ 2323651 w 2359486"/>
                <a:gd name="connsiteY46" fmla="*/ 860612 h 2043953"/>
                <a:gd name="connsiteX47" fmla="*/ 2334409 w 2359486"/>
                <a:gd name="connsiteY47" fmla="*/ 774551 h 2043953"/>
                <a:gd name="connsiteX48" fmla="*/ 2345167 w 2359486"/>
                <a:gd name="connsiteY48" fmla="*/ 710005 h 2043953"/>
                <a:gd name="connsiteX49" fmla="*/ 2345167 w 2359486"/>
                <a:gd name="connsiteY49" fmla="*/ 172123 h 2043953"/>
                <a:gd name="connsiteX50" fmla="*/ 2302136 w 2359486"/>
                <a:gd name="connsiteY50" fmla="*/ 86062 h 2043953"/>
                <a:gd name="connsiteX51" fmla="*/ 2237590 w 2359486"/>
                <a:gd name="connsiteY51" fmla="*/ 43031 h 2043953"/>
                <a:gd name="connsiteX52" fmla="*/ 2119256 w 2359486"/>
                <a:gd name="connsiteY52" fmla="*/ 21516 h 2043953"/>
                <a:gd name="connsiteX53" fmla="*/ 2011680 w 2359486"/>
                <a:gd name="connsiteY53" fmla="*/ 0 h 2043953"/>
                <a:gd name="connsiteX54" fmla="*/ 1861072 w 2359486"/>
                <a:gd name="connsiteY54" fmla="*/ 10758 h 2043953"/>
                <a:gd name="connsiteX55" fmla="*/ 1796527 w 2359486"/>
                <a:gd name="connsiteY55" fmla="*/ 21516 h 2043953"/>
                <a:gd name="connsiteX56" fmla="*/ 1775011 w 2359486"/>
                <a:gd name="connsiteY56" fmla="*/ 53789 h 2043953"/>
                <a:gd name="connsiteX57" fmla="*/ 1742738 w 2359486"/>
                <a:gd name="connsiteY57" fmla="*/ 64546 h 2043953"/>
                <a:gd name="connsiteX58" fmla="*/ 1710465 w 2359486"/>
                <a:gd name="connsiteY58" fmla="*/ 118334 h 2043953"/>
                <a:gd name="connsiteX59" fmla="*/ 1688950 w 2359486"/>
                <a:gd name="connsiteY59" fmla="*/ 150607 h 2043953"/>
                <a:gd name="connsiteX60" fmla="*/ 1667435 w 2359486"/>
                <a:gd name="connsiteY60" fmla="*/ 193638 h 2043953"/>
                <a:gd name="connsiteX61" fmla="*/ 1645920 w 2359486"/>
                <a:gd name="connsiteY61" fmla="*/ 225911 h 2043953"/>
                <a:gd name="connsiteX62" fmla="*/ 1602889 w 2359486"/>
                <a:gd name="connsiteY62" fmla="*/ 268942 h 2043953"/>
                <a:gd name="connsiteX63" fmla="*/ 1581374 w 2359486"/>
                <a:gd name="connsiteY63" fmla="*/ 301214 h 2043953"/>
                <a:gd name="connsiteX64" fmla="*/ 1549101 w 2359486"/>
                <a:gd name="connsiteY64" fmla="*/ 322730 h 2043953"/>
                <a:gd name="connsiteX65" fmla="*/ 1484555 w 2359486"/>
                <a:gd name="connsiteY65" fmla="*/ 365760 h 2043953"/>
                <a:gd name="connsiteX66" fmla="*/ 1463040 w 2359486"/>
                <a:gd name="connsiteY66" fmla="*/ 387276 h 2043953"/>
                <a:gd name="connsiteX67" fmla="*/ 1420009 w 2359486"/>
                <a:gd name="connsiteY67" fmla="*/ 398033 h 2043953"/>
                <a:gd name="connsiteX68" fmla="*/ 1355463 w 2359486"/>
                <a:gd name="connsiteY68" fmla="*/ 419549 h 2043953"/>
                <a:gd name="connsiteX69" fmla="*/ 1280160 w 2359486"/>
                <a:gd name="connsiteY69" fmla="*/ 441064 h 2043953"/>
                <a:gd name="connsiteX70" fmla="*/ 1172583 w 2359486"/>
                <a:gd name="connsiteY70" fmla="*/ 462579 h 2043953"/>
                <a:gd name="connsiteX71" fmla="*/ 1086522 w 2359486"/>
                <a:gd name="connsiteY71" fmla="*/ 484094 h 2043953"/>
                <a:gd name="connsiteX72" fmla="*/ 1054249 w 2359486"/>
                <a:gd name="connsiteY72" fmla="*/ 494852 h 2043953"/>
                <a:gd name="connsiteX73" fmla="*/ 968188 w 2359486"/>
                <a:gd name="connsiteY73" fmla="*/ 516367 h 2043953"/>
                <a:gd name="connsiteX74" fmla="*/ 935915 w 2359486"/>
                <a:gd name="connsiteY74" fmla="*/ 537883 h 2043953"/>
                <a:gd name="connsiteX75" fmla="*/ 871369 w 2359486"/>
                <a:gd name="connsiteY75" fmla="*/ 559398 h 2043953"/>
                <a:gd name="connsiteX76" fmla="*/ 763792 w 2359486"/>
                <a:gd name="connsiteY76" fmla="*/ 656217 h 2043953"/>
                <a:gd name="connsiteX77" fmla="*/ 731520 w 2359486"/>
                <a:gd name="connsiteY77" fmla="*/ 688490 h 2043953"/>
                <a:gd name="connsiteX78" fmla="*/ 699247 w 2359486"/>
                <a:gd name="connsiteY78" fmla="*/ 710005 h 2043953"/>
                <a:gd name="connsiteX79" fmla="*/ 623943 w 2359486"/>
                <a:gd name="connsiteY79" fmla="*/ 763793 h 2043953"/>
                <a:gd name="connsiteX80" fmla="*/ 613185 w 2359486"/>
                <a:gd name="connsiteY80" fmla="*/ 796066 h 2043953"/>
                <a:gd name="connsiteX81" fmla="*/ 559397 w 2359486"/>
                <a:gd name="connsiteY81" fmla="*/ 806824 h 2043953"/>
                <a:gd name="connsiteX82" fmla="*/ 527124 w 2359486"/>
                <a:gd name="connsiteY82" fmla="*/ 817582 h 2043953"/>
                <a:gd name="connsiteX83" fmla="*/ 484094 w 2359486"/>
                <a:gd name="connsiteY83" fmla="*/ 839097 h 2043953"/>
                <a:gd name="connsiteX84" fmla="*/ 419548 w 2359486"/>
                <a:gd name="connsiteY84" fmla="*/ 860612 h 2043953"/>
                <a:gd name="connsiteX85" fmla="*/ 387275 w 2359486"/>
                <a:gd name="connsiteY85" fmla="*/ 871370 h 2043953"/>
                <a:gd name="connsiteX86" fmla="*/ 355002 w 2359486"/>
                <a:gd name="connsiteY86" fmla="*/ 882127 h 2043953"/>
                <a:gd name="connsiteX87" fmla="*/ 301214 w 2359486"/>
                <a:gd name="connsiteY87" fmla="*/ 903643 h 2043953"/>
                <a:gd name="connsiteX88" fmla="*/ 258183 w 2359486"/>
                <a:gd name="connsiteY88" fmla="*/ 914400 h 2043953"/>
                <a:gd name="connsiteX89" fmla="*/ 193637 w 2359486"/>
                <a:gd name="connsiteY89" fmla="*/ 935916 h 2043953"/>
                <a:gd name="connsiteX90" fmla="*/ 161364 w 2359486"/>
                <a:gd name="connsiteY90" fmla="*/ 946673 h 2043953"/>
                <a:gd name="connsiteX91" fmla="*/ 118334 w 2359486"/>
                <a:gd name="connsiteY91" fmla="*/ 957431 h 2043953"/>
                <a:gd name="connsiteX92" fmla="*/ 96818 w 2359486"/>
                <a:gd name="connsiteY92" fmla="*/ 978946 h 2043953"/>
                <a:gd name="connsiteX93" fmla="*/ 64545 w 2359486"/>
                <a:gd name="connsiteY93" fmla="*/ 989704 h 2043953"/>
                <a:gd name="connsiteX94" fmla="*/ 32272 w 2359486"/>
                <a:gd name="connsiteY94" fmla="*/ 1043492 h 204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359486" h="2043953">
                  <a:moveTo>
                    <a:pt x="32272" y="1043492"/>
                  </a:moveTo>
                  <a:cubicBezTo>
                    <a:pt x="23307" y="1068593"/>
                    <a:pt x="18775" y="1108238"/>
                    <a:pt x="10757" y="1140311"/>
                  </a:cubicBezTo>
                  <a:cubicBezTo>
                    <a:pt x="8007" y="1151312"/>
                    <a:pt x="0" y="1161244"/>
                    <a:pt x="0" y="1172584"/>
                  </a:cubicBezTo>
                  <a:cubicBezTo>
                    <a:pt x="0" y="1233649"/>
                    <a:pt x="4968" y="1294674"/>
                    <a:pt x="10757" y="1355464"/>
                  </a:cubicBezTo>
                  <a:cubicBezTo>
                    <a:pt x="12159" y="1370182"/>
                    <a:pt x="14903" y="1385270"/>
                    <a:pt x="21515" y="1398494"/>
                  </a:cubicBezTo>
                  <a:cubicBezTo>
                    <a:pt x="38002" y="1431469"/>
                    <a:pt x="74330" y="1474589"/>
                    <a:pt x="96818" y="1506071"/>
                  </a:cubicBezTo>
                  <a:cubicBezTo>
                    <a:pt x="104333" y="1516592"/>
                    <a:pt x="108238" y="1530267"/>
                    <a:pt x="118334" y="1538344"/>
                  </a:cubicBezTo>
                  <a:cubicBezTo>
                    <a:pt x="127189" y="1545428"/>
                    <a:pt x="140465" y="1544031"/>
                    <a:pt x="150607" y="1549102"/>
                  </a:cubicBezTo>
                  <a:cubicBezTo>
                    <a:pt x="173372" y="1560485"/>
                    <a:pt x="206409" y="1590702"/>
                    <a:pt x="225910" y="1602890"/>
                  </a:cubicBezTo>
                  <a:cubicBezTo>
                    <a:pt x="239509" y="1611389"/>
                    <a:pt x="255190" y="1616154"/>
                    <a:pt x="268941" y="1624405"/>
                  </a:cubicBezTo>
                  <a:cubicBezTo>
                    <a:pt x="291114" y="1637709"/>
                    <a:pt x="312800" y="1651921"/>
                    <a:pt x="333487" y="1667436"/>
                  </a:cubicBezTo>
                  <a:cubicBezTo>
                    <a:pt x="347830" y="1678194"/>
                    <a:pt x="360950" y="1690814"/>
                    <a:pt x="376517" y="1699709"/>
                  </a:cubicBezTo>
                  <a:cubicBezTo>
                    <a:pt x="386362" y="1705335"/>
                    <a:pt x="398032" y="1706880"/>
                    <a:pt x="408790" y="1710466"/>
                  </a:cubicBezTo>
                  <a:cubicBezTo>
                    <a:pt x="538079" y="1839755"/>
                    <a:pt x="385792" y="1693094"/>
                    <a:pt x="484094" y="1775012"/>
                  </a:cubicBezTo>
                  <a:cubicBezTo>
                    <a:pt x="495781" y="1784751"/>
                    <a:pt x="503987" y="1798442"/>
                    <a:pt x="516367" y="1807285"/>
                  </a:cubicBezTo>
                  <a:cubicBezTo>
                    <a:pt x="529416" y="1816606"/>
                    <a:pt x="545908" y="1820128"/>
                    <a:pt x="559397" y="1828800"/>
                  </a:cubicBezTo>
                  <a:cubicBezTo>
                    <a:pt x="596217" y="1852470"/>
                    <a:pt x="627824" y="1884529"/>
                    <a:pt x="666974" y="1904104"/>
                  </a:cubicBezTo>
                  <a:cubicBezTo>
                    <a:pt x="681317" y="1911276"/>
                    <a:pt x="696081" y="1917663"/>
                    <a:pt x="710004" y="1925619"/>
                  </a:cubicBezTo>
                  <a:cubicBezTo>
                    <a:pt x="721230" y="1932034"/>
                    <a:pt x="732181" y="1939057"/>
                    <a:pt x="742277" y="1947134"/>
                  </a:cubicBezTo>
                  <a:cubicBezTo>
                    <a:pt x="750197" y="1953470"/>
                    <a:pt x="755095" y="1963432"/>
                    <a:pt x="763792" y="1968650"/>
                  </a:cubicBezTo>
                  <a:cubicBezTo>
                    <a:pt x="773516" y="1974484"/>
                    <a:pt x="785307" y="1975821"/>
                    <a:pt x="796065" y="1979407"/>
                  </a:cubicBezTo>
                  <a:cubicBezTo>
                    <a:pt x="806823" y="1986579"/>
                    <a:pt x="816987" y="1994732"/>
                    <a:pt x="828338" y="2000923"/>
                  </a:cubicBezTo>
                  <a:cubicBezTo>
                    <a:pt x="856495" y="2016281"/>
                    <a:pt x="914400" y="2043953"/>
                    <a:pt x="914400" y="2043953"/>
                  </a:cubicBezTo>
                  <a:lnTo>
                    <a:pt x="1387736" y="2033196"/>
                  </a:lnTo>
                  <a:cubicBezTo>
                    <a:pt x="1399065" y="2032714"/>
                    <a:pt x="1408960" y="2024988"/>
                    <a:pt x="1420009" y="2022438"/>
                  </a:cubicBezTo>
                  <a:cubicBezTo>
                    <a:pt x="1627760" y="1974495"/>
                    <a:pt x="1439185" y="2026181"/>
                    <a:pt x="1602889" y="1979407"/>
                  </a:cubicBezTo>
                  <a:cubicBezTo>
                    <a:pt x="1613647" y="1972235"/>
                    <a:pt x="1623598" y="1963674"/>
                    <a:pt x="1635162" y="1957892"/>
                  </a:cubicBezTo>
                  <a:cubicBezTo>
                    <a:pt x="1645304" y="1952821"/>
                    <a:pt x="1657589" y="1952760"/>
                    <a:pt x="1667435" y="1947134"/>
                  </a:cubicBezTo>
                  <a:cubicBezTo>
                    <a:pt x="1731514" y="1910518"/>
                    <a:pt x="1690470" y="1926555"/>
                    <a:pt x="1731981" y="1893346"/>
                  </a:cubicBezTo>
                  <a:cubicBezTo>
                    <a:pt x="1742077" y="1885269"/>
                    <a:pt x="1753496" y="1879003"/>
                    <a:pt x="1764254" y="1871831"/>
                  </a:cubicBezTo>
                  <a:cubicBezTo>
                    <a:pt x="1801138" y="1816504"/>
                    <a:pt x="1766814" y="1859026"/>
                    <a:pt x="1818042" y="1818043"/>
                  </a:cubicBezTo>
                  <a:cubicBezTo>
                    <a:pt x="1825962" y="1811707"/>
                    <a:pt x="1831637" y="1802863"/>
                    <a:pt x="1839557" y="1796527"/>
                  </a:cubicBezTo>
                  <a:cubicBezTo>
                    <a:pt x="1864898" y="1776254"/>
                    <a:pt x="1885415" y="1768220"/>
                    <a:pt x="1914861" y="1753497"/>
                  </a:cubicBezTo>
                  <a:cubicBezTo>
                    <a:pt x="1972234" y="1667436"/>
                    <a:pt x="1896932" y="1771426"/>
                    <a:pt x="1968649" y="1699709"/>
                  </a:cubicBezTo>
                  <a:cubicBezTo>
                    <a:pt x="1977791" y="1690567"/>
                    <a:pt x="1982087" y="1677532"/>
                    <a:pt x="1990164" y="1667436"/>
                  </a:cubicBezTo>
                  <a:cubicBezTo>
                    <a:pt x="1996500" y="1659516"/>
                    <a:pt x="2006462" y="1654617"/>
                    <a:pt x="2011680" y="1645920"/>
                  </a:cubicBezTo>
                  <a:cubicBezTo>
                    <a:pt x="2028181" y="1618418"/>
                    <a:pt x="2040367" y="1588546"/>
                    <a:pt x="2054710" y="1559859"/>
                  </a:cubicBezTo>
                  <a:cubicBezTo>
                    <a:pt x="2061882" y="1545516"/>
                    <a:pt x="2067329" y="1530172"/>
                    <a:pt x="2076225" y="1516829"/>
                  </a:cubicBezTo>
                  <a:cubicBezTo>
                    <a:pt x="2093295" y="1491224"/>
                    <a:pt x="2117036" y="1456723"/>
                    <a:pt x="2130014" y="1430767"/>
                  </a:cubicBezTo>
                  <a:cubicBezTo>
                    <a:pt x="2135085" y="1420625"/>
                    <a:pt x="2136304" y="1408917"/>
                    <a:pt x="2140771" y="1398494"/>
                  </a:cubicBezTo>
                  <a:cubicBezTo>
                    <a:pt x="2180651" y="1305442"/>
                    <a:pt x="2147817" y="1398877"/>
                    <a:pt x="2173044" y="1323191"/>
                  </a:cubicBezTo>
                  <a:cubicBezTo>
                    <a:pt x="2180405" y="1271665"/>
                    <a:pt x="2181691" y="1230595"/>
                    <a:pt x="2205317" y="1183342"/>
                  </a:cubicBezTo>
                  <a:cubicBezTo>
                    <a:pt x="2213335" y="1167305"/>
                    <a:pt x="2226832" y="1154655"/>
                    <a:pt x="2237590" y="1140311"/>
                  </a:cubicBezTo>
                  <a:cubicBezTo>
                    <a:pt x="2244762" y="1118796"/>
                    <a:pt x="2253605" y="1097767"/>
                    <a:pt x="2259105" y="1075765"/>
                  </a:cubicBezTo>
                  <a:cubicBezTo>
                    <a:pt x="2282295" y="983007"/>
                    <a:pt x="2251655" y="1038531"/>
                    <a:pt x="2291378" y="978946"/>
                  </a:cubicBezTo>
                  <a:cubicBezTo>
                    <a:pt x="2294964" y="964603"/>
                    <a:pt x="2298074" y="950132"/>
                    <a:pt x="2302136" y="935916"/>
                  </a:cubicBezTo>
                  <a:cubicBezTo>
                    <a:pt x="2312370" y="900099"/>
                    <a:pt x="2316924" y="900976"/>
                    <a:pt x="2323651" y="860612"/>
                  </a:cubicBezTo>
                  <a:cubicBezTo>
                    <a:pt x="2328404" y="832095"/>
                    <a:pt x="2330320" y="803171"/>
                    <a:pt x="2334409" y="774551"/>
                  </a:cubicBezTo>
                  <a:cubicBezTo>
                    <a:pt x="2337494" y="752958"/>
                    <a:pt x="2341581" y="731520"/>
                    <a:pt x="2345167" y="710005"/>
                  </a:cubicBezTo>
                  <a:cubicBezTo>
                    <a:pt x="2365302" y="468366"/>
                    <a:pt x="2363187" y="550548"/>
                    <a:pt x="2345167" y="172123"/>
                  </a:cubicBezTo>
                  <a:cubicBezTo>
                    <a:pt x="2343580" y="138794"/>
                    <a:pt x="2326886" y="108062"/>
                    <a:pt x="2302136" y="86062"/>
                  </a:cubicBezTo>
                  <a:cubicBezTo>
                    <a:pt x="2282809" y="68883"/>
                    <a:pt x="2262946" y="48102"/>
                    <a:pt x="2237590" y="43031"/>
                  </a:cubicBezTo>
                  <a:cubicBezTo>
                    <a:pt x="2162414" y="27995"/>
                    <a:pt x="2201838" y="35279"/>
                    <a:pt x="2119256" y="21516"/>
                  </a:cubicBezTo>
                  <a:cubicBezTo>
                    <a:pt x="2079513" y="8268"/>
                    <a:pt x="2061125" y="0"/>
                    <a:pt x="2011680" y="0"/>
                  </a:cubicBezTo>
                  <a:cubicBezTo>
                    <a:pt x="1961349" y="0"/>
                    <a:pt x="1911275" y="7172"/>
                    <a:pt x="1861072" y="10758"/>
                  </a:cubicBezTo>
                  <a:cubicBezTo>
                    <a:pt x="1839557" y="14344"/>
                    <a:pt x="1816036" y="11761"/>
                    <a:pt x="1796527" y="21516"/>
                  </a:cubicBezTo>
                  <a:cubicBezTo>
                    <a:pt x="1784963" y="27298"/>
                    <a:pt x="1785107" y="45712"/>
                    <a:pt x="1775011" y="53789"/>
                  </a:cubicBezTo>
                  <a:cubicBezTo>
                    <a:pt x="1766156" y="60873"/>
                    <a:pt x="1753496" y="60960"/>
                    <a:pt x="1742738" y="64546"/>
                  </a:cubicBezTo>
                  <a:cubicBezTo>
                    <a:pt x="1700715" y="106571"/>
                    <a:pt x="1738395" y="62475"/>
                    <a:pt x="1710465" y="118334"/>
                  </a:cubicBezTo>
                  <a:cubicBezTo>
                    <a:pt x="1704683" y="129898"/>
                    <a:pt x="1695365" y="139381"/>
                    <a:pt x="1688950" y="150607"/>
                  </a:cubicBezTo>
                  <a:cubicBezTo>
                    <a:pt x="1680994" y="164531"/>
                    <a:pt x="1675391" y="179714"/>
                    <a:pt x="1667435" y="193638"/>
                  </a:cubicBezTo>
                  <a:cubicBezTo>
                    <a:pt x="1661020" y="204864"/>
                    <a:pt x="1654334" y="216095"/>
                    <a:pt x="1645920" y="225911"/>
                  </a:cubicBezTo>
                  <a:cubicBezTo>
                    <a:pt x="1632719" y="241313"/>
                    <a:pt x="1614141" y="252064"/>
                    <a:pt x="1602889" y="268942"/>
                  </a:cubicBezTo>
                  <a:cubicBezTo>
                    <a:pt x="1595717" y="279699"/>
                    <a:pt x="1590516" y="292072"/>
                    <a:pt x="1581374" y="301214"/>
                  </a:cubicBezTo>
                  <a:cubicBezTo>
                    <a:pt x="1572232" y="310356"/>
                    <a:pt x="1559197" y="314653"/>
                    <a:pt x="1549101" y="322730"/>
                  </a:cubicBezTo>
                  <a:cubicBezTo>
                    <a:pt x="1494346" y="366534"/>
                    <a:pt x="1571282" y="322397"/>
                    <a:pt x="1484555" y="365760"/>
                  </a:cubicBezTo>
                  <a:cubicBezTo>
                    <a:pt x="1477383" y="372932"/>
                    <a:pt x="1472112" y="382740"/>
                    <a:pt x="1463040" y="387276"/>
                  </a:cubicBezTo>
                  <a:cubicBezTo>
                    <a:pt x="1449816" y="393888"/>
                    <a:pt x="1434171" y="393785"/>
                    <a:pt x="1420009" y="398033"/>
                  </a:cubicBezTo>
                  <a:cubicBezTo>
                    <a:pt x="1398286" y="404550"/>
                    <a:pt x="1376978" y="412377"/>
                    <a:pt x="1355463" y="419549"/>
                  </a:cubicBezTo>
                  <a:cubicBezTo>
                    <a:pt x="1321608" y="430834"/>
                    <a:pt x="1317966" y="432963"/>
                    <a:pt x="1280160" y="441064"/>
                  </a:cubicBezTo>
                  <a:cubicBezTo>
                    <a:pt x="1244403" y="448726"/>
                    <a:pt x="1207275" y="451015"/>
                    <a:pt x="1172583" y="462579"/>
                  </a:cubicBezTo>
                  <a:cubicBezTo>
                    <a:pt x="1098811" y="487170"/>
                    <a:pt x="1190374" y="458131"/>
                    <a:pt x="1086522" y="484094"/>
                  </a:cubicBezTo>
                  <a:cubicBezTo>
                    <a:pt x="1075521" y="486844"/>
                    <a:pt x="1065250" y="492102"/>
                    <a:pt x="1054249" y="494852"/>
                  </a:cubicBezTo>
                  <a:lnTo>
                    <a:pt x="968188" y="516367"/>
                  </a:lnTo>
                  <a:cubicBezTo>
                    <a:pt x="957430" y="523539"/>
                    <a:pt x="947730" y="532632"/>
                    <a:pt x="935915" y="537883"/>
                  </a:cubicBezTo>
                  <a:cubicBezTo>
                    <a:pt x="915191" y="547094"/>
                    <a:pt x="871369" y="559398"/>
                    <a:pt x="871369" y="559398"/>
                  </a:cubicBezTo>
                  <a:cubicBezTo>
                    <a:pt x="803998" y="609926"/>
                    <a:pt x="841013" y="578995"/>
                    <a:pt x="763792" y="656217"/>
                  </a:cubicBezTo>
                  <a:cubicBezTo>
                    <a:pt x="753035" y="666975"/>
                    <a:pt x="744178" y="680051"/>
                    <a:pt x="731520" y="688490"/>
                  </a:cubicBezTo>
                  <a:cubicBezTo>
                    <a:pt x="720762" y="695662"/>
                    <a:pt x="709063" y="701591"/>
                    <a:pt x="699247" y="710005"/>
                  </a:cubicBezTo>
                  <a:cubicBezTo>
                    <a:pt x="634275" y="765695"/>
                    <a:pt x="683243" y="744028"/>
                    <a:pt x="623943" y="763793"/>
                  </a:cubicBezTo>
                  <a:cubicBezTo>
                    <a:pt x="620357" y="774551"/>
                    <a:pt x="622620" y="789776"/>
                    <a:pt x="613185" y="796066"/>
                  </a:cubicBezTo>
                  <a:cubicBezTo>
                    <a:pt x="597971" y="806208"/>
                    <a:pt x="577135" y="802389"/>
                    <a:pt x="559397" y="806824"/>
                  </a:cubicBezTo>
                  <a:cubicBezTo>
                    <a:pt x="548396" y="809574"/>
                    <a:pt x="537547" y="813115"/>
                    <a:pt x="527124" y="817582"/>
                  </a:cubicBezTo>
                  <a:cubicBezTo>
                    <a:pt x="512384" y="823899"/>
                    <a:pt x="498983" y="833141"/>
                    <a:pt x="484094" y="839097"/>
                  </a:cubicBezTo>
                  <a:cubicBezTo>
                    <a:pt x="463037" y="847520"/>
                    <a:pt x="441063" y="853440"/>
                    <a:pt x="419548" y="860612"/>
                  </a:cubicBezTo>
                  <a:lnTo>
                    <a:pt x="387275" y="871370"/>
                  </a:lnTo>
                  <a:cubicBezTo>
                    <a:pt x="376517" y="874956"/>
                    <a:pt x="365530" y="877915"/>
                    <a:pt x="355002" y="882127"/>
                  </a:cubicBezTo>
                  <a:cubicBezTo>
                    <a:pt x="337073" y="889299"/>
                    <a:pt x="319534" y="897536"/>
                    <a:pt x="301214" y="903643"/>
                  </a:cubicBezTo>
                  <a:cubicBezTo>
                    <a:pt x="287188" y="908318"/>
                    <a:pt x="272345" y="910152"/>
                    <a:pt x="258183" y="914400"/>
                  </a:cubicBezTo>
                  <a:cubicBezTo>
                    <a:pt x="236460" y="920917"/>
                    <a:pt x="215152" y="928744"/>
                    <a:pt x="193637" y="935916"/>
                  </a:cubicBezTo>
                  <a:cubicBezTo>
                    <a:pt x="182879" y="939502"/>
                    <a:pt x="172365" y="943923"/>
                    <a:pt x="161364" y="946673"/>
                  </a:cubicBezTo>
                  <a:lnTo>
                    <a:pt x="118334" y="957431"/>
                  </a:lnTo>
                  <a:cubicBezTo>
                    <a:pt x="111162" y="964603"/>
                    <a:pt x="105515" y="973728"/>
                    <a:pt x="96818" y="978946"/>
                  </a:cubicBezTo>
                  <a:cubicBezTo>
                    <a:pt x="87094" y="984780"/>
                    <a:pt x="74687" y="984633"/>
                    <a:pt x="64545" y="989704"/>
                  </a:cubicBezTo>
                  <a:cubicBezTo>
                    <a:pt x="40214" y="1001870"/>
                    <a:pt x="41237" y="1018391"/>
                    <a:pt x="32272" y="1043492"/>
                  </a:cubicBezTo>
                  <a:close/>
                </a:path>
              </a:pathLst>
            </a:cu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文本框 38">
                  <a:extLst>
                    <a:ext uri="{FF2B5EF4-FFF2-40B4-BE49-F238E27FC236}">
                      <a14:artisticCrisscrossEtching id="{964A48C0-DBF5-4666-A33A-0F9DEED01881}"/>
                    </a:ext>
                  </a:extLst>
                </p:cNvPr>
                <p:cNvSpPr txBox="1"/>
                <p:nvPr/>
              </p:nvSpPr>
              <p:spPr>
                <a:xfrm>
                  <a:off x="7702099" y="3837608"/>
                  <a:ext cx="238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𝑆</m:t>
                        </m:r>
                      </m:oMath>
                    </m:oMathPara>
                  </a14:m>
                  <a:endParaRPr lang="en-US" sz="2400" dirty="0">
                    <a:solidFill>
                      <a:schemeClr val="accent4">
                        <a:lumMod val="50000"/>
                      </a:schemeClr>
                    </a:solidFill>
                  </a:endParaRPr>
                </a:p>
              </p:txBody>
            </p:sp>
          </mc:Choice>
          <mc:Fallback>
            <p:sp>
              <p:nvSpPr>
                <p:cNvPr id="39" name="文本框 38"/>
                <p:cNvSpPr txBox="1">
                  <a:spLocks noRot="1" noChangeAspect="1" noMove="1" noResize="1" noEditPoints="1" noAdjustHandles="1" noChangeArrowheads="1" noChangeShapeType="1" noTextEdit="1"/>
                </p:cNvSpPr>
                <p:nvPr/>
              </p:nvSpPr>
              <p:spPr>
                <a:xfrm>
                  <a:off x="7702099" y="3837608"/>
                  <a:ext cx="238463" cy="369332"/>
                </a:xfrm>
                <a:prstGeom prst="rect">
                  <a:avLst/>
                </a:prstGeom>
                <a:blipFill rotWithShape="1">
                  <a:blip r:embed="rId2"/>
                  <a:stretch>
                    <a:fillRect l="-27500" r="-25000" b="-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4:artisticCrisscrossEtching id="{A8AE9A2A-65EE-4B99-9904-3D72174CB32A}"/>
                    </a:ext>
                  </a:extLst>
                </p:cNvPr>
                <p:cNvSpPr txBox="1"/>
                <p:nvPr/>
              </p:nvSpPr>
              <p:spPr>
                <a:xfrm>
                  <a:off x="5842224" y="6233038"/>
                  <a:ext cx="80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6">
                                <a:lumMod val="50000"/>
                              </a:schemeClr>
                            </a:solidFill>
                            <a:latin typeface="Cambria Math" panose="02040503050406030204" pitchFamily="18" charset="0"/>
                          </a:rPr>
                          <m:t>𝑉</m:t>
                        </m:r>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𝑆</m:t>
                        </m:r>
                      </m:oMath>
                    </m:oMathPara>
                  </a14:m>
                  <a:endParaRPr lang="en-US" sz="2400" dirty="0">
                    <a:solidFill>
                      <a:schemeClr val="accent6">
                        <a:lumMod val="50000"/>
                      </a:schemeClr>
                    </a:solidFill>
                  </a:endParaRPr>
                </a:p>
              </p:txBody>
            </p:sp>
          </mc:Choice>
          <mc:Fallback>
            <p:sp>
              <p:nvSpPr>
                <p:cNvPr id="40" name="文本框 39"/>
                <p:cNvSpPr txBox="1">
                  <a:spLocks noRot="1" noChangeAspect="1" noMove="1" noResize="1" noEditPoints="1" noAdjustHandles="1" noChangeArrowheads="1" noChangeShapeType="1" noTextEdit="1"/>
                </p:cNvSpPr>
                <p:nvPr/>
              </p:nvSpPr>
              <p:spPr>
                <a:xfrm>
                  <a:off x="5842224" y="6233038"/>
                  <a:ext cx="806631" cy="369332"/>
                </a:xfrm>
                <a:prstGeom prst="rect">
                  <a:avLst/>
                </a:prstGeom>
                <a:blipFill rotWithShape="1">
                  <a:blip r:embed="rId3"/>
                  <a:stretch>
                    <a:fillRect l="-8271" r="-7519" b="-6557"/>
                  </a:stretch>
                </a:blipFill>
              </p:spPr>
              <p:txBody>
                <a:bodyPr/>
                <a:lstStyle/>
                <a:p>
                  <a:r>
                    <a:rPr lang="en-US">
                      <a:noFill/>
                    </a:rPr>
                    <a:t> </a:t>
                  </a:r>
                  <a:endParaRPr lang="en-US">
                    <a:noFill/>
                  </a:endParaRPr>
                </a:p>
              </p:txBody>
            </p:sp>
          </mc:Fallback>
        </mc:AlternateContent>
      </p:grpSp>
      <p:grpSp>
        <p:nvGrpSpPr>
          <p:cNvPr id="84" name="组合 83"/>
          <p:cNvGrpSpPr/>
          <p:nvPr/>
        </p:nvGrpSpPr>
        <p:grpSpPr>
          <a:xfrm>
            <a:off x="628650" y="4883971"/>
            <a:ext cx="4259999" cy="1615253"/>
            <a:chOff x="497036" y="4883971"/>
            <a:chExt cx="4259999" cy="1615253"/>
          </a:xfrm>
        </p:grpSpPr>
        <p:sp>
          <p:nvSpPr>
            <p:cNvPr id="76" name="矩形: 圆角 75"/>
            <p:cNvSpPr/>
            <p:nvPr/>
          </p:nvSpPr>
          <p:spPr>
            <a:xfrm>
              <a:off x="1405356" y="5905106"/>
              <a:ext cx="3351679" cy="594118"/>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圆角 74"/>
            <p:cNvSpPr/>
            <p:nvPr/>
          </p:nvSpPr>
          <p:spPr>
            <a:xfrm>
              <a:off x="628650" y="4883971"/>
              <a:ext cx="3351679" cy="79848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41"/>
            <p:cNvSpPr/>
            <p:nvPr/>
          </p:nvSpPr>
          <p:spPr>
            <a:xfrm>
              <a:off x="1608734" y="522740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endParaRPr lang="en-US" dirty="0">
                <a:solidFill>
                  <a:schemeClr val="tx1"/>
                </a:solidFill>
              </a:endParaRPr>
            </a:p>
          </p:txBody>
        </p:sp>
        <p:sp>
          <p:nvSpPr>
            <p:cNvPr id="43" name="椭圆 42"/>
            <p:cNvSpPr/>
            <p:nvPr/>
          </p:nvSpPr>
          <p:spPr>
            <a:xfrm>
              <a:off x="1608734" y="6046139"/>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endParaRPr lang="en-US" dirty="0">
                <a:solidFill>
                  <a:schemeClr val="tx1"/>
                </a:solidFill>
              </a:endParaRPr>
            </a:p>
          </p:txBody>
        </p:sp>
        <p:sp>
          <p:nvSpPr>
            <p:cNvPr id="44" name="椭圆 43"/>
            <p:cNvSpPr/>
            <p:nvPr/>
          </p:nvSpPr>
          <p:spPr>
            <a:xfrm>
              <a:off x="2488498" y="522740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endParaRPr lang="en-US" dirty="0">
                <a:solidFill>
                  <a:schemeClr val="tx1"/>
                </a:solidFill>
              </a:endParaRPr>
            </a:p>
          </p:txBody>
        </p:sp>
        <p:sp>
          <p:nvSpPr>
            <p:cNvPr id="45" name="椭圆 44"/>
            <p:cNvSpPr/>
            <p:nvPr/>
          </p:nvSpPr>
          <p:spPr>
            <a:xfrm>
              <a:off x="2488498" y="6046139"/>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接箭头连接符 45"/>
            <p:cNvCxnSpPr>
              <a:stCxn id="43" idx="6"/>
              <a:endCxn id="45" idx="2"/>
            </p:cNvCxnSpPr>
            <p:nvPr/>
          </p:nvCxnSpPr>
          <p:spPr>
            <a:xfrm>
              <a:off x="1972416" y="6227980"/>
              <a:ext cx="516082"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3367336" y="522380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椭圆 47"/>
            <p:cNvSpPr/>
            <p:nvPr/>
          </p:nvSpPr>
          <p:spPr>
            <a:xfrm>
              <a:off x="3367336" y="6046139"/>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endParaRPr lang="en-US" dirty="0">
                <a:solidFill>
                  <a:schemeClr val="tx1"/>
                </a:solidFill>
              </a:endParaRPr>
            </a:p>
          </p:txBody>
        </p:sp>
        <p:cxnSp>
          <p:nvCxnSpPr>
            <p:cNvPr id="49" name="直接箭头连接符 48"/>
            <p:cNvCxnSpPr>
              <a:stCxn id="43" idx="0"/>
              <a:endCxn id="42" idx="4"/>
            </p:cNvCxnSpPr>
            <p:nvPr/>
          </p:nvCxnSpPr>
          <p:spPr>
            <a:xfrm flipV="1">
              <a:off x="1790575" y="5591086"/>
              <a:ext cx="0" cy="4550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5" idx="0"/>
              <a:endCxn id="44" idx="4"/>
            </p:cNvCxnSpPr>
            <p:nvPr/>
          </p:nvCxnSpPr>
          <p:spPr>
            <a:xfrm flipV="1">
              <a:off x="2670339" y="5591086"/>
              <a:ext cx="0" cy="4550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2" idx="6"/>
              <a:endCxn id="44" idx="2"/>
            </p:cNvCxnSpPr>
            <p:nvPr/>
          </p:nvCxnSpPr>
          <p:spPr>
            <a:xfrm>
              <a:off x="1972416" y="5409245"/>
              <a:ext cx="516082"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6"/>
              <a:endCxn id="47" idx="2"/>
            </p:cNvCxnSpPr>
            <p:nvPr/>
          </p:nvCxnSpPr>
          <p:spPr>
            <a:xfrm flipV="1">
              <a:off x="2852180" y="5405648"/>
              <a:ext cx="515156" cy="3597"/>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4" idx="5"/>
              <a:endCxn id="48" idx="1"/>
            </p:cNvCxnSpPr>
            <p:nvPr/>
          </p:nvCxnSpPr>
          <p:spPr>
            <a:xfrm>
              <a:off x="2798920" y="5537826"/>
              <a:ext cx="621676" cy="561573"/>
            </a:xfrm>
            <a:prstGeom prst="straightConnector1">
              <a:avLst/>
            </a:prstGeom>
            <a:ln w="19050">
              <a:solidFill>
                <a:srgbClr val="C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801847" y="522740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椭圆 54"/>
            <p:cNvSpPr/>
            <p:nvPr/>
          </p:nvSpPr>
          <p:spPr>
            <a:xfrm>
              <a:off x="4256016" y="6046139"/>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直接箭头连接符 55"/>
            <p:cNvCxnSpPr>
              <a:stCxn id="54" idx="6"/>
              <a:endCxn id="42" idx="2"/>
            </p:cNvCxnSpPr>
            <p:nvPr/>
          </p:nvCxnSpPr>
          <p:spPr>
            <a:xfrm>
              <a:off x="1165529" y="5409245"/>
              <a:ext cx="443205"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8" idx="6"/>
              <a:endCxn id="55" idx="2"/>
            </p:cNvCxnSpPr>
            <p:nvPr/>
          </p:nvCxnSpPr>
          <p:spPr>
            <a:xfrm>
              <a:off x="3731018" y="6227980"/>
              <a:ext cx="524998"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连接符: 曲线 67"/>
            <p:cNvCxnSpPr>
              <a:stCxn id="54" idx="0"/>
              <a:endCxn id="44" idx="0"/>
            </p:cNvCxnSpPr>
            <p:nvPr/>
          </p:nvCxnSpPr>
          <p:spPr>
            <a:xfrm rot="5400000" flipH="1" flipV="1">
              <a:off x="1827013" y="4384079"/>
              <a:ext cx="12700" cy="1686651"/>
            </a:xfrm>
            <a:prstGeom prst="curvedConnector3">
              <a:avLst>
                <a:gd name="adj1" fmla="val 1800000"/>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5" idx="6"/>
              <a:endCxn id="48" idx="2"/>
            </p:cNvCxnSpPr>
            <p:nvPr/>
          </p:nvCxnSpPr>
          <p:spPr>
            <a:xfrm>
              <a:off x="2852180" y="6227980"/>
              <a:ext cx="515156"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文本框 81">
                  <a:extLst>
                    <a:ext uri="{FF2B5EF4-FFF2-40B4-BE49-F238E27FC236}">
                      <a14:artisticCrisscrossEtching id="{586DFC47-076F-45B4-8AAF-F3A479187C72}"/>
                    </a:ext>
                  </a:extLst>
                </p:cNvPr>
                <p:cNvSpPr txBox="1"/>
                <p:nvPr/>
              </p:nvSpPr>
              <p:spPr>
                <a:xfrm>
                  <a:off x="4109179" y="4883971"/>
                  <a:ext cx="238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4">
                                <a:lumMod val="50000"/>
                              </a:schemeClr>
                            </a:solidFill>
                            <a:latin typeface="Cambria Math" panose="02040503050406030204" pitchFamily="18" charset="0"/>
                          </a:rPr>
                          <m:t>𝑆</m:t>
                        </m:r>
                      </m:oMath>
                    </m:oMathPara>
                  </a14:m>
                  <a:endParaRPr lang="en-US" sz="2400" dirty="0">
                    <a:solidFill>
                      <a:schemeClr val="accent4">
                        <a:lumMod val="50000"/>
                      </a:schemeClr>
                    </a:solidFill>
                  </a:endParaRPr>
                </a:p>
              </p:txBody>
            </p:sp>
          </mc:Choice>
          <mc:Fallback>
            <p:sp>
              <p:nvSpPr>
                <p:cNvPr id="82" name="文本框 81"/>
                <p:cNvSpPr txBox="1">
                  <a:spLocks noRot="1" noChangeAspect="1" noMove="1" noResize="1" noEditPoints="1" noAdjustHandles="1" noChangeArrowheads="1" noChangeShapeType="1" noTextEdit="1"/>
                </p:cNvSpPr>
                <p:nvPr/>
              </p:nvSpPr>
              <p:spPr>
                <a:xfrm>
                  <a:off x="4109179" y="4883971"/>
                  <a:ext cx="238463" cy="369332"/>
                </a:xfrm>
                <a:prstGeom prst="rect">
                  <a:avLst/>
                </a:prstGeom>
                <a:blipFill rotWithShape="1">
                  <a:blip r:embed="rId4"/>
                  <a:stretch>
                    <a:fillRect l="-30769" r="-25641" b="-655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3" name="文本框 82">
                  <a:extLst>
                    <a:ext uri="{FF2B5EF4-FFF2-40B4-BE49-F238E27FC236}">
                      <a14:artisticCrisscrossEtching id="{60C669B4-98E0-4458-B4A7-25FDB0AEE1A1}"/>
                    </a:ext>
                  </a:extLst>
                </p:cNvPr>
                <p:cNvSpPr txBox="1"/>
                <p:nvPr/>
              </p:nvSpPr>
              <p:spPr>
                <a:xfrm>
                  <a:off x="497036" y="6129891"/>
                  <a:ext cx="8066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6">
                                <a:lumMod val="50000"/>
                              </a:schemeClr>
                            </a:solidFill>
                            <a:latin typeface="Cambria Math" panose="02040503050406030204" pitchFamily="18" charset="0"/>
                          </a:rPr>
                          <m:t>𝑉</m:t>
                        </m:r>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𝑆</m:t>
                        </m:r>
                      </m:oMath>
                    </m:oMathPara>
                  </a14:m>
                  <a:endParaRPr lang="en-US" sz="2400" dirty="0">
                    <a:solidFill>
                      <a:schemeClr val="accent6">
                        <a:lumMod val="50000"/>
                      </a:schemeClr>
                    </a:solidFill>
                  </a:endParaRPr>
                </a:p>
              </p:txBody>
            </p:sp>
          </mc:Choice>
          <mc:Fallback>
            <p:sp>
              <p:nvSpPr>
                <p:cNvPr id="83" name="文本框 82"/>
                <p:cNvSpPr txBox="1">
                  <a:spLocks noRot="1" noChangeAspect="1" noMove="1" noResize="1" noEditPoints="1" noAdjustHandles="1" noChangeArrowheads="1" noChangeShapeType="1" noTextEdit="1"/>
                </p:cNvSpPr>
                <p:nvPr/>
              </p:nvSpPr>
              <p:spPr>
                <a:xfrm>
                  <a:off x="497036" y="6129891"/>
                  <a:ext cx="806631" cy="369332"/>
                </a:xfrm>
                <a:prstGeom prst="rect">
                  <a:avLst/>
                </a:prstGeom>
                <a:blipFill rotWithShape="1">
                  <a:blip r:embed="rId5"/>
                  <a:stretch>
                    <a:fillRect l="-8333" r="-8333" b="-6667"/>
                  </a:stretch>
                </a:blipFill>
              </p:spPr>
              <p:txBody>
                <a:bodyPr/>
                <a:lstStyle/>
                <a:p>
                  <a:r>
                    <a:rPr lang="en-US">
                      <a:noFill/>
                    </a:rPr>
                    <a:t> </a:t>
                  </a:r>
                  <a:endParaRPr 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Computing MST</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ED0D3D7-DE03-4FD8-9F95-6E13161ABC6F}"/>
                  </a:ext>
                </a:extLst>
              </p:cNvPr>
              <p:cNvSpPr>
                <a:spLocks noGrp="1"/>
              </p:cNvSpPr>
              <p:nvPr>
                <p:ph idx="1"/>
              </p:nvPr>
            </p:nvSpPr>
            <p:spPr>
              <a:xfrm>
                <a:off x="628650" y="1690688"/>
                <a:ext cx="7886700" cy="4802185"/>
              </a:xfrm>
            </p:spPr>
            <p:txBody>
              <a:bodyPr>
                <a:noAutofit/>
              </a:bodyPr>
              <a:lstStyle/>
              <a:p>
                <a:pPr>
                  <a:spcBef>
                    <a:spcPts val="600"/>
                  </a:spcBef>
                </a:pPr>
                <a:r>
                  <a:rPr lang="en-US" sz="2400" b="1" dirty="0"/>
                  <a:t>Generic method for computing MST:</a:t>
                </a:r>
              </a:p>
              <a:p>
                <a:pPr>
                  <a:spcBef>
                    <a:spcPts val="400"/>
                  </a:spcBef>
                </a:pPr>
                <a:r>
                  <a:rPr lang="en-US" sz="2000" dirty="0">
                    <a:solidFill>
                      <a:schemeClr val="accent1">
                        <a:lumMod val="50000"/>
                      </a:schemeClr>
                    </a:solidFill>
                  </a:rPr>
                  <a:t>Starting with all nodes and an empty set of edges </a:t>
                </a:r>
                <a14:m>
                  <m:oMath xmlns:m="http://schemas.openxmlformats.org/officeDocument/2006/math">
                    <m:r>
                      <a:rPr lang="en-US" sz="2000" b="0" i="1" smtClean="0">
                        <a:solidFill>
                          <a:schemeClr val="accent1">
                            <a:lumMod val="50000"/>
                          </a:schemeClr>
                        </a:solidFill>
                        <a:latin typeface="Cambria Math" panose="02040503050406030204" pitchFamily="18" charset="0"/>
                      </a:rPr>
                      <m:t>𝐴</m:t>
                    </m:r>
                  </m:oMath>
                </a14:m>
                <a:r>
                  <a:rPr lang="en-US" sz="2000" dirty="0">
                    <a:solidFill>
                      <a:schemeClr val="accent1">
                        <a:lumMod val="50000"/>
                      </a:schemeClr>
                    </a:solidFill>
                  </a:rPr>
                  <a:t>.</a:t>
                </a:r>
              </a:p>
              <a:p>
                <a:pPr>
                  <a:spcBef>
                    <a:spcPts val="400"/>
                  </a:spcBef>
                </a:pPr>
                <a:r>
                  <a:rPr lang="en-US" sz="2000" dirty="0">
                    <a:solidFill>
                      <a:schemeClr val="accent1">
                        <a:lumMod val="50000"/>
                      </a:schemeClr>
                    </a:solidFill>
                  </a:rPr>
                  <a:t>Find a </a:t>
                </a:r>
                <a:r>
                  <a:rPr lang="en-US" sz="2000" i="1" dirty="0">
                    <a:solidFill>
                      <a:schemeClr val="accent1">
                        <a:lumMod val="50000"/>
                      </a:schemeClr>
                    </a:solidFill>
                  </a:rPr>
                  <a:t>safe edge</a:t>
                </a:r>
                <a:r>
                  <a:rPr lang="en-US" sz="2000" dirty="0">
                    <a:solidFill>
                      <a:schemeClr val="accent1">
                        <a:lumMod val="50000"/>
                      </a:schemeClr>
                    </a:solidFill>
                  </a:rPr>
                  <a:t> to add to </a:t>
                </a:r>
                <a14:m>
                  <m:oMath xmlns:m="http://schemas.openxmlformats.org/officeDocument/2006/math">
                    <m:r>
                      <a:rPr lang="en-US" sz="2000" b="0" i="1" smtClean="0">
                        <a:solidFill>
                          <a:schemeClr val="accent1">
                            <a:lumMod val="50000"/>
                          </a:schemeClr>
                        </a:solidFill>
                        <a:latin typeface="Cambria Math" panose="02040503050406030204" pitchFamily="18" charset="0"/>
                      </a:rPr>
                      <m:t>𝐴</m:t>
                    </m:r>
                  </m:oMath>
                </a14:m>
                <a:r>
                  <a:rPr lang="en-US" sz="2000" dirty="0">
                    <a:solidFill>
                      <a:schemeClr val="accent1">
                        <a:lumMod val="50000"/>
                      </a:schemeClr>
                    </a:solidFill>
                  </a:rPr>
                  <a:t>, </a:t>
                </a:r>
                <a:br>
                  <a:rPr lang="en-US" sz="2000" dirty="0">
                    <a:solidFill>
                      <a:schemeClr val="accent1">
                        <a:lumMod val="50000"/>
                      </a:schemeClr>
                    </a:solidFill>
                  </a:rPr>
                </a:br>
                <a:r>
                  <a:rPr lang="en-US" sz="2000" dirty="0">
                    <a:solidFill>
                      <a:schemeClr val="accent1">
                        <a:lumMod val="50000"/>
                      </a:schemeClr>
                    </a:solidFill>
                  </a:rPr>
                  <a:t>maintaining the invariant that “</a:t>
                </a:r>
                <a14:m>
                  <m:oMath xmlns:m="http://schemas.openxmlformats.org/officeDocument/2006/math">
                    <m:r>
                      <a:rPr lang="en-US" sz="2000" i="1" dirty="0" smtClean="0">
                        <a:solidFill>
                          <a:schemeClr val="accent1">
                            <a:lumMod val="50000"/>
                          </a:schemeClr>
                        </a:solidFill>
                        <a:latin typeface="Cambria Math" panose="02040503050406030204" pitchFamily="18" charset="0"/>
                      </a:rPr>
                      <m:t>𝐴</m:t>
                    </m:r>
                  </m:oMath>
                </a14:m>
                <a:r>
                  <a:rPr lang="en-US" sz="2000" dirty="0">
                    <a:solidFill>
                      <a:schemeClr val="accent1">
                        <a:lumMod val="50000"/>
                      </a:schemeClr>
                    </a:solidFill>
                  </a:rPr>
                  <a:t> is a subset of some MST”.</a:t>
                </a:r>
                <a:br>
                  <a:rPr lang="en-US" sz="2000" dirty="0"/>
                </a:br>
                <a:r>
                  <a:rPr lang="en-US" sz="1800" dirty="0">
                    <a:solidFill>
                      <a:schemeClr val="tx1">
                        <a:lumMod val="65000"/>
                        <a:lumOff val="35000"/>
                      </a:schemeClr>
                    </a:solidFill>
                  </a:rPr>
                  <a:t>(At anytime, </a:t>
                </a:r>
                <a14:m>
                  <m:oMath xmlns:m="http://schemas.openxmlformats.org/officeDocument/2006/math">
                    <m:r>
                      <a:rPr lang="en-US" sz="1800" i="1" dirty="0" smtClean="0">
                        <a:solidFill>
                          <a:schemeClr val="tx1">
                            <a:lumMod val="65000"/>
                            <a:lumOff val="35000"/>
                          </a:schemeClr>
                        </a:solidFill>
                        <a:latin typeface="Cambria Math" panose="02040503050406030204" pitchFamily="18" charset="0"/>
                      </a:rPr>
                      <m:t>𝐴</m:t>
                    </m:r>
                  </m:oMath>
                </a14:m>
                <a:r>
                  <a:rPr lang="en-US" sz="1800" dirty="0">
                    <a:solidFill>
                      <a:schemeClr val="tx1">
                        <a:lumMod val="65000"/>
                        <a:lumOff val="35000"/>
                      </a:schemeClr>
                    </a:solidFill>
                  </a:rPr>
                  <a:t> is the edge set of a spanning forest.)</a:t>
                </a:r>
              </a:p>
              <a:p>
                <a:pPr>
                  <a:spcBef>
                    <a:spcPts val="400"/>
                  </a:spcBef>
                </a:pPr>
                <a:r>
                  <a:rPr lang="en-US" sz="2000" dirty="0">
                    <a:solidFill>
                      <a:schemeClr val="accent1">
                        <a:lumMod val="50000"/>
                      </a:schemeClr>
                    </a:solidFill>
                  </a:rPr>
                  <a:t>Repeat above step until we have a spanning tree.</a:t>
                </a:r>
                <a:br>
                  <a:rPr lang="en-US" sz="2000" dirty="0"/>
                </a:br>
                <a:r>
                  <a:rPr lang="en-US" sz="1800" dirty="0">
                    <a:solidFill>
                      <a:schemeClr val="tx1">
                        <a:lumMod val="65000"/>
                        <a:lumOff val="35000"/>
                      </a:schemeClr>
                    </a:solidFill>
                  </a:rPr>
                  <a:t>(The resulting spanning tree must be a MST.)</a:t>
                </a:r>
              </a:p>
              <a:p>
                <a:pPr>
                  <a:spcBef>
                    <a:spcPts val="600"/>
                  </a:spcBef>
                </a:pPr>
                <a:r>
                  <a:rPr lang="en-US" sz="2400" b="1" dirty="0"/>
                  <a:t>Thm [</a:t>
                </a:r>
                <a:r>
                  <a:rPr lang="en-US" sz="2400" b="1" dirty="0">
                    <a:solidFill>
                      <a:schemeClr val="accent6">
                        <a:lumMod val="75000"/>
                      </a:schemeClr>
                    </a:solidFill>
                  </a:rPr>
                  <a:t>Cut Property</a:t>
                </a:r>
                <a:r>
                  <a:rPr lang="en-US" sz="2400" b="1" dirty="0"/>
                  <a:t>]:</a:t>
                </a:r>
                <a:r>
                  <a:rPr lang="en-US" sz="2400" dirty="0"/>
                  <a:t> </a:t>
                </a:r>
                <a:r>
                  <a:rPr lang="en-US" sz="2400" dirty="0">
                    <a:solidFill>
                      <a:schemeClr val="tx1"/>
                    </a:solidFill>
                  </a:rPr>
                  <a:t>Assume </a:t>
                </a:r>
                <a14:m>
                  <m:oMath xmlns:m="http://schemas.openxmlformats.org/officeDocument/2006/math">
                    <m:r>
                      <a:rPr lang="en-US" sz="2400" b="0" i="1" smtClean="0">
                        <a:solidFill>
                          <a:schemeClr val="tx1"/>
                        </a:solidFill>
                        <a:latin typeface="Cambria Math" panose="02040503050406030204" pitchFamily="18" charset="0"/>
                      </a:rPr>
                      <m:t>𝐴</m:t>
                    </m:r>
                  </m:oMath>
                </a14:m>
                <a:r>
                  <a:rPr lang="en-US" sz="2400" dirty="0">
                    <a:solidFill>
                      <a:schemeClr val="tx1"/>
                    </a:solidFill>
                  </a:rPr>
                  <a:t> is included in some MST, let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𝑆</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𝑆</m:t>
                        </m:r>
                      </m:e>
                    </m:d>
                  </m:oMath>
                </a14:m>
                <a:r>
                  <a:rPr lang="en-US" sz="2400" dirty="0">
                    <a:solidFill>
                      <a:schemeClr val="tx1"/>
                    </a:solidFill>
                  </a:rPr>
                  <a:t> be any cut respecting </a:t>
                </a:r>
                <a14:m>
                  <m:oMath xmlns:m="http://schemas.openxmlformats.org/officeDocument/2006/math">
                    <m:r>
                      <a:rPr lang="en-US" sz="2400" b="0" i="1" smtClean="0">
                        <a:solidFill>
                          <a:schemeClr val="tx1"/>
                        </a:solidFill>
                        <a:latin typeface="Cambria Math" panose="02040503050406030204" pitchFamily="18" charset="0"/>
                      </a:rPr>
                      <m:t>𝐴</m:t>
                    </m:r>
                  </m:oMath>
                </a14:m>
                <a:r>
                  <a:rPr lang="en-US" sz="2400" dirty="0">
                    <a:solidFill>
                      <a:schemeClr val="tx1"/>
                    </a:solidFill>
                  </a:rPr>
                  <a:t>. If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𝑣</m:t>
                        </m:r>
                      </m:e>
                    </m:d>
                  </m:oMath>
                </a14:m>
                <a:r>
                  <a:rPr lang="en-US" sz="2400" dirty="0">
                    <a:solidFill>
                      <a:schemeClr val="tx1"/>
                    </a:solidFill>
                  </a:rPr>
                  <a:t> is a light edge crossing the cut, then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𝑣</m:t>
                        </m:r>
                      </m:e>
                    </m:d>
                  </m:oMath>
                </a14:m>
                <a:r>
                  <a:rPr lang="en-US" sz="2400" dirty="0">
                    <a:solidFill>
                      <a:schemeClr val="tx1"/>
                    </a:solidFill>
                  </a:rPr>
                  <a:t> is safe for </a:t>
                </a:r>
                <a14:m>
                  <m:oMath xmlns:m="http://schemas.openxmlformats.org/officeDocument/2006/math">
                    <m:r>
                      <a:rPr lang="en-US" sz="2400" i="1" dirty="0" smtClean="0">
                        <a:solidFill>
                          <a:schemeClr val="tx1"/>
                        </a:solidFill>
                        <a:latin typeface="Cambria Math" panose="02040503050406030204" pitchFamily="18" charset="0"/>
                      </a:rPr>
                      <m:t>𝐴</m:t>
                    </m:r>
                  </m:oMath>
                </a14:m>
                <a:r>
                  <a:rPr lang="en-US" sz="2400" dirty="0">
                    <a:solidFill>
                      <a:schemeClr val="tx1"/>
                    </a:solidFill>
                  </a:rPr>
                  <a:t>.</a:t>
                </a:r>
              </a:p>
              <a:p>
                <a:pPr>
                  <a:spcBef>
                    <a:spcPts val="600"/>
                  </a:spcBef>
                </a:pPr>
                <a:r>
                  <a:rPr lang="en-US" sz="2400" b="1" dirty="0">
                    <a:solidFill>
                      <a:schemeClr val="tx1"/>
                    </a:solidFill>
                  </a:rPr>
                  <a:t>Corollary:</a:t>
                </a:r>
                <a:r>
                  <a:rPr lang="en-US" sz="2400" dirty="0">
                    <a:solidFill>
                      <a:schemeClr val="tx1"/>
                    </a:solidFill>
                  </a:rPr>
                  <a:t> </a:t>
                </a:r>
                <a:r>
                  <a:rPr lang="en-US" sz="2400" dirty="0">
                    <a:solidFill>
                      <a:schemeClr val="accent6">
                        <a:lumMod val="50000"/>
                      </a:schemeClr>
                    </a:solidFill>
                  </a:rPr>
                  <a:t>Assume </a:t>
                </a:r>
                <a14:m>
                  <m:oMath xmlns:m="http://schemas.openxmlformats.org/officeDocument/2006/math">
                    <m:r>
                      <a:rPr lang="en-US" sz="2400" b="0" i="1" smtClean="0">
                        <a:solidFill>
                          <a:schemeClr val="accent6">
                            <a:lumMod val="50000"/>
                          </a:schemeClr>
                        </a:solidFill>
                        <a:latin typeface="Cambria Math" panose="02040503050406030204" pitchFamily="18" charset="0"/>
                      </a:rPr>
                      <m:t>𝐴</m:t>
                    </m:r>
                  </m:oMath>
                </a14:m>
                <a:r>
                  <a:rPr lang="en-US" sz="2400" dirty="0">
                    <a:solidFill>
                      <a:schemeClr val="accent6">
                        <a:lumMod val="50000"/>
                      </a:schemeClr>
                    </a:solidFill>
                  </a:rPr>
                  <a:t> is included in some MST, let </a:t>
                </a:r>
                <a14:m>
                  <m:oMath xmlns:m="http://schemas.openxmlformats.org/officeDocument/2006/math">
                    <m:sSub>
                      <m:sSubPr>
                        <m:ctrlPr>
                          <a:rPr lang="en-US" sz="2400" b="0" i="1" smtClean="0">
                            <a:solidFill>
                              <a:schemeClr val="accent6">
                                <a:lumMod val="50000"/>
                              </a:schemeClr>
                            </a:solidFill>
                            <a:latin typeface="Cambria Math" panose="02040503050406030204" pitchFamily="18" charset="0"/>
                          </a:rPr>
                        </m:ctrlPr>
                      </m:sSubPr>
                      <m:e>
                        <m:r>
                          <a:rPr lang="en-US" sz="2400" b="0" i="1" smtClean="0">
                            <a:solidFill>
                              <a:schemeClr val="accent6">
                                <a:lumMod val="50000"/>
                              </a:schemeClr>
                            </a:solidFill>
                            <a:latin typeface="Cambria Math" panose="02040503050406030204" pitchFamily="18" charset="0"/>
                          </a:rPr>
                          <m:t>𝐺</m:t>
                        </m:r>
                      </m:e>
                      <m:sub>
                        <m:r>
                          <a:rPr lang="en-US" sz="2400" b="0" i="1" smtClean="0">
                            <a:solidFill>
                              <a:schemeClr val="accent6">
                                <a:lumMod val="50000"/>
                              </a:schemeClr>
                            </a:solidFill>
                            <a:latin typeface="Cambria Math" panose="02040503050406030204" pitchFamily="18" charset="0"/>
                          </a:rPr>
                          <m:t>𝐴</m:t>
                        </m:r>
                      </m:sub>
                    </m:sSub>
                    <m:r>
                      <a:rPr lang="en-US" sz="2400" b="0" i="1" smtClean="0">
                        <a:solidFill>
                          <a:schemeClr val="accent6">
                            <a:lumMod val="50000"/>
                          </a:schemeClr>
                        </a:solidFill>
                        <a:latin typeface="Cambria Math" panose="02040503050406030204" pitchFamily="18" charset="0"/>
                      </a:rPr>
                      <m:t>=</m:t>
                    </m:r>
                    <m:d>
                      <m:dPr>
                        <m:ctrlPr>
                          <a:rPr lang="en-US" sz="2400" b="0" i="1" smtClean="0">
                            <a:solidFill>
                              <a:schemeClr val="accent6">
                                <a:lumMod val="50000"/>
                              </a:schemeClr>
                            </a:solidFill>
                            <a:latin typeface="Cambria Math" panose="02040503050406030204" pitchFamily="18" charset="0"/>
                          </a:rPr>
                        </m:ctrlPr>
                      </m:dPr>
                      <m:e>
                        <m:r>
                          <a:rPr lang="en-US" sz="2400" b="0" i="1" smtClean="0">
                            <a:solidFill>
                              <a:schemeClr val="accent6">
                                <a:lumMod val="50000"/>
                              </a:schemeClr>
                            </a:solidFill>
                            <a:latin typeface="Cambria Math" panose="02040503050406030204" pitchFamily="18" charset="0"/>
                          </a:rPr>
                          <m:t>𝑉</m:t>
                        </m:r>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𝐴</m:t>
                        </m:r>
                      </m:e>
                    </m:d>
                  </m:oMath>
                </a14:m>
                <a:r>
                  <a:rPr lang="en-US" sz="2400" dirty="0">
                    <a:solidFill>
                      <a:schemeClr val="accent6">
                        <a:lumMod val="50000"/>
                      </a:schemeClr>
                    </a:solidFill>
                  </a:rPr>
                  <a:t>. Then for any connected component in </a:t>
                </a:r>
                <a14:m>
                  <m:oMath xmlns:m="http://schemas.openxmlformats.org/officeDocument/2006/math">
                    <m:sSub>
                      <m:sSubPr>
                        <m:ctrlPr>
                          <a:rPr lang="en-US" sz="2400" b="0" i="1" smtClean="0">
                            <a:solidFill>
                              <a:schemeClr val="accent6">
                                <a:lumMod val="50000"/>
                              </a:schemeClr>
                            </a:solidFill>
                            <a:latin typeface="Cambria Math" panose="02040503050406030204" pitchFamily="18" charset="0"/>
                          </a:rPr>
                        </m:ctrlPr>
                      </m:sSubPr>
                      <m:e>
                        <m:r>
                          <a:rPr lang="en-US" sz="2400" b="0" i="1" smtClean="0">
                            <a:solidFill>
                              <a:schemeClr val="accent6">
                                <a:lumMod val="50000"/>
                              </a:schemeClr>
                            </a:solidFill>
                            <a:latin typeface="Cambria Math" panose="02040503050406030204" pitchFamily="18" charset="0"/>
                          </a:rPr>
                          <m:t>𝐺</m:t>
                        </m:r>
                      </m:e>
                      <m:sub>
                        <m:r>
                          <a:rPr lang="en-US" sz="2400" b="0" i="1" smtClean="0">
                            <a:solidFill>
                              <a:schemeClr val="accent6">
                                <a:lumMod val="50000"/>
                              </a:schemeClr>
                            </a:solidFill>
                            <a:latin typeface="Cambria Math" panose="02040503050406030204" pitchFamily="18" charset="0"/>
                          </a:rPr>
                          <m:t>𝐴</m:t>
                        </m:r>
                      </m:sub>
                    </m:sSub>
                  </m:oMath>
                </a14:m>
                <a:r>
                  <a:rPr lang="en-US" sz="2400" dirty="0">
                    <a:solidFill>
                      <a:schemeClr val="accent6">
                        <a:lumMod val="50000"/>
                      </a:schemeClr>
                    </a:solidFill>
                  </a:rPr>
                  <a:t>, its minimum-weight-outgoing-edge (MWOE) in </a:t>
                </a:r>
                <a14:m>
                  <m:oMath xmlns:m="http://schemas.openxmlformats.org/officeDocument/2006/math">
                    <m:r>
                      <a:rPr lang="en-US" sz="2400" b="0" i="1" smtClean="0">
                        <a:solidFill>
                          <a:schemeClr val="accent6">
                            <a:lumMod val="50000"/>
                          </a:schemeClr>
                        </a:solidFill>
                        <a:latin typeface="Cambria Math" panose="02040503050406030204" pitchFamily="18" charset="0"/>
                      </a:rPr>
                      <m:t>𝐺</m:t>
                    </m:r>
                  </m:oMath>
                </a14:m>
                <a:r>
                  <a:rPr lang="en-US" sz="2400" dirty="0">
                    <a:solidFill>
                      <a:schemeClr val="accent6">
                        <a:lumMod val="50000"/>
                      </a:schemeClr>
                    </a:solidFill>
                  </a:rPr>
                  <a:t> is safe for </a:t>
                </a:r>
                <a14:m>
                  <m:oMath xmlns:m="http://schemas.openxmlformats.org/officeDocument/2006/math">
                    <m:r>
                      <a:rPr lang="en-US" sz="2400" i="1" dirty="0" smtClean="0">
                        <a:solidFill>
                          <a:schemeClr val="accent6">
                            <a:lumMod val="50000"/>
                          </a:schemeClr>
                        </a:solidFill>
                        <a:latin typeface="Cambria Math" panose="02040503050406030204" pitchFamily="18" charset="0"/>
                      </a:rPr>
                      <m:t>𝐴</m:t>
                    </m:r>
                  </m:oMath>
                </a14:m>
                <a:r>
                  <a:rPr lang="en-US" sz="2400" dirty="0">
                    <a:solidFill>
                      <a:schemeClr val="tx1"/>
                    </a:solidFill>
                  </a:rPr>
                  <a:t>.</a:t>
                </a:r>
                <a:br>
                  <a:rPr lang="en-US" sz="2400" dirty="0">
                    <a:solidFill>
                      <a:schemeClr val="tx1"/>
                    </a:solidFill>
                  </a:rPr>
                </a:br>
                <a:r>
                  <a:rPr lang="en-US" sz="2000" dirty="0">
                    <a:solidFill>
                      <a:schemeClr val="tx1">
                        <a:lumMod val="65000"/>
                        <a:lumOff val="35000"/>
                      </a:schemeClr>
                    </a:solidFill>
                  </a:rPr>
                  <a:t>(In </a:t>
                </a:r>
                <a14:m>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𝐺</m:t>
                        </m:r>
                      </m:e>
                      <m:sub>
                        <m:r>
                          <a:rPr lang="en-US" sz="2000" b="0" i="1" smtClean="0">
                            <a:solidFill>
                              <a:schemeClr val="tx1">
                                <a:lumMod val="65000"/>
                                <a:lumOff val="35000"/>
                              </a:schemeClr>
                            </a:solidFill>
                            <a:latin typeface="Cambria Math" panose="02040503050406030204" pitchFamily="18" charset="0"/>
                          </a:rPr>
                          <m:t>𝐴</m:t>
                        </m:r>
                      </m:sub>
                    </m:sSub>
                  </m:oMath>
                </a14:m>
                <a:r>
                  <a:rPr lang="en-US" sz="2000" dirty="0">
                    <a:solidFill>
                      <a:schemeClr val="tx1">
                        <a:lumMod val="65000"/>
                        <a:lumOff val="35000"/>
                      </a:schemeClr>
                    </a:solidFill>
                  </a:rPr>
                  <a:t>, an edge in a CC is “outgoing” if it connects to another CC.)</a:t>
                </a:r>
                <a:endParaRPr lang="en-US" sz="2400" dirty="0">
                  <a:solidFill>
                    <a:schemeClr val="tx1">
                      <a:lumMod val="65000"/>
                      <a:lumOff val="3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7CCA75A3-FD49-4392-86D3-E11DC1153770}"/>
                  </a:ext>
                </a:extLst>
              </p:cNvPr>
              <p:cNvSpPr/>
              <p:nvPr/>
            </p:nvSpPr>
            <p:spPr>
              <a:xfrm>
                <a:off x="4572000" y="102835"/>
                <a:ext cx="4136988" cy="15682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a:solidFill>
                      <a:schemeClr val="tx1"/>
                    </a:solidFill>
                  </a:rPr>
                  <a:t>GenericMST(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while (A is not a spanning tree)</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Find a safe edge </a:t>
                </a:r>
                <a14:m>
                  <m:oMath xmlns:m="http://schemas.openxmlformats.org/officeDocument/2006/math">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14:m>
                  <m:oMath xmlns:m="http://schemas.openxmlformats.org/officeDocument/2006/math">
                    <m:d>
                      <m:dPr>
                        <m:begChr m:val="{"/>
                        <m:endChr m:val="}"/>
                        <m:ctrlPr>
                          <a:rPr lang="en-US" sz="1600" b="0" i="1" smtClean="0">
                            <a:solidFill>
                              <a:schemeClr val="tx1"/>
                            </a:solidFill>
                            <a:latin typeface="Cambria Math" panose="02040503050406030204" pitchFamily="18" charset="0"/>
                            <a:cs typeface="Courier New" panose="02070309020205020404" pitchFamily="49" charset="0"/>
                          </a:rPr>
                        </m:ctrlPr>
                      </m:dPr>
                      <m:e>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e>
                    </m:d>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4" name="矩形 3"/>
              <p:cNvSpPr>
                <a:spLocks noRot="1" noChangeAspect="1" noMove="1" noResize="1" noEditPoints="1" noAdjustHandles="1" noChangeArrowheads="1" noChangeShapeType="1" noTextEdit="1"/>
              </p:cNvSpPr>
              <p:nvPr/>
            </p:nvSpPr>
            <p:spPr>
              <a:xfrm>
                <a:off x="4572000" y="102835"/>
                <a:ext cx="4136988" cy="1568223"/>
              </a:xfrm>
              <a:prstGeom prst="rect">
                <a:avLst/>
              </a:prstGeom>
              <a:blipFill rotWithShape="1">
                <a:blip r:embed="rId2"/>
                <a:stretch>
                  <a:fillRect l="-587" t="-1158" b="-1544"/>
                </a:stretch>
              </a:blipFill>
              <a:ln>
                <a:solidFill>
                  <a:schemeClr val="tx1"/>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Kruskal’s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t>Generic method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chemeClr val="accent2">
                        <a:lumMod val="50000"/>
                      </a:schemeClr>
                    </a:solidFill>
                  </a:rPr>
                  <a:t>Find a </a:t>
                </a:r>
                <a:r>
                  <a:rPr lang="en-US" sz="2000" i="1" dirty="0">
                    <a:solidFill>
                      <a:schemeClr val="accent2">
                        <a:lumMod val="50000"/>
                      </a:schemeClr>
                    </a:solidFill>
                  </a:rPr>
                  <a:t>safe edge</a:t>
                </a:r>
                <a:r>
                  <a:rPr lang="en-US" sz="2000" dirty="0">
                    <a:solidFill>
                      <a:schemeClr val="accent2">
                        <a:lumMod val="50000"/>
                      </a:schemeClr>
                    </a:solidFill>
                  </a:rPr>
                  <a:t> to add to </a:t>
                </a:r>
                <a14:m>
                  <m:oMath xmlns:m="http://schemas.openxmlformats.org/officeDocument/2006/math">
                    <m:r>
                      <a:rPr lang="en-US" sz="2000" b="0" i="1" smtClean="0">
                        <a:solidFill>
                          <a:schemeClr val="accent2">
                            <a:lumMod val="50000"/>
                          </a:schemeClr>
                        </a:solidFill>
                        <a:latin typeface="Cambria Math" panose="02040503050406030204" pitchFamily="18" charset="0"/>
                      </a:rPr>
                      <m:t>𝐴</m:t>
                    </m:r>
                  </m:oMath>
                </a14:m>
                <a:r>
                  <a:rPr lang="en-US" sz="2000" dirty="0">
                    <a:solidFill>
                      <a:schemeClr val="accent2">
                        <a:lumMod val="50000"/>
                      </a:schemeClr>
                    </a:solidFill>
                  </a:rPr>
                  <a:t>.</a:t>
                </a:r>
              </a:p>
              <a:p>
                <a:pPr lvl="1">
                  <a:spcBef>
                    <a:spcPts val="0"/>
                  </a:spcBef>
                </a:pPr>
                <a:r>
                  <a:rPr lang="en-US" sz="2000" dirty="0">
                    <a:solidFill>
                      <a:schemeClr val="tx1"/>
                    </a:solidFill>
                  </a:rPr>
                  <a:t>Repeat above step until we have a spanning tree.</a:t>
                </a:r>
              </a:p>
              <a:p>
                <a:pPr>
                  <a:spcBef>
                    <a:spcPts val="600"/>
                  </a:spcBef>
                </a:pPr>
                <a:r>
                  <a:rPr lang="en-US" sz="2400" b="1" dirty="0">
                    <a:solidFill>
                      <a:schemeClr val="accent6">
                        <a:lumMod val="50000"/>
                      </a:schemeClr>
                    </a:solidFill>
                  </a:rPr>
                  <a:t>Cut Property</a:t>
                </a:r>
                <a:r>
                  <a:rPr lang="en-US" sz="2400" b="1" dirty="0">
                    <a:solidFill>
                      <a:schemeClr val="tx1"/>
                    </a:solidFill>
                  </a:rPr>
                  <a:t>:</a:t>
                </a:r>
                <a:r>
                  <a:rPr lang="en-US" sz="2400" dirty="0">
                    <a:solidFill>
                      <a:schemeClr val="tx1"/>
                    </a:solidFill>
                  </a:rPr>
                  <a:t> </a:t>
                </a:r>
                <a:r>
                  <a:rPr lang="en-US" sz="2000" dirty="0">
                    <a:solidFill>
                      <a:schemeClr val="tx1"/>
                    </a:solidFill>
                  </a:rPr>
                  <a:t>Assume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 is included in some MST, let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𝐴</m:t>
                        </m:r>
                      </m:sub>
                    </m:sSub>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𝑉</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e>
                    </m:d>
                  </m:oMath>
                </a14:m>
                <a:r>
                  <a:rPr lang="en-US" sz="2000" dirty="0">
                    <a:solidFill>
                      <a:schemeClr val="tx1"/>
                    </a:solidFill>
                  </a:rPr>
                  <a:t>. </a:t>
                </a:r>
                <a:br>
                  <a:rPr lang="en-US" sz="2000" dirty="0">
                    <a:solidFill>
                      <a:schemeClr val="tx1"/>
                    </a:solidFill>
                  </a:rPr>
                </a:br>
                <a:r>
                  <a:rPr lang="en-US" sz="2000" dirty="0">
                    <a:solidFill>
                      <a:schemeClr val="tx1"/>
                    </a:solidFill>
                  </a:rPr>
                  <a:t>For any CC in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𝐴</m:t>
                        </m:r>
                      </m:sub>
                    </m:sSub>
                  </m:oMath>
                </a14:m>
                <a:r>
                  <a:rPr lang="en-US" sz="2000" dirty="0">
                    <a:solidFill>
                      <a:schemeClr val="tx1"/>
                    </a:solidFill>
                  </a:rPr>
                  <a:t>, its minimum-weight-outgoing-edge in </a:t>
                </a:r>
                <a14:m>
                  <m:oMath xmlns:m="http://schemas.openxmlformats.org/officeDocument/2006/math">
                    <m:r>
                      <a:rPr lang="en-US" sz="2000" b="0" i="1" smtClean="0">
                        <a:solidFill>
                          <a:schemeClr val="tx1"/>
                        </a:solidFill>
                        <a:latin typeface="Cambria Math" panose="02040503050406030204" pitchFamily="18" charset="0"/>
                      </a:rPr>
                      <m:t>𝐺</m:t>
                    </m:r>
                    <m:r>
                      <a:rPr lang="en-US" sz="2000" b="0" i="1" smtClean="0">
                        <a:solidFill>
                          <a:schemeClr val="tx1"/>
                        </a:solidFill>
                        <a:latin typeface="Cambria Math" panose="02040503050406030204" pitchFamily="18" charset="0"/>
                      </a:rPr>
                      <m:t> </m:t>
                    </m:r>
                  </m:oMath>
                </a14:m>
                <a:r>
                  <a:rPr lang="en-US" sz="2000" dirty="0">
                    <a:solidFill>
                      <a:schemeClr val="tx1"/>
                    </a:solidFill>
                  </a:rPr>
                  <a:t>is safe for </a:t>
                </a:r>
                <a14:m>
                  <m:oMath xmlns:m="http://schemas.openxmlformats.org/officeDocument/2006/math">
                    <m:r>
                      <a:rPr lang="en-US" sz="2000" i="1" dirty="0" smtClean="0">
                        <a:solidFill>
                          <a:schemeClr val="tx1"/>
                        </a:solidFill>
                        <a:latin typeface="Cambria Math" panose="02040503050406030204" pitchFamily="18" charset="0"/>
                      </a:rPr>
                      <m:t>𝐴</m:t>
                    </m:r>
                  </m:oMath>
                </a14:m>
                <a:r>
                  <a:rPr lang="en-US" sz="2400" dirty="0">
                    <a:solidFill>
                      <a:schemeClr val="tx1"/>
                    </a:solidFill>
                  </a:rPr>
                  <a:t>.</a:t>
                </a:r>
              </a:p>
              <a:p>
                <a:pPr>
                  <a:spcBef>
                    <a:spcPts val="600"/>
                  </a:spcBef>
                </a:pPr>
                <a:r>
                  <a:rPr lang="en-US" sz="2400" b="1" dirty="0">
                    <a:solidFill>
                      <a:schemeClr val="tx1"/>
                    </a:solidFill>
                  </a:rPr>
                  <a:t>Strategy for finding safe edge in Kruskal’s algorithm:</a:t>
                </a:r>
                <a:br>
                  <a:rPr lang="en-US" sz="2400" b="1" dirty="0">
                    <a:solidFill>
                      <a:schemeClr val="tx1"/>
                    </a:solidFill>
                  </a:rPr>
                </a:br>
                <a:r>
                  <a:rPr lang="en-US" sz="2400" dirty="0">
                    <a:solidFill>
                      <a:srgbClr val="C00000"/>
                    </a:solidFill>
                  </a:rPr>
                  <a:t>Find minimum weight edge connecting two CC in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𝐺</m:t>
                        </m:r>
                      </m:e>
                      <m:sub>
                        <m:r>
                          <a:rPr lang="en-US" sz="2400" b="0" i="1" smtClean="0">
                            <a:solidFill>
                              <a:srgbClr val="C00000"/>
                            </a:solidFill>
                            <a:latin typeface="Cambria Math" panose="02040503050406030204" pitchFamily="18" charset="0"/>
                          </a:rPr>
                          <m:t>𝐴</m:t>
                        </m:r>
                      </m:sub>
                    </m:sSub>
                  </m:oMath>
                </a14:m>
                <a:r>
                  <a:rPr lang="en-US" sz="2000" dirty="0">
                    <a:solidFill>
                      <a:schemeClr val="tx1"/>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4:artisticCrisscrossEtching id="{55B7D101-9585-4E6E-AA23-53EF2279AC5C}"/>
                  </a:ext>
                </a:extLst>
              </p:cNvPr>
              <p:cNvSpPr/>
              <p:nvPr/>
            </p:nvSpPr>
            <p:spPr>
              <a:xfrm>
                <a:off x="1220993" y="4524227"/>
                <a:ext cx="6702013" cy="17259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KruskalMST</a:t>
                </a:r>
                <a:r>
                  <a:rPr lang="en-GB" sz="1600" b="1" u="sng" dirty="0">
                    <a:solidFill>
                      <a:schemeClr val="tx1"/>
                    </a:solidFill>
                  </a:rPr>
                  <a:t>(</a:t>
                </a:r>
                <a:r>
                  <a:rPr lang="en-GB" sz="1600" b="1" u="sng" dirty="0" err="1">
                    <a:solidFill>
                      <a:schemeClr val="tx1"/>
                    </a:solidFill>
                  </a:rPr>
                  <a:t>G,w</a:t>
                </a:r>
                <a:r>
                  <a:rPr lang="en-GB" sz="1600" b="1" u="sng" dirty="0">
                    <a:solidFill>
                      <a:schemeClr val="tx1"/>
                    </a:solidFill>
                  </a:rPr>
                  <a:t>):</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A =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Sort edges into weight increasing order</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for (each edge </a:t>
                </a:r>
                <a14:m>
                  <m:oMath xmlns:m="http://schemas.openxmlformats.org/officeDocument/2006/math">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oMath>
                </a14:m>
                <a:r>
                  <a:rPr lang="en-GB" sz="1600" dirty="0">
                    <a:solidFill>
                      <a:schemeClr val="tx1"/>
                    </a:solidFill>
                    <a:latin typeface="Courier New" panose="02070309020205020404" pitchFamily="49" charset="0"/>
                    <a:cs typeface="Courier New" panose="02070309020205020404" pitchFamily="49" charset="0"/>
                  </a:rPr>
                  <a:t> taken in weight increasing order)</a:t>
                </a: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if (adding edge </a:t>
                </a:r>
                <a14:m>
                  <m:oMath xmlns:m="http://schemas.openxmlformats.org/officeDocument/2006/math">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oMath>
                </a14:m>
                <a:r>
                  <a:rPr lang="en-US" sz="1600" dirty="0">
                    <a:solidFill>
                      <a:schemeClr val="tx1"/>
                    </a:solidFill>
                    <a:latin typeface="Courier New" panose="02070309020205020404" pitchFamily="49" charset="0"/>
                    <a:cs typeface="Courier New" panose="02070309020205020404" pitchFamily="49" charset="0"/>
                  </a:rPr>
                  <a:t> does not form cycle in A)</a:t>
                </a:r>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    A = A </a:t>
                </a:r>
                <a14:m>
                  <m:oMath xmlns:m="http://schemas.openxmlformats.org/officeDocument/2006/math">
                    <m:r>
                      <a:rPr lang="en-US" sz="1600" b="0" i="1" smtClean="0">
                        <a:solidFill>
                          <a:schemeClr val="tx1"/>
                        </a:solidFill>
                        <a:latin typeface="Cambria Math" panose="02040503050406030204" pitchFamily="18" charset="0"/>
                        <a:cs typeface="Courier New" panose="02070309020205020404" pitchFamily="49" charset="0"/>
                      </a:rPr>
                      <m:t>∪</m:t>
                    </m:r>
                  </m:oMath>
                </a14:m>
                <a:r>
                  <a:rPr lang="en-GB" sz="1600" dirty="0">
                    <a:solidFill>
                      <a:schemeClr val="tx1"/>
                    </a:solidFill>
                    <a:latin typeface="Courier New" panose="02070309020205020404" pitchFamily="49" charset="0"/>
                    <a:cs typeface="Courier New" panose="02070309020205020404" pitchFamily="49" charset="0"/>
                  </a:rPr>
                  <a:t> </a:t>
                </a:r>
                <a14:m>
                  <m:oMath xmlns:m="http://schemas.openxmlformats.org/officeDocument/2006/math">
                    <m:d>
                      <m:dPr>
                        <m:begChr m:val="{"/>
                        <m:endChr m:val="}"/>
                        <m:ctrlPr>
                          <a:rPr lang="en-US" sz="1600" b="0" i="1" smtClean="0">
                            <a:solidFill>
                              <a:schemeClr val="tx1"/>
                            </a:solidFill>
                            <a:latin typeface="Cambria Math" panose="02040503050406030204" pitchFamily="18" charset="0"/>
                            <a:cs typeface="Courier New" panose="02070309020205020404" pitchFamily="49" charset="0"/>
                          </a:rPr>
                        </m:ctrlPr>
                      </m:dPr>
                      <m:e>
                        <m:d>
                          <m:dPr>
                            <m:ctrlPr>
                              <a:rPr lang="en-US" sz="1600" b="0" i="1" smtClean="0">
                                <a:solidFill>
                                  <a:schemeClr val="tx1"/>
                                </a:solidFill>
                                <a:latin typeface="Cambria Math" panose="02040503050406030204" pitchFamily="18" charset="0"/>
                                <a:cs typeface="Courier New" panose="02070309020205020404" pitchFamily="49" charset="0"/>
                              </a:rPr>
                            </m:ctrlPr>
                          </m:dPr>
                          <m:e>
                            <m:r>
                              <a:rPr lang="en-US" sz="1600" b="0" i="1" smtClean="0">
                                <a:solidFill>
                                  <a:schemeClr val="tx1"/>
                                </a:solidFill>
                                <a:latin typeface="Cambria Math" panose="02040503050406030204" pitchFamily="18" charset="0"/>
                                <a:cs typeface="Courier New" panose="02070309020205020404" pitchFamily="49" charset="0"/>
                              </a:rPr>
                              <m:t>𝑢</m:t>
                            </m:r>
                            <m:r>
                              <a:rPr lang="en-US" sz="1600" b="0" i="1" smtClean="0">
                                <a:solidFill>
                                  <a:schemeClr val="tx1"/>
                                </a:solidFill>
                                <a:latin typeface="Cambria Math" panose="02040503050406030204" pitchFamily="18" charset="0"/>
                                <a:cs typeface="Courier New" panose="02070309020205020404" pitchFamily="49" charset="0"/>
                              </a:rPr>
                              <m:t>,</m:t>
                            </m:r>
                            <m:r>
                              <a:rPr lang="en-US" sz="1600" b="0" i="1" smtClean="0">
                                <a:solidFill>
                                  <a:schemeClr val="tx1"/>
                                </a:solidFill>
                                <a:latin typeface="Cambria Math" panose="02040503050406030204" pitchFamily="18" charset="0"/>
                                <a:cs typeface="Courier New" panose="02070309020205020404" pitchFamily="49" charset="0"/>
                              </a:rPr>
                              <m:t>𝑣</m:t>
                            </m:r>
                          </m:e>
                        </m:d>
                      </m:e>
                    </m:d>
                  </m:oMath>
                </a14:m>
                <a:endParaRPr lang="en-GB" sz="16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600" dirty="0">
                    <a:solidFill>
                      <a:schemeClr val="tx1"/>
                    </a:solidFill>
                    <a:latin typeface="Courier New" panose="02070309020205020404" pitchFamily="49" charset="0"/>
                    <a:cs typeface="Courier New" panose="02070309020205020404" pitchFamily="49" charset="0"/>
                  </a:rPr>
                  <a:t>return A</a:t>
                </a:r>
              </a:p>
            </p:txBody>
          </p:sp>
        </mc:Choice>
        <mc:Fallback>
          <p:sp>
            <p:nvSpPr>
              <p:cNvPr id="4" name="矩形 3"/>
              <p:cNvSpPr>
                <a:spLocks noRot="1" noChangeAspect="1" noMove="1" noResize="1" noEditPoints="1" noAdjustHandles="1" noChangeArrowheads="1" noChangeShapeType="1" noTextEdit="1"/>
              </p:cNvSpPr>
              <p:nvPr/>
            </p:nvSpPr>
            <p:spPr>
              <a:xfrm>
                <a:off x="1220993" y="4524227"/>
                <a:ext cx="6702013" cy="1725966"/>
              </a:xfrm>
              <a:prstGeom prst="rect">
                <a:avLst/>
              </a:prstGeom>
              <a:blipFill rotWithShape="1">
                <a:blip r:embed="rId2"/>
                <a:stretch>
                  <a:fillRect l="-363" t="-1053" b="-491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795034" y="150627"/>
              <a:ext cx="122524" cy="249755"/>
            </p14:xfrm>
          </p:contentPart>
        </mc:Choice>
        <mc:Fallback xmlns="">
          <p:pic>
            <p:nvPicPr>
              <p:cNvPr id="5" name="墨迹 4"/>
            </p:nvPicPr>
            <p:blipFill>
              <a:blip/>
            </p:blipFill>
            <p:spPr>
              <a:xfrm>
                <a:off x="4795034" y="150627"/>
                <a:ext cx="122524" cy="2497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4877686" y="282288"/>
              <a:ext cx="86389" cy="112002"/>
            </p14:xfrm>
          </p:contentPart>
        </mc:Choice>
        <mc:Fallback xmlns="">
          <p:pic>
            <p:nvPicPr>
              <p:cNvPr id="6" name="墨迹 5"/>
            </p:nvPicPr>
            <p:blipFill>
              <a:blip/>
            </p:blipFill>
            <p:spPr>
              <a:xfrm>
                <a:off x="4877686" y="282288"/>
                <a:ext cx="86389" cy="11200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068186" y="141767"/>
              <a:ext cx="2215" cy="13291"/>
            </p14:xfrm>
          </p:contentPart>
        </mc:Choice>
        <mc:Fallback xmlns="">
          <p:pic>
            <p:nvPicPr>
              <p:cNvPr id="7" name="墨迹 6"/>
            </p:nvPicPr>
            <p:blipFill>
              <a:blip/>
            </p:blipFill>
            <p:spPr>
              <a:xfrm>
                <a:off x="5068186" y="141767"/>
                <a:ext cx="2215" cy="1329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5032744" y="221511"/>
              <a:ext cx="26581" cy="152843"/>
            </p14:xfrm>
          </p:contentPart>
        </mc:Choice>
        <mc:Fallback xmlns="">
          <p:pic>
            <p:nvPicPr>
              <p:cNvPr id="8" name="墨迹 7"/>
            </p:nvPicPr>
            <p:blipFill>
              <a:blip/>
            </p:blipFill>
            <p:spPr>
              <a:xfrm>
                <a:off x="5032744" y="221511"/>
                <a:ext cx="26581" cy="15284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5181156" y="150627"/>
              <a:ext cx="59809" cy="11076"/>
            </p14:xfrm>
          </p:contentPart>
        </mc:Choice>
        <mc:Fallback xmlns="">
          <p:pic>
            <p:nvPicPr>
              <p:cNvPr id="9" name="墨迹 8"/>
            </p:nvPicPr>
            <p:blipFill>
              <a:blip/>
            </p:blipFill>
            <p:spPr>
              <a:xfrm>
                <a:off x="5181156" y="150627"/>
                <a:ext cx="59809" cy="1107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5112488" y="174994"/>
              <a:ext cx="181639" cy="42087"/>
            </p14:xfrm>
          </p:contentPart>
        </mc:Choice>
        <mc:Fallback xmlns="">
          <p:pic>
            <p:nvPicPr>
              <p:cNvPr id="10" name="墨迹 9"/>
            </p:nvPicPr>
            <p:blipFill>
              <a:blip/>
            </p:blipFill>
            <p:spPr>
              <a:xfrm>
                <a:off x="5112488" y="174994"/>
                <a:ext cx="181639" cy="4208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5192232" y="163918"/>
              <a:ext cx="87082" cy="207667"/>
            </p14:xfrm>
          </p:contentPart>
        </mc:Choice>
        <mc:Fallback xmlns="">
          <p:pic>
            <p:nvPicPr>
              <p:cNvPr id="11" name="墨迹 10"/>
            </p:nvPicPr>
            <p:blipFill>
              <a:blip/>
            </p:blipFill>
            <p:spPr>
              <a:xfrm>
                <a:off x="5192232" y="163918"/>
                <a:ext cx="87082" cy="20766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5400453" y="194930"/>
              <a:ext cx="13291" cy="19936"/>
            </p14:xfrm>
          </p:contentPart>
        </mc:Choice>
        <mc:Fallback xmlns="">
          <p:pic>
            <p:nvPicPr>
              <p:cNvPr id="12" name="墨迹 11"/>
            </p:nvPicPr>
            <p:blipFill>
              <a:blip/>
            </p:blipFill>
            <p:spPr>
              <a:xfrm>
                <a:off x="5400453" y="194930"/>
                <a:ext cx="13291" cy="1993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5427034" y="279104"/>
              <a:ext cx="360" cy="13291"/>
            </p14:xfrm>
          </p:contentPart>
        </mc:Choice>
        <mc:Fallback xmlns="">
          <p:pic>
            <p:nvPicPr>
              <p:cNvPr id="13" name="墨迹 12"/>
            </p:nvPicPr>
            <p:blipFill>
              <a:blip/>
            </p:blipFill>
            <p:spPr>
              <a:xfrm>
                <a:off x="5427034" y="279104"/>
                <a:ext cx="360" cy="1329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5824509" y="141905"/>
              <a:ext cx="143013" cy="248509"/>
            </p14:xfrm>
          </p:contentPart>
        </mc:Choice>
        <mc:Fallback xmlns="">
          <p:pic>
            <p:nvPicPr>
              <p:cNvPr id="17" name="墨迹 16"/>
            </p:nvPicPr>
            <p:blipFill>
              <a:blip/>
            </p:blipFill>
            <p:spPr>
              <a:xfrm>
                <a:off x="5824509" y="141905"/>
                <a:ext cx="143013" cy="24850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5870058" y="272459"/>
              <a:ext cx="108541" cy="19936"/>
            </p14:xfrm>
          </p:contentPart>
        </mc:Choice>
        <mc:Fallback xmlns="">
          <p:pic>
            <p:nvPicPr>
              <p:cNvPr id="18" name="墨迹 17"/>
            </p:nvPicPr>
            <p:blipFill>
              <a:blip/>
            </p:blipFill>
            <p:spPr>
              <a:xfrm>
                <a:off x="5870058" y="272459"/>
                <a:ext cx="108541" cy="1993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6135872" y="239232"/>
              <a:ext cx="70884" cy="6645"/>
            </p14:xfrm>
          </p:contentPart>
        </mc:Choice>
        <mc:Fallback xmlns="">
          <p:pic>
            <p:nvPicPr>
              <p:cNvPr id="19" name="墨迹 18"/>
            </p:nvPicPr>
            <p:blipFill>
              <a:blip/>
            </p:blipFill>
            <p:spPr>
              <a:xfrm>
                <a:off x="6135872" y="239232"/>
                <a:ext cx="70884" cy="66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6113721" y="299040"/>
              <a:ext cx="112971" cy="33227"/>
            </p14:xfrm>
          </p:contentPart>
        </mc:Choice>
        <mc:Fallback xmlns="">
          <p:pic>
            <p:nvPicPr>
              <p:cNvPr id="20" name="墨迹 19"/>
            </p:nvPicPr>
            <p:blipFill>
              <a:blip/>
            </p:blipFill>
            <p:spPr>
              <a:xfrm>
                <a:off x="6113721" y="299040"/>
                <a:ext cx="112971" cy="3322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6339662" y="178732"/>
              <a:ext cx="113663" cy="137198"/>
            </p14:xfrm>
          </p:contentPart>
        </mc:Choice>
        <mc:Fallback xmlns="">
          <p:pic>
            <p:nvPicPr>
              <p:cNvPr id="21" name="墨迹 20"/>
            </p:nvPicPr>
            <p:blipFill>
              <a:blip/>
            </p:blipFill>
            <p:spPr>
              <a:xfrm>
                <a:off x="6339662" y="178732"/>
                <a:ext cx="113663" cy="13719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6333017" y="137337"/>
              <a:ext cx="95250" cy="325622"/>
            </p14:xfrm>
          </p:contentPart>
        </mc:Choice>
        <mc:Fallback xmlns="">
          <p:pic>
            <p:nvPicPr>
              <p:cNvPr id="22" name="墨迹 21"/>
            </p:nvPicPr>
            <p:blipFill>
              <a:blip/>
            </p:blipFill>
            <p:spPr>
              <a:xfrm>
                <a:off x="6333017" y="137337"/>
                <a:ext cx="95250" cy="32562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5524500" y="194930"/>
              <a:ext cx="175409" cy="215004"/>
            </p14:xfrm>
          </p:contentPart>
        </mc:Choice>
        <mc:Fallback xmlns="">
          <p:pic>
            <p:nvPicPr>
              <p:cNvPr id="23" name="墨迹 22"/>
            </p:nvPicPr>
            <p:blipFill>
              <a:blip/>
            </p:blipFill>
            <p:spPr>
              <a:xfrm>
                <a:off x="5524500" y="194930"/>
                <a:ext cx="175409" cy="21500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5595383" y="230372"/>
              <a:ext cx="16614" cy="124046"/>
            </p14:xfrm>
          </p:contentPart>
        </mc:Choice>
        <mc:Fallback xmlns="">
          <p:pic>
            <p:nvPicPr>
              <p:cNvPr id="24" name="墨迹 23"/>
            </p:nvPicPr>
            <p:blipFill>
              <a:blip/>
            </p:blipFill>
            <p:spPr>
              <a:xfrm>
                <a:off x="5595383" y="230372"/>
                <a:ext cx="16614" cy="12404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5" name="墨迹 24"/>
              <p14:cNvContentPartPr/>
              <p14:nvPr/>
            </p14:nvContentPartPr>
            <p14:xfrm>
              <a:off x="5506778" y="620232"/>
              <a:ext cx="197838" cy="219297"/>
            </p14:xfrm>
          </p:contentPart>
        </mc:Choice>
        <mc:Fallback xmlns="">
          <p:pic>
            <p:nvPicPr>
              <p:cNvPr id="25" name="墨迹 24"/>
            </p:nvPicPr>
            <p:blipFill>
              <a:blip/>
            </p:blipFill>
            <p:spPr>
              <a:xfrm>
                <a:off x="5506778" y="620232"/>
                <a:ext cx="197838" cy="21929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6" name="墨迹 25"/>
              <p14:cNvContentPartPr/>
              <p14:nvPr/>
            </p14:nvContentPartPr>
            <p14:xfrm>
              <a:off x="5524500" y="642383"/>
              <a:ext cx="121831" cy="128477"/>
            </p14:xfrm>
          </p:contentPart>
        </mc:Choice>
        <mc:Fallback xmlns="">
          <p:pic>
            <p:nvPicPr>
              <p:cNvPr id="26" name="墨迹 25"/>
            </p:nvPicPr>
            <p:blipFill>
              <a:blip/>
            </p:blipFill>
            <p:spPr>
              <a:xfrm>
                <a:off x="5524500" y="642383"/>
                <a:ext cx="121831" cy="12847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7" name="墨迹 26"/>
              <p14:cNvContentPartPr/>
              <p14:nvPr/>
            </p14:nvContentPartPr>
            <p14:xfrm>
              <a:off x="5841261" y="620232"/>
              <a:ext cx="99680" cy="213205"/>
            </p14:xfrm>
          </p:contentPart>
        </mc:Choice>
        <mc:Fallback xmlns="">
          <p:pic>
            <p:nvPicPr>
              <p:cNvPr id="27" name="墨迹 26"/>
            </p:nvPicPr>
            <p:blipFill>
              <a:blip/>
            </p:blipFill>
            <p:spPr>
              <a:xfrm>
                <a:off x="5841261" y="620232"/>
                <a:ext cx="99680" cy="21320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8" name="墨迹 27"/>
              <p14:cNvContentPartPr/>
              <p14:nvPr/>
            </p14:nvContentPartPr>
            <p14:xfrm>
              <a:off x="5878918" y="708283"/>
              <a:ext cx="97465" cy="75868"/>
            </p14:xfrm>
          </p:contentPart>
        </mc:Choice>
        <mc:Fallback xmlns="">
          <p:pic>
            <p:nvPicPr>
              <p:cNvPr id="28" name="墨迹 27"/>
            </p:nvPicPr>
            <p:blipFill>
              <a:blip/>
            </p:blipFill>
            <p:spPr>
              <a:xfrm>
                <a:off x="5878918" y="708283"/>
                <a:ext cx="97465" cy="7586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9" name="墨迹 28"/>
              <p14:cNvContentPartPr/>
              <p14:nvPr/>
            </p14:nvContentPartPr>
            <p14:xfrm>
              <a:off x="5971953" y="633523"/>
              <a:ext cx="88605" cy="186070"/>
            </p14:xfrm>
          </p:contentPart>
        </mc:Choice>
        <mc:Fallback xmlns="">
          <p:pic>
            <p:nvPicPr>
              <p:cNvPr id="29" name="墨迹 28"/>
            </p:nvPicPr>
            <p:blipFill>
              <a:blip/>
            </p:blipFill>
            <p:spPr>
              <a:xfrm>
                <a:off x="5971953" y="633523"/>
                <a:ext cx="88605" cy="18607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6002965" y="744279"/>
              <a:ext cx="79744" cy="37657"/>
            </p14:xfrm>
          </p:contentPart>
        </mc:Choice>
        <mc:Fallback xmlns="">
          <p:pic>
            <p:nvPicPr>
              <p:cNvPr id="30" name="墨迹 29"/>
            </p:nvPicPr>
            <p:blipFill>
              <a:blip/>
            </p:blipFill>
            <p:spPr>
              <a:xfrm>
                <a:off x="6002965" y="744279"/>
                <a:ext cx="79744" cy="3765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1" name="墨迹 30"/>
              <p14:cNvContentPartPr/>
              <p14:nvPr/>
            </p14:nvContentPartPr>
            <p14:xfrm>
              <a:off x="6154700" y="619125"/>
              <a:ext cx="136230" cy="225526"/>
            </p14:xfrm>
          </p:contentPart>
        </mc:Choice>
        <mc:Fallback xmlns="">
          <p:pic>
            <p:nvPicPr>
              <p:cNvPr id="31" name="墨迹 30"/>
            </p:nvPicPr>
            <p:blipFill>
              <a:blip/>
            </p:blipFill>
            <p:spPr>
              <a:xfrm>
                <a:off x="6154700" y="619125"/>
                <a:ext cx="136230" cy="22552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2" name="墨迹 31"/>
              <p14:cNvContentPartPr/>
              <p14:nvPr/>
            </p14:nvContentPartPr>
            <p14:xfrm>
              <a:off x="6184604" y="739848"/>
              <a:ext cx="97465" cy="4431"/>
            </p14:xfrm>
          </p:contentPart>
        </mc:Choice>
        <mc:Fallback xmlns="">
          <p:pic>
            <p:nvPicPr>
              <p:cNvPr id="32" name="墨迹 31"/>
            </p:nvPicPr>
            <p:blipFill>
              <a:blip/>
            </p:blipFill>
            <p:spPr>
              <a:xfrm>
                <a:off x="6184604" y="739848"/>
                <a:ext cx="97465" cy="443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3" name="墨迹 32"/>
              <p14:cNvContentPartPr/>
              <p14:nvPr/>
            </p14:nvContentPartPr>
            <p14:xfrm>
              <a:off x="6423837" y="621755"/>
              <a:ext cx="84175" cy="147444"/>
            </p14:xfrm>
          </p:contentPart>
        </mc:Choice>
        <mc:Fallback xmlns="">
          <p:pic>
            <p:nvPicPr>
              <p:cNvPr id="33" name="墨迹 32"/>
            </p:nvPicPr>
            <p:blipFill>
              <a:blip/>
            </p:blipFill>
            <p:spPr>
              <a:xfrm>
                <a:off x="6423837" y="621755"/>
                <a:ext cx="84175" cy="14744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4" name="墨迹 33"/>
              <p14:cNvContentPartPr/>
              <p14:nvPr/>
            </p14:nvContentPartPr>
            <p14:xfrm>
              <a:off x="6532377" y="602511"/>
              <a:ext cx="73099" cy="183301"/>
            </p14:xfrm>
          </p:contentPart>
        </mc:Choice>
        <mc:Fallback xmlns="">
          <p:pic>
            <p:nvPicPr>
              <p:cNvPr id="34" name="墨迹 33"/>
            </p:nvPicPr>
            <p:blipFill>
              <a:blip/>
            </p:blipFill>
            <p:spPr>
              <a:xfrm>
                <a:off x="6532377" y="602511"/>
                <a:ext cx="73099" cy="183301"/>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5" name="墨迹 34"/>
              <p14:cNvContentPartPr/>
              <p14:nvPr/>
            </p14:nvContentPartPr>
            <p14:xfrm>
              <a:off x="6592186" y="699976"/>
              <a:ext cx="28796" cy="55378"/>
            </p14:xfrm>
          </p:contentPart>
        </mc:Choice>
        <mc:Fallback xmlns="">
          <p:pic>
            <p:nvPicPr>
              <p:cNvPr id="35" name="墨迹 34"/>
            </p:nvPicPr>
            <p:blipFill>
              <a:blip/>
            </p:blipFill>
            <p:spPr>
              <a:xfrm>
                <a:off x="6592186" y="699976"/>
                <a:ext cx="28796" cy="5537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6" name="墨迹 35"/>
              <p14:cNvContentPartPr/>
              <p14:nvPr/>
            </p14:nvContentPartPr>
            <p14:xfrm>
              <a:off x="6707372" y="593651"/>
              <a:ext cx="93035" cy="172779"/>
            </p14:xfrm>
          </p:contentPart>
        </mc:Choice>
        <mc:Fallback xmlns="">
          <p:pic>
            <p:nvPicPr>
              <p:cNvPr id="36" name="墨迹 35"/>
            </p:nvPicPr>
            <p:blipFill>
              <a:blip/>
            </p:blipFill>
            <p:spPr>
              <a:xfrm>
                <a:off x="6707372" y="593651"/>
                <a:ext cx="93035" cy="172779"/>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7" name="墨迹 36"/>
              <p14:cNvContentPartPr/>
              <p14:nvPr/>
            </p14:nvContentPartPr>
            <p14:xfrm>
              <a:off x="6694081" y="679348"/>
              <a:ext cx="79744" cy="25058"/>
            </p14:xfrm>
          </p:contentPart>
        </mc:Choice>
        <mc:Fallback xmlns="">
          <p:pic>
            <p:nvPicPr>
              <p:cNvPr id="37" name="墨迹 36"/>
            </p:nvPicPr>
            <p:blipFill>
              <a:blip/>
            </p:blipFill>
            <p:spPr>
              <a:xfrm>
                <a:off x="6694081" y="679348"/>
                <a:ext cx="79744" cy="2505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8" name="墨迹 37"/>
              <p14:cNvContentPartPr/>
              <p14:nvPr/>
            </p14:nvContentPartPr>
            <p14:xfrm>
              <a:off x="6829203" y="562639"/>
              <a:ext cx="28797" cy="318423"/>
            </p14:xfrm>
          </p:contentPart>
        </mc:Choice>
        <mc:Fallback xmlns="">
          <p:pic>
            <p:nvPicPr>
              <p:cNvPr id="38" name="墨迹 37"/>
            </p:nvPicPr>
            <p:blipFill>
              <a:blip/>
            </p:blipFill>
            <p:spPr>
              <a:xfrm>
                <a:off x="6829203" y="562639"/>
                <a:ext cx="28797" cy="31842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9" name="墨迹 38"/>
              <p14:cNvContentPartPr/>
              <p14:nvPr/>
            </p14:nvContentPartPr>
            <p14:xfrm>
              <a:off x="6858000" y="660104"/>
              <a:ext cx="84174" cy="31012"/>
            </p14:xfrm>
          </p:contentPart>
        </mc:Choice>
        <mc:Fallback xmlns="">
          <p:pic>
            <p:nvPicPr>
              <p:cNvPr id="39" name="墨迹 38"/>
            </p:nvPicPr>
            <p:blipFill>
              <a:blip/>
            </p:blipFill>
            <p:spPr>
              <a:xfrm>
                <a:off x="6858000" y="660104"/>
                <a:ext cx="84174" cy="3101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0" name="墨迹 39"/>
              <p14:cNvContentPartPr/>
              <p14:nvPr/>
            </p14:nvContentPartPr>
            <p14:xfrm>
              <a:off x="7044069" y="569284"/>
              <a:ext cx="205453" cy="99681"/>
            </p14:xfrm>
          </p:contentPart>
        </mc:Choice>
        <mc:Fallback xmlns="">
          <p:pic>
            <p:nvPicPr>
              <p:cNvPr id="40" name="墨迹 39"/>
            </p:nvPicPr>
            <p:blipFill>
              <a:blip/>
            </p:blipFill>
            <p:spPr>
              <a:xfrm>
                <a:off x="7044069" y="569284"/>
                <a:ext cx="205453" cy="9968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1" name="墨迹 40"/>
              <p14:cNvContentPartPr/>
              <p14:nvPr/>
            </p14:nvContentPartPr>
            <p14:xfrm>
              <a:off x="7090587" y="544918"/>
              <a:ext cx="68669" cy="301256"/>
            </p14:xfrm>
          </p:contentPart>
        </mc:Choice>
        <mc:Fallback xmlns="">
          <p:pic>
            <p:nvPicPr>
              <p:cNvPr id="41" name="墨迹 40"/>
            </p:nvPicPr>
            <p:blipFill>
              <a:blip/>
            </p:blipFill>
            <p:spPr>
              <a:xfrm>
                <a:off x="7090587" y="544918"/>
                <a:ext cx="68669" cy="30125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2" name="墨迹 41"/>
              <p14:cNvContentPartPr/>
              <p14:nvPr/>
            </p14:nvContentPartPr>
            <p14:xfrm>
              <a:off x="7141534" y="668965"/>
              <a:ext cx="57593" cy="59808"/>
            </p14:xfrm>
          </p:contentPart>
        </mc:Choice>
        <mc:Fallback xmlns="">
          <p:pic>
            <p:nvPicPr>
              <p:cNvPr id="42" name="墨迹 41"/>
            </p:nvPicPr>
            <p:blipFill>
              <a:blip/>
            </p:blipFill>
            <p:spPr>
              <a:xfrm>
                <a:off x="7141534" y="668965"/>
                <a:ext cx="57593" cy="5980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3" name="墨迹 42"/>
              <p14:cNvContentPartPr/>
              <p14:nvPr/>
            </p14:nvContentPartPr>
            <p14:xfrm>
              <a:off x="7219063" y="633523"/>
              <a:ext cx="106879" cy="141767"/>
            </p14:xfrm>
          </p:contentPart>
        </mc:Choice>
        <mc:Fallback xmlns="">
          <p:pic>
            <p:nvPicPr>
              <p:cNvPr id="43" name="墨迹 42"/>
            </p:nvPicPr>
            <p:blipFill>
              <a:blip/>
            </p:blipFill>
            <p:spPr>
              <a:xfrm>
                <a:off x="7219063" y="633523"/>
                <a:ext cx="106879" cy="141767"/>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4" name="墨迹 43"/>
              <p14:cNvContentPartPr/>
              <p14:nvPr/>
            </p14:nvContentPartPr>
            <p14:xfrm>
              <a:off x="7234569" y="673395"/>
              <a:ext cx="109095" cy="75868"/>
            </p14:xfrm>
          </p:contentPart>
        </mc:Choice>
        <mc:Fallback xmlns="">
          <p:pic>
            <p:nvPicPr>
              <p:cNvPr id="44" name="墨迹 43"/>
            </p:nvPicPr>
            <p:blipFill>
              <a:blip/>
            </p:blipFill>
            <p:spPr>
              <a:xfrm>
                <a:off x="7234569" y="673395"/>
                <a:ext cx="109095" cy="7586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5" name="墨迹 44"/>
              <p14:cNvContentPartPr/>
              <p14:nvPr/>
            </p14:nvContentPartPr>
            <p14:xfrm>
              <a:off x="7488200" y="502416"/>
              <a:ext cx="99126" cy="126677"/>
            </p14:xfrm>
          </p:contentPart>
        </mc:Choice>
        <mc:Fallback xmlns="">
          <p:pic>
            <p:nvPicPr>
              <p:cNvPr id="45" name="墨迹 44"/>
            </p:nvPicPr>
            <p:blipFill>
              <a:blip/>
            </p:blipFill>
            <p:spPr>
              <a:xfrm>
                <a:off x="7488200" y="502416"/>
                <a:ext cx="99126" cy="12667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6" name="墨迹 45"/>
              <p14:cNvContentPartPr/>
              <p14:nvPr/>
            </p14:nvContentPartPr>
            <p14:xfrm>
              <a:off x="7416209" y="540488"/>
              <a:ext cx="88604" cy="215420"/>
            </p14:xfrm>
          </p:contentPart>
        </mc:Choice>
        <mc:Fallback xmlns="">
          <p:pic>
            <p:nvPicPr>
              <p:cNvPr id="46" name="墨迹 45"/>
            </p:nvPicPr>
            <p:blipFill>
              <a:blip/>
            </p:blipFill>
            <p:spPr>
              <a:xfrm>
                <a:off x="7416209" y="540488"/>
                <a:ext cx="88604" cy="21542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7" name="墨迹 46"/>
              <p14:cNvContentPartPr/>
              <p14:nvPr/>
            </p14:nvContentPartPr>
            <p14:xfrm>
              <a:off x="7473802" y="615802"/>
              <a:ext cx="157273" cy="37657"/>
            </p14:xfrm>
          </p:contentPart>
        </mc:Choice>
        <mc:Fallback xmlns="">
          <p:pic>
            <p:nvPicPr>
              <p:cNvPr id="47" name="墨迹 46"/>
            </p:nvPicPr>
            <p:blipFill>
              <a:blip/>
            </p:blipFill>
            <p:spPr>
              <a:xfrm>
                <a:off x="7473802" y="615802"/>
                <a:ext cx="157273" cy="3765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8" name="墨迹 47"/>
              <p14:cNvContentPartPr/>
              <p14:nvPr/>
            </p14:nvContentPartPr>
            <p14:xfrm>
              <a:off x="7540256" y="691116"/>
              <a:ext cx="75313" cy="86943"/>
            </p14:xfrm>
          </p:contentPart>
        </mc:Choice>
        <mc:Fallback xmlns="">
          <p:pic>
            <p:nvPicPr>
              <p:cNvPr id="48" name="墨迹 47"/>
            </p:nvPicPr>
            <p:blipFill>
              <a:blip/>
            </p:blipFill>
            <p:spPr>
              <a:xfrm>
                <a:off x="7540256" y="691116"/>
                <a:ext cx="75313" cy="8694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9" name="墨迹 48"/>
              <p14:cNvContentPartPr/>
              <p14:nvPr/>
            </p14:nvContentPartPr>
            <p14:xfrm>
              <a:off x="7761767" y="509476"/>
              <a:ext cx="73791" cy="31012"/>
            </p14:xfrm>
          </p:contentPart>
        </mc:Choice>
        <mc:Fallback xmlns="">
          <p:pic>
            <p:nvPicPr>
              <p:cNvPr id="49" name="墨迹 48"/>
            </p:nvPicPr>
            <p:blipFill>
              <a:blip/>
            </p:blipFill>
            <p:spPr>
              <a:xfrm>
                <a:off x="7761767" y="509476"/>
                <a:ext cx="73791" cy="31012"/>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0" name="墨迹 49"/>
              <p14:cNvContentPartPr/>
              <p14:nvPr/>
            </p14:nvContentPartPr>
            <p14:xfrm>
              <a:off x="7708604" y="575930"/>
              <a:ext cx="119617" cy="290180"/>
            </p14:xfrm>
          </p:contentPart>
        </mc:Choice>
        <mc:Fallback xmlns="">
          <p:pic>
            <p:nvPicPr>
              <p:cNvPr id="50" name="墨迹 49"/>
            </p:nvPicPr>
            <p:blipFill>
              <a:blip/>
            </p:blipFill>
            <p:spPr>
              <a:xfrm>
                <a:off x="7708604" y="575930"/>
                <a:ext cx="119617" cy="29018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1" name="墨迹 50"/>
              <p14:cNvContentPartPr/>
              <p14:nvPr/>
            </p14:nvContentPartPr>
            <p14:xfrm>
              <a:off x="7947837" y="536058"/>
              <a:ext cx="233141" cy="251969"/>
            </p14:xfrm>
          </p:contentPart>
        </mc:Choice>
        <mc:Fallback xmlns="">
          <p:pic>
            <p:nvPicPr>
              <p:cNvPr id="51" name="墨迹 50"/>
            </p:nvPicPr>
            <p:blipFill>
              <a:blip/>
            </p:blipFill>
            <p:spPr>
              <a:xfrm>
                <a:off x="7947837" y="536058"/>
                <a:ext cx="233141" cy="25196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2" name="墨迹 51"/>
              <p14:cNvContentPartPr/>
              <p14:nvPr/>
            </p14:nvContentPartPr>
            <p14:xfrm>
              <a:off x="8098465" y="651244"/>
              <a:ext cx="84174" cy="116293"/>
            </p14:xfrm>
          </p:contentPart>
        </mc:Choice>
        <mc:Fallback xmlns="">
          <p:pic>
            <p:nvPicPr>
              <p:cNvPr id="52" name="墨迹 51"/>
            </p:nvPicPr>
            <p:blipFill>
              <a:blip/>
            </p:blipFill>
            <p:spPr>
              <a:xfrm>
                <a:off x="8098465" y="651244"/>
                <a:ext cx="84174" cy="116293"/>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3" name="墨迹 52"/>
              <p14:cNvContentPartPr/>
              <p14:nvPr/>
            </p14:nvContentPartPr>
            <p14:xfrm>
              <a:off x="8353203" y="549348"/>
              <a:ext cx="95250" cy="210436"/>
            </p14:xfrm>
          </p:contentPart>
        </mc:Choice>
        <mc:Fallback xmlns="">
          <p:pic>
            <p:nvPicPr>
              <p:cNvPr id="53" name="墨迹 52"/>
            </p:nvPicPr>
            <p:blipFill>
              <a:blip/>
            </p:blipFill>
            <p:spPr>
              <a:xfrm>
                <a:off x="8353203" y="549348"/>
                <a:ext cx="95250" cy="21043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4" name="墨迹 53"/>
              <p14:cNvContentPartPr/>
              <p14:nvPr/>
            </p14:nvContentPartPr>
            <p14:xfrm>
              <a:off x="8514907" y="637953"/>
              <a:ext cx="31011" cy="15506"/>
            </p14:xfrm>
          </p:contentPart>
        </mc:Choice>
        <mc:Fallback xmlns="">
          <p:pic>
            <p:nvPicPr>
              <p:cNvPr id="54" name="墨迹 53"/>
            </p:nvPicPr>
            <p:blipFill>
              <a:blip/>
            </p:blipFill>
            <p:spPr>
              <a:xfrm>
                <a:off x="8514907" y="637953"/>
                <a:ext cx="31011" cy="1550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5" name="墨迹 54"/>
              <p14:cNvContentPartPr/>
              <p14:nvPr/>
            </p14:nvContentPartPr>
            <p14:xfrm>
              <a:off x="5590953" y="1067686"/>
              <a:ext cx="11075" cy="218742"/>
            </p14:xfrm>
          </p:contentPart>
        </mc:Choice>
        <mc:Fallback xmlns="">
          <p:pic>
            <p:nvPicPr>
              <p:cNvPr id="55" name="墨迹 54"/>
            </p:nvPicPr>
            <p:blipFill>
              <a:blip/>
            </p:blipFill>
            <p:spPr>
              <a:xfrm>
                <a:off x="5590953" y="1067686"/>
                <a:ext cx="11075" cy="21874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6" name="墨迹 55"/>
              <p14:cNvContentPartPr/>
              <p14:nvPr/>
            </p14:nvContentPartPr>
            <p14:xfrm>
              <a:off x="5617534" y="1014523"/>
              <a:ext cx="97466" cy="288519"/>
            </p14:xfrm>
          </p:contentPart>
        </mc:Choice>
        <mc:Fallback xmlns="">
          <p:pic>
            <p:nvPicPr>
              <p:cNvPr id="56" name="墨迹 55"/>
            </p:nvPicPr>
            <p:blipFill>
              <a:blip/>
            </p:blipFill>
            <p:spPr>
              <a:xfrm>
                <a:off x="5617534" y="1014523"/>
                <a:ext cx="97466" cy="288519"/>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7" name="墨迹 56"/>
              <p14:cNvContentPartPr/>
              <p14:nvPr/>
            </p14:nvContentPartPr>
            <p14:xfrm>
              <a:off x="5629163" y="1113788"/>
              <a:ext cx="57732" cy="116709"/>
            </p14:xfrm>
          </p:contentPart>
        </mc:Choice>
        <mc:Fallback xmlns="">
          <p:pic>
            <p:nvPicPr>
              <p:cNvPr id="57" name="墨迹 56"/>
            </p:nvPicPr>
            <p:blipFill>
              <a:blip/>
            </p:blipFill>
            <p:spPr>
              <a:xfrm>
                <a:off x="5629163" y="1113788"/>
                <a:ext cx="57732" cy="11670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8" name="墨迹 57"/>
              <p14:cNvContentPartPr/>
              <p14:nvPr/>
            </p14:nvContentPartPr>
            <p14:xfrm>
              <a:off x="5544020" y="1236034"/>
              <a:ext cx="188701" cy="62024"/>
            </p14:xfrm>
          </p:contentPart>
        </mc:Choice>
        <mc:Fallback xmlns="">
          <p:pic>
            <p:nvPicPr>
              <p:cNvPr id="58" name="墨迹 57"/>
            </p:nvPicPr>
            <p:blipFill>
              <a:blip/>
            </p:blipFill>
            <p:spPr>
              <a:xfrm>
                <a:off x="5544020" y="1236034"/>
                <a:ext cx="188701" cy="6202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9" name="墨迹 58"/>
              <p14:cNvContentPartPr/>
              <p14:nvPr/>
            </p14:nvContentPartPr>
            <p14:xfrm>
              <a:off x="5909930" y="1041104"/>
              <a:ext cx="113109" cy="199361"/>
            </p14:xfrm>
          </p:contentPart>
        </mc:Choice>
        <mc:Fallback xmlns="">
          <p:pic>
            <p:nvPicPr>
              <p:cNvPr id="59" name="墨迹 58"/>
            </p:nvPicPr>
            <p:blipFill>
              <a:blip/>
            </p:blipFill>
            <p:spPr>
              <a:xfrm>
                <a:off x="5909930" y="1041104"/>
                <a:ext cx="113109" cy="19936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0" name="墨迹 59"/>
              <p14:cNvContentPartPr/>
              <p14:nvPr/>
            </p14:nvContentPartPr>
            <p14:xfrm>
              <a:off x="5932081" y="1160720"/>
              <a:ext cx="53162" cy="152844"/>
            </p14:xfrm>
          </p:contentPart>
        </mc:Choice>
        <mc:Fallback xmlns="">
          <p:pic>
            <p:nvPicPr>
              <p:cNvPr id="60" name="墨迹 59"/>
            </p:nvPicPr>
            <p:blipFill>
              <a:blip/>
            </p:blipFill>
            <p:spPr>
              <a:xfrm>
                <a:off x="5932081" y="1160720"/>
                <a:ext cx="53162" cy="15284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1" name="墨迹 60"/>
              <p14:cNvContentPartPr/>
              <p14:nvPr/>
            </p14:nvContentPartPr>
            <p14:xfrm>
              <a:off x="6020686" y="1189102"/>
              <a:ext cx="53162" cy="40287"/>
            </p14:xfrm>
          </p:contentPart>
        </mc:Choice>
        <mc:Fallback xmlns="">
          <p:pic>
            <p:nvPicPr>
              <p:cNvPr id="61" name="墨迹 60"/>
            </p:nvPicPr>
            <p:blipFill>
              <a:blip/>
            </p:blipFill>
            <p:spPr>
              <a:xfrm>
                <a:off x="6020686" y="1189102"/>
                <a:ext cx="53162" cy="4028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2" name="墨迹 61"/>
              <p14:cNvContentPartPr/>
              <p14:nvPr/>
            </p14:nvContentPartPr>
            <p14:xfrm>
              <a:off x="6241423" y="1013072"/>
              <a:ext cx="202315" cy="328270"/>
            </p14:xfrm>
          </p:contentPart>
        </mc:Choice>
        <mc:Fallback xmlns="">
          <p:pic>
            <p:nvPicPr>
              <p:cNvPr id="62" name="墨迹 61"/>
            </p:nvPicPr>
            <p:blipFill>
              <a:blip/>
            </p:blipFill>
            <p:spPr>
              <a:xfrm>
                <a:off x="6241423" y="1013072"/>
                <a:ext cx="202315" cy="32827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3" name="墨迹 62"/>
              <p14:cNvContentPartPr/>
              <p14:nvPr/>
            </p14:nvContentPartPr>
            <p14:xfrm>
              <a:off x="6220764" y="1215252"/>
              <a:ext cx="127183" cy="50001"/>
            </p14:xfrm>
          </p:contentPart>
        </mc:Choice>
        <mc:Fallback xmlns="">
          <p:pic>
            <p:nvPicPr>
              <p:cNvPr id="63" name="墨迹 62"/>
            </p:nvPicPr>
            <p:blipFill>
              <a:blip/>
            </p:blipFill>
            <p:spPr>
              <a:xfrm>
                <a:off x="6220764" y="1215252"/>
                <a:ext cx="127183" cy="50001"/>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4" name="墨迹 63"/>
              <p14:cNvContentPartPr/>
              <p14:nvPr/>
            </p14:nvContentPartPr>
            <p14:xfrm>
              <a:off x="6484908" y="1077748"/>
              <a:ext cx="152177" cy="216310"/>
            </p14:xfrm>
          </p:contentPart>
        </mc:Choice>
        <mc:Fallback xmlns="">
          <p:pic>
            <p:nvPicPr>
              <p:cNvPr id="64" name="墨迹 63"/>
            </p:nvPicPr>
            <p:blipFill>
              <a:blip/>
            </p:blipFill>
            <p:spPr>
              <a:xfrm>
                <a:off x="6484908" y="1077748"/>
                <a:ext cx="152177" cy="21631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5" name="墨迹 64"/>
              <p14:cNvContentPartPr/>
              <p14:nvPr/>
            </p14:nvContentPartPr>
            <p14:xfrm>
              <a:off x="6711001" y="997854"/>
              <a:ext cx="166857" cy="382620"/>
            </p14:xfrm>
          </p:contentPart>
        </mc:Choice>
        <mc:Fallback xmlns="">
          <p:pic>
            <p:nvPicPr>
              <p:cNvPr id="65" name="墨迹 64"/>
            </p:nvPicPr>
            <p:blipFill>
              <a:blip/>
            </p:blipFill>
            <p:spPr>
              <a:xfrm>
                <a:off x="6711001" y="997854"/>
                <a:ext cx="166857" cy="3826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7" name="墨迹 66"/>
              <p14:cNvContentPartPr/>
              <p14:nvPr/>
            </p14:nvContentPartPr>
            <p14:xfrm>
              <a:off x="7032743" y="1095683"/>
              <a:ext cx="58705" cy="144705"/>
            </p14:xfrm>
          </p:contentPart>
        </mc:Choice>
        <mc:Fallback xmlns="">
          <p:pic>
            <p:nvPicPr>
              <p:cNvPr id="67" name="墨迹 66"/>
            </p:nvPicPr>
            <p:blipFill>
              <a:blip/>
            </p:blipFill>
            <p:spPr>
              <a:xfrm>
                <a:off x="7032743" y="1095683"/>
                <a:ext cx="58705" cy="14470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8" name="墨迹 67"/>
              <p14:cNvContentPartPr/>
              <p14:nvPr/>
            </p14:nvContentPartPr>
            <p14:xfrm>
              <a:off x="7018353" y="991332"/>
              <a:ext cx="202718" cy="267807"/>
            </p14:xfrm>
          </p:contentPart>
        </mc:Choice>
        <mc:Fallback xmlns="">
          <p:pic>
            <p:nvPicPr>
              <p:cNvPr id="68" name="墨迹 67"/>
            </p:nvPicPr>
            <p:blipFill>
              <a:blip/>
            </p:blipFill>
            <p:spPr>
              <a:xfrm>
                <a:off x="7018353" y="991332"/>
                <a:ext cx="202718" cy="267807"/>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9" name="墨迹 68"/>
              <p14:cNvContentPartPr/>
              <p14:nvPr/>
            </p14:nvContentPartPr>
            <p14:xfrm>
              <a:off x="7054487" y="1060899"/>
              <a:ext cx="17393" cy="130439"/>
            </p14:xfrm>
          </p:contentPart>
        </mc:Choice>
        <mc:Fallback xmlns="">
          <p:pic>
            <p:nvPicPr>
              <p:cNvPr id="69" name="墨迹 68"/>
            </p:nvPicPr>
            <p:blipFill>
              <a:blip/>
            </p:blipFill>
            <p:spPr>
              <a:xfrm>
                <a:off x="7054487" y="1060899"/>
                <a:ext cx="17393" cy="130439"/>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0" name="墨迹 69"/>
              <p14:cNvContentPartPr/>
              <p14:nvPr/>
            </p14:nvContentPartPr>
            <p14:xfrm>
              <a:off x="7348925" y="1039160"/>
              <a:ext cx="125140" cy="26087"/>
            </p14:xfrm>
          </p:contentPart>
        </mc:Choice>
        <mc:Fallback xmlns="">
          <p:pic>
            <p:nvPicPr>
              <p:cNvPr id="70" name="墨迹 69"/>
            </p:nvPicPr>
            <p:blipFill>
              <a:blip/>
            </p:blipFill>
            <p:spPr>
              <a:xfrm>
                <a:off x="7348925" y="1039160"/>
                <a:ext cx="125140" cy="26087"/>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1" name="墨迹 70"/>
              <p14:cNvContentPartPr/>
              <p14:nvPr/>
            </p14:nvContentPartPr>
            <p14:xfrm>
              <a:off x="7312509" y="1008724"/>
              <a:ext cx="128949" cy="161961"/>
            </p14:xfrm>
          </p:contentPart>
        </mc:Choice>
        <mc:Fallback xmlns="">
          <p:pic>
            <p:nvPicPr>
              <p:cNvPr id="71" name="墨迹 70"/>
            </p:nvPicPr>
            <p:blipFill>
              <a:blip/>
            </p:blipFill>
            <p:spPr>
              <a:xfrm>
                <a:off x="7312509" y="1008724"/>
                <a:ext cx="128949" cy="161961"/>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2" name="墨迹 71"/>
              <p14:cNvContentPartPr/>
              <p14:nvPr/>
            </p14:nvContentPartPr>
            <p14:xfrm>
              <a:off x="7358845" y="1084541"/>
              <a:ext cx="108701" cy="219708"/>
            </p14:xfrm>
          </p:contentPart>
        </mc:Choice>
        <mc:Fallback xmlns="">
          <p:pic>
            <p:nvPicPr>
              <p:cNvPr id="72" name="墨迹 71"/>
            </p:nvPicPr>
            <p:blipFill>
              <a:blip/>
            </p:blipFill>
            <p:spPr>
              <a:xfrm>
                <a:off x="7358845" y="1084541"/>
                <a:ext cx="108701" cy="219708"/>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3" name="墨迹 72"/>
              <p14:cNvContentPartPr/>
              <p14:nvPr/>
            </p14:nvContentPartPr>
            <p14:xfrm>
              <a:off x="7621349" y="1027203"/>
              <a:ext cx="288191" cy="234789"/>
            </p14:xfrm>
          </p:contentPart>
        </mc:Choice>
        <mc:Fallback xmlns="">
          <p:pic>
            <p:nvPicPr>
              <p:cNvPr id="73" name="墨迹 72"/>
            </p:nvPicPr>
            <p:blipFill>
              <a:blip/>
            </p:blipFill>
            <p:spPr>
              <a:xfrm>
                <a:off x="7621349" y="1027203"/>
                <a:ext cx="288191" cy="234789"/>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4" name="墨迹 73"/>
              <p14:cNvContentPartPr/>
              <p14:nvPr/>
            </p14:nvContentPartPr>
            <p14:xfrm>
              <a:off x="8045821" y="1068237"/>
              <a:ext cx="115762" cy="160466"/>
            </p14:xfrm>
          </p:contentPart>
        </mc:Choice>
        <mc:Fallback xmlns="">
          <p:pic>
            <p:nvPicPr>
              <p:cNvPr id="74" name="墨迹 73"/>
            </p:nvPicPr>
            <p:blipFill>
              <a:blip/>
            </p:blipFill>
            <p:spPr>
              <a:xfrm>
                <a:off x="8045821" y="1068237"/>
                <a:ext cx="115762" cy="160466"/>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5" name="墨迹 74"/>
              <p14:cNvContentPartPr/>
              <p14:nvPr/>
            </p14:nvContentPartPr>
            <p14:xfrm>
              <a:off x="7967016" y="1056552"/>
              <a:ext cx="252722" cy="229354"/>
            </p14:xfrm>
          </p:contentPart>
        </mc:Choice>
        <mc:Fallback xmlns="">
          <p:pic>
            <p:nvPicPr>
              <p:cNvPr id="75" name="墨迹 74"/>
            </p:nvPicPr>
            <p:blipFill>
              <a:blip/>
            </p:blipFill>
            <p:spPr>
              <a:xfrm>
                <a:off x="7967016" y="1056552"/>
                <a:ext cx="252722" cy="229354"/>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6" name="墨迹 75"/>
              <p14:cNvContentPartPr/>
              <p14:nvPr/>
            </p14:nvContentPartPr>
            <p14:xfrm>
              <a:off x="8324090" y="1067421"/>
              <a:ext cx="155980" cy="28262"/>
            </p14:xfrm>
          </p:contentPart>
        </mc:Choice>
        <mc:Fallback xmlns="">
          <p:pic>
            <p:nvPicPr>
              <p:cNvPr id="76" name="墨迹 75"/>
            </p:nvPicPr>
            <p:blipFill>
              <a:blip/>
            </p:blipFill>
            <p:spPr>
              <a:xfrm>
                <a:off x="8324090" y="1067421"/>
                <a:ext cx="155980" cy="2826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7" name="墨迹 76"/>
              <p14:cNvContentPartPr/>
              <p14:nvPr/>
            </p14:nvContentPartPr>
            <p14:xfrm>
              <a:off x="8354527" y="955190"/>
              <a:ext cx="313049" cy="383978"/>
            </p14:xfrm>
          </p:contentPart>
        </mc:Choice>
        <mc:Fallback xmlns="">
          <p:pic>
            <p:nvPicPr>
              <p:cNvPr id="77" name="墨迹 76"/>
            </p:nvPicPr>
            <p:blipFill>
              <a:blip/>
            </p:blipFill>
            <p:spPr>
              <a:xfrm>
                <a:off x="8354527" y="955190"/>
                <a:ext cx="313049" cy="383978"/>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8" name="墨迹 77"/>
              <p14:cNvContentPartPr/>
              <p14:nvPr/>
            </p14:nvContentPartPr>
            <p14:xfrm>
              <a:off x="8776282" y="1014159"/>
              <a:ext cx="152713" cy="31523"/>
            </p14:xfrm>
          </p:contentPart>
        </mc:Choice>
        <mc:Fallback xmlns="">
          <p:pic>
            <p:nvPicPr>
              <p:cNvPr id="78" name="墨迹 77"/>
            </p:nvPicPr>
            <p:blipFill>
              <a:blip/>
            </p:blipFill>
            <p:spPr>
              <a:xfrm>
                <a:off x="8776282" y="1014159"/>
                <a:ext cx="152713" cy="31523"/>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9" name="墨迹 78"/>
              <p14:cNvContentPartPr/>
              <p14:nvPr/>
            </p14:nvContentPartPr>
            <p14:xfrm>
              <a:off x="8758889" y="929238"/>
              <a:ext cx="204354" cy="366994"/>
            </p14:xfrm>
          </p:contentPart>
        </mc:Choice>
        <mc:Fallback xmlns="">
          <p:pic>
            <p:nvPicPr>
              <p:cNvPr id="79" name="墨迹 78"/>
            </p:nvPicPr>
            <p:blipFill>
              <a:blip/>
            </p:blipFill>
            <p:spPr>
              <a:xfrm>
                <a:off x="8758889" y="929238"/>
                <a:ext cx="204354" cy="366994"/>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0" name="墨迹 79"/>
              <p14:cNvContentPartPr/>
              <p14:nvPr/>
            </p14:nvContentPartPr>
            <p14:xfrm>
              <a:off x="8895846" y="1146228"/>
              <a:ext cx="63044" cy="64676"/>
            </p14:xfrm>
          </p:contentPart>
        </mc:Choice>
        <mc:Fallback xmlns="">
          <p:pic>
            <p:nvPicPr>
              <p:cNvPr id="80" name="墨迹 79"/>
            </p:nvPicPr>
            <p:blipFill>
              <a:blip/>
            </p:blipFill>
            <p:spPr>
              <a:xfrm>
                <a:off x="8895846" y="1146228"/>
                <a:ext cx="63044" cy="64676"/>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墨迹 80"/>
              <p14:cNvContentPartPr/>
              <p14:nvPr/>
            </p14:nvContentPartPr>
            <p14:xfrm>
              <a:off x="8924106" y="917417"/>
              <a:ext cx="63044" cy="13044"/>
            </p14:xfrm>
          </p:contentPart>
        </mc:Choice>
        <mc:Fallback xmlns="">
          <p:pic>
            <p:nvPicPr>
              <p:cNvPr id="81" name="墨迹 80"/>
            </p:nvPicPr>
            <p:blipFill>
              <a:blip/>
            </p:blipFill>
            <p:spPr>
              <a:xfrm>
                <a:off x="8924106" y="917417"/>
                <a:ext cx="63044" cy="13044"/>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2" name="墨迹 81"/>
              <p14:cNvContentPartPr/>
              <p14:nvPr/>
            </p14:nvContentPartPr>
            <p14:xfrm>
              <a:off x="4923991" y="1491347"/>
              <a:ext cx="15220" cy="143482"/>
            </p14:xfrm>
          </p:contentPart>
        </mc:Choice>
        <mc:Fallback xmlns="">
          <p:pic>
            <p:nvPicPr>
              <p:cNvPr id="82" name="墨迹 81"/>
            </p:nvPicPr>
            <p:blipFill>
              <a:blip/>
            </p:blipFill>
            <p:spPr>
              <a:xfrm>
                <a:off x="4923991" y="1491347"/>
                <a:ext cx="15220" cy="143482"/>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3" name="墨迹 82"/>
              <p14:cNvContentPartPr/>
              <p14:nvPr/>
            </p14:nvContentPartPr>
            <p14:xfrm>
              <a:off x="4937031" y="1508738"/>
              <a:ext cx="173925" cy="278813"/>
            </p14:xfrm>
          </p:contentPart>
        </mc:Choice>
        <mc:Fallback xmlns="">
          <p:pic>
            <p:nvPicPr>
              <p:cNvPr id="83" name="墨迹 82"/>
            </p:nvPicPr>
            <p:blipFill>
              <a:blip/>
            </p:blipFill>
            <p:spPr>
              <a:xfrm>
                <a:off x="4937031" y="1508738"/>
                <a:ext cx="173925" cy="278813"/>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4" name="墨迹 83"/>
              <p14:cNvContentPartPr/>
              <p14:nvPr/>
            </p14:nvContentPartPr>
            <p14:xfrm>
              <a:off x="4976167" y="1687004"/>
              <a:ext cx="100005" cy="74459"/>
            </p14:xfrm>
          </p:contentPart>
        </mc:Choice>
        <mc:Fallback xmlns="">
          <p:pic>
            <p:nvPicPr>
              <p:cNvPr id="84" name="墨迹 83"/>
            </p:nvPicPr>
            <p:blipFill>
              <a:blip/>
            </p:blipFill>
            <p:spPr>
              <a:xfrm>
                <a:off x="4976167" y="1687004"/>
                <a:ext cx="100005" cy="74459"/>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5" name="墨迹 84"/>
              <p14:cNvContentPartPr/>
              <p14:nvPr/>
            </p14:nvContentPartPr>
            <p14:xfrm>
              <a:off x="5228349" y="1517434"/>
              <a:ext cx="75141" cy="175549"/>
            </p14:xfrm>
          </p:contentPart>
        </mc:Choice>
        <mc:Fallback xmlns="">
          <p:pic>
            <p:nvPicPr>
              <p:cNvPr id="85" name="墨迹 84"/>
            </p:nvPicPr>
            <p:blipFill>
              <a:blip/>
            </p:blipFill>
            <p:spPr>
              <a:xfrm>
                <a:off x="5228349" y="1517434"/>
                <a:ext cx="75141" cy="175549"/>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6" name="墨迹 85"/>
              <p14:cNvContentPartPr/>
              <p14:nvPr/>
            </p14:nvContentPartPr>
            <p14:xfrm>
              <a:off x="5184868" y="1700048"/>
              <a:ext cx="100005" cy="57611"/>
            </p14:xfrm>
          </p:contentPart>
        </mc:Choice>
        <mc:Fallback xmlns="">
          <p:pic>
            <p:nvPicPr>
              <p:cNvPr id="86" name="墨迹 85"/>
            </p:nvPicPr>
            <p:blipFill>
              <a:blip/>
            </p:blipFill>
            <p:spPr>
              <a:xfrm>
                <a:off x="5184868" y="1700048"/>
                <a:ext cx="100005" cy="5761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7" name="墨迹 86"/>
              <p14:cNvContentPartPr/>
              <p14:nvPr/>
            </p14:nvContentPartPr>
            <p14:xfrm>
              <a:off x="6977858" y="326096"/>
              <a:ext cx="126634" cy="47827"/>
            </p14:xfrm>
          </p:contentPart>
        </mc:Choice>
        <mc:Fallback xmlns="">
          <p:pic>
            <p:nvPicPr>
              <p:cNvPr id="87" name="墨迹 86"/>
            </p:nvPicPr>
            <p:blipFill>
              <a:blip/>
            </p:blipFill>
            <p:spPr>
              <a:xfrm>
                <a:off x="6977858" y="326096"/>
                <a:ext cx="126634" cy="47827"/>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8" name="墨迹 87"/>
              <p14:cNvContentPartPr/>
              <p14:nvPr/>
            </p14:nvContentPartPr>
            <p14:xfrm>
              <a:off x="6966307" y="295117"/>
              <a:ext cx="130168" cy="176907"/>
            </p14:xfrm>
          </p:contentPart>
        </mc:Choice>
        <mc:Fallback xmlns="">
          <p:pic>
            <p:nvPicPr>
              <p:cNvPr id="88" name="墨迹 87"/>
            </p:nvPicPr>
            <p:blipFill>
              <a:blip/>
            </p:blipFill>
            <p:spPr>
              <a:xfrm>
                <a:off x="6966307" y="295117"/>
                <a:ext cx="130168" cy="17690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9" name="墨迹 88"/>
              <p14:cNvContentPartPr/>
              <p14:nvPr/>
            </p14:nvContentPartPr>
            <p14:xfrm>
              <a:off x="6919162" y="356531"/>
              <a:ext cx="198374" cy="193484"/>
            </p14:xfrm>
          </p:contentPart>
        </mc:Choice>
        <mc:Fallback xmlns="">
          <p:pic>
            <p:nvPicPr>
              <p:cNvPr id="89" name="墨迹 88"/>
            </p:nvPicPr>
            <p:blipFill>
              <a:blip/>
            </p:blipFill>
            <p:spPr>
              <a:xfrm>
                <a:off x="6919162" y="356531"/>
                <a:ext cx="198374" cy="19348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0" name="墨迹 89"/>
              <p14:cNvContentPartPr/>
              <p14:nvPr/>
            </p14:nvContentPartPr>
            <p14:xfrm>
              <a:off x="5328353" y="1452215"/>
              <a:ext cx="124458" cy="234653"/>
            </p14:xfrm>
          </p:contentPart>
        </mc:Choice>
        <mc:Fallback xmlns="">
          <p:pic>
            <p:nvPicPr>
              <p:cNvPr id="90" name="墨迹 89"/>
            </p:nvPicPr>
            <p:blipFill>
              <a:blip/>
            </p:blipFill>
            <p:spPr>
              <a:xfrm>
                <a:off x="5328353" y="1452215"/>
                <a:ext cx="124458" cy="234653"/>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1" name="墨迹 90"/>
              <p14:cNvContentPartPr/>
              <p14:nvPr/>
            </p14:nvContentPartPr>
            <p14:xfrm>
              <a:off x="5345746" y="1532109"/>
              <a:ext cx="222831" cy="102720"/>
            </p14:xfrm>
          </p:contentPart>
        </mc:Choice>
        <mc:Fallback xmlns="">
          <p:pic>
            <p:nvPicPr>
              <p:cNvPr id="91" name="墨迹 90"/>
            </p:nvPicPr>
            <p:blipFill>
              <a:blip/>
            </p:blipFill>
            <p:spPr>
              <a:xfrm>
                <a:off x="5345746" y="1532109"/>
                <a:ext cx="222831" cy="10272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2" name="墨迹 91"/>
              <p14:cNvContentPartPr/>
              <p14:nvPr/>
            </p14:nvContentPartPr>
            <p14:xfrm>
              <a:off x="5397913" y="1461047"/>
              <a:ext cx="473931" cy="279220"/>
            </p14:xfrm>
          </p:contentPart>
        </mc:Choice>
        <mc:Fallback xmlns="">
          <p:pic>
            <p:nvPicPr>
              <p:cNvPr id="92" name="墨迹 91"/>
            </p:nvPicPr>
            <p:blipFill>
              <a:blip/>
            </p:blipFill>
            <p:spPr>
              <a:xfrm>
                <a:off x="5397913" y="1461047"/>
                <a:ext cx="473931" cy="27922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3" name="墨迹 92"/>
              <p14:cNvContentPartPr/>
              <p14:nvPr/>
            </p14:nvContentPartPr>
            <p14:xfrm>
              <a:off x="5976197" y="1505885"/>
              <a:ext cx="117393" cy="174733"/>
            </p14:xfrm>
          </p:contentPart>
        </mc:Choice>
        <mc:Fallback xmlns="">
          <p:pic>
            <p:nvPicPr>
              <p:cNvPr id="93" name="墨迹 92"/>
            </p:nvPicPr>
            <p:blipFill>
              <a:blip/>
            </p:blipFill>
            <p:spPr>
              <a:xfrm>
                <a:off x="5976197" y="1505885"/>
                <a:ext cx="117393" cy="174733"/>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4" name="墨迹 93"/>
              <p14:cNvContentPartPr/>
              <p14:nvPr/>
            </p14:nvContentPartPr>
            <p14:xfrm>
              <a:off x="5917094" y="1514173"/>
              <a:ext cx="191716" cy="198919"/>
            </p14:xfrm>
          </p:contentPart>
        </mc:Choice>
        <mc:Fallback xmlns="">
          <p:pic>
            <p:nvPicPr>
              <p:cNvPr id="94" name="墨迹 93"/>
            </p:nvPicPr>
            <p:blipFill>
              <a:blip/>
            </p:blipFill>
            <p:spPr>
              <a:xfrm>
                <a:off x="5917094" y="1514173"/>
                <a:ext cx="191716" cy="19891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5" name="墨迹 94"/>
              <p14:cNvContentPartPr/>
              <p14:nvPr/>
            </p14:nvContentPartPr>
            <p14:xfrm>
              <a:off x="6219682" y="1548957"/>
              <a:ext cx="154894" cy="146608"/>
            </p14:xfrm>
          </p:contentPart>
        </mc:Choice>
        <mc:Fallback xmlns="">
          <p:pic>
            <p:nvPicPr>
              <p:cNvPr id="95" name="墨迹 94"/>
            </p:nvPicPr>
            <p:blipFill>
              <a:blip/>
            </p:blipFill>
            <p:spPr>
              <a:xfrm>
                <a:off x="6219682" y="1548957"/>
                <a:ext cx="154894" cy="14660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6" name="墨迹 95"/>
              <p14:cNvContentPartPr/>
              <p14:nvPr/>
            </p14:nvContentPartPr>
            <p14:xfrm>
              <a:off x="6249028" y="1447867"/>
              <a:ext cx="103942" cy="200006"/>
            </p14:xfrm>
          </p:contentPart>
        </mc:Choice>
        <mc:Fallback xmlns="">
          <p:pic>
            <p:nvPicPr>
              <p:cNvPr id="96" name="墨迹 95"/>
            </p:nvPicPr>
            <p:blipFill>
              <a:blip/>
            </p:blipFill>
            <p:spPr>
              <a:xfrm>
                <a:off x="6249028" y="1447867"/>
                <a:ext cx="103942" cy="20000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7" name="墨迹 96"/>
              <p14:cNvContentPartPr/>
              <p14:nvPr/>
            </p14:nvContentPartPr>
            <p14:xfrm>
              <a:off x="6358815" y="1530478"/>
              <a:ext cx="97829" cy="72828"/>
            </p14:xfrm>
          </p:contentPart>
        </mc:Choice>
        <mc:Fallback xmlns="">
          <p:pic>
            <p:nvPicPr>
              <p:cNvPr id="97" name="墨迹 96"/>
            </p:nvPicPr>
            <p:blipFill>
              <a:blip/>
            </p:blipFill>
            <p:spPr>
              <a:xfrm>
                <a:off x="6358815" y="1530478"/>
                <a:ext cx="97829" cy="72828"/>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8" name="墨迹 97"/>
              <p14:cNvContentPartPr/>
              <p14:nvPr/>
            </p14:nvContentPartPr>
            <p14:xfrm>
              <a:off x="6510996" y="1539174"/>
              <a:ext cx="82608" cy="123917"/>
            </p14:xfrm>
          </p:contentPart>
        </mc:Choice>
        <mc:Fallback xmlns="">
          <p:pic>
            <p:nvPicPr>
              <p:cNvPr id="98" name="墨迹 97"/>
            </p:nvPicPr>
            <p:blipFill>
              <a:blip/>
            </p:blipFill>
            <p:spPr>
              <a:xfrm>
                <a:off x="6510996" y="1539174"/>
                <a:ext cx="82608" cy="12391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9" name="墨迹 98"/>
              <p14:cNvContentPartPr/>
              <p14:nvPr/>
            </p14:nvContentPartPr>
            <p14:xfrm>
              <a:off x="6563169" y="1491347"/>
              <a:ext cx="108700" cy="145656"/>
            </p14:xfrm>
          </p:contentPart>
        </mc:Choice>
        <mc:Fallback xmlns="">
          <p:pic>
            <p:nvPicPr>
              <p:cNvPr id="99" name="墨迹 98"/>
            </p:nvPicPr>
            <p:blipFill>
              <a:blip/>
            </p:blipFill>
            <p:spPr>
              <a:xfrm>
                <a:off x="6563169" y="1491347"/>
                <a:ext cx="108700" cy="145656"/>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00" name="墨迹 99"/>
              <p14:cNvContentPartPr/>
              <p14:nvPr/>
            </p14:nvContentPartPr>
            <p14:xfrm>
              <a:off x="6767526" y="1486999"/>
              <a:ext cx="134784" cy="219571"/>
            </p14:xfrm>
          </p:contentPart>
        </mc:Choice>
        <mc:Fallback xmlns="">
          <p:pic>
            <p:nvPicPr>
              <p:cNvPr id="100" name="墨迹 99"/>
            </p:nvPicPr>
            <p:blipFill>
              <a:blip/>
            </p:blipFill>
            <p:spPr>
              <a:xfrm>
                <a:off x="6767526" y="1486999"/>
                <a:ext cx="134784" cy="219571"/>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1" name="墨迹 100"/>
              <p14:cNvContentPartPr/>
              <p14:nvPr/>
            </p14:nvContentPartPr>
            <p14:xfrm>
              <a:off x="6902311" y="1500043"/>
              <a:ext cx="47832" cy="224462"/>
            </p14:xfrm>
          </p:contentPart>
        </mc:Choice>
        <mc:Fallback xmlns="">
          <p:pic>
            <p:nvPicPr>
              <p:cNvPr id="101" name="墨迹 100"/>
            </p:nvPicPr>
            <p:blipFill>
              <a:blip/>
            </p:blipFill>
            <p:spPr>
              <a:xfrm>
                <a:off x="6902311" y="1500043"/>
                <a:ext cx="47832" cy="22446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02" name="墨迹 101"/>
              <p14:cNvContentPartPr/>
              <p14:nvPr/>
            </p14:nvContentPartPr>
            <p14:xfrm>
              <a:off x="6837090" y="1608741"/>
              <a:ext cx="117397" cy="8696"/>
            </p14:xfrm>
          </p:contentPart>
        </mc:Choice>
        <mc:Fallback xmlns="">
          <p:pic>
            <p:nvPicPr>
              <p:cNvPr id="102" name="墨迹 101"/>
            </p:nvPicPr>
            <p:blipFill>
              <a:blip/>
            </p:blipFill>
            <p:spPr>
              <a:xfrm>
                <a:off x="6837090" y="1608741"/>
                <a:ext cx="117397" cy="8696"/>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3" name="墨迹 102"/>
              <p14:cNvContentPartPr/>
              <p14:nvPr/>
            </p14:nvContentPartPr>
            <p14:xfrm>
              <a:off x="5906629" y="1851004"/>
              <a:ext cx="171745" cy="225414"/>
            </p14:xfrm>
          </p:contentPart>
        </mc:Choice>
        <mc:Fallback xmlns="">
          <p:pic>
            <p:nvPicPr>
              <p:cNvPr id="103" name="墨迹 102"/>
            </p:nvPicPr>
            <p:blipFill>
              <a:blip/>
            </p:blipFill>
            <p:spPr>
              <a:xfrm>
                <a:off x="5906629" y="1851004"/>
                <a:ext cx="171745" cy="225414"/>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4" name="墨迹 103"/>
              <p14:cNvContentPartPr/>
              <p14:nvPr/>
            </p14:nvContentPartPr>
            <p14:xfrm>
              <a:off x="5958805" y="1895706"/>
              <a:ext cx="58151" cy="117395"/>
            </p14:xfrm>
          </p:contentPart>
        </mc:Choice>
        <mc:Fallback xmlns="">
          <p:pic>
            <p:nvPicPr>
              <p:cNvPr id="104" name="墨迹 103"/>
            </p:nvPicPr>
            <p:blipFill>
              <a:blip/>
            </p:blipFill>
            <p:spPr>
              <a:xfrm>
                <a:off x="5958805" y="1895706"/>
                <a:ext cx="58151" cy="11739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5" name="墨迹 104"/>
              <p14:cNvContentPartPr/>
              <p14:nvPr/>
            </p14:nvContentPartPr>
            <p14:xfrm>
              <a:off x="6289251" y="1797877"/>
              <a:ext cx="50273" cy="32610"/>
            </p14:xfrm>
          </p:contentPart>
        </mc:Choice>
        <mc:Fallback xmlns="">
          <p:pic>
            <p:nvPicPr>
              <p:cNvPr id="105" name="墨迹 104"/>
            </p:nvPicPr>
            <p:blipFill>
              <a:blip/>
            </p:blipFill>
            <p:spPr>
              <a:xfrm>
                <a:off x="6289251" y="1797877"/>
                <a:ext cx="50273" cy="3261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6" name="墨迹 105"/>
              <p14:cNvContentPartPr/>
              <p14:nvPr/>
            </p14:nvContentPartPr>
            <p14:xfrm>
              <a:off x="6171854" y="1873966"/>
              <a:ext cx="224601" cy="265225"/>
            </p14:xfrm>
          </p:contentPart>
        </mc:Choice>
        <mc:Fallback xmlns="">
          <p:pic>
            <p:nvPicPr>
              <p:cNvPr id="106" name="墨迹 105"/>
            </p:nvPicPr>
            <p:blipFill>
              <a:blip/>
            </p:blipFill>
            <p:spPr>
              <a:xfrm>
                <a:off x="6171854" y="1873966"/>
                <a:ext cx="224601" cy="26522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7" name="墨迹 106"/>
              <p14:cNvContentPartPr/>
              <p14:nvPr/>
            </p14:nvContentPartPr>
            <p14:xfrm>
              <a:off x="6304467" y="1839183"/>
              <a:ext cx="6524" cy="117394"/>
            </p14:xfrm>
          </p:contentPart>
        </mc:Choice>
        <mc:Fallback xmlns="">
          <p:pic>
            <p:nvPicPr>
              <p:cNvPr id="107" name="墨迹 106"/>
            </p:nvPicPr>
            <p:blipFill>
              <a:blip/>
            </p:blipFill>
            <p:spPr>
              <a:xfrm>
                <a:off x="6304467" y="1839183"/>
                <a:ext cx="6524" cy="117394"/>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8" name="墨迹 107"/>
              <p14:cNvContentPartPr/>
              <p14:nvPr/>
            </p14:nvContentPartPr>
            <p14:xfrm>
              <a:off x="6405424" y="1772333"/>
              <a:ext cx="176361" cy="375554"/>
            </p14:xfrm>
          </p:contentPart>
        </mc:Choice>
        <mc:Fallback xmlns="">
          <p:pic>
            <p:nvPicPr>
              <p:cNvPr id="108" name="墨迹 107"/>
            </p:nvPicPr>
            <p:blipFill>
              <a:blip/>
            </p:blipFill>
            <p:spPr>
              <a:xfrm>
                <a:off x="6405424" y="1772333"/>
                <a:ext cx="176361" cy="375554"/>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9" name="墨迹 108"/>
              <p14:cNvContentPartPr/>
              <p14:nvPr/>
            </p14:nvContentPartPr>
            <p14:xfrm>
              <a:off x="6471864" y="2030492"/>
              <a:ext cx="136961" cy="78264"/>
            </p14:xfrm>
          </p:contentPart>
        </mc:Choice>
        <mc:Fallback xmlns="">
          <p:pic>
            <p:nvPicPr>
              <p:cNvPr id="109" name="墨迹 108"/>
            </p:nvPicPr>
            <p:blipFill>
              <a:blip/>
            </p:blipFill>
            <p:spPr>
              <a:xfrm>
                <a:off x="6471864" y="2030492"/>
                <a:ext cx="136961" cy="78264"/>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10" name="墨迹 109"/>
              <p14:cNvContentPartPr/>
              <p14:nvPr/>
            </p14:nvContentPartPr>
            <p14:xfrm>
              <a:off x="6732741" y="1858069"/>
              <a:ext cx="208701" cy="241991"/>
            </p14:xfrm>
          </p:contentPart>
        </mc:Choice>
        <mc:Fallback xmlns="">
          <p:pic>
            <p:nvPicPr>
              <p:cNvPr id="110" name="墨迹 109"/>
            </p:nvPicPr>
            <p:blipFill>
              <a:blip/>
            </p:blipFill>
            <p:spPr>
              <a:xfrm>
                <a:off x="6732741" y="1858069"/>
                <a:ext cx="208701" cy="241991"/>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11" name="墨迹 110"/>
              <p14:cNvContentPartPr/>
              <p14:nvPr/>
            </p14:nvContentPartPr>
            <p14:xfrm>
              <a:off x="6787090" y="1924783"/>
              <a:ext cx="78264" cy="88318"/>
            </p14:xfrm>
          </p:contentPart>
        </mc:Choice>
        <mc:Fallback xmlns="">
          <p:pic>
            <p:nvPicPr>
              <p:cNvPr id="111" name="墨迹 110"/>
            </p:nvPicPr>
            <p:blipFill>
              <a:blip/>
            </p:blipFill>
            <p:spPr>
              <a:xfrm>
                <a:off x="6787090" y="1924783"/>
                <a:ext cx="78264" cy="88318"/>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12" name="墨迹 111"/>
              <p14:cNvContentPartPr/>
              <p14:nvPr/>
            </p14:nvContentPartPr>
            <p14:xfrm>
              <a:off x="7061825" y="1795703"/>
              <a:ext cx="260064" cy="322836"/>
            </p14:xfrm>
          </p:contentPart>
        </mc:Choice>
        <mc:Fallback xmlns="">
          <p:pic>
            <p:nvPicPr>
              <p:cNvPr id="112" name="墨迹 111"/>
            </p:nvPicPr>
            <p:blipFill>
              <a:blip/>
            </p:blipFill>
            <p:spPr>
              <a:xfrm>
                <a:off x="7061825" y="1795703"/>
                <a:ext cx="260064" cy="32283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13" name="墨迹 112"/>
              <p14:cNvContentPartPr/>
              <p14:nvPr/>
            </p14:nvContentPartPr>
            <p14:xfrm>
              <a:off x="7390371" y="1752224"/>
              <a:ext cx="211964" cy="393489"/>
            </p14:xfrm>
          </p:contentPart>
        </mc:Choice>
        <mc:Fallback xmlns="">
          <p:pic>
            <p:nvPicPr>
              <p:cNvPr id="113" name="墨迹 112"/>
            </p:nvPicPr>
            <p:blipFill>
              <a:blip/>
            </p:blipFill>
            <p:spPr>
              <a:xfrm>
                <a:off x="7390371" y="1752224"/>
                <a:ext cx="211964" cy="393489"/>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14" name="墨迹 113"/>
              <p14:cNvContentPartPr/>
              <p14:nvPr/>
            </p14:nvContentPartPr>
            <p14:xfrm>
              <a:off x="7778423" y="1830623"/>
              <a:ext cx="136961" cy="241854"/>
            </p14:xfrm>
          </p:contentPart>
        </mc:Choice>
        <mc:Fallback xmlns="">
          <p:pic>
            <p:nvPicPr>
              <p:cNvPr id="114" name="墨迹 113"/>
            </p:nvPicPr>
            <p:blipFill>
              <a:blip/>
            </p:blipFill>
            <p:spPr>
              <a:xfrm>
                <a:off x="7778423" y="1830623"/>
                <a:ext cx="136961" cy="241854"/>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5" name="墨迹 114"/>
              <p14:cNvContentPartPr/>
              <p14:nvPr/>
            </p14:nvContentPartPr>
            <p14:xfrm>
              <a:off x="7801518" y="1943533"/>
              <a:ext cx="111690" cy="30436"/>
            </p14:xfrm>
          </p:contentPart>
        </mc:Choice>
        <mc:Fallback xmlns="">
          <p:pic>
            <p:nvPicPr>
              <p:cNvPr id="115" name="墨迹 114"/>
            </p:nvPicPr>
            <p:blipFill>
              <a:blip/>
            </p:blipFill>
            <p:spPr>
              <a:xfrm>
                <a:off x="7801518" y="1943533"/>
                <a:ext cx="111690" cy="30436"/>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6" name="墨迹 115"/>
              <p14:cNvContentPartPr/>
              <p14:nvPr/>
            </p14:nvContentPartPr>
            <p14:xfrm>
              <a:off x="8015385" y="1823965"/>
              <a:ext cx="117397" cy="23913"/>
            </p14:xfrm>
          </p:contentPart>
        </mc:Choice>
        <mc:Fallback xmlns="">
          <p:pic>
            <p:nvPicPr>
              <p:cNvPr id="116" name="墨迹 115"/>
            </p:nvPicPr>
            <p:blipFill>
              <a:blip/>
            </p:blipFill>
            <p:spPr>
              <a:xfrm>
                <a:off x="8015385" y="1823965"/>
                <a:ext cx="117397" cy="23913"/>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7" name="墨迹 116"/>
              <p14:cNvContentPartPr/>
              <p14:nvPr/>
            </p14:nvContentPartPr>
            <p14:xfrm>
              <a:off x="7989297" y="1787007"/>
              <a:ext cx="113048" cy="178266"/>
            </p14:xfrm>
          </p:contentPart>
        </mc:Choice>
        <mc:Fallback xmlns="">
          <p:pic>
            <p:nvPicPr>
              <p:cNvPr id="117" name="墨迹 116"/>
            </p:nvPicPr>
            <p:blipFill>
              <a:blip/>
            </p:blipFill>
            <p:spPr>
              <a:xfrm>
                <a:off x="7989297" y="1787007"/>
                <a:ext cx="113048" cy="178266"/>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8" name="墨迹 117"/>
              <p14:cNvContentPartPr/>
              <p14:nvPr/>
            </p14:nvContentPartPr>
            <p14:xfrm>
              <a:off x="8037125" y="1906168"/>
              <a:ext cx="113049" cy="192125"/>
            </p14:xfrm>
          </p:contentPart>
        </mc:Choice>
        <mc:Fallback xmlns="">
          <p:pic>
            <p:nvPicPr>
              <p:cNvPr id="118" name="墨迹 117"/>
            </p:nvPicPr>
            <p:blipFill>
              <a:blip/>
            </p:blipFill>
            <p:spPr>
              <a:xfrm>
                <a:off x="8037125" y="1906168"/>
                <a:ext cx="113049" cy="19212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9" name="墨迹 118"/>
              <p14:cNvContentPartPr/>
              <p14:nvPr/>
            </p14:nvContentPartPr>
            <p14:xfrm>
              <a:off x="8266342" y="1884157"/>
              <a:ext cx="136013" cy="131253"/>
            </p14:xfrm>
          </p:contentPart>
        </mc:Choice>
        <mc:Fallback xmlns="">
          <p:pic>
            <p:nvPicPr>
              <p:cNvPr id="119" name="墨迹 118"/>
            </p:nvPicPr>
            <p:blipFill>
              <a:blip/>
            </p:blipFill>
            <p:spPr>
              <a:xfrm>
                <a:off x="8266342" y="1884157"/>
                <a:ext cx="136013" cy="131253"/>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20" name="墨迹 119"/>
              <p14:cNvContentPartPr/>
              <p14:nvPr/>
            </p14:nvContentPartPr>
            <p14:xfrm>
              <a:off x="8482112" y="1891358"/>
              <a:ext cx="109380" cy="13044"/>
            </p14:xfrm>
          </p:contentPart>
        </mc:Choice>
        <mc:Fallback xmlns="">
          <p:pic>
            <p:nvPicPr>
              <p:cNvPr id="120" name="墨迹 119"/>
            </p:nvPicPr>
            <p:blipFill>
              <a:blip/>
            </p:blipFill>
            <p:spPr>
              <a:xfrm>
                <a:off x="8482112" y="1891358"/>
                <a:ext cx="109380" cy="13044"/>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21" name="墨迹 120"/>
              <p14:cNvContentPartPr/>
              <p14:nvPr/>
            </p14:nvContentPartPr>
            <p14:xfrm>
              <a:off x="8628448" y="1834835"/>
              <a:ext cx="39128" cy="221745"/>
            </p14:xfrm>
          </p:contentPart>
        </mc:Choice>
        <mc:Fallback xmlns="">
          <p:pic>
            <p:nvPicPr>
              <p:cNvPr id="121" name="墨迹 120"/>
            </p:nvPicPr>
            <p:blipFill>
              <a:blip/>
            </p:blipFill>
            <p:spPr>
              <a:xfrm>
                <a:off x="8628448" y="1834835"/>
                <a:ext cx="39128" cy="221745"/>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22" name="墨迹 121"/>
              <p14:cNvContentPartPr/>
              <p14:nvPr/>
            </p14:nvContentPartPr>
            <p14:xfrm>
              <a:off x="7809669" y="2195715"/>
              <a:ext cx="222567" cy="283975"/>
            </p14:xfrm>
          </p:contentPart>
        </mc:Choice>
        <mc:Fallback xmlns="">
          <p:pic>
            <p:nvPicPr>
              <p:cNvPr id="122" name="墨迹 121"/>
            </p:nvPicPr>
            <p:blipFill>
              <a:blip/>
            </p:blipFill>
            <p:spPr>
              <a:xfrm>
                <a:off x="7809669" y="2195715"/>
                <a:ext cx="222567" cy="28397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23" name="墨迹 122"/>
              <p14:cNvContentPartPr/>
              <p14:nvPr/>
            </p14:nvContentPartPr>
            <p14:xfrm>
              <a:off x="7852063" y="2369633"/>
              <a:ext cx="415504" cy="217397"/>
            </p14:xfrm>
          </p:contentPart>
        </mc:Choice>
        <mc:Fallback xmlns="">
          <p:pic>
            <p:nvPicPr>
              <p:cNvPr id="123" name="墨迹 122"/>
            </p:nvPicPr>
            <p:blipFill>
              <a:blip/>
            </p:blipFill>
            <p:spPr>
              <a:xfrm>
                <a:off x="7852063" y="2369633"/>
                <a:ext cx="415504" cy="217397"/>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24" name="墨迹 123"/>
              <p14:cNvContentPartPr/>
              <p14:nvPr/>
            </p14:nvContentPartPr>
            <p14:xfrm>
              <a:off x="8178434" y="2346670"/>
              <a:ext cx="28260" cy="114270"/>
            </p14:xfrm>
          </p:contentPart>
        </mc:Choice>
        <mc:Fallback xmlns="">
          <p:pic>
            <p:nvPicPr>
              <p:cNvPr id="124" name="墨迹 123"/>
            </p:nvPicPr>
            <p:blipFill>
              <a:blip/>
            </p:blipFill>
            <p:spPr>
              <a:xfrm>
                <a:off x="8178434" y="2346670"/>
                <a:ext cx="28260" cy="11427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25" name="墨迹 124"/>
              <p14:cNvContentPartPr/>
              <p14:nvPr/>
            </p14:nvContentPartPr>
            <p14:xfrm>
              <a:off x="8070283" y="2369633"/>
              <a:ext cx="229896" cy="204353"/>
            </p14:xfrm>
          </p:contentPart>
        </mc:Choice>
        <mc:Fallback xmlns="">
          <p:pic>
            <p:nvPicPr>
              <p:cNvPr id="125" name="墨迹 124"/>
            </p:nvPicPr>
            <p:blipFill>
              <a:blip/>
            </p:blipFill>
            <p:spPr>
              <a:xfrm>
                <a:off x="8070283" y="2369633"/>
                <a:ext cx="229896" cy="20435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Computing MST</a:t>
            </a:r>
            <a:br>
              <a:rPr lang="en-US" dirty="0"/>
            </a:br>
            <a:r>
              <a:rPr lang="en-US" dirty="0"/>
              <a:t>Kruskal’s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8AB1EAF8-A280-4DD4-81E8-A9B4B6FAA9E7}"/>
                  </a:ext>
                </a:extLst>
              </p:cNvPr>
              <p:cNvSpPr>
                <a:spLocks noGrp="1"/>
              </p:cNvSpPr>
              <p:nvPr>
                <p:ph idx="1"/>
              </p:nvPr>
            </p:nvSpPr>
            <p:spPr>
              <a:xfrm>
                <a:off x="628650" y="1690688"/>
                <a:ext cx="7886700" cy="2399719"/>
              </a:xfrm>
            </p:spPr>
            <p:txBody>
              <a:bodyPr>
                <a:normAutofit/>
              </a:bodyPr>
              <a:lstStyle/>
              <a:p>
                <a:pPr>
                  <a:spcBef>
                    <a:spcPts val="600"/>
                  </a:spcBef>
                </a:pPr>
                <a:r>
                  <a:rPr lang="en-US" sz="2400" b="1" dirty="0">
                    <a:solidFill>
                      <a:schemeClr val="tx1"/>
                    </a:solidFill>
                  </a:rPr>
                  <a:t>Kruskal’s algorithm</a:t>
                </a:r>
                <a:r>
                  <a:rPr lang="en-US" sz="2400" b="1" dirty="0"/>
                  <a:t> for computing MST:</a:t>
                </a:r>
              </a:p>
              <a:p>
                <a:pPr lvl="1">
                  <a:spcBef>
                    <a:spcPts val="0"/>
                  </a:spcBef>
                </a:pPr>
                <a:r>
                  <a:rPr lang="en-US" sz="2000" dirty="0">
                    <a:solidFill>
                      <a:schemeClr val="tx1"/>
                    </a:solidFill>
                  </a:rPr>
                  <a:t>Starting with all nodes and an empty set of edges </a:t>
                </a:r>
                <a14:m>
                  <m:oMath xmlns:m="http://schemas.openxmlformats.org/officeDocument/2006/math">
                    <m:r>
                      <a:rPr lang="en-US" sz="2000" b="0" i="1" smtClean="0">
                        <a:solidFill>
                          <a:schemeClr val="tx1"/>
                        </a:solidFill>
                        <a:latin typeface="Cambria Math" panose="02040503050406030204" pitchFamily="18" charset="0"/>
                      </a:rPr>
                      <m:t>𝐴</m:t>
                    </m:r>
                  </m:oMath>
                </a14:m>
                <a:r>
                  <a:rPr lang="en-US" sz="2000" dirty="0">
                    <a:solidFill>
                      <a:schemeClr val="tx1"/>
                    </a:solidFill>
                  </a:rPr>
                  <a:t>.</a:t>
                </a:r>
              </a:p>
              <a:p>
                <a:pPr lvl="1">
                  <a:spcBef>
                    <a:spcPts val="0"/>
                  </a:spcBef>
                </a:pPr>
                <a:r>
                  <a:rPr lang="en-US" sz="2000" dirty="0">
                    <a:solidFill>
                      <a:srgbClr val="C00000"/>
                    </a:solidFill>
                  </a:rPr>
                  <a:t>Find minimum weight edge connecting two CC in </a:t>
                </a:r>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𝐺</m:t>
                        </m:r>
                      </m:e>
                      <m:sub>
                        <m:r>
                          <a:rPr lang="en-US" sz="2000" b="0" i="1" smtClean="0">
                            <a:solidFill>
                              <a:srgbClr val="C00000"/>
                            </a:solidFill>
                            <a:latin typeface="Cambria Math" panose="02040503050406030204" pitchFamily="18" charset="0"/>
                          </a:rPr>
                          <m:t>𝐴</m:t>
                        </m:r>
                      </m:sub>
                    </m:sSub>
                    <m:r>
                      <a:rPr lang="en-US" sz="2000" b="0" i="1" smtClean="0">
                        <a:solidFill>
                          <a:srgbClr val="C00000"/>
                        </a:solidFill>
                        <a:latin typeface="Cambria Math" panose="02040503050406030204" pitchFamily="18" charset="0"/>
                      </a:rPr>
                      <m:t>=</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𝑉</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𝐴</m:t>
                        </m:r>
                      </m:e>
                    </m:d>
                  </m:oMath>
                </a14:m>
                <a:r>
                  <a:rPr lang="en-US" sz="1800" dirty="0">
                    <a:solidFill>
                      <a:schemeClr val="tx1"/>
                    </a:solidFill>
                  </a:rPr>
                  <a:t>.</a:t>
                </a:r>
              </a:p>
              <a:p>
                <a:pPr lvl="1">
                  <a:spcBef>
                    <a:spcPts val="0"/>
                  </a:spcBef>
                </a:pPr>
                <a:r>
                  <a:rPr lang="en-US" sz="2000" dirty="0">
                    <a:solidFill>
                      <a:schemeClr val="tx1"/>
                    </a:solidFill>
                  </a:rPr>
                  <a:t>Repeat above step until we have a spanning tree.</a:t>
                </a:r>
              </a:p>
              <a:p>
                <a:pPr>
                  <a:spcBef>
                    <a:spcPts val="0"/>
                  </a:spcBef>
                </a:pPr>
                <a:r>
                  <a:rPr lang="en-US" sz="2400" b="1" dirty="0">
                    <a:solidFill>
                      <a:schemeClr val="accent1">
                        <a:lumMod val="75000"/>
                      </a:schemeClr>
                    </a:solidFill>
                  </a:rPr>
                  <a:t>Put another way</a:t>
                </a:r>
                <a:r>
                  <a:rPr lang="en-US" sz="2400" b="1" dirty="0"/>
                  <a:t>:</a:t>
                </a:r>
              </a:p>
              <a:p>
                <a:pPr lvl="1">
                  <a:spcBef>
                    <a:spcPts val="0"/>
                  </a:spcBef>
                </a:pPr>
                <a:r>
                  <a:rPr lang="en-US" sz="2000" dirty="0">
                    <a:solidFill>
                      <a:schemeClr val="tx1"/>
                    </a:solidFill>
                  </a:rPr>
                  <a:t>Start with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tx1"/>
                    </a:solidFill>
                  </a:rPr>
                  <a:t> CC </a:t>
                </a:r>
                <a:r>
                  <a:rPr lang="en-US" sz="1800" dirty="0">
                    <a:solidFill>
                      <a:schemeClr val="tx1">
                        <a:lumMod val="65000"/>
                        <a:lumOff val="35000"/>
                      </a:schemeClr>
                    </a:solidFill>
                  </a:rPr>
                  <a:t>(each node itself is a CC)</a:t>
                </a:r>
                <a:r>
                  <a:rPr lang="en-US" sz="200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oMath>
                </a14:m>
                <a:r>
                  <a:rPr lang="en-US" sz="2000" dirty="0">
                    <a:solidFill>
                      <a:schemeClr val="tx1"/>
                    </a:solidFill>
                  </a:rPr>
                  <a:t>.</a:t>
                </a:r>
              </a:p>
              <a:p>
                <a:pPr lvl="1">
                  <a:spcBef>
                    <a:spcPts val="0"/>
                  </a:spcBef>
                </a:pPr>
                <a:r>
                  <a:rPr lang="en-US" sz="2000" dirty="0"/>
                  <a:t>Find minimum weight edge connecting two CC. </a:t>
                </a:r>
                <a:r>
                  <a:rPr lang="en-US" sz="1800" dirty="0">
                    <a:solidFill>
                      <a:schemeClr val="tx1">
                        <a:lumMod val="65000"/>
                        <a:lumOff val="35000"/>
                      </a:schemeClr>
                    </a:solidFill>
                  </a:rPr>
                  <a:t>(# of CC reduce by 1.)</a:t>
                </a:r>
                <a:endParaRPr lang="en-US" sz="2000" dirty="0">
                  <a:solidFill>
                    <a:schemeClr val="tx1">
                      <a:lumMod val="65000"/>
                      <a:lumOff val="35000"/>
                    </a:schemeClr>
                  </a:solidFill>
                </a:endParaRPr>
              </a:p>
              <a:p>
                <a:pPr lvl="1">
                  <a:spcBef>
                    <a:spcPts val="0"/>
                  </a:spcBef>
                </a:pPr>
                <a:r>
                  <a:rPr lang="en-US" sz="2000" dirty="0"/>
                  <a:t>Repeat until one CC remains.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2399719"/>
              </a:xfrm>
              <a:blipFill rotWithShape="1">
                <a:blip r:embed="rId1"/>
                <a:stretch>
                  <a:fillRect l="-1005" t="-3553" b="-4315"/>
                </a:stretch>
              </a:blipFill>
            </p:spPr>
            <p:txBody>
              <a:bodyPr/>
              <a:lstStyle/>
              <a:p>
                <a:r>
                  <a:rPr lang="en-US">
                    <a:noFill/>
                  </a:rPr>
                  <a:t> </a:t>
                </a:r>
                <a:endParaRPr lang="en-US">
                  <a:noFill/>
                </a:endParaRPr>
              </a:p>
            </p:txBody>
          </p:sp>
        </mc:Fallback>
      </mc:AlternateContent>
      <p:sp>
        <p:nvSpPr>
          <p:cNvPr id="6" name="椭圆 5"/>
          <p:cNvSpPr/>
          <p:nvPr/>
        </p:nvSpPr>
        <p:spPr>
          <a:xfrm>
            <a:off x="4647533" y="470213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7" name="椭圆 6"/>
          <p:cNvSpPr/>
          <p:nvPr/>
        </p:nvSpPr>
        <p:spPr>
          <a:xfrm>
            <a:off x="4647533" y="5579382"/>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8" name="椭圆 7"/>
          <p:cNvSpPr/>
          <p:nvPr/>
        </p:nvSpPr>
        <p:spPr>
          <a:xfrm>
            <a:off x="6313835" y="470213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9" name="椭圆 8"/>
          <p:cNvSpPr/>
          <p:nvPr/>
        </p:nvSpPr>
        <p:spPr>
          <a:xfrm>
            <a:off x="6313834" y="55793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sp>
        <p:nvSpPr>
          <p:cNvPr id="13" name="椭圆 12"/>
          <p:cNvSpPr/>
          <p:nvPr/>
        </p:nvSpPr>
        <p:spPr>
          <a:xfrm>
            <a:off x="5480684" y="5140756"/>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4" name="椭圆 13"/>
          <p:cNvSpPr/>
          <p:nvPr/>
        </p:nvSpPr>
        <p:spPr>
          <a:xfrm>
            <a:off x="5480683" y="415660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17" name="椭圆 16"/>
          <p:cNvSpPr/>
          <p:nvPr/>
        </p:nvSpPr>
        <p:spPr>
          <a:xfrm>
            <a:off x="5480683" y="6129191"/>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19" name="直接箭头连接符 18"/>
          <p:cNvCxnSpPr>
            <a:stCxn id="6" idx="5"/>
            <a:endCxn id="13" idx="2"/>
          </p:cNvCxnSpPr>
          <p:nvPr/>
        </p:nvCxnSpPr>
        <p:spPr>
          <a:xfrm>
            <a:off x="4957955" y="5012552"/>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972570" y="4247431"/>
            <a:ext cx="288862" cy="338554"/>
          </a:xfrm>
          <a:prstGeom prst="rect">
            <a:avLst/>
          </a:prstGeom>
          <a:noFill/>
        </p:spPr>
        <p:txBody>
          <a:bodyPr wrap="none" rtlCol="0">
            <a:spAutoFit/>
          </a:bodyPr>
          <a:lstStyle/>
          <a:p>
            <a:pPr algn="ctr"/>
            <a:r>
              <a:rPr lang="en-US" sz="1600" dirty="0"/>
              <a:t>8</a:t>
            </a:r>
            <a:endParaRPr lang="en-US" sz="1600" dirty="0"/>
          </a:p>
        </p:txBody>
      </p:sp>
      <p:sp>
        <p:nvSpPr>
          <p:cNvPr id="26" name="文本框 25"/>
          <p:cNvSpPr txBox="1"/>
          <p:nvPr/>
        </p:nvSpPr>
        <p:spPr>
          <a:xfrm>
            <a:off x="6062809" y="4252882"/>
            <a:ext cx="288862" cy="338554"/>
          </a:xfrm>
          <a:prstGeom prst="rect">
            <a:avLst/>
          </a:prstGeom>
          <a:noFill/>
        </p:spPr>
        <p:txBody>
          <a:bodyPr wrap="none" rtlCol="0">
            <a:spAutoFit/>
          </a:bodyPr>
          <a:lstStyle/>
          <a:p>
            <a:pPr algn="ctr"/>
            <a:r>
              <a:rPr lang="en-US" sz="1600" dirty="0"/>
              <a:t>5</a:t>
            </a:r>
            <a:endParaRPr lang="en-US" sz="1600" dirty="0"/>
          </a:p>
        </p:txBody>
      </p:sp>
      <p:sp>
        <p:nvSpPr>
          <p:cNvPr id="27" name="文本框 26"/>
          <p:cNvSpPr txBox="1"/>
          <p:nvPr/>
        </p:nvSpPr>
        <p:spPr>
          <a:xfrm>
            <a:off x="5465996" y="4607797"/>
            <a:ext cx="393056" cy="338554"/>
          </a:xfrm>
          <a:prstGeom prst="rect">
            <a:avLst/>
          </a:prstGeom>
          <a:noFill/>
        </p:spPr>
        <p:txBody>
          <a:bodyPr wrap="none" rtlCol="0">
            <a:spAutoFit/>
          </a:bodyPr>
          <a:lstStyle/>
          <a:p>
            <a:pPr algn="ctr"/>
            <a:r>
              <a:rPr lang="en-US" sz="1600" dirty="0"/>
              <a:t>10</a:t>
            </a:r>
            <a:endParaRPr lang="en-US" sz="1600" dirty="0"/>
          </a:p>
        </p:txBody>
      </p:sp>
      <p:sp>
        <p:nvSpPr>
          <p:cNvPr id="28" name="文本框 27"/>
          <p:cNvSpPr txBox="1"/>
          <p:nvPr/>
        </p:nvSpPr>
        <p:spPr>
          <a:xfrm>
            <a:off x="5028587" y="4845749"/>
            <a:ext cx="288861" cy="338554"/>
          </a:xfrm>
          <a:prstGeom prst="rect">
            <a:avLst/>
          </a:prstGeom>
          <a:noFill/>
        </p:spPr>
        <p:txBody>
          <a:bodyPr wrap="none" rtlCol="0">
            <a:spAutoFit/>
          </a:bodyPr>
          <a:lstStyle/>
          <a:p>
            <a:pPr algn="ctr"/>
            <a:r>
              <a:rPr lang="en-US" sz="1600" dirty="0"/>
              <a:t>2</a:t>
            </a:r>
            <a:endParaRPr lang="en-US" sz="1600" dirty="0"/>
          </a:p>
        </p:txBody>
      </p:sp>
      <p:sp>
        <p:nvSpPr>
          <p:cNvPr id="29" name="文本框 28"/>
          <p:cNvSpPr txBox="1"/>
          <p:nvPr/>
        </p:nvSpPr>
        <p:spPr>
          <a:xfrm>
            <a:off x="6042346" y="4845749"/>
            <a:ext cx="288861" cy="338554"/>
          </a:xfrm>
          <a:prstGeom prst="rect">
            <a:avLst/>
          </a:prstGeom>
          <a:noFill/>
        </p:spPr>
        <p:txBody>
          <a:bodyPr wrap="none" rtlCol="0">
            <a:spAutoFit/>
          </a:bodyPr>
          <a:lstStyle/>
          <a:p>
            <a:pPr algn="ctr"/>
            <a:r>
              <a:rPr lang="en-US" sz="1600" dirty="0"/>
              <a:t>3</a:t>
            </a:r>
            <a:endParaRPr lang="en-US" sz="1600" dirty="0"/>
          </a:p>
        </p:txBody>
      </p:sp>
      <p:sp>
        <p:nvSpPr>
          <p:cNvPr id="30" name="文本框 29"/>
          <p:cNvSpPr txBox="1"/>
          <p:nvPr/>
        </p:nvSpPr>
        <p:spPr>
          <a:xfrm>
            <a:off x="4497436" y="5153320"/>
            <a:ext cx="393056" cy="338554"/>
          </a:xfrm>
          <a:prstGeom prst="rect">
            <a:avLst/>
          </a:prstGeom>
          <a:noFill/>
        </p:spPr>
        <p:txBody>
          <a:bodyPr wrap="none" rtlCol="0">
            <a:spAutoFit/>
          </a:bodyPr>
          <a:lstStyle/>
          <a:p>
            <a:pPr algn="ctr"/>
            <a:r>
              <a:rPr lang="en-US" sz="1600" dirty="0"/>
              <a:t>18</a:t>
            </a:r>
            <a:endParaRPr lang="en-US" sz="1600" dirty="0"/>
          </a:p>
        </p:txBody>
      </p:sp>
      <p:sp>
        <p:nvSpPr>
          <p:cNvPr id="31" name="文本框 30"/>
          <p:cNvSpPr txBox="1"/>
          <p:nvPr/>
        </p:nvSpPr>
        <p:spPr>
          <a:xfrm>
            <a:off x="6431394" y="5153320"/>
            <a:ext cx="393056" cy="338554"/>
          </a:xfrm>
          <a:prstGeom prst="rect">
            <a:avLst/>
          </a:prstGeom>
          <a:noFill/>
        </p:spPr>
        <p:txBody>
          <a:bodyPr wrap="none" rtlCol="0">
            <a:spAutoFit/>
          </a:bodyPr>
          <a:lstStyle/>
          <a:p>
            <a:pPr algn="ctr"/>
            <a:r>
              <a:rPr lang="en-US" sz="1600" dirty="0"/>
              <a:t>16</a:t>
            </a:r>
            <a:endParaRPr lang="en-US" sz="1600" dirty="0"/>
          </a:p>
        </p:txBody>
      </p:sp>
      <p:sp>
        <p:nvSpPr>
          <p:cNvPr id="32" name="文本框 31"/>
          <p:cNvSpPr txBox="1"/>
          <p:nvPr/>
        </p:nvSpPr>
        <p:spPr>
          <a:xfrm>
            <a:off x="4969898" y="5281524"/>
            <a:ext cx="393056" cy="338554"/>
          </a:xfrm>
          <a:prstGeom prst="rect">
            <a:avLst/>
          </a:prstGeom>
          <a:noFill/>
        </p:spPr>
        <p:txBody>
          <a:bodyPr wrap="none" rtlCol="0">
            <a:spAutoFit/>
          </a:bodyPr>
          <a:lstStyle/>
          <a:p>
            <a:pPr algn="ctr"/>
            <a:r>
              <a:rPr lang="en-US" sz="1600" dirty="0"/>
              <a:t>12</a:t>
            </a:r>
            <a:endParaRPr lang="en-US" sz="1600" dirty="0"/>
          </a:p>
        </p:txBody>
      </p:sp>
      <p:sp>
        <p:nvSpPr>
          <p:cNvPr id="33" name="文本框 32"/>
          <p:cNvSpPr txBox="1"/>
          <p:nvPr/>
        </p:nvSpPr>
        <p:spPr>
          <a:xfrm>
            <a:off x="5961801" y="5276187"/>
            <a:ext cx="393056" cy="338554"/>
          </a:xfrm>
          <a:prstGeom prst="rect">
            <a:avLst/>
          </a:prstGeom>
          <a:noFill/>
        </p:spPr>
        <p:txBody>
          <a:bodyPr wrap="none" rtlCol="0">
            <a:spAutoFit/>
          </a:bodyPr>
          <a:lstStyle/>
          <a:p>
            <a:pPr algn="ctr"/>
            <a:r>
              <a:rPr lang="en-US" sz="1600" dirty="0"/>
              <a:t>30</a:t>
            </a:r>
            <a:endParaRPr lang="en-US" sz="1600" dirty="0"/>
          </a:p>
        </p:txBody>
      </p:sp>
      <p:sp>
        <p:nvSpPr>
          <p:cNvPr id="34" name="文本框 33"/>
          <p:cNvSpPr txBox="1"/>
          <p:nvPr/>
        </p:nvSpPr>
        <p:spPr>
          <a:xfrm>
            <a:off x="5017023" y="6084209"/>
            <a:ext cx="288861" cy="338554"/>
          </a:xfrm>
          <a:prstGeom prst="rect">
            <a:avLst/>
          </a:prstGeom>
          <a:noFill/>
        </p:spPr>
        <p:txBody>
          <a:bodyPr wrap="none" rtlCol="0">
            <a:spAutoFit/>
          </a:bodyPr>
          <a:lstStyle/>
          <a:p>
            <a:pPr algn="ctr"/>
            <a:r>
              <a:rPr lang="en-US" sz="1600" dirty="0"/>
              <a:t>4</a:t>
            </a:r>
            <a:endParaRPr lang="en-US" sz="1600" dirty="0"/>
          </a:p>
        </p:txBody>
      </p:sp>
      <p:sp>
        <p:nvSpPr>
          <p:cNvPr id="35" name="文本框 34"/>
          <p:cNvSpPr txBox="1"/>
          <p:nvPr/>
        </p:nvSpPr>
        <p:spPr>
          <a:xfrm>
            <a:off x="6011199" y="6084209"/>
            <a:ext cx="393056" cy="338554"/>
          </a:xfrm>
          <a:prstGeom prst="rect">
            <a:avLst/>
          </a:prstGeom>
          <a:noFill/>
        </p:spPr>
        <p:txBody>
          <a:bodyPr wrap="none" rtlCol="0">
            <a:spAutoFit/>
          </a:bodyPr>
          <a:lstStyle/>
          <a:p>
            <a:pPr algn="ctr"/>
            <a:r>
              <a:rPr lang="en-US" sz="1600" dirty="0"/>
              <a:t>26</a:t>
            </a:r>
            <a:endParaRPr lang="en-US" sz="1600" dirty="0"/>
          </a:p>
        </p:txBody>
      </p:sp>
      <p:sp>
        <p:nvSpPr>
          <p:cNvPr id="36" name="文本框 35"/>
          <p:cNvSpPr txBox="1"/>
          <p:nvPr/>
        </p:nvSpPr>
        <p:spPr>
          <a:xfrm>
            <a:off x="5337415" y="5697574"/>
            <a:ext cx="393056" cy="338554"/>
          </a:xfrm>
          <a:prstGeom prst="rect">
            <a:avLst/>
          </a:prstGeom>
          <a:noFill/>
        </p:spPr>
        <p:txBody>
          <a:bodyPr wrap="none" rtlCol="0">
            <a:spAutoFit/>
          </a:bodyPr>
          <a:lstStyle/>
          <a:p>
            <a:pPr algn="ctr"/>
            <a:r>
              <a:rPr lang="en-US" sz="1600" dirty="0"/>
              <a:t>14</a:t>
            </a:r>
            <a:endParaRPr lang="en-US" sz="1600" dirty="0"/>
          </a:p>
        </p:txBody>
      </p:sp>
      <p:sp>
        <p:nvSpPr>
          <p:cNvPr id="37" name="文本框 36"/>
          <p:cNvSpPr txBox="1"/>
          <p:nvPr/>
        </p:nvSpPr>
        <p:spPr>
          <a:xfrm>
            <a:off x="150695" y="5140756"/>
            <a:ext cx="288861" cy="338554"/>
          </a:xfrm>
          <a:prstGeom prst="rect">
            <a:avLst/>
          </a:prstGeom>
          <a:noFill/>
        </p:spPr>
        <p:txBody>
          <a:bodyPr wrap="none" rtlCol="0">
            <a:spAutoFit/>
          </a:bodyPr>
          <a:lstStyle/>
          <a:p>
            <a:r>
              <a:rPr lang="en-US" sz="1600" dirty="0"/>
              <a:t>2</a:t>
            </a:r>
            <a:endParaRPr lang="en-US" sz="1600" dirty="0"/>
          </a:p>
        </p:txBody>
      </p:sp>
      <p:sp>
        <p:nvSpPr>
          <p:cNvPr id="38" name="文本框 37"/>
          <p:cNvSpPr txBox="1"/>
          <p:nvPr/>
        </p:nvSpPr>
        <p:spPr>
          <a:xfrm>
            <a:off x="437723" y="5140756"/>
            <a:ext cx="288861" cy="338554"/>
          </a:xfrm>
          <a:prstGeom prst="rect">
            <a:avLst/>
          </a:prstGeom>
          <a:noFill/>
        </p:spPr>
        <p:txBody>
          <a:bodyPr wrap="none" rtlCol="0">
            <a:spAutoFit/>
          </a:bodyPr>
          <a:lstStyle/>
          <a:p>
            <a:r>
              <a:rPr lang="en-US" sz="1600" dirty="0"/>
              <a:t>3</a:t>
            </a:r>
            <a:endParaRPr lang="en-US" sz="1600" dirty="0"/>
          </a:p>
        </p:txBody>
      </p:sp>
      <p:sp>
        <p:nvSpPr>
          <p:cNvPr id="39" name="文本框 38"/>
          <p:cNvSpPr txBox="1"/>
          <p:nvPr/>
        </p:nvSpPr>
        <p:spPr>
          <a:xfrm>
            <a:off x="727750" y="5140756"/>
            <a:ext cx="288861" cy="338554"/>
          </a:xfrm>
          <a:prstGeom prst="rect">
            <a:avLst/>
          </a:prstGeom>
          <a:noFill/>
        </p:spPr>
        <p:txBody>
          <a:bodyPr wrap="none" rtlCol="0">
            <a:spAutoFit/>
          </a:bodyPr>
          <a:lstStyle/>
          <a:p>
            <a:r>
              <a:rPr lang="en-US" sz="1600" dirty="0"/>
              <a:t>4</a:t>
            </a:r>
            <a:endParaRPr lang="en-US" sz="1600" dirty="0"/>
          </a:p>
        </p:txBody>
      </p:sp>
      <p:sp>
        <p:nvSpPr>
          <p:cNvPr id="40" name="文本框 39"/>
          <p:cNvSpPr txBox="1"/>
          <p:nvPr/>
        </p:nvSpPr>
        <p:spPr>
          <a:xfrm>
            <a:off x="1013612" y="5140756"/>
            <a:ext cx="288861" cy="338554"/>
          </a:xfrm>
          <a:prstGeom prst="rect">
            <a:avLst/>
          </a:prstGeom>
          <a:noFill/>
        </p:spPr>
        <p:txBody>
          <a:bodyPr wrap="none" rtlCol="0">
            <a:spAutoFit/>
          </a:bodyPr>
          <a:lstStyle/>
          <a:p>
            <a:r>
              <a:rPr lang="en-US" sz="1600" dirty="0"/>
              <a:t>5</a:t>
            </a:r>
            <a:endParaRPr lang="en-US" sz="1600" dirty="0"/>
          </a:p>
        </p:txBody>
      </p:sp>
      <p:sp>
        <p:nvSpPr>
          <p:cNvPr id="41" name="文本框 40"/>
          <p:cNvSpPr txBox="1"/>
          <p:nvPr/>
        </p:nvSpPr>
        <p:spPr>
          <a:xfrm>
            <a:off x="1307051" y="5140756"/>
            <a:ext cx="288861" cy="338554"/>
          </a:xfrm>
          <a:prstGeom prst="rect">
            <a:avLst/>
          </a:prstGeom>
          <a:noFill/>
        </p:spPr>
        <p:txBody>
          <a:bodyPr wrap="none" rtlCol="0">
            <a:spAutoFit/>
          </a:bodyPr>
          <a:lstStyle/>
          <a:p>
            <a:r>
              <a:rPr lang="en-US" sz="1600" dirty="0"/>
              <a:t>8</a:t>
            </a:r>
            <a:endParaRPr lang="en-US" sz="1600" dirty="0"/>
          </a:p>
        </p:txBody>
      </p:sp>
      <p:sp>
        <p:nvSpPr>
          <p:cNvPr id="42" name="文本框 41"/>
          <p:cNvSpPr txBox="1"/>
          <p:nvPr/>
        </p:nvSpPr>
        <p:spPr>
          <a:xfrm>
            <a:off x="1588335" y="5140756"/>
            <a:ext cx="393056" cy="338554"/>
          </a:xfrm>
          <a:prstGeom prst="rect">
            <a:avLst/>
          </a:prstGeom>
          <a:noFill/>
        </p:spPr>
        <p:txBody>
          <a:bodyPr wrap="none" rtlCol="0">
            <a:spAutoFit/>
          </a:bodyPr>
          <a:lstStyle/>
          <a:p>
            <a:r>
              <a:rPr lang="en-US" sz="1600" dirty="0"/>
              <a:t>10</a:t>
            </a:r>
            <a:endParaRPr lang="en-US" sz="1600" dirty="0"/>
          </a:p>
        </p:txBody>
      </p:sp>
      <p:sp>
        <p:nvSpPr>
          <p:cNvPr id="44" name="文本框 43"/>
          <p:cNvSpPr txBox="1"/>
          <p:nvPr/>
        </p:nvSpPr>
        <p:spPr>
          <a:xfrm>
            <a:off x="1982843" y="5140756"/>
            <a:ext cx="393056" cy="338554"/>
          </a:xfrm>
          <a:prstGeom prst="rect">
            <a:avLst/>
          </a:prstGeom>
          <a:noFill/>
        </p:spPr>
        <p:txBody>
          <a:bodyPr wrap="none" rtlCol="0">
            <a:spAutoFit/>
          </a:bodyPr>
          <a:lstStyle/>
          <a:p>
            <a:r>
              <a:rPr lang="en-US" sz="1600" dirty="0"/>
              <a:t>12</a:t>
            </a:r>
            <a:endParaRPr lang="en-US" sz="1600" dirty="0"/>
          </a:p>
        </p:txBody>
      </p:sp>
      <p:sp>
        <p:nvSpPr>
          <p:cNvPr id="45" name="文本框 44"/>
          <p:cNvSpPr txBox="1"/>
          <p:nvPr/>
        </p:nvSpPr>
        <p:spPr>
          <a:xfrm>
            <a:off x="2375899" y="5140756"/>
            <a:ext cx="393056" cy="338554"/>
          </a:xfrm>
          <a:prstGeom prst="rect">
            <a:avLst/>
          </a:prstGeom>
          <a:noFill/>
        </p:spPr>
        <p:txBody>
          <a:bodyPr wrap="none" rtlCol="0">
            <a:spAutoFit/>
          </a:bodyPr>
          <a:lstStyle/>
          <a:p>
            <a:r>
              <a:rPr lang="en-US" sz="1600" dirty="0"/>
              <a:t>14</a:t>
            </a:r>
            <a:endParaRPr lang="en-US" sz="1600" dirty="0"/>
          </a:p>
        </p:txBody>
      </p:sp>
      <p:sp>
        <p:nvSpPr>
          <p:cNvPr id="46" name="文本框 45"/>
          <p:cNvSpPr txBox="1"/>
          <p:nvPr/>
        </p:nvSpPr>
        <p:spPr>
          <a:xfrm>
            <a:off x="2768955" y="5140756"/>
            <a:ext cx="393056" cy="338554"/>
          </a:xfrm>
          <a:prstGeom prst="rect">
            <a:avLst/>
          </a:prstGeom>
          <a:noFill/>
        </p:spPr>
        <p:txBody>
          <a:bodyPr wrap="none" rtlCol="0">
            <a:spAutoFit/>
          </a:bodyPr>
          <a:lstStyle/>
          <a:p>
            <a:r>
              <a:rPr lang="en-US" sz="1600" dirty="0"/>
              <a:t>16</a:t>
            </a:r>
            <a:endParaRPr lang="en-US" sz="1600" dirty="0"/>
          </a:p>
        </p:txBody>
      </p:sp>
      <p:sp>
        <p:nvSpPr>
          <p:cNvPr id="47" name="文本框 46"/>
          <p:cNvSpPr txBox="1"/>
          <p:nvPr/>
        </p:nvSpPr>
        <p:spPr>
          <a:xfrm>
            <a:off x="3162011" y="5140756"/>
            <a:ext cx="393056" cy="338554"/>
          </a:xfrm>
          <a:prstGeom prst="rect">
            <a:avLst/>
          </a:prstGeom>
          <a:noFill/>
        </p:spPr>
        <p:txBody>
          <a:bodyPr wrap="none" rtlCol="0">
            <a:spAutoFit/>
          </a:bodyPr>
          <a:lstStyle/>
          <a:p>
            <a:r>
              <a:rPr lang="en-US" sz="1600" dirty="0"/>
              <a:t>18</a:t>
            </a:r>
            <a:endParaRPr lang="en-US" sz="1600" dirty="0"/>
          </a:p>
        </p:txBody>
      </p:sp>
      <p:sp>
        <p:nvSpPr>
          <p:cNvPr id="49" name="文本框 48"/>
          <p:cNvSpPr txBox="1"/>
          <p:nvPr/>
        </p:nvSpPr>
        <p:spPr>
          <a:xfrm>
            <a:off x="3555067" y="5140756"/>
            <a:ext cx="393056" cy="338554"/>
          </a:xfrm>
          <a:prstGeom prst="rect">
            <a:avLst/>
          </a:prstGeom>
          <a:noFill/>
        </p:spPr>
        <p:txBody>
          <a:bodyPr wrap="none" rtlCol="0">
            <a:spAutoFit/>
          </a:bodyPr>
          <a:lstStyle/>
          <a:p>
            <a:r>
              <a:rPr lang="en-US" sz="1600" dirty="0"/>
              <a:t>26</a:t>
            </a:r>
            <a:endParaRPr lang="en-US" sz="1600" dirty="0"/>
          </a:p>
        </p:txBody>
      </p:sp>
      <p:sp>
        <p:nvSpPr>
          <p:cNvPr id="50" name="文本框 49"/>
          <p:cNvSpPr txBox="1"/>
          <p:nvPr/>
        </p:nvSpPr>
        <p:spPr>
          <a:xfrm>
            <a:off x="3948123" y="5140756"/>
            <a:ext cx="393056" cy="338554"/>
          </a:xfrm>
          <a:prstGeom prst="rect">
            <a:avLst/>
          </a:prstGeom>
          <a:noFill/>
        </p:spPr>
        <p:txBody>
          <a:bodyPr wrap="none" rtlCol="0">
            <a:spAutoFit/>
          </a:bodyPr>
          <a:lstStyle/>
          <a:p>
            <a:r>
              <a:rPr lang="en-US" sz="1600" dirty="0"/>
              <a:t>30</a:t>
            </a:r>
            <a:endParaRPr lang="en-US" sz="1600" dirty="0"/>
          </a:p>
        </p:txBody>
      </p:sp>
      <p:grpSp>
        <p:nvGrpSpPr>
          <p:cNvPr id="56" name="组合 55"/>
          <p:cNvGrpSpPr/>
          <p:nvPr/>
        </p:nvGrpSpPr>
        <p:grpSpPr>
          <a:xfrm>
            <a:off x="6781378" y="4156608"/>
            <a:ext cx="2327014" cy="2336265"/>
            <a:chOff x="822056" y="4342735"/>
            <a:chExt cx="2327014" cy="2336265"/>
          </a:xfrm>
        </p:grpSpPr>
        <p:sp>
          <p:nvSpPr>
            <p:cNvPr id="57" name="椭圆 56"/>
            <p:cNvSpPr/>
            <p:nvPr/>
          </p:nvSpPr>
          <p:spPr>
            <a:xfrm>
              <a:off x="972153"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sp>
          <p:nvSpPr>
            <p:cNvPr id="58" name="椭圆 57"/>
            <p:cNvSpPr/>
            <p:nvPr/>
          </p:nvSpPr>
          <p:spPr>
            <a:xfrm>
              <a:off x="972153" y="5765509"/>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59" name="椭圆 58"/>
            <p:cNvSpPr/>
            <p:nvPr/>
          </p:nvSpPr>
          <p:spPr>
            <a:xfrm>
              <a:off x="2638455" y="4888257"/>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sp>
          <p:nvSpPr>
            <p:cNvPr id="60" name="椭圆 59"/>
            <p:cNvSpPr/>
            <p:nvPr/>
          </p:nvSpPr>
          <p:spPr>
            <a:xfrm>
              <a:off x="2638454" y="5765510"/>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a:solidFill>
                  <a:schemeClr val="tx1"/>
                </a:solidFill>
              </a:endParaRPr>
            </a:p>
          </p:txBody>
        </p:sp>
        <p:cxnSp>
          <p:nvCxnSpPr>
            <p:cNvPr id="61" name="直接箭头连接符 60"/>
            <p:cNvCxnSpPr>
              <a:stCxn id="57" idx="6"/>
              <a:endCxn id="59" idx="2"/>
            </p:cNvCxnSpPr>
            <p:nvPr/>
          </p:nvCxnSpPr>
          <p:spPr>
            <a:xfrm>
              <a:off x="1335835" y="5070098"/>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9" idx="4"/>
              <a:endCxn id="60" idx="0"/>
            </p:cNvCxnSpPr>
            <p:nvPr/>
          </p:nvCxnSpPr>
          <p:spPr>
            <a:xfrm flipH="1">
              <a:off x="2820295" y="5251939"/>
              <a:ext cx="1" cy="51357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7" idx="4"/>
              <a:endCxn id="58" idx="0"/>
            </p:cNvCxnSpPr>
            <p:nvPr/>
          </p:nvCxnSpPr>
          <p:spPr>
            <a:xfrm>
              <a:off x="1153994" y="5251939"/>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805304" y="5326883"/>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65" name="椭圆 64"/>
            <p:cNvSpPr/>
            <p:nvPr/>
          </p:nvSpPr>
          <p:spPr>
            <a:xfrm>
              <a:off x="1805303" y="4342735"/>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cxnSp>
          <p:nvCxnSpPr>
            <p:cNvPr id="66" name="直接箭头连接符 65"/>
            <p:cNvCxnSpPr>
              <a:stCxn id="64" idx="4"/>
              <a:endCxn id="68" idx="0"/>
            </p:cNvCxnSpPr>
            <p:nvPr/>
          </p:nvCxnSpPr>
          <p:spPr>
            <a:xfrm flipH="1">
              <a:off x="1987144" y="5690565"/>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7" idx="0"/>
              <a:endCxn id="65" idx="2"/>
            </p:cNvCxnSpPr>
            <p:nvPr/>
          </p:nvCxnSpPr>
          <p:spPr>
            <a:xfrm flipV="1">
              <a:off x="1153994" y="4524576"/>
              <a:ext cx="651309"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1805303" y="6315318"/>
              <a:ext cx="363682" cy="363682"/>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endParaRPr lang="en-US" dirty="0">
                <a:solidFill>
                  <a:schemeClr val="tx1"/>
                </a:solidFill>
              </a:endParaRPr>
            </a:p>
          </p:txBody>
        </p:sp>
        <p:cxnSp>
          <p:nvCxnSpPr>
            <p:cNvPr id="69" name="直接箭头连接符 68"/>
            <p:cNvCxnSpPr>
              <a:stCxn id="59" idx="0"/>
              <a:endCxn id="65" idx="6"/>
            </p:cNvCxnSpPr>
            <p:nvPr/>
          </p:nvCxnSpPr>
          <p:spPr>
            <a:xfrm flipH="1" flipV="1">
              <a:off x="2168985" y="4524576"/>
              <a:ext cx="651311" cy="363681"/>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5"/>
              <a:endCxn id="64" idx="2"/>
            </p:cNvCxnSpPr>
            <p:nvPr/>
          </p:nvCxnSpPr>
          <p:spPr>
            <a:xfrm>
              <a:off x="1282575"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4" idx="6"/>
              <a:endCxn id="59" idx="3"/>
            </p:cNvCxnSpPr>
            <p:nvPr/>
          </p:nvCxnSpPr>
          <p:spPr>
            <a:xfrm flipV="1">
              <a:off x="2168986" y="5198679"/>
              <a:ext cx="522729" cy="310045"/>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8" idx="7"/>
              <a:endCxn id="64" idx="3"/>
            </p:cNvCxnSpPr>
            <p:nvPr/>
          </p:nvCxnSpPr>
          <p:spPr>
            <a:xfrm flipV="1">
              <a:off x="1282575" y="5637305"/>
              <a:ext cx="575989" cy="181464"/>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5"/>
              <a:endCxn id="60" idx="1"/>
            </p:cNvCxnSpPr>
            <p:nvPr/>
          </p:nvCxnSpPr>
          <p:spPr>
            <a:xfrm>
              <a:off x="2115726" y="5637305"/>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8" idx="4"/>
              <a:endCxn id="68" idx="2"/>
            </p:cNvCxnSpPr>
            <p:nvPr/>
          </p:nvCxnSpPr>
          <p:spPr>
            <a:xfrm>
              <a:off x="1153994" y="6129191"/>
              <a:ext cx="651309" cy="367968"/>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8" idx="6"/>
              <a:endCxn id="60" idx="4"/>
            </p:cNvCxnSpPr>
            <p:nvPr/>
          </p:nvCxnSpPr>
          <p:spPr>
            <a:xfrm flipV="1">
              <a:off x="2168985" y="6129192"/>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297190" y="4433558"/>
              <a:ext cx="288862" cy="338554"/>
            </a:xfrm>
            <a:prstGeom prst="rect">
              <a:avLst/>
            </a:prstGeom>
            <a:noFill/>
          </p:spPr>
          <p:txBody>
            <a:bodyPr wrap="none" rtlCol="0">
              <a:spAutoFit/>
            </a:bodyPr>
            <a:lstStyle/>
            <a:p>
              <a:pPr algn="ctr"/>
              <a:r>
                <a:rPr lang="en-US" sz="1600" dirty="0"/>
                <a:t>8</a:t>
              </a:r>
              <a:endParaRPr lang="en-US" sz="1600" dirty="0"/>
            </a:p>
          </p:txBody>
        </p:sp>
        <p:sp>
          <p:nvSpPr>
            <p:cNvPr id="77" name="文本框 76"/>
            <p:cNvSpPr txBox="1"/>
            <p:nvPr/>
          </p:nvSpPr>
          <p:spPr>
            <a:xfrm>
              <a:off x="2387429" y="4439009"/>
              <a:ext cx="288862" cy="338554"/>
            </a:xfrm>
            <a:prstGeom prst="rect">
              <a:avLst/>
            </a:prstGeom>
            <a:noFill/>
          </p:spPr>
          <p:txBody>
            <a:bodyPr wrap="none" rtlCol="0">
              <a:spAutoFit/>
            </a:bodyPr>
            <a:lstStyle/>
            <a:p>
              <a:pPr algn="ctr"/>
              <a:r>
                <a:rPr lang="en-US" sz="1600" dirty="0"/>
                <a:t>5</a:t>
              </a:r>
              <a:endParaRPr lang="en-US" sz="1600" dirty="0"/>
            </a:p>
          </p:txBody>
        </p:sp>
        <p:sp>
          <p:nvSpPr>
            <p:cNvPr id="78" name="文本框 77"/>
            <p:cNvSpPr txBox="1"/>
            <p:nvPr/>
          </p:nvSpPr>
          <p:spPr>
            <a:xfrm>
              <a:off x="1790616" y="4793924"/>
              <a:ext cx="393056" cy="338554"/>
            </a:xfrm>
            <a:prstGeom prst="rect">
              <a:avLst/>
            </a:prstGeom>
            <a:noFill/>
          </p:spPr>
          <p:txBody>
            <a:bodyPr wrap="none" rtlCol="0">
              <a:spAutoFit/>
            </a:bodyPr>
            <a:lstStyle/>
            <a:p>
              <a:pPr algn="ctr"/>
              <a:r>
                <a:rPr lang="en-US" sz="1600" dirty="0"/>
                <a:t>10</a:t>
              </a:r>
              <a:endParaRPr lang="en-US" sz="1600" dirty="0"/>
            </a:p>
          </p:txBody>
        </p:sp>
        <p:sp>
          <p:nvSpPr>
            <p:cNvPr id="79" name="文本框 78"/>
            <p:cNvSpPr txBox="1"/>
            <p:nvPr/>
          </p:nvSpPr>
          <p:spPr>
            <a:xfrm>
              <a:off x="1353207" y="5031876"/>
              <a:ext cx="288861" cy="338554"/>
            </a:xfrm>
            <a:prstGeom prst="rect">
              <a:avLst/>
            </a:prstGeom>
            <a:noFill/>
          </p:spPr>
          <p:txBody>
            <a:bodyPr wrap="none" rtlCol="0">
              <a:spAutoFit/>
            </a:bodyPr>
            <a:lstStyle/>
            <a:p>
              <a:pPr algn="ctr"/>
              <a:r>
                <a:rPr lang="en-US" sz="1600" dirty="0"/>
                <a:t>2</a:t>
              </a:r>
              <a:endParaRPr lang="en-US" sz="1600" dirty="0"/>
            </a:p>
          </p:txBody>
        </p:sp>
        <p:sp>
          <p:nvSpPr>
            <p:cNvPr id="80" name="文本框 79"/>
            <p:cNvSpPr txBox="1"/>
            <p:nvPr/>
          </p:nvSpPr>
          <p:spPr>
            <a:xfrm>
              <a:off x="2366966" y="5031876"/>
              <a:ext cx="288861" cy="338554"/>
            </a:xfrm>
            <a:prstGeom prst="rect">
              <a:avLst/>
            </a:prstGeom>
            <a:noFill/>
          </p:spPr>
          <p:txBody>
            <a:bodyPr wrap="none" rtlCol="0">
              <a:spAutoFit/>
            </a:bodyPr>
            <a:lstStyle/>
            <a:p>
              <a:pPr algn="ctr"/>
              <a:r>
                <a:rPr lang="en-US" sz="1600" dirty="0"/>
                <a:t>3</a:t>
              </a:r>
              <a:endParaRPr lang="en-US" sz="1600" dirty="0"/>
            </a:p>
          </p:txBody>
        </p:sp>
        <p:sp>
          <p:nvSpPr>
            <p:cNvPr id="81" name="文本框 80"/>
            <p:cNvSpPr txBox="1"/>
            <p:nvPr/>
          </p:nvSpPr>
          <p:spPr>
            <a:xfrm>
              <a:off x="822056" y="5339447"/>
              <a:ext cx="393056" cy="338554"/>
            </a:xfrm>
            <a:prstGeom prst="rect">
              <a:avLst/>
            </a:prstGeom>
            <a:noFill/>
          </p:spPr>
          <p:txBody>
            <a:bodyPr wrap="none" rtlCol="0">
              <a:spAutoFit/>
            </a:bodyPr>
            <a:lstStyle/>
            <a:p>
              <a:pPr algn="ctr"/>
              <a:r>
                <a:rPr lang="en-US" sz="1600" dirty="0"/>
                <a:t>18</a:t>
              </a:r>
              <a:endParaRPr lang="en-US" sz="1600" dirty="0"/>
            </a:p>
          </p:txBody>
        </p:sp>
        <p:sp>
          <p:nvSpPr>
            <p:cNvPr id="82" name="文本框 81"/>
            <p:cNvSpPr txBox="1"/>
            <p:nvPr/>
          </p:nvSpPr>
          <p:spPr>
            <a:xfrm>
              <a:off x="2756014" y="5339447"/>
              <a:ext cx="393056" cy="338554"/>
            </a:xfrm>
            <a:prstGeom prst="rect">
              <a:avLst/>
            </a:prstGeom>
            <a:noFill/>
          </p:spPr>
          <p:txBody>
            <a:bodyPr wrap="none" rtlCol="0">
              <a:spAutoFit/>
            </a:bodyPr>
            <a:lstStyle/>
            <a:p>
              <a:pPr algn="ctr"/>
              <a:r>
                <a:rPr lang="en-US" sz="1600" dirty="0"/>
                <a:t>16</a:t>
              </a:r>
              <a:endParaRPr lang="en-US" sz="1600" dirty="0"/>
            </a:p>
          </p:txBody>
        </p:sp>
        <p:sp>
          <p:nvSpPr>
            <p:cNvPr id="83" name="文本框 82"/>
            <p:cNvSpPr txBox="1"/>
            <p:nvPr/>
          </p:nvSpPr>
          <p:spPr>
            <a:xfrm>
              <a:off x="1294518" y="5467651"/>
              <a:ext cx="393056" cy="338554"/>
            </a:xfrm>
            <a:prstGeom prst="rect">
              <a:avLst/>
            </a:prstGeom>
            <a:noFill/>
          </p:spPr>
          <p:txBody>
            <a:bodyPr wrap="none" rtlCol="0">
              <a:spAutoFit/>
            </a:bodyPr>
            <a:lstStyle/>
            <a:p>
              <a:pPr algn="ctr"/>
              <a:r>
                <a:rPr lang="en-US" sz="1600" dirty="0"/>
                <a:t>12</a:t>
              </a:r>
              <a:endParaRPr lang="en-US" sz="1600" dirty="0"/>
            </a:p>
          </p:txBody>
        </p:sp>
        <p:sp>
          <p:nvSpPr>
            <p:cNvPr id="84" name="文本框 83"/>
            <p:cNvSpPr txBox="1"/>
            <p:nvPr/>
          </p:nvSpPr>
          <p:spPr>
            <a:xfrm>
              <a:off x="2286421" y="5462314"/>
              <a:ext cx="393056" cy="338554"/>
            </a:xfrm>
            <a:prstGeom prst="rect">
              <a:avLst/>
            </a:prstGeom>
            <a:noFill/>
          </p:spPr>
          <p:txBody>
            <a:bodyPr wrap="none" rtlCol="0">
              <a:spAutoFit/>
            </a:bodyPr>
            <a:lstStyle/>
            <a:p>
              <a:pPr algn="ctr"/>
              <a:r>
                <a:rPr lang="en-US" sz="1600" dirty="0"/>
                <a:t>30</a:t>
              </a:r>
              <a:endParaRPr lang="en-US" sz="1600" dirty="0"/>
            </a:p>
          </p:txBody>
        </p:sp>
        <p:sp>
          <p:nvSpPr>
            <p:cNvPr id="85" name="文本框 84"/>
            <p:cNvSpPr txBox="1"/>
            <p:nvPr/>
          </p:nvSpPr>
          <p:spPr>
            <a:xfrm>
              <a:off x="1341643" y="6270336"/>
              <a:ext cx="288861" cy="338554"/>
            </a:xfrm>
            <a:prstGeom prst="rect">
              <a:avLst/>
            </a:prstGeom>
            <a:noFill/>
          </p:spPr>
          <p:txBody>
            <a:bodyPr wrap="none" rtlCol="0">
              <a:spAutoFit/>
            </a:bodyPr>
            <a:lstStyle/>
            <a:p>
              <a:pPr algn="ctr"/>
              <a:r>
                <a:rPr lang="en-US" sz="1600" dirty="0"/>
                <a:t>4</a:t>
              </a:r>
              <a:endParaRPr lang="en-US" sz="1600" dirty="0"/>
            </a:p>
          </p:txBody>
        </p:sp>
        <p:sp>
          <p:nvSpPr>
            <p:cNvPr id="86" name="文本框 85"/>
            <p:cNvSpPr txBox="1"/>
            <p:nvPr/>
          </p:nvSpPr>
          <p:spPr>
            <a:xfrm>
              <a:off x="2335819" y="6270336"/>
              <a:ext cx="393056" cy="338554"/>
            </a:xfrm>
            <a:prstGeom prst="rect">
              <a:avLst/>
            </a:prstGeom>
            <a:noFill/>
          </p:spPr>
          <p:txBody>
            <a:bodyPr wrap="none" rtlCol="0">
              <a:spAutoFit/>
            </a:bodyPr>
            <a:lstStyle/>
            <a:p>
              <a:pPr algn="ctr"/>
              <a:r>
                <a:rPr lang="en-US" sz="1600" dirty="0"/>
                <a:t>26</a:t>
              </a:r>
              <a:endParaRPr lang="en-US" sz="1600" dirty="0"/>
            </a:p>
          </p:txBody>
        </p:sp>
        <p:sp>
          <p:nvSpPr>
            <p:cNvPr id="87" name="文本框 86"/>
            <p:cNvSpPr txBox="1"/>
            <p:nvPr/>
          </p:nvSpPr>
          <p:spPr>
            <a:xfrm>
              <a:off x="1662035" y="5883701"/>
              <a:ext cx="393056" cy="338554"/>
            </a:xfrm>
            <a:prstGeom prst="rect">
              <a:avLst/>
            </a:prstGeom>
            <a:noFill/>
          </p:spPr>
          <p:txBody>
            <a:bodyPr wrap="none" rtlCol="0">
              <a:spAutoFit/>
            </a:bodyPr>
            <a:lstStyle/>
            <a:p>
              <a:pPr algn="ctr"/>
              <a:r>
                <a:rPr lang="en-US" sz="1600" dirty="0"/>
                <a:t>14</a:t>
              </a:r>
              <a:endParaRPr lang="en-US" sz="1600" dirty="0"/>
            </a:p>
          </p:txBody>
        </p:sp>
      </p:grpSp>
      <p:sp>
        <p:nvSpPr>
          <p:cNvPr id="88" name="文本框 87"/>
          <p:cNvSpPr txBox="1"/>
          <p:nvPr/>
        </p:nvSpPr>
        <p:spPr>
          <a:xfrm>
            <a:off x="182541" y="4761685"/>
            <a:ext cx="3278846" cy="369332"/>
          </a:xfrm>
          <a:prstGeom prst="rect">
            <a:avLst/>
          </a:prstGeom>
          <a:noFill/>
        </p:spPr>
        <p:txBody>
          <a:bodyPr wrap="none" rtlCol="0">
            <a:spAutoFit/>
          </a:bodyPr>
          <a:lstStyle/>
          <a:p>
            <a:r>
              <a:rPr lang="en-US" i="1" dirty="0">
                <a:solidFill>
                  <a:schemeClr val="accent2">
                    <a:lumMod val="50000"/>
                  </a:schemeClr>
                </a:solidFill>
              </a:rPr>
              <a:t>Edge weights in increasing order:</a:t>
            </a:r>
            <a:endParaRPr lang="en-US" i="1" dirty="0">
              <a:solidFill>
                <a:schemeClr val="accent2">
                  <a:lumMod val="50000"/>
                </a:schemeClr>
              </a:solidFill>
            </a:endParaRPr>
          </a:p>
        </p:txBody>
      </p:sp>
      <p:cxnSp>
        <p:nvCxnSpPr>
          <p:cNvPr id="89" name="直接箭头连接符 88"/>
          <p:cNvCxnSpPr>
            <a:stCxn id="8" idx="3"/>
            <a:endCxn id="13" idx="6"/>
          </p:cNvCxnSpPr>
          <p:nvPr/>
        </p:nvCxnSpPr>
        <p:spPr>
          <a:xfrm flipH="1">
            <a:off x="5844366" y="5012552"/>
            <a:ext cx="522729" cy="31004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 idx="4"/>
            <a:endCxn id="17" idx="2"/>
          </p:cNvCxnSpPr>
          <p:nvPr/>
        </p:nvCxnSpPr>
        <p:spPr>
          <a:xfrm>
            <a:off x="4829374" y="5943064"/>
            <a:ext cx="651309" cy="367968"/>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 idx="6"/>
            <a:endCxn id="8" idx="0"/>
          </p:cNvCxnSpPr>
          <p:nvPr/>
        </p:nvCxnSpPr>
        <p:spPr>
          <a:xfrm>
            <a:off x="5844365" y="4338449"/>
            <a:ext cx="651311"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6" idx="0"/>
            <a:endCxn id="14" idx="2"/>
          </p:cNvCxnSpPr>
          <p:nvPr/>
        </p:nvCxnSpPr>
        <p:spPr>
          <a:xfrm flipV="1">
            <a:off x="4829374" y="4338449"/>
            <a:ext cx="651309" cy="36368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6" idx="6"/>
            <a:endCxn id="8" idx="2"/>
          </p:cNvCxnSpPr>
          <p:nvPr/>
        </p:nvCxnSpPr>
        <p:spPr>
          <a:xfrm>
            <a:off x="5011215" y="4883971"/>
            <a:ext cx="130262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7" idx="7"/>
            <a:endCxn id="13" idx="3"/>
          </p:cNvCxnSpPr>
          <p:nvPr/>
        </p:nvCxnSpPr>
        <p:spPr>
          <a:xfrm flipV="1">
            <a:off x="4957955" y="5451178"/>
            <a:ext cx="575989" cy="181464"/>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7" idx="0"/>
            <a:endCxn id="13" idx="4"/>
          </p:cNvCxnSpPr>
          <p:nvPr/>
        </p:nvCxnSpPr>
        <p:spPr>
          <a:xfrm flipV="1">
            <a:off x="5662524" y="5504438"/>
            <a:ext cx="1" cy="624753"/>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8" idx="4"/>
            <a:endCxn id="9" idx="0"/>
          </p:cNvCxnSpPr>
          <p:nvPr/>
        </p:nvCxnSpPr>
        <p:spPr>
          <a:xfrm flipH="1">
            <a:off x="6495675" y="5065812"/>
            <a:ext cx="1" cy="51357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7" idx="0"/>
            <a:endCxn id="6" idx="4"/>
          </p:cNvCxnSpPr>
          <p:nvPr/>
        </p:nvCxnSpPr>
        <p:spPr>
          <a:xfrm flipV="1">
            <a:off x="4829374" y="5065812"/>
            <a:ext cx="0" cy="5135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7" idx="6"/>
            <a:endCxn id="9" idx="4"/>
          </p:cNvCxnSpPr>
          <p:nvPr/>
        </p:nvCxnSpPr>
        <p:spPr>
          <a:xfrm flipV="1">
            <a:off x="5844365" y="5943065"/>
            <a:ext cx="651310" cy="367967"/>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9" idx="1"/>
            <a:endCxn id="13" idx="5"/>
          </p:cNvCxnSpPr>
          <p:nvPr/>
        </p:nvCxnSpPr>
        <p:spPr>
          <a:xfrm flipH="1" flipV="1">
            <a:off x="5791106" y="5451178"/>
            <a:ext cx="575988" cy="18146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矩形: 圆角 122"/>
          <p:cNvSpPr/>
          <p:nvPr/>
        </p:nvSpPr>
        <p:spPr>
          <a:xfrm>
            <a:off x="38536" y="4028286"/>
            <a:ext cx="9069856" cy="257690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grpId="0" nodeType="clickEffect">
                                  <p:stCondLst>
                                    <p:cond delay="0"/>
                                  </p:stCondLst>
                                  <p:childTnLst>
                                    <p:set>
                                      <p:cBhvr override="childStyle">
                                        <p:cTn id="10" dur="indefinite"/>
                                        <p:tgtEl>
                                          <p:spTgt spid="37"/>
                                        </p:tgtEl>
                                        <p:attrNameLst>
                                          <p:attrName>style.color</p:attrName>
                                        </p:attrNameLst>
                                      </p:cBhvr>
                                      <p:to>
                                        <p:clrVal>
                                          <a:schemeClr val="hlink"/>
                                        </p:clrVal>
                                      </p:to>
                                    </p:set>
                                  </p:childTnLst>
                                </p:cTn>
                              </p:par>
                              <p:par>
                                <p:cTn id="11" presetID="7" presetClass="emph" presetSubtype="1" nodeType="withEffect">
                                  <p:stCondLst>
                                    <p:cond delay="0"/>
                                  </p:stCondLst>
                                  <p:childTnLst>
                                    <p:set>
                                      <p:cBhvr>
                                        <p:cTn id="12" dur="indefinite"/>
                                        <p:tgtEl>
                                          <p:spTgt spid="19"/>
                                        </p:tgtEl>
                                        <p:attrNameLst>
                                          <p:attrName>stroke.color</p:attrName>
                                        </p:attrNameLst>
                                      </p:cBhvr>
                                      <p:to>
                                        <p:clrVal>
                                          <a:schemeClr val="accent1"/>
                                        </p:clrVal>
                                      </p:to>
                                    </p:set>
                                    <p:set>
                                      <p:cBhvr>
                                        <p:cTn id="13" dur="indefinite"/>
                                        <p:tgtEl>
                                          <p:spTgt spid="19"/>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1" nodeType="clickEffect">
                                  <p:stCondLst>
                                    <p:cond delay="0"/>
                                  </p:stCondLst>
                                  <p:childTnLst>
                                    <p:set>
                                      <p:cBhvr>
                                        <p:cTn id="17" dur="indefinite"/>
                                        <p:tgtEl>
                                          <p:spTgt spid="19"/>
                                        </p:tgtEl>
                                        <p:attrNameLst>
                                          <p:attrName>stroke.color</p:attrName>
                                        </p:attrNameLst>
                                      </p:cBhvr>
                                      <p:to>
                                        <p:clrVal>
                                          <a:srgbClr val="FF3300"/>
                                        </p:clrVal>
                                      </p:to>
                                    </p:set>
                                    <p:set>
                                      <p:cBhvr>
                                        <p:cTn id="18" dur="indefinite"/>
                                        <p:tgtEl>
                                          <p:spTgt spid="19"/>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38"/>
                                        </p:tgtEl>
                                        <p:attrNameLst>
                                          <p:attrName>style.color</p:attrName>
                                        </p:attrNameLst>
                                      </p:cBhvr>
                                      <p:to>
                                        <p:clrVal>
                                          <a:schemeClr val="hlink"/>
                                        </p:clrVal>
                                      </p:to>
                                    </p:set>
                                  </p:childTnLst>
                                </p:cTn>
                              </p:par>
                              <p:par>
                                <p:cTn id="23" presetID="7" presetClass="emph" presetSubtype="1" nodeType="withEffect">
                                  <p:stCondLst>
                                    <p:cond delay="0"/>
                                  </p:stCondLst>
                                  <p:childTnLst>
                                    <p:set>
                                      <p:cBhvr>
                                        <p:cTn id="24" dur="indefinite"/>
                                        <p:tgtEl>
                                          <p:spTgt spid="89"/>
                                        </p:tgtEl>
                                        <p:attrNameLst>
                                          <p:attrName>stroke.color</p:attrName>
                                        </p:attrNameLst>
                                      </p:cBhvr>
                                      <p:to>
                                        <p:clrVal>
                                          <a:schemeClr val="accent1"/>
                                        </p:clrVal>
                                      </p:to>
                                    </p:set>
                                    <p:set>
                                      <p:cBhvr>
                                        <p:cTn id="25" dur="indefinite"/>
                                        <p:tgtEl>
                                          <p:spTgt spid="89"/>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1" nodeType="clickEffect">
                                  <p:stCondLst>
                                    <p:cond delay="0"/>
                                  </p:stCondLst>
                                  <p:childTnLst>
                                    <p:set>
                                      <p:cBhvr>
                                        <p:cTn id="29" dur="indefinite"/>
                                        <p:tgtEl>
                                          <p:spTgt spid="89"/>
                                        </p:tgtEl>
                                        <p:attrNameLst>
                                          <p:attrName>stroke.color</p:attrName>
                                        </p:attrNameLst>
                                      </p:cBhvr>
                                      <p:to>
                                        <p:clrVal>
                                          <a:srgbClr val="FF3300"/>
                                        </p:clrVal>
                                      </p:to>
                                    </p:set>
                                    <p:set>
                                      <p:cBhvr>
                                        <p:cTn id="30" dur="indefinite"/>
                                        <p:tgtEl>
                                          <p:spTgt spid="89"/>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39"/>
                                        </p:tgtEl>
                                        <p:attrNameLst>
                                          <p:attrName>style.color</p:attrName>
                                        </p:attrNameLst>
                                      </p:cBhvr>
                                      <p:to>
                                        <p:clrVal>
                                          <a:schemeClr val="hlink"/>
                                        </p:clrVal>
                                      </p:to>
                                    </p:set>
                                  </p:childTnLst>
                                </p:cTn>
                              </p:par>
                              <p:par>
                                <p:cTn id="35" presetID="7" presetClass="emph" presetSubtype="1" nodeType="withEffect">
                                  <p:stCondLst>
                                    <p:cond delay="0"/>
                                  </p:stCondLst>
                                  <p:childTnLst>
                                    <p:set>
                                      <p:cBhvr>
                                        <p:cTn id="36" dur="indefinite"/>
                                        <p:tgtEl>
                                          <p:spTgt spid="92"/>
                                        </p:tgtEl>
                                        <p:attrNameLst>
                                          <p:attrName>stroke.color</p:attrName>
                                        </p:attrNameLst>
                                      </p:cBhvr>
                                      <p:to>
                                        <p:clrVal>
                                          <a:schemeClr val="accent1"/>
                                        </p:clrVal>
                                      </p:to>
                                    </p:set>
                                    <p:set>
                                      <p:cBhvr>
                                        <p:cTn id="37" dur="indefinite"/>
                                        <p:tgtEl>
                                          <p:spTgt spid="92"/>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1" nodeType="clickEffect">
                                  <p:stCondLst>
                                    <p:cond delay="0"/>
                                  </p:stCondLst>
                                  <p:childTnLst>
                                    <p:set>
                                      <p:cBhvr>
                                        <p:cTn id="41" dur="indefinite"/>
                                        <p:tgtEl>
                                          <p:spTgt spid="92"/>
                                        </p:tgtEl>
                                        <p:attrNameLst>
                                          <p:attrName>stroke.color</p:attrName>
                                        </p:attrNameLst>
                                      </p:cBhvr>
                                      <p:to>
                                        <p:clrVal>
                                          <a:srgbClr val="FF3300"/>
                                        </p:clrVal>
                                      </p:to>
                                    </p:set>
                                    <p:set>
                                      <p:cBhvr>
                                        <p:cTn id="42" dur="indefinite"/>
                                        <p:tgtEl>
                                          <p:spTgt spid="92"/>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1" grpId="0" nodeType="clickEffect">
                                  <p:stCondLst>
                                    <p:cond delay="0"/>
                                  </p:stCondLst>
                                  <p:childTnLst>
                                    <p:set>
                                      <p:cBhvr override="childStyle">
                                        <p:cTn id="46" dur="indefinite"/>
                                        <p:tgtEl>
                                          <p:spTgt spid="40"/>
                                        </p:tgtEl>
                                        <p:attrNameLst>
                                          <p:attrName>style.color</p:attrName>
                                        </p:attrNameLst>
                                      </p:cBhvr>
                                      <p:to>
                                        <p:clrVal>
                                          <a:schemeClr val="hlink"/>
                                        </p:clrVal>
                                      </p:to>
                                    </p:set>
                                  </p:childTnLst>
                                </p:cTn>
                              </p:par>
                              <p:par>
                                <p:cTn id="47" presetID="7" presetClass="emph" presetSubtype="1" nodeType="withEffect">
                                  <p:stCondLst>
                                    <p:cond delay="0"/>
                                  </p:stCondLst>
                                  <p:childTnLst>
                                    <p:set>
                                      <p:cBhvr>
                                        <p:cTn id="48" dur="indefinite"/>
                                        <p:tgtEl>
                                          <p:spTgt spid="95"/>
                                        </p:tgtEl>
                                        <p:attrNameLst>
                                          <p:attrName>stroke.color</p:attrName>
                                        </p:attrNameLst>
                                      </p:cBhvr>
                                      <p:to>
                                        <p:clrVal>
                                          <a:schemeClr val="accent1"/>
                                        </p:clrVal>
                                      </p:to>
                                    </p:set>
                                    <p:set>
                                      <p:cBhvr>
                                        <p:cTn id="49" dur="indefinite"/>
                                        <p:tgtEl>
                                          <p:spTgt spid="95"/>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95"/>
                                        </p:tgtEl>
                                        <p:attrNameLst>
                                          <p:attrName>stroke.color</p:attrName>
                                        </p:attrNameLst>
                                      </p:cBhvr>
                                      <p:to>
                                        <p:clrVal>
                                          <a:srgbClr val="FF3300"/>
                                        </p:clrVal>
                                      </p:to>
                                    </p:set>
                                    <p:set>
                                      <p:cBhvr>
                                        <p:cTn id="54" dur="indefinite"/>
                                        <p:tgtEl>
                                          <p:spTgt spid="95"/>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41"/>
                                        </p:tgtEl>
                                        <p:attrNameLst>
                                          <p:attrName>style.color</p:attrName>
                                        </p:attrNameLst>
                                      </p:cBhvr>
                                      <p:to>
                                        <p:clrVal>
                                          <a:schemeClr val="hlink"/>
                                        </p:clrVal>
                                      </p:to>
                                    </p:set>
                                  </p:childTnLst>
                                </p:cTn>
                              </p:par>
                              <p:par>
                                <p:cTn id="59" presetID="7" presetClass="emph" presetSubtype="1" nodeType="withEffect">
                                  <p:stCondLst>
                                    <p:cond delay="0"/>
                                  </p:stCondLst>
                                  <p:childTnLst>
                                    <p:set>
                                      <p:cBhvr>
                                        <p:cTn id="60" dur="indefinite"/>
                                        <p:tgtEl>
                                          <p:spTgt spid="98"/>
                                        </p:tgtEl>
                                        <p:attrNameLst>
                                          <p:attrName>stroke.color</p:attrName>
                                        </p:attrNameLst>
                                      </p:cBhvr>
                                      <p:to>
                                        <p:clrVal>
                                          <a:schemeClr val="accent1"/>
                                        </p:clrVal>
                                      </p:to>
                                    </p:set>
                                    <p:set>
                                      <p:cBhvr>
                                        <p:cTn id="61" dur="indefinite"/>
                                        <p:tgtEl>
                                          <p:spTgt spid="98"/>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3" presetClass="emph" presetSubtype="1" grpId="0" nodeType="clickEffect">
                                  <p:stCondLst>
                                    <p:cond delay="0"/>
                                  </p:stCondLst>
                                  <p:childTnLst>
                                    <p:set>
                                      <p:cBhvr override="childStyle">
                                        <p:cTn id="65" dur="indefinite"/>
                                        <p:tgtEl>
                                          <p:spTgt spid="42"/>
                                        </p:tgtEl>
                                        <p:attrNameLst>
                                          <p:attrName>style.color</p:attrName>
                                        </p:attrNameLst>
                                      </p:cBhvr>
                                      <p:to>
                                        <p:clrVal>
                                          <a:schemeClr val="hlink"/>
                                        </p:clrVal>
                                      </p:to>
                                    </p:set>
                                  </p:childTnLst>
                                </p:cTn>
                              </p:par>
                              <p:par>
                                <p:cTn id="66" presetID="7" presetClass="emph" presetSubtype="1" nodeType="withEffect">
                                  <p:stCondLst>
                                    <p:cond delay="0"/>
                                  </p:stCondLst>
                                  <p:childTnLst>
                                    <p:set>
                                      <p:cBhvr>
                                        <p:cTn id="67" dur="indefinite"/>
                                        <p:tgtEl>
                                          <p:spTgt spid="98"/>
                                        </p:tgtEl>
                                        <p:attrNameLst>
                                          <p:attrName>stroke.color</p:attrName>
                                        </p:attrNameLst>
                                      </p:cBhvr>
                                      <p:to>
                                        <p:clrVal>
                                          <a:schemeClr val="bg2"/>
                                        </p:clrVal>
                                      </p:to>
                                    </p:set>
                                    <p:set>
                                      <p:cBhvr>
                                        <p:cTn id="68" dur="indefinite"/>
                                        <p:tgtEl>
                                          <p:spTgt spid="98"/>
                                        </p:tgtEl>
                                        <p:attrNameLst>
                                          <p:attrName>stroke.on</p:attrName>
                                        </p:attrNameLst>
                                      </p:cBhvr>
                                      <p:to>
                                        <p:strVal val="true"/>
                                      </p:to>
                                    </p:set>
                                  </p:childTnLst>
                                </p:cTn>
                              </p:par>
                              <p:par>
                                <p:cTn id="69" presetID="7" presetClass="emph" presetSubtype="1" nodeType="withEffect">
                                  <p:stCondLst>
                                    <p:cond delay="0"/>
                                  </p:stCondLst>
                                  <p:childTnLst>
                                    <p:set>
                                      <p:cBhvr>
                                        <p:cTn id="70" dur="indefinite"/>
                                        <p:tgtEl>
                                          <p:spTgt spid="101"/>
                                        </p:tgtEl>
                                        <p:attrNameLst>
                                          <p:attrName>stroke.color</p:attrName>
                                        </p:attrNameLst>
                                      </p:cBhvr>
                                      <p:to>
                                        <p:clrVal>
                                          <a:schemeClr val="accent1"/>
                                        </p:clrVal>
                                      </p:to>
                                    </p:set>
                                    <p:set>
                                      <p:cBhvr>
                                        <p:cTn id="71" dur="indefinite"/>
                                        <p:tgtEl>
                                          <p:spTgt spid="101"/>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44"/>
                                        </p:tgtEl>
                                        <p:attrNameLst>
                                          <p:attrName>style.color</p:attrName>
                                        </p:attrNameLst>
                                      </p:cBhvr>
                                      <p:to>
                                        <p:clrVal>
                                          <a:schemeClr val="hlink"/>
                                        </p:clrVal>
                                      </p:to>
                                    </p:set>
                                  </p:childTnLst>
                                </p:cTn>
                              </p:par>
                              <p:par>
                                <p:cTn id="76" presetID="7" presetClass="emph" presetSubtype="1" nodeType="withEffect">
                                  <p:stCondLst>
                                    <p:cond delay="0"/>
                                  </p:stCondLst>
                                  <p:childTnLst>
                                    <p:set>
                                      <p:cBhvr>
                                        <p:cTn id="77" dur="indefinite"/>
                                        <p:tgtEl>
                                          <p:spTgt spid="101"/>
                                        </p:tgtEl>
                                        <p:attrNameLst>
                                          <p:attrName>stroke.color</p:attrName>
                                        </p:attrNameLst>
                                      </p:cBhvr>
                                      <p:to>
                                        <p:clrVal>
                                          <a:schemeClr val="bg2"/>
                                        </p:clrVal>
                                      </p:to>
                                    </p:set>
                                    <p:set>
                                      <p:cBhvr>
                                        <p:cTn id="78" dur="indefinite"/>
                                        <p:tgtEl>
                                          <p:spTgt spid="101"/>
                                        </p:tgtEl>
                                        <p:attrNameLst>
                                          <p:attrName>stroke.on</p:attrName>
                                        </p:attrNameLst>
                                      </p:cBhvr>
                                      <p:to>
                                        <p:strVal val="true"/>
                                      </p:to>
                                    </p:set>
                                  </p:childTnLst>
                                </p:cTn>
                              </p:par>
                              <p:par>
                                <p:cTn id="79" presetID="7" presetClass="emph" presetSubtype="1" nodeType="withEffect">
                                  <p:stCondLst>
                                    <p:cond delay="0"/>
                                  </p:stCondLst>
                                  <p:childTnLst>
                                    <p:set>
                                      <p:cBhvr>
                                        <p:cTn id="80" dur="indefinite"/>
                                        <p:tgtEl>
                                          <p:spTgt spid="104"/>
                                        </p:tgtEl>
                                        <p:attrNameLst>
                                          <p:attrName>stroke.color</p:attrName>
                                        </p:attrNameLst>
                                      </p:cBhvr>
                                      <p:to>
                                        <p:clrVal>
                                          <a:schemeClr val="accent1"/>
                                        </p:clrVal>
                                      </p:to>
                                    </p:set>
                                    <p:set>
                                      <p:cBhvr>
                                        <p:cTn id="81" dur="indefinite"/>
                                        <p:tgtEl>
                                          <p:spTgt spid="104"/>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7" presetClass="emph" presetSubtype="1" nodeType="clickEffect">
                                  <p:stCondLst>
                                    <p:cond delay="0"/>
                                  </p:stCondLst>
                                  <p:childTnLst>
                                    <p:set>
                                      <p:cBhvr>
                                        <p:cTn id="85" dur="indefinite"/>
                                        <p:tgtEl>
                                          <p:spTgt spid="104"/>
                                        </p:tgtEl>
                                        <p:attrNameLst>
                                          <p:attrName>stroke.color</p:attrName>
                                        </p:attrNameLst>
                                      </p:cBhvr>
                                      <p:to>
                                        <p:clrVal>
                                          <a:srgbClr val="FF3300"/>
                                        </p:clrVal>
                                      </p:to>
                                    </p:set>
                                    <p:set>
                                      <p:cBhvr>
                                        <p:cTn id="86" dur="indefinite"/>
                                        <p:tgtEl>
                                          <p:spTgt spid="104"/>
                                        </p:tgtEl>
                                        <p:attrNameLst>
                                          <p:attrName>stroke.on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grpId="0" nodeType="clickEffect">
                                  <p:stCondLst>
                                    <p:cond delay="0"/>
                                  </p:stCondLst>
                                  <p:childTnLst>
                                    <p:set>
                                      <p:cBhvr override="childStyle">
                                        <p:cTn id="90" dur="indefinite"/>
                                        <p:tgtEl>
                                          <p:spTgt spid="45"/>
                                        </p:tgtEl>
                                        <p:attrNameLst>
                                          <p:attrName>style.color</p:attrName>
                                        </p:attrNameLst>
                                      </p:cBhvr>
                                      <p:to>
                                        <p:clrVal>
                                          <a:schemeClr val="hlink"/>
                                        </p:clrVal>
                                      </p:to>
                                    </p:set>
                                  </p:childTnLst>
                                </p:cTn>
                              </p:par>
                              <p:par>
                                <p:cTn id="91" presetID="7" presetClass="emph" presetSubtype="1" nodeType="withEffect">
                                  <p:stCondLst>
                                    <p:cond delay="0"/>
                                  </p:stCondLst>
                                  <p:childTnLst>
                                    <p:set>
                                      <p:cBhvr>
                                        <p:cTn id="92" dur="indefinite"/>
                                        <p:tgtEl>
                                          <p:spTgt spid="107"/>
                                        </p:tgtEl>
                                        <p:attrNameLst>
                                          <p:attrName>stroke.color</p:attrName>
                                        </p:attrNameLst>
                                      </p:cBhvr>
                                      <p:to>
                                        <p:clrVal>
                                          <a:schemeClr val="accent1"/>
                                        </p:clrVal>
                                      </p:to>
                                    </p:set>
                                    <p:set>
                                      <p:cBhvr>
                                        <p:cTn id="93" dur="indefinite"/>
                                        <p:tgtEl>
                                          <p:spTgt spid="10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childTnLst>
                                    <p:set>
                                      <p:cBhvr override="childStyle">
                                        <p:cTn id="97" dur="indefinite"/>
                                        <p:tgtEl>
                                          <p:spTgt spid="46"/>
                                        </p:tgtEl>
                                        <p:attrNameLst>
                                          <p:attrName>style.color</p:attrName>
                                        </p:attrNameLst>
                                      </p:cBhvr>
                                      <p:to>
                                        <p:clrVal>
                                          <a:schemeClr val="hlink"/>
                                        </p:clrVal>
                                      </p:to>
                                    </p:set>
                                  </p:childTnLst>
                                </p:cTn>
                              </p:par>
                              <p:par>
                                <p:cTn id="98" presetID="7" presetClass="emph" presetSubtype="1" nodeType="withEffect">
                                  <p:stCondLst>
                                    <p:cond delay="0"/>
                                  </p:stCondLst>
                                  <p:childTnLst>
                                    <p:set>
                                      <p:cBhvr>
                                        <p:cTn id="99" dur="indefinite"/>
                                        <p:tgtEl>
                                          <p:spTgt spid="107"/>
                                        </p:tgtEl>
                                        <p:attrNameLst>
                                          <p:attrName>stroke.color</p:attrName>
                                        </p:attrNameLst>
                                      </p:cBhvr>
                                      <p:to>
                                        <p:clrVal>
                                          <a:schemeClr val="bg2"/>
                                        </p:clrVal>
                                      </p:to>
                                    </p:set>
                                    <p:set>
                                      <p:cBhvr>
                                        <p:cTn id="100" dur="indefinite"/>
                                        <p:tgtEl>
                                          <p:spTgt spid="107"/>
                                        </p:tgtEl>
                                        <p:attrNameLst>
                                          <p:attrName>stroke.on</p:attrName>
                                        </p:attrNameLst>
                                      </p:cBhvr>
                                      <p:to>
                                        <p:strVal val="true"/>
                                      </p:to>
                                    </p:set>
                                  </p:childTnLst>
                                </p:cTn>
                              </p:par>
                              <p:par>
                                <p:cTn id="101" presetID="7" presetClass="emph" presetSubtype="1" nodeType="withEffect">
                                  <p:stCondLst>
                                    <p:cond delay="0"/>
                                  </p:stCondLst>
                                  <p:childTnLst>
                                    <p:set>
                                      <p:cBhvr>
                                        <p:cTn id="102" dur="indefinite"/>
                                        <p:tgtEl>
                                          <p:spTgt spid="110"/>
                                        </p:tgtEl>
                                        <p:attrNameLst>
                                          <p:attrName>stroke.color</p:attrName>
                                        </p:attrNameLst>
                                      </p:cBhvr>
                                      <p:to>
                                        <p:clrVal>
                                          <a:schemeClr val="accent1"/>
                                        </p:clrVal>
                                      </p:to>
                                    </p:set>
                                    <p:set>
                                      <p:cBhvr>
                                        <p:cTn id="103" dur="indefinite"/>
                                        <p:tgtEl>
                                          <p:spTgt spid="110"/>
                                        </p:tgtEl>
                                        <p:attrNameLst>
                                          <p:attrName>stroke.on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7" presetClass="emph" presetSubtype="1" nodeType="clickEffect">
                                  <p:stCondLst>
                                    <p:cond delay="0"/>
                                  </p:stCondLst>
                                  <p:childTnLst>
                                    <p:set>
                                      <p:cBhvr>
                                        <p:cTn id="107" dur="indefinite"/>
                                        <p:tgtEl>
                                          <p:spTgt spid="110"/>
                                        </p:tgtEl>
                                        <p:attrNameLst>
                                          <p:attrName>stroke.color</p:attrName>
                                        </p:attrNameLst>
                                      </p:cBhvr>
                                      <p:to>
                                        <p:clrVal>
                                          <a:srgbClr val="FF3300"/>
                                        </p:clrVal>
                                      </p:to>
                                    </p:set>
                                    <p:set>
                                      <p:cBhvr>
                                        <p:cTn id="108" dur="indefinite"/>
                                        <p:tgtEl>
                                          <p:spTgt spid="110"/>
                                        </p:tgtEl>
                                        <p:attrNameLst>
                                          <p:attrName>stroke.on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0" nodeType="clickEffect">
                                  <p:stCondLst>
                                    <p:cond delay="0"/>
                                  </p:stCondLst>
                                  <p:childTnLst>
                                    <p:set>
                                      <p:cBhvr override="childStyle">
                                        <p:cTn id="112" dur="indefinite"/>
                                        <p:tgtEl>
                                          <p:spTgt spid="47"/>
                                        </p:tgtEl>
                                        <p:attrNameLst>
                                          <p:attrName>style.color</p:attrName>
                                        </p:attrNameLst>
                                      </p:cBhvr>
                                      <p:to>
                                        <p:clrVal>
                                          <a:schemeClr val="hlink"/>
                                        </p:clrVal>
                                      </p:to>
                                    </p:set>
                                  </p:childTnLst>
                                </p:cTn>
                              </p:par>
                              <p:par>
                                <p:cTn id="113" presetID="7" presetClass="emph" presetSubtype="1" nodeType="withEffect">
                                  <p:stCondLst>
                                    <p:cond delay="0"/>
                                  </p:stCondLst>
                                  <p:childTnLst>
                                    <p:set>
                                      <p:cBhvr>
                                        <p:cTn id="114" dur="indefinite"/>
                                        <p:tgtEl>
                                          <p:spTgt spid="113"/>
                                        </p:tgtEl>
                                        <p:attrNameLst>
                                          <p:attrName>stroke.color</p:attrName>
                                        </p:attrNameLst>
                                      </p:cBhvr>
                                      <p:to>
                                        <p:clrVal>
                                          <a:schemeClr val="accent1"/>
                                        </p:clrVal>
                                      </p:to>
                                    </p:set>
                                    <p:set>
                                      <p:cBhvr>
                                        <p:cTn id="115" dur="indefinite"/>
                                        <p:tgtEl>
                                          <p:spTgt spid="113"/>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3" presetClass="emph" presetSubtype="1" grpId="0" nodeType="clickEffect">
                                  <p:stCondLst>
                                    <p:cond delay="0"/>
                                  </p:stCondLst>
                                  <p:childTnLst>
                                    <p:set>
                                      <p:cBhvr override="childStyle">
                                        <p:cTn id="119" dur="indefinite"/>
                                        <p:tgtEl>
                                          <p:spTgt spid="49"/>
                                        </p:tgtEl>
                                        <p:attrNameLst>
                                          <p:attrName>style.color</p:attrName>
                                        </p:attrNameLst>
                                      </p:cBhvr>
                                      <p:to>
                                        <p:clrVal>
                                          <a:schemeClr val="hlink"/>
                                        </p:clrVal>
                                      </p:to>
                                    </p:set>
                                  </p:childTnLst>
                                </p:cTn>
                              </p:par>
                              <p:par>
                                <p:cTn id="120" presetID="7" presetClass="emph" presetSubtype="1" nodeType="withEffect">
                                  <p:stCondLst>
                                    <p:cond delay="0"/>
                                  </p:stCondLst>
                                  <p:childTnLst>
                                    <p:set>
                                      <p:cBhvr>
                                        <p:cTn id="121" dur="indefinite"/>
                                        <p:tgtEl>
                                          <p:spTgt spid="113"/>
                                        </p:tgtEl>
                                        <p:attrNameLst>
                                          <p:attrName>stroke.color</p:attrName>
                                        </p:attrNameLst>
                                      </p:cBhvr>
                                      <p:to>
                                        <p:clrVal>
                                          <a:schemeClr val="bg2"/>
                                        </p:clrVal>
                                      </p:to>
                                    </p:set>
                                    <p:set>
                                      <p:cBhvr>
                                        <p:cTn id="122" dur="indefinite"/>
                                        <p:tgtEl>
                                          <p:spTgt spid="113"/>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16"/>
                                        </p:tgtEl>
                                        <p:attrNameLst>
                                          <p:attrName>stroke.color</p:attrName>
                                        </p:attrNameLst>
                                      </p:cBhvr>
                                      <p:to>
                                        <p:clrVal>
                                          <a:schemeClr val="accent1"/>
                                        </p:clrVal>
                                      </p:to>
                                    </p:set>
                                    <p:set>
                                      <p:cBhvr>
                                        <p:cTn id="125" dur="indefinite"/>
                                        <p:tgtEl>
                                          <p:spTgt spid="116"/>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50"/>
                                        </p:tgtEl>
                                        <p:attrNameLst>
                                          <p:attrName>style.color</p:attrName>
                                        </p:attrNameLst>
                                      </p:cBhvr>
                                      <p:to>
                                        <p:clrVal>
                                          <a:schemeClr val="hlink"/>
                                        </p:clrVal>
                                      </p:to>
                                    </p:set>
                                  </p:childTnLst>
                                </p:cTn>
                              </p:par>
                              <p:par>
                                <p:cTn id="130" presetID="7" presetClass="emph" presetSubtype="1" nodeType="withEffect">
                                  <p:stCondLst>
                                    <p:cond delay="0"/>
                                  </p:stCondLst>
                                  <p:childTnLst>
                                    <p:set>
                                      <p:cBhvr>
                                        <p:cTn id="131" dur="indefinite"/>
                                        <p:tgtEl>
                                          <p:spTgt spid="116"/>
                                        </p:tgtEl>
                                        <p:attrNameLst>
                                          <p:attrName>stroke.color</p:attrName>
                                        </p:attrNameLst>
                                      </p:cBhvr>
                                      <p:to>
                                        <p:clrVal>
                                          <a:schemeClr val="bg2"/>
                                        </p:clrVal>
                                      </p:to>
                                    </p:set>
                                    <p:set>
                                      <p:cBhvr>
                                        <p:cTn id="132" dur="indefinite"/>
                                        <p:tgtEl>
                                          <p:spTgt spid="116"/>
                                        </p:tgtEl>
                                        <p:attrNameLst>
                                          <p:attrName>stroke.on</p:attrName>
                                        </p:attrNameLst>
                                      </p:cBhvr>
                                      <p:to>
                                        <p:strVal val="true"/>
                                      </p:to>
                                    </p:set>
                                  </p:childTnLst>
                                </p:cTn>
                              </p:par>
                              <p:par>
                                <p:cTn id="133" presetID="7" presetClass="emph" presetSubtype="1" nodeType="withEffect">
                                  <p:stCondLst>
                                    <p:cond delay="0"/>
                                  </p:stCondLst>
                                  <p:childTnLst>
                                    <p:set>
                                      <p:cBhvr>
                                        <p:cTn id="134" dur="indefinite"/>
                                        <p:tgtEl>
                                          <p:spTgt spid="119"/>
                                        </p:tgtEl>
                                        <p:attrNameLst>
                                          <p:attrName>stroke.color</p:attrName>
                                        </p:attrNameLst>
                                      </p:cBhvr>
                                      <p:to>
                                        <p:clrVal>
                                          <a:schemeClr val="accent1"/>
                                        </p:clrVal>
                                      </p:to>
                                    </p:set>
                                    <p:set>
                                      <p:cBhvr>
                                        <p:cTn id="135" dur="indefinite"/>
                                        <p:tgtEl>
                                          <p:spTgt spid="11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7" presetClass="emph" presetSubtype="1" nodeType="clickEffect">
                                  <p:stCondLst>
                                    <p:cond delay="0"/>
                                  </p:stCondLst>
                                  <p:childTnLst>
                                    <p:set>
                                      <p:cBhvr>
                                        <p:cTn id="139" dur="indefinite"/>
                                        <p:tgtEl>
                                          <p:spTgt spid="119"/>
                                        </p:tgtEl>
                                        <p:attrNameLst>
                                          <p:attrName>stroke.color</p:attrName>
                                        </p:attrNameLst>
                                      </p:cBhvr>
                                      <p:to>
                                        <p:clrVal>
                                          <a:schemeClr val="bg2"/>
                                        </p:clrVal>
                                      </p:to>
                                    </p:set>
                                    <p:set>
                                      <p:cBhvr>
                                        <p:cTn id="140" dur="indefinite"/>
                                        <p:tgtEl>
                                          <p:spTgt spid="11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4" grpId="0"/>
      <p:bldP spid="45" grpId="0"/>
      <p:bldP spid="46" grpId="0"/>
      <p:bldP spid="47" grpId="0"/>
      <p:bldP spid="49" grpId="0"/>
      <p:bldP spid="50" grpId="0"/>
      <p:bldP spid="12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 (4:3)</PresentationFormat>
  <Paragraphs>508</Paragraphs>
  <Slides>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Courier New</vt:lpstr>
      <vt:lpstr>Calibri Light</vt:lpstr>
      <vt:lpstr>Calibri</vt:lpstr>
      <vt:lpstr>等线</vt:lpstr>
      <vt:lpstr>Office 主题​​</vt:lpstr>
      <vt:lpstr>Minimum Spanning Trees</vt:lpstr>
      <vt:lpstr>Minimum Spanning Trees (MST)</vt:lpstr>
      <vt:lpstr>Application of MST</vt:lpstr>
      <vt:lpstr>Computing MST</vt:lpstr>
      <vt:lpstr>Identifying Safe Edges</vt:lpstr>
      <vt:lpstr>Identifying Safe Edges</vt:lpstr>
      <vt:lpstr>Computing MST</vt:lpstr>
      <vt:lpstr>Computing MST Kruskal’s Algorithm</vt:lpstr>
      <vt:lpstr>Computing MST Kruskal’s Algorithm</vt:lpstr>
      <vt:lpstr>Computing MST Kruskal’s Algorithm</vt:lpstr>
      <vt:lpstr>Computing MST Kruskal’s Algorithm</vt:lpstr>
      <vt:lpstr>Computing MST Prim’s Algorithm</vt:lpstr>
      <vt:lpstr>Computing MST Prim’s Algorithm</vt:lpstr>
      <vt:lpstr>Computing MST Prim’s Algorithm</vt:lpstr>
      <vt:lpstr>Computing MST Prim’s Algorithm</vt:lpstr>
      <vt:lpstr>Computing MST Prim’s Algorithm</vt:lpstr>
      <vt:lpstr>DFS, BFS, Prim, and others…</vt:lpstr>
      <vt:lpstr>Computing MST Borůvka’s Algorithm</vt:lpstr>
      <vt:lpstr>Computing MST Borůvka’s Algorithm</vt:lpstr>
      <vt:lpstr>Computing MST Borůvka’s Algorithm</vt:lpstr>
      <vt:lpstr>Computing MST Borůvka’s Algorithm</vt:lpstr>
      <vt:lpstr>Summary</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Trees</dc:title>
  <dc:creator>Chaodong</dc:creator>
  <cp:lastModifiedBy>iPad</cp:lastModifiedBy>
  <cp:revision>52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