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290" r:id="rId3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Cambria Math" panose="02040503050406030204" pitchFamily="18" charset="0"/>
      <p:regular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娴呰壊鏍峰紡 2 - 寮鸿皟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08" autoAdjust="0"/>
  </p:normalViewPr>
  <p:slideViewPr>
    <p:cSldViewPr snapToGrid="0" showGuides="1">
      <p:cViewPr varScale="1">
        <p:scale>
          <a:sx n="94" d="100"/>
          <a:sy n="94" d="100"/>
        </p:scale>
        <p:origin x="121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font" Target="fonts/font7.fntdata"/><Relationship Id="rId46" Type="http://schemas.openxmlformats.org/officeDocument/2006/relationships/font" Target="fonts/font6.fntdata"/><Relationship Id="rId45" Type="http://schemas.openxmlformats.org/officeDocument/2006/relationships/font" Target="fonts/font5.fntdata"/><Relationship Id="rId44" Type="http://schemas.openxmlformats.org/officeDocument/2006/relationships/font" Target="fonts/font4.fntdata"/><Relationship Id="rId43" Type="http://schemas.openxmlformats.org/officeDocument/2006/relationships/font" Target="fonts/font3.fntdata"/><Relationship Id="rId42" Type="http://schemas.openxmlformats.org/officeDocument/2006/relationships/font" Target="fonts/font2.fntdata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0"/>
    </inkml:context>
    <inkml:brush xml:id="br0">
      <inkml:brushProperty name="width" value="0.0261184219270945" units="cm"/>
      <inkml:brushProperty name="height" value="0.0261184219270945" units="cm"/>
      <inkml:brushProperty name="color" value="#F2385B"/>
      <inkml:brushProperty name="ignorePressure" value="0"/>
    </inkml:brush>
  </inkml:definitions>
  <inkml:trace contextRef="#ctx0" brushRef="#br0">48200 46550 842,'68'51'-26,"-11"4"24	,-14 3 22,-11 3 23,-9 3 5,-3 3-12,-3 3-11,-2 4-13,-3-3-11,1-5-10,-1-7-11,1-5-11,-1-8-6,1-5-3,-1-7-2,1-5-3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2"/>
    </inkml:context>
    <inkml:brush xml:id="br0">
      <inkml:brushProperty name="width" value="0.027730880305171" units="cm"/>
      <inkml:brushProperty name="height" value="0.027730880305171" units="cm"/>
      <inkml:brushProperty name="color" value="#F2385B"/>
      <inkml:brushProperty name="ignorePressure" value="0"/>
    </inkml:brush>
  </inkml:definitions>
  <inkml:trace contextRef="#ctx0" brushRef="#br0">51150 46950 793,'-74'121'55,"4"-5"-9	,3-7-11,3-5-10,1 0-8,1 10-3,-1 10-5,1 9-4,-3 2-4,-2-2-5,-3-3-5,-3-3-4,2-9-5,10-11-5,10-14-5,9-11-5,6-17-2,3-18-2,3-19 1,4-18-1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3"/>
    </inkml:context>
    <inkml:brush xml:id="br0">
      <inkml:brushProperty name="width" value="0.0291160065680742" units="cm"/>
      <inkml:brushProperty name="height" value="0.0291160065680742" units="cm"/>
      <inkml:brushProperty name="color" value="#F2385B"/>
      <inkml:brushProperty name="ignorePressure" value="0"/>
    </inkml:brush>
  </inkml:definitions>
  <inkml:trace contextRef="#ctx0" brushRef="#br0">81650 37100 755,'95'21'26,"-9"-5"6	,-10-7 6,-8-5 6,-9-4-3,-6 0-9,-6 0-11,-6 0-11,-4 0-10,1 0-9,-1 0-11,1 0-10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4"/>
    </inkml:context>
    <inkml:brush xml:id="br0">
      <inkml:brushProperty name="width" value="0.0251282695680857" units="cm"/>
      <inkml:brushProperty name="height" value="0.0251282695680857" units="cm"/>
      <inkml:brushProperty name="color" value="#F2385B"/>
      <inkml:brushProperty name="ignorePressure" value="0"/>
    </inkml:brush>
  </inkml:definitions>
  <inkml:trace contextRef="#ctx0" brushRef="#br0">81500 37800 875,'21'139'-1,"-5"-22"-3	,-7-22-2,-5-21-3,-3-14 5,4-2 12,3-3 12,3-3 11,-1-6 0,-2-5-12,-3-7-12,-3-5-13,-2-15-10,0-22-9,0-22-10,0-21-8,0-12-1,0 1 8,0-1 7,0 1 9,4 2 5,10 7 3,10 6 4,9 7 3,4 4 3,1 3 4,-1 3 2,1 4 5,2 2 2,7 4 3,6 3 4,7 3 2,0 3 2,-2 3-2,-3 3-1,-3 4-1,-1 1 0,4 0-2,3 0-1,3 0-1,-4 1-1,-8 4-1,-10 3-1,-9 3-1,-15 4-1,-18 7-3,-19 6-2,-18 7-3,-15 5-1,-9 7-2,-10 6-2,-8 7-1,-1-1-2,9-6-2,10-6-2,10-6-2,0-2 0,-5 3 3,-7 3 3,-5 4 3,8-7 5,26-16 5,24-15 6,26-15 6,16-14 2,10-8-1,10-10-2,9-9-1,7-5-3,7 0-7,6 0-7,7 0-7,-3 1-3,-8 4 0,-10 3 0,-9 3 0,-9 3-4,-5 3-4,-7 3-5,-5 4-5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4"/>
    </inkml:context>
    <inkml:brush xml:id="br0">
      <inkml:brushProperty name="width" value="0.0315530858933926" units="cm"/>
      <inkml:brushProperty name="height" value="0.0315530858933926" units="cm"/>
      <inkml:brushProperty name="color" value="#F2385B"/>
      <inkml:brushProperty name="ignorePressure" value="0"/>
    </inkml:brush>
  </inkml:definitions>
  <inkml:trace contextRef="#ctx0" brushRef="#br0">81900 36850 697,'0'54'1,"0"10"3	,0 10 2,0 9 3,3 10 3,6 14 7,7 11 5,6 14 5,3 10 3,0 9-2,0 10-2,0 10-2,-2 5-3,-3 4-4,-3 3-4,-2 3-4,-5-1-3,-2-2-3,-3-3-3,-3-3-3,-2-15-3,0-24-1,0-26-2,0-24-2,-4-20-4,-5-11-2,-7-14-3,-5-11-4,-3-23-3,4-31-3,3-31-3,3-31-3,1-9 0,1 17 4,-1 15 2,1 16 4,-1 1 2,1-12 1,-1-13 0,1-12 0,-1-4 4,1 7 3,-1 6 4,1 7 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4"/>
    </inkml:context>
    <inkml:brush xml:id="br0">
      <inkml:brushProperty name="width" value="0.0296205524355173" units="cm"/>
      <inkml:brushProperty name="height" value="0.0296205524355173" units="cm"/>
      <inkml:brushProperty name="color" value="#F2385B"/>
      <inkml:brushProperty name="ignorePressure" value="0"/>
    </inkml:brush>
  </inkml:definitions>
  <inkml:trace contextRef="#ctx0" brushRef="#br0">81750 38500 742,'-5'50'5,"-9"0"9	,-10 0 10,-8 0 10,-6 1 2,1 4-5,-1 3-4,1 3-5,-1-1-4,1-2-2,-1-3-3,1-3-2,1-4-5,3-3-6,3-3-5,4-2-7,1-8-6,0-8-6,0-10-6,0-9-7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4"/>
    </inkml:context>
    <inkml:brush xml:id="br0">
      <inkml:brushProperty name="width" value="0.0272133592516184" units="cm"/>
      <inkml:brushProperty name="height" value="0.0272133592516184" units="cm"/>
      <inkml:brushProperty name="color" value="#F2385B"/>
      <inkml:brushProperty name="ignorePressure" value="0"/>
    </inkml:brush>
  </inkml:definitions>
  <inkml:trace contextRef="#ctx0" brushRef="#br0">81750 38750 808,'410'203'71,"-77"-44"-16	,-78-43-15,-78-44-15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7"/>
    </inkml:context>
    <inkml:brush xml:id="br0">
      <inkml:brushProperty name="width" value="0.0291310027241707" units="cm"/>
      <inkml:brushProperty name="height" value="0.0291310027241707" units="cm"/>
      <inkml:brushProperty name="color" value="#F2385B"/>
      <inkml:brushProperty name="ignorePressure" value="0"/>
    </inkml:brush>
  </inkml:definitions>
  <inkml:trace contextRef="#ctx0" brushRef="#br0">66150 58100 755,'-47'21'4,"6"-5"8	,7-7 7,6-5 9,13-8 3,23-5-2,22-7-1,22-5-3,15-4-3,9 0-5,10 0-4,10 0-6,5 1-3,4 4-1,3 3-1,3 3-2,-10 3 0,-21 3-2,-22 3-2,-22 4 0,-4 1-4,17 0-4,15 0-4,16 0-5,2 0-4,-8 0-4,-10 0-4,-9 0-3,-10 1-1,-9 4 2,-10 3 3,-8 3 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7"/>
    </inkml:context>
    <inkml:brush xml:id="br0">
      <inkml:brushProperty name="width" value="0.028719263151288" units="cm"/>
      <inkml:brushProperty name="height" value="0.028719263151288" units="cm"/>
      <inkml:brushProperty name="color" value="#F2385B"/>
      <inkml:brushProperty name="ignorePressure" value="0"/>
    </inkml:brush>
  </inkml:definitions>
  <inkml:trace contextRef="#ctx0" brushRef="#br0">66750 57750 766,'1'54'20,"4"10"1	,3 10 3,3 9 0,-2 4 0,-6 1-4,-6-1-2,-6 1-4,-4-3-1,1-2 0,-1-3 0,1-3 1,-1-9-4,1-11-5,-1-14-5,1-11-7,-1-6-2,1 4 0,-1 3 0,1 3 0,-1-1-3,1-2-10,-1-3-8,1-3-8,1-17-4,3-27 2,3-28 0,4-28 1,1-9 5,0 14 8,0 11 7,0 14 8,1 5 4,4 1 1,3-1 3,3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7"/>
    </inkml:context>
    <inkml:brush xml:id="br0">
      <inkml:brushProperty name="width" value="0.0324811488389969" units="cm"/>
      <inkml:brushProperty name="height" value="0.0324811488389969" units="cm"/>
      <inkml:brushProperty name="color" value="#F2385B"/>
      <inkml:brushProperty name="ignorePressure" value="0"/>
    </inkml:brush>
  </inkml:definitions>
  <inkml:trace contextRef="#ctx0" brushRef="#br0">66950 57350 677,'45'1'-58,"-9"4"14	,-10 3 15,-8 3 15,-6 1 12,1 1 8,-1-1 9,1 1 8,-1 5 6,1 14 3,-1 11 3,1 14 2,-3 0-1,-2-8-6,-3-10-6,-3-9-6,-2 2-2,0 17 0,0 15 1,0 16 1,0 1-2,0-12-3,0-13-3,0-12-3,0 6-2,0 25 0,0 25 1,0 25 1,-2 9 0,-3-6 2,-3-6 2,-2-6 1,-1-7-3,3-6-8,3-6-8,4-6-8,-1-9-5,-3-8-4,-3-10-3,-2-9-3,-3-18-4,1-24-3,-1-26-3,1-24-4,-1-12 3,1 4 6,-1 3 6,1 3 8,-1 1 4,1 1 2,-1-1 2,1 1 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8"/>
    </inkml:context>
    <inkml:brush xml:id="br0">
      <inkml:brushProperty name="width" value="0.0291172210127115" units="cm"/>
      <inkml:brushProperty name="height" value="0.0291172210127115" units="cm"/>
      <inkml:brushProperty name="color" value="#F2385B"/>
      <inkml:brushProperty name="ignorePressure" value="0"/>
    </inkml:brush>
  </inkml:definitions>
  <inkml:trace contextRef="#ctx0" brushRef="#br0">66750 58450 755,'46'-22'22,"-5"6"-2	,-7 7-1,-5 6-2,-6 7-4,-3 10-7,-3 10-7,-2 9-6,-9 6-4,-12 3 1,-13 3 2,-12 4 0,-7 1 1,1 0 0,-1 0 1,1 0-1,2-4 1,7-5 2,6-7 2,7-5 1,7-4 0,9 0-3,10 0-2,10 0-2,5-4-1,4-5-1,3-7 0,3-5 0,-1-3 1,-2 4 0,-3 3 0,-3 3 1,-4 1 0,-3 1-4,-3-1-1,-2 1-4,-9 5 2,-12 14 2,-13 11 5,-12 14 2,-13 8 3,-12 7 1,-13 6 0,-12 7 1,-5-3 0,3-8 1,3-10 0,4-9-1,7-10 2,13-9 2,12-10 2,13-8 2,-5-1 2,-22 9 0,-22 10 0,-21 10 2,-4 0 3,16-5 5,15-7 7,17-5 6,21-11 1,28-11-3,28-14-2,29-11-3,21-12-2,16-9-4,15-10-4,17-8-3,7-6-6,0 1-9,0-1-9,0 1-8,-7 5-3,-11 14 3,-14 11 2,-11 14 4,-14 8 1,-11 7 3,-14 6 1,-11 7 2,-12 8 1,-9 14 0,-10 11 2,-8 14 0,-11 7 5,-8 3 9,-10 3 7,-9 4 10,-15 5 3,-18 10 1,-19 10 0,-18 9 0,-6-5-4,10-19-7,10-18-7,9-19-6,7-15-5,7-8 2,6-10 0,7-9 1,7-9-11,9-5-23,10-7-24,10-5-23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8"/>
    </inkml:context>
    <inkml:brush xml:id="br0">
      <inkml:brushProperty name="width" value="0.0235363207757473" units="cm"/>
      <inkml:brushProperty name="height" value="0.0235363207757473" units="cm"/>
      <inkml:brushProperty name="color" value="#F2385B"/>
      <inkml:brushProperty name="ignorePressure" value="0"/>
    </inkml:brush>
  </inkml:definitions>
  <inkml:trace contextRef="#ctx0" brushRef="#br0">67050 60400 934,'181'153'-16,"-37"-44"-2	,-38-43 0,-37-44-1,-21-21 6,-3 4 14,-3 3 14,-2 3 14,-5-1 4,-2-2-5,-3-3-4,-3-3-5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2"/>
    </inkml:context>
    <inkml:brush xml:id="br0">
      <inkml:brushProperty name="width" value="0.0309606175869703" units="cm"/>
      <inkml:brushProperty name="height" value="0.0309606175869703" units="cm"/>
      <inkml:brushProperty name="color" value="#F2385B"/>
      <inkml:brushProperty name="ignorePressure" value="0"/>
    </inkml:brush>
  </inkml:definitions>
  <inkml:trace contextRef="#ctx0" brushRef="#br0">50650 48000 710,'67'-19'2,"-16"13"5	,-15 12 5,-15 13 5,-11 13 1,-2 17-1,-3 15-1,-3 16-1,-4 16 0,-3 20 2,-3 18 2,-2 20 2,-5 8 1,-2 1-3,-3-1-1,-3 1-2,1-9-3,6-15-2,7-15-2,6-16-4,4-41-10,4-66-20,3-65-19,3-65-20,-1-32-5,-2 3 9,-3 3 11,-3 4 9,2 5 8,10 10 8,10 10 6,9 9 8,4 10 4,1 14 1,-1 11 1,1 14 2,1 11 5,3 14 9,3 11 8,4 14 9,-1 7 3,-3 3-4,-3 3-4,-2 4-3,-5 2-2,-2 4-1,-3 3 0,-3 3-1,-1 9 2,4 16 1,3 15 2,3 17 2,-2 11 0,-6 10-4,-6 10-3,-6 9-4,-6 9-2,-2 9-2,-3 10-1,-3 10-3,-4 0 0,-3-5 0,-3-7-1,-2-5 1,-5-8-2,-2-5-1,-3-7-2,-3-5-1,-2-15-3,0-22-5,0-22-5,0-21-4,0-18-4,0-12-3,0-13-4,0-12-3,-4-24-3,-5-34-4,-7-35-3,-5-33-5,0-9 4,10 19 9,10 19 10,9 19 10,4 18 5,1 19 2,-1 19 2,1 19 3,1 4 0,3-9 1,3-10 0,4-8 0,2 11 13,4 35 25,3 35 24,3 34 25,1 15 2,1-3-22,-1-3-22,1-2-21,1-8-14,3-8-5,3-10-7,4-9-5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8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69750 58450 999,'-72'-68'-11,"6"17"-4	,7 15-1,6 16-4,-2 9 6,-9 3 12,-10 3 13,-8 4 12,-1 1 1,9 0-11,10 0-11,10 0-10,7 1-10,6 4-5,7 3-8,6 3-6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8"/>
    </inkml:context>
    <inkml:brush xml:id="br0">
      <inkml:brushProperty name="width" value="0.0294464193284512" units="cm"/>
      <inkml:brushProperty name="height" value="0.0294464193284512" units="cm"/>
      <inkml:brushProperty name="color" value="#F2385B"/>
      <inkml:brushProperty name="ignorePressure" value="0"/>
    </inkml:brush>
  </inkml:definitions>
  <inkml:trace contextRef="#ctx0" brushRef="#br0">69050 58600 747,'-24'143'-3,"4"-11"1	,3-14 1,3-11 2,-1-4 4,-2 6 11,-3 7 10,-3 6 10,-4 9 1,-3 13-6,-3 12-7,-2 13-6,-1 1-4,3-9-1,3-10 0,4-8-1,4-20-2,6-28-7,7-28-7,6-27-5,1-5-6,-3 23-4,-3 22-4,-2 22-5,-1-1-2,3-21-3,3-22 0,4-22-3,1-19 2,0-16 3,0-15 3,0-15 4,0-9 3,0 1 4,0-1 3,0 1 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9"/>
    </inkml:context>
    <inkml:brush xml:id="br0">
      <inkml:brushProperty name="width" value="0.0308900587260723" units="cm"/>
      <inkml:brushProperty name="height" value="0.0308900587260723" units="cm"/>
      <inkml:brushProperty name="color" value="#F2385B"/>
      <inkml:brushProperty name="ignorePressure" value="0"/>
    </inkml:brush>
  </inkml:definitions>
  <inkml:trace contextRef="#ctx0" brushRef="#br0">68750 59600 712,'70'-69'3,"-9"13"6	,-10 12 6,-8 13 6,-3 7 2,7 4-3,6 3-3,7 3-3,-3 3-1,-8 3 0,-10 3 0,-9 4 1,2 1 0,17 0 1,15 0 2,16 0 1,7-2-1,1-3-4,-1-3-3,1-2-3,-7-1-6,-12 3-4,-13 3-6,-12 4-5,-16 4-11,-19 6-15,-18 7-17,-19 6-15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9"/>
    </inkml:context>
    <inkml:brush xml:id="br0">
      <inkml:brushProperty name="width" value="0.0301737263798714" units="cm"/>
      <inkml:brushProperty name="height" value="0.0301737263798714" units="cm"/>
      <inkml:brushProperty name="color" value="#F2385B"/>
      <inkml:brushProperty name="ignorePressure" value="0"/>
    </inkml:brush>
  </inkml:definitions>
  <inkml:trace contextRef="#ctx0" brushRef="#br0">69250 60050 729,'0'114'15,"0"-22"0	,0-22-1,0-21-1,0-10 1,0 3 1,0 3 1,0 4 2,0-3 1,0-5-1,0-7 0,0-5 0,7-9-6,17-9-11,15-10-11,16-8-11,7-8-6,1-2-1,-1-3-1,1-3 0,-3 1 1,-2 6 4,-3 7 4,-3 6 3,-6 3 3,-5 0 0,-7 0 1,-5 0 1,-8 6 5,-5 13 9,-7 12 9,-5 13 10,-4 4 5,0-3 2,0-3 2,0-2 2,0-5-1,0-2-3,0-3-5,0-3-3,3-10-3,6-16 0,7-15-1,6-15-2,1-7 0,-3 3-3,-3 3-2,-2 4-2,-1 1-13,3 0-24,3 0-25,4 0-25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50"/>
    </inkml:context>
    <inkml:brush xml:id="br0">
      <inkml:brushProperty name="width" value="0.0303863529115915" units="cm"/>
      <inkml:brushProperty name="height" value="0.0303863529115915" units="cm"/>
      <inkml:brushProperty name="color" value="#F2385B"/>
      <inkml:brushProperty name="ignorePressure" value="0"/>
    </inkml:brush>
  </inkml:definitions>
  <inkml:trace contextRef="#ctx0" brushRef="#br0">71950 58550 724,'-47'-44'63,"6"13"-12	,7 12-11,6 13-13,1 10-11,-3 10-10,-3 10-10,-2 9-10,0 7-3,7 7 4,6 6 4,7 7 4,-1 11 0,-6 20-2,-6 18-3,-6 20-3,-2 8 0,3 1 1,3-1 1,4 1 1,2-7 2,4-12 2,3-13 1,3-12 2,3-15 2,3-15 3,3-15 2,4-16 3,1 1 1,0 19 1,0 19 0,0 19 1,0 2-1,0-11-1,0-14-2,0-11-1,1-25-2,4-33-1,3-35-3,3-34-1,4-21-5,7-6-4,6-6-6,7-6-6,2 2 0,1 14 3,-1 11 4,1 14 4,1 11 3,3 14 3,3 11 2,4 14 2,-1 8 4,-3 7 4,-3 6 4,-2 7 5,-1 10 2,3 16 2,3 15 0,4 17 2,-4 2-1,-9-9-2,-10-10-3,-8-8-1,-9-6-2,-6 1-3,-6-1-2,-6 1-2,-9-1-3,-8 1-3,-10-1-3,-9 1-3,-4-6-1,4-8 1,3-10 0,3-9 1,4-12 0,7-11-1,6-14-1,7-11-1,7-9-1,9-3 3,10-3 0,10-2 2,10-5 1,13-2-1,12-3 2,13-3-1,6 1 0,0 6 0,0 7-1,0 6-1,1 7 2,4 10 3,3 10 3,3 9 4,-2 6 3,-6 3 2,-6 3 4,-6 4 2,-9 7 1,-8 13 0,-10 12-2,-9 13 0,-9 10-1,-5 10-2,-7 10-1,-5 9-1,-9 4-1,-9 1 1,-10-1 0,-8 1 0,-6-6-1,1-8-5,-1-10-5,1-9-3,-4-9-5,-6-5-2,-6-7-2,-6-5-3,1-14-1,9-18 1,10-19 1,10-18 1,7-20 0,6-18 1,7-19 1,6-18 0,4-4 0,4 13 2,3 12-1,3 13 2,1 10-5,1 10-10,-1 10-11,1 9-9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51"/>
    </inkml:context>
    <inkml:brush xml:id="br0">
      <inkml:brushProperty name="width" value="0.0285958014428616" units="cm"/>
      <inkml:brushProperty name="height" value="0.0285958014428616" units="cm"/>
      <inkml:brushProperty name="color" value="#F2385B"/>
      <inkml:brushProperty name="ignorePressure" value="0"/>
    </inkml:brush>
  </inkml:definitions>
  <inkml:trace contextRef="#ctx0" brushRef="#br0">74250 58400 769,'73'48'-1,"-3"-3"-1	,-3-3-1,-2-2-2,-5-1 2,-2 3 4,-3 3 4,-3 4 4,-2-3-2,0-5-9,0-7-10,0-5-8,-8-3-4,-16 4 1,-15 3-1,-15 3 2,-14-1 1,-8-2 6,-10-3 4,-9-3 4,-5-4 3,0-3 1,0-3 0,0-2 2,0-1 5,0 3 11,0 3 11,0 4 10,6 1 2,13 0-8,12 0-7,13 0-8,7 3-4,4 6-2,3 7-2,3 6-2,3 7-1,3 10 0,3 10-1,4 9 0,-1 4 1,-3 1 4,-3-1 3,-2 1 4,-3 1 2,1 3-2,-1 3 0,1 4-1,-3-4-1,-2-9 1,-3-10-1,-3-8 0,4-15-1,13-19-3,12-18-3,13-19-4,1-12-5,-9-2-9,-10-3-10,-8-3-8,-6-4-4,1-3 2,-1-3 2,1-2 3,1-5 0,3-2-3,3-3-2,4-3-1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51"/>
    </inkml:context>
    <inkml:brush xml:id="br0">
      <inkml:brushProperty name="width" value="0.02881127782166" units="cm"/>
      <inkml:brushProperty name="height" value="0.02881127782166" units="cm"/>
      <inkml:brushProperty name="color" value="#F2385B"/>
      <inkml:brushProperty name="ignorePressure" value="0"/>
    </inkml:brush>
  </inkml:definitions>
  <inkml:trace contextRef="#ctx0" brushRef="#br0">76750 58200 763,'17'-93'44,"-16"17"-12	,-15 15-12,-15 16-13,-11 9-3,-2 3 5,-3 3 5,-3 4 6,-2 2 1,0 4-1,0 3-1,0 3-2,3 3-7,6 3-14,7 3-13,6 4-13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51"/>
    </inkml:context>
    <inkml:brush xml:id="br0">
      <inkml:brushProperty name="width" value="0.0320853255689144" units="cm"/>
      <inkml:brushProperty name="height" value="0.0320853255689144" units="cm"/>
      <inkml:brushProperty name="color" value="#F2385B"/>
      <inkml:brushProperty name="ignorePressure" value="0"/>
    </inkml:brush>
  </inkml:definitions>
  <inkml:trace contextRef="#ctx0" brushRef="#br0">75450 58850 685,'145'20'-2,"-9"-9"7	,-10-10 6,-8-8 7,-3-9 5,7-6 4,6-6 5,7-6 3,0-2-1,-2 3-6,-3 3-5,-3 4-6,-12 2-3,-18 4 1,-19 3 1,-18 3 1,-21-1-15,-22-2-30,-22-3-30,-21-3-30,-10 1-4,3 6 20,3 7 21,4 6 20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51"/>
    </inkml:context>
    <inkml:brush xml:id="br0">
      <inkml:brushProperty name="width" value="0.0325942300260067" units="cm"/>
      <inkml:brushProperty name="height" value="0.0325942300260067" units="cm"/>
      <inkml:brushProperty name="color" value="#F2385B"/>
      <inkml:brushProperty name="ignorePressure" value="0"/>
    </inkml:brush>
  </inkml:definitions>
  <inkml:trace contextRef="#ctx0" brushRef="#br0">76300 58200 674,'0'51'-11,"0"4"0	,0 3 1,0 3 0,0 6 2,0 9 2,0 10 3,0 10 2,-2 5 7,-3 4 8,-3 3 11,-2 3 9,-3 1 3,1 1-1,-1-1-1,1 1-3,-1-3-2,1-2-3,-1-3-2,1-3-4,-1-9-2,1-11-2,-1-14-3,1-11-2,4-22-10,9-27-22,10-28-19,10-28-21,10-18-5,13-6 10,12-6 10,13-6 9,1 2 8,-9 14 2,-10 11 4,-8 14 3,-8 18 10,-2 25 16,-3 25 15,-3 25 17,-6 14 6,-5 3-5,-7 3-5,-5 4-4,-6 8-3,-3 17-3,-3 15-2,-2 16-2,-1-5-4,3-25-6,3-25-6,4-25-6,7-21-7,13-15-9,12-15-7,13-16-8,2-15-3,-5-11 3,-7-14 2,-5-11 3,-4-3 1,0 10-2,0 10-1,0 9-2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52"/>
    </inkml:context>
    <inkml:brush xml:id="br0">
      <inkml:brushProperty name="width" value="0.0312244091182947" units="cm"/>
      <inkml:brushProperty name="height" value="0.0312244091182947" units="cm"/>
      <inkml:brushProperty name="color" value="#F2385B"/>
      <inkml:brushProperty name="ignorePressure" value="0"/>
    </inkml:brush>
  </inkml:definitions>
  <inkml:trace contextRef="#ctx0" brushRef="#br0">77850 57950 704,'90'0'55,"-18"0"-11	,-19 0-10,-18 0-12,-6 3-7,10 6-7,10 7-5,9 6-6,1 3-3,-6 0 0,-6 0-1,-6 0 0,-9 0-2,-8 0-4,-10 0-2,-9 0-5,-9 1 1,-5 4 1,-7 3 3,-5 3 2,-11 4 0,-11 7-1,-14 6-1,-11 7-1,-4 2 2,6 1 5,7-1 6,6 1 5,6-6 3,6-8 3,7-10 1,6-9 3,6-4 1,6 4 2,7 3 3,6 3 1,6 3-2,6 3-9,7 3-8,6 4-8,3 5-3,0 10 0,0 10 3,0 9 1,-4 2 3,-5-2 6,-7-3 6,-5-3 6,-4-6 2,0-5-1,0-7-1,0-5 0,0-8 0,0-5 4,0-7 4,0-5 3,4-15-3,10-22-9,10-22-9,9-21-10,4-12-7,1 1-5,-1-1-6,1 1-5,-1 5-2,1 14 4,-1 11 2,1 14 3,-3 10 4,-2 9 4,-3 10 4,-3 10 4,-6 7 5,-5 6 5,-7 7 4,-5 6 6,-4 1 4,0-3 3,0-3 4,0-2 3,3-15-6,6-25-16,7-25-17,6-25-15,3-15-9,0-2-1,0-3-1,0-3-1,-2 1 4,-3 6 8,-3 7 7,-2 6 7,-1 6 5,3 6 2,3 7 1,4 6 2,-1 4 3,-3 4 6,-3 3 4,-2 3 7,3 1 3,14 1 1,11-1 2,14 1 1,8-1 3,7 1 1,6-1 3,7 1 2,4 4-1,3 9-3,3 10-2,4 10-4,-6 7-2,-11 6-2,-14 7-1,-11 6-1,-12 6-6,-9 6-8,-10 7-10,-8 6-8,-9 3-4,-6 0 1,-6 0 2,-6 0 1,-9-4 1,-8-5 2,-10-7 2,-9-5 1,-5-12 0,0-16-4,0-15-4,0-15-2,3-18-1,6-19 3,7-18 3,6-19 2,3-5-2,0 9-9,0 10-7,0 10-9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3"/>
    </inkml:context>
    <inkml:brush xml:id="br0">
      <inkml:brushProperty name="width" value="0.0308039132505655" units="cm"/>
      <inkml:brushProperty name="height" value="0.0308039132505655" units="cm"/>
      <inkml:brushProperty name="color" value="#F2385B"/>
      <inkml:brushProperty name="ignorePressure" value="0"/>
    </inkml:brush>
  </inkml:definitions>
  <inkml:trace contextRef="#ctx0" brushRef="#br0">53000 47600 714,'90'-21'-18,"-18"10"1	,-19 10 1,-18 9 0,-12 7 1,-3 7 1,-3 6 2,-2 7 2,-8 5 0,-8 7 2,-10 6 0,-9 7 0,-5 0 2,0-2 1,0-3 1,0-3 2,-2-2 1,-3 0 0,-3 0 0,-2 0 0,-3 3 3,1 6 2,-1 7 3,1 6 3,4-4 4,9-11 1,10-14 3,10-11 3,4-4 2,0 6 2,0 7 3,0 6 2,1 4 1,4 4-2,3 3 0,3 3-2,3 4-2,3 7-3,3 6-3,4 7-2,-3-1-3,-5-6-1,-7-6-1,-5-6-1,-3-7-3,4-6-4,3-6-3,3-6-5,4-15-2,7-21-4,6-22-4,7-22-2,-1-11-10,-6 0-13,-6 0-15,-6 0-13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52"/>
    </inkml:context>
    <inkml:brush xml:id="br0">
      <inkml:brushProperty name="width" value="0.0363026559352875" units="cm"/>
      <inkml:brushProperty name="height" value="0.0363026559352875" units="cm"/>
      <inkml:brushProperty name="color" value="#F2385B"/>
      <inkml:brushProperty name="ignorePressure" value="0"/>
    </inkml:brush>
  </inkml:definitions>
  <inkml:trace contextRef="#ctx0" brushRef="#br0">79900 58600 606,'-30'212'60,"-9"-24"-6	,-10-26-5,-8-24-6,-9-12-5,-6 4-2,-6 3-3,-6 3-3,-7 3-6,-6 3-7,-6 3-8,-6 4-8,7-14-18,22-27-25,22-28-26,23-28-26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18718457221985" units="cm"/>
      <inkml:brushProperty name="height" value="0.0418718457221985" units="cm"/>
      <inkml:brushProperty name="color" value="#F2395B"/>
      <inkml:brushProperty name="ignorePressure" value="0"/>
    </inkml:brush>
  </inkml:definitions>
  <inkml:trace contextRef="#ctx0" brushRef="#br0">55200 46050 660,'-71'-72'39,"10"6"-4	,10 7-4,9 6-5,6 4-3,3 4 0,3 3-2,4 3-1,-4 9-3,-9 16-2,-10 15-5,-8 17-3,-4 16-4,3 19-5,3 19-4,4 19-4,2 9-2,4 0 2,3 0 1,3 0 2,4 0-2,7 0-1,6 0-4,7 0-3,4-5 2,3-9 3,3-10 4,4-8 4,4-6 2,6 1 2,7-1 1,6 1 1,6-10 0,6-19-1,7-18 0,6-19-1,6-21-1,6-21-1,7-22-2,6-22 0,1-11-1,-3 0 0,-3 0-1,-2 0 0,-5 0 1,-2 0 0,-3 0 1,-3 0 0,-7 3 1,-9 6 0,-10 7 2,-8 6 1,-9 9 3,-6 13 8,-6 12 6,-6 13 7,-4 13 2,1 17-2,-1 15-2,1 16-3,-1 12 0,1 9-1,-1 10 0,1 10 0,1 7-1,3 6-5,3 7-4,4 6-4,1 3-2,0 0 0,0 0-1,0 0 2,3-7-4,6-11-6,7-14-6,6-11-6,6-14-8,6-11-7,7-14-9,6-11-8,-2-11-2,-9-5 8,-10-7 6,-8-5 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9487186819315" units="cm"/>
      <inkml:brushProperty name="height" value="0.039487186819315" units="cm"/>
      <inkml:brushProperty name="color" value="#F2395B"/>
      <inkml:brushProperty name="ignorePressure" value="0"/>
    </inkml:brush>
  </inkml:definitions>
  <inkml:trace contextRef="#ctx0" brushRef="#br0">56100 44800 770,'-4'75'46,"-5"0"-3	,-7 0-4,-5 0-3,-3 3-6,4 6-10,3 7-8,3 6-8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53288985788822" units="cm"/>
      <inkml:brushProperty name="height" value="0.0353288985788822" units="cm"/>
      <inkml:brushProperty name="color" value="#F2395B"/>
      <inkml:brushProperty name="ignorePressure" value="0"/>
    </inkml:brush>
  </inkml:definitions>
  <inkml:trace contextRef="#ctx0" brushRef="#br0">57400 46450 861,'-61'-4'4,"28"-5"10	,28-7 9,29-5 9,16-3 0,7 4-11,6 3-10,7 3-9,4-1-6,3-2 3,3-3 2,4-3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2360660433769" units="cm"/>
      <inkml:brushProperty name="height" value="0.0342360660433769" units="cm"/>
      <inkml:brushProperty name="color" value="#F2395B"/>
      <inkml:brushProperty name="ignorePressure" value="0"/>
    </inkml:brush>
  </inkml:definitions>
  <inkml:trace contextRef="#ctx0" brushRef="#br0">59150 44550 958,'68'25'11,"-11"0"0	,-14 0-1,-11 0 0,-9 1-11,-3 4-19,-3 3-20,-2 3-19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1951251029968" units="cm"/>
      <inkml:brushProperty name="height" value="0.0341951251029968" units="cm"/>
      <inkml:brushProperty name="color" value="#F2395B"/>
      <inkml:brushProperty name="ignorePressure" value="0"/>
    </inkml:brush>
  </inkml:definitions>
  <inkml:trace contextRef="#ctx0" brushRef="#br0">58550 45050 889,'0'48'1,"0"-3"3	,0-3 3,0-2 2,0 5 3,0 16 2,0 15 3,0 17 2,-2 7-3,-3 0-7,-3 0-7,-2 0-7,-1-7-6,3-11-8,3-14-5,4-11-7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79262843728065" units="cm"/>
      <inkml:brushProperty name="height" value="0.0479262843728065" units="cm"/>
      <inkml:brushProperty name="color" value="#F2395B"/>
      <inkml:brushProperty name="ignorePressure" value="0"/>
    </inkml:brush>
  </inkml:definitions>
  <inkml:trace contextRef="#ctx0" brushRef="#br0">58700 45300 634,'71'0'0,"-5"0"1	,-7 0 0,-5 0 0,-8 1 1,-5 4 1,-7 3 1,-5 3 0,-4 3 1,0 3-2,0 3-1,0 4-2,-4 2-1,-5 4 0,-7 3-2,-5 3-1,-9-1 0,-9-2 0,-10-3 0,-8-3-1,-6 1 1,1 6 2,-1 7 0,1 6 1,4-1 2,9-5 1,10-7 1,10-5 1,8-3-1,10 4-4,10 3-4,9 3-4,4 1-2,1 1 1,-1-1 0,1 1 0,-3-1 1,-2 1 2,-3-1 1,-3 1 2,-6-3 0,-5-2 2,-7-3 1,-5-3 0,-8-1 3,-5 4 1,-7 3 4,-5 3 1,-9-1 4,-9-2 1,-10-3 2,-8-3 2,-8-1 0,-2 4-1,-3 3-1,-3 3-2,1 1-1,6 1 0,7-1 0,6 1 0,6-3 0,6-2 0,7-3 1,6-3 0,13-2 3,23 0 6,22 0 5,22 0 5,13-2 0,7-3-6,6-3-6,7-2-6,5-5-5,7-2-1,6-3-2,7-3-2,-4-6-15,-12-5-27,-13-7-26,-12-5-28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897442907095" units="cm"/>
      <inkml:brushProperty name="height" value="0.034897442907095" units="cm"/>
      <inkml:brushProperty name="color" value="#F2395B"/>
      <inkml:brushProperty name="ignorePressure" value="0"/>
    </inkml:brush>
  </inkml:definitions>
  <inkml:trace contextRef="#ctx0" brushRef="#br0">60600 46050 871,'-40'1'5,"23"4"8	,22 3 9,22 3 10,19 1-2,20 1-11,18-1-11,20 1-12,2-7-9,-12-12-6,-13-13-9,-12-12-6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92865426838398" units="cm"/>
      <inkml:brushProperty name="height" value="0.0392865426838398" units="cm"/>
      <inkml:brushProperty name="color" value="#F2395B"/>
      <inkml:brushProperty name="ignorePressure" value="0"/>
    </inkml:brush>
  </inkml:definitions>
  <inkml:trace contextRef="#ctx0" brushRef="#br0">60500 45850 769,'-22'56'40,"6"13"-3	,7 12-5,6 13-5,4 9-3,4 6-3,3 7-3,3 6-4,3-2-3,3-9-5,3-10-6,4-8-4,5-15-8,10-19-13,10-18-10,9-19-12,1-15-4,-6-8 7,-6-10 5,-6-9 5,-6-7 6,-2-3 4,-3-3 5,-3-2 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36994864046574" units="cm"/>
      <inkml:brushProperty name="height" value="0.0336994864046574" units="cm"/>
      <inkml:brushProperty name="color" value="#F2395B"/>
      <inkml:brushProperty name="ignorePressure" value="0"/>
    </inkml:brush>
  </inkml:definitions>
  <inkml:trace contextRef="#ctx0" brushRef="#br0">62550 45900 902,'-99'28'43,"4"6"-13	,3 7-12,3 6-11,3 1-9,3-3-4,3-3-3,4-2-4,4-8-7,6-8-8,7-10-10,6-9-9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3"/>
    </inkml:context>
    <inkml:brush xml:id="br0">
      <inkml:brushProperty name="width" value="0.0293222069740295" units="cm"/>
      <inkml:brushProperty name="height" value="0.0293222069740295" units="cm"/>
      <inkml:brushProperty name="color" value="#F2385B"/>
      <inkml:brushProperty name="ignorePressure" value="0"/>
    </inkml:brush>
  </inkml:definitions>
  <inkml:trace contextRef="#ctx0" brushRef="#br0">54750 47850 750,'18'-91'85,"-11"19"-19	,-14 19-21,-11 19-21,-9 9-11,-3 0-5,-3 0-5,-2 0-5,-3 1 0,1 4 2,-1 3 3,1 3 3,-1 3-10,1 3-25,-1 3-24,1 4-24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79937233030796" units="cm"/>
      <inkml:brushProperty name="height" value="0.0479937233030796" units="cm"/>
      <inkml:brushProperty name="color" value="#F2395B"/>
      <inkml:brushProperty name="ignorePressure" value="0"/>
    </inkml:brush>
  </inkml:definitions>
  <inkml:trace contextRef="#ctx0" brushRef="#br0">61350 45450 633,'48'1'1,"-3"4"1	,-3 3 1,-2 3 1,-5 7 2,-2 14 3,-3 11 2,-3 14 2,-4 14 4,-3 20 4,-3 18 4,-2 20 4,-3 8 0,1 1-2,-1-1-3,1 1-3,-1-6-3,1-8 0,-1-10-2,1-9-1,2-13 0,7-16-2,6-15 0,7-15 0,10-12-10,16-6-16,15-6-17,17-6-16,0-10-6,-11-12 9,-14-13 8,-11-12 7,-11-5 2,-5 3-5,-7 3-6,-5 4-6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56836894154549" units="cm"/>
      <inkml:brushProperty name="height" value="0.0456836894154549" units="cm"/>
      <inkml:brushProperty name="color" value="#F2395B"/>
      <inkml:brushProperty name="ignorePressure" value="0"/>
    </inkml:brush>
  </inkml:definitions>
  <inkml:trace contextRef="#ctx0" brushRef="#br0">64850 46000 665,'0'-72'3,"0"6"4	,0 7 5,0 6 4,0 4 3,0 4-2,0 3-2,0 3-1,-5 4 1,-9 7 3,-10 6 3,-8 7 3,-8 4-1,-2 3-4,-3 3-4,-3 4-5,-9 8-4,-11 17-7,-14 15-6,-11 16-6,-3 9-3,10 3 2,10 3 1,9 4 1,6 2 0,3 4-3,3 3-2,4 3-3,5-4 0,10-8 2,10-10 2,9-9 2,4-2 2,1 6 3,-1 7 1,1 6 3,7-4 2,16-11 1,15-14 2,17-11 1,7-14 1,0-11-2,0-14 0,0-11 0,-4-6-1,-5 4 1,-7 3 0,-5 3 0,3-8 0,17-19-1,15-18 0,16-19-1,4-8-1,-6 3-1,-6 3-1,-6 4 0,-9 7-1,-8 13 3,-10 12 1,-9 13 1,-4 1 1,4-9-1,3-10 0,3-8-1,1-3 3,1 7 4,-1 6 6,1 7 5,-4 16 6,-6 29 4,-6 28 6,-6 28 5,-7 15 2,-6 4-3,-6 3-2,-6 3-2,-1-1-4,7-2-7,6-3-7,7-3-5,7-10-10,9-16-11,10-15-10,10-15-12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64526005089283" units="cm"/>
      <inkml:brushProperty name="height" value="0.0464526005089283" units="cm"/>
      <inkml:brushProperty name="color" value="#F2395B"/>
      <inkml:brushProperty name="ignorePressure" value="0"/>
    </inkml:brush>
  </inkml:definitions>
  <inkml:trace contextRef="#ctx0" brushRef="#br0">67550 44600 654,'39'4'32,"-22"10"-4	,-22 10-2,-21 9-3,-20 9-5,-15 9-7,-15 10-7,-16 10-7,-7 2-2,4-3 0,3-3 3,3-2 0,6-8 1,9-8-3,10-10-3,10-9-3,19-9-1,32-5-4,31-7-3,32-5-2,10-4 0,-9 0 3,-10 0 4,-8 0 3,-8 0 2,-2 0 0,-3 0-1,-3 0-1,-9 6 2,-11 13 2,-14 12 4,-11 13 2,-7 4 2,0-3 1,0-3 1,0-2 1,1-5 1,4-2 0,3-3 0,3-3 1,-8 5 1,-19 17 0,-18 15 2,-19 16 0,-2-1 2,16-15 2,15-15 2,17-16 2,13-8-2,13 0-5,12 0-5,13 0-5,6 0-4,0 0-2,0 0-2,0 0-2,0 4 2,0 10 3,0 10 6,0 9 3,-4 2 2,-5-2-2,-7-3-2,-5-3-1,-4 4 4,0 13 12,0 12 12,0 13 11,1-2 2,4-16-6,3-15-7,3-15-7,4-15-6,7-12-7,6-13-6,7-12-5,7-21-4,9-28 1,10-28 1,10-27 0,-1-11-4,-9 10-8,-10 10-8,-8 9-7,-6 7-9,1 7-8,-1 6-9,1 7-9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54254543781281" units="cm"/>
      <inkml:brushProperty name="height" value="0.0354254543781281" units="cm"/>
      <inkml:brushProperty name="color" value="#F2395B"/>
      <inkml:brushProperty name="ignorePressure" value="0"/>
    </inkml:brush>
  </inkml:definitions>
  <inkml:trace contextRef="#ctx0" brushRef="#br0">67850 44650 891,'53'21'15,"6"-5"1	,7-7 2,6-5 3,1-4-3,-3 0-5,-3 0-6,-2 0-6,-5 1-5,-2 4-2,-3 3-3,-3 3-3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19543050229549" units="cm"/>
      <inkml:brushProperty name="height" value="0.0419543050229549" units="cm"/>
      <inkml:brushProperty name="color" value="#F2395B"/>
      <inkml:brushProperty name="ignorePressure" value="0"/>
    </inkml:brush>
  </inkml:definitions>
  <inkml:trace contextRef="#ctx0" brushRef="#br0">68450 44500 631,'-44'3'3,"13"6"5	,12 7 7,13 6 5,4 4 1,-3 4-2,-3 3-2,-2 3-3,-9 12 0,-12 22 4,-13 22 2,-12 23 4,-5 6 1,3-5-2,3-7 0,4-5-2,5-9-1,10-9-2,10-10 0,9-8-1,9-11-7,9-8-10,10-10-10,10-9-11,10-9-7,13-5-4,12-7-5,13-5-3,2-6-1,-5-3 3,-7-3 5,-5-2 2,-8-1 5,-5 3 7,-7 3 5,-5 4 6,-9 5 6,-9 10 7,-10 10 7,-8 9 7,-11 9 4,-8 9 4,-10 10 3,-9 10 3,-5 5 2,0 4-1,0 3-1,0 3-1,3-4-3,6-8-6,7-10-5,6-9-6,12-13-5,19-16-8,19-15-6,19-15-7,10-14-6,4-8-5,3-10-4,3-9-5,-1-2-2,-2 6 2,-3 7 1,-3 6 2,-6 6 3,-5 6 7,-7 7 6,-5 6 5,-8 10 8,-5 17 8,-7 15 8,-5 16 8,-9 9 4,-9 3 3,-10 3 2,-8 4 1,-6-1 0,1-3-3,-1-3-2,1-2-3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64456586539745" units="cm"/>
      <inkml:brushProperty name="height" value="0.0364456586539745" units="cm"/>
      <inkml:brushProperty name="color" value="#F2395B"/>
      <inkml:brushProperty name="ignorePressure" value="0"/>
    </inkml:brush>
  </inkml:definitions>
  <inkml:trace contextRef="#ctx0" brushRef="#br0">69600 44250 1000,'140'1'-13,"-18"4"1	,-19 3 0,-18 3-1,-10-1 2,0-2 3,0-3 4,0-3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6931838691235" units="cm"/>
      <inkml:brushProperty name="height" value="0.0376931838691235" units="cm"/>
      <inkml:brushProperty name="color" value="#F2395B"/>
      <inkml:brushProperty name="ignorePressure" value="0"/>
    </inkml:brush>
  </inkml:definitions>
  <inkml:trace contextRef="#ctx0" brushRef="#br0">69550 45100 885,'0'120'2,"0"-9"5	,0-10 5,0-8 5,0-6 2,0 1-3,0-1-1,0 1-2,0-7-3,0-12-6,0-13-7,0-12-5,4-16-10,10-19-15,10-18-13,9-19-16,1-8 1,-6 3 12,-6 3 13,-6 4 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9402924478054" units="cm"/>
      <inkml:brushProperty name="height" value="0.039402924478054" units="cm"/>
      <inkml:brushProperty name="color" value="#F2395B"/>
      <inkml:brushProperty name="ignorePressure" value="0"/>
    </inkml:brush>
  </inkml:definitions>
  <inkml:trace contextRef="#ctx0" brushRef="#br0">69750 45700 772,'48'-91'0,"-3"19"2	,-3 19 2,-2 19 0,0 10 4,7 4 4,6 3 6,7 3 3,2 1 3,1 1-1,-1-1-1,1 1 0,-1-1-4,1 1-4,-1-1-5,1 1-5,-4 1-1,-6 3 0,-6 3 1,-6 4 1,-10 5 0,-12 10-3,-13 10-1,-12 9-3,-21 12-2,-28 16 1,-28 15-1,-27 17-1,-19 5 0,-5-3 2,-7-3 1,-5-2 0,6-9 1,23-12 1,22-13 0,22-12 1,24-15-1,29-15-3,28-15-2,28-16-2,21-12-1,17-5 0,15-7 2,16-5 0,5-4-2,-2 0-3,-3 0-5,-3 0-3,-7 1-1,-9 4 3,-10 3 3,-8 3 3,-18 4 2,-25 7 1,-25 6 1,-25 7 2,-11 2-4,3 1-8,3-1-9,4 1-7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56926636397839" units="cm"/>
      <inkml:brushProperty name="height" value="0.0456926636397839" units="cm"/>
      <inkml:brushProperty name="color" value="#F2395B"/>
      <inkml:brushProperty name="ignorePressure" value="0"/>
    </inkml:brush>
  </inkml:definitions>
  <inkml:trace contextRef="#ctx0" brushRef="#br0">70000 44100 665,'45'98'53,"-9"-3"-11	,-10-3-11,-8-2-10,-6-8-7,1-8-5,-1-10-3,1-9-5,1 15 0,3 41 2,3 40 3,4 42 2,-3 14 2,-5-8 1,-7-10 1,-5-9 2,-4 12 1,0 34 0,0 35 2,0 35 0,-4-7-2,-5-47-6,-7-47-5,-5-46-5,-1-45-8,6-40-10,7-40-10,6-41-11,3-33-4,0-25-2,0-25 0,0-25-2,0 0 4,0 25 7,0 25 8,0 25 7,0 10 5,0-2 2,0-3 3,0-3 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96754071116447" units="cm"/>
      <inkml:brushProperty name="height" value="0.0396754071116447" units="cm"/>
      <inkml:brushProperty name="color" value="#F2395B"/>
      <inkml:brushProperty name="ignorePressure" value="0"/>
    </inkml:brush>
  </inkml:definitions>
  <inkml:trace contextRef="#ctx0" brushRef="#br0">70200 46100 810,'-27'-40'2,"-3"23"5	,-3 22 3,-2 22 5,-3 13 2,1 7 0,-1 6-1,1 7-1,-9 11 1,-15 20-1,-15 18 0,-16 20 0,-1-1-2,17-19-4,15-18-3,16-19-4,9-24-13,3-28-20,3-28-22,4-27-20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3"/>
    </inkml:context>
    <inkml:brush xml:id="br0">
      <inkml:brushProperty name="width" value="0.0267583522945642" units="cm"/>
      <inkml:brushProperty name="height" value="0.0267583522945642" units="cm"/>
      <inkml:brushProperty name="color" value="#F2385B"/>
      <inkml:brushProperty name="ignorePressure" value="0"/>
    </inkml:brush>
  </inkml:definitions>
  <inkml:trace contextRef="#ctx0" brushRef="#br0">53450 48450 822,'167'42'-11,"-16"-16"8	,-15-15 9,-15-15 8,-9-11 6,1-2 6,-1-3 4,1-3 5,-6-1-4,-8 4-10,-10 3-12,-9 3-12,-12 1-5,-11 1 1,-14-1 2,-11 1 1,-17 2-8,-18 7-16,-19 6-17,-18 7-15,-7 2-2,6 1 14,7-1 14,6 1 13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3083441257477" units="cm"/>
      <inkml:brushProperty name="height" value="0.0343083441257477" units="cm"/>
      <inkml:brushProperty name="color" value="#F2395B"/>
      <inkml:brushProperty name="ignorePressure" value="0"/>
    </inkml:brush>
  </inkml:definitions>
  <inkml:trace contextRef="#ctx0" brushRef="#br0">70000 46150 725,'118'93'-1,"-11"-11"-3	,-14-14-3,-11-11-3,-9-11 11,-3-5 22,-3-7 22,-2-5 23,0-6 1,7-3-20,6-3-18,7-2-21,-3-6-11,-8-6-7,-10-6-5,-9-6-6,-9-6-6,-5-2-7,-7-3-6,-5-3-8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6593792140484" units="cm"/>
      <inkml:brushProperty name="height" value="0.0406593792140484" units="cm"/>
      <inkml:brushProperty name="color" value="#F2395B"/>
      <inkml:brushProperty name="ignorePressure" value="0"/>
    </inkml:brush>
  </inkml:definitions>
  <inkml:trace contextRef="#ctx0" brushRef="#br0">71800 44100 748,'21'53'0,"-5"6"0	,-7 7 0,-5 6 0,-4 7 4,0 10 11,0 10 8,0 9 10,0 4 2,0 1-4,0-1-5,0 1-4,1-7-4,4-12-2,3-13-2,3-12-2,3-12-9,3-8-19,3-10-18,4-9-18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2096933424473" units="cm"/>
      <inkml:brushProperty name="height" value="0.0372096933424473" units="cm"/>
      <inkml:brushProperty name="color" value="#F2395B"/>
      <inkml:brushProperty name="ignorePressure" value="0"/>
    </inkml:brush>
  </inkml:definitions>
  <inkml:trace contextRef="#ctx0" brushRef="#br0">72050 44100 817,'51'-22'1,"4"6"1	,3 7 1,3 6 1,4 4 4,7 4 7,6 3 6,7 3 6,-1-1 1,-6-2-4,-6-3-3,-6-3-5,-16 4-6,-25 13-7,-25 12-9,-25 13-9,-24 6-5,-21 0-3,-22 0-3,-22 0-4,-5-4-1,13-5 0,12-7 0,13-5 0,10-6 3,10-3 5,10-3 6,9-2 5,17-5 5,25-2 2,25-3 4,25-3 3,14-2 3,3 0 1,3 0 1,4 0 2,-1 0 1,-3 0 0,-3 0 0,-2 0 0,-6 0-1,-6 0-1,-6 0-2,-6 0-1,-7 3 0,-6 6 4,-6 7 3,-6 6 3,-13 3 2,-19 0 0,-18 0 0,-19 0 0,-13 1-2,-6 4-6,-6 3-6,-6 3-5,-4 3-5,1 3-6,-1 3-6,1 4-5,7-3 0,16-5 4,15-7 5,17-5 5,13-6 3,13-3 1,12-3 1,13-2 1,6-5 2,0-2 3,0-3 2,0-3 2,6-2 2,13 0 2,12 0 1,13 0 0,6 0 1,0 0 0,0 0-2,0 0 0,-15 4-8,-27 10-12,-28 10-13,-28 9-14,-15 2-2,1-2 10,-1-3 8,1-3 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82544957101345" units="cm"/>
      <inkml:brushProperty name="height" value="0.0382544957101345" units="cm"/>
      <inkml:brushProperty name="color" value="#F2395B"/>
      <inkml:brushProperty name="ignorePressure" value="0"/>
    </inkml:brush>
  </inkml:definitions>
  <inkml:trace contextRef="#ctx0" brushRef="#br0">71150 46350 789,'7'64'-1,"17"-22"-2	,15-22-2,16-21-3,15-15 1,16-6 2,15-6 2,17-6 3,8-2 3,4 3 6,3 3 5,3 4 6,-2 2 2,-6 4 1,-6 3 0,-6 3 1,-12 3 1,-15 3 0,-15 3 2,-16 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37049902975559" units="cm"/>
      <inkml:brushProperty name="height" value="0.0437049902975559" units="cm"/>
      <inkml:brushProperty name="color" value="#F2395B"/>
      <inkml:brushProperty name="ignorePressure" value="0"/>
    </inkml:brush>
  </inkml:definitions>
  <inkml:trace contextRef="#ctx0" brushRef="#br0">72250 45750 696,'0'78'3,"0"6"6	,0 7 6,0 6 6,1 9 6,4 13 3,3 12 4,3 13 5,-1-2-2,-2-16-5,-3-15-5,-3-15-6,-1-12-13,4-6-17,3-6-19,3-6-19,1-7-9,1-6 0,-1-6 0,1-6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75200 46550 1000,'-93'87'-7,"17"-24"-11	,15-26-12,16-24-12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67668734490871" units="cm"/>
      <inkml:brushProperty name="height" value="0.0467668734490871" units="cm"/>
      <inkml:brushProperty name="color" value="#F2395B"/>
      <inkml:brushProperty name="ignorePressure" value="0"/>
    </inkml:brush>
  </inkml:definitions>
  <inkml:trace contextRef="#ctx0" brushRef="#br0">66050 50000 650,'-44'-5'3,"13"-9"8	,12-10 6,13-8 7,12-6 5,13 1 1,12-1 1,13 1 2,9 1-1,6 3-5,7 3-3,6 4-5,13 2-2,23 4-1,22 3-2,22 3-1,2 3-5,-15 3-7,-15 3-7,-16 4-8,-15 1-6,-11 0-3,-14 0-3,-11 0-4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28164675831795" units="cm"/>
      <inkml:brushProperty name="height" value="0.0428164675831795" units="cm"/>
      <inkml:brushProperty name="color" value="#F2395B"/>
      <inkml:brushProperty name="ignorePressure" value="0"/>
    </inkml:brush>
  </inkml:definitions>
  <inkml:trace contextRef="#ctx0" brushRef="#br0">66850 48750 640,'-2'162'4,"-3"-24"6	,-3-26 7,-2-24 7,-1-18 2,3-9-4,3-10-5,4-8-2,-1 10-2,-3 31 3,-3 32 2,-2 31 2,-3 17 1,1 3-3,-1 3-1,1 4-3,-1-4-2,1-9-2,-1-10-3,1-8-2,1-15 1,3-19 1,3-18 2,4-19 1,1-24-4,0-28-13,0-28-12,0-27-12,1-23-6,4-16 3,3-15 2,3-15 3,4-3 2,7 14 4,6 11 4,7 14 3,0 10 3,-2 9 4,-3 10 2,-3 10 4,-4 10 3,-3 13 7,-3 12 7,-2 13 5,-3 12 4,1 13 3,-1 12 2,1 13 2,-1 9 1,1 6-2,-1 7 0,1 6-1,-1 1-5,1-3-5,-1-3-7,1-2-6,-1-23-12,1-41-21,-1-40-20,1-40-20,-1-18-4,1 6 12,-1 7 11,1 6 12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9870178103447" units="cm"/>
      <inkml:brushProperty name="height" value="0.049870178103447" units="cm"/>
      <inkml:brushProperty name="color" value="#F2395B"/>
      <inkml:brushProperty name="ignorePressure" value="0"/>
    </inkml:brush>
  </inkml:definitions>
  <inkml:trace contextRef="#ctx0" brushRef="#br0">67850 49750 716,'184'3'4,"-31"6"8	,-31 7 8,-31 6 8,-20 6 2,-5 6-1,-7 7-4,-5 6-2,-9 6-2,-9 6-2,-10 7-3,-8 6-2,-8 1-1,-2-3-3,-3-3-1,-3-2-2,-12 8-4,-18 22-3,-19 22-5,-18 23-4,-14 3-5,-5-11-5,-7-14-6,-5-11-4,-1-15-5,6-16-2,7-15-2,6-15-3,6-17 0,6-15 3,7-15 3,6-16 2,6-10 4,6-3 3,7-3 5,6-2 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6354629099369" units="cm"/>
      <inkml:brushProperty name="height" value="0.046354629099369" units="cm"/>
      <inkml:brushProperty name="color" value="#F2395B"/>
      <inkml:brushProperty name="ignorePressure" value="0"/>
    </inkml:brush>
  </inkml:definitions>
  <inkml:trace contextRef="#ctx0" brushRef="#br0">67650 50500 712,'115'51'4,"-18"4"9	,-19 3 7,-18 3 10,-10 4 2,0 7-1,0 6-2,0 7-1,1-1-2,4-6-3,3-6-1,3-6-3,-1-9-9,-2-8-14,-3-10-16,-3-9-15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3"/>
    </inkml:context>
    <inkml:brush xml:id="br0">
      <inkml:brushProperty name="width" value="0.032734327018261" units="cm"/>
      <inkml:brushProperty name="height" value="0.032734327018261" units="cm"/>
      <inkml:brushProperty name="color" value="#F2385B"/>
      <inkml:brushProperty name="ignorePressure" value="0"/>
    </inkml:brush>
  </inkml:definitions>
  <inkml:trace contextRef="#ctx0" brushRef="#br0">54200 48000 672,'-2'76'2,"-3"4"7	,-3 3 5,-2 3 6,-1 4 1,3 7-1,3 6-3,4 7-1,1 4-2,0 3 2,0 3 0,0 4 2,0-4-1,0-9-1,0-10 0,0-8-2,0-11-2,0-8-5,0-10-6,0-9-5,6-18-6,13-24-9,12-26-7,13-24-8,4-17-2,-3-5 4,-3-7 4,-2-5 4,-1-1 3,3 6 1,3 7 2,4 6 2,-3 6 5,-5 6 10,-7 7 10,-5 6 10,-4 13 7,0 23 3,0 22 4,0 22 3,-7 13 0,-11 7-3,-14 6-3,-11 7-4,-6-4-3,4-12-2,3-13-3,3-12-2,9-16-10,16-19-16,15-18-16,17-19-17,3-10-9,-5 1-3,-7-1-3,-5 1-3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2598245739937" units="cm"/>
      <inkml:brushProperty name="height" value="0.0372598245739937" units="cm"/>
      <inkml:brushProperty name="color" value="#F2395B"/>
      <inkml:brushProperty name="ignorePressure" value="0"/>
    </inkml:brush>
  </inkml:definitions>
  <inkml:trace contextRef="#ctx0" brushRef="#br0">70650 50150 928,'-46'145'30,"10"-9"-8	,10-10-8,9-8-9,6-6-6,3 1-7,3-1-7,4 1-7,1-10-4,0-19-2,0-18-1,0-19-2,0-12 0,0-2-1,0-3 0,0-3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1326217353344" units="cm"/>
      <inkml:brushProperty name="height" value="0.041326217353344" units="cm"/>
      <inkml:brushProperty name="color" value="#F2395B"/>
      <inkml:brushProperty name="ignorePressure" value="0"/>
    </inkml:brush>
  </inkml:definitions>
  <inkml:trace contextRef="#ctx0" brushRef="#br0">71000 50950 736,'51'4'1,"4"10"3	,3 10 3,3 9 3,1 6 2,1 3 3,-1 3 2,1 4 3,-6-3 0,-8-5-2,-10-7-1,-9-5-2,1-1 0,13 6 2,12 7 2,13 6 2,4 1-3,-3-3-6,-3-3-6,-2-2-7,-6-8-3,-6-8 3,-6-10 1,-6-9 3,-7-16-7,-6-22-14,-6-22-14,-6-21-13,-7-6-7,-6 14 1,-6 11 2,-6 14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5052383095026" units="cm"/>
      <inkml:brushProperty name="height" value="0.045052383095026" units="cm"/>
      <inkml:brushProperty name="color" value="#F2395B"/>
      <inkml:brushProperty name="ignorePressure" value="0"/>
    </inkml:brush>
  </inkml:definitions>
  <inkml:trace contextRef="#ctx0" brushRef="#br0">71350 49800 613,'93'46'22,"-11"-5"-4	,-14-7-6,-11-5-5,-11-4-3,-5 0-2,-7 0-2,-5 0-2,-8 3 1,-5 6 2,-7 7 3,-5 6 4,-8 7 2,-5 10 5,-7 10 4,-5 9 4,-8 6 3,-5 3 0,-7 3 0,-5 4 0,0-7-2,10-16-5,10-15-6,9-15-6,-5 8-1,-19 35 2,-18 35 1,-19 34 2,-5 10 0,9-11-1,10-14 1,10-11-2,4-12-7,0-9-14,0-10-15,0-8-14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291657336056232" units="cm"/>
      <inkml:brushProperty name="height" value="0.0291657336056232" units="cm"/>
      <inkml:brushProperty name="color" value="#F2395B"/>
      <inkml:brushProperty name="ignorePressure" value="0"/>
    </inkml:brush>
  </inkml:definitions>
  <inkml:trace contextRef="#ctx0" brushRef="#br0">72400 50250 999,'50'68'0,"0"-11"-2	,0-14-1,0-11-1,-2-9-5,-3-3-8,-3-3-9,-2-2-8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20120805501938" units="cm"/>
      <inkml:brushProperty name="height" value="0.0420120805501938" units="cm"/>
      <inkml:brushProperty name="color" value="#F2395B"/>
      <inkml:brushProperty name="ignorePressure" value="0"/>
    </inkml:brush>
  </inkml:definitions>
  <inkml:trace contextRef="#ctx0" brushRef="#br0">73950 48400 752,'-44'50'2,"13"0"5	,12 0 3,13 0 5,12 0 1,13 0 0,12 0 0,13 0 0,4-5-3,-3-9-5,-3-10-4,-2-8-6,-1-6-3,3 1-5,3-1-3,4 1-4,-1 2-2,-3 7 0,-3 6 0,-2 7-1,-8 2 1,-8 1 3,-10-1 2,-9 1 4,-5 1 2,0 3 3,0 3 4,0 4 2,-4 2 5,-5 4 6,-7 3 5,-5 3 7,-8 7 3,-5 14 4,-7 11 2,-5 14 4,-3 0-2,4-8-6,3-10-7,3-9-6,3-5-4,3 0-2,3 0-4,4 0-3,1-2-3,0-3-4,0-3-5,0-2-5,-2-9-3,-3-12-4,-3-13-4,-2-12-2,-1-13-2,3-12 0,3-13 2,4-12 0,1-23-1,0-30-1,0-32-2,0-30-2,3-12 3,6 9 6,7 10 7,6 10 7,3 11 4,0 17 2,0 15 0,0 16 2,3 13 2,6 14 2,7 11 3,6 14 3,3 7 2,0 3 4,0 3 4,0 4 2,-4 4 2,-5 6 0,-7 7 0,-5 6-1,-4 4 0,0 4-2,0 3 0,0 3-2,0 1-2,0 1-2,0-1-2,0 1-3,10-3-2,23-2-3,22-3-4,22-3-3,18-12-2,16-18 0,15-19-2,17-18 0,-3-9-1,-18 4 0,-19 3-1,-18 3 1,-7 3-1,6 3-2,7 3 0,6 4-2,-5 2 1,-16 4 4,-15 3 4,-15 3 3,-14-2 1,-8-6-2,-10-6-2,-9-6-2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51238399744034" units="cm"/>
      <inkml:brushProperty name="height" value="0.0351238399744034" units="cm"/>
      <inkml:brushProperty name="color" value="#F2395B"/>
      <inkml:brushProperty name="ignorePressure" value="0"/>
    </inkml:brush>
  </inkml:definitions>
  <inkml:trace contextRef="#ctx0" brushRef="#br0">75200 49550 873,'-25'98'1,"0"-3"3	,0-3 3,0-2 3,-2-1 1,-3 3 1,-3 3 1,-2 4 0,0-4 1,7-9-1,6-10 0,7-8 0,5-20-10,7-28-23,6-28-21,7-27-22,2-12-3,1 6 15,-1 7 14,1 6 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06367911398411" units="cm"/>
      <inkml:brushProperty name="height" value="0.0306367911398411" units="cm"/>
      <inkml:brushProperty name="color" value="#F2395B"/>
      <inkml:brushProperty name="ignorePressure" value="0"/>
    </inkml:brush>
  </inkml:definitions>
  <inkml:trace contextRef="#ctx0" brushRef="#br0">75050 50250 992,'46'-22'0,"-5"6"0	,-7 7 0,-5 6 0,0 3 1,10 0 0,10 0 1,9 0 0,4-2-1,1-3-1,-1-3-3,1-2-2,-6-5-6,-8-2-10,-10-3-10,-9-3-9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3297780752182" units="cm"/>
      <inkml:brushProperty name="height" value="0.0373297780752182" units="cm"/>
      <inkml:brushProperty name="color" value="#F2395B"/>
      <inkml:brushProperty name="ignorePressure" value="0"/>
    </inkml:brush>
  </inkml:definitions>
  <inkml:trace contextRef="#ctx0" brushRef="#br0">75550 48600 868,'50'92'3,"0"-16"6	,0-15 6,0-15 6,1-9 0,4 1-5,3-1-5,3 1-4,-2-3-3,-6-2 3,-6-3 1,-6-3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3390107154846" units="cm"/>
      <inkml:brushProperty name="height" value="0.0343390107154846" units="cm"/>
      <inkml:brushProperty name="color" value="#F2395B"/>
      <inkml:brushProperty name="ignorePressure" value="0"/>
    </inkml:brush>
  </inkml:definitions>
  <inkml:trace contextRef="#ctx0" brushRef="#br0">73200 51500 792,'50'89'1,"0"-22"2	,0-22 1,0-21 2,4-12 3,10 1 2,10-1 3,9 1 4,2-3-5,-2-2-12,-3-3-12,-3-3-12,-4-6-4,-3-5 1,-3-7 3,-2-5 2,-6-3 3,-6 4 3,-6 3 4,-6 3 3,-6 3 2,-2 3 2,-3 3 1,-3 4 1,-1 1 7,4 0 13,3 0 11,3 0 14,4 1 3,7 4-5,6 3-4,7 3-4,2-1-6,1-2-6,-1-3-6,1-3-7,-1-4-5,1-3-7,-1-3-6,1-2-6,-4-3-7,-6 1-8,-6-1-9,-6 1-8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80506105720997" units="cm"/>
      <inkml:brushProperty name="height" value="0.0380506105720997" units="cm"/>
      <inkml:brushProperty name="color" value="#F2395B"/>
      <inkml:brushProperty name="ignorePressure" value="0"/>
    </inkml:brush>
  </inkml:definitions>
  <inkml:trace contextRef="#ctx0" brushRef="#br0">65600 55400 867,'-63'-50'-2,"26"0"-5	,24 0-4,26 0-5,18 3 3,13 6 10,12 7 10,13 6 10,12 6 2,13 6-4,12 7-5,13 6-5,4 6-5,-3 6-9,-3 7-8,-2 6-8,-11 4-5,-15 4-2,-15 3 0,-16 3-2,-18 6 3,-18 9 7,-19 10 6,-18 10 8,-20 8 7,-18 10 8,-19 10 9,-18 9 7,-15 9 7,-9 9 2,-10 10 4,-8 10 4,-1-1 0,9-9-2,10-10 0,10-8-3,10-12-4,13-12-9,12-13-9,13-12-7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4"/>
    </inkml:context>
    <inkml:brush xml:id="br0">
      <inkml:brushProperty name="width" value="0.0346757546067238" units="cm"/>
      <inkml:brushProperty name="height" value="0.0346757546067238" units="cm"/>
      <inkml:brushProperty name="color" value="#F2385B"/>
      <inkml:brushProperty name="ignorePressure" value="0"/>
    </inkml:brush>
  </inkml:definitions>
  <inkml:trace contextRef="#ctx0" brushRef="#br0">56100 47550 634,'50'0'-6,"0"0"-6	,0 0-6,0 0-6,0 0 3,0 0 8,0 0 10,0 0 8,-4 0 5,-5 0-4,-7 0-1,-5 0-3,-12 7-2,-16 17 0,-15 15 0,-15 16 0,-12 10 0,-6 7-1,-6 6 0,-6 7 0,-2-1 0,3-6 0,3-6-1,4-6 0,4-7 1,6-6 2,7-6 2,6-6 2,9-9-1,13-8-3,12-10-2,13-9-4,9-5-1,6 0-1,7 0 1,6 0-1,1 3 1,-3 6-1,-3 7 1,-2 6-1,-8 6 3,-8 6 6,-10 7 5,-9 6 5,-5 4 3,0 4 3,0 3 1,0 3 1,0-4 1,0-8-2,0-10-2,0-9-2,-4-1-1,-5 10 1,-7 10 2,-5 9 0,-1-1 0,6-8-3,7-10-1,6-9-3,1-4 1,-3 4 1,-3 3 3,-2 3 1,3-7-1,14-15-7,11-15-7,14-16-5,8-13-7,7-9-3,6-10-5,7-8-4,2-3-2,1 7 2,-1 6 1,1 7 2,-3 7 3,-2 9 7,-3 10 4,-3 10 6,-6 4 3,-5 0-3,-7 0-1,-5 0-2,-8 6 5,-5 13 9,-7 12 9,-5 13 11,-4 6 3,0 0-1,0 0-2,0 0-2,0-2-7,0-3-12,0-3-11,0-2-11,4-14-12,10-21-8,10-22-10,9-22-10,1-16-1,-6-9 7,-6-10 8,-6-8 7,-2-3 6,3 7 6,3 6 5,4 7 7,2 2 5,4 1 6,3-1 5,3 1 6,3 4 1,3 9-3,3 10-2,4 10-3,-4 5 0,-9 4 3,-10 3 4,-8 3 2,0-1 4,14-2 4,11-3 3,14-3 4,7 1 0,3 6-2,3 7-2,4 6-3,-6 6-3,-11 6-3,-14 7-4,-11 6-2,-4 12-2,6 19 1,7 19 1,6 19 0,-4 7 0,-11-3-3,-14-3-3,-11-2-2,-11-3-3,-5 1-4,-7-1-3,-5 1-3,-6-7-4,-3-12-6,-3-13-5,-2-12-5,-3-12-7,1-8-4,-1-10-5,1-9-6,2-12 1,7-11 8,6-14 8,7-11 7,0-6 6,-2 4 1,-3 3 3,-3 3 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59084829688072" units="cm"/>
      <inkml:brushProperty name="height" value="0.0359084829688072" units="cm"/>
      <inkml:brushProperty name="color" value="#F2395B"/>
      <inkml:brushProperty name="ignorePressure" value="0"/>
    </inkml:brush>
  </inkml:definitions>
  <inkml:trace contextRef="#ctx0" brushRef="#br0">66450 56450 847,'-24'100'-1,"4"0"0	,3 0-2,3 0-1,3 3 5,3 6 10,3 7 11,4 6 9,2-1 3,4-5-8,3-7-6,3-5-7,3-12-9,3-16-11,3-15-9,4-15-10,1-15-7,0-12-5,0-13-5,0-12-4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3623222112656" units="cm"/>
      <inkml:brushProperty name="height" value="0.0373623222112656" units="cm"/>
      <inkml:brushProperty name="color" value="#F2395B"/>
      <inkml:brushProperty name="ignorePressure" value="0"/>
    </inkml:brush>
  </inkml:definitions>
  <inkml:trace contextRef="#ctx0" brushRef="#br0">66750 56400 814,'68'4'-2,"-11"10"-4	,-14 10-5,-11 9-3,-6 4 5,4 1 14,3-1 15,3 1 15,1-1 5,1 1-3,-1-1-3,1 1-3,-1-4-10,1-6-16,-1-6-17,1-6-17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35510091483593" units="cm"/>
      <inkml:brushProperty name="height" value="0.0435510091483593" units="cm"/>
      <inkml:brushProperty name="color" value="#F2395B"/>
      <inkml:brushProperty name="ignorePressure" value="0"/>
    </inkml:brush>
  </inkml:definitions>
  <inkml:trace contextRef="#ctx0" brushRef="#br0">68400 53600 673,'50'50'0,"0"0"2	,0 0 1,0 0 1,-2 0 1,-3 0-1,-3 0 0,-2 0 0,-3-4-1,1-5-4,-1-7-3,1-5-3,-6-4-2,-8 0-2,-10 0-3,-9 0-2,-15 3 0,-18 6 1,-19 7 2,-18 6 0,-14 1 2,-5-3 2,-7-3 2,-5-2 2,2-6 3,13-6 3,12-6 4,13-6 3,21-6 4,32-2 5,31-3 5,32-3 5,13-2 0,-3 0-5,-3 0-7,-2 0-5,-1 1-8,3 4-10,3 3-11,4 3-9,-7 4-3,-16 7 8,-15 6 6,-15 7 7,-15 4 5,-12 3 5,-13 3 5,-12 4 4,-12 1 3,-8 0 1,-10 0 0,-9 0 2,-5 0-2,0 0 0,0 0-2,0 0-1,6 0-1,13 0-2,12 0-1,13 0-2,15-5-3,19-9-6,19-10-5,19-8-6,12-11-1,6-8 2,7-10 3,6-9 2,-2-2 2,-9 6 0,-10 7 1,-8 6 1,-6 9 3,1 13 4,-1 12 4,1 13 5,-7 9 5,-12 6 3,-13 7 3,-12 6 5,-9 6 1,-2 6 3,-3 7 0,-3 6 2,-4 3 0,-3 0-2,-3 0-3,-2 0-2,-1 4-2,3 10-5,3 10-4,4 9-4,1 2-5,0-2-6,0-3-7,0-3-6,3-13-2,6-22 3,7-22 3,6-21 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13229614496231" units="cm"/>
      <inkml:brushProperty name="height" value="0.0413229614496231" units="cm"/>
      <inkml:brushProperty name="color" value="#F2395B"/>
      <inkml:brushProperty name="ignorePressure" value="0"/>
    </inkml:brush>
  </inkml:definitions>
  <inkml:trace contextRef="#ctx0" brushRef="#br0">70450 54600 736,'-22'139'0,"6"-22"0	,7-22 0,6-21 1,3-17 3,0-8 9,0-10 7,0-9 8,3-1 4,6 10 2,7 10 1,6 9 0,7-1-4,10-8-10,10-10-11,9-9-11,6-10-9,3-9-7,3-10-7,4-8-7,-1-9-1,-3-6 3,-3-6 4,-2-6 4,-17 4-2,-28 16-5,-28 15-6,-27 17-5,-17 13 2,-3 13 12,-3 12 13,-2 13 11,-1 1 7,3-9 0,3-10 0,4-8 0,4-4 4,6 3 7,7 3 7,6 4 8,9-4 0,13-9-6,12-10-5,13-8-6,10-8-3,10-2-4,10-3-2,9-3-3,4-2 0,1 0-1,-1 0 2,1 0 0,-3 0-3,-2 0-10,-3 0-7,-3 0-10,-7 6-4,-9 13-3,-10 12-2,-8 13-1,-14 7 2,-15 4 8,-15 3 7,-16 3 8,-5-4 4,6-8 2,7-10 1,6-9 2,-4-4 1,-11 4 2,-14 3 3,-11 3 1,-3-1 2,10-2 4,10-3 3,9-3 3,13-6 3,20-5 1,18-7 1,20-5 1,13-8-1,9-5-1,10-7-4,10-5-1,11-9-8,17-9-10,15-10-11,16-8-12,-7 0-5,-28 14 2,-28 11 0,-27 14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4039099812508" units="cm"/>
      <inkml:brushProperty name="height" value="0.0404039099812508" units="cm"/>
      <inkml:brushProperty name="color" value="#F2395B"/>
      <inkml:brushProperty name="ignorePressure" value="0"/>
    </inkml:brush>
  </inkml:definitions>
  <inkml:trace contextRef="#ctx0" brushRef="#br0">71100 54450 881,'-22'126'2,"6"4"5	,7 3 5,6 3 5,3-5 2,0-12-1,0-13-1,0-12 0,4-4-8,10 7-10,10 6-13,9 7-11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9555124938488" units="cm"/>
      <inkml:brushProperty name="height" value="0.039555124938488" units="cm"/>
      <inkml:brushProperty name="color" value="#F2395B"/>
      <inkml:brushProperty name="ignorePressure" value="0"/>
    </inkml:brush>
  </inkml:definitions>
  <inkml:trace contextRef="#ctx0" brushRef="#br0">72800 55150 769,'-24'48'0,"4"-3"0	,3-3 1,3-2 0,4 2 2,7 9 3,6 10 2,7 10 3,2 7 2,1 6 1,-1 7 1,1 6 1,-3-4-1,-2-11-1,-3-14-2,-3-11-1,-4-1-7,-3 13-10,-3 12-10,-2 13-10,0-19 1,7-50 13,6-50 13,7-50 12,8-35 5,14-18-4,11-19-3,14-18-5,3-7-3,-2 6-4,-3 7-2,-3 6-3,1 6-8,6 6-12,7 7-12,6 6-12,-2 13 1,-9 23 15,-10 22 15,-8 22 14,-9 27 13,-6 35 12,-6 35 12,-6 34 12,-6 20 3,-2 6-3,-3 7-5,-3 6-5,-2-1-4,0-5-7,0-7-7,0-5-6,1-11-7,4-11-4,3-14-5,3-11-5,3-23-10,3-31-13,3-31-14,4-31-13,-3-16-1,-5 0 12,-7 0 12,-5 0 12,-3 4 9,4 10 3,3 10 4,3 9 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51983623206615" units="cm"/>
      <inkml:brushProperty name="height" value="0.0451983623206615" units="cm"/>
      <inkml:brushProperty name="color" value="#F2395B"/>
      <inkml:brushProperty name="ignorePressure" value="0"/>
    </inkml:brush>
  </inkml:definitions>
  <inkml:trace contextRef="#ctx0" brushRef="#br0">73950 54800 673,'25'-111'2,"0"28"4	,0 28 5,0 29 5,4 15 1,10 3 1,10 3 0,9 4-1,6 2 0,3 4 0,3 3-1,4 3 0,-1 1-2,-3 1-3,-3-1-4,-2 1-2,-8 1-5,-8 3-6,-10 3-7,-9 4-6,-10 2-5,-9 4-5,-10 3-3,-8 3-5,-17 6 1,-21 9 5,-22 10 6,-22 10 5,-21 8 7,-18 10 5,-19 10 7,-18 9 7,-6 4 2,10 1 0,10-1-1,9 1-1,17-9 7,25-15 11,25-15 14,25-16 12,23-13 2,22-9-7,22-10-8,23-8-7,19-11-6,19-8-3,19-10-3,19-9-4,13-10-5,10-9-6,10-10-8,9-8-7,-4-3-1,-15 7 1,-15 6 3,-16 7 2,-13 0-4,-9-2-10,-10-3-11,-8-3-9,-12 1-4,-12 6 3,-13 7 2,-12 6 3,-13 4 3,-12 4 5,-13 3 4,-12 3 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45557720959187" units="cm"/>
      <inkml:brushProperty name="height" value="0.0445557720959187" units="cm"/>
      <inkml:brushProperty name="color" value="#F2395B"/>
      <inkml:brushProperty name="ignorePressure" value="0"/>
    </inkml:brush>
  </inkml:definitions>
  <inkml:trace contextRef="#ctx0" brushRef="#br0">74150 53700 727,'-21'262'19,"10"-24"4	,10-26 2,9-24 4,4-6 1,1 17-1,-1 15-1,1 16 0,-1 10-4,1 7-6,-1 6-5,1 7-7,-1-1-5,1-6-7,-1-6-5,1-6-6,-3-16-5,-2-25-6,-3-25-5,-3-25-5,-2-40-3,0-52 0,0-53-1,0-53 1,-2-26 2,-3 4 7,-3 3 6,-2 3 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39376740157604" units="cm"/>
      <inkml:brushProperty name="height" value="0.0339376740157604" units="cm"/>
      <inkml:brushProperty name="color" value="#F2395B"/>
      <inkml:brushProperty name="ignorePressure" value="0"/>
    </inkml:brush>
  </inkml:definitions>
  <inkml:trace contextRef="#ctx0" brushRef="#br0">75950 53000 896,'48'139'2,"-3"-22"5	,-3-22 5,-2-21 5,-5-14 1,-2-2-1,-3-3-1,-3-3-1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8924477994442" units="cm"/>
      <inkml:brushProperty name="height" value="0.038924477994442" units="cm"/>
      <inkml:brushProperty name="color" value="#F2395B"/>
      <inkml:brushProperty name="ignorePressure" value="0"/>
    </inkml:brush>
  </inkml:definitions>
  <inkml:trace contextRef="#ctx0" brushRef="#br0">75900 54000 823,'-90'181'1,"23"-37"1	,22-38 1,22-37 1,10-23 1,1-5 3,-1-7 2,1-5 2,7-9 0,16-9-4,15-10-4,17-8-3,14-15-3,17-19-4,15-18-4,16-19-3,4-2-3,-6 16-2,-6 15-3,-6 17-1,-9 10-1,-8 6 2,-10 7 3,-9 6 3,-9 3 2,-5 0 3,-7 0 3,-5 0 3,-8 6 2,-5 13 3,-7 12 2,-5 13 3,-11 4 0,-11-3-2,-14-3-1,-11-2-2,-9 0 3,-3 7 4,-3 6 6,-2 7 5,2-4 1,9-12-2,10-13-4,10-12-3,-1-2-1,-9 9-2,-10 10 0,-8 10-1,-6 2-1,1-3 0,-1-3-1,1-2 0,12-8-2,25-8-1,25-10-2,25-9-2,17-5-2,9 0-2,10 0-1,10 0-2,2 0-2,-3 0-2,-3 0-2,-2 0-2,-8 1-2,-8 4-2,-10 3-2,-9 3-2,-9 3 1,-5 3 5,-7 3 3,-5 4 4,-12 7 5,-16 13 5,-15 12 4,-15 13 6,-7 1 3,3-9-1,3-10 0,4-8 0,4-9 0,6-6 0,7-6 0,6-6 0,-13 9 2,-31 25 2,-31 25 3,-31 25 2,-9 6 0,17-12-1,15-13-1,16-12-2,16-12 0,20-8 3,18-10 1,20-9 3,14-10-1,14-9-2,11-10-2,14-8-2,13-9-4,16-6-5,15-6-4,17-6-4,8-4-6,4 1-6,3-1-7,3 1-6,-4 2-1,-8 7 5,-10 6 3,-9 7 5,-10 4 0,-9 3-3,-10 3-2,-8 4-3,-11 4 1,-8 6 3,-10 7 4,-9 6 4,-15 7 8,-18 10 14,-19 10 14,-18 9 14,-10 6 4,0 3-4,0 3-5,0 4-4,1-3-7,4-5-10,3-7-10,3-5-9,-1-4-7,-2 0-1,-3 0-3,-3 0-3,2-10-4,10-18-7,10-19-9,9-18-7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4"/>
    </inkml:context>
    <inkml:brush xml:id="br0">
      <inkml:brushProperty name="width" value="0.0390117578208447" units="cm"/>
      <inkml:brushProperty name="height" value="0.0390117578208447" units="cm"/>
      <inkml:brushProperty name="color" value="#F2385B"/>
      <inkml:brushProperty name="ignorePressure" value="0"/>
    </inkml:brush>
  </inkml:definitions>
  <inkml:trace contextRef="#ctx0" brushRef="#br0">58700 48150 563,'17'98'8,"-16"-3"14	,-15-3 15,-15-2 15,-14 0 5,-8 7-2,-10 6-3,-9 7-4,-5 0-6,0-2-13,0-3-13,0-3-11,3-7-5,6-9 2,7-10 3,6-8 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4492319226265" units="cm"/>
      <inkml:brushProperty name="height" value="0.044492319226265" units="cm"/>
      <inkml:brushProperty name="color" value="#F2395B"/>
      <inkml:brushProperty name="ignorePressure" value="0"/>
    </inkml:brush>
  </inkml:definitions>
  <inkml:trace contextRef="#ctx0" brushRef="#br0">75800 57000 799,'164'65'4,"-22"-18"8	,-22-19 9,-21-18 8,-10-10 3,3 0-2,3 0-2,4 0-2,2-2-9,4-3-16,3-3-15,3-2-16,-8-3-12,-19 1-9,-18-1-9,-19 1-8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28103506565094" units="cm"/>
      <inkml:brushProperty name="height" value="0.0428103506565094" units="cm"/>
      <inkml:brushProperty name="color" value="#F2395B"/>
      <inkml:brushProperty name="ignorePressure" value="0"/>
    </inkml:brush>
  </inkml:definitions>
  <inkml:trace contextRef="#ctx0" brushRef="#br0">25200 49050 710,'0'53'-2,"0"6"-3	,0 7-3,0 6-4,3 3 0,6 0 0,7 0 1,6 0 1,4-5 8,4-9 18,3-10 16,3-8 17,10-9 2,20-6-10,18-6-12,20-6-10,6-6-7,-2-2-2,-3-3-1,-3-3-3,-4-2-1,-3 0 0,-3 0-1,-2 0-2,-5 0-1,-2 0-4,-3 0-4,-3 0-3,-4-2-2,-3-3 1,-3-3 0,-2-2 1,-1-9 1,3-12-1,3-13 2,4-12-1,-1-5 1,-3 3 2,-3 3 2,-2 4 0,-5 5 2,-2 10-1,-3 10 0,-3 9 0,-1 6 2,4 3 5,3 3 5,3 4 4,-1 5 2,-2 10 0,-3 10 0,-3 9 0,-6 2-1,-5-2-1,-7-3 0,-5-3-1,0-1-1,10 4 0,10 3 1,9 3-1,6-4-2,3-8-3,3-10-5,4-9-3,1-5-3,0 0-2,0 0 0,0 0-2,3-4 0,6-5 1,7-7 0,6-5 2,1-6-1,-3-3 1,-3-3 0,-2-2 1,-5-1-1,-2 3 2,-3 3-1,-3 4 2,2 1 0,10 0-2,10 0 1,9 0-2,-1 3 2,-8 6 3,-10 7 3,-9 6 3,-10 3 2,-9 0-2,-10 0 0,-8 0-1,0-2 2,14-3 3,11-3 4,14-2 3,2-5 1,-6-2-2,-6-3-3,-6-3-3,-6-2-2,-2 0-5,-3 0-5,-3 0-3,-1 3-6,4 6-5,3 7-5,3 6-6,-2 3-7,-6 0-8,-6 0-7,-6 0-9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15113754570484" units="cm"/>
      <inkml:brushProperty name="height" value="0.0415113754570484" units="cm"/>
      <inkml:brushProperty name="color" value="#F2395B"/>
      <inkml:brushProperty name="ignorePressure" value="0"/>
    </inkml:brush>
  </inkml:definitions>
  <inkml:trace contextRef="#ctx0" brushRef="#br0">32050 49500 732,'75'95'3,"0"-9"4	,0-10 5,0-8 4,1-11 3,4-8-1,3-10 1,3-9-2,4-7 1,7-3-1,6-3 0,7-2-1,4-1-1,3 3-4,3 3-4,4 4-3,4 1-2,6 0-4,7 0-1,6 0-3,3-2 0,0-3 1,0-3 1,0-2 2,0-5 1,0-2 0,0-3 2,0-3 0,0-6 0,0-5-1,0-7 1,0-5-1,-5-4 0,-9 0 1,-10 0 1,-8 0 0,-15 1 0,-19 4-2,-18 3-1,-19 3-2,-2-1 0,16-2 1,15-3 1,17-3 0,-1-1 1,-16 4 2,-15 3 1,-15 3 1,-1-2 0,16-6-1,15-6 0,17-6-1,-1 1 0,-16 9 0,-15 10 0,-15 10 0,5-1 0,29-9 1,28-10 0,28-8-1,14-1 1,0 9 1,0 10 0,0 10 0,-2 2 0,-3-3 1,-3-3-1,-2-2-1,-3-6 0,1-6 0,-1-6-2,1-6 0,1-6-1,3-2 0,3-3 1,4-3-1,1 1 0,0 6 0,0 7 0,0 6-2,-7 3 1,-11 0 0,-14 0 0,-11 0 0,-6 1 0,4 4-5,3 3-2,3 3-4,1-1-4,1-2-3,-1-3-4,1-3-3,-9-1-4,-15 4-3,-15 3-3,-16 3-3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1764153242111" units="cm"/>
      <inkml:brushProperty name="height" value="0.0371764153242111" units="cm"/>
      <inkml:brushProperty name="color" value="#F2395B"/>
      <inkml:brushProperty name="ignorePressure" value="0"/>
    </inkml:brush>
  </inkml:definitions>
  <inkml:trace contextRef="#ctx0" brushRef="#br0">42250 48000 818,'121'1'-3,"-5"4"-6	,-7 3-6,-5 3-6,-6 3 3,-3 3 10,-3 3 11,-2 4 10,-6 2 4,-6 4-2,-6 3-2,-6 3-3,-10 3 1,-12 3 0,-13 3 2,-12 4 1,-15 7 2,-15 13 2,-15 12 1,-16 13 3,-19 10-2,-22 10-3,-22 10-4,-21 9-4,-9-2-8,7-12-10,6-13-11,7-12-11,13-16-8,22-19-2,22-18-3,23-19-4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8906228840351" units="cm"/>
      <inkml:brushProperty name="height" value="0.0408906228840351" units="cm"/>
      <inkml:brushProperty name="color" value="#F2395B"/>
      <inkml:brushProperty name="ignorePressure" value="0"/>
    </inkml:brush>
  </inkml:definitions>
  <inkml:trace contextRef="#ctx0" brushRef="#br0">46100 47250 762,'-72'0'3,"6"0"1	,7 0 2,6 0 2,3 6 0,0 13-3,0 12-4,0 13-2,1 7 0,4 4 1,3 3 1,3 3 3,6-2-1,9-6-1,10-6-1,10-6-2,7-2 0,6 3-1,7 3 0,6 4-1,4 2 1,4 4 0,3 3 1,3 3 1,3 3 2,3 3 3,3 3 4,4 4 3,1 2 1,0 4-2,0 3-3,0 3-1,-7-5-1,-11-12-1,-14-13 1,-11-12 0,-7-5-1,0 3-2,0 3 0,0 4-2,-10 1 1,-18 0 4,-19 0 3,-18 0 3,-10-5 1,0-9-1,0-10-2,0-8 0,0-11-2,0-8 0,0-10-1,0-9-1,4-12-4,10-11-7,10-14-8,9-11-7,9-3-2,9 10 3,10 10 4,10 9 4,2 4-5,-3 1-13,-3-1-14,-2 1-13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29528041183949" units="cm"/>
      <inkml:brushProperty name="height" value="0.0329528041183949" units="cm"/>
      <inkml:brushProperty name="color" value="#F2395B"/>
      <inkml:brushProperty name="ignorePressure" value="0"/>
    </inkml:brush>
  </inkml:definitions>
  <inkml:trace contextRef="#ctx0" brushRef="#br0">47000 46850 923,'43'134'1,"-11"-31"2	,-14-31 1,-11-31 3,-7-9 1,0 17 2,0 15 1,0 16 1,-2 10-2,-3 7-3,-3 6-3,-2 7-5,-1-7-2,3-19-2,3-18 0,4-19-1,-1-12-7,-3-2-12,-3-3-10,-2-3-13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00299450755119" units="cm"/>
      <inkml:brushProperty name="height" value="0.0300299450755119" units="cm"/>
      <inkml:brushProperty name="color" value="#F2395B"/>
      <inkml:brushProperty name="ignorePressure" value="0"/>
    </inkml:brush>
  </inkml:definitions>
  <inkml:trace contextRef="#ctx0" brushRef="#br0">49200 47150 1000,'-69'0'0,"13"0"0	,12 0 0,13 0 0,-2 1-6,-16 4-12,-15 3-11,-15 3-12,-1-1 0,16-2 8,15-3 10,17-3 9,7-2 5,0 0 3,0 0 1,0 0 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34706269204617" units="cm"/>
      <inkml:brushProperty name="height" value="0.0334706269204617" units="cm"/>
      <inkml:brushProperty name="color" value="#F2395B"/>
      <inkml:brushProperty name="ignorePressure" value="0"/>
    </inkml:brush>
  </inkml:definitions>
  <inkml:trace contextRef="#ctx0" brushRef="#br0">48350 47400 798,'0'118'-3,"0"-11"-5	,0-14-6,0-11-5,-2 3 1,-3 23 7,-3 22 7,-2 22 7,-3 7 5,1-6-1,-1-6 1,1-6 1,1-9 0,3-8 1,3-10 3,4-9 0,1-13-2,0-16-6,0-15-7,0-15-7,0-25-3,0-30-3,0-32-1,0-30-2,0-23 1,0-12 4,0-13 3,0-12 4,3 2 3,6 20 0,7 18 1,6 20 1,4 13 1,4 9-1,3 10 1,3 10 0,1 7 0,1 6 2,-1 7 2,1 6 1,1 9 0,3 13-1,3 12 0,4 13-2,-1 7 3,-3 4 5,-3 3 7,-2 3 5,-6-1 0,-6-2-2,-6-3-5,-6-3-2,-4-1-5,1 4-2,-1 3-4,1 3-3,-6-4-4,-8-8-3,-10-10-4,-9-9-3,-5-7-2,0-3 3,0-3 1,0-2 2,0-15 1,0-25 0,0-25 0,0-25-1,4-15 2,10-2 2,10-3 2,9-3 2,7 1 1,7 6 1,6 7 0,7 6 0,4 6 1,3 6 0,3 7-1,4 6 1,5 7 3,10 10 6,10 10 5,9 9 5,4 6 3,1 3-2,-1 3-2,1 4-2,-4 5-1,-6 10-2,-6 10-2,-6 9-1,-6 10-2,-2 14 1,-3 11-2,-3 14 1,-9 3-1,-11-2-1,-14-3 0,-11-3 0,-7-7-1,0-9 1,0-10 0,0-8 1,-5 2-1,-9 16 1,-10 15 0,-8 17 0,-8 0 0,-2-11-3,-3-14-1,-3-11-2,-4-15-1,-3-16 1,-3-15 0,-2-15 2,3-20-1,14-21 2,11-22-1,14-22 2,13-13-8,16-3-14,15-3-13,17-2-15,7 5-3,0 16 7,0 15 8,0 17 6,-4 10 7,-5 6 4,-7 7 5,-5 6 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8639562726021" units="cm"/>
      <inkml:brushProperty name="height" value="0.0348639562726021" units="cm"/>
      <inkml:brushProperty name="color" value="#F2395B"/>
      <inkml:brushProperty name="ignorePressure" value="0"/>
    </inkml:brush>
  </inkml:definitions>
  <inkml:trace contextRef="#ctx0" brushRef="#br0">51750 48300 1000,'98'-2'-36,"-3"-3"7	,-3-3 5,-2-2 6,-8-5 4,-8-2 4,-10-3 3,-9-3 3,-9-1-2,-5 4-10,-7 3-9,-5 3-9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20019386708736" units="cm"/>
      <inkml:brushProperty name="height" value="0.0320019386708736" units="cm"/>
      <inkml:brushProperty name="color" value="#F2395B"/>
      <inkml:brushProperty name="ignorePressure" value="0"/>
    </inkml:brush>
  </inkml:definitions>
  <inkml:trace contextRef="#ctx0" brushRef="#br0">53500 46900 950,'0'70'-30,"0"-9"5	,0-10 4,0-8 4,1-4 11,4 3 15,3 3 16,3 4 16,6-1 0,9-3-17,10-3-16,10-2-16,2-8-10,-3-8-4,-3-10-5,-2-9-4,-5-5 0,-2 0 5,-3 0 3,-3 0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6"/>
    </inkml:context>
    <inkml:brush xml:id="br0">
      <inkml:brushProperty name="width" value="0.0250972155481577" units="cm"/>
      <inkml:brushProperty name="height" value="0.0250972155481577" units="cm"/>
      <inkml:brushProperty name="color" value="#F2385B"/>
      <inkml:brushProperty name="ignorePressure" value="0"/>
    </inkml:brush>
  </inkml:definitions>
  <inkml:trace contextRef="#ctx0" brushRef="#br0">60100 47800 876,'-35'0'-4,"32"0"10	,31 0 12,32 0 10,13 1 2,-3 4-9,-3 3-10,-2 3-7,-5-1-5,-2-2 2,-3-3 2,-3-3 1,-4-1-1,-3 4-7,-3 3-4,-2 3-6,-9 3-8,-12 3-9,-13 3-10,-12 4-10,-15 4 2,-15 6 10,-15 7 11,-16 6 12,-2-2 6,13-9 2,12-10 3,13-8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39878685772419" units="cm"/>
      <inkml:brushProperty name="height" value="0.0339878685772419" units="cm"/>
      <inkml:brushProperty name="color" value="#F2395B"/>
      <inkml:brushProperty name="ignorePressure" value="0"/>
    </inkml:brush>
  </inkml:definitions>
  <inkml:trace contextRef="#ctx0" brushRef="#br0">53600 48300 933,'-46'143'0,"10"-11"-1	,10-14 1,9-11 0,4-7 2,1 0 6,-1 0 5,1 0 6,1-4-2,3-5-9,3-7-8,4-5-10,-1-11-10,-3-11-10,-3-14-11,-2-11-10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14885526895523" units="cm"/>
      <inkml:brushProperty name="height" value="0.0314885526895523" units="cm"/>
      <inkml:brushProperty name="color" value="#F2395B"/>
      <inkml:brushProperty name="ignorePressure" value="0"/>
    </inkml:brush>
  </inkml:definitions>
  <inkml:trace contextRef="#ctx0" brushRef="#br0">54900 47650 950,'0'75'0,"0"0"-1	,0 0-1,0 0-1,0 1 1,0 4 1,0 3 2,0 3 1,0-4 3,0-8 3,0-10 4,0-9 3,1-9-2,4-5-11,3-7-8,3-5-10,1-12-4,1-16 1,-1-15 0,1-15 1,2-12-1,7-6-2,6-6-2,7-6-3,-3 1 2,-8 9 5,-10 10 6,-9 10 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5763340592384" units="cm"/>
      <inkml:brushProperty name="height" value="0.0345763340592384" units="cm"/>
      <inkml:brushProperty name="color" value="#F2395B"/>
      <inkml:brushProperty name="ignorePressure" value="0"/>
    </inkml:brush>
  </inkml:definitions>
  <inkml:trace contextRef="#ctx0" brushRef="#br0">55000 46700 753,'142'21'31,"-16"-5"-2	,-15-7-1,-15-5-2,-7-4-2,3 0-1,3 0-2,4 0-2,-4 1-2,-9 4-4,-10 3-3,-8 3-5,-11 3-6,-8 3-12,-10 3-12,-9 4-12,-13-1-4,-16-3 2,-15-3 1,-15-2 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21446561813354" units="cm"/>
      <inkml:brushProperty name="height" value="0.0421446561813354" units="cm"/>
      <inkml:brushProperty name="color" value="#F2395B"/>
      <inkml:brushProperty name="ignorePressure" value="0"/>
    </inkml:brush>
  </inkml:definitions>
  <inkml:trace contextRef="#ctx0" brushRef="#br0">54700 47700 626,'71'0'2,"-5"0"3	,-7 0 4,-5 0 3,-4 3 3,0 6-2,0 7 0,0 6-1,0 3 0,0 0 1,0 0-1,0 0 0,-5 1 0,-9 4-3,-10 3-1,-8 3-2,-9 3-1,-6 3 1,-6 3 1,-6 4 0,-7 1 0,-6 0-3,-6 0-1,-6 0-2,-6-2-1,-2-3-1,-3-3 0,-3-2-1,10-12-2,26-19-5,24-18-6,26-19-4,13-15-3,4-8-1,3-10-2,3-9-2,-1-4 2,-2 4 2,-3 3 2,-3 3 3,-7 4 3,-9 7 4,-10 6 2,-8 7 4,-6 4 2,1 3 1,-1 3 0,1 4 1,-3 7 7,-2 13 14,-3 12 13,-3 13 13,-2 9 4,0 6-8,0 7-8,0 6-6,0 9-6,0 13-2,0 12-2,0 13-2,-2 7-1,-3 4-2,-3 3 0,-2 3 0,-3 1-2,1 1-1,-1-1-1,1 1-1,-1-3-1,1-2-1,-1-3-1,1-3-1,1-9-2,3-11-3,3-14-5,4-11-4,2-20-10,4-24-18,3-26-18,3-24-18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88388186693192" units="cm"/>
      <inkml:brushProperty name="height" value="0.0388388186693192" units="cm"/>
      <inkml:brushProperty name="color" value="#F2395B"/>
      <inkml:brushProperty name="ignorePressure" value="0"/>
    </inkml:brush>
  </inkml:definitions>
  <inkml:trace contextRef="#ctx0" brushRef="#br0">57400 46950 704,'-27'115'-1,"-3"-18"-3	,-3-19-1,-2-18-3,2-14 1,9-5 3,10-7 2,10-5 4,-3 2 2,-11 13 2,-14 12 2,-11 13 3,-4 2 0,6-5 1,7-7-1,6-5 0,6-6-1,6-3-3,7-3-1,6-2-3,3-3 1,0 1 1,0-1 3,0 1 2,-2 2 1,-3 7 0,-3 6-1,-2 7 0,-3 2-1,1 1 1,-1-1-1,1 1 1,1 1 0,3 3 2,3 3 0,4 4 1,1 2 0,0 4-1,0 3-2,0 3-1,0-4-2,0-8 0,0-10 0,0-9-1,3-15-7,6-18-9,7-19-12,6-18-10,3-17-4,0-11 4,0-14 3,0-11 4,-2-6 0,-3 4-3,-3 3-3,-2 3-2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523786097765" units="cm"/>
      <inkml:brushProperty name="height" value="0.040523786097765" units="cm"/>
      <inkml:brushProperty name="color" value="#F2395B"/>
      <inkml:brushProperty name="ignorePressure" value="0"/>
    </inkml:brush>
  </inkml:definitions>
  <inkml:trace contextRef="#ctx0" brushRef="#br0">58200 46650 750,'26'70'-3,"4"-9"-6	,3-10-7,3-8-6,1-11-2,1-8 2,-1-10 3,1-9 1,-1-5 5,1 0 4,-1 0 5,1 0 5,-6 3 2,-8 6-3,-10 7-3,-9 6-2,-12 7-1,-11 10 2,-14 10 1,-11 9 1,-14 6 1,-11 3 0,-14 3 0,-11 4 1,-4-1 1,6-3 1,7-3 2,6-2 1,9-9 1,13-12-2,12-13-1,13-12-1,18-7 2,26 1 8,24-1 7,26 1 8,12-6-1,0-8-6,0-10-6,0-9-7,-2-7-4,-3-3-3,-3-3-3,-2-2-3,-6 0-1,-6 7-2,-6 6-1,-6 7-2,-6 4 0,-2 3-1,-3 3 0,-3 4-1,-10 7 3,-16 13 6,-15 12 6,-15 13 7,-9 10 6,1 10 8,-1 10 7,1 9 8,2 1 1,7-6-4,6-6-4,7-6-3,4-4-1,3 1 0,3-1 1,4 1 0,1 4-4,0 9-9,0 10-11,0 10-9,-2 0-4,-3-5 2,-3-7 2,-2-5 2,-6-1-4,-6 6-10,-6 7-11,-6 6-10,-1-7-5,7-18 0,6-19 1,7-18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15369719266891" units="cm"/>
      <inkml:brushProperty name="height" value="0.0415369719266891" units="cm"/>
      <inkml:brushProperty name="color" value="#F2395B"/>
      <inkml:brushProperty name="ignorePressure" value="0"/>
    </inkml:brush>
  </inkml:definitions>
  <inkml:trace contextRef="#ctx0" brushRef="#br0">61050 46600 732,'-44'25'-2,"13"0"-5	,12 0-3,13 0-5,9 0-1,6 0 3,7 0 2,6 0 3,4-2 2,4-3 2,3-3 0,3-2 3,-1-1-1,-2 3 1,-3 3 0,-3 4 0,-4 1 1,-3 0 0,-3 0 1,-2 0 0,-5 0 1,-2 0 3,-3 0 1,-3 0 2,-9 4 1,-11 10 0,-14 10 0,-11 9 0,-9 2 0,-3-2-2,-3-3 1,-2-3-2,3-6 1,14-5-1,11-7-1,14-5 0,-3 3 2,-15 17 3,-15 15 3,-16 16 4,-4 7 0,10 1-2,10-1-1,9 1-2,2 5-2,-2 14 0,-3 11-2,-3 14-1,1 0 0,6-8-3,7-10-2,6-9-1,4-12-1,4-11-3,3-14 0,3-11-2,10-31-6,20-46-13,18-47-13,20-47-11,6-22-3,-2 3 9,-3 3 9,-3 4 9,-4 7 6,-3 13 4,-3 12 3,-2 13 5,-5 10 3,-2 10 2,-3 10 3,-3 9 1,-2 4 2,0 1 2,0-1 3,0 1 1,0-1 2,0 1 0,0-1 1,0 1 0,1 2-2,4 7-1,3 6-3,3 7-3,1 0-1,1-2-2,-1-3-1,1-3-1,-1 1-1,1 6 1,-1 7 1,1 6 0,-1 3 1,1 0 2,-1 0 1,1 0 1,-3 4 4,-2 10 3,-3 10 4,-3 9 4,-6 7 0,-5 7-2,-7 6-2,-5 7-3,-4 4-1,0 3-2,0 3 0,0 4-2,-4 11-1,-5 23 2,-7 22 1,-5 22 1,-3 5-1,4-8 0,3-10 0,3-9-2,1-10-1,1-9-1,-1-10-2,1-8-2,-1-12-2,1-12 0,-1-13-1,1-12 0,-3-15-5,-2-15-7,-3-15-8,-3-16-9,-2-16-2,0-16-1,0-15 1,0-15 1,3-3 0,6 14 3,7 11 2,6 14 1,-4-11 2,-11-30 0,-14-32 1,-11-30 0,-6-11 2,4 14 5,3 11 3,3 14 5,4 14 3,7 20 1,6 18 2,7 20 2,7 13 3,9 9 5,10 10 5,10 10 4,8 4 2,10 0-1,10 0-2,9 0-1,4 3-2,1 6-5,-1 7-2,1 6-4,-6 1-3,-8-3 1,-10-3-2,-9-2 0,-16 2 0,-22 9 1,-22 10 0,-21 10 2,-14 2-1,-2-3-1,-3-3 0,-3-2-2,2-6-1,10-6-1,10-6 0,9-6-2,-2-2 0,-12 3 0,-13 3 0,-12 4 0,13-3 2,42-5 2,40-7 3,41-5 3,21-6 1,4-3-1,3-3-1,3-2-2,-2-1 0,-6 3-2,-6 3-2,-6 4-1,-9 1-1,-8 0 1,-10 0-1,-9 0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21470722556114" units="cm"/>
      <inkml:brushProperty name="height" value="0.0321470722556114" units="cm"/>
      <inkml:brushProperty name="color" value="#F2395B"/>
      <inkml:brushProperty name="ignorePressure" value="0"/>
    </inkml:brush>
  </inkml:definitions>
  <inkml:trace contextRef="#ctx0" brushRef="#br0">61050 48550 922,'-2'54'2,"-3"10"4	,-3 10 3,-2 9 4,-1-1 2,3-8-3,3-10-3,4-9-1,1-5-4,0 0-6,0 0-4,0 0-6,4-10-6,10-18-9,10-19-7,9-18-9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9353700876236" units="cm"/>
      <inkml:brushProperty name="height" value="0.0349353700876236" units="cm"/>
      <inkml:brushProperty name="color" value="#F2395B"/>
      <inkml:brushProperty name="ignorePressure" value="0"/>
    </inkml:brush>
  </inkml:definitions>
  <inkml:trace contextRef="#ctx0" brushRef="#br0">62550 46900 866,'90'70'1,"-18"-9"4	,-19-10 3,-18-8 3,-10-8 1,0-2 0,0-3-1,0-3 0,-5 1-3,-9 6-4,-10 7-4,-8 6-4,-14 4-3,-15 4-3,-15 3-4,-16 3-2,-7 1 0,4 1 2,3-1 4,3 1 3,6-6 1,9-8 2,10-10 2,10-9 1,11-9 2,17-5 6,15-7 4,16-5 4,10-4 2,7 0-4,6 0-3,7 0-3,0 0-2,-2 0-1,-3 0 0,-3 0-1,-6 1 0,-5 4-2,-7 3-1,-5 3-2,-11 1 1,-11 1 1,-14-1 1,-11 1 2,-12 4 0,-9 9 1,-10 10-2,-8 10 1,-6 4-1,1 0 0,-1 0 0,1 0 1,4-4 0,9-5 1,10-7 2,10-5 2,10-4-2,13 0-3,12 0-5,13 0-4,9-4-2,6-5 1,7-7 1,6-5 0,3-4 1,0 0 0,0 0 0,0 0 1,-8 6 1,-16 13 2,-15 12 3,-15 13 2,-15 6 1,-12 0-1,-13 0 1,-12 0-1,-9-2 0,-2-3 0,-3-3 1,-3-2 0,1-5-1,6-2 1,7-3-1,6-3 1,13-6-2,23-5-3,22-7-3,22-5-2,18-6 0,16-3 3,15-3 2,17-2 4,3-1 1,-5 3-1,-7 3-1,-5 4-1,-8-1-1,-5-3-4,-7-3-3,-5-2-2,-8-5-5,-5-2-7,-7-3-6,-5-3-6,-8-2-3,-5 0 1,-7 0 0,-5 0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37219461798668" units="cm"/>
      <inkml:brushProperty name="height" value="0.0337219461798668" units="cm"/>
      <inkml:brushProperty name="color" value="#F2395B"/>
      <inkml:brushProperty name="ignorePressure" value="0"/>
    </inkml:brush>
  </inkml:definitions>
  <inkml:trace contextRef="#ctx0" brushRef="#br0">62500 48750 909,'-22'143'1,"6"-11"2	,7-14 2,6-11 1,3-6 2,0 4 2,0 3 2,0 3 1,1-8-1,4-19-2,3-18-4,3-19-2,1-10-9,1 1-18,-1-1-16,1 1-17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6"/>
    </inkml:context>
    <inkml:brush xml:id="br0">
      <inkml:brushProperty name="width" value="0.0289376024156809" units="cm"/>
      <inkml:brushProperty name="height" value="0.0289376024156809" units="cm"/>
      <inkml:brushProperty name="color" value="#F2385B"/>
      <inkml:brushProperty name="ignorePressure" value="0"/>
    </inkml:brush>
  </inkml:definitions>
  <inkml:trace contextRef="#ctx0" brushRef="#br0">60400 47050 760,'0'-40'4,"0"23"8	,0 22 8,0 22 8,-4 10 2,-5 1-4,-7-1-3,-5 1-5,-3-3-3,4-2-4,3-3-3,3-3-3,-5 5-2,-12 17 0,-13 15 0,-12 16 1,-9 9 0,-2 3 1,-3 3 1,-3 4 1,2-6-2,10-11-7,10-14-5,9-11-7,6-11-4,3-5-3,3-7-3,4-5-3,4-11-4,6-11-6,7-14-6,6-11-5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53484749794006" units="cm"/>
      <inkml:brushProperty name="height" value="0.0353484749794006" units="cm"/>
      <inkml:brushProperty name="color" value="#F2395B"/>
      <inkml:brushProperty name="ignorePressure" value="0"/>
    </inkml:brush>
  </inkml:definitions>
  <inkml:trace contextRef="#ctx0" brushRef="#br0">5250 58650 872,'-54'0'2,"45"0"2	,43 0 2,45 0 4,19 1 0,-3 4 1,-3 3-1,-2 3 1,-1 1-2,3 1-2,3-1-1,4 1-2,-7 1-2,-16 3 0,-15 3-1,-15 4 0,-14 5-1,-8 10-2,-10 10-1,-9 9-2,-12 4-1,-11 1 0,-14-1 0,-11 1 0,-3-6 0,10-8 1,10-10-1,9-9 1,-7 2 0,-21 17-1,-22 15 0,-22 16-1,-10-1 0,4-15 0,3-15 0,3-16 1,6-13 1,9-9 1,10-10 3,10-8 2,8-11 1,10-8-1,10-10 0,9-9-1,12-5 0,16 0 2,15 0 0,17 0 2,10 3 1,6 6 0,7 7 2,6 6 1,4 3 0,4 0 1,3 0 0,3 0-1,-2 0 1,-6 0 1,-6 0 2,-6 0-1,-9 0 1,-8 0-3,-10 0-1,-9 0-2,-16 3-8,-22 6-13,-22 7-14,-21 6-12,-7 4-5,9 4 4,10 3 3,10 3 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92571613192558" units="cm"/>
      <inkml:brushProperty name="height" value="0.0392571613192558" units="cm"/>
      <inkml:brushProperty name="color" value="#F2395B"/>
      <inkml:brushProperty name="ignorePressure" value="0"/>
    </inkml:brush>
  </inkml:definitions>
  <inkml:trace contextRef="#ctx0" brushRef="#br0">5000 58750 800,'23'53'-2,"-3"6"-3	,-3 7-4,-2 6-3,-3 6-3,1 6-1,-1 7-1,1 6-2,-1 6 5,1 6 10,-1 7 9,1 6 11,-1 3 7,1 0 5,-1 0 4,1 0 6,1-4-1,3-5-6,3-7-6,4-5-5,-1-9-5,-3-9-3,-3-10-5,-2-8-3,-1-25-6,3-36-7,3-39-8,4-36-7,-1-18-1,-3 3 5,-3 3 6,-2 4 5,-1 4 3,3 6 1,3 7 0,4 6 2,2 9 2,4 13 6,3 12 5,3 13 5,3 7 2,3 4-2,3 3-2,4 3-2,-3 7-2,-5 14 1,-7 11 0,-5 14 0,-4 5-1,0 1-2,0-1-2,0 1-2,0-6 0,0-8-1,0-10 1,0-9-1,0-13-3,0-16-11,0-15-9,0-15-9,1-23-5,4-28-2,3-28 0,3-27-2,-4-1 3,-8 28 5,-10 28 6,-9 29 4,-4 11 4,4-2 2,3-3 2,3-3 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18387204408646" units="cm"/>
      <inkml:brushProperty name="height" value="0.0418387204408646" units="cm"/>
      <inkml:brushProperty name="color" value="#F2395B"/>
      <inkml:brushProperty name="ignorePressure" value="0"/>
    </inkml:brush>
  </inkml:definitions>
  <inkml:trace contextRef="#ctx0" brushRef="#br0">6750 59400 750,'184'-200'2,"-31"50"4	,-31 50 3,-31 50 4,-18 28 3,-3 6 1,-3 7 2,-2 6 1,-6 3 0,-6 0 0,-6 0-2,-6 0-1,-6 3 0,-2 6-2,-3 7 0,-3 6-1,-4 10-4,-3 17-8,-3 15-9,-2 16-9,-9 4-2,-12-6 2,-13-6 2,-12-6 3,-13 2-2,-12 14-7,-13 11-6,-12 14-6,-2-4-2,9-19 3,10-18 3,10-19 4,5-15 1,4-8 0,3-10 1,3-9-1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63484115898609" units="cm"/>
      <inkml:brushProperty name="height" value="0.0463484115898609" units="cm"/>
      <inkml:brushProperty name="color" value="#F2395B"/>
      <inkml:brushProperty name="ignorePressure" value="0"/>
    </inkml:brush>
  </inkml:definitions>
  <inkml:trace contextRef="#ctx0" brushRef="#br0">7300 59450 655,'23'120'2,"-3"-9"3	,-3-10 3,-2-8 4,-5 2 3,-2 16 2,-3 15 2,-3 17 2,-2 13 1,0 13-1,0 12-2,0 13-1,0 6 1,0 0 5,0 0 3,0 0 6,0-13-4,0-24-9,0-26-8,0-24-10,3-31-17,6-33-24,7-35-24,6-34-25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6290816962719" units="cm"/>
      <inkml:brushProperty name="height" value="0.036290816962719" units="cm"/>
      <inkml:brushProperty name="color" value="#F2395B"/>
      <inkml:brushProperty name="ignorePressure" value="0"/>
    </inkml:brush>
  </inkml:definitions>
  <inkml:trace contextRef="#ctx0" brushRef="#br0">9750 58050 829,'95'43'87,"-9"-11"-30	,-10-14-31,-8-11-28,-4-7-17,3 0-2,3 0-1,4 0-2,-7 3 1,-16 6 6,-15 7 4,-15 6 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1173247694969" units="cm"/>
      <inkml:brushProperty name="height" value="0.0371173247694969" units="cm"/>
      <inkml:brushProperty name="color" value="#F2395B"/>
      <inkml:brushProperty name="ignorePressure" value="0"/>
    </inkml:brush>
  </inkml:definitions>
  <inkml:trace contextRef="#ctx0" brushRef="#br0">8850 58950 923,'67'139'0,"-16"-22"-1	,-15-22-1,-15-21-1,-7-10 0,3 3-2,3 3-1,4 4-1,-1-6 1,-3-11 4,-3-14 3,-2-11 4,-3-23-3,1-31-11,-1-31-11,1-31-11,5-12-1,14 10 6,11 10 8,14 9 6,10 4 9,9 1 7,10-1 8,10 1 9,5 1 3,4 3 0,3 3 0,3 4-2,-1 5-1,-2 10-2,-3 10-4,-3 9-3,-9 6-2,-11 3-1,-14 3-3,-11 4-1,-15 10-1,-16 19 1,-15 19 1,-15 19 1,-18 10-2,-19 4-6,-18 3-6,-19 3-5,-12-4-4,-2-8-6,-3-10-4,-3-9-4,-1-12-2,4-11 3,3-14 1,3-11 2,9-9 2,16-3 1,15-3 2,17-2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6202673912048" units="cm"/>
      <inkml:brushProperty name="height" value="0.0406202673912048" units="cm"/>
      <inkml:brushProperty name="color" value="#F2395B"/>
      <inkml:brushProperty name="ignorePressure" value="0"/>
    </inkml:brush>
  </inkml:definitions>
  <inkml:trace contextRef="#ctx0" brushRef="#br0">9600 58500 748,'67'6'3,"-16"13"2	,-15 12 2,-15 13 4,-11 15 3,-2 19 3,-3 19 5,-3 19 3,-6 4 2,-5-9-3,-7-10-1,-5-8-2,-1-12-3,6-12-3,7-13-3,6-12-4,7-15-12,10-15-19,10-15-19,9-16-20,6-13-5,3-9 10,3-10 11,4-8 9,-1-1 8,-3 9 7,-3 10 6,-2 10 7,-3 2 4,1-3 4,-1-3 4,1-2 4,-12 16 5,-21 38 9,-22 37 8,-22 38 8,-18 23 1,-11 9-5,-14 10-6,-11 10-6,-4 0-5,6-5-1,7-7-2,6-5-3,9-8 0,13-5 0,12-7 0,13-5 2,9-9-2,6-9-2,7-10-1,6-8-3,6-9-2,6-6-1,7-6-2,6-6-1,13-6-1,23-2 2,22-3 0,22-3 2,7-6-1,-6-5 1,-6-7 1,-6-5-1,-4-4 1,1 0-2,-1 0 0,1 0 0,-7-2-3,-12-3-4,-13-3-4,-12-2-4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5449456423521" units="cm"/>
      <inkml:brushProperty name="height" value="0.035449456423521" units="cm"/>
      <inkml:brushProperty name="color" value="#F2395B"/>
      <inkml:brushProperty name="ignorePressure" value="0"/>
    </inkml:brush>
  </inkml:definitions>
  <inkml:trace contextRef="#ctx0" brushRef="#br0">10100 60550 891,'21'73'1,"-5"-3"3	,-7-3 2,-5-2 3,-4-1 0,0 3-2,0 3-1,0 4-1,-4-1 1,-5-3 3,-7-3 3,-5-2 4,-6-6-3,-3-6-8,-3-6-8,-2-6-8,-11-9-8,-15-8-5,-15-10-7,-16-9-5,1-7 0,19-3 5,19-3 5,19-2 5,7-5 4,-3-2 0,-3-3 1,-2-3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2040271759033" units="cm"/>
      <inkml:brushProperty name="height" value="0.0372040271759033" units="cm"/>
      <inkml:brushProperty name="color" value="#F2395B"/>
      <inkml:brushProperty name="ignorePressure" value="0"/>
    </inkml:brush>
  </inkml:definitions>
  <inkml:trace contextRef="#ctx0" brushRef="#br0">8550 60600 817,'53'1'2,"6"4"5	,7 3 4,6 3 4,10 1 2,17 1 1,15-1 0,16 1-1,7-4 1,1-6-1,-1-6-1,1-6 0,-10-6-6,-19-2-10,-18-3-10,-19-3-10,-13-1-10,-6 4-8,-6 3-9,-6 3-8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59246432781219" units="cm"/>
      <inkml:brushProperty name="height" value="0.0359246432781219" units="cm"/>
      <inkml:brushProperty name="color" value="#F2395B"/>
      <inkml:brushProperty name="ignorePressure" value="0"/>
    </inkml:brush>
  </inkml:definitions>
  <inkml:trace contextRef="#ctx0" brushRef="#br0">12150 59050 846,'70'92'22,"-9"-16"0	,-10-15-2,-8-15-1,-6-12-1,1-6 0,-1-6-1,1-6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0"/>
    </inkml:context>
    <inkml:brush xml:id="br0">
      <inkml:brushProperty name="width" value="0.0261236429214478" units="cm"/>
      <inkml:brushProperty name="height" value="0.0261236429214478" units="cm"/>
      <inkml:brushProperty name="color" value="#F2385B"/>
      <inkml:brushProperty name="ignorePressure" value="0"/>
    </inkml:brush>
  </inkml:definitions>
  <inkml:trace contextRef="#ctx0" brushRef="#br0">49100 46700 842,'-161'117'47,"28"-16"-9	,28-15-10,29-15-9,19-14-7,14-8-4,11-10-3,14-9-4,-3-1-3,-15 10-1,-15 10-1,-16 9-2,-4 2-3,10-2-9,10-3-8,9-3-7,6-9-4,3-11-1,3-14 1,4-11-1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7"/>
    </inkml:context>
    <inkml:brush xml:id="br0">
      <inkml:brushProperty name="width" value="0.0293869152665138" units="cm"/>
      <inkml:brushProperty name="height" value="0.0293869152665138" units="cm"/>
      <inkml:brushProperty name="color" value="#F2385B"/>
      <inkml:brushProperty name="ignorePressure" value="0"/>
    </inkml:brush>
  </inkml:definitions>
  <inkml:trace contextRef="#ctx0" brushRef="#br0">60400 47200 748,'95'3'19,"-9"6"-3	,-10 7-3,-8 6-2,-4 7 0,3 10 5,3 10 2,4 9 5,1 2 0,0-2-2,0-3-2,0-3-3,-4-6-2,-5-5-2,-7-7-3,-5-5-1,-8-8-5,-5-5-7,-7-7-7,-5-5-7,-11-3-7,-11 4-7,-14 3-9,-11 3-8,-7-1-1,0-2 6,0-3 6,0-3 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3521470725536" units="cm"/>
      <inkml:brushProperty name="height" value="0.0403521470725536" units="cm"/>
      <inkml:brushProperty name="color" value="#F2395B"/>
      <inkml:brushProperty name="ignorePressure" value="0"/>
    </inkml:brush>
  </inkml:definitions>
  <inkml:trace contextRef="#ctx0" brushRef="#br0">11800 60350 753,'46'-2'14,"-5"-3"-4	,-7-3-1,-5-2-4,-6 2 2,-3 9 2,-3 10 4,-2 10 3,-3 10 2,1 13-1,-1 12 0,1 13-1,-1 10 0,1 10-2,-1 10 0,1 9-1,-3-1-1,-2-8-3,-3-10 0,-3-9-3,4-20-3,13-27-7,12-28-6,13-28-6,2-26-5,-5-21-4,-7-22-5,-5-22-4,-6-4-3,-3 17-2,-3 15-2,-2 16-1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6203496158123" units="cm"/>
      <inkml:brushProperty name="height" value="0.036203496158123" units="cm"/>
      <inkml:brushProperty name="color" value="#F2395B"/>
      <inkml:brushProperty name="ignorePressure" value="0"/>
    </inkml:brush>
  </inkml:definitions>
  <inkml:trace contextRef="#ctx0" brushRef="#br0">13450 58150 952,'45'135'25,"-9"-27"-9	,-10-28-9,-8-28-11,0-18-10,14-6-12,11-6-13,14-6-13,2-7-1,-6-6 8,-6-6 10,-6-6 7,-7-7 8,-6-6 5,-6-6 4,-6-6 6,-9 1 2,-8 9 1,-10 10-1,-9 10 1,-12 7 0,-11 6 3,-14 7 0,-11 6 3,-7 6 0,0 6 0,0 7-1,0 6 1,4 3-3,10 0-1,10 0-2,9 0-2,10-4 2,14-5 5,11-7 6,14-5 6,5-1 4,1 6 3,-1 7 1,1 6 2,-3 10 1,-2 17 0,-3 15 0,-3 16-1,-2 10-2,0 7-4,0 6-5,0 7-5,0-9-1,0-21 0,0-22 1,0-22 2,3-21-8,6-18-15,7-19-16,6-18-15,-1-12-5,-5-3 5,-7-3 4,-5-2 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43992950022221" units="cm"/>
      <inkml:brushProperty name="height" value="0.0443992950022221" units="cm"/>
      <inkml:brushProperty name="color" value="#F2395B"/>
      <inkml:brushProperty name="ignorePressure" value="0"/>
    </inkml:brush>
  </inkml:definitions>
  <inkml:trace contextRef="#ctx0" brushRef="#br0">13350 59050 685,'50'0'3,"0"0"5	,0 0 7,0 0 5,1-2 0,4-3-8,3-3-6,3-2-7,-2-1-2,-6 3 1,-6 3 3,-6 4 1,-7 7-2,-6 13-6,-6 12-6,-6 13-7,-15 12 0,-21 13 6,-22 12 6,-22 13 5,-16 10 2,-9 10 1,-10 10 0,-8 9 0,0-5 0,14-19 0,11-18 0,14-19 0,8-15 1,7-8 3,6-10 2,7-9 2,10-10 0,16-9-2,15-10-3,17-8-3,7-8 0,0-2 0,0-3 0,0-3 0,0-1 0,0 4-1,0 3-1,0 3-1,10-10 0,23-21 1,22-22 1,22-22 2,5-4-1,-8 17-2,-10 15-2,-9 16-1,-12 15-1,-11 16 2,-14 15 0,-11 17 3,-14 14 1,-11 17 2,-14 15 4,-11 16 2,-15 12 3,-16 9 7,-15 10 4,-15 10 6,-6-1 1,7-9-4,6-10-3,7-8-4,-1-11-2,-6-8 0,-6-10-1,-6-9 1,2-12-7,14-11-14,11-14-13,14-11-13,10-12-4,9-9 3,10-10 6,10-8 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32641804218292" units="cm"/>
      <inkml:brushProperty name="height" value="0.0432641804218292" units="cm"/>
      <inkml:brushProperty name="color" value="#F2395B"/>
      <inkml:brushProperty name="ignorePressure" value="0"/>
    </inkml:brush>
  </inkml:definitions>
  <inkml:trace contextRef="#ctx0" brushRef="#br0">13750 60300 703,'45'76'3,"-9"4"7	,-10 3 7,-8 3 7,-6 1 3,1 1-3,-1-1-1,1 1-2,1-7 0,3-12 3,3-13 3,4-12 2,7-15-3,13-15-11,12-15-9,13-16-11,1-13-4,-9-9 1,-10-10 3,-8-8 1,-8-3-9,-2 7-21,-3 6-21,-3 7-21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71034236252308" units="cm"/>
      <inkml:brushProperty name="height" value="0.0471034236252308" units="cm"/>
      <inkml:brushProperty name="color" value="#F2395B"/>
      <inkml:brushProperty name="ignorePressure" value="0"/>
    </inkml:brush>
  </inkml:definitions>
  <inkml:trace contextRef="#ctx0" brushRef="#br0">15550 59150 645,'-2'146'2,"-3"-5"3	,-3-7 3,-2-5 3,-5-4 2,-2 0 1,-3 0 0,-3 0 1,-1-7 0,4-11 0,3-14 0,3-11 0,3-11-1,3-5-1,3-7 0,4-5-1,2-23-5,4-37-9,3-38-8,3-37-10,3-26-4,3-11-2,3-14-1,4-11-1,2-1 1,4 13 5,3 12 4,3 13 4,1 13 3,1 17 1,-1 15 0,1 16 1,-1 12 4,1 9 5,-1 10 6,1 10 5,-4 8 4,-6 10 4,-6 10 2,-6 9 3,-4 6 0,1 3-3,-1 3-1,1 4-3,-1 16 0,1 32-1,-1 31 1,1 32 0,-4 2-3,-6-24-5,-6-26-5,-6-24-6,-4-18-4,1-9-1,-1-10-4,1-8-1,-4-9-2,-6-6-3,-6-6-3,-6-6-2,-2-23-1,3-36 0,3-39 0,4-36 1,8-14 2,17 14 7,15 11 6,16 14 7,10 7 3,7 3 0,6 3 0,7 4 0,-4 7 0,-12 13 1,-13 12 1,-12 13 0,-5 7 1,3 4-1,3 3-1,4 3 1,-1-1-2,-3-2 2,-3-3-1,-2-3 1,-1-1-1,3 4 0,3 3-2,4 3 0,-1-1 0,-3-2 0,-3-3 1,-2-3 2,-1-2-1,3 0-1,3 0 0,4 0-1,-1 0 0,-3 0 0,-3 0 0,-2 0 0,-1 0 0,3 0-1,3 0 0,4 0 0,1 0-1,0 0 1,0 0 1,0 0-1,1 1 1,4 4-1,3 3 0,3 3-1,-5 29 3,-12 57 5,-13 56 6,-12 57 4,-7 18 3,1-19-1,-1-18-1,1-19-2,-1-22-1,1-25-4,-1-25-2,1-25-4,1-11-1,3 3 0,3 3-1,4 4 0,-1-1 0,-3-3-1,-3-3 0,-2-2-1,-1-3 0,3 1 0,3-1 1,4 1 0,1-1-1,0 1 1,0-1 0,0 1 0,-2 2 0,-3 7 1,-3 6 1,-2 7 1,-1 4 1,3 3-1,3 3 1,4 4-1,-1-3-1,-3-5-7,-3-7-4,-2-5-6,-1-17-7,3-24-9,3-26-8,4-24-10,-1-17-3,-3-5 5,-3-7 4,-2-5 4,-3-1 3,1 6 2,-1 7 3,1 6 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66355793178082" units="cm"/>
      <inkml:brushProperty name="height" value="0.0466355793178082" units="cm"/>
      <inkml:brushProperty name="color" value="#F2395B"/>
      <inkml:brushProperty name="ignorePressure" value="0"/>
    </inkml:brush>
  </inkml:definitions>
  <inkml:trace contextRef="#ctx0" brushRef="#br0">16850 58250 652,'48'-46'0,"-3"10"0	,-3 10-1,-2 9 1,-5 6 0,-2 3-1,-3 3 1,-3 4 0,-2 1-1,0 0 1,0 0 1,0 0-1,0 0 1,0 0 1,0 0 0,0 0 1,1 1 2,4 4 3,3 3 3,3 3 4,-1 3 0,-2 3 0,-3 3-2,-3 4 0,-4 2-1,-3 4-2,-3 3 0,-2 3-2,-3 3-1,1 3-1,-1 3-1,1 4 0,-1-1-1,1-3 1,-1-3 0,1-2 0,-1 0 1,1 7 0,-1 6 0,1 7 1,-3-1-1,-2-6 0,-3-6-2,-3-6-1,-2-2 1,0 3 0,0 3 1,0 4 0,0-1 1,0-3-1,0-3 0,0-2 0,0-1-1,0 3-1,0 3 1,0 4-1,0 1-1,0 0 1,0 0 0,0 0 0,0 0 0,0 0-1,0 0-1,0 0-1,0-2 0,0-3 0,0-3 2,0-2 0,0-1 0,0 3 0,0 3 1,0 4 0,0 1-1,0 0 1,0 0-1,0 0 0,0 0 0,0 0 1,0 0-1,0 0 0,0 3 1,0 6 0,0 7 1,0 6 1,0 1-2,0-3-2,0-3-4,0-2-2,-2 0-2,-3 7-1,-3 6-2,-2 7-1,-6-14-1,-6-30-3,-6-32-2,-6-30-3,-4-23-1,1-12 0,-1-13-1,1-12 1,2-1-2,7 14 1,6 11-1,7 14-1,-3-3 1,-8-15-1,-10-15 1,-9-16 0,-4-4 1,4 10 2,3 10 1,3 9 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8257432281971" units="cm"/>
      <inkml:brushProperty name="height" value="0.0408257432281971" units="cm"/>
      <inkml:brushProperty name="color" value="#F2395B"/>
      <inkml:brushProperty name="ignorePressure" value="0"/>
    </inkml:brush>
  </inkml:definitions>
  <inkml:trace contextRef="#ctx0" brushRef="#br0">16950 59250 745,'46'21'0,"-5"-5"0	,-7-7 2,-5-5-1,-1-4 1,6 0 3,7 0 0,6 0 3,1 0-1,-3 0-1,-3 0-1,-2 0-2,-5-2 0,-2-3 1,-3-3 2,-3-2 1,-6 3 3,-5 14 3,-7 11 4,-5 14 4,-6 5 0,-3 1-3,-3-1-3,-2 1-2,-5 2-2,-2 7-1,-3 6 0,-3 7 0,-2-3-2,0-8-2,0-10-3,0-9-2,1-4-2,4 4 1,3 3 0,3 3 0,-1 3 0,-2 3 1,-3 3 0,-3 4 0,-1-1 0,4-3-1,3-3 0,3-2 0,14-11-3,25-15-1,25-15-2,25-16-3,4-8 0,-15 0 2,-15 0 2,-16 0 2,-7 0-1,4 0-1,3 0-2,3 0-2,1-4-8,1-5-15,-1-7-14,1-5-16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05830836296082" units="cm"/>
      <inkml:brushProperty name="height" value="0.0305830836296082" units="cm"/>
      <inkml:brushProperty name="color" value="#F2395B"/>
      <inkml:brushProperty name="ignorePressure" value="0"/>
    </inkml:brush>
  </inkml:definitions>
  <inkml:trace contextRef="#ctx0" brushRef="#br0">18850 58050 994,'68'0'1,"-11"0"0	,-14 0 0,-11 0 1,5 0-3,26 0-7,24 0-9,26 0-6,-1-2-3,-24-3 5,-26-3 5,-24-2 4,-13-1 1,0 3 0,0 3-1,0 4 0,0-1 0,0-3 0,0-3 1,0-2 1,0-1 0,0 3 3,0 3 2,0 4 2,0-1 1,0-3 1,0-3 0,0-2 0,1-1 1,4 3 0,3 3-1,3 4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49020750820637" units="cm"/>
      <inkml:brushProperty name="height" value="0.0449020750820637" units="cm"/>
      <inkml:brushProperty name="color" value="#F2395B"/>
      <inkml:brushProperty name="ignorePressure" value="0"/>
    </inkml:brush>
  </inkml:definitions>
  <inkml:trace contextRef="#ctx0" brushRef="#br0">19500 58750 677,'-24'46'0,"4"-5"0	,3-7 0,3-5 0,-1-4 0,-2 0 0,-3 0 0,-3 0 0,-1 0 0,4 0-1,3 0 0,3 0-1,1 1 0,1 4 2,-1 3-1,1 3 2,-1 7 1,1 14 2,-1 11 2,1 14 3,-1 0 0,1-8-1,-1-10-2,1-9 0,-3 9 1,-2 28 6,-3 28 6,-3 29 6,-1-1 1,4-28-5,3-28-3,3-27-4,1-15-3,1 0-1,-1 0-2,1 0-2,-1 0 0,1 0-1,-1 0 0,1 0 0,-1 0-1,1 0 0,-1 0 1,1 0-1,1 0 0,3 0 0,3 0 1,4 0 0,-1-2 0,-3-3-1,-3-3 1,-2-2-1,-3-1 1,1 3-1,-1 3 1,1 4 0,1-1-1,3-3-2,3-3-1,4-2-1,-1-19-13,-3-30-24,-3-32-24,-2-30-24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8181734383106" units="cm"/>
      <inkml:brushProperty name="height" value="0.0408181734383106" units="cm"/>
      <inkml:brushProperty name="color" value="#F2395B"/>
      <inkml:brushProperty name="ignorePressure" value="0"/>
    </inkml:brush>
  </inkml:definitions>
  <inkml:trace contextRef="#ctx0" brushRef="#br0">20100 58900 745,'45'3'0,"-9"6"0	,-10 7 0,-8 6 0,-8 7-4,-2 10-7,-3 10-7,-3 9-7,-2 4 3,0 1 14,0-1 15,0 1 15,0-6 4,0-8-4,0-10-3,0-9-6,0-2 1,0 6 3,0 7 3,0 6 4,1 1 0,4-3-3,3-3-4,3-2-3,1 0-3,1 7-2,-1 6-1,1 7-1,-1 0-2,1-2-1,-1-3-1,1-3-1,-1 1 0,1 6 1,-1 7 2,1 6 1,-1 6-1,1 6 0,-1 7-1,1 6-1,-3 4-3,-2 4-2,-3 3-4,-3 3-3,-9-4-2,-11-8 1,-14-10 0,-11-9 1,-9-15-1,-3-18-2,-3-19-1,-2-18-1,-3-20-2,1-18 1,-1-19 0,1-18 0,4-14-1,9-5-1,10-7-3,10-5 0,10-1 2,13 6 9,12 7 8,13 6 8,15 4 4,19 4-4,19 3-2,19 3-4,5 4 0,-5 7-1,-7 6 1,-5 7-1,-9 4-5,-9 3-10,-10 3-10,-8 4-10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7"/>
    </inkml:context>
    <inkml:brush xml:id="br0">
      <inkml:brushProperty name="width" value="0.0305109582841396" units="cm"/>
      <inkml:brushProperty name="height" value="0.0305109582841396" units="cm"/>
      <inkml:brushProperty name="color" value="#F2385B"/>
      <inkml:brushProperty name="ignorePressure" value="0"/>
    </inkml:brush>
  </inkml:definitions>
  <inkml:trace contextRef="#ctx0" brushRef="#br0">60100 48550 721,'-38'-4'5,"26"-5"11	,24-7 12,26-5 10,13 0-1,4 10-13,3 10-13,3 9-13,-2 6-5,-6 3 4,-6 3 2,-6 4 2,-7 2 0,-6 4-6,-6 3-5,-6 3-5,-9 3-2,-8 3 4,-10 3 4,-9 4 3,-9 2 3,-5 4 3,-7 3 3,-5 3 2,-4-1 4,0-2 3,0-3 4,0-3 3,6-6 1,13-5-2,12-7-3,13-5-1,13-11-4,17-11-5,15-14-5,16-11-5,9-7-3,3 0-4,3 0-2,4 0-4,-1 0 0,-3 0 2,-3 0 3,-2 0 1,-3 3 2,1 6 2,-1 7 0,1 6 1,-7 6 2,-12 6 5,-13 7 4,-12 6 3,-9 6 6,-2 6 4,-3 7 6,-3 6 5,-6 3 1,-5 0-3,-7 0-2,-5 0-4,-6 1-5,-3 4-6,-3 3-8,-2 3-6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25748547911644" units="cm"/>
      <inkml:brushProperty name="height" value="0.0325748547911644" units="cm"/>
      <inkml:brushProperty name="color" value="#F2395B"/>
      <inkml:brushProperty name="ignorePressure" value="0"/>
    </inkml:brush>
  </inkml:definitions>
  <inkml:trace contextRef="#ctx0" brushRef="#br0">21350 59000 933,'160'0'50,"-27"0"-34	,-28 0-31,-28 0-34,-20 0-10,-8 0 11,-10 0 12,-9 0 10,-5 1 9,0 4 3,0 3 4,0 3 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54624129831791" units="cm"/>
      <inkml:brushProperty name="height" value="0.0354624129831791" units="cm"/>
      <inkml:brushProperty name="color" value="#F2395B"/>
      <inkml:brushProperty name="ignorePressure" value="0"/>
    </inkml:brush>
  </inkml:definitions>
  <inkml:trace contextRef="#ctx0" brushRef="#br0">21500 59850 857,'-2'51'0,"-3"4"0	,-3 3 0,-2 3 0,-1 1 1,3 1 3,3-1 1,4 1 3,-1-4 1,-3-6 0,-3-6 1,-2-6 0,-1-2-1,3 3 0,3 3-1,4 4-2,1-1 1,0-3 0,0-3 1,0-2 1,0-1-1,0 3-3,0 3-1,0 4-3,0-1-1,0-3 1,0-3 1,0-2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65779677033424" units="cm"/>
      <inkml:brushProperty name="height" value="0.0465779677033424" units="cm"/>
      <inkml:brushProperty name="color" value="#F2395B"/>
      <inkml:brushProperty name="ignorePressure" value="0"/>
    </inkml:brush>
  </inkml:definitions>
  <inkml:trace contextRef="#ctx0" brushRef="#br0">22100 58650 653,'53'-72'0,"6"6"0	,7 7 0,6 6 0,1 7-2,-3 10-5,-3 10-5,-2 9-4,0 7 2,7 7 10,6 6 11,7 7 11,-3 4 4,-8 3-1,-10 3-1,-9 4-1,-7 8-2,-3 17-2,-3 15-2,-2 16-3,-6 9 1,-6 3 0,-6 3 2,-6 4 1,-6 8 1,-2 17 0,-3 15-2,-3 16 1,-6 7-1,-5 1 1,-7-1 1,-5 1-1,-1-1 1,6 1 0,7-1-1,6 1-1,3-3-2,0-2-4,0-3-4,0-3-5,0-12-4,0-18-4,0-19-3,0-18-4,-13-31-6,-24-40-6,-26-40-8,-24-41-7,-15-32-3,-3-21 2,-3-22 1,-2-22 1,6 3 5,20 28 8,18 28 6,20 29 8,6 13 5,-2 1 2,-3-1 3,-3 1 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26525904238224" units="cm"/>
      <inkml:brushProperty name="height" value="0.0326525904238224" units="cm"/>
      <inkml:brushProperty name="color" value="#F2395B"/>
      <inkml:brushProperty name="ignorePressure" value="0"/>
    </inkml:brush>
  </inkml:definitions>
  <inkml:trace contextRef="#ctx0" brushRef="#br0">21800 59150 881,'45'28'-1,"-9"6"1	,-10 7-2,-8 6 0,-8-1 0,-2-5-1,-3-7-1,-3-5 0,-1 5 2,4 19 2,3 19 3,3 19 3,-1 4 4,-2-9 2,-3-10 4,-3-8 3,-2-8 0,0-2-2,0-3-3,0-3-2,6-17-4,13-27-5,12-28-7,13-28-5,4-17-4,-3-2-2,-3-3-4,-2-3-2,-5 4-1,-2 13 4,-3 12 3,-3 13 4,-6 18 3,-5 26 6,-7 24 5,-5 26 6,-6 10 5,-3-3 5,-3-3 5,-2-2 6,5-11-4,16-15-14,15-15-13,17-16-13,3-10-10,-5-3-5,-7-3-6,-5-2-6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662148475647" units="cm"/>
      <inkml:brushProperty name="height" value="0.037662148475647" units="cm"/>
      <inkml:brushProperty name="color" value="#F2395B"/>
      <inkml:brushProperty name="ignorePressure" value="0"/>
    </inkml:brush>
  </inkml:definitions>
  <inkml:trace contextRef="#ctx0" brushRef="#br0">24550 58250 699,'21'168'31,"-5"-11"-5	,-7-14-6,-5-11-5,-6-6 2,-3 4 7,-3 3 8,-2 3 8,-1-7 0,3-15-11,3-15-11,4-16-9,2-23-16,4-27-17,3-28-19,3-28-19,1-15-2,1 1 11,-1-1 13,1 1 11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547307319939137" units="cm"/>
      <inkml:brushProperty name="height" value="0.0547307319939137" units="cm"/>
      <inkml:brushProperty name="color" value="#F2395B"/>
      <inkml:brushProperty name="ignorePressure" value="0"/>
    </inkml:brush>
  </inkml:definitions>
  <inkml:trace contextRef="#ctx0" brushRef="#br0">24500 58400 555,'31'-88'2,"13"26"4	,12 24 3,13 26 4,4 12 1,-3 0-1,-3 0-1,-2 0-2,-6 3-1,-6 6 0,-6 7-1,-6 6-1,-9 6-1,-8 6-4,-10 7-2,-9 6-4,-13 6-2,-16 6-1,-15 7-2,-15 6-1,-14 7-1,-8 10-1,-10 10 0,-9 9 0,2-7 0,17-21 0,15-22 0,16-22 1,15-11 2,16 0 5,15 0 4,17 0 5,11-4 1,10-5-1,10-7-2,9-5-2,1-8-2,-6-5 0,-6-7-1,-6-5 0,-10 6-1,-12 23 1,-13 22 0,-12 22 1,-12 10 0,-8 1 1,-10-1 1,-9 1 0,-4-1 1,4 1 2,3-1 1,3 1 1,4-4 0,7-6 0,6-6-1,7-6-1,8-6 0,14-2-1,11-3 0,14-3-2,7-4 0,3-3-3,3-3-2,4-2-2,-1-1-1,-3 3 0,-3 3-1,-2 4 0,-8 1 0,-8 0 0,-10 0 0,-9 0 1,-5 1 1,0 4 2,0 3 1,0 3 3,-7 1 2,-11 1 2,-14-1 2,-11 1 2,-11 1 1,-5 3 1,-7 3 0,-5 4 1,-1-3 1,6-5 0,7-7 1,6-5 0,7-3 3,10 4 4,10 3 3,9 3 5,13 1 0,20 1-2,18-1-2,20 1-3,14-1 0,14 1 1,11-1 1,14 1 1,3-4 0,-2-6-3,-3-6-2,-3-6-3,1-6-3,6-2-3,7-3-4,6-3-5,1-6-6,-3-5-10,-3-7-12,-2-5-10,-9-4-7,-12 0-4,-13 0-4,-12 0-4,-12 0 1,-8 0 5,-10 0 6,-9 0 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63653302192688" units="cm"/>
      <inkml:brushProperty name="height" value="0.0363653302192688" units="cm"/>
      <inkml:brushProperty name="color" value="#F2395B"/>
      <inkml:brushProperty name="ignorePressure" value="0"/>
    </inkml:brush>
  </inkml:definitions>
  <inkml:trace contextRef="#ctx0" brushRef="#br0">25600 58500 836,'114'1'-63,"-22"4"15	,-22 3 13,-21 3 16,-12 3 8,1 3 4,-1 3 4,1 4 4,-6 1 3,-8 0 1,-10 0 2,-9 0 1,-12 7 2,-11 17 2,-14 15 2,-11 16 2,-11 10 0,-5 7-1,-7 6-1,-5 7-1,-1-1 1,6-6-1,7-6 1,6-6 0,17-18-1,28-28-4,28-28-4,29-27-3,15-17-3,3-3-3,3-3-3,4-2-2,-3 2-1,-5 9 1,-7 10 1,-5 10 0,-11 10 2,-11 13 4,-14 12 4,-11 13 4,-12 12 3,-9 13 2,-10 12 3,-8 13 3,-9 6 2,-6 0 2,-6 0 4,-6 0 2,-4-4-3,1-5-10,-1-7-9,1-5-9,2-12-7,7-16-5,6-15-5,7-15-5,4-14-4,3-8-5,3-10-4,4-9-5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3625241369009" units="cm"/>
      <inkml:brushProperty name="height" value="0.033625241369009" units="cm"/>
      <inkml:brushProperty name="color" value="#F2395B"/>
      <inkml:brushProperty name="ignorePressure" value="0"/>
    </inkml:brush>
  </inkml:definitions>
  <inkml:trace contextRef="#ctx0" brushRef="#br0">26100 60400 1000,'182'157'-5,"-33"-33"-7	,-35-35-9,-34-34-9,-23-21-4,-8-6 0,-10-6-1,-9-6-1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12936641275883" units="cm"/>
      <inkml:brushProperty name="height" value="0.0312936641275883" units="cm"/>
      <inkml:brushProperty name="color" value="#F2395B"/>
      <inkml:brushProperty name="ignorePressure" value="0"/>
    </inkml:brush>
  </inkml:definitions>
  <inkml:trace contextRef="#ctx0" brushRef="#br0">28100 58950 972,'-4'-46'1,"-5"10"3	,-7 10 4,-5 9 2,-9 6-6,-9 3-12,-10 3-13,-8 4-13,-3 2-4,7 4 4,6 3 4,7 3 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7367287874222" units="cm"/>
      <inkml:brushProperty name="height" value="0.0377367287874222" units="cm"/>
      <inkml:brushProperty name="color" value="#F2395B"/>
      <inkml:brushProperty name="ignorePressure" value="0"/>
    </inkml:brush>
  </inkml:definitions>
  <inkml:trace contextRef="#ctx0" brushRef="#br0">27600 59200 806,'0'193'-5,"0"-11"-10	,0-14-9,0-11-11,0-7 5,0 0 15,0 0 17,0 0 16,1 0 7,4 0-2,3 0-3,3 0-3,-1-11-3,-2-22-3,-3-22-4,-3-21-4,-1-15-1,4-6-2,3-6 0,3-6-2,-1-18-1,-2-28 0,-3-28-1,-3-27-1,-2-26-4,0-22-5,0-22-6,0-21-6,1-10-2,4 3 5,3 3 4,3 4 3,4 11 3,7 23 4,6 22 2,7 22 3,2 16 1,1 14 1,-1 11 1,1 14 0,-3 7 4,-2 3 8,-3 3 8,-3 4 8,-1 11 5,4 23 5,3 22 3,3 22 5,-2 7-3,-6-6-7,-6-6-10,-6-6-7,-4 4-5,1 16-1,-1 15-1,1 17 0,-3 0-5,-2-11-7,-3-14-9,-3-11-9,-9-28-6,-11-40-8,-14-40-5,-11-41-8,-1-26 3,13-8 10,12-10 10,13-9 12,10-4 6,10 4 4,10 3 3,9 3 5,10 7 2,14 14 2,11 11 2,14 14 3,5 11 0,1 14 1,-1 11 0,1 14 1,-3 11-3,-2 14-2,-3 11-4,-3 14-3,-7 13-2,-9 16 0,-10 15 0,-8 17-1,-9 7 0,-6 0-2,-6 0-2,-6 0-1,-6-4 1,-2-5 1,-3-7 2,-3-5 1,-10-1 2,-16 6-1,-15 7 0,-15 6-1,-7-10 1,3-24 0,3-26 2,4-24 0,4-21 0,6-16 0,7-15-1,6-15 0,7-20-4,10-21-4,10-22-7,9-22-5,7-2-2,7 19 1,6 19 0,7 19 0,0 13-2,-2 10-9,-3 10-6,-3 9-9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2"/>
    </inkml:context>
    <inkml:brush xml:id="br0">
      <inkml:brushProperty name="width" value="0.0285134185105562" units="cm"/>
      <inkml:brushProperty name="height" value="0.0285134185105562" units="cm"/>
      <inkml:brushProperty name="color" value="#F2385B"/>
      <inkml:brushProperty name="ignorePressure" value="0"/>
    </inkml:brush>
  </inkml:definitions>
  <inkml:trace contextRef="#ctx0" brushRef="#br0">63050 46150 771,'-5'51'23,"-9"4"5	,-10 3 4,-8 3 6,-4-1-4,3-2-11,3-3-13,4-3-11,4-6-5,6-5 1,7-7 3,6-5 1,6-6-1,6-3-1,7-3-2,6-2-3,7-5-1,10-2-4,10-3-3,9-3-2,7-4-2,7-3-1,6-3 0,7-2 0,-1-3 0,-6 1 3,-6-1 3,-6 1 3,-9 1 1,-8 3 1,-10 3-1,-9 4 1,-9 4 1,-5 6 1,-7 7 2,-5 6 1,-12 7 3,-16 10 3,-15 10 2,-15 9 3,-11 4 2,-2 1-1,-3-1-1,-3 1 0,-7 2 0,-9 7 1,-10 6 1,-8 7 2,2-3 0,16-8 1,15-10 0,17-9 1,24-13-2,34-16-3,35-15-4,35-15-4,14-11-3,-2-2 1,-3-3-2,-3-3 0,-7 1 0,-9 6 1,-10 7 1,-8 6 0,-12 6 1,-12 6 0,-13 7-1,-12 6 1,-15 10 0,-15 17 0,-15 15 2,-16 16 0,-15 10 1,-11 7-2,-14 6 0,-11 7-2,-4 0 3,6-2 4,7-3 4,6-3 5,6-9 2,6-11-1,7-14-1,6-11-1,20-22-2,34-27-1,35-28-3,35-28-1,25-12-3,20 7-2,18 6-3,20 7-2,10-3-1,3-8 0,3-10 1,4-9 1,-1-2 3,-3 6 6,-3 7 6,-2 6 6,-11 9 1,-15 13-1,-15 12-3,-16 13-3,-15 7 0,-11 4 3,-14 3 1,-11 3 2,-12 4-1,-9 7-5,-10 6-3,-8 7-6,-6 0-2,1-2-4,-1-3-2,1-3-3,-9-1-2,-15 4-1,-15 3 0,-16 3-1,-10 1-3,-3 1-9,-3-1-7,-2 1-9,3-6-1,14-8 4,11-10 3,14-9 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61909531056881" units="cm"/>
      <inkml:brushProperty name="height" value="0.0361909531056881" units="cm"/>
      <inkml:brushProperty name="color" value="#F2395B"/>
      <inkml:brushProperty name="ignorePressure" value="0"/>
    </inkml:brush>
  </inkml:definitions>
  <inkml:trace contextRef="#ctx0" brushRef="#br0">30750 57850 925,'65'56'27,"-18"13"-9	,-19 12-7,-18 13-7,-10 12-4,0 13 2,0 12 2,0 13 1,-2 2-2,-3-5-5,-3-7-6,-2-5-5,-1-15-2,3-22 3,3-22 3,4-21 2,-1-20-4,-3-15-13,-3-15-14,-2-16-13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6982960999012" units="cm"/>
      <inkml:brushProperty name="height" value="0.036982960999012" units="cm"/>
      <inkml:brushProperty name="color" value="#F2395B"/>
      <inkml:brushProperty name="ignorePressure" value="0"/>
    </inkml:brush>
  </inkml:definitions>
  <inkml:trace contextRef="#ctx0" brushRef="#br0">30800 58450 822,'50'-71'0,"0"10"0	,0 10-1,0 9 0,0 6 1,0 3-1,0 3 1,0 4 0,-4 2 0,-5 4 1,-7 3 1,-5 3 1,-8 9 0,-5 16-3,-7 15-1,-5 17-2,-12 16 0,-16 19 2,-15 19 0,-15 19 2,-9 4 1,1-9 1,-1-10 2,1-8 1,4-12 3,9-12 1,10-13 3,10-12 1,13-13 0,19-12-4,19-13-3,19-12-4,9-10-1,0-6 0,0-6 0,0-6 0,1-6-5,4-2-12,3-3-10,3-3-12,-11 10-4,-25 26 4,-25 24 5,-25 26 4,-22 18 4,-19 13 5,-18 12 6,-19 13 4,-12 2 4,-2-5 0,-3-7 2,-3-5 1,-1-11 1,4-11 0,3-14 1,3-11-1,9-9 3,16-3 5,15-3 4,17-2 5,24-6 5,34-6 6,35-6 7,35-6 5,21-2 1,9 3-7,10 3-6,10 4-7,5-1-4,4-3-2,3-3-4,3-2-2,-1-5-1,-2-2 0,-3-3 1,-3-3 0,-7-2 0,-9 0-2,-10 0-1,-8 0-3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38330343365669" units="cm"/>
      <inkml:brushProperty name="height" value="0.0338330343365669" units="cm"/>
      <inkml:brushProperty name="color" value="#F2395B"/>
      <inkml:brushProperty name="ignorePressure" value="0"/>
    </inkml:brush>
  </inkml:definitions>
  <inkml:trace contextRef="#ctx0" brushRef="#br0">30350 60100 870,'23'106'2,"-3"13"3	,-3 12 3,-2 13 4,-3-2 2,1-16 1,-1-15 2,1-15 1,-1-17-2,1-15-4,-1-15-5,1-16-3,-1-16-9,1-16-11,-1-15-11,1-15-12,1-11-3,3-2 4,3-3 3,4-3 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26116436719894" units="cm"/>
      <inkml:brushProperty name="height" value="0.0426116436719894" units="cm"/>
      <inkml:brushProperty name="color" value="#F2395B"/>
      <inkml:brushProperty name="ignorePressure" value="0"/>
    </inkml:brush>
  </inkml:definitions>
  <inkml:trace contextRef="#ctx0" brushRef="#br0">30900 59800 713,'43'54'-21,"-11"10"16	,-14 10 15,-11 9 15,-7 6 6,0 3-2,0 3-3,0 4-4,0-7-1,0-16-3,0-15-1,0-15-3,0-1 1,0 16 0,0 15 2,0 17 0,0-1-1,0-16-5,0-15-4,0-15-5,0 4-3,0 25-1,0 25 0,0 25 0,0 3-1,0-19 1,0-18 1,0-19 0,-2-13-2,-3-6-7,-3-6-6,-2-6-7,-3-15-4,1-21-1,-1-22-3,1-22-1,-3-22-2,-2-22-2,-3-22-1,-3-21-1,-2-12 2,0 1 7,0-1 8,0 1 7,3 7 5,6 16 2,7 15 2,6 17 2,4 13 3,4 13 4,3 12 6,3 13 4,4 6 2,7 0 0,6 0 1,7 0-1,11-4 4,20-5 5,18-7 5,20-5 6,5-1-1,-6 6-8,-6 7-9,-6 6-8,-7 6-6,-6 6-4,-6 7-4,-6 6-3,-10 10-3,-12 17-1,-13 15 1,-12 16-1,-16 15 2,-19 16 2,-18 15 5,-19 17 2,-16 7 3,-12 0 1,-13 0 3,-12 0 1,-4-8 1,7-16-3,6-15-2,7-15-2,7-20-3,9-21-5,10-22-4,10-22-6,8-16 1,10-9 2,10-10 4,9-8 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43110354244709" units="cm"/>
      <inkml:brushProperty name="height" value="0.0443110354244709" units="cm"/>
      <inkml:brushProperty name="color" value="#F2395B"/>
      <inkml:brushProperty name="ignorePressure" value="0"/>
    </inkml:brush>
  </inkml:definitions>
  <inkml:trace contextRef="#ctx0" brushRef="#br0">31100 60550 802,'93'-13'2,"-11"26"6	,-14 24 4,-11 26 5,-9 12 3,-3 0 0,-3 0 0,-2 0 1,-1-4-1,3-5-2,3-7-2,4-5-1,2-8-7,4-5-8,3-7-9,3-5-9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67426329851151" units="cm"/>
      <inkml:brushProperty name="height" value="0.0467426329851151" units="cm"/>
      <inkml:brushProperty name="color" value="#F2395B"/>
      <inkml:brushProperty name="ignorePressure" value="0"/>
    </inkml:brush>
  </inkml:definitions>
  <inkml:trace contextRef="#ctx0" brushRef="#br0">33450 59500 650,'62'9'1,"-24"19"5	,-26 19 7,-24 19 5,-13 13 5,0 10 3,0 10 3,0 9 3,1 2 1,4-2 0,3-3 0,3-3-1,1-1-4,1 4-7,-1 3-7,1 3-8,1 1-5,3 1-1,3-1-1,4 1-2,1-3-4,0-2-6,0-3-6,0-3-7,6-24-8,13-44-13,12-43-11,13-44-12,-1-21 1,-11 4 16,-14 3 15,-11 3 15,-6 4 9,4 7 4,3 6 2,3 7 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0631204247475" units="cm"/>
      <inkml:brushProperty name="height" value="0.0400631204247475" units="cm"/>
      <inkml:brushProperty name="color" value="#F2395B"/>
      <inkml:brushProperty name="ignorePressure" value="0"/>
    </inkml:brush>
  </inkml:definitions>
  <inkml:trace contextRef="#ctx0" brushRef="#br0">33650 60600 853,'93'-133'2,"-11"34"4	,-14 35 4,-11 35 4,0 11 3,17-8 1,15-10 2,16-9 0,2-4-2,-8 4-5,-10 3-6,-9 3-6,-9 3-5,-5 3-8,-7 3-6,-5 4-7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52668724954128" units="cm"/>
      <inkml:brushProperty name="height" value="0.0352668724954128" units="cm"/>
      <inkml:brushProperty name="color" value="#F2395B"/>
      <inkml:brushProperty name="ignorePressure" value="0"/>
    </inkml:brush>
  </inkml:definitions>
  <inkml:trace contextRef="#ctx0" brushRef="#br0">34400 60150 862,'-7'-33'2,"-11"34"4	,-14 35 5,-11 35 3,-7 24 2,0 16 0,0 15-1,0 17-1,3 2-1,6-9-2,7-10 0,6-8-3,10-28-8,17-43-18,15-44-18,16-43-17,5-20-4,-2 7 9,-3 6 11,-3 7 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39170897006989" units="cm"/>
      <inkml:brushProperty name="height" value="0.0439170897006989" units="cm"/>
      <inkml:brushProperty name="color" value="#F2395B"/>
      <inkml:brushProperty name="ignorePressure" value="0"/>
    </inkml:brush>
  </inkml:definitions>
  <inkml:trace contextRef="#ctx0" brushRef="#br0">34250 60850 690,'109'-188'4,"-31"76"8	,-31 74 9,-31 76 8,-16 40 4,0 6 0,0 7-1,0 6 0,3-2-3,6-9-4,7-10-5,6-8-5,7-11-3,10-8-4,10-10-4,9-9-4,4-16-3,1-22-4,-1-22-4,1-21-3,-4-17-4,-6-8-1,-6-10-3,-6-9-1,-7 1-3,-6 13-2,-6 12-4,-6 13-4,-6 9 0,-2 6 1,-3 7 1,-3 6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34750 58700 1000,'92'28'-26,"-16"6"8	,-15 7 8,-15 6 6,-9 1 2,1-3-3,-1-3-4,1-2-3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2"/>
    </inkml:context>
    <inkml:brush xml:id="br0">
      <inkml:brushProperty name="width" value="0.0345616340637207" units="cm"/>
      <inkml:brushProperty name="height" value="0.0345616340637207" units="cm"/>
      <inkml:brushProperty name="color" value="#F2385B"/>
      <inkml:brushProperty name="ignorePressure" value="0"/>
    </inkml:brush>
  </inkml:definitions>
  <inkml:trace contextRef="#ctx0" brushRef="#br0">62850 47950 636,'68'3'-2,"-11"6"-3	,-14 7-4,-11 6-4,-9 10 4,-3 17 11,-3 15 10,-2 16 11,-3 9 6,1 3-1,-1 3 1,1 4 1,-3 10-1,-2 19 0,-3 19 1,-3 19-1,-4 9 0,-3 0-4,-3 0-3,-2 0-3,-1-10-4,3-18-4,3-19-4,4-18-3,-3-29-10,-5-37-14,-7-38-14,-5-37-13,-4-30-6,0-22 2,0-22 3,0-21 3,3-10 3,6 3 5,7 3 4,6 4 6,3 5 5,0 10 6,0 10 7,0 9 5,0 12 4,0 16-2,0 15-1,0 17-1,-5 14 6,-9 17 13,-10 15 13,-8 16 13,-8 12 3,-2 9-6,-3 10-8,-3 10-6,-1 0-6,4-5-5,3-7-6,3-5-4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5135110616684" units="cm"/>
      <inkml:brushProperty name="height" value="0.045135110616684" units="cm"/>
      <inkml:brushProperty name="color" value="#F2395B"/>
      <inkml:brushProperty name="ignorePressure" value="0"/>
    </inkml:brush>
  </inkml:definitions>
  <inkml:trace contextRef="#ctx0" brushRef="#br0">36200 58100 717,'-44'26'-3,"13"4"-5	,12 3-6,13 3-6,7 1 1,4 1 4,3-1 4,3 1 6,6-3 3,9-2 2,10-3 1,10-3 1,0-6 2,-5-5-2,-7-7 1,-5-5-2,-4-3 0,0 4-1,0 3-1,0 3-1,4 1-2,10 1-2,10-1-3,9 1-3,-1-3 0,-8-2 2,-10-3 3,-9-3 2,-9 1 2,-5 6 3,-7 7 3,-5 6 2,-9 7 3,-9 10 2,-10 10 2,-8 9 2,-9 9 2,-6 9 2,-6 10 3,-6 10 2,-2 7 1,3 6-2,3 7 0,4 6-2,4 6-2,6 6 0,7 7-2,6 6-1,4 4-2,4 4 0,3 3-2,3 3-1,3-2-1,3-6-4,3-6-2,4-6-2,1-15-4,0-21-4,0-22-4,0-22-3,0-33-4,0-44-5,0-43-3,0-44-5,0-12 0,0 23 4,0 22 3,0 22 3,1-10 1,4-41-1,3-40-3,3-40-1,4-20 2,7 4 5,6 3 5,7 3 6,4 12 2,3 22 1,3 22 2,4 23 0,1 17 2,0 17 2,0 15 2,0 16 2,-2 12 4,-3 9 5,-3 10 5,-2 10 6,-5 13 2,-2 19 3,-3 19 0,-3 19 2,-2 10-1,0 4-3,0 3-5,0 3-3,-4-4-3,-5-8-3,-7-10-2,-5-9-3,-4 10 0,0 32 2,0 31 1,0 32 2,-2 8 0,-3-11-1,-3-14 0,-2-11-2,-3-4-2,1 6-7,-1 7-5,1 6-5,1-12-6,3-27-3,3-28-3,4-28-5,-3-23-2,-5-15-2,-7-15-1,-5-16-3,-6-23-2,-3-27-2,-3-28-1,-2-28-3,-5-17 3,-2-2 7,-3-3 7,-3-3 6,1 4 6,6 13 1,7 12 4,6 13 2,6 15 2,6 19 0,7 19 0,6 19 2,6 16 6,6 17 13,7 15 13,6 16 14,1 13 3,-3 14-4,-3 11-5,-2 14-5,-5 5-6,-2 1-7,-3-1-6,-3 1-8,-2-7-6,0-12-8,0-13-8,0-12-8,1-18-7,4-21-6,3-22-7,3-22-6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3231209814548" units="cm"/>
      <inkml:brushProperty name="height" value="0.0373231209814548" units="cm"/>
      <inkml:brushProperty name="color" value="#F2395B"/>
      <inkml:brushProperty name="ignorePressure" value="0"/>
    </inkml:brush>
  </inkml:definitions>
  <inkml:trace contextRef="#ctx0" brushRef="#br0">37400 58600 815,'71'3'-1,"-5"6"-2	,-7 7-1,-5 6-2,-8 3 1,-5 0 6,-7 0 5,-5 0 6,-9 1-1,-9 4-7,-10 3-5,-8 3-7,-12 6-3,-12 9 2,-13 10 0,-12 10 2,-7 4 2,1 0 2,-1 0 4,1 0 3,4-7 3,9-11 4,10-14 3,10-11 4,16-12 4,26-9 4,24-10 4,26-8 4,10-9-3,-3-6-13,-3-6-12,-2-6-11,-6 1-9,-6 9-5,-6 10-4,-6 10-4,-12 13-3,-15 19-1,-15 19-1,-16 19-1,-15 10 3,-11 4 5,-14 3 7,-11 3 5,-11 3 4,-5 3 5,-7 3 4,-5 4 3,2-7 2,13-16 2,12-15 0,13-15 0,23-20 3,34-21 5,35-22 5,35-22 4,19-15 1,7-5-1,6-7-2,7-5-3,-7 2-2,-19 13-2,-18 12-4,-19 13-2,-5 10-9,9 10-15,10 10-14,10 9-15,-4 9-4,-16 9 8,-15 10 6,-15 10 6,-20 8 7,-21 10 4,-22 10 5,-22 9 5,-5-5 3,13-19 1,12-18 0,13-19 2,4-8 0,-3 3 0,-3 3 1,-2 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3298421651125" units="cm"/>
      <inkml:brushProperty name="height" value="0.033298421651125" units="cm"/>
      <inkml:brushProperty name="color" value="#F2395B"/>
      <inkml:brushProperty name="ignorePressure" value="0"/>
    </inkml:brush>
  </inkml:definitions>
  <inkml:trace contextRef="#ctx0" brushRef="#br0">37150 61100 870,'-80'43'1,"41"-11"2	,40-14 3,42-11 1,22-9 4,7-3 2,6-3 4,7-2 3,4-6-1,3-6-5,3-6-3,4-6-6,-3-6-2,-5-2-4,-7-3-1,-5-3-3,-9 2-5,-9 10-7,-10 10-7,-8 9-8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91646714508533" units="cm"/>
      <inkml:brushProperty name="height" value="0.0491646714508533" units="cm"/>
      <inkml:brushProperty name="color" value="#F2395B"/>
      <inkml:brushProperty name="ignorePressure" value="0"/>
    </inkml:brush>
  </inkml:definitions>
  <inkml:trace contextRef="#ctx0" brushRef="#br0">37850 59900 686,'21'125'1,"-5"0"2	,-7 0 2,-5 0 1,-4 10 6,0 23 8,0 22 8,0 22 8,0 10 2,0 1-4,0-1-5,0 1-3,0-12-3,0-21-4,0-22-3,0-22-4,0-15-7,0-5-11,0-7-11,0-5-12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9297458827496" units="cm"/>
      <inkml:brushProperty name="height" value="0.0409297458827496" units="cm"/>
      <inkml:brushProperty name="color" value="#F2395B"/>
      <inkml:brushProperty name="ignorePressure" value="0"/>
    </inkml:brush>
  </inkml:definitions>
  <inkml:trace contextRef="#ctx0" brushRef="#br0">40300 58450 696,'20'51'27,"-9"4"1	,-10 3 0,-8 3 2,-11 3-2,-8 3 0,-10 3-2,-9 4-2,-12 8-2,-11 17-3,-14 15-4,-11 16-3,-3 1-4,10-12-2,10-13-4,9-12-2,4-5-4,1 3-5,-1 3-4,1 4-4,2-9-6,7-18-8,6-19-7,7-18-7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92495542764664" units="cm"/>
      <inkml:brushProperty name="height" value="0.0392495542764664" units="cm"/>
      <inkml:brushProperty name="color" value="#F2395B"/>
      <inkml:brushProperty name="ignorePressure" value="0"/>
    </inkml:brush>
  </inkml:definitions>
  <inkml:trace contextRef="#ctx0" brushRef="#br0">39250 59200 904,'103'-27'23,"6"-3"-5	,7-3-3,6-2-5,3-3-3,0 1-1,0-1-2,0 1-1,-10 2-1,-18 7 0,-19 6 1,-18 7-1,-10 2-3,0 1-10,0-1-8,0 1-10,-13 5-7,-24 14-6,-26 11-6,-24 14-6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20332364737988" units="cm"/>
      <inkml:brushProperty name="height" value="0.0420332364737988" units="cm"/>
      <inkml:brushProperty name="color" value="#F2395B"/>
      <inkml:brushProperty name="ignorePressure" value="0"/>
    </inkml:brush>
  </inkml:definitions>
  <inkml:trace contextRef="#ctx0" brushRef="#br0">39700 59300 723,'0'51'-1,"0"4"-3	,0 3-3,0 3-3,0 6 4,0 9 11,0 10 10,0 10 10,-2 4 6,-3 0-2,-3 0 0,-2 0 0,-3 1-3,1 4-4,-1 3-2,1 3-4,1-5-3,3-12 1,3-13-2,4-12 0,1-9-6,0-2-9,0-3-9,0-3-11,1-17-10,4-27-11,3-28-11,3-28-11,-1-10 1,-2 9 15,-3 10 14,-3 10 15,-1 4 8,4 0 3,3 0 3,3 0 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8116497695446" units="cm"/>
      <inkml:brushProperty name="height" value="0.048116497695446" units="cm"/>
      <inkml:brushProperty name="color" value="#F2395B"/>
      <inkml:brushProperty name="ignorePressure" value="0"/>
    </inkml:brush>
  </inkml:definitions>
  <inkml:trace contextRef="#ctx0" brushRef="#br0">39950 60400 590,'93'0'2,"-11"0"4	,-14 0 4,-11 0 3,-9 0 2,-3 0-2,-3 0-1,-2 0-3,-3 0 3,1 0 7,-1 0 7,1 0 6,-4 4 2,-6 10-4,-6 10-3,-6 9-4,-7 12-3,-6 16-3,-6 15-2,-6 17-2,-6 5-1,-2-3 0,-3-3 2,-3-2 1,13-23-6,32-41-15,31-40-13,32-40-13,15-25-8,0-5 1,0-7 0,0-5 0,-5-3 3,-9 4 4,-10 3 5,-8 3 5,-11 7 0,-8 14-1,-10 11-4,-9 14-1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32484298944473" units="cm"/>
      <inkml:brushProperty name="height" value="0.0432484298944473" units="cm"/>
      <inkml:brushProperty name="color" value="#F2395B"/>
      <inkml:brushProperty name="ignorePressure" value="0"/>
    </inkml:brush>
  </inkml:definitions>
  <inkml:trace contextRef="#ctx0" brushRef="#br0">42850 58300 703,'6'45'-47,"13"-9"9	,12-10 10,13-8 10,10-4 12,10 3 15,10 3 15,9 4 14,-4 1 3,-15 0-10,-15 0-8,-16 0-9,-10 3-6,-3 6-1,-3 7-1,-2 6-1,-9 7-2,-12 10-3,-13 10-2,-12 9-3,-9 1 2,-2-6 9,-3-6 7,-3-6 7,2-7 4,10-6 0,10-6-2,9-6 0,12-1-2,16 7-2,15 6-3,17 7-2,8-1-3,4-6 0,3-6-2,3-6-1,-1-1-5,-2 7-7,-3 6-9,-3 7-8,-6 5-1,-5 7 5,-7 6 5,-5 7 4,-9 0 4,-9-2 2,-10-3 2,-8-3 2,-14-4 0,-15-3 0,-15-3 0,-16-2 0,-13-9 1,-9-12 4,-10-13 4,-8-12 3,-1-10 0,9-6-3,10-6-5,10-6-2,8-9-4,10-8 0,10-10-3,9-9 0,10-5-1,14 0 1,11 0 1,14 0 0,14 0 1,20 0-2,18 0-1,20 0-2,2 4 1,-12 10 0,-13 10 1,-12 9 2,2-2 0,20-12-2,18-13-1,20-12-1,8-7-3,1 1-4,-1-1-5,1 1-4,-7 2-1,-12 7 2,-13 6 3,-12 7 2,-13 4-1,-12 3-3,-13 3-5,-12 4-3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3450419604778" units="cm"/>
      <inkml:brushProperty name="height" value="0.0343450419604778" units="cm"/>
      <inkml:brushProperty name="color" value="#F2395B"/>
      <inkml:brushProperty name="ignorePressure" value="0"/>
    </inkml:brush>
  </inkml:definitions>
  <inkml:trace contextRef="#ctx0" brushRef="#br0">44900 58800 999,'139'0'1,"-22"0"-13	,-22 0-11,-21 0-11,-12-2-1,1-3 11,-1-3 12,1-2 10,-6-3 3,-8 1-7,-10-1-7,-9 1-8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2"/>
    </inkml:context>
    <inkml:brush xml:id="br0">
      <inkml:brushProperty name="width" value="0.0294586066156626" units="cm"/>
      <inkml:brushProperty name="height" value="0.0294586066156626" units="cm"/>
      <inkml:brushProperty name="color" value="#F2385B"/>
      <inkml:brushProperty name="ignorePressure" value="0"/>
    </inkml:brush>
  </inkml:definitions>
  <inkml:trace contextRef="#ctx0" brushRef="#br0">64700 48150 746,'117'-27'89,"-16"-3"-21	,-15-3-18,-15-2-20,-14 2-15,-8 9-14,-10 10-11,-9 10-14,-5 0-5,0-5 2,0-7 2,0-5 1,0-3-2,0 4-7,0 3-7,0 3-6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18666936457157" units="cm"/>
      <inkml:brushProperty name="height" value="0.0418666936457157" units="cm"/>
      <inkml:brushProperty name="color" value="#F2395B"/>
      <inkml:brushProperty name="ignorePressure" value="0"/>
    </inkml:brush>
  </inkml:definitions>
  <inkml:trace contextRef="#ctx0" brushRef="#br0">45200 59450 726,'-46'120'3,"10"-9"6	,10-10 5,9-8 6,6-6 3,3 1 1,3-1 2,4 1 0,1-3 1,0-2-3,0-3-1,0-3-3,1-6-2,4-5-7,3-7-5,3-5-7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57537956535816" units="cm"/>
      <inkml:brushProperty name="height" value="0.0457537956535816" units="cm"/>
      <inkml:brushProperty name="color" value="#F2395B"/>
      <inkml:brushProperty name="ignorePressure" value="0"/>
    </inkml:brush>
  </inkml:definitions>
  <inkml:trace contextRef="#ctx0" brushRef="#br0">46200 57850 650,'160'-21'-1,"-27"10"0	,-28 10-1,-28 9 0,-20 4-3,-8 1-3,-10-1-2,-9 1-4,-1-1 3,10 1 10,10-1 9,9 1 9,1 2 5,-6 7 3,-6 6 1,-6 7 1,-6 4 0,-2 3-2,-3 3-3,-3 4-2,-6 7-1,-5 13 0,-7 12-1,-5 13 1,-4 9-1,0 6-5,0 7-3,0 6-3,0 7-2,0 10 0,0 10 0,0 9 1,0 6 0,0 3-2,0 3 0,0 4-2,0 4-1,0 6 0,0 7-1,0 6-1,0-7 0,0-18 1,0-19 0,0-18 0,-2-21 1,-3-22 0,-3-22 0,-2-21 0,-3-12 1,1 1 1,-1-1 1,1 1 2,-4-15-1,-6-28-4,-6-28-1,-6-27-4,-10-25-4,-12-18-4,-13-19-6,-12-18-6,-12-15-1,-8-9 2,-10-10 2,-9-8 1,7 11 3,26 35 2,24 35 3,26 34 2,10 17-4,-3 0-12,-3 0-11,-2 0-11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94447930157185" units="cm"/>
      <inkml:brushProperty name="height" value="0.0394447930157185" units="cm"/>
      <inkml:brushProperty name="color" value="#F2395B"/>
      <inkml:brushProperty name="ignorePressure" value="0"/>
    </inkml:brush>
  </inkml:definitions>
  <inkml:trace contextRef="#ctx0" brushRef="#br0">45650 59300 770,'23'53'2,"-3"6"4	,-3 7 4,-2 6 4,-3 6 2,1 6-2,-1 7-1,1 6-1,-3-1 0,-2-5 2,-3-7 1,-3-5 2,-1-8 1,4-5 0,3-7 1,3-5 0,3-17-8,3-24-20,3-26-18,4-24-19,1-18-7,0-9 6,0-10 4,0-8 7,1-4 4,4 3 4,3 3 4,3 4 5,-1 7 3,-2 13 4,-3 12 3,-3 13 4,-1 7 4,4 4 3,3 3 4,3 3 4,-2 9 4,-6 16 5,-6 15 5,-6 17 4,-6 10 2,-2 6 1,-3 7 0,-3 6 0,-2-1-3,0-5-7,0-7-6,0-5-7,4-17-12,10-24-16,10-26-18,9-24-17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9904112517834" units="cm"/>
      <inkml:brushProperty name="height" value="0.0349904112517834" units="cm"/>
      <inkml:brushProperty name="color" value="#F2395B"/>
      <inkml:brushProperty name="ignorePressure" value="0"/>
    </inkml:brush>
  </inkml:definitions>
  <inkml:trace contextRef="#ctx0" brushRef="#br0">49000 58200 869,'0'98'-1,"0"-3"-3	,0-3-2,0-2-3,0-11 2,0-15 3,0-15 6,0-16 3,0 2 6,0 23 3,0 22 5,0 22 4,0 5 1,0-8-2,0-10-2,0-9-3,3-20-13,6-27-21,7-28-23,6-28-23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543269068002701" units="cm"/>
      <inkml:brushProperty name="height" value="0.0543269068002701" units="cm"/>
      <inkml:brushProperty name="color" value="#F2395B"/>
      <inkml:brushProperty name="ignorePressure" value="0"/>
    </inkml:brush>
  </inkml:definitions>
  <inkml:trace contextRef="#ctx0" brushRef="#br0">49300 58550 613,'48'-44'-2,"-3"13"-3	,-3 12-3,-2 13-4,-6 10-1,-6 10 3,-6 10 2,-6 9 2,-9 7 1,-8 7 2,-10 6 1,-9 7 1,-9 0 0,-5-2 1,-7-3-1,-5-3-1,0-6 1,10-5 0,10-7 1,9-5 1,-4 2-1,-15 13 2,-15 12 0,-16 13 0,-4 1 1,10-9 1,10-10 2,9-8 0,13-12 0,20-12-2,18-13-2,20-12-3,13-10-2,9-6-2,10-6-3,10-6-2,2-1-2,-3 7-1,-3 6-2,-2 7-1,-8 7 1,-8 9 2,-10 10 3,-9 10 3,-20 10 3,-27 13 4,-28 12 4,-28 13 4,-15 9 2,1 6 3,-1 7 2,1 6 1,2-1 1,7-5 0,6-7 0,7-5-1,8-11 0,14-11-1,11-14-2,14-11 0,18-12-3,25-9-4,25-10-3,25-8-5,12-6-3,1 1-2,-1-1-3,1 1-2,-7 1-2,-12 3 0,-13 3 0,-12 4 0,-13 7 1,-12 13 1,-13 12 2,-12 13 2,-9 1 2,-2-9 2,-3-10 3,-3-8 2,-2-6 1,0 1 1,0-1 1,0 1 1,-13 4 1,-24 9 4,-26 10 3,-24 10 3,-7 4 3,13 0 3,12 0 3,13 0 3,9 0 1,6 0-1,7 0 1,6 0-2,7-2 0,10-3-2,10-3-3,9-2-1,10-5-2,14-2-3,11-3-3,14-3-2,13-2-1,16 0-1,15 0 1,17 0 0,13-2-1,13-3-1,12-3 0,13-2-2,9-6-1,6-6-3,7-6-2,6-6-4,-2-6-4,-9-2-4,-10-3-5,-8-3-5,-12-6-5,-12-5-6,-13-7-5,-12-5-6,-16-3-3,-19 4 0,-18 3-1,-19 3 0,-12 3 3,-2 3 9,-3 3 7,-3 4 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93812991678715" units="cm"/>
      <inkml:brushProperty name="height" value="0.0393812991678715" units="cm"/>
      <inkml:brushProperty name="color" value="#F2395B"/>
      <inkml:brushProperty name="ignorePressure" value="0"/>
    </inkml:brush>
  </inkml:definitions>
  <inkml:trace contextRef="#ctx0" brushRef="#br0">50650 58400 772,'46'48'4,"-5"-3"7	,-7-3 8,-5-2 8,-6-3-6,-3 1-16,-3-1-18,-2 1-17,-3-3-5,1-2 10,-1-3 9,1-3 9,-6 2 5,-8 10 1,-10 10 2,-9 9 0,-9 7 2,-5 7 0,-7 6 0,-5 7 1,-6 4-1,-3 3 1,-3 3 0,-2 4 0,2-7 0,9-16 0,10-15 0,10-15 0,10-15-1,13-12-2,12-13-1,13-12-2,9-10-1,6-6-1,7-6-1,6-6-1,4-1 0,4 7-1,3 6 1,3 7 0,-4 4 0,-8 3 2,-10 3 2,-9 4 0,-7 8 4,-3 17 5,-3 15 6,-2 16 5,-8 7 2,-8 1-1,-10-1-1,-9 1-1,-13 2 2,-16 7 2,-15 6 4,-15 7 3,-7-1-1,3-6-7,3-6-5,4-6-7,4-12-6,6-15-8,7-15-6,6-16-7,6-15-7,6-11-9,7-14-8,6-11-8,7-4 1,10 6 7,10 7 8,9 6 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31852622330189" units="cm"/>
      <inkml:brushProperty name="height" value="0.0331852622330189" units="cm"/>
      <inkml:brushProperty name="color" value="#F2395B"/>
      <inkml:brushProperty name="ignorePressure" value="0"/>
    </inkml:brush>
  </inkml:definitions>
  <inkml:trace contextRef="#ctx0" brushRef="#br0">50150 60450 916,'118'-43'-5,"-11"17"-9	,-14 15-11,-11 16-9,-6 12 7,4 9 22,3 10 23,3 10 22,-2 0 7,-6-5-9,-6-7-10,-6-5-9,-7-6-15,-6-3-21,-6-3-19,-6-2-19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16286811232567" units="cm"/>
      <inkml:brushProperty name="height" value="0.0416286811232567" units="cm"/>
      <inkml:brushProperty name="color" value="#F2395B"/>
      <inkml:brushProperty name="ignorePressure" value="0"/>
    </inkml:brush>
  </inkml:definitions>
  <inkml:trace contextRef="#ctx0" brushRef="#br0">53600 58950 737,'-4'168'28,"-5"-11"0	,-7-14-1,-5-11 0,-3-1-1,4 13-2,3 12-1,3 13-2,1-1-2,1-11-3,-1-14-4,1-11-3,1-18-6,3-22-9,3-22-8,4-21-9,1-21-9,0-19-8,0-18-10,0-19-8,0-8 0,0 3 11,0 3 11,0 4 11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34502756595612" units="cm"/>
      <inkml:brushProperty name="height" value="0.0334502756595612" units="cm"/>
      <inkml:brushProperty name="color" value="#F2395B"/>
      <inkml:brushProperty name="ignorePressure" value="0"/>
    </inkml:brush>
  </inkml:definitions>
  <inkml:trace contextRef="#ctx0" brushRef="#br0">53700 59950 909,'46'-22'0,"-5"6"0	,-7 7 0,-5 6 0,-4 3 1,0 0 4,0 0 2,0 0 4,1 0 1,4 0 1,3 0 1,3 0 2,3 0-6,3 0-8,3 0-11,4 0-10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24139297008514" units="cm"/>
      <inkml:brushProperty name="height" value="0.0324139297008514" units="cm"/>
      <inkml:brushProperty name="color" value="#F2395B"/>
      <inkml:brushProperty name="ignorePressure" value="0"/>
    </inkml:brush>
  </inkml:definitions>
  <inkml:trace contextRef="#ctx0" brushRef="#br0">52650 61300 938,'68'21'-1,"-11"-5"-3	,-14-7-2,-11-5-3,2-6 1,19-3 4,19-3 3,19-2 5,15-6 4,13-6 5,12-6 6,13-6 4,4-7-3,-3-6-12,-3-6-14,-2-6-12,-14-1-9,-21 7-5,-22 6-4,-22 7-5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3"/>
    </inkml:context>
    <inkml:brush xml:id="br0">
      <inkml:brushProperty name="width" value="0.0286636780947447" units="cm"/>
      <inkml:brushProperty name="height" value="0.0286636780947447" units="cm"/>
      <inkml:brushProperty name="color" value="#F2385B"/>
      <inkml:brushProperty name="ignorePressure" value="0"/>
    </inkml:brush>
  </inkml:definitions>
  <inkml:trace contextRef="#ctx0" brushRef="#br0">66350 47000 767,'-21'46'70,"10"-5"-15	,10-7-15,9-5-16,9-4-8,9 0-5,10 0-2,10 0-4,5-4-2,4-5-4,3-7-1,3-5-3,-1-4-3,-2 0-2,-3 0-3,-3 0-4,-2-5 0,0-9 2,0-10 2,0-8 2,-5-4-5,-9 3-12,-10 3-12,-8 4-11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59041073918343" units="cm"/>
      <inkml:brushProperty name="height" value="0.0459041073918343" units="cm"/>
      <inkml:brushProperty name="color" value="#F2395B"/>
      <inkml:brushProperty name="ignorePressure" value="0"/>
    </inkml:brush>
  </inkml:definitions>
  <inkml:trace contextRef="#ctx0" brushRef="#br0">56750 59100 662,'-97'48'-33,"6"-3"10	,7-3 9,6-2 10,7-6 3,10-6-5,10-6-5,9-6-4,6-4-1,3 1 3,3-1 5,4 1 2,8-1 4,17 1 2,15-1 2,16 1 3,5 1 1,-2 3 3,-3 3 2,-3 4 2,-4 4 2,-3 6 2,-3 7 3,-2 6 2,-5 6 1,-2 6-1,-3 7-2,-3 6-2,-2-2 0,0-9-3,0-10-1,0-8-2,0 10 2,0 31 2,0 32 3,0 31 4,-2 18 0,-3 7 0,-3 6-1,-2 7 0,-3 4-3,1 3-2,-1 3-3,1 4-4,1-15-5,3-31-8,3-31-8,4-31-9,1-34-9,0-33-8,0-35-9,0-34-9,0-23 0,0-8 9,0-10 9,0-9 9,0-1 5,0 10 1,0 10 3,0 9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58879044651985" units="cm"/>
      <inkml:brushProperty name="height" value="0.0358879044651985" units="cm"/>
      <inkml:brushProperty name="color" value="#F2395B"/>
      <inkml:brushProperty name="ignorePressure" value="0"/>
    </inkml:brush>
  </inkml:definitions>
  <inkml:trace contextRef="#ctx0" brushRef="#br0">57350 59050 847,'21'79'-3,"-5"10"-5	,-7 10-5,-5 9-6,-8 7 1,-5 7 9,-7 6 7,-5 7 10,-6 0 7,-3-2 10,-3-3 7,-2-3 10,-1-2-2,3 0-10,3 0-11,4 0-9,1-7-7,0-11-3,0-14-1,0-11-3,0-23-8,0-31-17,0-31-16,0-31-15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42874655127525" units="cm"/>
      <inkml:brushProperty name="height" value="0.0442874655127525" units="cm"/>
      <inkml:brushProperty name="color" value="#F2395B"/>
      <inkml:brushProperty name="ignorePressure" value="0"/>
    </inkml:brush>
  </inkml:definitions>
  <inkml:trace contextRef="#ctx0" brushRef="#br0">57450 58650 686,'51'0'2,"4"0"2	,3 0 2,3 0 3,-2 1 2,-6 4 2,-6 3 0,-6 3 2,-6 3-3,-2 3-6,-3 3-7,-3 4-6,-4 5-2,-3 10 3,-3 10 4,-2 9 2,-8 12 3,-8 16 1,-10 15 2,-9 17 2,-7 2 1,-3-9-1,-3-10 1,-2-8 0,0-9 1,7-6-2,6-6 1,7-6-1,11-9-1,20-8-3,18-10-1,20-9-3,10-7-3,3-3-2,3-3-3,4-2-2,-1 0-1,-3 7 1,-3 6 2,-2 7 2,-9 5 1,-12 7 2,-13 6 2,-12 7 1,-10 5 2,-6 7 0,-6 6 1,-6 7 0,-12 7 2,-15 9 3,-15 10 3,-16 10 4,-15 0 2,-11-5 3,-14-7 2,-11-5 4,0-17-2,17-24-3,15-26-5,16-24-4,12-26-6,9-24-12,10-26-9,10-24-11,7-6-1,6 17 4,7 15 7,6 16 5,3 7-5,0 1-14,0-1-16,0 1-14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36142033338547" units="cm"/>
      <inkml:brushProperty name="height" value="0.0336142033338547" units="cm"/>
      <inkml:brushProperty name="color" value="#F2395B"/>
      <inkml:brushProperty name="ignorePressure" value="0"/>
    </inkml:brush>
  </inkml:definitions>
  <inkml:trace contextRef="#ctx0" brushRef="#br0">59850 58400 905,'25'-43'-4,"0"17"-6	,0 15-7,0 16-7,-2 13-1,-3 14 8,-3 11 6,-2 14 6,-5 11 8,-2 14 8,-3 11 8,-3 14 8,-2-1 2,0-12-2,0-13-3,0-12-3,0-4-3,0 7-4,0 6-5,0 7-4,-2 2-5,-3 1-4,-3-1-7,-2 1-4,-3-15-8,1-28-7,-1-28-7,1-27-9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85154651105404" units="cm"/>
      <inkml:brushProperty name="height" value="0.0485154651105404" units="cm"/>
      <inkml:brushProperty name="color" value="#F2395B"/>
      <inkml:brushProperty name="ignorePressure" value="0"/>
    </inkml:brush>
  </inkml:definitions>
  <inkml:trace contextRef="#ctx0" brushRef="#br0">60250 58400 677,'114'25'-4,"-22"0"-10	,-22 0-9,-21 0-9,-14-2 2,-2-3 12,-3-3 14,-3-2 13,-9-1 3,-11 3-4,-14 3-5,-11 4-4,-15 5-3,-16 10 1,-15 10 0,-15 9 1,-9 6 2,1 3 1,-1 3 2,1 4 2,5-3 3,14-5 2,11-7 4,14-5 2,18-9 1,25-9 0,25-10-2,25-8 0,15-8-3,7-2-5,6-3-4,7-3-5,-3-4-2,-8-3 0,-10-3 1,-9-2 1,-9-3-5,-5 1-8,-7-1-9,-5 1-10,-25 8 0,-40 20 7,-40 18 6,-41 20 7,-18 11 7,7 7 4,6 6 5,7 7 5,8 0 5,14-2 4,11-3 3,14-3 5,10-9 1,9-11-1,10-14 0,10-11 0,21-9-3,34-3-5,35-3-4,35-2-4,10-5-6,-12-2-4,-13-3-4,-12-3-5,-5-4-4,3-3-1,3-3-1,4-2-2,-14 5 1,-27 16 4,-28 15 3,-28 17 4,-15 8 3,1 4 5,-1 3 5,1 3 3,1-2 4,3-6-1,3-6 2,4-6 0,8-4 1,17 1 3,15-1 1,16 1 2,9-6-3,3-8-7,3-10-7,4-9-7,-1-4-6,-3 4-2,-3 3-4,-2 3-2,-17 6-3,-28 9 1,-28 10-1,-27 10-1,-19 4 3,-5 0 6,-7 0 6,-5 0 5,-1 3 6,6 6 6,7 7 5,6 6 6,9-1 5,13-5 1,12-7 3,13-5 3,13-6 0,17-3-3,15-3-3,16-2-2,13-6-2,14-6-2,11-6-2,14-6-2,11-9-7,14-8-13,11-10-12,14-9-13,5-12-8,1-11-7,-1-14-6,1-11-7,-13-1 0,-25 13 5,-25 12 5,-25 13 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2718698084354" units="cm"/>
      <inkml:brushProperty name="height" value="0.0342718698084354" units="cm"/>
      <inkml:brushProperty name="color" value="#F2395B"/>
      <inkml:brushProperty name="ignorePressure" value="0"/>
    </inkml:brush>
  </inkml:definitions>
  <inkml:trace contextRef="#ctx0" brushRef="#br0">62500 58650 887,'0'-61'5,"0"28"8	,0 28 9,0 29 9,1 19-3,4 14-15,3 11-13,3 14-16,1 5-2,1 1 9,-1-1 8,1 1 9,-3-6 1,-2-8-8,-3-10-6,-3-9-8,-1-2-2,4 6-1,3 7 1,3 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329938262701" units="cm"/>
      <inkml:brushProperty name="height" value="0.037329938262701" units="cm"/>
      <inkml:brushProperty name="color" value="#F2395B"/>
      <inkml:brushProperty name="ignorePressure" value="0"/>
    </inkml:brush>
  </inkml:definitions>
  <inkml:trace contextRef="#ctx0" brushRef="#br0">62700 58500 814,'73'6'-2,"-3"13"-3	,-3 12-5,-2 13-4,-8 2 4,-8-5 10,-10-7 11,-9-5 10,-16-3 3,-22 4-6,-22 3-4,-21 3-5,-7-2-4,9-6-2,10-6-3,10-6-3,16-6-1,26-2-2,24-3-1,26-3-1,12-2-3,0 0-2,0 0-3,0 0-2,-7 1 0,-11 4 2,-14 3 2,-11 3 2,-12 3 1,-9 3 0,-10 3 1,-8 4 0,-15 4 0,-19 6 2,-18 7 0,-19 6 2,-13 3 1,-6 0 3,-6 0 1,-6 0 3,-4-4 2,1-5 4,-1-7 4,1-5 3,2-4 3,7 0 2,6 0 1,7 0 2,10-2 0,16-3-2,15-3-1,17-2-2,27-8 0,41-8 0,40-10 1,42-9-1,19-4 0,1 4-3,-1 3-3,1 3-2,-1 3-3,1 3-2,-1 3-2,1 4-2,-3 2-1,-2 4-3,-3 3-1,-3 3-2,-13 1-3,-22 1-6,-22-1-6,-21 1-6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80880683660507" units="cm"/>
      <inkml:brushProperty name="height" value="0.0380880683660507" units="cm"/>
      <inkml:brushProperty name="color" value="#F2395B"/>
      <inkml:brushProperty name="ignorePressure" value="0"/>
    </inkml:brush>
  </inkml:definitions>
  <inkml:trace contextRef="#ctx0" brushRef="#br0">62450 60400 941,'-44'75'27,"13"0"-10	,12 0-8,13 0-8,7-4-4,4-5 3,3-7 2,3-5 3,4-11-7,7-11-17,6-14-18,7-11-17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51657921075821" units="cm"/>
      <inkml:brushProperty name="height" value="0.0451657921075821" units="cm"/>
      <inkml:brushProperty name="color" value="#F2395B"/>
      <inkml:brushProperty name="ignorePressure" value="0"/>
    </inkml:brush>
  </inkml:definitions>
  <inkml:trace contextRef="#ctx0" brushRef="#br0">62850 60200 747,'43'-40'2,"-11"23"3	,-14 22 3,-11 22 4,-7 12 2,0 3 2,0 3 3,0 4 1,1 13 1,4 26 0,3 24 0,3 26-1,-1-3-2,-2-27-4,-3-28-4,-3-28-4,-2-2-2,0 25-1,0 25 1,0 25-1,0 10 1,0-2-2,0-3 1,0-3-1,0-9-1,0-11-5,0-14-2,0-11-5,-5-23-7,-9-31-12,-10-31-12,-8-31-12,-1-29-2,9-24 8,10-26 9,10-24 8,4-9 6,0 10 2,0 10 3,0 9 2,0 13 3,0 20 3,0 18 2,0 20 2,3-1 4,6-19 5,7-18 4,6-19 6,6-2 5,6 16 5,7 15 6,6 17 5,4 13 3,4 13-2,3 12-2,3 13-1,4 7-1,7 4-4,6 3-1,7 3-3,-3 6-2,-8 9-4,-10 10-2,-9 10-2,-7 4-4,-3 0-4,-3 0-4,-2 0-4,-9 1-3,-12 4-1,-13 3-2,-12 3-1,-13-1-1,-12-2-1,-13-3-1,-12-3 0,-10-6-1,-6-5 1,-6-7-1,-6-5 1,-2-6-1,3-3 1,3-3 1,4-2 1,7-9-3,13-12-3,12-13-5,13-12-4,12-7 1,13 1 4,12-1 5,13 1 5,10-1 6,10 1 4,10-1 6,9 1 4,4 4 3,1 9-2,-1 10-3,1 10-1,-6 7-1,-8 6-1,-10 7 0,-9 6-2,-5 1 5,0-3 7,0-3 8,0-2 8,6 2 7,13 9 8,12 10 8,13 10 6,2-1-3,-5-9-15,-7-10-16,-5-8-15,-3-8-8,4-2-3,3-3-2,3-3-2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55370359122753" units="cm"/>
      <inkml:brushProperty name="height" value="0.0455370359122753" units="cm"/>
      <inkml:brushProperty name="color" value="#F2395B"/>
      <inkml:brushProperty name="ignorePressure" value="0"/>
    </inkml:brush>
  </inkml:definitions>
  <inkml:trace contextRef="#ctx0" brushRef="#br0">66400 60050 825,'-29'-61'-4,"-5"28"-9	,-7 28-7,-5 29-9,-1 16 2,6 7 13,7 6 14,6 7 11,3 4 6,0 3-4,0 3-3,0 4-4,0 2 1,0 4 5,0 3 4,0 3 5,0 6 3,0 9 0,0 10 0,0 10 1,1 0-2,4-5-5,3-7-4,3-5-5,3-8-4,3-5-3,3-7-1,4-5-4,8-12-6,17-16-10,15-15-9,16-15-11,9-28-6,3-36-4,3-39-2,4-36-4,-1-20 4,-3 1 9,-3-1 11,-2 1 9,-3-3 7,1-2 3,-1-3 4,1-3 3,-4 5 3,-6 17 4,-6 15 4,-6 16 3,-2 15 6,3 16 7,3 15 8,4 17 7,2 8 3,4 4 1,3 3-1,3 3 0,4 3-2,7 3-5,6 3-4,7 4-4,0 1-5,-2 0-3,-3 0-5,-3 0-4,-7-2-8,-9-3-11,-10-3-11,-8-2-12,-17-1-5,-21 3-1,-22 3 0,-22 4-1,-11 1 1,0 0 4,0 0 3,0 0 5,3 0 3,6 0 4,7 0 4,6 0 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3"/>
    </inkml:context>
    <inkml:brush xml:id="br0">
      <inkml:brushProperty name="width" value="0.0352128706872463" units="cm"/>
      <inkml:brushProperty name="height" value="0.0352128706872463" units="cm"/>
      <inkml:brushProperty name="color" value="#F2385B"/>
      <inkml:brushProperty name="ignorePressure" value="0"/>
    </inkml:brush>
  </inkml:definitions>
  <inkml:trace contextRef="#ctx0" brushRef="#br0">66850 47550 624,'-24'98'2,"4"-3"4	,3-3 4,3-2 3,3-1 4,3 3 3,3 3 4,4 4 2,1 2 4,0 4 3,0 3 3,0 3 3,0-2-2,0-6-8,0-6-7,0-6-7,-2-7-6,-3-6-4,-3-6-2,-2-6-5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92759144306183" units="cm"/>
      <inkml:brushProperty name="height" value="0.0392759144306183" units="cm"/>
      <inkml:brushProperty name="color" value="#F2395B"/>
      <inkml:brushProperty name="ignorePressure" value="0"/>
    </inkml:brush>
  </inkml:definitions>
  <inkml:trace contextRef="#ctx0" brushRef="#br0">67400 59900 774,'42'4'28,"-16"10"-1	,-15 10-1,-15 9 0,-14 13-2,-8 20-2,-10 18-2,-9 20-2,-7 13-4,-3 9-3,-3 10-4,-2 10-4,0-1-4,7-9 0,6-10-3,7-8-2,10-31-9,16-49-19,15-51-17,17-49-18,7-20-1,0 14 16,0 11 15,0 14 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2075376957655" units="cm"/>
      <inkml:brushProperty name="height" value="0.042075376957655" units="cm"/>
      <inkml:brushProperty name="color" value="#F2395B"/>
      <inkml:brushProperty name="ignorePressure" value="0"/>
    </inkml:brush>
  </inkml:definitions>
  <inkml:trace contextRef="#ctx0" brushRef="#br0">67200 60850 723,'67'-61'2,"-16"28"4	,-15 28 4,-15 29 4,-11 21 2,-2 16 1,-3 15 1,-3 17 1,1 5 1,6-3 1,7-3 2,6-2 1,7-11-2,10-15-4,10-15-4,9-16-4,6-15-3,3-11-3,3-14-4,4-11-2,1-12 0,0-9 3,0-10 3,0-8 3,-2-11-3,-3-8-13,-3-10-10,-2-9-11,-8-1-6,-8 10-1,-10 10-1,-9 9 0,-7 6 1,-3 3 0,-3 3 1,-2 4 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91132533550262" units="cm"/>
      <inkml:brushProperty name="height" value="0.0391132533550262" units="cm"/>
      <inkml:brushProperty name="color" value="#F2395B"/>
      <inkml:brushProperty name="ignorePressure" value="0"/>
    </inkml:brush>
  </inkml:definitions>
  <inkml:trace contextRef="#ctx0" brushRef="#br0">68450 58750 999,'48'53'-5,"-3"6"-11	,-3 7-11,-2 6-11,-5 3-5,-2 0-1,-3 0 0,-3 0-1,-2-7 5,0-11 7,0-14 9,0-11 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67883013188839" units="cm"/>
      <inkml:brushProperty name="height" value="0.0467883013188839" units="cm"/>
      <inkml:brushProperty name="color" value="#F2395B"/>
      <inkml:brushProperty name="ignorePressure" value="0"/>
    </inkml:brush>
  </inkml:definitions>
  <inkml:trace contextRef="#ctx0" brushRef="#br0">70700 57950 738,'-90'75'0,"23"0"0	,22 0 0,22 0-1,10-5 0,1-9-2,-1-10-2,1-8-1,8-9-2,20-6-1,18-6-3,20-6 0,11-4-2,7 1-1,6-1 0,7 1 0,-3-3-2,-8-2 1,-10-3 0,-9-3-1,-9-2 2,-5 0 2,-7 0 3,-5 0 2,-17 6 4,-24 13 5,-26 12 4,-24 13 4,-15 10 4,-3 10 5,-3 10 4,-2 9 5,-1 7 1,3 7 1,3 6 0,4 7 0,2 5-1,4 7 0,3 6-1,3 7-1,4 8-1,7 14-2,6 11-3,7 14-2,4-3-2,3-15 0,3-15-1,4-16-2,2-8-1,4 0-3,3 0-4,3 0-3,3-10-6,3-18-9,3-19-9,4-18-9,2-23-3,4-24 4,3-26 2,3-24 4,7-35-3,14-44-6,11-43-8,14-44-8,0-7 2,-8 32 9,-10 31 10,-9 32 10,-5 21 6,0 13 3,0 12 2,0 13 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34622839093208" units="cm"/>
      <inkml:brushProperty name="height" value="0.0434622839093208" units="cm"/>
      <inkml:brushProperty name="color" value="#F2395B"/>
      <inkml:brushProperty name="ignorePressure" value="0"/>
    </inkml:brush>
  </inkml:definitions>
  <inkml:trace contextRef="#ctx0" brushRef="#br0">70450 60000 551,'134'-202'4,"-31"47"10	,-31 47 7,-31 48 10,-15 20 1,4-2-5,3-3-5,3-3-6,3-1-2,3 4-1,3 3 0,4 3 0,2 6 0,4 9-2,3 10-1,3 10-1,-2 11-1,-6 17 0,-6 15 0,-6 16 0,-7 10-1,-6 7 1,-6 6-1,-6 7 1,-7 2-1,-6 1 1,-6-1 0,-6 1 1,-6 2 0,-2 7 1,-3 6 2,-3 7 1,-4 5-1,-3 7-2,-3 6-1,-2 7-3,-1 2-1,3 1-1,3-1-3,4 1 0,2-10-3,4-19 0,3-18-2,3-19-2,-2-21-5,-6-21-9,-6-22-11,-6-22-9,-4-18-3,1-11 3,-1-14 4,1-11 4,2-3 3,7 10 2,6 10 4,7 9 2,0 4 4,-2 1 1,-3-1 3,-3 1 1,-2-3 3,0-2 0,0-3 3,0-3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76809686422348" units="cm"/>
      <inkml:brushProperty name="height" value="0.0376809686422348" units="cm"/>
      <inkml:brushProperty name="color" value="#F2395B"/>
      <inkml:brushProperty name="ignorePressure" value="0"/>
    </inkml:brush>
  </inkml:definitions>
  <inkml:trace contextRef="#ctx0" brushRef="#br0">70300 59950 875,'182'21'34,"-33"-5"-7	,-35-7-8,-34-5-7,-18-3-8,1 4-6,-1 3-6,1 3-7,-20 3-5,-36 3-2,-39 3-2,-36 4-2,-25 7 0,-8 13 5,-10 12 4,-9 13 5,1 4 3,13-3-1,12-3 1,13-2 1,29-14 8,47-21 18,47-22 18,48-22 19,19-11 1,-6 0-14,-6 0-13,-6 0-14,1-2-9,9-3-6,10-3-4,10-2-5,-6-3-5,-18 1-5,-19-1-5,-18 1-5,-17-3-4,-11-2-4,-14-3-3,-11-3-3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31976430118084" units="cm"/>
      <inkml:brushProperty name="height" value="0.0431976430118084" units="cm"/>
      <inkml:brushProperty name="color" value="#F2395B"/>
      <inkml:brushProperty name="ignorePressure" value="0"/>
    </inkml:brush>
  </inkml:definitions>
  <inkml:trace contextRef="#ctx0" brushRef="#br0">70700 59700 704,'-22'53'15,"6"6"2	,7 7 2,6 6 0,1 12 2,-3 19 3,-3 19 1,-2 19 3,-3 5 0,1-5-3,-1-7-1,1-5-3,-1-12-4,1-16-8,-1-15-6,1-15-6,4-23-15,9-28-20,10-28-21,10-27-20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12947498261929" units="cm"/>
      <inkml:brushProperty name="height" value="0.0412947498261929" units="cm"/>
      <inkml:brushProperty name="color" value="#F2395B"/>
      <inkml:brushProperty name="ignorePressure" value="0"/>
    </inkml:brush>
  </inkml:definitions>
  <inkml:trace contextRef="#ctx0" brushRef="#br0">71800 58150 870,'96'48'2,"-5"-3"6	,-7-3 5,-5-2 5,-8-5-1,-5-2-8,-7-3-6,-5-3-8,-4-6-3,0-5-1,0-7 1,0-5-1,-16 5 0,-31 19-2,-31 19-1,-31 19 0,-20 10-3,-5 4 0,-7 3-1,-5 3-2,3-5 1,17-12 3,15-13 3,16-12 4,18-13 2,22-12 3,22-13 2,23-12 3,19-7 2,19 1 2,19-1 2,19 1 2,1-1-2,-16 1-5,-15-1-5,-15 1-5,-29 12-3,-41 25-2,-40 25-1,-40 25-2,-18 7 1,6-8 3,7-10 3,6-9 2,9-9 2,13-5 1,12-7 1,13-5 0,-1-3 2,-11 4 1,-14 3 1,-11 3 1,11-7 4,39-15 6,36-15 5,39-16 5,22-7 2,10 4-5,10 3-4,9 3-5,2 1-4,-2 1-6,-3-1-5,-3 1-6,-9 1-3,-11 3 0,-14 3 0,-11 4-1,-29 13 0,-44 26 3,-43 24 2,-44 26 1,-19 10 1,6-3 1,7-3-1,6-2 0,1-1 2,-3 3 2,-3 3 3,-2 4 2,6-7 6,20-16 7,18-15 9,20-15 7,24-18 2,31-19-3,32-18-3,31-19-4,21-15-4,14-8-2,11-10-4,14-9-3,3-4-4,-2 4-3,-3 3-6,-3 3-3,-9 3-5,-11 3-4,-14 3-5,-11 4-4,-17 1-5,-18 0-7,-19 0-7,-18 0-6,-14 4 0,-5 10 8,-7 10 6,-5 9 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78604659438133" units="cm"/>
      <inkml:brushProperty name="height" value="0.0478604659438133" units="cm"/>
      <inkml:brushProperty name="color" value="#F2395B"/>
      <inkml:brushProperty name="ignorePressure" value="0"/>
    </inkml:brush>
  </inkml:definitions>
  <inkml:trace contextRef="#ctx0" brushRef="#br0">72350 59550 901,'68'320'3,"-11"-9"8	,-14-10 7,-11-8 7,-9 2-1,-3 16-10,-3 15-10,-2 17-11,-6-26-3,-6-66 1,-6-65 2,-6-65 2,-4-34-11,1 1-22,-1-1-23,1 1-22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81160527467728" units="cm"/>
      <inkml:brushProperty name="height" value="0.0381160527467728" units="cm"/>
      <inkml:brushProperty name="color" value="#F2395B"/>
      <inkml:brushProperty name="ignorePressure" value="0"/>
    </inkml:brush>
  </inkml:definitions>
  <inkml:trace contextRef="#ctx0" brushRef="#br0">45200 22550 798,'45'207'65,"-9"-33"-14	,-10-35-13,-8-34-14,-6-15-10,1 7-6,-1 6-7,1 7-4,-3-1-7,-2-6-3,-3-6-5,-3-6-4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3"/>
    </inkml:context>
    <inkml:brush xml:id="br0">
      <inkml:brushProperty name="width" value="0.0286359395831823" units="cm"/>
      <inkml:brushProperty name="height" value="0.0286359395831823" units="cm"/>
      <inkml:brushProperty name="color" value="#F2385B"/>
      <inkml:brushProperty name="ignorePressure" value="0"/>
    </inkml:brush>
  </inkml:definitions>
  <inkml:trace contextRef="#ctx0" brushRef="#br0">68950 47150 768,'-96'73'22,"10"-3"-5	,10-3-6,9-2-4,7-6-3,7-6-2,6-6 0,7-6-2,5-6-2,7-2-7,6-3-6,7-3-6,7-4 0,9-3 3,10-3 5,10-2 4,4-1 2,0 3-3,0 3-1,0 4-3,-4 1 1,-5 0 1,-7 0 1,-5 0 3,-4 3 0,0 6 3,0 7 2,0 6 1,-5 4 4,-9 4 5,-10 3 6,-8 3 6,-6-1 2,1-2-1,-1-3-1,1-3-1,2-6-1,7-5-1,6-7-1,7-5-2,5-4-1,7 0-5,6 0-5,7 0-3,4-2-3,3-3-1,3-3 0,4-2-2,2 2 1,4 9-1,3 10 2,3 10-1,-2 2 2,-6-3 3,-6-3 2,-6-2 3,-4 0 4,1 7 3,-1 6 5,1 7 4,-1-3 3,1-8 2,-1-10 2,1-9 1,1-10-3,3-9-5,3-10-7,4-8-7,4-15-5,6-19-4,7-18-6,6-19-5,-1-4-9,-5 14-14,-7 11-14,-5 14-14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2538365572691" units="cm"/>
      <inkml:brushProperty name="height" value="0.032538365572691" units="cm"/>
      <inkml:brushProperty name="color" value="#F2395B"/>
      <inkml:brushProperty name="ignorePressure" value="0"/>
    </inkml:brush>
  </inkml:definitions>
  <inkml:trace contextRef="#ctx0" brushRef="#br0">45450 22150 873,'73'25'2,"-3"0"6	,-3 0 4,-2 0 6,-1 0 1,3 0-4,3 0-3,4 0-3,-3-2-2,-5-3-1,-7-3-2,-5-2-2,-8-1-1,-5 3-2,-7 3-2,-5 4-2,-11 5 0,-11 10 2,-14 10 3,-11 9 1,-14 7 2,-11 7 2,-14 6 0,-11 7 2,-11 2-1,-5 1-5,-7-1-2,-5 1-4,-1-6-2,6-8-1,7-10 0,6-9-1,7-13-3,10-16-4,10-15-5,9-15-5,6-12-1,3-6 0,3-6 1,4-6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86877954006195" units="cm"/>
      <inkml:brushProperty name="height" value="0.0386877954006195" units="cm"/>
      <inkml:brushProperty name="color" value="#F2395B"/>
      <inkml:brushProperty name="ignorePressure" value="0"/>
    </inkml:brush>
  </inkml:definitions>
  <inkml:trace contextRef="#ctx0" brushRef="#br0">45450 22750 780,'137'-22'0,"-24"6"2	,-26 7 1,-24 6 1,-17 4 0,-5 4 0,-7 3-1,-5 3 0,-6 3 1,-3 3 1,-3 3 3,-2 4 2,-9 2-1,-12 4-3,-13 3-4,-12 3-3,-12 4-2,-8 7-3,-10 6-2,-9 7-2,-5 2-1,0 1-1,0-1 1,0 1 0,6-6 2,13-8 1,12-10 3,13-9 2,13-7 2,17-3-1,15-3 2,16-2-1,12-9 1,9-12-1,10-13-1,10-12-1,0-7 0,-5 1-1,-7-1-2,-5 1-1,-8 1 0,-5 3 1,-7 3 0,-5 4 1,-11 5 0,-11 10-1,-14 10 0,-11 9-1,-17 12 0,-18 16-1,-19 15 1,-18 17-1,-17 8 1,-11 4 0,-14 3 2,-11 3 1,-9-1 2,-3-2 3,-3-3 3,-2-3 3,10-7 1,25-9-2,25-10-2,25-8-1,17-9 1,9-6 4,10-6 4,10-6 4,16-10 4,26-12 4,24-13 4,26-12 4,26-10-2,28-6-6,28-6-8,29-6-7,16-2-3,7 3-1,6 3 1,7 4-1,-3 2 1,-8 4 2,-10 3 2,-9 3 3,-20 4 1,-27 7-1,-28 6 0,-28 7-1,-17 5-2,-2 7-5,-3 6-3,-3 7-6,-13 7-5,-22 9-6,-22 10-7,-21 10-6,-14 2-1,-2-3 5,-3-3 5,-3-2 5,-1-5-1,4-2-8,3-3-9,3-3-7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48604412376881" units="cm"/>
      <inkml:brushProperty name="height" value="0.0448604412376881" units="cm"/>
      <inkml:brushProperty name="color" value="#F2395B"/>
      <inkml:brushProperty name="ignorePressure" value="0"/>
    </inkml:brush>
  </inkml:definitions>
  <inkml:trace contextRef="#ctx0" brushRef="#br0">44950 24200 678,'-46'118'2,"10"-11"4	,10-14 5,9-11 3,6-7 2,3 0-1,3 0-3,4 0-1,1-4-1,0-5 1,0-7 0,0-5 2,6-15-8,13-22-14,12-22-15,13-21-15,4-18-4,-3-12 3,-3-13 6,-2-12 4,-3-7 5,1 1 6,-1-1 5,1 1 6,-1 2 5,1 7 6,-1 6 6,1 7 5,-3 7 3,-2 9-3,-3 10-2,-3 10-3,-2 11 5,0 17 8,0 15 9,0 16 9,-2 13 2,-3 14-6,-3 11-6,-2 14-6,-5 7-5,-2 3-2,-3 3-3,-3 4-3,-2-7-2,0-16-3,0-15-1,0-15-3,-4 5-1,-5 29 1,-7 28 0,-5 28 1,-1 10 0,6-5 0,7-7-1,6-5-1,1-14 1,-3-18 1,-3-19 1,-2-18 1,-3-26-9,1-31-19,-1-31-18,1-31-20,-6-21-4,-8-9 11,-10-10 11,-9-8 10,-4-6 8,4 1 6,3-1 6,3 1 5,6 5 3,9 14 0,10 11 0,10 14 0,4 10 2,0 9 5,0 10 6,0 10 5,4-3 4,10-11 2,10-14 1,9-11 3,10-6-1,14 4-3,11 3-4,14 3-2,10 4-2,9 7-1,10 6 0,10 7 0,2 7-1,-3 9-1,-3 10-1,-2 10-1,-8 10-1,-8 13 0,-10 12-2,-9 13 1,-10 7 0,-9 4 1,-10 3 2,-8 3 1,-11 3 0,-8 3 0,-10 3 0,-9 4-2,-12 4 3,-11 6 4,-14 7 3,-11 6 5,-9-2 1,-3-9-3,-3-10-3,-2-8-1,-9-3-6,-12 7-9,-13 6-7,-12 7-8,-1-9-4,14-21 0,11-22 1,14-22 0,5-22-5,1-22-11,-1-22-12,1-21-12,7-10 0,16 3 11,15 3 10,17 4 11,8 7 8,4 13 4,3 12 4,3 13 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504355393350124" units="cm"/>
      <inkml:brushProperty name="height" value="0.0504355393350124" units="cm"/>
      <inkml:brushProperty name="color" value="#F2395B"/>
      <inkml:brushProperty name="ignorePressure" value="0"/>
    </inkml:brush>
  </inkml:definitions>
  <inkml:trace contextRef="#ctx0" brushRef="#br0">45750 25050 477,'140'-46'4,"-18"10"10	,-19 10 9,-18 9 10,-9 9 4,4 9-2,3 10 1,3 10-2,-4 4-2,-8 0-5,-10 0-5,-9 0-4,-5 0-2,0 0 0,0 0 1,0 0 0,6-8-5,13-16-12,12-15-12,13-15-11,4-15-5,-3-12 2,-3-13 4,-2-12 2,-5-7 1,-2 1-3,-3-1-3,-3 1-3,-4 2 2,-3 7 7,-3 6 6,-2 7 6,-8 4 6,-8 3 5,-10 3 5,-9 4 4,-9-1 3,-5-3 1,-7-3 2,-5-2 0,-8 2 1,-5 9 1,-7 10 2,-5 10 1,-4 10-2,0 13-3,0 12-4,0 13-5,1 12-1,4 13 1,3 12-1,3 13 1,3 9 1,3 6-1,3 7 2,4 6-1,1 4 1,0 4-2,0 3 0,0 3-1,0 9 0,0 16 0,0 15-1,0 17 1,-2-3-2,-3-18-3,-3-19-3,-2-18-4,-3-17-4,1-11-6,-1-14-7,1-11-5,2-28-7,7-40-6,6-40-8,7-41-6,2-12 0,1 20 7,-1 18 7,1 20 8,-1 8 4,1 1 3,-1-1 2,1 1 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37108539044857" units="cm"/>
      <inkml:brushProperty name="height" value="0.0437108539044857" units="cm"/>
      <inkml:brushProperty name="color" value="#F2395B"/>
      <inkml:brushProperty name="ignorePressure" value="0"/>
    </inkml:brush>
  </inkml:definitions>
  <inkml:trace contextRef="#ctx0" brushRef="#br0">48650 24600 785,'115'-111'2,"-18"28"5	,-19 28 5,-18 29 3,-10 13 4,0 1 1,0-1 2,0 1 0,0-1 1,0 1-4,0-1-3,0 1-3,0-1-2,0 1-3,0-1-4,0 1-2,-2 1-6,-3 3-5,-3 3-6,-2 4-6,-11-3-10,-15-5-13,-15-7-12,-16-5-12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83199043571949" units="cm"/>
      <inkml:brushProperty name="height" value="0.0383199043571949" units="cm"/>
      <inkml:brushProperty name="color" value="#F2395B"/>
      <inkml:brushProperty name="ignorePressure" value="0"/>
    </inkml:brush>
  </inkml:definitions>
  <inkml:trace contextRef="#ctx0" brushRef="#br0">49250 23850 880,'45'51'-8,"-9"4"5	,-10 3 3,-8 3 5,-11 9 3,-8 16 3,-10 15 4,-9 17 3,-7 2 0,-3-9-2,-3-10-3,-2-8-3,-5 0-2,-2 14-2,-3 11-4,-3 14-2,1-4 0,6-19-1,7-18 2,6-19-1,7-24-6,10-28-17,10-28-15,9-27-15,4-14-5,1 4 8,-1 3 7,1 3 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63722832500935" units="cm"/>
      <inkml:brushProperty name="height" value="0.0463722832500935" units="cm"/>
      <inkml:brushProperty name="color" value="#F2395B"/>
      <inkml:brushProperty name="ignorePressure" value="0"/>
    </inkml:brush>
  </inkml:definitions>
  <inkml:trace contextRef="#ctx0" brushRef="#br0">49250 25050 656,'68'-44'0,"-11"13"3	,-14 12 2,-11 13 1,-9 10 2,-3 10 2,-3 10 3,-2 9 1,-5 15 4,-2 22 3,-3 22 3,-3 23 3,-1 3 2,4-11-3,3-14-3,3-11-1,6-17-2,9-18-1,10-19 0,10-18-1,5-17-5,4-11-7,3-14-9,3-11-9,1-12-3,1-9-1,-1-10-1,1-8-1,-4-9-3,-6-6-8,-6-6-7,-6-6-7,-7 2-3,-6 14 2,-6 11 2,-6 14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80930081009865" units="cm"/>
      <inkml:brushProperty name="height" value="0.0380930081009865" units="cm"/>
      <inkml:brushProperty name="color" value="#F2395B"/>
      <inkml:brushProperty name="ignorePressure" value="0"/>
    </inkml:brush>
  </inkml:definitions>
  <inkml:trace contextRef="#ctx0" brushRef="#br0">50000 22950 992,'73'28'1,"-3"6"0	,-3 7 0,-2 6 2,-5 3-1,-2 0-3,-3 0-2,-3 0-3,-6-4-9,-5-5-17,-7-7-17,-5-5-17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30435410141945" units="cm"/>
      <inkml:brushProperty name="height" value="0.0330435410141945" units="cm"/>
      <inkml:brushProperty name="color" value="#F2395B"/>
      <inkml:brushProperty name="ignorePressure" value="0"/>
    </inkml:brush>
  </inkml:definitions>
  <inkml:trace contextRef="#ctx0" brushRef="#br0">52500 22850 865,'48'23'-3,"-3"-3"-6	,-3-3-7,-2-2-5,-5-3-2,-2 1 5,-3-1 3,-3 1 5,-2 2 3,0 7 4,0 6 2,0 7 4,-2 0 0,-3-2 1,-3-3-2,-2-3 0,-6 4 0,-6 13 3,-6 12 1,-6 13 2,-4 1 2,1-9-1,-1-10 0,1-8-1,1-8 1,3-2 0,3-3 0,4-3 0,-1-1 1,-3 4 2,-3 3 3,-2 3 2,0 1 0,7 1 1,6-1-1,7 1-1,4-3-2,3-2-7,3-3-6,4-3-6,1-1-4,0 4-2,0 3-2,0 3-2,0 4 0,0 7 2,0 6 0,0 7 3,-4 0 0,-5-2 2,-7-3 0,-5-3 1,-4-2 2,0 0-1,0 0 1,0 0 1,-7-2 1,-11-3 4,-14-3 4,-11-2 3,-4-6 1,6-6-1,7-6-1,6-6-2,-5-2 0,-16 3-1,-15 3 0,-15 4-1,-7-3 1,3-5-1,3-7-1,4-5 1,7-9 0,13-9 0,12-10 1,13-8 1,10-9 1,10-6 1,10-6 3,9-6 1,12-6 0,16-2-2,15-3-1,17-3-3,10-2-1,6 0 0,7 0-2,6 0 0,7 0-1,10 0 0,10 0 0,9 0 1,-10 7-9,-28 17-16,-28 15-14,-27 16-16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90883886814117" units="cm"/>
      <inkml:brushProperty name="height" value="0.0490883886814117" units="cm"/>
      <inkml:brushProperty name="color" value="#F2395B"/>
      <inkml:brushProperty name="ignorePressure" value="0"/>
    </inkml:brush>
  </inkml:definitions>
  <inkml:trace contextRef="#ctx0" brushRef="#br0">55600 22500 619,'-25'68'-22,"0"-11"5	,0-14 3,0-11 5,-7-3 3,-11 10 4,-14 10 3,-11 9 3,-7 4 1,0 1 1,0-1-1,0 1-1,3-4 2,6-6 2,7-6 1,6-6 3,17-7-1,28-6-4,28-6-2,29-6-3,10-7-4,-6-6-4,-6-6-5,-6-6-3,-9 5-1,-8 20 2,-10 18 2,-9 20 2,-12 10 3,-11 3 0,-14 3 3,-11 4 0,-7-1 3,0-3 4,0-3 4,0-2 3,4-6 3,10-6 0,10-6 1,9-6 0,10-6 0,14-2-4,11-3-4,14-3-2,5-4-3,1-3-1,-1-3 0,1-2 0,-3 2-2,-2 9 0,-3 10-2,-3 10-1,-6 14 4,-5 23 9,-7 22 7,-5 22 9,-4 4 5,0-12 1,0-13 1,0-12 1,0-13 0,0-12-3,0-13-2,0-12-2,7-27-4,17-41-5,15-40-6,16-40-4,7-31-11,1-18-14,-1-19-14,1-18-14,-6 8-9,-8 39-3,-10 36-2,-9 39-4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4"/>
    </inkml:context>
    <inkml:brush xml:id="br0">
      <inkml:brushProperty name="width" value="0.0270559992641211" units="cm"/>
      <inkml:brushProperty name="height" value="0.0270559992641211" units="cm"/>
      <inkml:brushProperty name="color" value="#F2385B"/>
      <inkml:brushProperty name="ignorePressure" value="0"/>
    </inkml:brush>
  </inkml:definitions>
  <inkml:trace contextRef="#ctx0" brushRef="#br0">69650 47250 813,'120'0'28,"-9"0"-2	,-10 0-4,-8 0-2,-9-2-2,-6-3 0,-6-3-1,-6-2 0,-7-5-4,-6-2-6,-6-3-7,-6-3-5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55179458856583" units="cm"/>
      <inkml:brushProperty name="height" value="0.0355179458856583" units="cm"/>
      <inkml:brushProperty name="color" value="#F2395B"/>
      <inkml:brushProperty name="ignorePressure" value="0"/>
    </inkml:brush>
  </inkml:definitions>
  <inkml:trace contextRef="#ctx0" brushRef="#br0">56050 22700 856,'117'21'2,"-16"-5"4	,-15-7 4,-15-5 4,-11-3 3,-2 4-1,-3 3-1,-3 3 0,-4 1-1,-3 1-1,-3-1-2,-2 1-2,-3-3-8,1-2-13,-1-3-16,1-3-14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64672446250916" units="cm"/>
      <inkml:brushProperty name="height" value="0.0464672446250916" units="cm"/>
      <inkml:brushProperty name="color" value="#F2395B"/>
      <inkml:brushProperty name="ignorePressure" value="0"/>
    </inkml:brush>
  </inkml:definitions>
  <inkml:trace contextRef="#ctx0" brushRef="#br0">56600 22450 495,'0'53'3,"0"6"6	,0 7 6,0 6 6,0 6 5,0 6 3,0 7 4,0 6 4,-4 1 0,-5-3-5,-7-3-5,-5-2-4,-3-9-4,4-12-4,3-13-3,3-12-5,-1-2-1,-2 9 2,-3 10 1,-3 10 2,-1-1 1,4-9 1,3-10 1,3-8 1,7-12-7,14-12-14,11-13-14,14-12-14,7-9-4,3-2 6,3-3 7,4-3 6,-1-1 2,-3 4-2,-3 3-1,-2 3-2,-5 6 0,-2 9 2,-3 10 1,-3 10 2,-6 7 7,-5 6 10,-7 7 12,-5 6 10,-6 7 10,-3 10 7,-3 10 7,-2 9 7,-3-1 1,1-8-7,-1-10-6,1-9-6,8-18-14,20-24-20,18-26-20,20-24-20,5-13-11,-6 0-1,-6 0-1,-6 0 0,-6 1 2,-2 4 6,-3 3 8,-3 3 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0348370373249" units="cm"/>
      <inkml:brushProperty name="height" value="0.0340348370373249" units="cm"/>
      <inkml:brushProperty name="color" value="#F2395B"/>
      <inkml:brushProperty name="ignorePressure" value="0"/>
    </inkml:brush>
  </inkml:definitions>
  <inkml:trace contextRef="#ctx0" brushRef="#br0">58250 23200 893,'98'-27'3,"-3"-3"5	,-3-3 7,-2-2 6,-3-1 0,1 3-4,-1 3-5,1 4-6,-3 2-3,-2 4-2,-3 3-4,-3 3-1,-9 1-6,-11 1-6,-14-1-7,-11 1-6,-11-3-4,-5-2-1,-7-3 0,-5-3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57697212696075" units="cm"/>
      <inkml:brushProperty name="height" value="0.0457697212696075" units="cm"/>
      <inkml:brushProperty name="color" value="#F2395B"/>
      <inkml:brushProperty name="ignorePressure" value="0"/>
    </inkml:brush>
  </inkml:definitions>
  <inkml:trace contextRef="#ctx0" brushRef="#br0">58900 22550 540,'0'57'6,"0"17"11	,0 15 11,0 16 12,0 9 2,0 3-4,0 3-5,0 4-4,0-10-6,0-22-2,0-22-5,0-21-3,-2 4-2,-3 31 0,-3 32 1,-2 31 0,-1 13 1,3-2 1,3-3 0,4-3 1,1-10-2,0-16-7,0-15-6,0-15-6,-5-37-10,-9-56-12,-10-56-14,-8-56-12,-3-24-2,7 9 10,6 10 10,7 10 9,4 11 7,3 17 3,3 15 1,4 16 3,-3 10 5,-5 7 9,-7 6 8,-5 7 9,10-4 3,28-12 1,28-13 0,29-12 0,21-16-1,16-19-5,15-18-4,17-19-5,8-13-3,4-6-4,3-6-3,3-6-4,-7 5-2,-15 20-2,-15 18-2,-16 20-1,-16 16 0,-16 16 3,-15 15 3,-15 17 4,-3-1 1,14-16 2,11-15 1,14-15 2,0-3 2,-8 14 6,-10 11 5,-9 14 4,-7 8 3,-3 7 2,-3 6 1,-2 7 2,-6 11-2,-6 20-4,-6 18-4,-6 20-4,-2 11-4,3 7-3,3 6-4,4 7-3,-1 7-1,-3 9 0,-3 10-1,-2 10 1,-1 0 0,3-5-1,3-7 1,4-5-1,1-6 0,0-3 1,0-3 0,0-2 2,-2-3 0,-3 1 3,-3-1 3,-2 1 2,-8 1 1,-8 3 2,-10 3 0,-9 4 1,-9 2 0,-5 4-1,-7 3-1,-5 3-1,-3 1-1,4 1-3,3-1-2,3 1-2,3-4-1,3-6 2,3-6 0,4-6 1,-3-12-2,-5-15-8,-7-15-7,-5-16-8,-4-16 0,0-16 3,0-15 4,0-15 4,0-17 2,0-15 1,0-15 0,0-16 0,3-1 0,6 17-1,7 15 0,6 16-1,3-4-1,0-21-1,0-22-1,0-22-1,1-13-1,4-3-1,3-3-2,3-2 0,3 6 0,3 20 3,3 18 3,4 20 3,2 10 1,4 3-1,3 3-1,3 4-1,3 2 3,3 4 5,3 3 5,4 3 6,-1 9 4,-3 16 2,-3 15 3,-2 17 3,-5 10 1,-2 6 0,-3 7-1,-3 6-1,-4 1 0,-3-3-3,-3-3-2,-2-2-1,2-5-3,9-2-1,10-3-2,10-3-2,7-6-2,6-5-3,7-7-2,6-5-2,3-6-2,0-3 0,0-3 0,0-2 0,-2-1-1,-3 3-4,-3 3-4,-2 4-3,-8 8-2,-8 17 0,-10 15-1,-9 16-1,-7 4-1,-3-6-1,-3-6-2,-2-6-1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23400476574898" units="cm"/>
      <inkml:brushProperty name="height" value="0.0423400476574898" units="cm"/>
      <inkml:brushProperty name="color" value="#F2395B"/>
      <inkml:brushProperty name="ignorePressure" value="0"/>
    </inkml:brush>
  </inkml:definitions>
  <inkml:trace contextRef="#ctx0" brushRef="#br0">38650 26700 757,'14'-49'28,"-22"54"-5	,-22 53-3,-21 53-5,-17 29-2,-8 7 0,-10 6-1,-9 7-1,-4-1 0,4-6-1,3-6 0,3-6-2,-5 2 1,-12 14 2,-13 11 1,-12 14 3,4-11-3,22-30-5,22-32-4,23-30-7,19-33-9,19-30-14,19-32-16,19-30-14,9-15-5,0 3 8,0 3 7,0 4 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1077456772327" units="cm"/>
      <inkml:brushProperty name="height" value="0.0401077456772327" units="cm"/>
      <inkml:brushProperty name="color" value="#F2395B"/>
      <inkml:brushProperty name="ignorePressure" value="0"/>
    </inkml:brush>
  </inkml:definitions>
  <inkml:trace contextRef="#ctx0" brushRef="#br0">38900 26200 599,'29'78'9,"10"6"17	,10 7 17,9 6 18,9 7 1,9 10-15,10 10-14,10 9-15,-3-4-8,-11-15 0,-14-15 1,-11-16-1,-3-10 0,10-3 1,10-3 1,9-2 2,1-6-4,-6-6-6,-6-6-7,-6-6-7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7056659460068" units="cm"/>
      <inkml:brushProperty name="height" value="0.0407056659460068" units="cm"/>
      <inkml:brushProperty name="color" value="#F2395B"/>
      <inkml:brushProperty name="ignorePressure" value="0"/>
    </inkml:brush>
  </inkml:definitions>
  <inkml:trace contextRef="#ctx0" brushRef="#br0">38450 27200 852,'75'92'-2,"0"-16"-2	,0-15-4,0-15-3,-2-12-1,-3-6 1,-3-6 1,-2-6 1,-6-4 0,-6 1 2,-6-1 0,-6 1 2,-9 1 0,-8 3-2,-10 3-1,-9 4-2,-12 1 0,-11 0 0,-14 0 0,-11 0-1,-3 0 2,10 0 0,10 0 2,9 0 1,-4 3 0,-15 6 1,-15 7 0,-16 6 0,-2-2 1,13-9 2,12-10 0,13-8 3,-1 0 1,-11 14 1,-14 11 2,-11 14 2,-1-1 2,13-12 2,12-13 2,13-12 4,18-10-1,26-6-2,24-6-2,26-6-2,10-2-2,-3 3-2,-3 3-3,-2 4-2,-5 1-1,-2 0-1,-3 0 0,-3 0-1,-9 4 0,-11 10 1,-14 10 0,-11 9 0,-12 9 2,-9 9 1,-10 10 2,-8 10 1,-8 4 2,-2 0 0,-3 0 0,-3 0 2,1-7-1,6-11 0,7-14 0,6-11 0,-4 3 0,-11 23 3,-14 22 2,-11 22 3,-4 7 0,6-6-1,7-6-1,6-6 0,13-23-3,23-36-5,22-39-6,22-36-6,13-18-3,7 3 1,6 3-1,7 4 0,5 1 0,7 0 1,6 0 0,7 0 0,-1 4 2,-6 10 2,-6 10 2,-6 9 3,-7 6 1,-6 3 0,-6 3 1,-6 4 0,-7 5 1,-6 10-1,-6 10 2,-6 9-1,-7 7 0,-6 7 1,-6 6 0,-6 7 0,-10 5 0,-12 7 2,-13 6 2,-12 7 1,-12 2 1,-8 1-1,-10-1-2,-9 1 0,-2-3-1,6-2-2,7-3-1,6-3-2,7-9-1,10-11-5,10-14-3,9-11-3,10-17-10,14-18-16,11-19-15,14-18-15,5-7-2,1 6 15,-1 7 14,1 6 13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04647551476955" units="cm"/>
      <inkml:brushProperty name="height" value="0.0404647551476955" units="cm"/>
      <inkml:brushProperty name="color" value="#F2395B"/>
      <inkml:brushProperty name="ignorePressure" value="0"/>
    </inkml:brush>
  </inkml:definitions>
  <inkml:trace contextRef="#ctx0" brushRef="#br0">38850 30250 617,'137'51'4,"-24"4"9	,-26 3 9,-24 3 8,-12 1 4,4 1 0,3-1 0,3 1 1,1-4-2,1-6-2,-1-6-1,1-6-2,-1-9-5,1-8-6,-1-10-6,1-9-8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41150 29200 1000,'0'50'-6,"0"0"-11	,0 0-11,0 0-12,0-2-1,0-3 8,0-3 8,0-2 9,-2 8 5,-3 22 2,-3 22 3,-2 23 2,-5 6 2,-2-5 1,-3-7-1,-3-5 2,-1-14-1,4-18 1,3-19 0,3-18-1,4-17 1,7-11 0,6-14 0,7-11 0,2-7 0,1 0 0,-1 0 0,1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12810577452183" units="cm"/>
      <inkml:brushProperty name="height" value="0.0312810577452183" units="cm"/>
      <inkml:brushProperty name="color" value="#F2395B"/>
      <inkml:brushProperty name="ignorePressure" value="0"/>
    </inkml:brush>
  </inkml:definitions>
  <inkml:trace contextRef="#ctx0" brushRef="#br0">41600 29850 795,'93'95'-1,"-11"-9"-4	,-14-10-2,-11-8-3,-6-8 3,4-2 10,3-3 11,3-3 9,-2-7 4,-6-9-2,-6-10-1,-6-8-4,-2-9 0,3-6 1,3-6 0,4-6 0,-3-9-6,-5-8-14,-7-10-15,-5-9-13,-8-5-6,-5 0 3,-7 0 2,-5 0 4,-4 3 2,0 6 2,0 7 4,0 6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4"/>
    </inkml:context>
    <inkml:brush xml:id="br0">
      <inkml:brushProperty name="width" value="0.0321891009807587" units="cm"/>
      <inkml:brushProperty name="height" value="0.0321891009807587" units="cm"/>
      <inkml:brushProperty name="color" value="#F2385B"/>
      <inkml:brushProperty name="ignorePressure" value="0"/>
    </inkml:brush>
  </inkml:definitions>
  <inkml:trace contextRef="#ctx0" brushRef="#br0">70300 46900 683,'43'28'-48,"-11"6"22	,-14 7 21,-11 6 20,-9 3 12,-3 0 1,-3 0 1,-2 0 2,-5 1-1,-2 4-1,-3 3 0,-3 3-3,-4 1-1,-3 1-3,-3-1-3,-2 1-2,-1-3-3,3-2 0,3-3 0,4-3-1,2-6-3,4-5-6,3-7-7,3-5-6,6-6-9,9-3-12,10-3-13,10-2-13,5-5 0,4-2 12,3-3 13,3-3 12,-1-2 7,-2 0 3,-3 0 1,-3 0 1,-4 3 4,-3 6 2,-3 7 4,-2 6 2,-5 6 3,-2 6 2,-3 7 0,-3 6 3,-4 4 0,-3 4-1,-3 3 1,-2 3 0,-1-4-2,3-8-1,3-10-3,4-9-2,-3-1-2,-5 10 1,-7 10 1,-5 9-1,-1-1 1,6-8-1,7-10 0,6-9 0,-1-2 0,-5 6 1,-7 7 0,-5 6 1,2-4-2,13-11-4,12-14-2,13-11-4,7-12-2,4-9 0,3-10-1,3-8 0,1-4-1,1 3 2,-1 3 1,1 4 0,-3 4 3,-2 6 2,-3 7 3,-3 6 3,-4 10 5,-3 17 8,-3 15 7,-2 16 7,-6 4 2,-6-6-5,-6-6-6,-6-6-5,-7-2-6,-6 3-9,-6 3-8,-6 4-8,2-10-12,14-22-14,11-22-15,14-21-15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42400 28650 1000,'46'135'-6,"-5"-27"-10	,-7-28-10,-5-28-11,-3-13-2,4 3 7,3 3 7,3 4 8,-1-6 4,-2-11 3,-3-14 3,-3-11 2,-2-9 2,0-3 1,0-3 0,0-2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43400 29000 1000,'50'23'-7,"0"-3"-11	,0-3-12,0-2-12,-4-3 2,-5 1 17,-7-1 18,-5 1 18,-3-1 7,4 1-1,3-1-1,3 1-1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11435626447201" units="cm"/>
      <inkml:brushProperty name="height" value="0.0411435626447201" units="cm"/>
      <inkml:brushProperty name="color" value="#F2395B"/>
      <inkml:brushProperty name="ignorePressure" value="0"/>
    </inkml:brush>
  </inkml:definitions>
  <inkml:trace contextRef="#ctx0" brushRef="#br0">45850 28800 736,'-21'95'0,"10"-9"2	,10-10 2,9-8 1,9-9 0,9-6-1,10-6-1,10-6-2,5-10 0,4-12 0,3-13 1,3-12 0,4-16-1,7-19-1,6-18-2,7-19-1,-3-12-2,-8-2-4,-10-3-3,-9-3-3,-10-1 0,-9 4 2,-10 3 4,-8 3 2,-8 4 2,-2 7 3,-3 6 3,-3 7 2,-7 7 2,-9 9 2,-10 10 2,-8 10 2,-6 7 1,1 6 1,-1 7 1,1 6 1,-1 4 0,1 4-2,-1 3-1,1 3-2,1 6 0,3 9-2,3 10 1,4 10-2,4 8 0,6 10 1,7 10-1,6 9 0,3 10 0,0 14 0,0 11 1,0 14 1,1 10 0,4 9 0,3 10 1,3 10 1,1-1 0,1-9-1,-1-10-1,1-8-1,-3-17 0,-2-21-3,-3-22-1,-3-22-3,-2-1-1,0 23 0,0 22-2,0 22-1,1 2-2,4-15-1,3-15-2,3-16-3,-1-30-2,-2-44-6,-3-43-4,-3-44-4,-1-19-3,4 6-1,3 7 0,3 6-1,1 4 1,1 4 1,-1 3 1,1 3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3373529613018" units="cm"/>
      <inkml:brushProperty name="height" value="0.0343373529613018" units="cm"/>
      <inkml:brushProperty name="color" value="#F2395B"/>
      <inkml:brushProperty name="ignorePressure" value="0"/>
    </inkml:brush>
  </inkml:definitions>
  <inkml:trace contextRef="#ctx0" brushRef="#br0">47650 27650 885,'0'139'-55,"0"-22"14	,0-22 14,0-21 14,3-15 10,6-6 3,7-6 4,6-6 4,6-7 0,6-6-4,7-6-5,6-6-4,4-6-2,4-2-2,3-3 0,3-3-1,-2-2 6,-6 0 15,-6 0 14,-6 0 14,-4 0-3,1 0-17,-1 0-19,1 0-18,-10 3-6,-19 6 6,-18 7 7,-19 6 5,-15 7 5,-8 10 0,-10 10 2,-9 9 1,-7 7 1,-3 7 2,-3 6 1,-2 7 1,3-4 1,14-12 1,11-13 2,14-12 1,14-10 0,20-6-2,18-6-2,20-6-2,14-9-1,14-8-1,11-10 0,14-9-1,3-4-2,-2 4-1,-3 3-1,-3 3-3,-7 1 0,-9 1-1,-10-1 1,-8 1-1,-8 2 0,-2 7 0,-3 6 0,-3 7-1,-9 8 0,-11 14 1,-14 11 0,-11 14 1,-17 7 0,-18 3-3,-19 3-2,-18 4-2,-9 1 1,4 0 3,3 0 2,3 0 2,6-5 2,9-9-1,10-10 0,10-8-1,7-6 3,6 1 7,7-1 7,6 1 7,9-6 2,13-8-2,12-10-3,13-9-2,6-7-2,0-3-2,0-3-1,0-2-2,9-8 0,19-8 0,19-10 0,19-9 0,9-5 0,0 0-1,0 0-1,0 0-2,-5 3-2,-9 6-4,-10 7-4,-8 6-5,-9 3-2,-6 0-2,-6 0-2,-6 0-2,-10 0-2,-12 0-6,-13 0-4,-12 0-6,-7 0 2,1 0 5,-1 0 7,1 0 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53133901953697" units="cm"/>
      <inkml:brushProperty name="height" value="0.0353133901953697" units="cm"/>
      <inkml:brushProperty name="color" value="#F2395B"/>
      <inkml:brushProperty name="ignorePressure" value="0"/>
    </inkml:brush>
  </inkml:definitions>
  <inkml:trace contextRef="#ctx0" brushRef="#br0">48150 27600 902,'21'121'-1,"-5"-5"-2	,-7-7-2,-5-5-2,-4-3 3,0 4 8,0 3 9,0 3 7,-2-4 2,-3-8-5,-3-10-4,-2-9-6,2-12-3,9-11 2,10-14-1,10-11 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69931310415268" units="cm"/>
      <inkml:brushProperty name="height" value="0.0369931310415268" units="cm"/>
      <inkml:brushProperty name="color" value="#F2395B"/>
      <inkml:brushProperty name="ignorePressure" value="0"/>
    </inkml:brush>
  </inkml:definitions>
  <inkml:trace contextRef="#ctx0" brushRef="#br0">51000 27050 647,'42'-25'94,"-16"0"-16	,-15 0-15,-15 0-17,-14 3-13,-8 6-10,-10 7-10,-9 6-10,-5 3-10,0 0-9,0 0-8,0 0-9,3-2-6,6-3-1,7-3-2,6-2-2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92949692904949" units="cm"/>
      <inkml:brushProperty name="height" value="0.0392949692904949" units="cm"/>
      <inkml:brushProperty name="color" value="#F2395B"/>
      <inkml:brushProperty name="ignorePressure" value="0"/>
    </inkml:brush>
  </inkml:definitions>
  <inkml:trace contextRef="#ctx0" brushRef="#br0">50350 26900 774,'-2'125'1,"-3"0"3	,-3 0 3,-2 0 2,-8 9 3,-8 19 3,-10 19 2,-9 19 3,-7 12 1,-3 6 0,-3 7-1,-2 6-1,-1-1-2,3-5-2,3-7-3,4-5-4,4-14-2,6-18-4,7-19-4,6-18-4,3-12-3,0-3-2,0-3-3,0-2-2,3-23-7,6-41-12,7-40-12,6-40-11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4833321869373" units="cm"/>
      <inkml:brushProperty name="height" value="0.0344833321869373" units="cm"/>
      <inkml:brushProperty name="color" value="#F2395B"/>
      <inkml:brushProperty name="ignorePressure" value="0"/>
    </inkml:brush>
  </inkml:definitions>
  <inkml:trace contextRef="#ctx0" brushRef="#br0">50200 28450 872,'73'-94'4,"-3"13"7	,-3 12 8,-2 13 7,2 6 0,9 0-6,10 0-8,10 0-7,4 0-4,0 0 0,0 0 0,0 0 0,-4 4-1,-5 10-4,-7 10-3,-5 9-4,-8 6-1,-5 3 1,-7 3 2,-5 4 1,-12-3-5,-16-5-11,-15-7-10,-15-5-12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411164611577988" units="cm"/>
      <inkml:brushProperty name="height" value="0.0411164611577988" units="cm"/>
      <inkml:brushProperty name="color" value="#F2395B"/>
      <inkml:brushProperty name="ignorePressure" value="0"/>
    </inkml:brush>
  </inkml:definitions>
  <inkml:trace contextRef="#ctx0" brushRef="#br0">50950 27550 741,'45'50'0,"-9"0"2	,-10 0 2,-8 0 1,-8 6 1,-2 13 3,-3 12 1,-3 13 2,-6 9 2,-5 6-1,-7 7 0,-5 6 0,-6-2-2,-3-9-2,-3-10-3,-2-8-2,-1-4-2,3 3-1,3 3-1,4 4-1,10-28-3,19-55-3,19-57-3,19-55-3,12-25-1,6 10 3,7 10 4,6 9 2,1 10 3,-3 14 2,-3 11 0,-2 14 2,-5 10 1,-2 9 0,-3 10 0,-3 10 1,-4 8 0,-3 10 0,-3 10 1,-2 9 0,-8 6 1,-8 3 1,-10 3 0,-9 4 2,-10 5 1,-9 10 1,-10 10 2,-8 9 1,-11 6 1,-8 3 0,-10 3 0,-9 4-1,-4-3-2,4-5-3,3-7-3,3-5-3,3-11-6,3-11-5,3-14-5,4-11-7,5-15-7,10-16-10,10-15-9,9-15-10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58:31"/>
    </inkml:context>
    <inkml:brush xml:id="br0">
      <inkml:brushProperty name="width" value="0.0345301479101181" units="cm"/>
      <inkml:brushProperty name="height" value="0.0345301479101181" units="cm"/>
      <inkml:brushProperty name="color" value="#F2395B"/>
      <inkml:brushProperty name="ignorePressure" value="0"/>
    </inkml:brush>
  </inkml:definitions>
  <inkml:trace contextRef="#ctx0" brushRef="#br0">51100 29650 881,'142'0'-2,"-16"0"-3	,-15 0-4,-15 0-3,-9-2 3,1-3 13,-1-3 12,1-2 11,-1-5 5,1-2-3,-1-3-4,1-3-2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0"/>
    </inkml:context>
    <inkml:brush xml:id="br0">
      <inkml:brushProperty name="width" value="0.0277118794620037" units="cm"/>
      <inkml:brushProperty name="height" value="0.0277118794620037" units="cm"/>
      <inkml:brushProperty name="color" value="#F2385B"/>
      <inkml:brushProperty name="ignorePressure" value="0"/>
    </inkml:brush>
  </inkml:definitions>
  <inkml:trace contextRef="#ctx0" brushRef="#br0">48000 47400 793,'0'51'-20,"0"4"-2	,0 3-1,0 3-1,0 6 9,0 9 18,0 10 19,0 10 20,0 2 6,0-3-2,0-3-3,0-2-3,0-8-7,0-8-11,0-10-11,0-9-11,0-20-13,0-27-17,0-28-16,0-28-17,-2-17-1,-3-2 12,-3-3 12,-2-3 13,-3 2 8,1 10 4,-1 10 5,1 9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4"/>
    </inkml:context>
    <inkml:brush xml:id="br0">
      <inkml:brushProperty name="width" value="0.0275487489998341" units="cm"/>
      <inkml:brushProperty name="height" value="0.0275487489998341" units="cm"/>
      <inkml:brushProperty name="color" value="#F2385B"/>
      <inkml:brushProperty name="ignorePressure" value="0"/>
    </inkml:brush>
  </inkml:definitions>
  <inkml:trace contextRef="#ctx0" brushRef="#br0">71650 46350 798,'54'25'5,"10"0"10	,10 0 9,9 0 10,1-2 2,-6-3-6,-6-3-6,-6-2-5,-6-5-8,-2-2-7,-3-3-10,-3-3-7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2:56"/>
    </inkml:context>
    <inkml:brush xml:id="br0">
      <inkml:brushProperty name="width" value="0.0373522937297821" units="cm"/>
      <inkml:brushProperty name="height" value="0.0373522937297821" units="cm"/>
      <inkml:brushProperty name="color" value="#F2385B"/>
      <inkml:brushProperty name="ignorePressure" value="0"/>
    </inkml:brush>
  </inkml:definitions>
  <inkml:trace contextRef="#ctx0" brushRef="#br0">58150 5150 588,'-24'76'16,"4"4"-9	,3 3-6,3 3-8,-5 12 8,-12 22 22,-13 22 23,-12 23 22,-10 16 5,-6 13-12,-6 12-13,-6 13-11,1-7-13,9-24-11,10-26-13,10-24-11,8-20-12,10-11-12,10-14-12,9-11-12,7-20-3,7-24 3,6-26 3,7-24 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2:56"/>
    </inkml:context>
    <inkml:brush xml:id="br0">
      <inkml:brushProperty name="width" value="0.0293982718139887" units="cm"/>
      <inkml:brushProperty name="height" value="0.0293982718139887" units="cm"/>
      <inkml:brushProperty name="color" value="#F2385B"/>
      <inkml:brushProperty name="ignorePressure" value="0"/>
    </inkml:brush>
  </inkml:definitions>
  <inkml:trace contextRef="#ctx0" brushRef="#br0">57950 6550 748,'215'-205'5,"-18"41"12	,-19 40 11,-18 42 11,-14 22 2,-5 7-6,-7 6-5,-5 7-7,-9 5-5,-9 7-7,-10 6-7,-8 7-5,-12 8-5,-12 14-3,-13 11-2,-12 14-4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2:57"/>
    </inkml:context>
    <inkml:brush xml:id="br0">
      <inkml:brushProperty name="width" value="0.0383338667452335" units="cm"/>
      <inkml:brushProperty name="height" value="0.0383338667452335" units="cm"/>
      <inkml:brushProperty name="color" value="#F2385B"/>
      <inkml:brushProperty name="ignorePressure" value="0"/>
    </inkml:brush>
  </inkml:definitions>
  <inkml:trace contextRef="#ctx0" brushRef="#br0">58750 7150 573,'-183'371'56,"34"-55"-9	,35-57-10,35-55-9,21-29-6,9 0 1,10 0-1,10 0-1,7-7 0,6-11-1,7-14-1,6-11 0,9-17-1,13-18-1,12-19 0,13-18-1,13-14-3,17-5-5,15-7-6,16-5-5,-1-8-4,-15-5-3,-15-7-3,-16-5-4,7-12-4,32-16-9,31-15-6,32-15-9,13-14-1,-3-8 4,-3-10 3,-2-9 5,-17 2 3,-28 17 2,-28 15 3,-27 16 1,-20 9 4,-9 3 1,-10 3 4,-8 4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2:57"/>
    </inkml:context>
    <inkml:brush xml:id="br0">
      <inkml:brushProperty name="width" value="0.0354016795754433" units="cm"/>
      <inkml:brushProperty name="height" value="0.0354016795754433" units="cm"/>
      <inkml:brushProperty name="color" value="#F2385B"/>
      <inkml:brushProperty name="ignorePressure" value="0"/>
    </inkml:brush>
  </inkml:definitions>
  <inkml:trace contextRef="#ctx0" brushRef="#br0">59000 6850 621,'76'-24'41,"4"4"-5	,3 3-6,3 3-4,3 4-5,3 7-2,3 6-2,4 7-2,-3 10-1,-5 16 0,-7 15 0,-5 17 0,-9 13 0,-9 13 1,-10 12 0,-8 13 0,-11 15 0,-8 19-3,-10 19-2,-9 19-3,-10 15-2,-9 13-1,-10 12-1,-8 13-1,-6-2-2,1-16-2,-1-15-2,1-15-2,2-25-2,7-30 2,6-32 1,7-30 0,-3-4 1,-8 25 0,-10 25 0,-9 25 1,-4 1-1,4-21-1,3-22-2,3-22-1,1-26 0,1-27 0,-1-28 2,1-28 1,1-21-2,3-12-3,3-13-5,4-12-3,2-4-9,4 7-11,3 6-11,3 7-13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2:57"/>
    </inkml:context>
    <inkml:brush xml:id="br0">
      <inkml:brushProperty name="width" value="0.030560752376914" units="cm"/>
      <inkml:brushProperty name="height" value="0.030560752376914" units="cm"/>
      <inkml:brushProperty name="color" value="#F2385B"/>
      <inkml:brushProperty name="ignorePressure" value="0"/>
    </inkml:brush>
  </inkml:definitions>
  <inkml:trace contextRef="#ctx0" brushRef="#br0">58450 6950 719,'168'48'37,"-11"-3"-13	,-14-3-10,-11-2-12,-11-3-4,-5 1 4,-7-1 4,-5 1 4,-8-1 1,-5 1-3,-7-1-2,-5 1-4,-12-1-3,-16 1-6,-15-1-4,-15 1-6,-17 1-1,-15 3 4,-15 3 3,-16 4 3,-23 2-2,-27 4-8,-28 3-9,-28 3-8,-23-4 0,-15-8 8,-15-10 7,-16-9 8,2-7 5,23-3 2,22-3 1,22-2 2,24-5 1,29-2 3,28-3 2,28-3 2,10-1 1,-5 4-1,-7 3 0,-5 3 0,8 1 4,26 1 10,24-1 10,26 1 10,29-3 4,34-2-4,35-3-4,35-3-2,24-7-4,16-9-2,15-10-3,17-8-3,2-4-3,-9 3-6,-10 3-4,-8 4-6,-18 2-1,-25 4 0,-25 3 1,-25 3 0,-25 7-8,-25 14-21,-25 11-19,-25 14-20,-18 2-4,-8-6 10,-10-6 11,-9-6 10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2:57"/>
    </inkml:context>
    <inkml:brush xml:id="br0">
      <inkml:brushProperty name="width" value="0.0269107334315777" units="cm"/>
      <inkml:brushProperty name="height" value="0.0269107334315777" units="cm"/>
      <inkml:brushProperty name="color" value="#F2385B"/>
      <inkml:brushProperty name="ignorePressure" value="0"/>
    </inkml:brush>
  </inkml:definitions>
  <inkml:trace contextRef="#ctx0" brushRef="#br0">58950 8900 817,'-18'48'0,"17"-3"0	,15-3 0,16-2 0,15-5 4,16-2 8,15-3 8,17-3 7,8-4 3,4-3-6,3-3-6,3-2-4,-7-5-3,-15-2-2,-15-3-2,-16-3 0,-12-4-12,-5-3-21,-7-3-21,-5-2-21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2:58"/>
    </inkml:context>
    <inkml:brush xml:id="br0">
      <inkml:brushProperty name="width" value="0.0340611636638641" units="cm"/>
      <inkml:brushProperty name="height" value="0.0340611636638641" units="cm"/>
      <inkml:brushProperty name="color" value="#F2385B"/>
      <inkml:brushProperty name="ignorePressure" value="0"/>
    </inkml:brush>
  </inkml:definitions>
  <inkml:trace contextRef="#ctx0" brushRef="#br0">62300 7250 645,'-71'326'20,"10"-46"-3	,10-47-2,9-47-2,6-32 0,3-15 4,3-15 5,4-16 3,4-10 3,6-3 0,7-3 2,6-2 0,13-28-4,23-49-9,22-51-9,22-49-9,10-37-9,1-21-11,-1-22-8,1-22-10,4-13-3,9-3 2,10-3 4,10-2 2,2 10 3,-3 25 3,-3 25 3,-2 25 4,-8 18 6,-8 14 9,-10 11 11,-9 14 9,-12 13 6,-11 16 3,-14 15 2,-11 17 2,-12 13 1,-9 13-1,-10 12-1,-8 13 0,-8 10-2,-2 10-3,-3 10-2,-3 9-3,-1-1-2,4-8-2,3-10-1,3-9-1,4-5-1,7 0 2,6 0 1,7 0 2,5-2-2,7-3-2,6-3-5,7-2-2,2-1-4,1 3 0,-1 3-1,1 4-2,-3 1 0,-2 0 1,-3 0-1,-3 0 1,-6 3 0,-5 6-3,-7 7-2,-5 6-3,-12 9 2,-16 13 4,-15 12 3,-15 13 4,-14 4 3,-8-3-1,-10-3 1,-9-2 0,-4-9-2,4-12-3,3-13-3,3-12-4,7-15 0,14-15 2,11-15 1,14-16 3,10-15-10,9-11-19,10-14-20,10-11-20,5-4-4,4 6 15,3 7 14,3 6 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2:58"/>
    </inkml:context>
    <inkml:brush xml:id="br0">
      <inkml:brushProperty name="width" value="0.0270942822098732" units="cm"/>
      <inkml:brushProperty name="height" value="0.0270942822098732" units="cm"/>
      <inkml:brushProperty name="color" value="#F2385B"/>
      <inkml:brushProperty name="ignorePressure" value="0"/>
    </inkml:brush>
  </inkml:definitions>
  <inkml:trace contextRef="#ctx0" brushRef="#br0">63400 9050 811,'190'21'-53,"-18"-5"10	,-19-7 11,-18-5 11,-6-4 16,10 0 21,10 0 22,9 0 22,2-4 6,-2-5-10,-3-7-8,-3-5-9,-15-4-20,-24 0-30,-26 0-30,-24 0-31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2:58"/>
    </inkml:context>
    <inkml:brush xml:id="br0">
      <inkml:brushProperty name="width" value="0.0219999980181456" units="cm"/>
      <inkml:brushProperty name="height" value="0.0219999980181456" units="cm"/>
      <inkml:brushProperty name="color" value="#F2385B"/>
      <inkml:brushProperty name="ignorePressure" value="0"/>
    </inkml:brush>
  </inkml:definitions>
  <inkml:trace contextRef="#ctx0" brushRef="#br0">67950 6550 1000,'100'0'-51,"0"0"6	,0 0 8,0 0 7,0 1 11,0 4 14,0 3 14,0 3 15,-5-1 2,-9-2-12,-10-3-11,-8-3-11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2:59"/>
    </inkml:context>
    <inkml:brush xml:id="br0">
      <inkml:brushProperty name="width" value="0.0385232530534267" units="cm"/>
      <inkml:brushProperty name="height" value="0.0385232530534267" units="cm"/>
      <inkml:brushProperty name="color" value="#F2385B"/>
      <inkml:brushProperty name="ignorePressure" value="0"/>
    </inkml:brush>
  </inkml:definitions>
  <inkml:trace contextRef="#ctx0" brushRef="#br0">68700 6250 571,'-46'7'-2,"10"17"-1	,10 15-4,9 16-1,6 13 3,3 14 10,3 11 11,4 14 9,-1 13 6,-3 16-2,-3 15-1,-2 17 0,-5 8-3,-2 4-3,-3 3-2,-3 3-4,-2-4-2,0-8-1,0-10-2,0-9 0,0-15-3,0-18-1,0-19-3,0-18-2,-2-23-5,-3-24-5,-3-26-7,-2-24-6,0-26-3,7-24 2,6-26 2,7-24 1,4-18 2,3-9 2,3-10 2,4-8 1,10-6 2,19 1 1,19-1 1,19 1 0,16-1 1,17 1 3,15-1 1,16 1 3,12 2 0,9 7-1,10 6-1,10 7 0,4 8 2,0 14 6,0 11 5,0 14 7,-8 11 0,-16 14-2,-15 11-4,-15 14-3,-18 10-2,-19 9 1,-18 10 0,-19 10 1,-5 5 1,9 4 1,10 3 0,10 3 2,0 12 1,-5 22 1,-7 22 1,-5 23 1,-12 13 0,-16 6 0,-15 7-1,-15 6 0,-17 3-1,-15 0 0,-15 0 0,-16 0-1,-8-4-2,0-5-3,0-7-4,0-5-4,1-12-4,4-16-7,3-15-6,3-15-6,6-20-5,9-21-2,10-22-4,10-22-2,7-24-3,6-24-3,7-26-2,6-24-4,4-7 3,4 13 7,3 12 7,3 13 6,1 15 6,1 19 2,-1 19 2,1 19 3,1 4 3,3-9 1,3-10 2,4-8 2,1 0 1,0 14 1,0 11 0,0 14 0,-2 10 5,-3 9 7,-3 10 9,-2 10 7,-5 11 4,-2 17-2,-3 15-1,-3 16-1,-6 12-1,-5 9-1,-7 10 0,-5 10-1,-4 0-2,0-5-3,0-7-4,0-5-3,0-11-5,0-11-6,0-14-5,0-11-7,-2-17-8,-3-18-13,-3-19-12,-2-18-12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5"/>
    </inkml:context>
    <inkml:brush xml:id="br0">
      <inkml:brushProperty name="width" value="0.028097515925765" units="cm"/>
      <inkml:brushProperty name="height" value="0.028097515925765" units="cm"/>
      <inkml:brushProperty name="color" value="#F2385B"/>
      <inkml:brushProperty name="ignorePressure" value="0"/>
    </inkml:brush>
  </inkml:definitions>
  <inkml:trace contextRef="#ctx0" brushRef="#br0">71500 47200 782,'45'75'3,"-9"0"4	,-10 0 5,-8 0 4,-8 0 4,-2 0 1,-3 0 2,-3 0 0,-1-4 1,4-5-3,3-7-2,3-5-1,1-6-7,1-3-12,-1-3-10,1-2-11,-3-14-10,-2-21-7,-3-22-9,-3-22-7,-1-10 1,4 4 11,3 3 10,3 3 12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2:59"/>
    </inkml:context>
    <inkml:brush xml:id="br0">
      <inkml:brushProperty name="width" value="0.043229166418314" units="cm"/>
      <inkml:brushProperty name="height" value="0.043229166418314" units="cm"/>
      <inkml:brushProperty name="color" value="#F2385B"/>
      <inkml:brushProperty name="ignorePressure" value="0"/>
    </inkml:brush>
  </inkml:definitions>
  <inkml:trace contextRef="#ctx0" brushRef="#br0">69900 6300 508,'0'75'3,"0"0"3	,0 0 5,0 0 4,0 23 5,0 47 3,0 47 4,0 48 5,-2 17 0,-3-8-2,-3-10-3,-2-9-1,0-13-1,7-16 1,6-15 1,7-15 0,7-23 0,9-28-4,10-28-5,10-27-3,10-20-2,13-9-1,12-10-1,13-8-2,16-25-3,23-36-6,22-39-7,22-36-6,-1-14-8,-21 14-8,-22 11-8,-22 14-9,-18 8-6,-11 7-6,-14 6-6,-11 7-6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0"/>
    </inkml:context>
    <inkml:brush xml:id="br0">
      <inkml:brushProperty name="width" value="0.0334748886525631" units="cm"/>
      <inkml:brushProperty name="height" value="0.0334748886525631" units="cm"/>
      <inkml:brushProperty name="color" value="#F2385B"/>
      <inkml:brushProperty name="ignorePressure" value="0"/>
    </inkml:brush>
  </inkml:definitions>
  <inkml:trace contextRef="#ctx0" brushRef="#br0">74450 4250 657,'0'148'84,"0"-3"-16	,0-3-17,0-2-16,-4-1-10,-5 3-2,-7 3-4,-5 4-2,-3-7-4,4-16-6,3-15-6,3-15-7,6-25-9,9-30-16,10-32-13,10-30-16,5-26-3,4-19 8,3-18 7,3-19 8,3-7 7,3 7 9,3 6 7,4 7 9,-1 8 4,-3 14-1,-3 11 0,-2 14 0,-3 8 2,1 7 8,-1 6 6,1 7 7,-17 13 1,-30 22-4,-32 22-6,-30 23-5,-9 3-3,16-11-5,15-14-3,17-11-4,5-7-2,-3 0 0,-3 0-1,-2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0"/>
    </inkml:context>
    <inkml:brush xml:id="br0">
      <inkml:brushProperty name="width" value="0.0448986627161503" units="cm"/>
      <inkml:brushProperty name="height" value="0.0448986627161503" units="cm"/>
      <inkml:brushProperty name="color" value="#F2385B"/>
      <inkml:brushProperty name="ignorePressure" value="0"/>
    </inkml:brush>
  </inkml:definitions>
  <inkml:trace contextRef="#ctx0" brushRef="#br0">73550 5550 489,'43'190'16,"-11"-18"-4	,-14-19-2,-11-18-3,-11-15-2,-5-9 0,-7-10-1,-5-8 1,-3-9-2,4-6 1,3-6-2,3-6 1,-2-7-1,-6-6-1,-6-6 0,-6-6-2,-4-6 0,1-2 0,-1-3-1,1-3-1,1-9 2,3-11 3,3-14 3,4-11 4,11-15 0,23-16 0,22-15-1,22-15-1,18-12-3,16-6-3,15-6-5,17-6-3,7-1-2,0 7 4,0 6 2,0 7 2,-5 8 2,-9 14 0,-10 11-1,-8 14 1,-12 8-1,-12 7 0,-13 6 1,-12 7 0,-10 7 1,-6 9 1,-6 10 2,-6 10 2,-6 8 1,-2 10 0,-3 10 0,-3 9 1,-2 1 0,0-6-2,0-6-1,0-6-1,-2 10 0,-3 29 0,-3 28 0,-2 28 1,-5 12 0,-2-3 1,-3-3 1,-3-2 1,-4-5 0,-3-2 0,-3-3-1,-2-3 1,-1-9-2,3-11-1,3-14-2,4-11 0,-1-15-2,-3-16-1,-3-15-1,-2-15 0,-5-12 0,-2-6 0,-3-6 0,-3-6 2,-2-12-3,0-15-3,0-15-3,0-16-4,3-7-1,6 4 2,7 3 2,6 3 3,6 1-1,6 1-3,7-1-2,6 1-3,12 1 1,19 3 5,19 3 4,19 4 4,13 1 3,10 0 1,10 0 0,9 0 1,6 1 1,3 4-1,3 3 1,4 3 0,-4 6 1,-9 9 2,-10 10 1,-8 10 2,-9 8 0,-6 10-1,-6 10-2,-6 9-1,-10 10-1,-12 14 0,-13 11 1,-12 14 0,-13 16 0,-12 22 2,-13 22 2,-12 23 0,-12 8 1,-8-3-2,-10-3-1,-9-2-2,-10 5 1,-9 16 3,-10 15 3,-8 17 3,5-17 0,22-46-5,22-47-3,23-47-4,0-10-2,-18 29-1,-19 28 0,-18 28-2,-4 1-3,13-24-8,12-26-9,13-24-7,10-26-2,10-24 4,10-26 3,9-24 6,6-13-9,3 0-19,3 0-19,4 0-19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1"/>
    </inkml:context>
    <inkml:brush xml:id="br0">
      <inkml:brushProperty name="width" value="0.0351543053984642" units="cm"/>
      <inkml:brushProperty name="height" value="0.0351543053984642" units="cm"/>
      <inkml:brushProperty name="color" value="#F2385B"/>
      <inkml:brushProperty name="ignorePressure" value="0"/>
    </inkml:brush>
  </inkml:definitions>
  <inkml:trace contextRef="#ctx0" brushRef="#br0">76550 5400 625,'-44'-49'3,"13"4"5	,12 3 5,13 3 6,10 3 2,10 3-1,10 3-2,9 4-1,7 2-2,7 4 0,6 3-2,7 3-2,4 4 0,3 7-1,3 6-1,4 7-1,-1 8 0,-3 14 2,-3 11 2,-2 14 1,-11 8-4,-15 7-9,-15 6-9,-16 7-8,-10 2-4,-3 1 3,-3-1 2,-2 1 4,-11 4 3,-15 9 2,-15 10 5,-16 10 2,-8 0 3,0-5 2,0-7 0,0-5 3,3-9-1,6-9 1,7-10 0,6-8-1,6-9 2,6-6 4,7-6 5,6-6 3,13-13-3,23-19-10,22-18-11,22-19-9,13-10-4,7 1 1,6-1 2,7 1 3,2-1-1,1 1-3,-1-1-2,1 1-2,-7 4 0,-12 9 3,-13 10 3,-12 10 3,-10 8 2,-6 10 1,-6 10 1,-6 9 2,-9 10 3,-8 14 6,-10 11 5,-9 14 5,-10 3 2,-9-2-2,-10-3-4,-8-3-2,-11 4 2,-8 13 8,-10 12 5,-9 13 8,4-5 0,19-22-8,19-22-8,19-21-8,1-6-3,-16 14 0,-15 11-1,-15 14 0,-3-1-3,14-12-5,11-13-6,14-12-6,19-24-11,29-34-17,28-35-16,28-33-17,18-12-1,10 13 15,10 12 15,9 13 14,4 10 11,1 10 4,-1 10 5,1 9 6,-4 9 3,-6 9 2,-6 10 3,-6 10 2,-7 5 6,-6 4 9,-6 3 8,-6 3 10,-6-1 4,-2-2-1,-3-3 0,-3-3 0,-4-7-10,-3-9-19,-3-10-19,-2-8-19,-5-6-9,-2 1-1,-3-1 1,-3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2"/>
    </inkml:context>
    <inkml:brush xml:id="br0">
      <inkml:brushProperty name="width" value="0.0370840542018414" units="cm"/>
      <inkml:brushProperty name="height" value="0.0370840542018414" units="cm"/>
      <inkml:brushProperty name="color" value="#F2385B"/>
      <inkml:brushProperty name="ignorePressure" value="0"/>
    </inkml:brush>
  </inkml:definitions>
  <inkml:trace contextRef="#ctx0" brushRef="#br0">80050 4150 593,'139'139'26,"-22"-22"0	,-22-22 1,-21-21 0,-15-15-1,-6-6-2,-6-6-1,-6-6-3,-10-1 0,-12 7-1,-13 6-2,-12 7 0,-16 2-7,-19 1-14,-18-1-14,-19 1-13,-10 1-5,1 3 5,-1 3 5,1 4 4,5-4 4,14-9 1,11-10 2,14-8 2,7-8 3,3-2 6,3-3 6,4-3 6,4-2 4,6 0 2,7 0 2,6 0 2,4 3 1,4 6-1,3 7-1,3 6-1,-1 4-2,-2 4 0,-3 3-1,-3 3-1,-1-2 0,4-6-1,3-6 1,3-6 0,9-12-5,16-15-11,15-15-10,17-16-10,8-16-4,4-16 3,3-15 2,3-15 4,-2-6 0,-6 7 0,-6 6-2,-6 7-1,-7 8 0,-6 14 1,-6 11 2,-6 14 1,-9 14 8,-8 20 16,-10 18 16,-9 20 17,-5 5 4,0-6-6,0-6-6,0-6-5,-5-1-7,-9 7-8,-10 6-7,-8 7-8,-12 2-4,-12 1 1,-13-1 0,-12 1-1,-15 5 1,-15 14 1,-15 11-1,-16 14 1,-8 7 3,0 3 3,0 3 5,0 4 4,12-7 1,26-16-2,24-15-1,26-15-2,15-14 5,6-8 11,7-10 11,6-9 10,15-10 1,26-9-12,24-10-10,26-8-12,21-12-7,19-12-2,19-13-3,19-12-3,16-7-1,17 1-1,15-1 0,16 1-1,2 2 2,-8 7 4,-10 6 4,-9 7 4,-15 4 1,-18 3 0,-19 3-1,-18 4-1,-32 4-8,-44 6-16,-43 7-15,-44 6-16,-18 3-5,10 0 6,10 0 5,9 0 5,2 0 3,-2 0 3,-3 0 1,-3 0 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2"/>
    </inkml:context>
    <inkml:brush xml:id="br0">
      <inkml:brushProperty name="width" value="0.0382070802152157" units="cm"/>
      <inkml:brushProperty name="height" value="0.0382070802152157" units="cm"/>
      <inkml:brushProperty name="color" value="#F2385B"/>
      <inkml:brushProperty name="ignorePressure" value="0"/>
    </inkml:brush>
  </inkml:definitions>
  <inkml:trace contextRef="#ctx0" brushRef="#br0">80350 7000 575,'6'50'-9,"13"0"11	,12 0 12,13 0 12,6 7 7,0 17 0,0 15 1,0 16 0,-5 18 0,-9 22-4,-10 22-2,-8 23-3,-8 6-1,-2-5 2,-3-7 1,-3-5 0,-7 8-4,-9 26-11,-10 24-11,-8 26-10,-1-3-11,9-27-8,10-28-8,10-28-9,4-31-3,0-30 3,0-32 3,0-30 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2"/>
    </inkml:context>
    <inkml:brush xml:id="br0">
      <inkml:brushProperty name="width" value="0.0273776855319738" units="cm"/>
      <inkml:brushProperty name="height" value="0.0273776855319738" units="cm"/>
      <inkml:brushProperty name="color" value="#F2385B"/>
      <inkml:brushProperty name="ignorePressure" value="0"/>
    </inkml:brush>
  </inkml:definitions>
  <inkml:trace contextRef="#ctx0" brushRef="#br0">84050 3900 803,'70'106'64,"-9"13"-19	,-10 12-18,-8 13-19,-11 6-7,-8 0 4,-10 0 2,-9 0 5,-5-13-1,0-24-3,0-26-2,0-24-4,-2-1-2,-3 26 0,-3 24-1,-2 26-2,-1 2-1,3-18-3,3-19-3,4-18-3,4-32-7,6-44-11,7-43-11,6-44-10,1-15-1,-3 17 9,-3 15 11,-2 16 10,-5 5 7,-2-2 3,-3-3 4,-3-3 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3"/>
    </inkml:context>
    <inkml:brush xml:id="br0">
      <inkml:brushProperty name="width" value="0.0335340611636639" units="cm"/>
      <inkml:brushProperty name="height" value="0.0335340611636639" units="cm"/>
      <inkml:brushProperty name="color" value="#F2385B"/>
      <inkml:brushProperty name="ignorePressure" value="0"/>
    </inkml:brush>
  </inkml:definitions>
  <inkml:trace contextRef="#ctx0" brushRef="#br0">84500 4850 656,'95'-290'-47,"-9"73"18	,-10 72 17,-8 72 18,-8 41 9,-2 14-1,-3 11-1,-3 14 0,-4 7-1,-3 3 0,-3 3-1,-2 4 0,-6 7-1,-6 13 1,-6 12 0,-6 13 0,-9 6 1,-8 0 1,-10 0 1,-9 0 1,-10 1 1,-9 4-1,-10 3-1,-8 3 0,-4-2-3,3-6-6,3-6-5,4-6-6,5-7-2,10-6-1,10-6 1,9-6 0,10-9-3,14-8-3,11-10-5,14-9-3,7-9-3,3-5 2,3-7 2,4-5 1,1-4 1,0 0 3,0 0 1,0 0 1,-5 0 3,-9 0 1,-10 0 2,-8 0 2,-22 12 2,-30 26 1,-32 24 1,-30 26 1,-23 12 2,-12 0 0,-13 0 1,-12 0 0,-9 1 1,-2 4-2,-3 3 0,-3 3-1,1 4 3,6 7 6,7 6 5,6 7 6,13-6 5,23-15 4,22-15 4,22-16 4,35-16-1,51-16-4,49-15-5,51-15-6,37-17-3,25-15-3,25-15-4,25-16-4,15-7 0,7 4 2,6 3 2,7 3 1,-9 6 1,-21 9-2,-22 10-2,-22 10-2,-22 5 0,-22 4-2,-22 3 1,-21 3-1,-14-1-1,-2-2-2,-3-3-3,-3-3-2,-7 1-1,-9 6 1,-10 7 1,-8 6 0,-6 3-2,1 0-4,-1 0-5,1 0-4,-12 0-3,-21 0 0,-22 0 0,-22 0-1,-10 1 1,4 4 4,3 3 3,3 3 4,-10 6-4,-21 9-8,-22 10-10,-22 10-8,-2-1-2,19-9 4,19-10 7,19-8 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4"/>
    </inkml:context>
    <inkml:brush xml:id="br0">
      <inkml:brushProperty name="width" value="0.0409906469285488" units="cm"/>
      <inkml:brushProperty name="height" value="0.0409906469285488" units="cm"/>
      <inkml:brushProperty name="color" value="#F2385B"/>
      <inkml:brushProperty name="ignorePressure" value="0"/>
    </inkml:brush>
  </inkml:definitions>
  <inkml:trace contextRef="#ctx0" brushRef="#br0">84150 6750 536,'0'242'13,"0"-16"-6	,0-15-4,0-15-5,0-14 2,0-8 9,0-10 10,0-9 9,3-15 2,6-18-5,7-19-6,6-18-4,4-18-6,4-16-4,3-15-6,3-15-5,3-23-4,3-28-3,3-28-2,4-27-3,-3-23-2,-5-16-2,-7-15-3,-5-15-2,-4-14 1,0-8 3,0-10 3,0-9 3,0 1 3,0 13 2,0 12 1,0 13 3,0 21 3,0 32 5,0 31 4,0 32 6,-2 27 3,-3 26 5,-3 24 3,-2 26 4,-3 24 2,1 26 1,-1 24 1,1 26 0,1 19 0,3 17-1,3 15-1,4 16-1,-3 4 0,-5-6 1,-7-6 1,-5-6 2,-8-10-2,-5-12-3,-7-13-5,-5-12-3,-1-21-4,6-28-3,7-28-2,6-27-3,-1-8-1,-5 17 0,-7 15 2,-5 16 0,-4 4-1,0-6-4,0-6-4,0-6-4,-7-35-6,-11-62-7,-14-63-8,-11-62-8,-1-38-3,13-12 1,12-13 0,13-12 2,10-2 1,10 9 4,10 10 3,9 10 3,9 11 4,9 17 4,10 15 4,10 16 3,11 4 3,17-6-2,15-6 0,16-6 0,5 5-2,-2 20 1,-3 18 0,-3 20 0,-12 13 2,-18 9 4,-19 10 6,-18 10 4,2 4 4,26 0 5,24 0 3,26 0 3,8 6 2,-5 13-2,-7 12-1,-5 13-3,-14 4-1,-18-3-4,-19-3-4,-18-2-2,-10-1-2,0 3 0,0 3 0,0 4 0,1 15 0,4 28 3,3 28 3,3 29 1,-4 1 1,-8-25-3,-10-25-2,-9-25-1,-26 9-2,-40 44 2,-40 44 1,-41 44 1,-12 2-3,20-36-5,18-39-5,20-36-6,10-31-7,3-21-7,3-22-8,4-22-7,7-22-2,13-22 3,12-22 3,13-21 3,9-3 5,6 20 6,7 18 6,6 20 7,4 0 3,4-15 2,3-15 1,3-16 1,9 1 2,16 19 2,15 19 3,17 19 2,3 13 0,-5 10-2,-7 10-2,-5 9-2,-8 4 0,-5 1 6,-7-1 3,-5 1 5,-3-1 1,4 1-1,3-1-1,3 1-1,-1 1-2,-2 3 0,-3 3-1,-3 4-1,-1-1 1,4-3 1,3-3 3,3-2 1,-1-1 1,-2 3-1,-3 3 0,-3 4-2,-1-1 0,4-3-2,3-3 0,3-2-1,10 5-2,20 16-1,18 15-1,20 17-2,8 3-2,1-5-3,-1-7-2,1-5-2,-9-11-5,-15-11-9,-15-14-8,-16-11-8,-12-6-4,-5 4 2,-7 3 1,-5 3 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4"/>
    </inkml:context>
    <inkml:brush xml:id="br0">
      <inkml:brushProperty name="width" value="0.0351997204124928" units="cm"/>
      <inkml:brushProperty name="height" value="0.0351997204124928" units="cm"/>
      <inkml:brushProperty name="color" value="#F2385B"/>
      <inkml:brushProperty name="ignorePressure" value="0"/>
    </inkml:brush>
  </inkml:definitions>
  <inkml:trace contextRef="#ctx0" brushRef="#br0">90600 6000 625,'0'79'6,"0"10"12	,0 10 12,0 9 12,-5 15 2,-9 22-11,-10 22-10,-8 23-9,-4 10-4,3 0 4,3 0 4,4 0 3,2-10 1,4-18-2,3-19-3,3-18-1,3-15-4,3-9-3,3-10-4,4-8-4,-7-17-7,-16-21-8,-15-22-8,-15-22-9,-14-22-2,-8-22 4,-10-22 3,-9-21 3,-2-15 6,6-6 6,7-6 6,6-6 7,9-1 3,13 7-1,12 6 1,13 7-1,10 7 1,10 9 3,10 10 3,9 10 2,13 5 2,20 4 0,18 3 1,20 3 0,14-1-1,14-2-5,11-3-4,14-3-5,8-1-5,7 4-8,6 3-7,7 3-9,-14 4-7,-30 7-10,-32 6-8,-30 7-10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5"/>
    </inkml:context>
    <inkml:brush xml:id="br0">
      <inkml:brushProperty name="width" value="0.0289018228650093" units="cm"/>
      <inkml:brushProperty name="height" value="0.0289018228650093" units="cm"/>
      <inkml:brushProperty name="color" value="#F2385B"/>
      <inkml:brushProperty name="ignorePressure" value="0"/>
    </inkml:brush>
  </inkml:definitions>
  <inkml:trace contextRef="#ctx0" brushRef="#br0">71800 47850 761,'50'-91'-46,"0"19"20	,0 19 19,0 19 19,0 12 11,0 6 1,0 7 2,0 6 1,3 1 0,6-3-2,7-3-1,6-2-2,1-1-3,-3 3-3,-3 3-5,-2 4-3,-15 4-1,-25 6 2,-25 7 2,-25 6 2,-21 9-2,-15 13-8,-15 12-8,-16 13-8,-8 7-3,0 4 0,0 3 1,0 3 1,7-5 0,17-12 1,15-13 1,16-12 1,18-12 1,22-8 1,22-10 2,23-9 0,13-12 1,6-11 3,7-14 1,6-11 1,1-7 2,-3 0 1,-3 0 0,-2 0 2,-6 1-1,-6 4-1,-6 3-1,-6 3-1,-7 1-2,-6 1 0,-6-1-2,-6 1 0,-6 1-3,-2 3-1,-3 3-2,-3 4-2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6"/>
    </inkml:context>
    <inkml:brush xml:id="br0">
      <inkml:brushProperty name="width" value="0.0392860062420368" units="cm"/>
      <inkml:brushProperty name="height" value="0.0392860062420368" units="cm"/>
      <inkml:brushProperty name="color" value="#F2385B"/>
      <inkml:brushProperty name="ignorePressure" value="0"/>
    </inkml:brush>
  </inkml:definitions>
  <inkml:trace contextRef="#ctx0" brushRef="#br0">58550 14150 559,'-74'26'54,"4"4"-11	,3 3-11,3 3-10,1-1-6,1-2-1,-1-3-1,1-3-1,-6-1-2,-8 4-2,-10 3-3,-9 3-1,-7-1-1,-3-2 1,-3-3 1,-2-3 2,3-6-5,14-5-11,11-7-9,14-5-11,11-9-5,14-9-2,11-10-1,14-8-2,10-1 3,9 9 5,10 10 6,10 10 6,7 8 4,6 10 3,7 10 4,6 9 4,1 10 4,-3 14 5,-3 11 6,-2 14 5,-1 11 3,3 14 1,3 11 0,4 14 2,-4 3-1,-9-2-1,-10-3-2,-8-3 0,-6-12-2,1-18-2,-1-19-1,1-18-2,-1 10 0,1 41 1,-1 40 2,1 42 2,-3 17-1,-2-2 1,-3-3-2,-3-3 1,-2-7-4,0-9-5,0-10-6,0-8-5,1-15-4,4-19-3,3-18-3,3-19-3,-1-33-3,-2-47-5,-3-47-4,-3-46-3,-2-32-1,0-16 5,0-15 5,0-15 5,-2 4 3,-3 25 2,-3 25 2,-2 25 3,-1 0-1,3-25 0,3-25-1,4-25-1,1 1 1,0 29 2,0 28 2,0 28 4,4-1 1,10-27 1,10-28 2,9-28 0,6-2 3,3 25 4,3 25 4,4 25 3,1 18 1,0 14-1,0 11-2,0 14-1,1 19 0,4 29 3,3 28 1,3 28 3,1 20 0,1 13-1,-1 12-1,1 13-2,-3 4-3,-2-3-2,-3-3-4,-3-2-3,-6-6-3,-5-6 0,-7-6-1,-5-6-1,-8-9-1,-5-8-1,-7-10 0,-5-9-1,-9-10-1,-9-9-1,-10-10 0,-8-8 0,-9-12-1,-6-12 1,-6-13 1,-6-12 1,-2-23-1,3-30-1,3-32 0,4-30-2,2-25 0,4-15 1,3-15 0,3-16 0,9-2 0,16 13-2,15 12-1,17 13-1,13 10-1,13 10 3,12 10 3,13 9 1,12 6 1,13 3-1,12 3 0,13 4-2,7 5 4,4 10 7,3 10 7,3 9 8,-1 9 2,-2 9-2,-3 10-2,-3 10-2,-9 8-3,-11 10-1,-14 10-2,-11 9-1,-7 13-3,0 20 0,0 18-3,0 20 0,-8 10-1,-16 3 2,-15 3 0,-15 4 2,-11-1 2,-2-3 1,-3-3 2,-3-2 2,1-5 0,6-2 0,7-3 0,6-3-1,4-4 1,4-3 2,3-3 2,3-2 1,-1-3 0,-2 1-2,-3-1-2,-3 1-1,-4 1-2,-3 3-1,-3 3-2,-2 4 0,-5 1-4,-2 0-6,-3 0-3,-3 0-6,-10 6-3,-16 13 1,-15 12-1,-15 13 0,-7-2 1,3-16 3,3-15 1,4-15 2,-6-14 2,-11-8 0,-14-10 2,-11-9 1,-6-15-2,4-18-5,3-19-4,3-18-5,3-25-4,3-27-5,3-28-4,4-28-5,8-9 1,17 14 3,15 11 3,16 14 5,13 10 1,14 9 3,11 10 0,14 10 1,10 11 4,9 17 4,10 15 4,10 16 5,5 10 6,4 7 8,3 6 9,3 7 7,-2 7 3,-6 9-3,-6 10-2,-6 10-2,-4 2-4,1-3-3,-1-3-3,1-2-4,-3-8-5,-2-8-8,-3-10-6,-3-9-8,-6-5-5,-5 0-3,-7 0-4,-5 0-2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7"/>
    </inkml:context>
    <inkml:brush xml:id="br0">
      <inkml:brushProperty name="width" value="0.031000254675746" units="cm"/>
      <inkml:brushProperty name="height" value="0.031000254675746" units="cm"/>
      <inkml:brushProperty name="color" value="#F2385B"/>
      <inkml:brushProperty name="ignorePressure" value="0"/>
    </inkml:brush>
  </inkml:definitions>
  <inkml:trace contextRef="#ctx0" brushRef="#br0">63050 13650 709,'143'71'2,"-11"-5"4	,-14-7 4,-11-5 4,-17-8 0,-18-5 0,-19-7-3,-18-5-1,-9-4 2,4 0 3,3 0 5,3 0 4,1 0 1,1 0-2,-1 0-2,1 0-2,-3 0-3,-2 0-3,-3 0-3,-3 0-2,-1 0-5,4 0-2,3 0-5,3 0-3,-5 1-6,-12 4-10,-13 3-8,-12 3-9,-9-2-5,-2-6-2,-3-6-1,-3-6-3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8"/>
    </inkml:context>
    <inkml:brush xml:id="br0">
      <inkml:brushProperty name="width" value="0.0414637066423893" units="cm"/>
      <inkml:brushProperty name="height" value="0.0414637066423893" units="cm"/>
      <inkml:brushProperty name="color" value="#F2385B"/>
      <inkml:brushProperty name="ignorePressure" value="0"/>
    </inkml:brush>
  </inkml:definitions>
  <inkml:trace contextRef="#ctx0" brushRef="#br0">62400 15150 530,'46'237'33,"-5"-24"-8	,-7-26-8,-5-24-9,-6-12-2,-3 4 3,-3 3 2,-2 3 2,-3-2 2,1-6-2,-1-6 0,1-6-1,1-13-2,3-19-4,3-18-3,4-19-4,1-24-5,0-28-8,0-28-7,0-27-8,-4-26-2,-5-22 3,-7-22 1,-5-21 4,0-10 1,10 3 3,10 3 2,9 4 1,9 5 5,9 10 6,10 10 6,10 9 6,7 9 4,6 9 3,7 10 2,6 10 3,6 5 1,6 4 1,7 3 2,6 3 0,4 4 1,4 7 2,3 6 0,3 7 2,-2 10-1,-6 16-2,-6 15-3,-6 17-2,-10 11-3,-12 10-1,-13 10-3,-12 9-1,-12 4-1,-8 1-1,-10-1-2,-9 1 0,-12 8-1,-11 20-3,-14 18-2,-11 20-1,-14 5-3,-11-6 0,-14-6-2,-11-6 0,-7-15-1,0-21 3,0-22 0,0-22 3,0-24-1,0-24-1,0-26-2,0-24-1,0-29-2,0-31-3,0-31-3,0-31-2,0-27-4,0-22-7,0-22-7,0-21-6,6-1-1,13 22 4,12 22 3,13 23 5,7 16 4,4 13 3,3 12 4,3 13 3,6 32 4,9 54 7,10 53 5,10 53 6,0 34 5,-5 16 2,-7 15 3,-5 17 4,-6 2-1,-3-9-1,-3-10-2,-2-8-2,-1-12 0,3-12 0,3-13 0,4-12 0,5-13-1,10-12-1,10-13-1,9-12-1,7-13-4,7-12-6,6-13-6,7-12-6,2-13-2,1-12 0,-1-13 0,1-12 1,-1-9-2,1-2-2,-1-3-3,1-3-2,-3 4-1,-2 13-1,-3 12 1,-3 13-1,-6 10 4,-5 10 7,-7 10 6,-5 9 7,-8 10 4,-5 14 2,-7 11 2,-5 14 2,-9 11 1,-9 14 0,-10 11-1,-8 14 0,-6 8-1,1 7-1,-1 6-3,1 7-2,4-7 0,9-19-2,10-18 0,10-19 0,11-16-2,17-12-3,15-13-3,16-12-3,15-23-1,16-30 1,15-32 1,17-30 0,7-23 0,0-12 0,0-13-2,0-12 0,-2-7-1,-3 1 0,-3-1-1,-2 1 0,-3-1 0,1 1 3,-1-1 2,1 1 1,-4 7 3,-6 16 3,-6 15 3,-6 17 3,-9 16 2,-8 19 2,-10 19 2,-9 19 1,-16 21 1,-22 26-2,-22 24-2,-21 26-2,-10 15-2,3 6-4,3 7-3,4 6-3,5 3 0,10 0 2,10 0 2,9 0 2,7-5 1,7-9 0,6-10 0,7-8-1,4-11-1,3-8 0,3-10 0,4-9 0,1-5-1,0 0-1,0 0 1,0 0-1,0-2 0,0-3 0,0-3 1,0-2 0,-2-3 1,-3 1-1,-3-1 1,-2 1 0,-1-4-2,3-6-2,3-6-3,4-6-2,1-2-3,0 3 0,0 3-2,0 4-2,-2-1 0,-3-3 0,-3-3 1,-2-2 0,-5-1-1,-2 3 0,-3 3 0,-3 4-2,-2 1-1,0 0-2,0 0-2,0 0-1,-7 4-2,-11 10 0,-14 10 0,-11 9 0,-6 6 2,4 3 4,3 3 5,3 4 5,-2 7 3,-6 13 4,-6 12 3,-6 13 4,1-1 1,9-11-2,10-14-2,10-11-1,2-7-1,-3 0 0,-3 0-1,-2 0 1,-1 1 0,3 4 4,3 3 4,4 3 2,-1-1 2,-3-2-1,-3-3-2,-2-3-1,-1-1 0,3 4-1,3 3-1,4 3-1,-1-1-1,-3-2 0,-3-3-1,-2-3 0,-1-1 0,3 4 4,3 3 2,4 3 4,-1 1 1,-3 1-2,-3-1 0,-2 1-2,-1 5 1,3 14 2,3 11 3,4 14 2,1 2-1,0-6-2,0-6-2,0-6-3,0-7-1,0-6-2,0-6-1,0-6 0,-2-1-2,-3 7 1,-3 6-1,-2 7 1,-1 2-1,3 1 0,3-1 0,4 1 0,1-3 0,0-2 0,0-3 0,0-3 0,-2-2 0,-3 0 0,-3 0-1,-2 0 0,-1 1-1,3 4 1,3 3 0,4 3 0,-1-1-1,-3-2 1,-3-3-1,-2-3 0,-1-1-1,3 4 1,3 3-1,4 3 1,-3 9-2,-5 16 1,-7 15-2,-5 17-1,-1-3 1,6-18-2,7-19 1,6-18 0,1-9-1,-3 4-2,-3 3-2,-2 3-1,-3-1-4,1-2-4,-1-3-5,1-3-4,1-13-5,3-22-2,3-22-4,4-21-2,4-12-6,6 1-5,7-1-6,6 1-7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8"/>
    </inkml:context>
    <inkml:brush xml:id="br0">
      <inkml:brushProperty name="width" value="0.0280561372637749" units="cm"/>
      <inkml:brushProperty name="height" value="0.0280561372637749" units="cm"/>
      <inkml:brushProperty name="color" value="#F2385B"/>
      <inkml:brushProperty name="ignorePressure" value="0"/>
    </inkml:brush>
  </inkml:definitions>
  <inkml:trace contextRef="#ctx0" brushRef="#br0">71200 13450 784,'34'-44'19,"19"13"-3	,19 12-3,19 13-3,12 6-1,6 0 2,7 0 2,6 0 3,3 0 1,0 0 2,0 0 1,0 0 3,-7-2-5,-11-3-8,-14-3-8,-11-2-10,-20-3-12,-24 1-15,-26-1-16,-24 1-17,-13-1 1,0 1 15,0-1 14,0 1 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9"/>
    </inkml:context>
    <inkml:brush xml:id="br0">
      <inkml:brushProperty name="width" value="0.0399599522352219" units="cm"/>
      <inkml:brushProperty name="height" value="0.0399599522352219" units="cm"/>
      <inkml:brushProperty name="color" value="#F2385B"/>
      <inkml:brushProperty name="ignorePressure" value="0"/>
    </inkml:brush>
  </inkml:definitions>
  <inkml:trace contextRef="#ctx0" brushRef="#br0">71700 13200 550,'25'103'-16,"0"6"12	,0 7 13,0 6 13,-4 3 6,-5 0-1,-7 0 0,-5 0-2,-4-2-2,0-3-2,0-3-3,0-2-3,1-11-4,4-15-2,3-15-4,3-16-3,7-24-5,14-31-6,11-31-7,14-31-6,3-26-5,-2-18-5,-3-19-4,-3-18-4,-2-9 0,0 4 8,0 3 5,0 3 7,1 7 4,4 14 4,3 11 4,3 14 3,-2 13 2,-6 16 0,-6 15 2,-6 17 0,-6 10 2,-2 6 4,-3 7 3,-3 6 4,-7 13 3,-9 23 2,-10 22 2,-8 22 3,-15 19 0,-19 20-3,-18 18-1,-19 20-2,-19 13-2,-19 9-4,-18 10-2,-19 10-3,-10 2 0,1-3 0,-1-3 2,1-2 0,7-14 3,16-21 0,15-22 2,17-22 2,16-21 1,19-18 1,19-19 1,19-18 1,15-18-2,13-16-6,12-15-6,13-15-5,16-15-4,23-12-3,22-13-2,22-12-4,15-5 1,9 3 2,10 3 2,10 4 3,7 2 1,6 4-1,7 3-1,6 3 0,-4 7 4,-11 14 6,-14 11 8,-11 14 6,-14 11 4,-11 14 0,-14 11-1,-11 14 0,-17 8-3,-18 7-3,-19 6-3,-18 7-3,-18 7-5,-16 9-2,-15 10-4,-15 10-4,-14 2-3,-8-3-5,-10-3-4,-9-2-4,-4-9-2,4-12 1,3-13 1,3-12 1,3-15-1,3-15-2,3-15-2,4-16-3,8-8 1,17 0 6,15 0 4,16 0 4,5-10 3,-2-18 1,-3-19-1,-3-18 1,1-7 1,6 6 2,7 7 3,6 6 1,7 9 2,10 13 1,10 12 0,9 13 0,6 7 2,3 4 5,3 3 3,4 3 5,1 9 4,0 16 4,0 15 5,0 17 4,-4 17 3,-5 23 2,-7 22 0,-5 22 2,-8 18-2,-5 16-3,-7 15-2,-5 17-3,-8 8-2,-5 4 0,-7 3 0,-5 3 0,-8-1-2,-5-2-5,-7-3-3,-5-3-4,0-10-6,10-16-6,10-15-7,9-15-7,9-37-9,9-56-8,10-56-11,10-56-9,2-24-5,-3 9-2,-3 10-1,-2 10-1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09"/>
    </inkml:context>
    <inkml:brush xml:id="br0">
      <inkml:brushProperty name="width" value="0.0296334587037563" units="cm"/>
      <inkml:brushProperty name="height" value="0.0296334587037563" units="cm"/>
      <inkml:brushProperty name="color" value="#F2385B"/>
      <inkml:brushProperty name="ignorePressure" value="0"/>
    </inkml:brush>
  </inkml:definitions>
  <inkml:trace contextRef="#ctx0" brushRef="#br0">76600 12600 742,'-66'125'71,"19"0"-11	,19 0-11,19 0-10,5 6-13,-5 13-14,-7 12-13,-5 13-14,-3-4-7,4-18 0,3-19-1,3-18 0,3-17-1,3-11-1,3-14 0,4-11-2,4-17 0,6-18 0,7-19 0,6-18 0,3-21 1,0-22 4,0-22 4,0-21 2,0-10 4,0 3 3,0 3 2,0 4 3,-4 10 2,-5 19 0,-7 19 0,-5 19 2,0 1-1,10-16 1,10-15-1,9-15 1,2-3 0,-2 14 0,-3 11 0,-3 14 0,-4 8 2,-3 7 5,-3 6 3,-2 7 5,2 2 5,9 1 2,10-1 4,10 1 4,4 1 0,0 3-2,0 3-2,0 4-2,-5 4-3,-9 6-3,-10 7-3,-8 6-4,-11 7-1,-8 10-1,-10 10-1,-9 9 0,-12 4-9,-11 1-14,-14-1-15,-11 1-15,-1-4-4,13-6 6,12-6 5,13-6 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10"/>
    </inkml:context>
    <inkml:brush xml:id="br0">
      <inkml:brushProperty name="width" value="0.0345377586781979" units="cm"/>
      <inkml:brushProperty name="height" value="0.0345377586781979" units="cm"/>
      <inkml:brushProperty name="color" value="#F2385B"/>
      <inkml:brushProperty name="ignorePressure" value="0"/>
    </inkml:brush>
  </inkml:definitions>
  <inkml:trace contextRef="#ctx0" brushRef="#br0">75550 14300 636,'23'78'-1,"-3"6"-3	,-3 7-3,-2 6-3,-3 9 4,1 13 12,-1 12 12,1 13 12,-3-1 5,-2-11-1,-3-14-2,-3-11 0,-1-12-4,4-9-5,3-10-6,3-8-4,3-17-9,3-21-11,3-22-10,4-22-11,-1-29-7,-3-33-1,-3-35-2,-2-34-2,-1-12 1,3 14 6,3 11 4,4 14 5,-1 14 4,-3 20 5,-3 18 3,-2 20 4,2 5 4,9-6 1,10-6 3,10-6 2,5 1 0,4 9-1,3 10-2,3 10-2,1 10 4,1 13 9,-1 12 9,1 13 9,-1 6 4,1 0 0,-1 0 0,1 0-2,-4 0 0,-6 0-2,-6 0-1,-6 0-1,-7 1-3,-6 4-3,-6 3-4,-6 3-2,-15 7-4,-21 14-3,-22 11-3,-22 14-3,-13 3-3,-3-2-1,-3-3-2,-2-3-2,5-9-2,16-11-1,15-14-1,17-11-2,-3-1-1,-18 13-3,-19 12-1,-18 13-3,-1-2 2,19-16 4,19-15 4,19-15 5,18-15 2,19-12 0,19-13-1,19-12 1,15-12 0,13-8 1,12-10 1,13-9 1,4-2 2,-3 6 0,-3 7 1,-2 6 1,-5 4 2,-2 4 0,-3 3 1,-3 3 1,-13 17 3,-22 31 5,-22 32 5,-21 31 4,-23 26 2,-21 22-1,-22 22-2,-22 23-1,-13 8-2,-3-3-1,-3-3-1,-2-2-2,5-17-1,16-28-4,15-28-3,17-27-4,-6 3-1,-24 39 0,-26 36 1,-24 39-1,-7 7 0,13-22-2,12-22 0,13-21-1,12-23-5,13-21-11,12-22-10,13-22-11,10-24-5,10-24-1,10-26 0,9-24-1,7-10 2,7 6 1,6 7 3,7 6 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10"/>
    </inkml:context>
    <inkml:brush xml:id="br0">
      <inkml:brushProperty name="width" value="0.0296910814940929" units="cm"/>
      <inkml:brushProperty name="height" value="0.0296910814940929" units="cm"/>
      <inkml:brushProperty name="color" value="#F2385B"/>
      <inkml:brushProperty name="ignorePressure" value="0"/>
    </inkml:brush>
  </inkml:definitions>
  <inkml:trace contextRef="#ctx0" brushRef="#br0">76200 16300 740,'92'6'2,"-16"13"1	,-15 12 2,-15 13 2,-11 10 3,-2 10 1,-3 10 3,-3 9 2,-4 1 1,-3-6 0,-3-6 0,-2-6 0,-1-9 1,3-8-1,3-10 1,4-9 0,2-12-7,4-11-16,3-14-14,3-11-15,3-11-9,3-5-1,3-7-1,4-5-2,-1-1 5,-3 6 7,-3 7 9,-2 6 9,-1 3 5,3 0 5,3 0 3,4 0 5,-3 3 4,-5 6 6,-7 7 5,-5 6 7,-4 6 4,0 6 3,0 7 4,0 6 3,-2 3 2,-3 0-2,-3 0-2,-2 0-1,-1 0-4,3 0-5,3 0-7,4 0-5,5-4-7,10-5-8,10-7-9,9-5-8,2-8-7,-2-5-7,-3-7-6,-3-5-6,-6-1 0,-5 6 6,-7 7 5,-5 6 6,-1 1 8,6-3 12,7-3 10,6-2 11,-1 0 7,-5 7 4,-7 6 3,-5 7 4,-4 2 2,0 1 2,0-1 2,0 1 1,3 1-7,6 3-17,7 3-17,6 4-17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11"/>
    </inkml:context>
    <inkml:brush xml:id="br0">
      <inkml:brushProperty name="width" value="0.0360234044492245" units="cm"/>
      <inkml:brushProperty name="height" value="0.0360234044492245" units="cm"/>
      <inkml:brushProperty name="color" value="#F2385B"/>
      <inkml:brushProperty name="ignorePressure" value="0"/>
    </inkml:brush>
  </inkml:definitions>
  <inkml:trace contextRef="#ctx0" brushRef="#br0">81600 13550 610,'43'-18'75,"-11"17"-18	,-14 15-16,-11 16-18,-12 18-7,-9 22 1,-10 22 1,-8 23 2,-14 16 0,-15 13-1,-15 12 0,-16 13-1,-13 9-2,-9 6-4,-10 7-2,-8 6-4,-4-2-4,3-9-4,3-10-4,4-8-5,8-17-4,17-21-4,15-22-4,16-22-4,12-27-8,9-31-11,10-31-12,10-31-11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11"/>
    </inkml:context>
    <inkml:brush xml:id="br0">
      <inkml:brushProperty name="width" value="0.0367539636790752" units="cm"/>
      <inkml:brushProperty name="height" value="0.0367539636790752" units="cm"/>
      <inkml:brushProperty name="color" value="#F2385B"/>
      <inkml:brushProperty name="ignorePressure" value="0"/>
    </inkml:brush>
  </inkml:definitions>
  <inkml:trace contextRef="#ctx0" brushRef="#br0">81900 13000 598,'123'193'5,"-3"-11"9	,-3-14 10,-2-11 10,-3-4 4,1 6-2,-1 7-2,1 6-2,-4-5-2,-6-16-3,-6-15-2,-6-15-3,-2-15-3,3-12-2,3-13-1,4-12-3,-4-13-3,-9-12-5,-10-13-5,-8-12-4,-12-23-12,-12-30-20,-13-32-18,-12-30-19,-15-11-4,-15 14 13,-15 11 12,-16 14 13,-7 10 9,4 9 5,3 10 4,3 10 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5"/>
    </inkml:context>
    <inkml:brush xml:id="br0">
      <inkml:brushProperty name="width" value="0.0323697105050087" units="cm"/>
      <inkml:brushProperty name="height" value="0.0323697105050087" units="cm"/>
      <inkml:brushProperty name="color" value="#F2385B"/>
      <inkml:brushProperty name="ignorePressure" value="0"/>
    </inkml:brush>
  </inkml:definitions>
  <inkml:trace contextRef="#ctx0" brushRef="#br0">71950 46000 679,'1'76'-1,"4"4"-1	,3 3-2,3 3-2,1 10 3,1 20 9,-1 18 8,1 20 8,-1 16 6,1 16 1,-1 15 1,1 17 2,-3 7-1,-2 0-4,-3 0-5,-3 0-3,-2-2-3,0-3 0,0-3 1,0-2-1,0-17-5,0-28-11,0-28-10,0-27-11,0-25-3,0-18 3,0-19 5,0-18 3,-2-26 0,-3-31-2,-3-31-2,-2-31-3,-3-23-1,1-11 1,-1-14 2,1-11 1,-1 3 1,1 23 4,-1 22 3,1 22 3,1 13 0,3 7-1,3 6-2,4 7-1,-1-3-2,-3-8-1,-3-10 0,-2-9-2,-5 7 8,-2 26 17,-3 24 18,-3 26 16,-6 16 4,-5 10-8,-7 10-9,-5 9-9,-4 4-7,0 1-5,0-1-6,0 1-5,1-6-7,4-8-9,3-10-10,3-9-9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12"/>
    </inkml:context>
    <inkml:brush xml:id="br0">
      <inkml:brushProperty name="width" value="0.0353560522198677" units="cm"/>
      <inkml:brushProperty name="height" value="0.0353560522198677" units="cm"/>
      <inkml:brushProperty name="color" value="#F2385B"/>
      <inkml:brushProperty name="ignorePressure" value="0"/>
    </inkml:brush>
  </inkml:definitions>
  <inkml:trace contextRef="#ctx0" brushRef="#br0">81300 14500 622,'146'-68'24,"-5"17"-9	,-7 15-11,-5 16-10,-1 12-3,6 9 5,7 10 5,6 10 5,-5 7 3,-16 6 2,-15 7 2,-15 6 1,-15 1-1,-12-3-1,-13-3-3,-12-2-2,-13-1-5,-12 3-6,-13 3-8,-12 4-7,-12 2-2,-8 4 2,-10 3 3,-9 3 1,-15 14 3,-18 25 0,-19 25 1,-18 25 1,-4 9 3,13-6 8,12-6 7,13-6 7,7-6 5,4-2 6,3-3 4,3-3 4,6-7 2,9-9-3,10-10-2,10-8-3,5-11-2,4-8-5,3-10-2,3-9-4,10-18-5,20-24-7,18-26-7,20-24-7,8-20-5,1-11-4,-1-14-5,1-11-3,-4 0-2,-6 17 4,-6 15 2,-6 16 3,-7 9 3,-6 3 5,-6 3 3,-6 4 6,1 1 2,9 0 3,10 0 2,10 0 3,4 3 1,0 6-2,0 7-2,0 6 0,-2 6 0,-3 6 5,-3 7 4,-2 6 4,-8 7 3,-8 10-1,-10 10 1,-9 9 0,-12 9 1,-11 9 2,-14 10 1,-11 10 1,-11 4-1,-5 0-4,-7 0-5,-5 0-3,0-7-4,10-11-3,10-14-2,9-11-4,10-20-5,14-24-10,11-26-8,14-24-10,5-12-9,1 4-8,-1 3-8,1 3-9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13"/>
    </inkml:context>
    <inkml:brush xml:id="br0">
      <inkml:brushProperty name="width" value="0.0352582335472107" units="cm"/>
      <inkml:brushProperty name="height" value="0.0352582335472107" units="cm"/>
      <inkml:brushProperty name="color" value="#F2385B"/>
      <inkml:brushProperty name="ignorePressure" value="0"/>
    </inkml:brush>
  </inkml:definitions>
  <inkml:trace contextRef="#ctx0" brushRef="#br0">86000 12900 623,'76'-110'3,"4"32"2	,3 31 1,3 32 2,6 21 1,9 13 1,10 12 0,10 13 1,-7 1 0,-22-9-3,-22-10 0,-21-8-3,-9-1 0,7 9-2,6 10 0,7 10-1,-3 2-1,-8-3-1,-10-3 0,-9-2-2,-7-1 0,-3 3 0,-3 3 1,-2 4 0,-11 2 0,-15 4-3,-15 3-2,-16 3-1,-16 1-4,-16 1-5,-15-1-4,-15 1-5,-3-6-1,14-8 4,11-10 2,14-9 4,10-5 2,9 0 4,10 0 4,10 0 2,-7 7 3,-22 17 2,-22 15 1,-21 16 1,-4 7 3,16 1 0,15-1 2,17 1 2,11-4 0,10-6 0,10-6 1,9-6 0,7-2 0,7 3 1,6 3 1,7 4 0,5-3 0,7-5-2,6-7-1,7-5-1,5-3 1,7 4 4,6 3 4,7 3 4,2-4 1,1-8-3,-1-10-4,1-9-3,1-9-4,3-5-3,3-7-4,4-5-4,-1-14-2,-3-18-2,-3-19 0,-2-18-1,-5-14-2,-2-5-3,-3-7-1,-3-5-3,-2 0 0,0 10 2,0 10 0,0 9 3,-2 10 2,-3 14 5,-3 11 4,-2 14 4,-5 13 3,-2 16-2,-3 15 1,-3 17-2,-4 11 2,-3 10 3,-3 10 3,-2 9 3,-1-1 1,3-8-1,3-10-2,4-9-1,1-9-1,0-5-3,0-7-1,0-5-2,0-12-2,0-16-2,0-15-2,0-15-3,3-18-1,6-19-2,7-18-3,6-19-2,3-16 0,0-12 0,0-13 1,0-12 0,-2-2 0,-3 9-1,-3 10-1,-2 10-2,-1 4 1,3 0 0,3 0 2,4 0 1,-4 12 2,-9 26 3,-10 24 3,-8 26 4,-4 22 4,3 23 6,3 22 6,4 22 6,-3 21 3,-5 22 1,-7 22-1,-5 23 0,-4 8 0,0-3-2,0-3-2,0-2-1,0-5-2,0-2-1,0-3-3,0-3-1,0-9-2,0-11-3,0-14-3,0-11-3,0-23-8,0-31-15,0-31-16,0-31-14,0-16-4,0 0 9,0 0 9,0 0 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13"/>
    </inkml:context>
    <inkml:brush xml:id="br0">
      <inkml:brushProperty name="width" value="0.0253374315798283" units="cm"/>
      <inkml:brushProperty name="height" value="0.0253374315798283" units="cm"/>
      <inkml:brushProperty name="color" value="#F2385B"/>
      <inkml:brushProperty name="ignorePressure" value="0"/>
    </inkml:brush>
  </inkml:definitions>
  <inkml:trace contextRef="#ctx0" brushRef="#br0">91050 14100 868,'143'-24'-3,"-11"4"6	,-14 3 6,-11 3 7,-4-1 3,6-2 1,7-3 1,6-3 1,-1-1-5,-5 4-10,-7 3-10,-5 3-10,-12 1-11,-16 1-9,-15-1-10,-15 1-10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14"/>
    </inkml:context>
    <inkml:brush xml:id="br0">
      <inkml:brushProperty name="width" value="0.0257192458957434" units="cm"/>
      <inkml:brushProperty name="height" value="0.0257192458957434" units="cm"/>
      <inkml:brushProperty name="color" value="#F2385B"/>
      <inkml:brushProperty name="ignorePressure" value="0"/>
    </inkml:brush>
  </inkml:definitions>
  <inkml:trace contextRef="#ctx0" brushRef="#br0">94000 13250 855,'117'-21'24,"-16"10"-4	,-15 10-4,-15 9-3,-9 4-2,1 1 1,-1-1 2,1 1 1,-4-3-3,-6-2-5,-6-3-6,-6-3-6,-7-9-10,-6-11-15,-6-14-14,-6-11-15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14"/>
    </inkml:context>
    <inkml:brush xml:id="br0">
      <inkml:brushProperty name="width" value="0.044413149356842" units="cm"/>
      <inkml:brushProperty name="height" value="0.044413149356842" units="cm"/>
      <inkml:brushProperty name="color" value="#F2385B"/>
      <inkml:brushProperty name="ignorePressure" value="0"/>
    </inkml:brush>
  </inkml:definitions>
  <inkml:trace contextRef="#ctx0" brushRef="#br0">94650 12850 495,'-71'4'0,"10"10"2	,10 10 1,9 9 1,6 7 2,3 7-1,3 6 1,4 7 1,2 7-1,4 9 1,3 10-1,3 10 0,1 5 0,1 4-1,-1 3 0,1 3-1,1-5-1,3-12-2,3-13-4,4-12-2,-3-12-2,-5-8-2,-7-10-2,-5-9-3,3-4 3,17 4 4,15 3 6,16 3 6,7 4 1,1 7-1,-1 6-1,1 7-3,-4-1 1,-6-6-1,-6-6 0,-6-6 0,-4-6 1,1-2 2,-1-3 1,1-3 1,-4-1 1,-6 4-1,-6 3-2,-6 3 0,-4 1-1,1 1 0,-1-1 0,1 1 0,2-1 0,7 1-1,6-1-2,7 1 0,5-3-1,7-2 0,6-3 0,7-3 0,2-4 0,1-3 0,-1-3 0,1-2-1,-1-1-1,1 3 0,-1 3-2,1 4-1,-7 1 0,-12 0 0,-13 0-1,-12 0 0,-10 0 1,-6 0 1,-6 0 1,-6 0 1,-2-4 1,3-5 1,3-7 0,4-5 2,-10-1 0,-22 6 1,-22 7 2,-21 6 0,-10 1 1,3-3 0,3-3-1,4-2 0,7-3 3,13 1 5,12-1 5,13 1 5,20-1 4,28 1 1,28-1 1,29 1 1,24-1-1,22 1-7,22-1-5,23 1-7,6-1-2,-5 1 0,-7-1 0,-5 1-1,-14-3 1,-18-2 0,-19-3 0,-18-3 1,7 1 2,34 6 1,35 7 3,35 6 1,13 1 1,-6-3-2,-6-3-2,-6-2-1,-12-5-2,-15-2-1,-15-3-2,-16-3-1,-13-4-1,-9-3 2,-10-3 1,-8-2 1,-15-9-12,-19-12-25,-18-13-24,-19-12-24,-12-2-5,-2 9 14,-3 10 16,-3 10 14,-2 4 8,0 0-1,0 0 0,0 0-2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8T22:13:15"/>
    </inkml:context>
    <inkml:brush xml:id="br0">
      <inkml:brushProperty name="width" value="0.0422060564160347" units="cm"/>
      <inkml:brushProperty name="height" value="0.0422060564160347" units="cm"/>
      <inkml:brushProperty name="color" value="#F2385B"/>
      <inkml:brushProperty name="ignorePressure" value="0"/>
    </inkml:brush>
  </inkml:definitions>
  <inkml:trace contextRef="#ctx0" brushRef="#br0">95750 13100 521,'75'75'33,"0"0"-15	,0 0-14,0 0-15,-4 7-2,-5 17 13,-7 15 12,-5 16 12,-8-1 3,-5-15-5,-7-15-5,-5-16-5,-6-8-1,-3 0 6,-3 0 3,-2 0 5,-5 1 2,-2 4-2,-3 3-3,-3 3-1,1-4-2,6-8 0,7-10-2,6-9 0,9-12-2,13-11 0,12-14 0,13-11-2,13-20 0,17-24-4,15-26-1,16-24-2,13-32-7,14-37-10,11-38-10,14-37-10,-4-12-7,-19 17-1,-18 15-2,-19 16-3,-16 18-2,-12 22-3,-13 22-4,-12 23-4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5"/>
    </inkml:context>
    <inkml:brush xml:id="br0">
      <inkml:brushProperty name="width" value="0.0221117902547121" units="cm"/>
      <inkml:brushProperty name="height" value="0.0221117902547121" units="cm"/>
      <inkml:brushProperty name="color" value="#F2385B"/>
      <inkml:brushProperty name="ignorePressure" value="0"/>
    </inkml:brush>
  </inkml:definitions>
  <inkml:trace contextRef="#ctx0" brushRef="#br0">72200 48700 994,'117'67'0,"-16"-16"0	,-15-15-1,-15-15 0,-14-9 0,-8 1 3,-10-1 0,-9 1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6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73900 49150 999,'-24'45'-26,"4"-9"-4	,3-10-4,3-8-2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6"/>
    </inkml:context>
    <inkml:brush xml:id="br0">
      <inkml:brushProperty name="width" value="0.0296212714165449" units="cm"/>
      <inkml:brushProperty name="height" value="0.0296212714165449" units="cm"/>
      <inkml:brushProperty name="color" value="#F2385B"/>
      <inkml:brushProperty name="ignorePressure" value="0"/>
    </inkml:brush>
  </inkml:definitions>
  <inkml:trace contextRef="#ctx0" brushRef="#br0">74900 47550 742,'9'-116'29,"19"19"2	,19 19 0,19 19 2,15 12-1,13 6-4,12 7-3,13 6-4,9 4-6,6 4-5,7 3-7,6 3-7,-8 1-2,-22 1 2,-22-1 1,-21 1 1,-14 1 2,-2 3 2,-3 3 3,-3 4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7"/>
    </inkml:context>
    <inkml:brush xml:id="br0">
      <inkml:brushProperty name="width" value="0.0315552279353142" units="cm"/>
      <inkml:brushProperty name="height" value="0.0315552279353142" units="cm"/>
      <inkml:brushProperty name="color" value="#F2385B"/>
      <inkml:brushProperty name="ignorePressure" value="0"/>
    </inkml:brush>
  </inkml:definitions>
  <inkml:trace contextRef="#ctx0" brushRef="#br0">75800 46100 697,'21'96'19,"-5"-5"-2	,-7-7-1,-5-5-1,-4-4-1,0 0-1,0 0-1,0 0 0,0-5-1,0-9-2,0-10-2,0-8-2,0 3 1,0 20 1,0 18 1,0 20 2,-2-1 1,-3-19-2,-3-18-2,-2-19-1,-3 4 0,1 29 1,-1 28 1,1 28 1,-3 10 0,-2-5-3,-3-7-2,-3-5-2,-1-14 0,4-18 1,3-19 2,3-18 1,7-25-7,14-27-20,11-28-17,14-28-19,3-12-4,-2 7 10,-3 6 10,-3 7 9,-1 5 10,4 7 9,3 6 9,3 7 10,-1 5 4,-2 7 2,-3 6 2,-3 7 1,-4 8 2,-3 14 5,-3 11 3,-2 14 4,-5 7 1,-2 3-1,-3 3-3,-3 4-1,-1-3-5,4-5-6,3-7-8,3-5-6,4-20-9,7-31-10,6-31-9,7-31-10,4-27-4,3-22 1,3-22 1,4-21 2,-4-7 4,-9 9 4,-10 10 6,-8 10 6,-6 14 3,1 23 4,-1 22 3,1 22 3,1 1 2,3-19 1,3-18 1,4-19 0,1 1 0,0 22 1,0 22-1,0 23 1,-2 11 1,-3 4 3,-3 3 3,-2 3 3,3-1 4,14-2 8,11-3 6,14-3 7,5 2 2,1 10-1,-1 10-1,1 9-2,1 7-1,3 7 0,3 6-2,4 7 0,-1 5-3,-3 7-7,-3 6-6,-2 7-6,-6 2-3,-6 1-1,-6-1 0,-6 1-1,-9 1-3,-8 3-4,-10 3-5,-9 4-6,-16 2-1,-22 4 2,-22 3 1,-21 3 2,-18 1-1,-12 1-3,-13-1-2,-12 1-3,-4-10-2,7-19-2,6-18 0,7-19-3,8-19 0,14-19-2,11-18-1,14-19 0,11-5 1,14 9 6,11 10 5,14 10 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7"/>
    </inkml:context>
    <inkml:brush xml:id="br0">
      <inkml:brushProperty name="width" value="0.0357268564403057" units="cm"/>
      <inkml:brushProperty name="height" value="0.0357268564403057" units="cm"/>
      <inkml:brushProperty name="color" value="#F2385B"/>
      <inkml:brushProperty name="ignorePressure" value="0"/>
    </inkml:brush>
  </inkml:definitions>
  <inkml:trace contextRef="#ctx0" brushRef="#br0">76750 47700 615,'121'50'3,"-5"0"4	,-7 0 6,-5 0 5,-6 3 2,-3 6-2,-3 7-2,-2 6-1,-1 3 3,3 0 9,3 0 10,4 0 8,-7-7 1,-16-11-8,-15-14-8,-15-11-8,-7-9-10,3-3-15,3-3-14,4-2-13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7"/>
    </inkml:context>
    <inkml:brush xml:id="br0">
      <inkml:brushProperty name="width" value="0.0282638184726238" units="cm"/>
      <inkml:brushProperty name="height" value="0.0282638184726238" units="cm"/>
      <inkml:brushProperty name="color" value="#F2385B"/>
      <inkml:brushProperty name="ignorePressure" value="0"/>
    </inkml:brush>
  </inkml:definitions>
  <inkml:trace contextRef="#ctx0" brushRef="#br0">79750 45600 778,'-44'120'12,"13"-9"7	,12-10 8,13-8 7,7-4 0,4 3-5,3 3-6,3 4-5,-1 2-5,-2 4-4,-3 3-6,-3 3-3,-2-5-3,0-12 2,0-13 1,0-12 1,0-19-10,0-25-21,0-25-20,0-25-22,-2-11-2,-3 3 17,-3 3 16,-2 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0"/>
    </inkml:context>
    <inkml:brush xml:id="br0">
      <inkml:brushProperty name="width" value="0.0262650940567255" units="cm"/>
      <inkml:brushProperty name="height" value="0.0262650940567255" units="cm"/>
      <inkml:brushProperty name="color" value="#F2385B"/>
      <inkml:brushProperty name="ignorePressure" value="0"/>
    </inkml:brush>
  </inkml:definitions>
  <inkml:trace contextRef="#ctx0" brushRef="#br0">47900 47750 837,'46'-44'9,"-5"13"0	,-7 12 2,-5 13 2,2 6 0,13 0-1,12 0 1,13 0-1,2 0-1,-5 0-2,-7 0-4,-5 0-2,-8 1 0,-5 4 3,-7 3 3,-5 3 3,-8 3-2,-5 3-8,-7 3-7,-5 4-7,-14 5-3,-18 10 2,-19 10 2,-18 9 3,-12 4 1,-3 1 2,-3-1 1,-2 1 1,5-7 2,16-12 1,15-13 2,17-12 1,2-2 2,-9 9 1,-10 10 1,-8 10 1,10-4 0,31-16-1,32-15-3,31-15-1,12-11-1,-6-2-2,-6-3-1,-6-3 0,-6-1-3,-2 4-1,-3 3-2,-3 3-2,5-4-3,17-8-5,15-10-3,16-9-5,-1-1-3,-15 10 0,-15 10 0,-16 9-1,-15 6 1,-11 3 5,-14 3 4,-11 4 4,-7 2 4,0 4 2,0 3 3,0 3 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8"/>
    </inkml:context>
    <inkml:brush xml:id="br0">
      <inkml:brushProperty name="width" value="0.0332871004939079" units="cm"/>
      <inkml:brushProperty name="height" value="0.0332871004939079" units="cm"/>
      <inkml:brushProperty name="color" value="#F2385B"/>
      <inkml:brushProperty name="ignorePressure" value="0"/>
    </inkml:brush>
  </inkml:definitions>
  <inkml:trace contextRef="#ctx0" brushRef="#br0">79500 45950 660,'93'-22'-13,"-11"6"3	,-14 7 4,-11 6 3,-12 4 4,-9 4 1,-10 3 2,-8 3 2,2 4 2,16 7 3,15 6 2,17 7 2,3 2 2,-5 1 0,-7-1 1,-5 1-1,-8-3 0,-5-2-4,-7-3-2,-5-3-3,-11-1-2,-11 4 2,-14 3 1,-11 3 1,-14 4-1,-11 7-3,-14 6-4,-11 7-3,-9 4-5,-3 3-3,-3 3-5,-2 4-3,2-4-3,9-9 0,10-10 0,10-8-1,19-15 1,32-19 1,31-18 1,32-19 2,8-7 2,-11 7 4,-14 6 3,-11 7 4,-7 4 3,0 3-1,0 3 2,0 4 0,1 1 1,4 0 1,3 0 2,3 0 2,-2 3 0,-6 6-1,-6 7-1,-6 6 0,-9 7 4,-8 10 8,-10 10 7,-9 9 9,-10 7 2,-9 7-2,-10 6-3,-8 7-2,-6 2-1,1 1-2,-1-1-2,1 1 0,-1-4-5,1-6-8,-1-6-8,1-6-7,1-7-8,3-6-6,3-6-9,4-6-6,4-10-7,6-12-7,7-13-7,6-12-6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8"/>
    </inkml:context>
    <inkml:brush xml:id="br0">
      <inkml:brushProperty name="width" value="0.0300994645804167" units="cm"/>
      <inkml:brushProperty name="height" value="0.0300994645804167" units="cm"/>
      <inkml:brushProperty name="color" value="#F2385B"/>
      <inkml:brushProperty name="ignorePressure" value="0"/>
    </inkml:brush>
  </inkml:definitions>
  <inkml:trace contextRef="#ctx0" brushRef="#br0">80200 47700 730,'206'134'4,"-37"-31"8	,-38-31 8,-37-31 8,-21-18 3,-3-3 0,-3-3-1,-2-2-1,-8-5-2,-8-2-3,-10-3-5,-9-3-4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8"/>
    </inkml:context>
    <inkml:brush xml:id="br0">
      <inkml:brushProperty name="width" value="0.0301392376422882" units="cm"/>
      <inkml:brushProperty name="height" value="0.0301392376422882" units="cm"/>
      <inkml:brushProperty name="color" value="#F2385B"/>
      <inkml:brushProperty name="ignorePressure" value="0"/>
    </inkml:brush>
  </inkml:definitions>
  <inkml:trace contextRef="#ctx0" brushRef="#br0">74800 51250 729,'-97'-2'7,"56"-3"14	,57-3 14,56-2 14,31-5 2,6-2-12,7-3-11,6-3-11,-10 1-7,-24 6-3,-26 7-2,-24 6-4,-3 1-2,23-3-5,22-3-4,22-2-5,1-3 0,-19 1 1,-18-1 2,-19 1 2,-19 1-6,-19 3-13,-18 3-12,-19 4-13,-10 1-2,1 0 11,-1 0 9,1 0 11,1 0 6,3 0 5,3 0 4,4 0 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9"/>
    </inkml:context>
    <inkml:brush xml:id="br0">
      <inkml:brushProperty name="width" value="0.0291409566998482" units="cm"/>
      <inkml:brushProperty name="height" value="0.0291409566998482" units="cm"/>
      <inkml:brushProperty name="color" value="#F2385B"/>
      <inkml:brushProperty name="ignorePressure" value="0"/>
    </inkml:brush>
  </inkml:definitions>
  <inkml:trace contextRef="#ctx0" brushRef="#br0">74150 52100 754,'-22'46'0,"6"-5"0	,7-7 0,6-5 0,7 2 5,10 13 8,10 12 9,9 13 8,4 2 3,1-5-4,-1-7-4,1-5-4,-4-8-5,-6-5-7,-6-7-6,-6-5-7,-2-4-6,3 0-6,3 0-5,4 0-6,-3-10-5,-5-18-6,-7-19-4,-5-18-6,-6-10 3,-3 0 10,-3 0 10,-2 0 10,0 1 6,7 4 2,6 3 1,7 3 3,5 1 2,7 1-1,6-1 1,7 1 1,-1 2 1,-6 7 6,-6 6 4,-6 7 4,4-4 4,16-12 2,15-13 3,17-12 2,5-4 0,-3 7-4,-3 6-4,-2 7-4,-8 4-2,-8 3-1,-10 3 0,-9 4 0,12-3 2,34-5 2,35-7 3,35-5 3,7 2 1,-19 13-1,-18 12-2,-19 13 0,-16 10-6,-12 10-9,-13 10-9,-12 9-10,-13 7-2,-12 7 3,-13 6 4,-12 7 3,-13 5 3,-12 7 0,-13 6 1,-12 7 0,-10-1 3,-6-6 4,-6-6 5,-6-6 5,-1-10 1,7-12 0,6-13-1,7-12-1,7-9-5,9-2-5,10-3-8,10-3-7,-1-2-4,-9 0 0,-10 0-1,-8 0 0,0-4-2,14-5-1,11-7-1,14-5-2,0-9-1,-8-9-4,-10-10-2,-9-8-3,-1-1 1,10 9 4,10 10 6,9 10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19"/>
    </inkml:context>
    <inkml:brush xml:id="br0">
      <inkml:brushProperty name="width" value="0.0263526700437069" units="cm"/>
      <inkml:brushProperty name="height" value="0.0263526700437069" units="cm"/>
      <inkml:brushProperty name="color" value="#F2385B"/>
      <inkml:brushProperty name="ignorePressure" value="0"/>
    </inkml:brush>
  </inkml:definitions>
  <inkml:trace contextRef="#ctx0" brushRef="#br0">74950 51650 834,'45'6'1,"-9"13"-1	,-10 12 2,-8 13 0,-6 9 1,1 6 1,-1 7 1,1 6 2,-3-4 0,-2-11 2,-3-14 1,-3-11 0,-2 2 2,0 19 2,0 19 1,0 19 2,0 5-1,0-5-2,0-7-4,0-5-3,3-26-10,6-44-19,7-43-18,6-44-18,1-18-4,-3 10 12,-3 10 11,-2 9 11,-3 7 9,1 7 3,-1 6 6,1 7 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0"/>
    </inkml:context>
    <inkml:brush xml:id="br0">
      <inkml:brushProperty name="width" value="0.0277758613228798" units="cm"/>
      <inkml:brushProperty name="height" value="0.0277758613228798" units="cm"/>
      <inkml:brushProperty name="color" value="#F2385B"/>
      <inkml:brushProperty name="ignorePressure" value="0"/>
    </inkml:brush>
  </inkml:definitions>
  <inkml:trace contextRef="#ctx0" brushRef="#br0">75650 51750 792,'70'-68'0,"-9"17"0	,-10 15 0,-8 16 0,-8 9 1,-2 3 3,-3 3 3,-3 4 3,-7 7 1,-9 13 3,-10 12 2,-8 13 1,-11 12 1,-8 13 1,-10 12-1,-9 13 0,-7 6-1,-3 0-3,-3 0-3,-2 0-2,-3-2-6,1-3-5,-1-3-7,1-2-7,5-8-2,14-8 4,11-10 2,14-9 2,13-10 0,16-9-3,15-10-3,17-8-3,5-8 0,-3-2 2,-3-3 5,-2-3 2,-5-2 2,-2 0-1,-3 0-1,-3 0-1,-6 3 0,-5 6 1,-7 7 0,-5 6 2,-9 7 1,-9 10 4,-10 10 4,-8 9 4,-9 4 0,-6 1-1,-6-1-1,-6 1-2,-4-3 1,1-2 3,-1-3 5,1-3 4,4-2 2,9 0 1,10 0 1,10 0 1,7-4 0,6-5-1,7-7-1,6-5 0,9-6-3,13-3-2,12-3-3,13-2-3,13-3-1,17 1 1,15-1 1,16 1 1,4-3 0,-6-2-3,-6-3-2,-6-3-2,-7-4-3,-6-3-3,-6-3-3,-6-2-4,-12-8-6,-15-8-10,-15-10-9,-16-9-10,-12-2-1,-5 6 6,-7 7 6,-5 6 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0"/>
    </inkml:context>
    <inkml:brush xml:id="br0">
      <inkml:brushProperty name="width" value="0.0295965634286404" units="cm"/>
      <inkml:brushProperty name="height" value="0.0295965634286404" units="cm"/>
      <inkml:brushProperty name="color" value="#F2385B"/>
      <inkml:brushProperty name="ignorePressure" value="0"/>
    </inkml:brush>
  </inkml:definitions>
  <inkml:trace contextRef="#ctx0" brushRef="#br0">75650 53600 743,'43'51'50,"-11"4"-7	,-14 3-8,-11 3-8,-11-1-5,-5-2-4,-7-3-4,-5-3-3,-6-4-2,-3-3-1,-3-3 0,-2-2 0,-1-8-4,3-8-7,3-10-7,4-9-6,-6-7-9,-11-3-11,-14-3-11,-11-2-11,-1-3 0,13 1 10,12-1 12,13 1 11,6-3 7,0-2 3,0-3 3,0-3 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0"/>
    </inkml:context>
    <inkml:brush xml:id="br0">
      <inkml:brushProperty name="width" value="0.0275836512446404" units="cm"/>
      <inkml:brushProperty name="height" value="0.0275836512446404" units="cm"/>
      <inkml:brushProperty name="color" value="#F2385B"/>
      <inkml:brushProperty name="ignorePressure" value="0"/>
    </inkml:brush>
  </inkml:definitions>
  <inkml:trace contextRef="#ctx0" brushRef="#br0">74350 53850 797,'-55'-24'5,"41"4"11	,40 3 10,42 3 10,27-1 2,16-2-7,15-3-6,17-3-8,8-10-8,4-16-12,3-15-10,3-15-10,-15-1-4,-30 16 5,-32 15 6,-30 17 4,-17 7-2,1 0-11,-1 0-12,1 0-10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0"/>
    </inkml:context>
    <inkml:brush xml:id="br0">
      <inkml:brushProperty name="width" value="0.0269705299288034" units="cm"/>
      <inkml:brushProperty name="height" value="0.0269705299288034" units="cm"/>
      <inkml:brushProperty name="color" value="#F2385B"/>
      <inkml:brushProperty name="ignorePressure" value="0"/>
    </inkml:brush>
  </inkml:definitions>
  <inkml:trace contextRef="#ctx0" brushRef="#br0">77150 51350 815,'10'-47'59,"23"6"-16	,22 7-16,22 6-17,8 4-7,-2 4 3,-3 3 3,-3 3 2,-9 3-1,-11 3-5,-14 3-4,-11 4-4,-1 1-4,13 0-5,12 0-4,13 0-5,-1 0-2,-11 0-4,-14 0-2,-11 0-4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1"/>
    </inkml:context>
    <inkml:brush xml:id="br0">
      <inkml:brushProperty name="width" value="0.0242612306028605" units="cm"/>
      <inkml:brushProperty name="height" value="0.0242612306028605" units="cm"/>
      <inkml:brushProperty name="color" value="#F2385B"/>
      <inkml:brushProperty name="ignorePressure" value="0"/>
    </inkml:brush>
  </inkml:definitions>
  <inkml:trace contextRef="#ctx0" brushRef="#br0">77900 50950 906,'-2'46'0,"-3"-5"0	,-3-7 0,-2-5 0,-3-4 0,1 0-3,-1 0-1,1 0-1,-3 3-1,-2 6 0,-3 7 1,-3 6 1,-2 6 4,0 6 6,0 7 6,0 6 6,0-1-1,0-5-8,0-7-9,0-5-7,0-4-4,0 0 2,0 0 4,0 0 1,-4-2-3,-5-3-8,-7-3-9,-5-2-9,-4-5-2,0-2 8,0-3 5,0-3 7,1-4 5,4-3 2,3-3 2,3-2 2,7-6 7,14-6 10,11-6 9,14-6 10,5-4 3,1 1-5,-1-1-4,1 1-6,4-3-1,9-2 0,10-3 1,10-3 1,0-1-2,-5 4-6,-7 3-4,-5 3-5,2-1-3,13-2-1,12-3 0,13-3-2,1-1 0,-9 4 0,-10 3 0,-8 3 1,2 1-1,16 1 1,15-1 0,17 1 0,3-1 0,-5 1 1,-7-1 0,-5 1 0,-11-1-2,-11 1-5,-14-1-6,-11 1-6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1"/>
    </inkml:context>
    <inkml:brush xml:id="br0">
      <inkml:brushProperty name="width" value="0.025542639195919" units="cm"/>
      <inkml:brushProperty name="height" value="0.025542639195919" units="cm"/>
      <inkml:brushProperty name="color" value="#F2385B"/>
      <inkml:brushProperty name="ignorePressure" value="0"/>
    </inkml:brush>
  </inkml:definitions>
  <inkml:trace contextRef="#ctx0" brushRef="#br0">48100 48650 861,'-202'178'18,"47"-44"1	,47-43 0,48-44 0,24-21-1,3 4-3,3 3-3,4 3-2,2 4-4,4 7-3,3 6-6,3 7-3,1 2-1,1 1 3,-1-1 2,1 1 4,4-9-8,9-15-18,10-15-16,10-16-18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1"/>
    </inkml:context>
    <inkml:brush xml:id="br0">
      <inkml:brushProperty name="width" value="0.0263065360486507" units="cm"/>
      <inkml:brushProperty name="height" value="0.0263065360486507" units="cm"/>
      <inkml:brushProperty name="color" value="#F2385B"/>
      <inkml:brushProperty name="ignorePressure" value="0"/>
    </inkml:brush>
  </inkml:definitions>
  <inkml:trace contextRef="#ctx0" brushRef="#br0">77800 51950 836,'-49'95'6,"4"-9"1	,3-10 2,3-8 2,-1-3 1,-2 7 1,-3 6 3,-3 7 2,-1 7-1,4 9-2,3 10-2,3 10-2,-1 0-3,-2-5-3,-3-7-3,-3-5-2,2-8-5,10-5-4,10-7-5,9-5-3,4-11-5,1-11-3,-1-14-4,1-11-3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1"/>
    </inkml:context>
    <inkml:brush xml:id="br0">
      <inkml:brushProperty name="width" value="0.022469075396657" units="cm"/>
      <inkml:brushProperty name="height" value="0.022469075396657" units="cm"/>
      <inkml:brushProperty name="color" value="#F2385B"/>
      <inkml:brushProperty name="ignorePressure" value="0"/>
    </inkml:brush>
  </inkml:definitions>
  <inkml:trace contextRef="#ctx0" brushRef="#br0">77600 52750 979,'96'-2'-4,"-5"-3"-7	,-7-3-7,-5-2-8,-4-1 5,0 3 17,0 3 16,0 4 17,-5 1 3,-9 0-11,-10 0-11,-8 0-10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2"/>
    </inkml:context>
    <inkml:brush xml:id="br0">
      <inkml:brushProperty name="width" value="0.0305852852761745" units="cm"/>
      <inkml:brushProperty name="height" value="0.0305852852761745" units="cm"/>
      <inkml:brushProperty name="color" value="#F2385B"/>
      <inkml:brushProperty name="ignorePressure" value="0"/>
    </inkml:brush>
  </inkml:definitions>
  <inkml:trace contextRef="#ctx0" brushRef="#br0">77900 52500 719,'-69'157'1,"13"-33"1	,12-35 2,13-34 2,10-20 1,10-2 1,10-3 0,9-3 0,9-4 5,9-3 7,10-3 8,10-2 7,0-5-1,-5-2-8,-7-3-10,-5-3-9,0-2-4,10 0 0,10 0-1,9 0 1,-1 0-1,-8 0-3,-10 0-1,-9 0-2,1 1-2,13 4-3,12 3-2,13 3-3,1 3 0,-9 3 1,-10 3 1,-8 4 1,-9 4 2,-6 6 4,-6 7 3,-6 6 3,-10 7 3,-12 10 2,-13 10 1,-12 9 2,-10 2 2,-6-2 3,-6-3 3,-6-3 2,-1-6 1,7-5-2,6-7-3,7-5-1,4-22-11,3-33-20,3-35-19,4-34-20,4-10-4,6 16 11,7 15 10,6 17 11,4 5 5,4-3-1,3-3 0,3-2-1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2"/>
    </inkml:context>
    <inkml:brush xml:id="br0">
      <inkml:brushProperty name="width" value="0.0242516156286001" units="cm"/>
      <inkml:brushProperty name="height" value="0.0242516156286001" units="cm"/>
      <inkml:brushProperty name="color" value="#F2385B"/>
      <inkml:brushProperty name="ignorePressure" value="0"/>
    </inkml:brush>
  </inkml:definitions>
  <inkml:trace contextRef="#ctx0" brushRef="#br0">80200 50100 907,'-69'234'0,"13"-31"3	,12-31 1,13-31 2,9-23 1,6-11 2,7-14 0,6-11 2,3-14 0,0-11 0,0-14-1,0-11 0,3-15-8,6-16-18,7-15-17,6-15-16,1-9-5,-3 1 10,-3-1 10,-2 1 10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2"/>
    </inkml:context>
    <inkml:brush xml:id="br0">
      <inkml:brushProperty name="width" value="0.0271076448261738" units="cm"/>
      <inkml:brushProperty name="height" value="0.0271076448261738" units="cm"/>
      <inkml:brushProperty name="color" value="#F2385B"/>
      <inkml:brushProperty name="ignorePressure" value="0"/>
    </inkml:brush>
  </inkml:definitions>
  <inkml:trace contextRef="#ctx0" brushRef="#br0">80100 50900 811,'48'-111'-70,"-3"28"18	,-3 28 18,-2 29 17,0 15 18,7 3 20,6 3 17,7 4 20,2 1 3,1 0-13,-1 0-11,1 0-13,-6 0-9,-8 0-5,-10 0-6,-9 0-6,-13 7-10,-16 17-13,-15 15-15,-15 16-14,-15 9-1,-12 3 10,-13 3 12,-12 4 10,-7-1 8,1-3 3,-1-3 3,1-2 4,7-9 2,16-12 0,15-13 1,17-12 1,0-1 1,-11 14-1,-14 11 1,-11 14 0,-3 0 0,10-8 0,10-10-1,9-9 1,20-13 10,31-16 18,32-15 18,31-15 19,18-11 3,7-2-14,6-3-12,7-3-14,0 1-8,-2 6-7,-3 7-4,-3 6-6,-9 6-5,-11 6-1,-14 7-2,-11 6-3,-20 4-8,-24 4-12,-26 3-15,-24 3-13,-12 1-1,4 1 11,3-1 10,3 1 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2"/>
    </inkml:context>
    <inkml:brush xml:id="br0">
      <inkml:brushProperty name="width" value="0.0327984988689423" units="cm"/>
      <inkml:brushProperty name="height" value="0.0327984988689423" units="cm"/>
      <inkml:brushProperty name="color" value="#F2385B"/>
      <inkml:brushProperty name="ignorePressure" value="0"/>
    </inkml:brush>
  </inkml:definitions>
  <inkml:trace contextRef="#ctx0" brushRef="#br0">80350 51550 670,'-49'51'-44,"4"4"9	,3 3 8,3 3 10,1 7 11,1 14 15,-1 11 16,1 14 14,-1 10 6,1 9-1,-1 10-3,1 10-3,-3 5-2,-2 4-4,-3 3-3,-3 3-5,-2-1-1,0-2-3,0-3 0,0-3-2,4-12-5,10-18-11,10-19-9,9-18-10,6-15-8,3-9-8,3-10-6,4-8-6,2-15-2,4-19 4,3-18 5,3-19 4,1-8 3,1 3 4,-1 3 3,1 4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2"/>
    </inkml:context>
    <inkml:brush xml:id="br0">
      <inkml:brushProperty name="width" value="0.0306409057229757" units="cm"/>
      <inkml:brushProperty name="height" value="0.0306409057229757" units="cm"/>
      <inkml:brushProperty name="color" value="#F2385B"/>
      <inkml:brushProperty name="ignorePressure" value="0"/>
    </inkml:brush>
  </inkml:definitions>
  <inkml:trace contextRef="#ctx0" brushRef="#br0">80050 52350 717,'50'-4'0,"0"-5"-2	,0-7-2,0-5-1,3-3 5,6 4 14,7 3 13,6 3 14,-4 1 3,-11 1-7,-14-1-6,-11 1-6,2-1-5,19 1-2,19-1-1,19 1-4,2-1-6,-11 1-15,-14-1-12,-11 1-14,-17-3-9,-18-2-6,-19-3-5,-18-3-6,-10-1 3,0 4 13,0 3 13,0 3 12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3"/>
    </inkml:context>
    <inkml:brush xml:id="br0">
      <inkml:brushProperty name="width" value="0.0287396125495434" units="cm"/>
      <inkml:brushProperty name="height" value="0.0287396125495434" units="cm"/>
      <inkml:brushProperty name="color" value="#F2385B"/>
      <inkml:brushProperty name="ignorePressure" value="0"/>
    </inkml:brush>
  </inkml:definitions>
  <inkml:trace contextRef="#ctx0" brushRef="#br0">80500 52050 765,'-2'70'-13,"-3"-9"2	,-3-10 0,-2-8 3,-1-8 7,3-2 17,3-3 14,4-3 17,5-2 3,10 0-8,10 0-8,9 0-8,6-2-7,3-3-8,3-3-8,4-2-6,-1-3-3,-3 1 2,-3-1 2,-2 1 2,-3-3-5,1-2-9,-1-3-10,1-3-11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3"/>
    </inkml:context>
    <inkml:brush xml:id="br0">
      <inkml:brushProperty name="width" value="0.0228007361292839" units="cm"/>
      <inkml:brushProperty name="height" value="0.0228007361292839" units="cm"/>
      <inkml:brushProperty name="color" value="#F2385B"/>
      <inkml:brushProperty name="ignorePressure" value="0"/>
    </inkml:brush>
  </inkml:definitions>
  <inkml:trace contextRef="#ctx0" brushRef="#br0">80400 53450 964,'-69'137'14,"13"-24"-7	,12-26-6,13-24-7,7-17 0,4-5 7,3-7 5,3-5 6,-1-9-6,-2-9-18,-3-10-19,-3-8-18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3"/>
    </inkml:context>
    <inkml:brush xml:id="br0">
      <inkml:brushProperty name="width" value="0.0267784763127565" units="cm"/>
      <inkml:brushProperty name="height" value="0.0267784763127565" units="cm"/>
      <inkml:brushProperty name="color" value="#F2385B"/>
      <inkml:brushProperty name="ignorePressure" value="0"/>
    </inkml:brush>
  </inkml:definitions>
  <inkml:trace contextRef="#ctx0" brushRef="#br0">80350 53800 821,'117'90'3,"-16"-18"6	,-15-19 5,-15-18 7,-7-14 2,3-5 2,3-7 0,4-5 1,-4-6-5,-9-3-10,-10-3-10,-8-2-11,-9-5-9,-6-2-8,-6-3-9,-6-3-8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1"/>
    </inkml:context>
    <inkml:brush xml:id="br0">
      <inkml:brushProperty name="width" value="0.0286743212491274" units="cm"/>
      <inkml:brushProperty name="height" value="0.0286743212491274" units="cm"/>
      <inkml:brushProperty name="color" value="#F2385B"/>
      <inkml:brushProperty name="ignorePressure" value="0"/>
    </inkml:brush>
  </inkml:definitions>
  <inkml:trace contextRef="#ctx0" brushRef="#br0">47600 49150 767,'4'71'29,"10"-5"-2	,10-7-2,9-5-2,6-6-4,3-3-5,3-3-4,4-2-4,1-3-1,0 1 4,0-1 3,0 1 4,0-6 0,0-8-5,0-10-3,0-9-6,-2-7-5,-3-3-10,-3-3-9,-2-2-9,-8-6-6,-8-6-4,-10-6-4,-9-6-4,-5-2 3,0 3 9,0 3 8,0 4 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3"/>
    </inkml:context>
    <inkml:brush xml:id="br0">
      <inkml:brushProperty name="width" value="0.0255837831646204" units="cm"/>
      <inkml:brushProperty name="height" value="0.0255837831646204" units="cm"/>
      <inkml:brushProperty name="color" value="#F2385B"/>
      <inkml:brushProperty name="ignorePressure" value="0"/>
    </inkml:brush>
  </inkml:definitions>
  <inkml:trace contextRef="#ctx0" brushRef="#br0">81250 53750 859,'25'-46'-47,"0"10"8	,0 10 6,0 9 8,1 4 6,4 1 4,3-1 4,3 1 5,1 1 3,1 3 4,-1 3 3,1 4 3,-1 1 4,1 0 3,-1 0 5,1 0 4,-1 0 2,1 0 0,-1 0 0,1 0 0,-3 1 0,-2 4 0,-3 3-1,-3 3-1,-2 1-2,0 1-3,0-1-5,0 1-2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8"/>
    </inkml:context>
    <inkml:brush xml:id="br0">
      <inkml:brushProperty name="width" value="0.0325034558773041" units="cm"/>
      <inkml:brushProperty name="height" value="0.0325034558773041" units="cm"/>
      <inkml:brushProperty name="color" value="#F2385B"/>
      <inkml:brushProperty name="ignorePressure" value="0"/>
    </inkml:brush>
  </inkml:definitions>
  <inkml:trace contextRef="#ctx0" brushRef="#br0">78650 40800 676,'-47'-25'27,"6"0"-5	,7 0-5,6 0-6,6 17 2,6 34 8,7 35 7,6 35 8,3 25 0,0 20-7,0 18-8,0 20-6,1 8-5,4 1-1,3-1-2,3 1-1,-1-17-1,-2-30-2,-3-32-1,-3-30-2,-2 3 1,0 42-1,0 40 1,0 41 0,0 13 0,0-11 0,0-14 0,0-11-2,0-15 1,0-16-1,0-15-1,0-15 1,0-14-2,0-8-1,0-10-1,0-9-2,1-7-1,4-3 0,3-3-1,3-2 0,-1-8-3,-2-8-4,-3-10-4,-3-9-4,-6-20-6,-5-27-7,-7-28-6,-5-28-8,-8-20 1,-5-8 9,-7-10 10,-5-9 9,-1 7 6,6 26 4,7 24 3,6 26 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8"/>
    </inkml:context>
    <inkml:brush xml:id="br0">
      <inkml:brushProperty name="width" value="0.0354486368596554" units="cm"/>
      <inkml:brushProperty name="height" value="0.0354486368596554" units="cm"/>
      <inkml:brushProperty name="color" value="#F2385B"/>
      <inkml:brushProperty name="ignorePressure" value="0"/>
    </inkml:brush>
  </inkml:definitions>
  <inkml:trace contextRef="#ctx0" brushRef="#br0">77750 43900 620,'26'164'15,"4"-22"0	,3-22 1,3-21 0,-2-18-1,-6-12-1,-6-13-1,-6-12-1,4 7 1,16 29 2,15 28 1,17 28 3,5 9 0,-3-9-1,-3-10-2,-2-8-1,-5-15 0,-2-19-1,-3-18 1,-3-19-1,-6-18 0,-5-15-1,-7-15-1,-5-16-2,2-35 0,13-53-3,12-53-2,13-52-1,1-23-9,-9 9-12,-10 10-14,-8 10-13,-9 19-8,-6 32-5,-6 31-3,-6 32-5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29"/>
    </inkml:context>
    <inkml:brush xml:id="br0">
      <inkml:brushProperty name="width" value="0.0276804137974977" units="cm"/>
      <inkml:brushProperty name="height" value="0.0276804137974977" units="cm"/>
      <inkml:brushProperty name="color" value="#F2385B"/>
      <inkml:brushProperty name="ignorePressure" value="0"/>
    </inkml:brush>
  </inkml:definitions>
  <inkml:trace contextRef="#ctx0" brushRef="#br0">71400 31600 794,'-52'65'13,"47"-18"7	,47-19 6,48-18 7,22-18 0,1-16-6,-1-15-6,1-15-7,-4-6-4,-6 7-4,-6 6-3,-6 7-5,-6 4-1,-2 3-1,-3 3-1,-3 4-1,-9 4-3,-11 6-5,-14 7-5,-11 6-6,-14 3-5,-11 0-7,-14 0-5,-11 0-7,-7 0 3,0 0 10,0 0 11,0 0 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0"/>
    </inkml:context>
    <inkml:brush xml:id="br0">
      <inkml:brushProperty name="width" value="0.0297957137227058" units="cm"/>
      <inkml:brushProperty name="height" value="0.0297957137227058" units="cm"/>
      <inkml:brushProperty name="color" value="#F2385B"/>
      <inkml:brushProperty name="ignorePressure" value="0"/>
    </inkml:brush>
  </inkml:definitions>
  <inkml:trace contextRef="#ctx0" brushRef="#br0">72550 30450 738,'0'118'0,"0"-11"0	,0-14 0,0-11 0,1-12 2,4-9 4,3-10 5,3-8 4,-1 7 3,-2 25 3,-3 25 3,-3 25 2,-2 4 0,0-15-3,0-15-5,0-16-3,0-13-3,0-9-3,0-10-2,0-8-2,-2 8-1,-3 29 0,-3 28 2,-2 28 0,-3 6-3,1-16-7,-1-15-7,1-15-8,-4-14-6,-6-8-5,-6-10-5,-6-9-5,-4-10-2,1-9 1,-1-10 2,1-8 0,-1-9 4,1-6 9,-1-6 6,1-6 9,-1-4 4,1 1 2,-1-1 1,1 1 1,-3-3 2,-2-2 0,-3-3 0,-3-3 1,4-2 2,13 0 5,12 0 6,13 0 4,6 0 3,0 0-1,0 0-1,0 0 0,1 1-1,4 4-2,3 3-1,3 3-1,6-5 0,9-12 1,10-13 3,10-12 1,8-12-1,10-8-5,10-10-3,9-9-6,4-7-5,1-3-7,-1-3-8,1-2-6,-4 0-5,-6 7 1,-6 6-1,-6 7-1,-9 8 3,-8 14 4,-10 11 4,-9 14 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0"/>
    </inkml:context>
    <inkml:brush xml:id="br0">
      <inkml:brushProperty name="width" value="0.0262066181749105" units="cm"/>
      <inkml:brushProperty name="height" value="0.0262066181749105" units="cm"/>
      <inkml:brushProperty name="color" value="#F2385B"/>
      <inkml:brushProperty name="ignorePressure" value="0"/>
    </inkml:brush>
  </inkml:definitions>
  <inkml:trace contextRef="#ctx0" brushRef="#br0">73450 30650 839,'50'-25'-21,"0"0"5	,0 0 5,0 0 5,3-4 6,6-5 6,7-7 6,6-5 6,-1 0 2,-5 10-1,-7 10-1,-5 9-1,-4 6-4,0 3-3,0 3-6,0 4-3,0 2-2,0 4 0,0 3 2,0 3 0,-2 3 2,-3 3 0,-3 3 1,-2 4 1,-6 1 0,-6 0-1,-6 0 1,-6 0-1,-7 1-1,-6 4 2,-6 3-1,-6 3 1,-9 4 1,-8 7-1,-10 6 2,-9 7-1,-7-1-4,-3-6-8,-3-6-8,-2-6-10,2-10-3,9-12 1,10-13 2,10-12 1,5-13-1,4-12-3,3-13-4,3-12-2,3-2 2,3 9 6,3 10 8,4 10 6,1 13 13,0 19 16,0 19 18,0 19 16,0 7 4,0-3-9,0-3-10,0-2-9,-2-1-8,-3 3-5,-3 3-6,-2 4-5,-3-3-8,1-5-9,-1-7-9,1-5-9,-3-6-4,-2-3-1,-3-3 0,-3-2 0,-1-6 3,4-6 6,3-6 6,3-6 6,1-4 4,1 1 3,-1-1 2,1 1 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0"/>
    </inkml:context>
    <inkml:brush xml:id="br0">
      <inkml:brushProperty name="width" value="0.0348686389625072" units="cm"/>
      <inkml:brushProperty name="height" value="0.0348686389625072" units="cm"/>
      <inkml:brushProperty name="color" value="#F2385B"/>
      <inkml:brushProperty name="ignorePressure" value="0"/>
    </inkml:brush>
  </inkml:definitions>
  <inkml:trace contextRef="#ctx0" brushRef="#br0">73700 30850 630,'-22'75'33,"6"0"-4	,7 0-3,6 0-3,4 3-1,4 6-1,3 7 1,3 6-1,1-2-1,1-9-3,-1-10-2,1-8-2,2 0-1,7 14 2,6 11 3,7 14 2,7-9-2,9-28-3,10-28-5,10-27-4,8-28-5,10-24-3,10-26-4,9-24-5,4-18-7,1-9-8,-1-10-10,1-8-9,-10 5-5,-19 22 0,-18 22-2,-19 23-1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1"/>
    </inkml:context>
    <inkml:brush xml:id="br0">
      <inkml:brushProperty name="width" value="0.0289326999336481" units="cm"/>
      <inkml:brushProperty name="height" value="0.0289326999336481" units="cm"/>
      <inkml:brushProperty name="color" value="#F2385B"/>
      <inkml:brushProperty name="ignorePressure" value="0"/>
    </inkml:brush>
  </inkml:definitions>
  <inkml:trace contextRef="#ctx0" brushRef="#br0">76450 29300 760,'23'-49'-1,"-3"4"0	,-3 3-1,-2 3-1,-3 3 1,1 3 6,-1 3 3,1 4 5,-3 13 7,-2 26 7,-3 24 8,-3 26 9,-4 8-4,-3-5-12,-3-7-14,-2-5-13,-1-8-6,3-5 0,3-7 1,4-5 0,4-6-2,6-3-3,7-3-5,6-2-4,9-6-2,13-6-1,12-6-2,13-6-1,2-4 2,-5 1 3,-7-1 4,-5 1 3,-4 1 3,0 3 2,0 3 2,0 4 2,-2-1 0,-3-3 0,-3-3-1,-2-2-1,-8 3 1,-8 14 5,-10 11 3,-9 14 5,-15 13 2,-18 16-1,-19 15 0,-18 17 0,-15 16-1,-9 19 1,-10 19 0,-8 19 0,-8 9 0,-2 0 1,-3 0 1,-3 0 1,5-4 1,17-5 0,15-7 2,16-5 0,13-15 0,14-22 2,11-22-1,14-21 2,10-15-2,9-6-1,10-6-3,10-6-2,4-9-2,0-8-4,0-10-3,0-9-3,9-5-3,19 0-3,19 0-3,19 0-3,9-4-1,0-5-1,0-7-1,0-5 0,-4-8 0,-5-5-1,-7-7 0,-5-5 0,-6-4-1,-3 0-2,-3 0-3,-2 0-1,-9 4 0,-12 10 6,-13 10 4,-12 9 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2"/>
    </inkml:context>
    <inkml:brush xml:id="br0">
      <inkml:brushProperty name="width" value="0.0273968018591404" units="cm"/>
      <inkml:brushProperty name="height" value="0.0273968018591404" units="cm"/>
      <inkml:brushProperty name="color" value="#F2385B"/>
      <inkml:brushProperty name="ignorePressure" value="0"/>
    </inkml:brush>
  </inkml:definitions>
  <inkml:trace contextRef="#ctx0" brushRef="#br0">77150 30450 803,'29'-90'-9,"10"23"11	,10 22 10,9 22 10,2 15 4,-2 9-4,-3 10-1,-3 10-4,-2 7-2,0 6-2,0 7-3,0 6-2,-5 4-2,-9 4-2,-10 3-1,-8 3-2,-8 10-1,-2 20 2,-3 18 0,-3 20 0,-6 5 1,-5-6 0,-7-6-2,-5-6 0,-3-15 0,4-21 0,3-22 0,3-22 1,-2 4-1,-6 32 0,-6 31 0,-6 32 0,-4 10 0,1-9-3,-1-10 0,1-8-2,1-15 0,3-19 0,3-18 1,4-19 0,-1-16-1,-3-12-2,-3-13-1,-2-12-3,-3-16-4,1-19-6,-1-18-7,1-19-6,1-13-3,3-6 0,3-6 0,4-6 1,2 5 3,4 20 7,3 18 8,3 20 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2"/>
    </inkml:context>
    <inkml:brush xml:id="br0">
      <inkml:brushProperty name="width" value="0.0280696488916874" units="cm"/>
      <inkml:brushProperty name="height" value="0.0280696488916874" units="cm"/>
      <inkml:brushProperty name="color" value="#F2385B"/>
      <inkml:brushProperty name="ignorePressure" value="0"/>
    </inkml:brush>
  </inkml:definitions>
  <inkml:trace contextRef="#ctx0" brushRef="#br0">76750 31150 783,'-47'-158'2,"6"34"5	,7 35 4,6 35 5,9 21 3,13 9 6,12 10 4,13 10 5,13 8-2,17 10-10,15 10-8,16 9-9,10 2-5,7-2-3,6-3-3,7-3-2,-3-6-2,-8-5 0,-10-7 0,-9-5 1,-10-4-5,-9 0-8,-10 0-8,-8 0-9,-14 1-2,-15 4 2,-15 3 3,-16 3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1"/>
    </inkml:context>
    <inkml:brush xml:id="br0">
      <inkml:brushProperty name="width" value="0.0242029614746571" units="cm"/>
      <inkml:brushProperty name="height" value="0.0242029614746571" units="cm"/>
      <inkml:brushProperty name="color" value="#F2385B"/>
      <inkml:brushProperty name="ignorePressure" value="0"/>
    </inkml:brush>
  </inkml:definitions>
  <inkml:trace contextRef="#ctx0" brushRef="#br0">48050 48950 908,'46'46'5,"-5"-5"2	,-7-7 2,-5-5 2,-3-6 2,4-3-1,3-3 1,3-2-1,1-5-4,1-2-6,-1-3-8,1-3-6,-3-2-5,-2 0-3,-3 0-1,-3 0-3,-4-2 0,-3-3 1,-3-3 2,-2-2 1,-3-3 0,1 1 2,-1-1 0,1 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2"/>
    </inkml:context>
    <inkml:brush xml:id="br0">
      <inkml:brushProperty name="width" value="0.0256434381008148" units="cm"/>
      <inkml:brushProperty name="height" value="0.0256434381008148" units="cm"/>
      <inkml:brushProperty name="color" value="#F2385B"/>
      <inkml:brushProperty name="ignorePressure" value="0"/>
    </inkml:brush>
  </inkml:definitions>
  <inkml:trace contextRef="#ctx0" brushRef="#br0">75950 31400 857,'-80'-5'2,"41"-9"-3	,40-10-2,42-8-2,27-3 2,16 7 4,15 6 5,17 7 4,11 2 2,10 1-2,10-1-2,9 1-2,-1 1-2,-8 3 0,-10 3 0,-9 4-1,-18 1 0,-24 0 3,-26 0 1,-24 0 2,-7 0 1,13 0 2,12 0 2,13 0 2,-1 1-9,-11 4-15,-14 3-17,-11 3-16,-12 1-6,-9 1 3,-10-1 3,-8 1 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2"/>
    </inkml:context>
    <inkml:brush xml:id="br0">
      <inkml:brushProperty name="width" value="0.0223136488348246" units="cm"/>
      <inkml:brushProperty name="height" value="0.0223136488348246" units="cm"/>
      <inkml:brushProperty name="color" value="#F2385B"/>
      <inkml:brushProperty name="ignorePressure" value="0"/>
    </inkml:brush>
  </inkml:definitions>
  <inkml:trace contextRef="#ctx0" brushRef="#br0">77000 31450 985,'-19'90'0,"13"-18"0	,12-19 0,13-18 0,13-14 1,17-5 1,15-7 2,16-5 0,4-11-1,-6-11-4,-6-14-6,-6-11-5,-9-4-4,-8 6-1,-10 7-3,-9 6-1,-4-1-1,4-5-1,3-7 1,3-5-1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2"/>
    </inkml:context>
    <inkml:brush xml:id="br0">
      <inkml:brushProperty name="width" value="0.0278625153005123" units="cm"/>
      <inkml:brushProperty name="height" value="0.0278625153005123" units="cm"/>
      <inkml:brushProperty name="color" value="#F2385B"/>
      <inkml:brushProperty name="ignorePressure" value="0"/>
    </inkml:brush>
  </inkml:definitions>
  <inkml:trace contextRef="#ctx0" brushRef="#br0">79200 29600 789,'-21'68'0,"10"-11"0	,10-14 0,9-11 0,10-6 7,14 4 15,11 3 13,14 3 15,8-4-1,7-8-17,6-10-17,7-9-15,2-10-8,1-9 2,-1-10 4,1-8 1,-9-3-7,-15 7-21,-15 6-19,-16 7-19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3"/>
    </inkml:context>
    <inkml:brush xml:id="br0">
      <inkml:brushProperty name="width" value="0.0270934328436852" units="cm"/>
      <inkml:brushProperty name="height" value="0.0270934328436852" units="cm"/>
      <inkml:brushProperty name="color" value="#F2385B"/>
      <inkml:brushProperty name="ignorePressure" value="0"/>
    </inkml:brush>
  </inkml:definitions>
  <inkml:trace contextRef="#ctx0" brushRef="#br0">79650 30850 812,'-47'187'-38,"6"-24"5	,7-26 3,6-24 5,4-21 7,4-16 13,3-15 13,3-15 12,-1 7 10,-2 31 5,-3 32 6,-3 31 6,-4 9 0,-3-12-7,-3-13-7,-2-12-7,-1-16-17,3-19-26,3-18-27,4-19-27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4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65450 35350 999,'70'23'-68,"-9"-3"16	,-10-3 16,-8-2 17,-8-3 8,-2 1 3,-3-1 1,-3 1 2,-4-1 1,-3 1 0,-3-1-1,-2 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4"/>
    </inkml:context>
    <inkml:brush xml:id="br0">
      <inkml:brushProperty name="width" value="0.0306211244314909" units="cm"/>
      <inkml:brushProperty name="height" value="0.0306211244314909" units="cm"/>
      <inkml:brushProperty name="color" value="#F2385B"/>
      <inkml:brushProperty name="ignorePressure" value="0"/>
    </inkml:brush>
  </inkml:definitions>
  <inkml:trace contextRef="#ctx0" brushRef="#br0">65450 36350 718,'25'46'1,"0"-5"2	,0-7 2,0-5 2,0-1 2,0 6 4,0 7 4,0 6 5,0 6 0,0 6 1,0 7-1,0 6 0,0-1-1,0-5 0,0-7 0,0-5-1,1-14-3,4-18-6,3-19-6,3-18-7,3-23-8,3-24-9,3-26-10,4-24-10,-3-3-5,-5 23-4,-7 22-2,-5 22-3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4"/>
    </inkml:context>
    <inkml:brush xml:id="br0">
      <inkml:brushProperty name="width" value="0.0264592878520489" units="cm"/>
      <inkml:brushProperty name="height" value="0.0264592878520489" units="cm"/>
      <inkml:brushProperty name="color" value="#F2385B"/>
      <inkml:brushProperty name="ignorePressure" value="0"/>
    </inkml:brush>
  </inkml:definitions>
  <inkml:trace contextRef="#ctx0" brushRef="#br0">67100 35000 831,'43'-69'54,"-11"13"-12	,-14 12-13,-11 13-13,-14 7-7,-11 4-3,-14 3-2,-11 3-4,-7 3 0,0 3 1,0 3 2,0 4 2,3 2-10,6 4-21,7 3-19,6 3-21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4"/>
    </inkml:context>
    <inkml:brush xml:id="br0">
      <inkml:brushProperty name="width" value="0.0287539232522249" units="cm"/>
      <inkml:brushProperty name="height" value="0.0287539232522249" units="cm"/>
      <inkml:brushProperty name="color" value="#F2385B"/>
      <inkml:brushProperty name="ignorePressure" value="0"/>
    </inkml:brush>
  </inkml:definitions>
  <inkml:trace contextRef="#ctx0" brushRef="#br0">66000 35750 765,'51'43'2,"4"-11"4	,3-14 5,3-11 4,1-7 3,1 0 4,-1 0 1,1 0 4,-4 0-2,-6 0-5,-6 0-5,-6 0-6,-6-2-4,-2-3-1,-3-3-1,-3-2-1,-2-1-1,0 3 1,0 3 1,0 4 1,12-4 0,26-9 0,24-10 0,26-8-1,1-3 0,-22 7-5,-22 6-4,-21 7-3,-20 0-9,-15-2-16,-15-3-15,-16-3-15,-8 1-2,0 6 14,0 7 14,0 6 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5"/>
    </inkml:context>
    <inkml:brush xml:id="br0">
      <inkml:brushProperty name="width" value="0.0315821580588818" units="cm"/>
      <inkml:brushProperty name="height" value="0.0315821580588818" units="cm"/>
      <inkml:brushProperty name="color" value="#F2385B"/>
      <inkml:brushProperty name="ignorePressure" value="0"/>
    </inkml:brush>
  </inkml:definitions>
  <inkml:trace contextRef="#ctx0" brushRef="#br0">66650 35200 696,'-22'46'-4,"6"-5"2	,7-7 3,6-5 3,4 3 2,4 17 3,3 15 3,3 16 3,-1 5 1,-2-2-1,-3-3-1,-3-3 0,1 5 0,6 17 4,7 15 1,6 16 3,-1 1 1,-5-12-1,-7-13-1,-5-12-2,-3-13-2,4-12-4,3-13-4,3-12-4,3-15-4,3-15-3,3-15-4,4-16-4,1-15-5,0-11-6,0-14-7,0-11-5,1-6-3,4 4 3,3 3 3,3 3 3,-1 15 5,-2 29 6,-3 28 7,-3 28 6,-6 17 9,-5 6 10,-7 7 10,-5 6 10,-6-1 2,-3-5-5,-3-7-5,-2-5-6,3-12-10,14-16-14,11-15-16,14-15-14,2-11-9,-6-2-4,-6-3-3,-6-3-4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5"/>
    </inkml:context>
    <inkml:brush xml:id="br0">
      <inkml:brushProperty name="width" value="0.0380731523036957" units="cm"/>
      <inkml:brushProperty name="height" value="0.0380731523036957" units="cm"/>
      <inkml:brushProperty name="color" value="#F2385B"/>
      <inkml:brushProperty name="ignorePressure" value="0"/>
    </inkml:brush>
  </inkml:definitions>
  <inkml:trace contextRef="#ctx0" brushRef="#br0">68400 34550 577,'-38'46'6,"26"-5"11	,24-7 11,26-5 12,10-8-2,-3-5-13,-3-7-14,-2-5-15,-3-4-9,1 0-5,-1 0-7,1 0-5,-7 3-3,-12 6 3,-13 7 2,-12 6 1,-12 7 9,-8 10 12,-10 10 14,-9 9 13,-5 4 6,0 1 1,0-1-1,0 1 0,1-3-1,4-2-5,3-3-2,3-3-4,4-6-2,7-5 0,6-7-1,7-5-1,4-4-2,3 0-1,3 0-2,4 0-3,2 1-5,4 4-9,3 3-10,3 3-10,1 6-2,1 9 3,-1 10 3,1 10 4,-1 4 4,1 0 6,-1 0 7,1 0 5,-4 1 3,-6 4 1,-6 3 0,-6 3 0,-4-2 4,1-6 7,-1-6 8,1-6 8,1-9 2,3-8-1,3-10-1,4-9-2,4-10-5,6-9-5,7-10-7,6-8-6,6-14-5,6-15-4,7-15-4,6-16-5,3-7-1,0 4-1,0 3-1,0 3 0,-2 6-1,-3 9 1,-3 10 0,-2 10 0,-5 13 7,-2 19 11,-3 19 12,-3 19 11,-6 10 5,-5 4-2,-7 3-3,-5 3-3,-6-2-3,-3-6-6,-3-6-4,-2-6-6,0-16-11,7-25-16,6-25-18,7-25-16,2-18-5,1-8 8,-1-10 9,1-9 8,1-2 8,3 6 7,3 7 7,4 6 7,1 9 6,0 13 5,0 12 3,0 13 5,1 7 2,4 4 1,3 3 2,3 3 1,9 1 7,16 1 10,15-1 11,17 1 11,8 1 2,4 3-8,3 3-8,3 4-9,-2 5-5,-6 10-3,-6 10-2,-6 9-4,-10 7-3,-12 7-3,-13 6-5,-12 7-3,-12 4-5,-8 3-4,-10 3-4,-9 4-4,-13 1-5,-16 0-3,-15 0-4,-15 0-5,-9-5 1,1-9 2,-1-10 4,1-8 3,-4-12-1,-6-12-6,-6-13-4,-6-12-6,2-12-1,14-8 6,11-10 4,14-9 4,8-2 5,7 6 1,6 7 2,7 6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1"/>
    </inkml:context>
    <inkml:brush xml:id="br0">
      <inkml:brushProperty name="width" value="0.025640144944191" units="cm"/>
      <inkml:brushProperty name="height" value="0.025640144944191" units="cm"/>
      <inkml:brushProperty name="color" value="#F2385B"/>
      <inkml:brushProperty name="ignorePressure" value="0"/>
    </inkml:brush>
  </inkml:definitions>
  <inkml:trace contextRef="#ctx0" brushRef="#br0">49050 48900 858,'46'25'17,"-5"0"0	,-7 0-1,-5 0-1,-4-2 0,0-3 0,0-3 1,0-2 0,0-5-4,0-2-9,0-3-10,0-3-8,0-2-2,0 0 5,0 0 5,0 0 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6"/>
    </inkml:context>
    <inkml:brush xml:id="br0">
      <inkml:brushProperty name="width" value="0.0302703250199556" units="cm"/>
      <inkml:brushProperty name="height" value="0.0302703250199556" units="cm"/>
      <inkml:brushProperty name="color" value="#F2385B"/>
      <inkml:brushProperty name="ignorePressure" value="0"/>
    </inkml:brush>
  </inkml:definitions>
  <inkml:trace contextRef="#ctx0" brushRef="#br0">70350 35250 726,'-4'53'5,"-5"6"10	,-7 7 10,-5 6 10,-9 4 3,-9 4-6,-10 3-5,-8 3-5,-1-4-4,9-8-4,10-10-3,10-9-4,-4 5-2,-16 23 0,-15 22-1,-15 22 0,-1-2-1,16-25-1,15-25 0,17-25-3,7-15-10,0-2-23,0-3-22,0-3-23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6"/>
    </inkml:context>
    <inkml:brush xml:id="br0">
      <inkml:brushProperty name="width" value="0.0224075298756361" units="cm"/>
      <inkml:brushProperty name="height" value="0.0224075298756361" units="cm"/>
      <inkml:brushProperty name="color" value="#F2385B"/>
      <inkml:brushProperty name="ignorePressure" value="0"/>
    </inkml:brush>
  </inkml:definitions>
  <inkml:trace contextRef="#ctx0" brushRef="#br0">71700 34650 981,'50'-24'-58,"0"4"28	,0 3 26,0 3 28,0 3 10,0 3-9,0 3-9,0 4-8,-4 1-5,-5 0-2,-7 0-3,-5 0-2,-6-4-6,-3-5-12,-3-7-10,-2-5-10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7"/>
    </inkml:context>
    <inkml:brush xml:id="br0">
      <inkml:brushProperty name="width" value="0.0257111862301826" units="cm"/>
      <inkml:brushProperty name="height" value="0.0257111862301826" units="cm"/>
      <inkml:brushProperty name="color" value="#F2385B"/>
      <inkml:brushProperty name="ignorePressure" value="0"/>
    </inkml:brush>
  </inkml:definitions>
  <inkml:trace contextRef="#ctx0" brushRef="#br0">72000 34100 855,'-2'96'15,"-3"-5"-1	,-3-7-3,-2-5-1,-1-8-4,3-5-5,3-7-4,4-5-5,-1-3 0,-3 4 5,-3 3 3,-2 3 5,-5 1-2,-2 1-10,-3-1-10,-3 1-9,-7-3-4,-9-2 2,-10-3 0,-8-3 2,-6-2 3,1 0 4,-1 0 5,1 0 4,-1-2 3,1-3 2,-1-3 1,1-2 2,8-14 5,20-21 8,18-22 8,20-22 8,16-11 4,16 0-1,15 0-2,17 0-1,8 1-3,4 4-3,3 3-5,3 3-3,-1 3-4,-2 3-1,-3 3-1,-3 4-3,-9 4-3,-11 6-4,-14 7-4,-11 6-6,-14-1-5,-11-5-9,-14-7-7,-11-5-8,-6 2 3,4 13 14,3 12 16,3 13 14,-4 13 8,-8 17 2,-10 15 3,-9 16 2,-9 13 1,-5 14-1,-7 11 1,-5 14-1,-1 0 0,6-8-1,7-10-1,6-9-1,1-5-1,-3 0-2,-3 0-1,-2 0-3,2-8-4,9-16-9,10-15-8,10-15-9,8-17-2,10-15 3,10-15 1,9-16 3,4-8-3,1 0-7,-1 0-7,1 0-8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7"/>
    </inkml:context>
    <inkml:brush xml:id="br0">
      <inkml:brushProperty name="width" value="0.0283519458025694" units="cm"/>
      <inkml:brushProperty name="height" value="0.0283519458025694" units="cm"/>
      <inkml:brushProperty name="color" value="#F2385B"/>
      <inkml:brushProperty name="ignorePressure" value="0"/>
    </inkml:brush>
  </inkml:definitions>
  <inkml:trace contextRef="#ctx0" brushRef="#br0">71650 35850 775,'43'76'3,"-11"4"2	,-14 3 3,-11 3 3,-9 3 3,-3 3 2,-3 3 2,-2 4 2,-3-4 0,1-9-2,-1-10-3,1-8-2,1-11-1,3-8 1,3-10 1,4-9 1,1-13-6,0-16-11,0-15-11,0-15-12,1-18-5,4-19 2,3-18 3,3-19 2,1-8 2,1 3 2,-1 3 3,1 4 1,1 7 3,3 13 0,3 12 2,4 13 1,1 10 2,0 10 3,0 10 1,0 9 2,1 2 2,4-2 0,3-3 0,3-3 1,6 2 4,9 10 6,10 10 7,10 9 8,-1 10 0,-9 14-5,-10 11-4,-8 14-5,-9 5-4,-6 1-2,-6-1-2,-6 1-2,-6 1-2,-2 3 1,-3 3-1,-3 4 1,-9-3-1,-11-5 1,-14-7 1,-11-5 0,-9-8 0,-3-5-1,-3-7-1,-2-5 0,0-9-1,7-9 0,6-10 2,7-8 0,5-12-1,7-12-3,6-13-2,7-12-3,10-12-3,16-8-4,15-10-5,17-9-4,8-9-2,4-5-3,3-7-1,3-5-2,-4 6 2,-8 23 3,-10 22 4,-9 22 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8"/>
    </inkml:context>
    <inkml:brush xml:id="br0">
      <inkml:brushProperty name="width" value="0.0290806777775288" units="cm"/>
      <inkml:brushProperty name="height" value="0.0290806777775288" units="cm"/>
      <inkml:brushProperty name="color" value="#F2385B"/>
      <inkml:brushProperty name="ignorePressure" value="0"/>
    </inkml:brush>
  </inkml:definitions>
  <inkml:trace contextRef="#ctx0" brushRef="#br0">73250 34050 756,'46'0'19,"-5"0"1	,-7 0 2,-5 0 3,-4 1-1,0 4-2,0 3-3,0 3-2,0 3 0,0 3-1,0 3 0,0 4 0,-4 2-6,-5 4-12,-7 3-12,-5 3-12,-8 1-6,-5 1 3,-7-1 2,-5 1 2,-3-3 5,4-2 8,3-3 8,3-3 8,4-1 3,7 4 0,6 3 0,7 3-1,4-1 1,3-2 1,3-3 0,4-3 2,4-2 0,6 0 0,7 0 0,6 0-1,1 0-2,-3 0-5,-3 0-4,-2 0-5,-6 1-1,-6 4 1,-6 3 1,-6 3 2,-7 3 2,-6 3 1,-6 3 2,-6 4 1,-10 2 3,-12 4 1,-13 3 1,-12 3 2,-9-2 0,-2-6-3,-3-6-3,-3-6-3,-1-9-5,4-8-5,3-10-6,3-9-7,4-9-4,7-5-4,6-7-2,7-5-5,5-4 2,7 0 4,6 0 6,7 0 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8"/>
    </inkml:context>
    <inkml:brush xml:id="br0">
      <inkml:brushProperty name="width" value="0.0351320020854473" units="cm"/>
      <inkml:brushProperty name="height" value="0.0351320020854473" units="cm"/>
      <inkml:brushProperty name="color" value="#F2385B"/>
      <inkml:brushProperty name="ignorePressure" value="0"/>
    </inkml:brush>
  </inkml:definitions>
  <inkml:trace contextRef="#ctx0" brushRef="#br0">73050 34600 626,'23'171'17,"-3"-5"4	,-3-7 5,-2-5 5,-3 0 2,1 10-2,-1 10-1,1 9 0,-3-2-3,-2-12-1,-3-13-2,-3-12-2,-2-19-4,0-25-3,0-25-4,0-25-5,0 0-3,0 25-1,0 25-2,0 25-1,0 6-5,0-12-9,0-13-9,0-12-8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9"/>
    </inkml:context>
    <inkml:brush xml:id="br0">
      <inkml:brushProperty name="width" value="0.0245261881500483" units="cm"/>
      <inkml:brushProperty name="height" value="0.0245261881500483" units="cm"/>
      <inkml:brushProperty name="color" value="#F2385B"/>
      <inkml:brushProperty name="ignorePressure" value="0"/>
    </inkml:brush>
  </inkml:definitions>
  <inkml:trace contextRef="#ctx0" brushRef="#br0">75200 34100 897,'0'54'0,"0"10"1	,0 10 1,0 9 1,1 4 0,4 1 1,3-1 1,3 1-1,1-4 0,1-6-2,-1-6-2,1-6-3,-3-9-2,-2-8-5,-3-10-3,-3-9-5,-6-12-3,-5-11-2,-7-14-5,-5-11-2,-8-11 2,-5-5 5,-7-7 8,-5-5 5,-4-3 6,0 4 4,0 3 4,0 3 5,3 3 3,6 3 4,7 3 4,6 4 4,7 2 2,10 4 0,10 3-1,9 3 0,9 1-1,9 1-5,10-1-3,10 1-4,8 1-3,10 3-5,10 3-4,9 4-3,2 4-4,-2 6-2,-3 7-1,-3 6-3,-6 3 0,-5 0 0,-7 0 0,-5 0 1,-8 1 0,-5 4 0,-7 3 2,-5 3 0,-11 3 0,-11 3 1,-14 3-1,-11 4 1,-7-4 1,0-9 1,0-10 1,0-8 2,-10 5 0,-18 22 1,-19 22 1,-18 23-1,-17 8 2,-11-3 1,-14-3 1,-11-2 1,-3-11 3,10-15 1,10-15 1,9-16 3,13-12 2,20-5 3,18-7 5,20-5 3,16-8 0,16-5-1,15-7-3,17-5-2,16-8-2,19-5-4,19-7-4,19-5-2,13-1-3,10 6-3,10 7-3,9 6-2,6 4-1,3 4 1,3 3 1,4 3 0,-4 4 2,-9 7 2,-10 6 1,-8 7 3,-14 4 1,-15 3 0,-15 3 2,-16 4 0,-15 1 0,-11 0-2,-14 0-1,-11 0-2,-9 4 0,-3 10 1,-3 10 0,-2 9 2,-9 6-1,-12 3 0,-13 3 0,-12 4 0,-12-3-1,-8-5-1,-10-7 1,-9-5-2,-4-11 0,4-11-2,3-14-1,3-11-2,6-14-2,9-11 0,10-14-1,10-11-1,8-9 0,10-3-3,10-3-1,9-2-2,13 0-1,20 7-1,18 6 0,20 7-1,8 4 1,1 3 2,-1 3 2,1 4 2,-6 2 1,-8 4-1,-10 3 1,-9 3-1,-5-1 0,0-2 1,0-3 1,0-3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39"/>
    </inkml:context>
    <inkml:brush xml:id="br0">
      <inkml:brushProperty name="width" value="0.0279678106307983" units="cm"/>
      <inkml:brushProperty name="height" value="0.0279678106307983" units="cm"/>
      <inkml:brushProperty name="color" value="#F2385B"/>
      <inkml:brushProperty name="ignorePressure" value="0"/>
    </inkml:brush>
  </inkml:definitions>
  <inkml:trace contextRef="#ctx0" brushRef="#br0">77050 34550 786,'120'0'68,"-9"0"-16	,-10 0-16,-8 0-15,-4-2-9,3-3-2,3-3-3,4-2-2,-3-3-3,-5 1-2,-7-1-4,-5 1-2,-20 1-11,-31 3-16,-31 3-17,-31 4-17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0"/>
    </inkml:context>
    <inkml:brush xml:id="br0">
      <inkml:brushProperty name="width" value="0.0344582945108414" units="cm"/>
      <inkml:brushProperty name="height" value="0.0344582945108414" units="cm"/>
      <inkml:brushProperty name="color" value="#F2385B"/>
      <inkml:brushProperty name="ignorePressure" value="0"/>
    </inkml:brush>
  </inkml:definitions>
  <inkml:trace contextRef="#ctx0" brushRef="#br0">77300 34800 638,'-2'142'1,"-3"-16"2	,-3-15 1,-2-15 3,-5-9 3,-2 1 3,-3-1 4,-3 1 5,-1-7 0,4-12-2,3-13-1,3-12-1,4-15-6,7-15-9,6-15-8,7-16-10,7-10-3,9-3 0,10-3 1,10-2 0,4 0 1,0 7 1,0 6 1,0 7 1,-4 4 2,-5 3 2,-7 3 4,-5 4 2,-4-4 4,0-9 3,0-10 4,0-8 4,-4-9-1,-5-6-6,-7-6-6,-5-6-6,-4-10-3,0-12 2,0-13 1,0-12 2,-2-7-3,-3 1-6,-3-1-5,-2 1-7,-3 2 0,1 7 6,-1 6 6,1 7 5,1 8 6,3 14 3,3 11 3,4 14 5,4 16 6,6 22 8,7 22 9,6 23 8,9 19 4,13 19-4,12 19-3,13 19-3,7 13-3,4 10-2,3 10-3,3 9-2,1 7-2,1 7-1,-1 6-1,1 7-1,-3-4-2,-2-12-3,-3-13-2,-3-12-3,-6-13-5,-5-12-8,-7-13-8,-5-12-8,-11-23-9,-11-30-12,-14-32-13,-11-30-12,-7-15 1,0 3 12,0 3 12,0 4 13,-4-6 8,-5-11 4,-7-14 2,-5-11 4,-4-4 2,0 6 3,0 7 1,0 6 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0"/>
    </inkml:context>
    <inkml:brush xml:id="br0">
      <inkml:brushProperty name="width" value="0.029664309695363" units="cm"/>
      <inkml:brushProperty name="height" value="0.029664309695363" units="cm"/>
      <inkml:brushProperty name="color" value="#F2385B"/>
      <inkml:brushProperty name="ignorePressure" value="0"/>
    </inkml:brush>
  </inkml:definitions>
  <inkml:trace contextRef="#ctx0" brushRef="#br0">78800 34850 741,'-50'98'33,"0"-3"0	,0-3 1,0-2-1,0-1-1,0 3-4,0 3-4,0 4-4,0-6-5,0-11-8,0-14-9,0-11-8,3-14-3,6-11 0,7-14 0,6-11 2,4-18-6,4-22-11,3-22-10,3-21-11,1-7-2,1 9 7,-1 10 7,1 10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01"/>
    </inkml:context>
    <inkml:brush xml:id="br0">
      <inkml:brushProperty name="width" value="0.0275159236043692" units="cm"/>
      <inkml:brushProperty name="height" value="0.0275159236043692" units="cm"/>
      <inkml:brushProperty name="color" value="#F2385B"/>
      <inkml:brushProperty name="ignorePressure" value="0"/>
    </inkml:brush>
  </inkml:definitions>
  <inkml:trace contextRef="#ctx0" brushRef="#br0">50500 47300 799,'139'-2'79,"-22"-3"-22	,-22-3-23,-21-2-22,-12-1-12,1 3 0,-1 3 1,1 4 0,-4 1 2,-6 0 0,-6 0 2,-6 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0"/>
    </inkml:context>
    <inkml:brush xml:id="br0">
      <inkml:brushProperty name="width" value="0.0240422245115042" units="cm"/>
      <inkml:brushProperty name="height" value="0.0240422245115042" units="cm"/>
      <inkml:brushProperty name="color" value="#F2385B"/>
      <inkml:brushProperty name="ignorePressure" value="0"/>
    </inkml:brush>
  </inkml:definitions>
  <inkml:trace contextRef="#ctx0" brushRef="#br0">78300 33450 915,'93'92'2,"-11"-16"6	,-14-15 5,-11-15 5,-11-14 0,-5-8-6,-7-10-4,-5-9-7,0-2-1,10 6 1,10 7 0,9 6 1,-1 1-2,-8-3-7,-10-3-6,-9-2-7,-4-5-3,4-2 1,3-3 0,3-3 0,1-1 0,1 4-1,-1 3-2,1 3-1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1"/>
    </inkml:context>
    <inkml:brush xml:id="br0">
      <inkml:brushProperty name="width" value="0.0281955916434526" units="cm"/>
      <inkml:brushProperty name="height" value="0.0281955916434526" units="cm"/>
      <inkml:brushProperty name="color" value="#F2385B"/>
      <inkml:brushProperty name="ignorePressure" value="0"/>
    </inkml:brush>
  </inkml:definitions>
  <inkml:trace contextRef="#ctx0" brushRef="#br0">81000 32950 780,'-68'48'1,"17"-3"4	,15-3 2,16-2 3,13-3 5,14 1 7,11-1 6,14 1 8,7-4-4,3-6-14,3-6-12,4-6-14,-3-6-7,-5-2-1,-7-3-2,-5-3-1,-12 5-3,-16 17-7,-15 15-6,-15 16-5,-12 5 0,-6-2 8,-6-3 8,-6-3 8,2-6 5,14-5 4,11-7 2,14-5 4,-1-1 1,-12 6 3,-13 7 2,-12 6 1,-1-2 3,14-9 6,11-10 3,14-8 6,8-6 0,7 1-1,6-1-2,7 1-3,7-3-1,9-2 0,10-3-2,10-3 0,5-4-3,4-3-3,3-3-5,3-2-3,-1-1-4,-2 3-2,-3 3-3,-3 4-2,-9 7-3,-11 13-3,-14 12-3,-11 13-4,-15 6 1,-16 0 3,-15 0 4,-15 0 3,-4-5 4,9-9 1,10-10 2,10-8 2,-6 2 0,-18 16 1,-19 15-1,-18 17 1,-7 3 1,6-5 4,7-7 3,6-5 5,9-9 2,13-9 1,12-10 2,13-8 0,20-14 2,28-15 0,28-15 0,29-16 0,16-7-2,7 4-6,6 3-5,7 3-6,5 4-2,7 7 0,6 6 1,7 7 0,-4 5 3,-12 7 3,-13 6 4,-12 7 3,-13 4 2,-12 3-3,-13 3-3,-12 4-1,-12 4 1,-8 6 5,-10 7 4,-9 6 5,-12 1-1,-11-3-9,-14-3-9,-11-2-7,-12-5-9,-9-2-9,-10-3-7,-8-3-9,2-6-1,16-5 7,15-7 6,17-5 7,7-6 2,0-3-4,0-3-2,0-2-3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1"/>
    </inkml:context>
    <inkml:brush xml:id="br0">
      <inkml:brushProperty name="width" value="0.0319305174052715" units="cm"/>
      <inkml:brushProperty name="height" value="0.0319305174052715" units="cm"/>
      <inkml:brushProperty name="color" value="#F2385B"/>
      <inkml:brushProperty name="ignorePressure" value="0"/>
    </inkml:brush>
  </inkml:definitions>
  <inkml:trace contextRef="#ctx0" brushRef="#br0">80750 34500 688,'46'56'-9,"-5"13"9	,-7 12 10,-5 13 8,-4 10 7,0 10 4,0 10 5,0 9 4,-2-5-1,-3-19-5,-3-18-5,-2-19-7,-3-15-3,1-8-5,-1-10-3,1-9-3,-3 9-3,-2 28-1,-3 28-1,-3 29-1,-2 1-2,0-25-6,0-25-5,0-25-5,-2-21-3,-3-15-1,-3-15-1,-2-16 0,-5-18-4,-2-18-5,-3-19-5,-3-18-6,-2-15 1,0-9 5,0-10 5,0-8 6,1 8 4,4 29 6,3 28 4,3 28 5,3 12 2,3-3 2,3-3 1,4-2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1"/>
    </inkml:context>
    <inkml:brush xml:id="br0">
      <inkml:brushProperty name="width" value="0.0261651240289211" units="cm"/>
      <inkml:brushProperty name="height" value="0.0261651240289211" units="cm"/>
      <inkml:brushProperty name="color" value="#F2385B"/>
      <inkml:brushProperty name="ignorePressure" value="0"/>
    </inkml:brush>
  </inkml:definitions>
  <inkml:trace contextRef="#ctx0" brushRef="#br0">80850 35250 840,'-4'-105'-12,"-5"41"9	,-7 40 11,-5 42 9,-11 30 6,-11 22 2,-14 22 3,-11 23 1,-6 3-4,4-11-10,3-14-11,3-11-10,6-14-12,9-11-14,10-14-14,10-11-14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1"/>
    </inkml:context>
    <inkml:brush xml:id="br0">
      <inkml:brushProperty name="width" value="0.0280345194041729" units="cm"/>
      <inkml:brushProperty name="height" value="0.0280345194041729" units="cm"/>
      <inkml:brushProperty name="color" value="#F2385B"/>
      <inkml:brushProperty name="ignorePressure" value="0"/>
    </inkml:brush>
  </inkml:definitions>
  <inkml:trace contextRef="#ctx0" brushRef="#br0">75000 38950 784,'-149'42'63,"54"-16"-12	,53-15-12,53-15-13,34-11-9,16-2-5,15-3-5,17-3-7,3-2-2,-5 0-1,-7 0-1,-5 0-2,0-4-3,10-5-9,10-7-9,9-5-8,-7 0-1,-21 10 8,-22 10 6,-22 9 7,-10 4 0,4 1-5,3-1-7,3 1-5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2"/>
    </inkml:context>
    <inkml:brush xml:id="br0">
      <inkml:brushProperty name="width" value="0.0281576924026012" units="cm"/>
      <inkml:brushProperty name="height" value="0.0281576924026012" units="cm"/>
      <inkml:brushProperty name="color" value="#F2385B"/>
      <inkml:brushProperty name="ignorePressure" value="0"/>
    </inkml:brush>
  </inkml:definitions>
  <inkml:trace contextRef="#ctx0" brushRef="#br0">77050 37850 781,'-22'68'53,"6"-11"-13	,7-14-13,6-11-13,7-7-5,10 0 2,10 0 3,9 0 2,9-4-1,9-5-4,10-7-4,10-5-5,0-8-4,-5-5-2,-7-7-2,-5-5-3,-8-3-4,-5 4-8,-7 3-6,-5 3-8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2"/>
    </inkml:context>
    <inkml:brush xml:id="br0">
      <inkml:brushProperty name="width" value="0.029694901779294" units="cm"/>
      <inkml:brushProperty name="height" value="0.029694901779294" units="cm"/>
      <inkml:brushProperty name="color" value="#F2385B"/>
      <inkml:brushProperty name="ignorePressure" value="0"/>
    </inkml:brush>
  </inkml:definitions>
  <inkml:trace contextRef="#ctx0" brushRef="#br0">77350 38700 740,'-46'231'16,"10"-37"-4	,10-38-4,9-37-4,6-27 0,3-16 5,3-15 4,4-15 5,-1-3 4,-3 14 3,-3 11 2,-2 14 3,-3 0-2,1-8-7,-1-10-6,1-9-7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3"/>
    </inkml:context>
    <inkml:brush xml:id="br0">
      <inkml:brushProperty name="width" value="0.0301567725837231" units="cm"/>
      <inkml:brushProperty name="height" value="0.0301567725837231" units="cm"/>
      <inkml:brushProperty name="color" value="#F2385B"/>
      <inkml:brushProperty name="ignorePressure" value="0"/>
    </inkml:brush>
  </inkml:definitions>
  <inkml:trace contextRef="#ctx0" brushRef="#br0">79400 37700 729,'-49'48'0,"4"-3"0	,3-3 1,3-2 0,-2-3-1,-6 1-2,-6-1 0,-6 1-3,-4 1-1,1 3 0,-1 3 0,1 4-2,2-4 2,7-9 1,6-10 2,7-8 2,5-6 1,7 1 1,6-1 2,7 1 0,8-3-1,14-2-3,11-3-2,14-3-3,7-4-2,3-3 1,3-3 0,4-2 0,-3-1 1,-5 3 0,-7 3 1,-5 4 0,-6 5 1,-3 10 0,-3 10 0,-2 9 1,-8 7 0,-8 7 4,-10 6 1,-9 7 4,-7 0 1,-3-2 1,-3-3 3,-2-3 1,0-6 0,7-5 0,6-7 0,7-5 0,7-8-2,9-5-3,10-7-2,10-5-4,4-3-1,0 4-2,0 3-2,0 3-2,0 4 0,0 7 2,0 6 1,0 7 2,-2 4 4,-3 3 4,-3 3 5,-2 4 4,-3 1 4,1 0 4,-1 0 3,1 0 4,-1-4 0,1-5 0,-1-7-1,1-5-1,5-11-6,14-11-12,11-14-9,14-11-12,-3-7-8,-15 0-2,-15 0-5,-16 0-3,-5-2-1,6-3 0,7-3 0,6-2 0,1-3 0,-3 1-2,-3-1-1,-2 1-2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3"/>
    </inkml:context>
    <inkml:brush xml:id="br0">
      <inkml:brushProperty name="width" value="0.0292003210633993" units="cm"/>
      <inkml:brushProperty name="height" value="0.0292003210633993" units="cm"/>
      <inkml:brushProperty name="color" value="#F2385B"/>
      <inkml:brushProperty name="ignorePressure" value="0"/>
    </inkml:brush>
  </inkml:definitions>
  <inkml:trace contextRef="#ctx0" brushRef="#br0">79950 37650 753,'92'21'39,"-16"-5"-13	,-15-7-12,-15-5-13,-7-3 0,3 4 13,3 3 13,4 3 12,-3-1 0,-5-2-11,-7-3-13,-5-3-12,-3-4-6,4-3-1,3-3-1,3-2-1,-2-5-9,-6-2-19,-6-3-18,-6-3-19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16T09:33:43"/>
    </inkml:context>
    <inkml:brush xml:id="br0">
      <inkml:brushProperty name="width" value="0.0298014245927334" units="cm"/>
      <inkml:brushProperty name="height" value="0.0298014245927334" units="cm"/>
      <inkml:brushProperty name="color" value="#F2385B"/>
      <inkml:brushProperty name="ignorePressure" value="0"/>
    </inkml:brush>
  </inkml:definitions>
  <inkml:trace contextRef="#ctx0" brushRef="#br0">80600 37350 738,'-4'75'-13,"-5"0"5	,-7 0 5,-5 0 4,-6 3 5,-3 6 5,-3 7 4,-2 6 5,-3 3 1,1 0-2,-1 0-4,1 0-2,-1-4-2,1-5-2,-1-7-3,1-5-1,4-11-1,9-11-1,10-14 1,10-11-1,11-14-3,17-11-5,15-14-6,16-11-7,4-4 0,-6 6 4,-6 7 3,-6 6 4,-2 3-1,3 0-4,3 0-5,4 0-4,-3 3-1,-5 6 4,-7 7 4,-5 6 4,-9 10 8,-9 17 13,-10 15 14,-8 16 13,-8 4 4,-2-6-4,-3-6-3,-3-6-5,-1-9-2,4-8-3,3-10-2,3-9-1,6-15-12,9-18-18,10-19-20,10-18-19,2-9-9,-3 4 3,-3 3 1,-2 3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94AD-0E81-48C4-9016-9DDF62304B69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92D1B-C699-4181-8511-15E794D8995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2D1B-C699-4181-8511-15E794D899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2D1B-C699-4181-8511-15E794D899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2D1B-C699-4181-8511-15E794D899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ED19-B77C-4AEF-A199-B6DFD61222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11D6-46BD-4875-8EE3-536D4FC161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277.xml"/><Relationship Id="rId8" Type="http://schemas.openxmlformats.org/officeDocument/2006/relationships/customXml" Target="../ink/ink276.xml"/><Relationship Id="rId7" Type="http://schemas.openxmlformats.org/officeDocument/2006/relationships/customXml" Target="../ink/ink275.xml"/><Relationship Id="rId6" Type="http://schemas.openxmlformats.org/officeDocument/2006/relationships/customXml" Target="../ink/ink274.xml"/><Relationship Id="rId5" Type="http://schemas.openxmlformats.org/officeDocument/2006/relationships/customXml" Target="../ink/ink273.xml"/><Relationship Id="rId4" Type="http://schemas.openxmlformats.org/officeDocument/2006/relationships/customXml" Target="../ink/ink272.xml"/><Relationship Id="rId32" Type="http://schemas.openxmlformats.org/officeDocument/2006/relationships/slideLayout" Target="../slideLayouts/slideLayout2.xml"/><Relationship Id="rId31" Type="http://schemas.openxmlformats.org/officeDocument/2006/relationships/customXml" Target="../ink/ink299.xml"/><Relationship Id="rId30" Type="http://schemas.openxmlformats.org/officeDocument/2006/relationships/customXml" Target="../ink/ink298.xml"/><Relationship Id="rId3" Type="http://schemas.openxmlformats.org/officeDocument/2006/relationships/customXml" Target="../ink/ink271.xml"/><Relationship Id="rId29" Type="http://schemas.openxmlformats.org/officeDocument/2006/relationships/customXml" Target="../ink/ink297.xml"/><Relationship Id="rId28" Type="http://schemas.openxmlformats.org/officeDocument/2006/relationships/customXml" Target="../ink/ink296.xml"/><Relationship Id="rId27" Type="http://schemas.openxmlformats.org/officeDocument/2006/relationships/customXml" Target="../ink/ink295.xml"/><Relationship Id="rId26" Type="http://schemas.openxmlformats.org/officeDocument/2006/relationships/customXml" Target="../ink/ink294.xml"/><Relationship Id="rId25" Type="http://schemas.openxmlformats.org/officeDocument/2006/relationships/customXml" Target="../ink/ink293.xml"/><Relationship Id="rId24" Type="http://schemas.openxmlformats.org/officeDocument/2006/relationships/customXml" Target="../ink/ink292.xml"/><Relationship Id="rId23" Type="http://schemas.openxmlformats.org/officeDocument/2006/relationships/customXml" Target="../ink/ink291.xml"/><Relationship Id="rId22" Type="http://schemas.openxmlformats.org/officeDocument/2006/relationships/customXml" Target="../ink/ink290.xml"/><Relationship Id="rId21" Type="http://schemas.openxmlformats.org/officeDocument/2006/relationships/customXml" Target="../ink/ink289.xml"/><Relationship Id="rId20" Type="http://schemas.openxmlformats.org/officeDocument/2006/relationships/customXml" Target="../ink/ink288.xml"/><Relationship Id="rId2" Type="http://schemas.openxmlformats.org/officeDocument/2006/relationships/customXml" Target="../ink/ink270.xml"/><Relationship Id="rId19" Type="http://schemas.openxmlformats.org/officeDocument/2006/relationships/customXml" Target="../ink/ink287.xml"/><Relationship Id="rId18" Type="http://schemas.openxmlformats.org/officeDocument/2006/relationships/customXml" Target="../ink/ink286.xml"/><Relationship Id="rId17" Type="http://schemas.openxmlformats.org/officeDocument/2006/relationships/customXml" Target="../ink/ink285.xml"/><Relationship Id="rId16" Type="http://schemas.openxmlformats.org/officeDocument/2006/relationships/customXml" Target="../ink/ink284.xml"/><Relationship Id="rId15" Type="http://schemas.openxmlformats.org/officeDocument/2006/relationships/customXml" Target="../ink/ink283.xml"/><Relationship Id="rId14" Type="http://schemas.openxmlformats.org/officeDocument/2006/relationships/customXml" Target="../ink/ink282.xml"/><Relationship Id="rId13" Type="http://schemas.openxmlformats.org/officeDocument/2006/relationships/customXml" Target="../ink/ink281.xml"/><Relationship Id="rId12" Type="http://schemas.openxmlformats.org/officeDocument/2006/relationships/customXml" Target="../ink/ink280.xml"/><Relationship Id="rId11" Type="http://schemas.openxmlformats.org/officeDocument/2006/relationships/customXml" Target="../ink/ink279.xml"/><Relationship Id="rId10" Type="http://schemas.openxmlformats.org/officeDocument/2006/relationships/customXml" Target="../ink/ink278.xml"/><Relationship Id="rId1" Type="http://schemas.openxmlformats.org/officeDocument/2006/relationships/customXml" Target="../ink/ink26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customXml" Target="../ink/ink305.xml"/><Relationship Id="rId8" Type="http://schemas.openxmlformats.org/officeDocument/2006/relationships/customXml" Target="../ink/ink304.xml"/><Relationship Id="rId7" Type="http://schemas.openxmlformats.org/officeDocument/2006/relationships/customXml" Target="../ink/ink303.xml"/><Relationship Id="rId6" Type="http://schemas.openxmlformats.org/officeDocument/2006/relationships/customXml" Target="../ink/ink302.xml"/><Relationship Id="rId5" Type="http://schemas.openxmlformats.org/officeDocument/2006/relationships/customXml" Target="../ink/ink301.xml"/><Relationship Id="rId40" Type="http://schemas.openxmlformats.org/officeDocument/2006/relationships/slideLayout" Target="../slideLayouts/slideLayout2.xml"/><Relationship Id="rId4" Type="http://schemas.openxmlformats.org/officeDocument/2006/relationships/customXml" Target="../ink/ink300.xml"/><Relationship Id="rId39" Type="http://schemas.openxmlformats.org/officeDocument/2006/relationships/customXml" Target="../ink/ink335.xml"/><Relationship Id="rId38" Type="http://schemas.openxmlformats.org/officeDocument/2006/relationships/customXml" Target="../ink/ink334.xml"/><Relationship Id="rId37" Type="http://schemas.openxmlformats.org/officeDocument/2006/relationships/customXml" Target="../ink/ink333.xml"/><Relationship Id="rId36" Type="http://schemas.openxmlformats.org/officeDocument/2006/relationships/customXml" Target="../ink/ink332.xml"/><Relationship Id="rId35" Type="http://schemas.openxmlformats.org/officeDocument/2006/relationships/customXml" Target="../ink/ink331.xml"/><Relationship Id="rId34" Type="http://schemas.openxmlformats.org/officeDocument/2006/relationships/customXml" Target="../ink/ink330.xml"/><Relationship Id="rId33" Type="http://schemas.openxmlformats.org/officeDocument/2006/relationships/customXml" Target="../ink/ink329.xml"/><Relationship Id="rId32" Type="http://schemas.openxmlformats.org/officeDocument/2006/relationships/customXml" Target="../ink/ink328.xml"/><Relationship Id="rId31" Type="http://schemas.openxmlformats.org/officeDocument/2006/relationships/customXml" Target="../ink/ink327.xml"/><Relationship Id="rId30" Type="http://schemas.openxmlformats.org/officeDocument/2006/relationships/customXml" Target="../ink/ink326.xml"/><Relationship Id="rId3" Type="http://schemas.openxmlformats.org/officeDocument/2006/relationships/image" Target="../media/image32.png"/><Relationship Id="rId29" Type="http://schemas.openxmlformats.org/officeDocument/2006/relationships/customXml" Target="../ink/ink325.xml"/><Relationship Id="rId28" Type="http://schemas.openxmlformats.org/officeDocument/2006/relationships/customXml" Target="../ink/ink324.xml"/><Relationship Id="rId27" Type="http://schemas.openxmlformats.org/officeDocument/2006/relationships/customXml" Target="../ink/ink323.xml"/><Relationship Id="rId26" Type="http://schemas.openxmlformats.org/officeDocument/2006/relationships/customXml" Target="../ink/ink322.xml"/><Relationship Id="rId25" Type="http://schemas.openxmlformats.org/officeDocument/2006/relationships/customXml" Target="../ink/ink321.xml"/><Relationship Id="rId24" Type="http://schemas.openxmlformats.org/officeDocument/2006/relationships/customXml" Target="../ink/ink320.xml"/><Relationship Id="rId23" Type="http://schemas.openxmlformats.org/officeDocument/2006/relationships/customXml" Target="../ink/ink319.xml"/><Relationship Id="rId22" Type="http://schemas.openxmlformats.org/officeDocument/2006/relationships/customXml" Target="../ink/ink318.xml"/><Relationship Id="rId21" Type="http://schemas.openxmlformats.org/officeDocument/2006/relationships/customXml" Target="../ink/ink317.xml"/><Relationship Id="rId20" Type="http://schemas.openxmlformats.org/officeDocument/2006/relationships/customXml" Target="../ink/ink316.xml"/><Relationship Id="rId2" Type="http://schemas.openxmlformats.org/officeDocument/2006/relationships/image" Target="../media/image31.png"/><Relationship Id="rId19" Type="http://schemas.openxmlformats.org/officeDocument/2006/relationships/customXml" Target="../ink/ink315.xml"/><Relationship Id="rId18" Type="http://schemas.openxmlformats.org/officeDocument/2006/relationships/customXml" Target="../ink/ink314.xml"/><Relationship Id="rId17" Type="http://schemas.openxmlformats.org/officeDocument/2006/relationships/customXml" Target="../ink/ink313.xml"/><Relationship Id="rId16" Type="http://schemas.openxmlformats.org/officeDocument/2006/relationships/customXml" Target="../ink/ink312.xml"/><Relationship Id="rId15" Type="http://schemas.openxmlformats.org/officeDocument/2006/relationships/customXml" Target="../ink/ink311.xml"/><Relationship Id="rId14" Type="http://schemas.openxmlformats.org/officeDocument/2006/relationships/customXml" Target="../ink/ink310.xml"/><Relationship Id="rId13" Type="http://schemas.openxmlformats.org/officeDocument/2006/relationships/customXml" Target="../ink/ink309.xml"/><Relationship Id="rId12" Type="http://schemas.openxmlformats.org/officeDocument/2006/relationships/customXml" Target="../ink/ink308.xml"/><Relationship Id="rId11" Type="http://schemas.openxmlformats.org/officeDocument/2006/relationships/customXml" Target="../ink/ink307.xml"/><Relationship Id="rId10" Type="http://schemas.openxmlformats.org/officeDocument/2006/relationships/customXml" Target="../ink/ink306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98.xml"/><Relationship Id="rId98" Type="http://schemas.openxmlformats.org/officeDocument/2006/relationships/customXml" Target="../ink/ink97.xml"/><Relationship Id="rId97" Type="http://schemas.openxmlformats.org/officeDocument/2006/relationships/customXml" Target="../ink/ink96.xml"/><Relationship Id="rId96" Type="http://schemas.openxmlformats.org/officeDocument/2006/relationships/customXml" Target="../ink/ink95.xml"/><Relationship Id="rId95" Type="http://schemas.openxmlformats.org/officeDocument/2006/relationships/customXml" Target="../ink/ink94.xml"/><Relationship Id="rId94" Type="http://schemas.openxmlformats.org/officeDocument/2006/relationships/customXml" Target="../ink/ink93.xml"/><Relationship Id="rId93" Type="http://schemas.openxmlformats.org/officeDocument/2006/relationships/customXml" Target="../ink/ink92.xml"/><Relationship Id="rId92" Type="http://schemas.openxmlformats.org/officeDocument/2006/relationships/customXml" Target="../ink/ink91.xml"/><Relationship Id="rId91" Type="http://schemas.openxmlformats.org/officeDocument/2006/relationships/customXml" Target="../ink/ink90.xml"/><Relationship Id="rId90" Type="http://schemas.openxmlformats.org/officeDocument/2006/relationships/customXml" Target="../ink/ink89.xml"/><Relationship Id="rId9" Type="http://schemas.openxmlformats.org/officeDocument/2006/relationships/customXml" Target="../ink/ink8.xml"/><Relationship Id="rId89" Type="http://schemas.openxmlformats.org/officeDocument/2006/relationships/customXml" Target="../ink/ink88.xml"/><Relationship Id="rId88" Type="http://schemas.openxmlformats.org/officeDocument/2006/relationships/customXml" Target="../ink/ink87.xml"/><Relationship Id="rId87" Type="http://schemas.openxmlformats.org/officeDocument/2006/relationships/customXml" Target="../ink/ink86.xml"/><Relationship Id="rId86" Type="http://schemas.openxmlformats.org/officeDocument/2006/relationships/customXml" Target="../ink/ink85.xml"/><Relationship Id="rId85" Type="http://schemas.openxmlformats.org/officeDocument/2006/relationships/customXml" Target="../ink/ink84.xml"/><Relationship Id="rId84" Type="http://schemas.openxmlformats.org/officeDocument/2006/relationships/customXml" Target="../ink/ink83.xml"/><Relationship Id="rId83" Type="http://schemas.openxmlformats.org/officeDocument/2006/relationships/customXml" Target="../ink/ink82.xml"/><Relationship Id="rId82" Type="http://schemas.openxmlformats.org/officeDocument/2006/relationships/customXml" Target="../ink/ink81.xml"/><Relationship Id="rId81" Type="http://schemas.openxmlformats.org/officeDocument/2006/relationships/customXml" Target="../ink/ink80.xml"/><Relationship Id="rId80" Type="http://schemas.openxmlformats.org/officeDocument/2006/relationships/customXml" Target="../ink/ink79.xml"/><Relationship Id="rId8" Type="http://schemas.openxmlformats.org/officeDocument/2006/relationships/customXml" Target="../ink/ink7.xml"/><Relationship Id="rId79" Type="http://schemas.openxmlformats.org/officeDocument/2006/relationships/customXml" Target="../ink/ink78.xml"/><Relationship Id="rId78" Type="http://schemas.openxmlformats.org/officeDocument/2006/relationships/customXml" Target="../ink/ink77.xml"/><Relationship Id="rId77" Type="http://schemas.openxmlformats.org/officeDocument/2006/relationships/customXml" Target="../ink/ink76.xml"/><Relationship Id="rId76" Type="http://schemas.openxmlformats.org/officeDocument/2006/relationships/customXml" Target="../ink/ink75.xml"/><Relationship Id="rId75" Type="http://schemas.openxmlformats.org/officeDocument/2006/relationships/customXml" Target="../ink/ink74.xml"/><Relationship Id="rId74" Type="http://schemas.openxmlformats.org/officeDocument/2006/relationships/customXml" Target="../ink/ink73.xml"/><Relationship Id="rId73" Type="http://schemas.openxmlformats.org/officeDocument/2006/relationships/customXml" Target="../ink/ink72.xml"/><Relationship Id="rId72" Type="http://schemas.openxmlformats.org/officeDocument/2006/relationships/customXml" Target="../ink/ink71.xml"/><Relationship Id="rId71" Type="http://schemas.openxmlformats.org/officeDocument/2006/relationships/customXml" Target="../ink/ink70.xml"/><Relationship Id="rId70" Type="http://schemas.openxmlformats.org/officeDocument/2006/relationships/customXml" Target="../ink/ink69.xml"/><Relationship Id="rId7" Type="http://schemas.openxmlformats.org/officeDocument/2006/relationships/customXml" Target="../ink/ink6.xml"/><Relationship Id="rId69" Type="http://schemas.openxmlformats.org/officeDocument/2006/relationships/customXml" Target="../ink/ink68.xml"/><Relationship Id="rId68" Type="http://schemas.openxmlformats.org/officeDocument/2006/relationships/customXml" Target="../ink/ink67.xml"/><Relationship Id="rId67" Type="http://schemas.openxmlformats.org/officeDocument/2006/relationships/customXml" Target="../ink/ink66.xml"/><Relationship Id="rId66" Type="http://schemas.openxmlformats.org/officeDocument/2006/relationships/customXml" Target="../ink/ink65.xml"/><Relationship Id="rId65" Type="http://schemas.openxmlformats.org/officeDocument/2006/relationships/customXml" Target="../ink/ink64.xml"/><Relationship Id="rId64" Type="http://schemas.openxmlformats.org/officeDocument/2006/relationships/customXml" Target="../ink/ink63.xml"/><Relationship Id="rId63" Type="http://schemas.openxmlformats.org/officeDocument/2006/relationships/customXml" Target="../ink/ink62.xml"/><Relationship Id="rId62" Type="http://schemas.openxmlformats.org/officeDocument/2006/relationships/customXml" Target="../ink/ink61.xml"/><Relationship Id="rId61" Type="http://schemas.openxmlformats.org/officeDocument/2006/relationships/customXml" Target="../ink/ink60.xml"/><Relationship Id="rId60" Type="http://schemas.openxmlformats.org/officeDocument/2006/relationships/customXml" Target="../ink/ink59.xml"/><Relationship Id="rId6" Type="http://schemas.openxmlformats.org/officeDocument/2006/relationships/customXml" Target="../ink/ink5.xml"/><Relationship Id="rId59" Type="http://schemas.openxmlformats.org/officeDocument/2006/relationships/customXml" Target="../ink/ink58.xml"/><Relationship Id="rId58" Type="http://schemas.openxmlformats.org/officeDocument/2006/relationships/customXml" Target="../ink/ink57.xml"/><Relationship Id="rId57" Type="http://schemas.openxmlformats.org/officeDocument/2006/relationships/customXml" Target="../ink/ink56.xml"/><Relationship Id="rId56" Type="http://schemas.openxmlformats.org/officeDocument/2006/relationships/customXml" Target="../ink/ink55.xml"/><Relationship Id="rId55" Type="http://schemas.openxmlformats.org/officeDocument/2006/relationships/customXml" Target="../ink/ink54.xml"/><Relationship Id="rId54" Type="http://schemas.openxmlformats.org/officeDocument/2006/relationships/customXml" Target="../ink/ink53.xml"/><Relationship Id="rId53" Type="http://schemas.openxmlformats.org/officeDocument/2006/relationships/customXml" Target="../ink/ink52.xml"/><Relationship Id="rId52" Type="http://schemas.openxmlformats.org/officeDocument/2006/relationships/customXml" Target="../ink/ink51.xml"/><Relationship Id="rId51" Type="http://schemas.openxmlformats.org/officeDocument/2006/relationships/customXml" Target="../ink/ink50.xml"/><Relationship Id="rId50" Type="http://schemas.openxmlformats.org/officeDocument/2006/relationships/customXml" Target="../ink/ink49.xml"/><Relationship Id="rId5" Type="http://schemas.openxmlformats.org/officeDocument/2006/relationships/customXml" Target="../ink/ink4.xml"/><Relationship Id="rId49" Type="http://schemas.openxmlformats.org/officeDocument/2006/relationships/customXml" Target="../ink/ink48.xml"/><Relationship Id="rId48" Type="http://schemas.openxmlformats.org/officeDocument/2006/relationships/customXml" Target="../ink/ink47.xml"/><Relationship Id="rId47" Type="http://schemas.openxmlformats.org/officeDocument/2006/relationships/customXml" Target="../ink/ink46.xml"/><Relationship Id="rId46" Type="http://schemas.openxmlformats.org/officeDocument/2006/relationships/customXml" Target="../ink/ink45.xml"/><Relationship Id="rId45" Type="http://schemas.openxmlformats.org/officeDocument/2006/relationships/customXml" Target="../ink/ink44.xml"/><Relationship Id="rId44" Type="http://schemas.openxmlformats.org/officeDocument/2006/relationships/customXml" Target="../ink/ink43.xml"/><Relationship Id="rId43" Type="http://schemas.openxmlformats.org/officeDocument/2006/relationships/customXml" Target="../ink/ink42.xml"/><Relationship Id="rId42" Type="http://schemas.openxmlformats.org/officeDocument/2006/relationships/customXml" Target="../ink/ink41.xml"/><Relationship Id="rId41" Type="http://schemas.openxmlformats.org/officeDocument/2006/relationships/customXml" Target="../ink/ink40.xml"/><Relationship Id="rId40" Type="http://schemas.openxmlformats.org/officeDocument/2006/relationships/customXml" Target="../ink/ink39.xml"/><Relationship Id="rId4" Type="http://schemas.openxmlformats.org/officeDocument/2006/relationships/customXml" Target="../ink/ink3.xml"/><Relationship Id="rId39" Type="http://schemas.openxmlformats.org/officeDocument/2006/relationships/customXml" Target="../ink/ink38.xml"/><Relationship Id="rId38" Type="http://schemas.openxmlformats.org/officeDocument/2006/relationships/customXml" Target="../ink/ink37.xml"/><Relationship Id="rId37" Type="http://schemas.openxmlformats.org/officeDocument/2006/relationships/customXml" Target="../ink/ink36.xml"/><Relationship Id="rId36" Type="http://schemas.openxmlformats.org/officeDocument/2006/relationships/customXml" Target="../ink/ink35.xml"/><Relationship Id="rId35" Type="http://schemas.openxmlformats.org/officeDocument/2006/relationships/customXml" Target="../ink/ink34.xml"/><Relationship Id="rId34" Type="http://schemas.openxmlformats.org/officeDocument/2006/relationships/customXml" Target="../ink/ink33.xml"/><Relationship Id="rId33" Type="http://schemas.openxmlformats.org/officeDocument/2006/relationships/customXml" Target="../ink/ink32.xml"/><Relationship Id="rId32" Type="http://schemas.openxmlformats.org/officeDocument/2006/relationships/customXml" Target="../ink/ink31.xml"/><Relationship Id="rId31" Type="http://schemas.openxmlformats.org/officeDocument/2006/relationships/customXml" Target="../ink/ink30.xml"/><Relationship Id="rId30" Type="http://schemas.openxmlformats.org/officeDocument/2006/relationships/customXml" Target="../ink/ink29.xml"/><Relationship Id="rId3" Type="http://schemas.openxmlformats.org/officeDocument/2006/relationships/customXml" Target="../ink/ink2.xml"/><Relationship Id="rId29" Type="http://schemas.openxmlformats.org/officeDocument/2006/relationships/customXml" Target="../ink/ink28.xml"/><Relationship Id="rId28" Type="http://schemas.openxmlformats.org/officeDocument/2006/relationships/customXml" Target="../ink/ink27.xml"/><Relationship Id="rId27" Type="http://schemas.openxmlformats.org/officeDocument/2006/relationships/customXml" Target="../ink/ink26.xml"/><Relationship Id="rId26" Type="http://schemas.openxmlformats.org/officeDocument/2006/relationships/customXml" Target="../ink/ink25.xml"/><Relationship Id="rId25" Type="http://schemas.openxmlformats.org/officeDocument/2006/relationships/customXml" Target="../ink/ink24.xml"/><Relationship Id="rId24" Type="http://schemas.openxmlformats.org/officeDocument/2006/relationships/customXml" Target="../ink/ink23.xml"/><Relationship Id="rId23" Type="http://schemas.openxmlformats.org/officeDocument/2006/relationships/customXml" Target="../ink/ink22.xml"/><Relationship Id="rId22" Type="http://schemas.openxmlformats.org/officeDocument/2006/relationships/customXml" Target="../ink/ink21.xml"/><Relationship Id="rId21" Type="http://schemas.openxmlformats.org/officeDocument/2006/relationships/customXml" Target="../ink/ink20.xml"/><Relationship Id="rId20" Type="http://schemas.openxmlformats.org/officeDocument/2006/relationships/customXml" Target="../ink/ink19.xml"/><Relationship Id="rId2" Type="http://schemas.openxmlformats.org/officeDocument/2006/relationships/customXml" Target="../ink/ink1.xml"/><Relationship Id="rId19" Type="http://schemas.openxmlformats.org/officeDocument/2006/relationships/customXml" Target="../ink/ink18.xml"/><Relationship Id="rId18" Type="http://schemas.openxmlformats.org/officeDocument/2006/relationships/customXml" Target="../ink/ink17.xml"/><Relationship Id="rId17" Type="http://schemas.openxmlformats.org/officeDocument/2006/relationships/customXml" Target="../ink/ink16.xml"/><Relationship Id="rId16" Type="http://schemas.openxmlformats.org/officeDocument/2006/relationships/customXml" Target="../ink/ink15.xml"/><Relationship Id="rId15" Type="http://schemas.openxmlformats.org/officeDocument/2006/relationships/customXml" Target="../ink/ink14.xml"/><Relationship Id="rId14" Type="http://schemas.openxmlformats.org/officeDocument/2006/relationships/customXml" Target="../ink/ink13.xml"/><Relationship Id="rId13" Type="http://schemas.openxmlformats.org/officeDocument/2006/relationships/customXml" Target="../ink/ink12.xml"/><Relationship Id="rId122" Type="http://schemas.openxmlformats.org/officeDocument/2006/relationships/slideLayout" Target="../slideLayouts/slideLayout2.xml"/><Relationship Id="rId121" Type="http://schemas.openxmlformats.org/officeDocument/2006/relationships/customXml" Target="../ink/ink120.xml"/><Relationship Id="rId120" Type="http://schemas.openxmlformats.org/officeDocument/2006/relationships/customXml" Target="../ink/ink119.xml"/><Relationship Id="rId12" Type="http://schemas.openxmlformats.org/officeDocument/2006/relationships/customXml" Target="../ink/ink11.xml"/><Relationship Id="rId119" Type="http://schemas.openxmlformats.org/officeDocument/2006/relationships/customXml" Target="../ink/ink118.xml"/><Relationship Id="rId118" Type="http://schemas.openxmlformats.org/officeDocument/2006/relationships/customXml" Target="../ink/ink117.xml"/><Relationship Id="rId117" Type="http://schemas.openxmlformats.org/officeDocument/2006/relationships/customXml" Target="../ink/ink116.xml"/><Relationship Id="rId116" Type="http://schemas.openxmlformats.org/officeDocument/2006/relationships/customXml" Target="../ink/ink115.xml"/><Relationship Id="rId115" Type="http://schemas.openxmlformats.org/officeDocument/2006/relationships/customXml" Target="../ink/ink114.xml"/><Relationship Id="rId114" Type="http://schemas.openxmlformats.org/officeDocument/2006/relationships/customXml" Target="../ink/ink113.xml"/><Relationship Id="rId113" Type="http://schemas.openxmlformats.org/officeDocument/2006/relationships/customXml" Target="../ink/ink112.xml"/><Relationship Id="rId112" Type="http://schemas.openxmlformats.org/officeDocument/2006/relationships/customXml" Target="../ink/ink111.xml"/><Relationship Id="rId111" Type="http://schemas.openxmlformats.org/officeDocument/2006/relationships/customXml" Target="../ink/ink110.xml"/><Relationship Id="rId110" Type="http://schemas.openxmlformats.org/officeDocument/2006/relationships/customXml" Target="../ink/ink109.xml"/><Relationship Id="rId11" Type="http://schemas.openxmlformats.org/officeDocument/2006/relationships/customXml" Target="../ink/ink10.xml"/><Relationship Id="rId109" Type="http://schemas.openxmlformats.org/officeDocument/2006/relationships/customXml" Target="../ink/ink108.xml"/><Relationship Id="rId108" Type="http://schemas.openxmlformats.org/officeDocument/2006/relationships/customXml" Target="../ink/ink107.xml"/><Relationship Id="rId107" Type="http://schemas.openxmlformats.org/officeDocument/2006/relationships/customXml" Target="../ink/ink106.xml"/><Relationship Id="rId106" Type="http://schemas.openxmlformats.org/officeDocument/2006/relationships/customXml" Target="../ink/ink105.xml"/><Relationship Id="rId105" Type="http://schemas.openxmlformats.org/officeDocument/2006/relationships/customXml" Target="../ink/ink104.xml"/><Relationship Id="rId104" Type="http://schemas.openxmlformats.org/officeDocument/2006/relationships/customXml" Target="../ink/ink103.xml"/><Relationship Id="rId103" Type="http://schemas.openxmlformats.org/officeDocument/2006/relationships/customXml" Target="../ink/ink102.xml"/><Relationship Id="rId102" Type="http://schemas.openxmlformats.org/officeDocument/2006/relationships/customXml" Target="../ink/ink101.xml"/><Relationship Id="rId101" Type="http://schemas.openxmlformats.org/officeDocument/2006/relationships/customXml" Target="../ink/ink100.xml"/><Relationship Id="rId100" Type="http://schemas.openxmlformats.org/officeDocument/2006/relationships/customXml" Target="../ink/ink99.xml"/><Relationship Id="rId10" Type="http://schemas.openxmlformats.org/officeDocument/2006/relationships/customXml" Target="../ink/ink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8.xml"/><Relationship Id="rId8" Type="http://schemas.openxmlformats.org/officeDocument/2006/relationships/customXml" Target="../ink/ink127.xml"/><Relationship Id="rId7" Type="http://schemas.openxmlformats.org/officeDocument/2006/relationships/customXml" Target="../ink/ink126.xml"/><Relationship Id="rId6" Type="http://schemas.openxmlformats.org/officeDocument/2006/relationships/customXml" Target="../ink/ink125.xml"/><Relationship Id="rId52" Type="http://schemas.openxmlformats.org/officeDocument/2006/relationships/slideLayout" Target="../slideLayouts/slideLayout2.xml"/><Relationship Id="rId51" Type="http://schemas.openxmlformats.org/officeDocument/2006/relationships/customXml" Target="../ink/ink170.xml"/><Relationship Id="rId50" Type="http://schemas.openxmlformats.org/officeDocument/2006/relationships/customXml" Target="../ink/ink169.xml"/><Relationship Id="rId5" Type="http://schemas.openxmlformats.org/officeDocument/2006/relationships/customXml" Target="../ink/ink124.xml"/><Relationship Id="rId49" Type="http://schemas.openxmlformats.org/officeDocument/2006/relationships/customXml" Target="../ink/ink168.xml"/><Relationship Id="rId48" Type="http://schemas.openxmlformats.org/officeDocument/2006/relationships/customXml" Target="../ink/ink167.xml"/><Relationship Id="rId47" Type="http://schemas.openxmlformats.org/officeDocument/2006/relationships/customXml" Target="../ink/ink166.xml"/><Relationship Id="rId46" Type="http://schemas.openxmlformats.org/officeDocument/2006/relationships/customXml" Target="../ink/ink165.xml"/><Relationship Id="rId45" Type="http://schemas.openxmlformats.org/officeDocument/2006/relationships/customXml" Target="../ink/ink164.xml"/><Relationship Id="rId44" Type="http://schemas.openxmlformats.org/officeDocument/2006/relationships/customXml" Target="../ink/ink163.xml"/><Relationship Id="rId43" Type="http://schemas.openxmlformats.org/officeDocument/2006/relationships/customXml" Target="../ink/ink162.xml"/><Relationship Id="rId42" Type="http://schemas.openxmlformats.org/officeDocument/2006/relationships/customXml" Target="../ink/ink161.xml"/><Relationship Id="rId41" Type="http://schemas.openxmlformats.org/officeDocument/2006/relationships/customXml" Target="../ink/ink160.xml"/><Relationship Id="rId40" Type="http://schemas.openxmlformats.org/officeDocument/2006/relationships/customXml" Target="../ink/ink159.xml"/><Relationship Id="rId4" Type="http://schemas.openxmlformats.org/officeDocument/2006/relationships/customXml" Target="../ink/ink123.xml"/><Relationship Id="rId39" Type="http://schemas.openxmlformats.org/officeDocument/2006/relationships/customXml" Target="../ink/ink158.xml"/><Relationship Id="rId38" Type="http://schemas.openxmlformats.org/officeDocument/2006/relationships/customXml" Target="../ink/ink157.xml"/><Relationship Id="rId37" Type="http://schemas.openxmlformats.org/officeDocument/2006/relationships/customXml" Target="../ink/ink156.xml"/><Relationship Id="rId36" Type="http://schemas.openxmlformats.org/officeDocument/2006/relationships/customXml" Target="../ink/ink155.xml"/><Relationship Id="rId35" Type="http://schemas.openxmlformats.org/officeDocument/2006/relationships/customXml" Target="../ink/ink154.xml"/><Relationship Id="rId34" Type="http://schemas.openxmlformats.org/officeDocument/2006/relationships/customXml" Target="../ink/ink153.xml"/><Relationship Id="rId33" Type="http://schemas.openxmlformats.org/officeDocument/2006/relationships/customXml" Target="../ink/ink152.xml"/><Relationship Id="rId32" Type="http://schemas.openxmlformats.org/officeDocument/2006/relationships/customXml" Target="../ink/ink151.xml"/><Relationship Id="rId31" Type="http://schemas.openxmlformats.org/officeDocument/2006/relationships/customXml" Target="../ink/ink150.xml"/><Relationship Id="rId30" Type="http://schemas.openxmlformats.org/officeDocument/2006/relationships/customXml" Target="../ink/ink149.xml"/><Relationship Id="rId3" Type="http://schemas.openxmlformats.org/officeDocument/2006/relationships/customXml" Target="../ink/ink122.xml"/><Relationship Id="rId29" Type="http://schemas.openxmlformats.org/officeDocument/2006/relationships/customXml" Target="../ink/ink148.xml"/><Relationship Id="rId28" Type="http://schemas.openxmlformats.org/officeDocument/2006/relationships/customXml" Target="../ink/ink147.xml"/><Relationship Id="rId27" Type="http://schemas.openxmlformats.org/officeDocument/2006/relationships/customXml" Target="../ink/ink146.xml"/><Relationship Id="rId26" Type="http://schemas.openxmlformats.org/officeDocument/2006/relationships/customXml" Target="../ink/ink145.xml"/><Relationship Id="rId25" Type="http://schemas.openxmlformats.org/officeDocument/2006/relationships/customXml" Target="../ink/ink144.xml"/><Relationship Id="rId24" Type="http://schemas.openxmlformats.org/officeDocument/2006/relationships/customXml" Target="../ink/ink143.xml"/><Relationship Id="rId23" Type="http://schemas.openxmlformats.org/officeDocument/2006/relationships/customXml" Target="../ink/ink142.xml"/><Relationship Id="rId22" Type="http://schemas.openxmlformats.org/officeDocument/2006/relationships/customXml" Target="../ink/ink141.xml"/><Relationship Id="rId21" Type="http://schemas.openxmlformats.org/officeDocument/2006/relationships/customXml" Target="../ink/ink140.xml"/><Relationship Id="rId20" Type="http://schemas.openxmlformats.org/officeDocument/2006/relationships/customXml" Target="../ink/ink139.xml"/><Relationship Id="rId2" Type="http://schemas.openxmlformats.org/officeDocument/2006/relationships/customXml" Target="../ink/ink121.xml"/><Relationship Id="rId19" Type="http://schemas.openxmlformats.org/officeDocument/2006/relationships/customXml" Target="../ink/ink138.xml"/><Relationship Id="rId18" Type="http://schemas.openxmlformats.org/officeDocument/2006/relationships/customXml" Target="../ink/ink137.xml"/><Relationship Id="rId17" Type="http://schemas.openxmlformats.org/officeDocument/2006/relationships/customXml" Target="../ink/ink136.xml"/><Relationship Id="rId16" Type="http://schemas.openxmlformats.org/officeDocument/2006/relationships/customXml" Target="../ink/ink135.xml"/><Relationship Id="rId15" Type="http://schemas.openxmlformats.org/officeDocument/2006/relationships/customXml" Target="../ink/ink134.xml"/><Relationship Id="rId14" Type="http://schemas.openxmlformats.org/officeDocument/2006/relationships/customXml" Target="../ink/ink133.xml"/><Relationship Id="rId13" Type="http://schemas.openxmlformats.org/officeDocument/2006/relationships/customXml" Target="../ink/ink132.xml"/><Relationship Id="rId12" Type="http://schemas.openxmlformats.org/officeDocument/2006/relationships/customXml" Target="../ink/ink131.xml"/><Relationship Id="rId11" Type="http://schemas.openxmlformats.org/officeDocument/2006/relationships/customXml" Target="../ink/ink130.xml"/><Relationship Id="rId10" Type="http://schemas.openxmlformats.org/officeDocument/2006/relationships/customXml" Target="../ink/ink129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68.xml"/><Relationship Id="rId98" Type="http://schemas.openxmlformats.org/officeDocument/2006/relationships/customXml" Target="../ink/ink267.xml"/><Relationship Id="rId97" Type="http://schemas.openxmlformats.org/officeDocument/2006/relationships/customXml" Target="../ink/ink266.xml"/><Relationship Id="rId96" Type="http://schemas.openxmlformats.org/officeDocument/2006/relationships/customXml" Target="../ink/ink265.xml"/><Relationship Id="rId95" Type="http://schemas.openxmlformats.org/officeDocument/2006/relationships/customXml" Target="../ink/ink264.xml"/><Relationship Id="rId94" Type="http://schemas.openxmlformats.org/officeDocument/2006/relationships/customXml" Target="../ink/ink263.xml"/><Relationship Id="rId93" Type="http://schemas.openxmlformats.org/officeDocument/2006/relationships/customXml" Target="../ink/ink262.xml"/><Relationship Id="rId92" Type="http://schemas.openxmlformats.org/officeDocument/2006/relationships/customXml" Target="../ink/ink261.xml"/><Relationship Id="rId91" Type="http://schemas.openxmlformats.org/officeDocument/2006/relationships/customXml" Target="../ink/ink260.xml"/><Relationship Id="rId90" Type="http://schemas.openxmlformats.org/officeDocument/2006/relationships/customXml" Target="../ink/ink259.xml"/><Relationship Id="rId9" Type="http://schemas.openxmlformats.org/officeDocument/2006/relationships/customXml" Target="../ink/ink178.xml"/><Relationship Id="rId89" Type="http://schemas.openxmlformats.org/officeDocument/2006/relationships/customXml" Target="../ink/ink258.xml"/><Relationship Id="rId88" Type="http://schemas.openxmlformats.org/officeDocument/2006/relationships/customXml" Target="../ink/ink257.xml"/><Relationship Id="rId87" Type="http://schemas.openxmlformats.org/officeDocument/2006/relationships/customXml" Target="../ink/ink256.xml"/><Relationship Id="rId86" Type="http://schemas.openxmlformats.org/officeDocument/2006/relationships/customXml" Target="../ink/ink255.xml"/><Relationship Id="rId85" Type="http://schemas.openxmlformats.org/officeDocument/2006/relationships/customXml" Target="../ink/ink254.xml"/><Relationship Id="rId84" Type="http://schemas.openxmlformats.org/officeDocument/2006/relationships/customXml" Target="../ink/ink253.xml"/><Relationship Id="rId83" Type="http://schemas.openxmlformats.org/officeDocument/2006/relationships/customXml" Target="../ink/ink252.xml"/><Relationship Id="rId82" Type="http://schemas.openxmlformats.org/officeDocument/2006/relationships/customXml" Target="../ink/ink251.xml"/><Relationship Id="rId81" Type="http://schemas.openxmlformats.org/officeDocument/2006/relationships/customXml" Target="../ink/ink250.xml"/><Relationship Id="rId80" Type="http://schemas.openxmlformats.org/officeDocument/2006/relationships/customXml" Target="../ink/ink249.xml"/><Relationship Id="rId8" Type="http://schemas.openxmlformats.org/officeDocument/2006/relationships/customXml" Target="../ink/ink177.xml"/><Relationship Id="rId79" Type="http://schemas.openxmlformats.org/officeDocument/2006/relationships/customXml" Target="../ink/ink248.xml"/><Relationship Id="rId78" Type="http://schemas.openxmlformats.org/officeDocument/2006/relationships/customXml" Target="../ink/ink247.xml"/><Relationship Id="rId77" Type="http://schemas.openxmlformats.org/officeDocument/2006/relationships/customXml" Target="../ink/ink246.xml"/><Relationship Id="rId76" Type="http://schemas.openxmlformats.org/officeDocument/2006/relationships/customXml" Target="../ink/ink245.xml"/><Relationship Id="rId75" Type="http://schemas.openxmlformats.org/officeDocument/2006/relationships/customXml" Target="../ink/ink244.xml"/><Relationship Id="rId74" Type="http://schemas.openxmlformats.org/officeDocument/2006/relationships/customXml" Target="../ink/ink243.xml"/><Relationship Id="rId73" Type="http://schemas.openxmlformats.org/officeDocument/2006/relationships/customXml" Target="../ink/ink242.xml"/><Relationship Id="rId72" Type="http://schemas.openxmlformats.org/officeDocument/2006/relationships/customXml" Target="../ink/ink241.xml"/><Relationship Id="rId71" Type="http://schemas.openxmlformats.org/officeDocument/2006/relationships/customXml" Target="../ink/ink240.xml"/><Relationship Id="rId70" Type="http://schemas.openxmlformats.org/officeDocument/2006/relationships/customXml" Target="../ink/ink239.xml"/><Relationship Id="rId7" Type="http://schemas.openxmlformats.org/officeDocument/2006/relationships/customXml" Target="../ink/ink176.xml"/><Relationship Id="rId69" Type="http://schemas.openxmlformats.org/officeDocument/2006/relationships/customXml" Target="../ink/ink238.xml"/><Relationship Id="rId68" Type="http://schemas.openxmlformats.org/officeDocument/2006/relationships/customXml" Target="../ink/ink237.xml"/><Relationship Id="rId67" Type="http://schemas.openxmlformats.org/officeDocument/2006/relationships/customXml" Target="../ink/ink236.xml"/><Relationship Id="rId66" Type="http://schemas.openxmlformats.org/officeDocument/2006/relationships/customXml" Target="../ink/ink235.xml"/><Relationship Id="rId65" Type="http://schemas.openxmlformats.org/officeDocument/2006/relationships/customXml" Target="../ink/ink234.xml"/><Relationship Id="rId64" Type="http://schemas.openxmlformats.org/officeDocument/2006/relationships/customXml" Target="../ink/ink233.xml"/><Relationship Id="rId63" Type="http://schemas.openxmlformats.org/officeDocument/2006/relationships/customXml" Target="../ink/ink232.xml"/><Relationship Id="rId62" Type="http://schemas.openxmlformats.org/officeDocument/2006/relationships/customXml" Target="../ink/ink231.xml"/><Relationship Id="rId61" Type="http://schemas.openxmlformats.org/officeDocument/2006/relationships/customXml" Target="../ink/ink230.xml"/><Relationship Id="rId60" Type="http://schemas.openxmlformats.org/officeDocument/2006/relationships/customXml" Target="../ink/ink229.xml"/><Relationship Id="rId6" Type="http://schemas.openxmlformats.org/officeDocument/2006/relationships/customXml" Target="../ink/ink175.xml"/><Relationship Id="rId59" Type="http://schemas.openxmlformats.org/officeDocument/2006/relationships/customXml" Target="../ink/ink228.xml"/><Relationship Id="rId58" Type="http://schemas.openxmlformats.org/officeDocument/2006/relationships/customXml" Target="../ink/ink227.xml"/><Relationship Id="rId57" Type="http://schemas.openxmlformats.org/officeDocument/2006/relationships/customXml" Target="../ink/ink226.xml"/><Relationship Id="rId56" Type="http://schemas.openxmlformats.org/officeDocument/2006/relationships/customXml" Target="../ink/ink225.xml"/><Relationship Id="rId55" Type="http://schemas.openxmlformats.org/officeDocument/2006/relationships/customXml" Target="../ink/ink224.xml"/><Relationship Id="rId54" Type="http://schemas.openxmlformats.org/officeDocument/2006/relationships/customXml" Target="../ink/ink223.xml"/><Relationship Id="rId53" Type="http://schemas.openxmlformats.org/officeDocument/2006/relationships/customXml" Target="../ink/ink222.xml"/><Relationship Id="rId52" Type="http://schemas.openxmlformats.org/officeDocument/2006/relationships/customXml" Target="../ink/ink221.xml"/><Relationship Id="rId51" Type="http://schemas.openxmlformats.org/officeDocument/2006/relationships/customXml" Target="../ink/ink220.xml"/><Relationship Id="rId50" Type="http://schemas.openxmlformats.org/officeDocument/2006/relationships/customXml" Target="../ink/ink219.xml"/><Relationship Id="rId5" Type="http://schemas.openxmlformats.org/officeDocument/2006/relationships/customXml" Target="../ink/ink174.xml"/><Relationship Id="rId49" Type="http://schemas.openxmlformats.org/officeDocument/2006/relationships/customXml" Target="../ink/ink218.xml"/><Relationship Id="rId48" Type="http://schemas.openxmlformats.org/officeDocument/2006/relationships/customXml" Target="../ink/ink217.xml"/><Relationship Id="rId47" Type="http://schemas.openxmlformats.org/officeDocument/2006/relationships/customXml" Target="../ink/ink216.xml"/><Relationship Id="rId46" Type="http://schemas.openxmlformats.org/officeDocument/2006/relationships/customXml" Target="../ink/ink215.xml"/><Relationship Id="rId45" Type="http://schemas.openxmlformats.org/officeDocument/2006/relationships/customXml" Target="../ink/ink214.xml"/><Relationship Id="rId44" Type="http://schemas.openxmlformats.org/officeDocument/2006/relationships/customXml" Target="../ink/ink213.xml"/><Relationship Id="rId43" Type="http://schemas.openxmlformats.org/officeDocument/2006/relationships/customXml" Target="../ink/ink212.xml"/><Relationship Id="rId42" Type="http://schemas.openxmlformats.org/officeDocument/2006/relationships/customXml" Target="../ink/ink211.xml"/><Relationship Id="rId41" Type="http://schemas.openxmlformats.org/officeDocument/2006/relationships/customXml" Target="../ink/ink210.xml"/><Relationship Id="rId40" Type="http://schemas.openxmlformats.org/officeDocument/2006/relationships/customXml" Target="../ink/ink209.xml"/><Relationship Id="rId4" Type="http://schemas.openxmlformats.org/officeDocument/2006/relationships/customXml" Target="../ink/ink173.xml"/><Relationship Id="rId39" Type="http://schemas.openxmlformats.org/officeDocument/2006/relationships/customXml" Target="../ink/ink208.xml"/><Relationship Id="rId38" Type="http://schemas.openxmlformats.org/officeDocument/2006/relationships/customXml" Target="../ink/ink207.xml"/><Relationship Id="rId37" Type="http://schemas.openxmlformats.org/officeDocument/2006/relationships/customXml" Target="../ink/ink206.xml"/><Relationship Id="rId36" Type="http://schemas.openxmlformats.org/officeDocument/2006/relationships/customXml" Target="../ink/ink205.xml"/><Relationship Id="rId35" Type="http://schemas.openxmlformats.org/officeDocument/2006/relationships/customXml" Target="../ink/ink204.xml"/><Relationship Id="rId34" Type="http://schemas.openxmlformats.org/officeDocument/2006/relationships/customXml" Target="../ink/ink203.xml"/><Relationship Id="rId33" Type="http://schemas.openxmlformats.org/officeDocument/2006/relationships/customXml" Target="../ink/ink202.xml"/><Relationship Id="rId32" Type="http://schemas.openxmlformats.org/officeDocument/2006/relationships/customXml" Target="../ink/ink201.xml"/><Relationship Id="rId31" Type="http://schemas.openxmlformats.org/officeDocument/2006/relationships/customXml" Target="../ink/ink200.xml"/><Relationship Id="rId30" Type="http://schemas.openxmlformats.org/officeDocument/2006/relationships/customXml" Target="../ink/ink199.xml"/><Relationship Id="rId3" Type="http://schemas.openxmlformats.org/officeDocument/2006/relationships/customXml" Target="../ink/ink172.xml"/><Relationship Id="rId29" Type="http://schemas.openxmlformats.org/officeDocument/2006/relationships/customXml" Target="../ink/ink198.xml"/><Relationship Id="rId28" Type="http://schemas.openxmlformats.org/officeDocument/2006/relationships/customXml" Target="../ink/ink197.xml"/><Relationship Id="rId27" Type="http://schemas.openxmlformats.org/officeDocument/2006/relationships/customXml" Target="../ink/ink196.xml"/><Relationship Id="rId26" Type="http://schemas.openxmlformats.org/officeDocument/2006/relationships/customXml" Target="../ink/ink195.xml"/><Relationship Id="rId25" Type="http://schemas.openxmlformats.org/officeDocument/2006/relationships/customXml" Target="../ink/ink194.xml"/><Relationship Id="rId24" Type="http://schemas.openxmlformats.org/officeDocument/2006/relationships/customXml" Target="../ink/ink193.xml"/><Relationship Id="rId23" Type="http://schemas.openxmlformats.org/officeDocument/2006/relationships/customXml" Target="../ink/ink192.xml"/><Relationship Id="rId22" Type="http://schemas.openxmlformats.org/officeDocument/2006/relationships/customXml" Target="../ink/ink191.xml"/><Relationship Id="rId21" Type="http://schemas.openxmlformats.org/officeDocument/2006/relationships/customXml" Target="../ink/ink190.xml"/><Relationship Id="rId20" Type="http://schemas.openxmlformats.org/officeDocument/2006/relationships/customXml" Target="../ink/ink189.xml"/><Relationship Id="rId2" Type="http://schemas.openxmlformats.org/officeDocument/2006/relationships/customXml" Target="../ink/ink171.xml"/><Relationship Id="rId19" Type="http://schemas.openxmlformats.org/officeDocument/2006/relationships/customXml" Target="../ink/ink188.xml"/><Relationship Id="rId18" Type="http://schemas.openxmlformats.org/officeDocument/2006/relationships/customXml" Target="../ink/ink187.xml"/><Relationship Id="rId17" Type="http://schemas.openxmlformats.org/officeDocument/2006/relationships/customXml" Target="../ink/ink186.xml"/><Relationship Id="rId16" Type="http://schemas.openxmlformats.org/officeDocument/2006/relationships/customXml" Target="../ink/ink185.xml"/><Relationship Id="rId15" Type="http://schemas.openxmlformats.org/officeDocument/2006/relationships/customXml" Target="../ink/ink184.xml"/><Relationship Id="rId14" Type="http://schemas.openxmlformats.org/officeDocument/2006/relationships/customXml" Target="../ink/ink183.xml"/><Relationship Id="rId13" Type="http://schemas.openxmlformats.org/officeDocument/2006/relationships/customXml" Target="../ink/ink182.xml"/><Relationship Id="rId12" Type="http://schemas.openxmlformats.org/officeDocument/2006/relationships/customXml" Target="../ink/ink181.xml"/><Relationship Id="rId11" Type="http://schemas.openxmlformats.org/officeDocument/2006/relationships/customXml" Target="../ink/ink180.xml"/><Relationship Id="rId100" Type="http://schemas.openxmlformats.org/officeDocument/2006/relationships/slideLayout" Target="../slideLayouts/slideLayout2.xml"/><Relationship Id="rId10" Type="http://schemas.openxmlformats.org/officeDocument/2006/relationships/customXml" Target="../ink/ink179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Greedy Algorithms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2020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Greedy strategy for the activity-selection problem</a:t>
            </a:r>
            <a:br>
              <a:rPr lang="en-US" dirty="0"/>
            </a:br>
            <a:r>
              <a:rPr lang="en-US" dirty="0"/>
              <a:t>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8A872A5-E940-4D80-B1F3-54970431E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Greedy Algorithm for the Activity-Selection Problem: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Add earliest finish 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solution, remove ones overlapping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Repeat until all activities are processed.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formally prove this algorithm is correct?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 1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 some optimal solution of the problem.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 2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activities starting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  <a:r>
                  <a:rPr lang="en-US" sz="2400" dirty="0"/>
                  <a:t>The greedy algorithm is correct.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Proof: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By induction on size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the algorithm clearly is correct.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Due to Lemma 2,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By inductive hypothesis, the algorithm correctly finds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So we are done.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the Greedy Strategy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If an (optimization) problem has following two properties,</a:t>
            </a:r>
            <a:br>
              <a:rPr lang="en-US" sz="2400" dirty="0"/>
            </a:br>
            <a:r>
              <a:rPr lang="en-US" sz="2400" dirty="0"/>
              <a:t>then the greedy strategy usually works for it: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</a:rPr>
              <a:t>Optimal substructure;</a:t>
            </a:r>
            <a:endParaRPr lang="en-US" sz="32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</a:rPr>
              <a:t>Greedy property.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967653" y="2478331"/>
              <a:ext cx="21981" cy="156613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967653" y="2478331"/>
                <a:ext cx="21981" cy="156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4962158" y="2434370"/>
              <a:ext cx="140127" cy="16811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962158" y="2434370"/>
                <a:ext cx="140127" cy="1681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4828900" y="2494817"/>
              <a:ext cx="326277" cy="190271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828900" y="2494817"/>
                <a:ext cx="326277" cy="1902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4923692" y="2646622"/>
              <a:ext cx="247283" cy="247970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923692" y="2646622"/>
                <a:ext cx="247283" cy="24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5028100" y="2590983"/>
              <a:ext cx="302236" cy="269779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028100" y="2590983"/>
                <a:ext cx="302236" cy="2697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5346822" y="2648682"/>
              <a:ext cx="128449" cy="5495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346822" y="2648682"/>
                <a:ext cx="128449" cy="54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5370691" y="2621206"/>
              <a:ext cx="56670" cy="213626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370691" y="2621206"/>
                <a:ext cx="56670" cy="213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5412764" y="2722867"/>
              <a:ext cx="134632" cy="12364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412764" y="2722867"/>
                <a:ext cx="134632" cy="123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5495192" y="2522293"/>
              <a:ext cx="71437" cy="5495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495192" y="2522293"/>
                <a:ext cx="71437" cy="54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5733374" y="2511302"/>
              <a:ext cx="146481" cy="26926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733374" y="2511302"/>
                <a:ext cx="146481" cy="269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6002810" y="2472836"/>
              <a:ext cx="107843" cy="350834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6002810" y="2472836"/>
                <a:ext cx="107843" cy="350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6160110" y="2494817"/>
              <a:ext cx="101661" cy="1648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160110" y="2494817"/>
                <a:ext cx="101661" cy="16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6189646" y="2467341"/>
              <a:ext cx="102348" cy="258274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189646" y="2467341"/>
                <a:ext cx="102348" cy="258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6401898" y="2500312"/>
              <a:ext cx="142875" cy="4945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401898" y="2500312"/>
                <a:ext cx="142875" cy="49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8" name="墨迹 17"/>
              <p14:cNvContentPartPr/>
              <p14:nvPr/>
            </p14:nvContentPartPr>
            <p14:xfrm>
              <a:off x="6439163" y="2392812"/>
              <a:ext cx="356500" cy="42828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439163" y="2392812"/>
                <a:ext cx="356500" cy="428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4064724" y="2929109"/>
              <a:ext cx="184605" cy="284204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064724" y="2929109"/>
                <a:ext cx="184605" cy="284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" name="墨迹 19"/>
              <p14:cNvContentPartPr/>
              <p14:nvPr/>
            </p14:nvContentPartPr>
            <p14:xfrm>
              <a:off x="4275259" y="2879480"/>
              <a:ext cx="151118" cy="189584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275259" y="2879480"/>
                <a:ext cx="151118" cy="189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1" name="墨迹 20"/>
              <p14:cNvContentPartPr/>
              <p14:nvPr/>
            </p14:nvContentPartPr>
            <p14:xfrm>
              <a:off x="4186649" y="2989384"/>
              <a:ext cx="132572" cy="40286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186649" y="2989384"/>
                <a:ext cx="132572" cy="40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2" name="墨迹 21"/>
              <p14:cNvContentPartPr/>
              <p14:nvPr/>
            </p14:nvContentPartPr>
            <p14:xfrm>
              <a:off x="4269764" y="3324591"/>
              <a:ext cx="123642" cy="8242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269764" y="3324591"/>
                <a:ext cx="123642" cy="824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3" name="墨迹 22"/>
              <p14:cNvContentPartPr/>
              <p14:nvPr/>
            </p14:nvContentPartPr>
            <p14:xfrm>
              <a:off x="4501936" y="3209192"/>
              <a:ext cx="20607" cy="15661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4501936" y="3209192"/>
                <a:ext cx="20607" cy="156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墨迹 23"/>
              <p14:cNvContentPartPr/>
              <p14:nvPr/>
            </p14:nvContentPartPr>
            <p14:xfrm>
              <a:off x="4572000" y="3280629"/>
              <a:ext cx="120894" cy="75559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572000" y="3280629"/>
                <a:ext cx="120894" cy="755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5" name="墨迹 24"/>
              <p14:cNvContentPartPr/>
              <p14:nvPr/>
            </p14:nvContentPartPr>
            <p14:xfrm>
              <a:off x="4659923" y="3148745"/>
              <a:ext cx="54952" cy="71437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659923" y="3148745"/>
                <a:ext cx="54952" cy="71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6" name="墨迹 25"/>
              <p14:cNvContentPartPr/>
              <p14:nvPr/>
            </p14:nvContentPartPr>
            <p14:xfrm>
              <a:off x="4769826" y="3187211"/>
              <a:ext cx="52205" cy="19233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769826" y="3187211"/>
                <a:ext cx="52205" cy="19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7" name="墨迹 26"/>
              <p14:cNvContentPartPr/>
              <p14:nvPr/>
            </p14:nvContentPartPr>
            <p14:xfrm>
              <a:off x="5035485" y="3066317"/>
              <a:ext cx="119005" cy="369552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5035485" y="3066317"/>
                <a:ext cx="119005" cy="369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8" name="墨迹 27"/>
              <p14:cNvContentPartPr/>
              <p14:nvPr/>
            </p14:nvContentPartPr>
            <p14:xfrm>
              <a:off x="5217685" y="3038841"/>
              <a:ext cx="149057" cy="29124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5217685" y="3038841"/>
                <a:ext cx="149057" cy="291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9" name="墨迹 28"/>
              <p14:cNvContentPartPr/>
              <p14:nvPr/>
            </p14:nvContentPartPr>
            <p14:xfrm>
              <a:off x="5291870" y="3033346"/>
              <a:ext cx="5495" cy="159360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291870" y="3033346"/>
                <a:ext cx="5495" cy="159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0" name="墨迹 29"/>
              <p14:cNvContentPartPr/>
              <p14:nvPr/>
            </p14:nvContentPartPr>
            <p14:xfrm>
              <a:off x="5561134" y="2953665"/>
              <a:ext cx="52719" cy="1923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5561134" y="2953665"/>
                <a:ext cx="52719" cy="192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1" name="墨迹 30"/>
              <p14:cNvContentPartPr/>
              <p14:nvPr/>
            </p14:nvContentPartPr>
            <p14:xfrm>
              <a:off x="5434745" y="2956413"/>
              <a:ext cx="98914" cy="453868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434745" y="2956413"/>
                <a:ext cx="98914" cy="4538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2" name="墨迹 31"/>
              <p14:cNvContentPartPr/>
              <p14:nvPr/>
            </p14:nvContentPartPr>
            <p14:xfrm>
              <a:off x="5517173" y="3027850"/>
              <a:ext cx="184604" cy="9891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5517173" y="3027850"/>
                <a:ext cx="184604" cy="98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3" name="墨迹 32"/>
              <p14:cNvContentPartPr/>
              <p14:nvPr/>
            </p14:nvContentPartPr>
            <p14:xfrm>
              <a:off x="5581398" y="3027850"/>
              <a:ext cx="117116" cy="265830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581398" y="3027850"/>
                <a:ext cx="117116" cy="265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4" name="墨迹 33"/>
              <p14:cNvContentPartPr/>
              <p14:nvPr/>
            </p14:nvContentPartPr>
            <p14:xfrm>
              <a:off x="5616086" y="3247658"/>
              <a:ext cx="129137" cy="10990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5616086" y="3247658"/>
                <a:ext cx="129137" cy="109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Elements of the Greedy Strategy</a:t>
            </a:r>
            <a:br>
              <a:rPr lang="en-US" dirty="0"/>
            </a:br>
            <a:r>
              <a:rPr lang="en-US" dirty="0"/>
              <a:t>Optimal Substructure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3CE0BD05-2B87-4541-B38F-89B1E9922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A problem exhibits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optimal substructure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 if an optimal solution to the problem contains within it optimal solution(s) to subproblem(s).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Size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problem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and optimal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Solving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needs to solve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subproblem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Optimal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contains a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Optimal Substructure Property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</m:oMath>
                </a14:m>
                <a:br>
                  <a:rPr lang="en-US" altLang="zh-CN" sz="2000" dirty="0"/>
                </a:b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(Or these two solutions provide same “utility” under certain metric.)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dirty="0"/>
                  <a:t>Example:</a:t>
                </a:r>
                <a:r>
                  <a:rPr lang="en-US" altLang="zh-CN" sz="1800" dirty="0"/>
                  <a:t> 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altLang="zh-CN" sz="1800" dirty="0"/>
                  <a:t> in activity selection: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the activities starting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some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There are problems that do not exhibit optimal substructure property!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269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Elements of the Greedy Strategy</a:t>
            </a:r>
            <a:br>
              <a:rPr lang="en-US" dirty="0"/>
            </a:br>
            <a:r>
              <a:rPr lang="en-US" dirty="0"/>
              <a:t>Greedy-Choice Property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3CE0BD05-2B87-4541-B38F-89B1E9922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At each step when building a solution, make the choice that looks best for the </a:t>
                </a:r>
                <a:r>
                  <a:rPr lang="en-US" altLang="zh-CN" sz="20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current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 problem, </a:t>
                </a:r>
                <a:r>
                  <a:rPr lang="en-US" altLang="zh-CN" sz="20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without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 considering results from subproblems. That is, make local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greedy choice</a:t>
                </a:r>
                <a:r>
                  <a:rPr lang="en-US" altLang="zh-CN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at each step.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To solve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currently have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choices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. If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, the problem is reduced to a smaller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subproblem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If the problem only admits optimal structure: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dirty="0"/>
                  <a:t>Find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 that maximize,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>
                        <a:latin typeface="Cambria Math" panose="02040503050406030204" pitchFamily="18" charset="0"/>
                      </a:rPr>
                      <m:t>Utility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𝑂𝑃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altLang="zh-CN" sz="1800" dirty="0"/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dirty="0"/>
                  <a:t>We have to compute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altLang="zh-CN" sz="1800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 first.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With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greedy choice</a:t>
                </a:r>
                <a:r>
                  <a:rPr lang="en-US" altLang="zh-CN" sz="2000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dirty="0"/>
                  <a:t>We </a:t>
                </a:r>
                <a:r>
                  <a:rPr lang="en-US" altLang="zh-CN" sz="1800" i="1" u="sng" dirty="0"/>
                  <a:t>have a way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/>
                  <a:t>to pick correct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, without knowing any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altLang="zh-CN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dirty="0">
                    <a:solidFill>
                      <a:schemeClr val="tx1"/>
                    </a:solidFill>
                  </a:rPr>
                  <a:t>Example: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in activity selection: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in some optimal solution of the problem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269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矩形: 圆角 3"/>
          <p:cNvSpPr/>
          <p:nvPr/>
        </p:nvSpPr>
        <p:spPr>
          <a:xfrm>
            <a:off x="1723315" y="4892295"/>
            <a:ext cx="1141805" cy="275017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294217" y="5167312"/>
            <a:ext cx="6546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Identifying a greedy-choice property is the challenging part!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内容占位符 17">
                <a:extLst>
                  <a:ext uri="{FF2B5EF4-FFF2-40B4-BE49-F238E27FC236}">
                    <a14:artisticCrisscrossEtching id="{D3D2F160-F981-48C4-B7A9-3A90A403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thief robbing a house finds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items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dollars</a:t>
                </a:r>
                <a:r>
                  <a:rPr lang="en-US" sz="2400" dirty="0"/>
                  <a:t> and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can carry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 in his knapsack.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can carry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fraction of items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should the thief take to maximize his profit?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 greedy strategy: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keep taking the most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cost efficient item (i.e.,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until the knapsack is full.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is optimal!</a:t>
                </a:r>
              </a:p>
            </p:txBody>
          </p:sp>
        </mc:Choice>
        <mc:Fallback>
          <p:sp>
            <p:nvSpPr>
              <p:cNvPr id="18" name="内容占位符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Knapsack Problem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427489" y="4368796"/>
            <a:ext cx="2087860" cy="2124077"/>
            <a:chOff x="6427489" y="4368796"/>
            <a:chExt cx="2087860" cy="2124077"/>
          </a:xfrm>
        </p:grpSpPr>
        <p:pic>
          <p:nvPicPr>
            <p:cNvPr id="9" name="内容占位符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3"/>
            <a:stretch>
              <a:fillRect/>
            </a:stretch>
          </p:blipFill>
          <p:spPr>
            <a:xfrm>
              <a:off x="7155446" y="4754878"/>
              <a:ext cx="1359903" cy="1737995"/>
            </a:xfrm>
            <a:prstGeom prst="rect">
              <a:avLst/>
            </a:prstGeom>
          </p:spPr>
        </p:pic>
        <p:pic>
          <p:nvPicPr>
            <p:cNvPr id="13" name="内容占位符 11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>
              <a:fillRect/>
            </a:stretch>
          </p:blipFill>
          <p:spPr>
            <a:xfrm>
              <a:off x="7893011" y="4368797"/>
              <a:ext cx="622338" cy="278505"/>
            </a:xfrm>
            <a:prstGeom prst="rect">
              <a:avLst/>
            </a:prstGeom>
          </p:spPr>
        </p:pic>
        <p:pic>
          <p:nvPicPr>
            <p:cNvPr id="14" name="内容占位符 11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>
              <a:fillRect/>
            </a:stretch>
          </p:blipFill>
          <p:spPr>
            <a:xfrm>
              <a:off x="7161909" y="4368796"/>
              <a:ext cx="622338" cy="278505"/>
            </a:xfrm>
            <a:prstGeom prst="rect">
              <a:avLst/>
            </a:prstGeom>
          </p:spPr>
        </p:pic>
        <p:pic>
          <p:nvPicPr>
            <p:cNvPr id="15" name="内容占位符 11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>
              <a:fillRect/>
            </a:stretch>
          </p:blipFill>
          <p:spPr>
            <a:xfrm>
              <a:off x="6427489" y="4872036"/>
              <a:ext cx="622338" cy="278505"/>
            </a:xfrm>
            <a:prstGeom prst="rect">
              <a:avLst/>
            </a:prstGeom>
          </p:spPr>
        </p:pic>
        <p:pic>
          <p:nvPicPr>
            <p:cNvPr id="16" name="内容占位符 11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>
              <a:fillRect/>
            </a:stretch>
          </p:blipFill>
          <p:spPr>
            <a:xfrm>
              <a:off x="6427489" y="5430834"/>
              <a:ext cx="622338" cy="278505"/>
            </a:xfrm>
            <a:prstGeom prst="rect">
              <a:avLst/>
            </a:prstGeom>
          </p:spPr>
        </p:pic>
        <p:pic>
          <p:nvPicPr>
            <p:cNvPr id="17" name="内容占位符 11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>
              <a:fillRect/>
            </a:stretch>
          </p:blipFill>
          <p:spPr>
            <a:xfrm>
              <a:off x="6427489" y="5989632"/>
              <a:ext cx="622338" cy="278505"/>
            </a:xfrm>
            <a:prstGeom prst="rect">
              <a:avLst/>
            </a:prstGeom>
          </p:spPr>
        </p:pic>
        <p:pic>
          <p:nvPicPr>
            <p:cNvPr id="20" name="内容占位符 11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>
              <a:fillRect/>
            </a:stretch>
          </p:blipFill>
          <p:spPr>
            <a:xfrm>
              <a:off x="6427489" y="4368796"/>
              <a:ext cx="622338" cy="2785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Fractional Knapsack Problem</a:t>
            </a:r>
            <a:br>
              <a:rPr lang="en-US" dirty="0"/>
            </a:br>
            <a:r>
              <a:rPr lang="en-US" sz="4000" dirty="0"/>
              <a:t>Correctness of the greedy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2CF7BE89-14D1-43E4-BE12-A943A892D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greedy-choice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a most cost efficient item, then in some optimal solution,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are taken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an optimal solution,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are taken.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Now, substitute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pounds of other items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is the most cost-efficient, the new solution cannot be worse.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optimal substructure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a most cost efficient item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, then 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” is an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/>
                  <a:t> containing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optimal substructure does not hold,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/>
                  <a:t>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this contradicts the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内容占位符 17">
                <a:extLst>
                  <a:ext uri="{FF2B5EF4-FFF2-40B4-BE49-F238E27FC236}">
                    <a14:artisticCrisscrossEtching id="{D3D2F160-F981-48C4-B7A9-3A90A403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thief robbing a house finds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items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dollars</a:t>
                </a:r>
                <a:r>
                  <a:rPr lang="en-US" sz="2400" dirty="0"/>
                  <a:t> and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can carry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 in his knapsack.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CANNOT</a:t>
                </a:r>
                <a:r>
                  <a:rPr lang="en-US" sz="2400" dirty="0"/>
                  <a:t> carry fraction of items!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should the thief take to maximize his profit?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 greedy strategy: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keep taking the most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cost efficient item (i.e.,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until the knapsack is full.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is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optimal!</a:t>
                </a:r>
              </a:p>
            </p:txBody>
          </p:sp>
        </mc:Choice>
        <mc:Fallback>
          <p:sp>
            <p:nvSpPr>
              <p:cNvPr id="18" name="内容占位符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648798" y="4284527"/>
            <a:ext cx="1866551" cy="2208346"/>
            <a:chOff x="6648798" y="4284527"/>
            <a:chExt cx="1866551" cy="2208346"/>
          </a:xfrm>
        </p:grpSpPr>
        <p:pic>
          <p:nvPicPr>
            <p:cNvPr id="9" name="内容占位符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3"/>
            <a:stretch>
              <a:fillRect/>
            </a:stretch>
          </p:blipFill>
          <p:spPr>
            <a:xfrm>
              <a:off x="7155446" y="4754878"/>
              <a:ext cx="1359903" cy="173799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712" y="4284528"/>
              <a:ext cx="420356" cy="365127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074" y="4284528"/>
              <a:ext cx="420356" cy="365127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36" y="4284528"/>
              <a:ext cx="420356" cy="36512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284527"/>
              <a:ext cx="420356" cy="365127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754878"/>
              <a:ext cx="420356" cy="365127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5200698"/>
              <a:ext cx="420356" cy="36512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内容占位符 17">
                <a:extLst>
                  <a:ext uri="{FF2B5EF4-FFF2-40B4-BE49-F238E27FC236}">
                    <a14:artisticCrisscrossEtching id="{D3D2F160-F981-48C4-B7A9-3A90A403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 greedy strategy: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keep taking the most cost efficient item (i.e.,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until the knapsack is full.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is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optimal!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 simple counterexample: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There are only two items.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Item One has value 2 and weighs 1 pound.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Item Two has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and weighs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pounds.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can be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arbitrarily bad</a:t>
                </a:r>
                <a:r>
                  <a:rPr lang="en-US" sz="24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>
          <p:sp>
            <p:nvSpPr>
              <p:cNvPr id="18" name="内容占位符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 rotWithShape="1">
                <a:blip r:embed="rId1"/>
                <a:stretch>
                  <a:fillRect l="-1005" t="-5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648798" y="4284527"/>
            <a:ext cx="1866551" cy="2208346"/>
            <a:chOff x="6648798" y="4284527"/>
            <a:chExt cx="1866551" cy="2208346"/>
          </a:xfrm>
        </p:grpSpPr>
        <p:pic>
          <p:nvPicPr>
            <p:cNvPr id="9" name="内容占位符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3"/>
            <a:stretch>
              <a:fillRect/>
            </a:stretch>
          </p:blipFill>
          <p:spPr>
            <a:xfrm>
              <a:off x="7155446" y="4754878"/>
              <a:ext cx="1359903" cy="173799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712" y="4284528"/>
              <a:ext cx="420356" cy="365127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074" y="4284528"/>
              <a:ext cx="420356" cy="365127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36" y="4284528"/>
              <a:ext cx="420356" cy="36512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284527"/>
              <a:ext cx="420356" cy="365127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754878"/>
              <a:ext cx="420356" cy="365127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5200698"/>
              <a:ext cx="420356" cy="36512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0-1 Knapsack Problem</a:t>
            </a:r>
            <a:br>
              <a:rPr lang="en-US" dirty="0"/>
            </a:br>
            <a:r>
              <a:rPr lang="en-US" sz="4000" dirty="0"/>
              <a:t>Why greedy strategy fail?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2CF7BE89-14D1-43E4-BE12-A943A892D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1431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greedy-choice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a most cost efficient item that can fit into the bag, then in some optimal solution, this item is taken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an optimal solution,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is NOT taken.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Now, substitute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pounds of other items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is the most cost-efficient, the new solution cannot be worse.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These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pounds of items may have aggregate value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be the total value of these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pounds of items.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Indeed,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; </a:t>
                </a:r>
                <a:br>
                  <a:rPr lang="en-US" sz="2000" dirty="0"/>
                </a:br>
                <a:r>
                  <a:rPr lang="en-US" sz="2000" dirty="0"/>
                  <a:t>but it could happen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The optimal substructure property still holds.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14310" cy="4802185"/>
              </a:xfrm>
              <a:blipFill rotWithShape="1">
                <a:blip r:embed="rId1"/>
                <a:stretch>
                  <a:fillRect l="-702" t="-1269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628650" y="3566160"/>
            <a:ext cx="78143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4845" y="1889760"/>
            <a:ext cx="78143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64845" y="2153920"/>
            <a:ext cx="78143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containing 100k characters</a:t>
            </a:r>
            <a:r>
              <a:rPr lang="en-US" sz="2400" dirty="0"/>
              <a:t>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uses 6 characters</a:t>
            </a:r>
            <a:r>
              <a:rPr lang="en-US" sz="2400" dirty="0"/>
              <a:t>. (Huh?!)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Simplest way: use 3 bits to encode each char.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a=000,b=001,…,f=101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This costs 300k bits in total.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Can we do better?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Image result for winzip&quot;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Greedy Strategy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7674"/>
            <a:ext cx="7886700" cy="4795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For many games, you should </a:t>
            </a:r>
            <a:r>
              <a:rPr lang="en-US" sz="2400" i="1" dirty="0">
                <a:solidFill>
                  <a:srgbClr val="C00000"/>
                </a:solidFill>
              </a:rPr>
              <a:t>think ahead</a:t>
            </a:r>
            <a:r>
              <a:rPr lang="en-US" sz="2400" dirty="0"/>
              <a:t>, a strategy which focuses on immediate advantage could easily lead to defeat.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Such as playing chess.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dirty="0"/>
              <a:t>But for many other games, you can do quite well by simply making whichever move </a:t>
            </a:r>
            <a:r>
              <a:rPr lang="en-US" sz="2400" i="1" dirty="0">
                <a:solidFill>
                  <a:srgbClr val="C00000"/>
                </a:solidFill>
              </a:rPr>
              <a:t>seems best at the moment</a:t>
            </a:r>
            <a:r>
              <a:rPr lang="en-US" sz="2400" dirty="0"/>
              <a:t>, without worrying too much about future consequences.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Such as building an MST.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Greedy Algorithmic Strategy</a:t>
            </a:r>
            <a:r>
              <a:rPr lang="en-US" sz="2400" dirty="0"/>
              <a:t>: given a problem, build up a solution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piece by piece</a:t>
            </a:r>
            <a:r>
              <a:rPr lang="en-US" sz="2400" dirty="0"/>
              <a:t>, always choosing the next piece that offers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most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obvious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immediate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benefit</a:t>
            </a:r>
            <a:r>
              <a:rPr lang="en-US" sz="2400" dirty="0"/>
              <a:t>.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Sometimes it gives optimal solution.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Sometimes it gives near-optimal solution.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Or, it simply fails…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containing 100k characters.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uses 6 characters. (Huh?!)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Instead of using fixed-length codeword for each char,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should </a:t>
            </a:r>
            <a:r>
              <a:rPr lang="en-US" sz="2400" b="1" dirty="0">
                <a:solidFill>
                  <a:srgbClr val="C00000"/>
                </a:solidFill>
              </a:rPr>
              <a:t>let frequent chars use shorter codewords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That is, use a 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variable-length code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 descr="Image result for winzip&quot;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28650" y="4267834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Var-length Code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09446" y="5891201"/>
            <a:ext cx="401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to decode bit string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sz="2400" dirty="0">
                <a:solidFill>
                  <a:srgbClr val="C00000"/>
                </a:solidFill>
              </a:rPr>
              <a:t>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containing 100k characters.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uses 6 characters. (Huh?!)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Instead of using fixed-length codeword for each char,</a:t>
            </a:r>
            <a:br>
              <a:rPr lang="en-US" sz="2400" dirty="0"/>
            </a:br>
            <a:r>
              <a:rPr lang="en-US" sz="2400" dirty="0"/>
              <a:t>we should </a:t>
            </a:r>
            <a:r>
              <a:rPr lang="en-US" sz="2400" b="1" dirty="0">
                <a:solidFill>
                  <a:srgbClr val="C00000"/>
                </a:solidFill>
              </a:rPr>
              <a:t>let frequent chars use shorter codewords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That is, use a </a:t>
            </a:r>
            <a:r>
              <a:rPr lang="en-US" sz="2400" i="1" u="sng" dirty="0"/>
              <a:t>variable-length code</a:t>
            </a:r>
            <a:r>
              <a:rPr lang="en-US" sz="2400" dirty="0"/>
              <a:t>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avoid ambiguity in decoding, variable-length code should be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prefix-free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no codeword is also a prefix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of some other codeword</a:t>
            </a:r>
            <a:r>
              <a:rPr lang="en-US" sz="2400" dirty="0"/>
              <a:t>.</a:t>
            </a:r>
            <a:endParaRPr lang="en-US" sz="2400" dirty="0"/>
          </a:p>
        </p:txBody>
      </p:sp>
      <p:pic>
        <p:nvPicPr>
          <p:cNvPr id="3074" name="Picture 2" descr="Image result for winzip&quot;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containing 100k characters.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uses 6 characters. (Huh?!)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Use (prefix-free) variable-length code.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 descr="Image result for winzip&quot;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8650" y="3429000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Var-length Code</a:t>
                      </a:r>
                      <a:endParaRPr 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1101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1100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9071BE7C-D4B8-4EE2-8ECE-ECF3DE42EE35}"/>
                  </a:ext>
                </a:extLst>
              </p:cNvPr>
              <p:cNvSpPr txBox="1"/>
              <p:nvPr/>
            </p:nvSpPr>
            <p:spPr>
              <a:xfrm>
                <a:off x="628650" y="4994730"/>
                <a:ext cx="48651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Fixed-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len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code vs Var-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len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code: 300k vs 224k.</a:t>
                </a:r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This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≈25%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saving.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4730"/>
                <a:ext cx="4865114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1253" t="-4310" r="-50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28650" y="5743801"/>
            <a:ext cx="505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Given data file, how to generate optimal code?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prefix-free code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 a binary tree to visualize a prefix-free code.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/>
              <a:t>Each leaf denotes a char.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Each internal node: left branch is 0, right branch is 1.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Path from root to leaf is the codeword of that char.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Optimal code must be represented by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full binary tree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a tree each node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having zero or two children.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WHY?</a:t>
            </a:r>
            <a:r>
              <a:rPr lang="en-US" sz="2400" dirty="0"/>
              <a:t>)</a:t>
            </a:r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28650" y="4833896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Var-length Code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496" y="2263615"/>
            <a:ext cx="2539854" cy="1483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78" y="4091780"/>
            <a:ext cx="2113372" cy="2225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encoded message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a file using a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alphabet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For each character,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be the frequency of char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be a full binary tree representing a prefix-free code.</a:t>
                </a:r>
                <a:br>
                  <a:rPr lang="en-US" sz="2400" dirty="0"/>
                </a:br>
                <a:r>
                  <a:rPr lang="en-US" sz="2400" dirty="0"/>
                  <a:t>For each character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be the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Length of encoded msg is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Alternatively, recursively (bottom-up) define each internal node’s frequency to be sum of its two children.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Length of encoded msg is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28650" y="5009514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Var-length Code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32" y="4317999"/>
            <a:ext cx="2065318" cy="2174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construct optimal prefix-free code?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Huffman Codes: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Merge the two least frequent chars and recurse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931" t="-1332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58156" b="88558"/>
          <a:stretch>
            <a:fillRect/>
          </a:stretch>
        </p:blipFill>
        <p:spPr>
          <a:xfrm>
            <a:off x="628650" y="3428999"/>
            <a:ext cx="2397760" cy="472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58332" t="1" r="533" b="81176"/>
          <a:stretch>
            <a:fillRect/>
          </a:stretch>
        </p:blipFill>
        <p:spPr>
          <a:xfrm>
            <a:off x="3393440" y="3428999"/>
            <a:ext cx="2357120" cy="77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-2" t="22014" r="58867" b="59163"/>
          <a:stretch>
            <a:fillRect/>
          </a:stretch>
        </p:blipFill>
        <p:spPr>
          <a:xfrm>
            <a:off x="6117590" y="3428999"/>
            <a:ext cx="2357120" cy="77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58331" t="23275" r="534" b="48329"/>
          <a:stretch>
            <a:fillRect/>
          </a:stretch>
        </p:blipFill>
        <p:spPr>
          <a:xfrm>
            <a:off x="628650" y="4610890"/>
            <a:ext cx="2357120" cy="1172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707" t="53700" r="62746" b="8381"/>
          <a:stretch>
            <a:fillRect/>
          </a:stretch>
        </p:blipFill>
        <p:spPr>
          <a:xfrm>
            <a:off x="3524885" y="4566679"/>
            <a:ext cx="2094230" cy="1565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58888" t="53756" r="9552" b="520"/>
          <a:stretch>
            <a:fillRect/>
          </a:stretch>
        </p:blipFill>
        <p:spPr>
          <a:xfrm>
            <a:off x="6391910" y="4566679"/>
            <a:ext cx="1808480" cy="1888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1498282" y="3574727"/>
            <a:ext cx="6147435" cy="2440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Huffman(C):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 a priority queue Q based on frequency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n-1)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Allocate new node z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x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z.left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Q.ExtractMin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y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z.right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Q.ExtractMin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z.frequency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x.frequency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y.frequency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Q.Insert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Q.ExtractMin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3BB3058E-5D04-4153-8320-DAB30D363DFB}"/>
                  </a:ext>
                </a:extLst>
              </p:cNvPr>
              <p:cNvSpPr txBox="1"/>
              <p:nvPr/>
            </p:nvSpPr>
            <p:spPr>
              <a:xfrm>
                <a:off x="4442159" y="3574726"/>
                <a:ext cx="32860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59" y="3574726"/>
                <a:ext cx="328609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0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5069293" y="456313"/>
              <a:ext cx="83067" cy="253631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069293" y="456313"/>
                <a:ext cx="83067" cy="253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5134639" y="502277"/>
              <a:ext cx="174994" cy="78083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134639" y="502277"/>
                <a:ext cx="174994" cy="78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5139069" y="633523"/>
              <a:ext cx="214867" cy="265814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139069" y="633523"/>
                <a:ext cx="214867" cy="265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5" name="墨迹 14"/>
              <p14:cNvContentPartPr/>
              <p14:nvPr/>
            </p14:nvContentPartPr>
            <p14:xfrm>
              <a:off x="5227674" y="599188"/>
              <a:ext cx="119616" cy="40190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227674" y="599188"/>
                <a:ext cx="119616" cy="4019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6" name="墨迹 15"/>
              <p14:cNvContentPartPr/>
              <p14:nvPr/>
            </p14:nvContentPartPr>
            <p14:xfrm>
              <a:off x="5094767" y="615802"/>
              <a:ext cx="286442" cy="124046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094767" y="615802"/>
                <a:ext cx="286442" cy="1240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7" name="墨迹 16"/>
              <p14:cNvContentPartPr/>
              <p14:nvPr/>
            </p14:nvContentPartPr>
            <p14:xfrm>
              <a:off x="5221582" y="788581"/>
              <a:ext cx="107987" cy="35442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221582" y="788581"/>
                <a:ext cx="107987" cy="354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8" name="墨迹 17"/>
              <p14:cNvContentPartPr/>
              <p14:nvPr/>
            </p14:nvContentPartPr>
            <p14:xfrm>
              <a:off x="5484627" y="580360"/>
              <a:ext cx="203791" cy="265814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484627" y="580360"/>
                <a:ext cx="203791" cy="265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9" name="墨迹 18"/>
              <p14:cNvContentPartPr/>
              <p14:nvPr/>
            </p14:nvContentPartPr>
            <p14:xfrm>
              <a:off x="5617534" y="793011"/>
              <a:ext cx="199361" cy="13291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617534" y="793011"/>
                <a:ext cx="199361" cy="13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0" name="墨迹 19"/>
              <p14:cNvContentPartPr/>
              <p14:nvPr/>
            </p14:nvContentPartPr>
            <p14:xfrm>
              <a:off x="6020686" y="580360"/>
              <a:ext cx="99680" cy="443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020686" y="580360"/>
                <a:ext cx="99680" cy="4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1" name="墨迹 20"/>
              <p14:cNvContentPartPr/>
              <p14:nvPr/>
            </p14:nvContentPartPr>
            <p14:xfrm>
              <a:off x="6025116" y="505046"/>
              <a:ext cx="295025" cy="315654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025116" y="505046"/>
                <a:ext cx="295025" cy="315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2" name="墨迹 21"/>
              <p14:cNvContentPartPr/>
              <p14:nvPr/>
            </p14:nvContentPartPr>
            <p14:xfrm>
              <a:off x="6190142" y="558209"/>
              <a:ext cx="167241" cy="290180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190142" y="558209"/>
                <a:ext cx="167241" cy="29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3" name="墨迹 22"/>
              <p14:cNvContentPartPr/>
              <p14:nvPr/>
            </p14:nvContentPartPr>
            <p14:xfrm>
              <a:off x="6584848" y="376569"/>
              <a:ext cx="60223" cy="15478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584848" y="376569"/>
                <a:ext cx="60223" cy="154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4" name="墨迹 23"/>
              <p14:cNvContentPartPr/>
              <p14:nvPr/>
            </p14:nvContentPartPr>
            <p14:xfrm>
              <a:off x="6480184" y="491755"/>
              <a:ext cx="229957" cy="447454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480184" y="491755"/>
                <a:ext cx="229957" cy="4474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5" name="墨迹 24"/>
              <p14:cNvContentPartPr/>
              <p14:nvPr/>
            </p14:nvContentPartPr>
            <p14:xfrm>
              <a:off x="6760673" y="444130"/>
              <a:ext cx="190361" cy="330745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760673" y="444130"/>
                <a:ext cx="190361" cy="330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6" name="墨迹 25"/>
              <p14:cNvContentPartPr/>
              <p14:nvPr/>
            </p14:nvContentPartPr>
            <p14:xfrm>
              <a:off x="6994229" y="367709"/>
              <a:ext cx="241448" cy="344035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994229" y="367709"/>
                <a:ext cx="241448" cy="344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7" name="墨迹 26"/>
              <p14:cNvContentPartPr/>
              <p14:nvPr/>
            </p14:nvContentPartPr>
            <p14:xfrm>
              <a:off x="7119383" y="620232"/>
              <a:ext cx="39873" cy="361064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119383" y="620232"/>
                <a:ext cx="39873" cy="3610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8" name="墨迹 27"/>
              <p14:cNvContentPartPr/>
              <p14:nvPr/>
            </p14:nvContentPartPr>
            <p14:xfrm>
              <a:off x="7447221" y="345558"/>
              <a:ext cx="35441" cy="213758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447221" y="345558"/>
                <a:ext cx="35441" cy="2137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9" name="墨迹 28"/>
              <p14:cNvContentPartPr/>
              <p14:nvPr/>
            </p14:nvContentPartPr>
            <p14:xfrm>
              <a:off x="7335357" y="360510"/>
              <a:ext cx="360510" cy="244632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335357" y="360510"/>
                <a:ext cx="360510" cy="244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0" name="墨迹 29"/>
              <p14:cNvContentPartPr/>
              <p14:nvPr/>
            </p14:nvContentPartPr>
            <p14:xfrm>
              <a:off x="7456081" y="570392"/>
              <a:ext cx="341128" cy="380446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456081" y="570392"/>
                <a:ext cx="341128" cy="380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1" name="墨迹 30"/>
              <p14:cNvContentPartPr/>
              <p14:nvPr/>
            </p14:nvContentPartPr>
            <p14:xfrm>
              <a:off x="7909488" y="531627"/>
              <a:ext cx="146889" cy="270245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909488" y="531627"/>
                <a:ext cx="146889" cy="270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2" name="墨迹 31"/>
              <p14:cNvContentPartPr/>
              <p14:nvPr/>
            </p14:nvContentPartPr>
            <p14:xfrm>
              <a:off x="5029836" y="1253755"/>
              <a:ext cx="388338" cy="416996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5029836" y="1253755"/>
                <a:ext cx="388338" cy="4169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3" name="墨迹 32"/>
              <p14:cNvContentPartPr/>
              <p14:nvPr/>
            </p14:nvContentPartPr>
            <p14:xfrm>
              <a:off x="5586523" y="1209453"/>
              <a:ext cx="117955" cy="90820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586523" y="1209453"/>
                <a:ext cx="117955" cy="90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4" name="墨迹 33"/>
              <p14:cNvContentPartPr/>
              <p14:nvPr/>
            </p14:nvContentPartPr>
            <p14:xfrm>
              <a:off x="5528930" y="1151860"/>
              <a:ext cx="578145" cy="452438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5528930" y="1151860"/>
                <a:ext cx="578145" cy="4524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5" name="墨迹 34"/>
              <p14:cNvContentPartPr/>
              <p14:nvPr/>
            </p14:nvContentPartPr>
            <p14:xfrm>
              <a:off x="6308651" y="1171796"/>
              <a:ext cx="151735" cy="1993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6308651" y="1171796"/>
                <a:ext cx="151735" cy="19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6" name="墨迹 35"/>
              <p14:cNvContentPartPr/>
              <p14:nvPr/>
            </p14:nvContentPartPr>
            <p14:xfrm>
              <a:off x="6279854" y="1165151"/>
              <a:ext cx="232588" cy="517229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279854" y="1165151"/>
                <a:ext cx="232588" cy="517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7" name="墨迹 36"/>
              <p14:cNvContentPartPr/>
              <p14:nvPr/>
            </p14:nvContentPartPr>
            <p14:xfrm>
              <a:off x="6760534" y="1116418"/>
              <a:ext cx="91512" cy="178594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760534" y="1116418"/>
                <a:ext cx="91512" cy="1785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8" name="墨迹 37"/>
              <p14:cNvContentPartPr/>
              <p14:nvPr/>
            </p14:nvContentPartPr>
            <p14:xfrm>
              <a:off x="6633165" y="1267046"/>
              <a:ext cx="205037" cy="359957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633165" y="1267046"/>
                <a:ext cx="205037" cy="359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9" name="墨迹 38"/>
              <p14:cNvContentPartPr/>
              <p14:nvPr/>
            </p14:nvContentPartPr>
            <p14:xfrm>
              <a:off x="6751674" y="1444255"/>
              <a:ext cx="239233" cy="77529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751674" y="1444255"/>
                <a:ext cx="239233" cy="775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0" name="墨迹 39"/>
              <p14:cNvContentPartPr/>
              <p14:nvPr/>
            </p14:nvContentPartPr>
            <p14:xfrm>
              <a:off x="7070651" y="1198931"/>
              <a:ext cx="168349" cy="266368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7070651" y="1198931"/>
                <a:ext cx="168349" cy="266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1" name="墨迹 40"/>
              <p14:cNvContentPartPr/>
              <p14:nvPr/>
            </p14:nvContentPartPr>
            <p14:xfrm>
              <a:off x="7256721" y="1151860"/>
              <a:ext cx="193130" cy="214866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7256721" y="1151860"/>
                <a:ext cx="193130" cy="214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2" name="墨迹 41"/>
              <p14:cNvContentPartPr/>
              <p14:nvPr/>
            </p14:nvContentPartPr>
            <p14:xfrm>
              <a:off x="7203558" y="1268569"/>
              <a:ext cx="166687" cy="308593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7203558" y="1268569"/>
                <a:ext cx="166687" cy="3085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3" name="墨迹 42"/>
              <p14:cNvContentPartPr/>
              <p14:nvPr/>
            </p14:nvContentPartPr>
            <p14:xfrm>
              <a:off x="7607816" y="1120848"/>
              <a:ext cx="277997" cy="292396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607816" y="1120848"/>
                <a:ext cx="277997" cy="2923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4" name="墨迹 43"/>
              <p14:cNvContentPartPr/>
              <p14:nvPr/>
            </p14:nvContentPartPr>
            <p14:xfrm>
              <a:off x="8067453" y="1224959"/>
              <a:ext cx="148413" cy="24366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8067453" y="1224959"/>
                <a:ext cx="148413" cy="24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5" name="墨迹 44"/>
              <p14:cNvContentPartPr/>
              <p14:nvPr/>
            </p14:nvContentPartPr>
            <p14:xfrm>
              <a:off x="8328837" y="1169581"/>
              <a:ext cx="81959" cy="8860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8328837" y="1169581"/>
                <a:ext cx="81959" cy="8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6" name="墨迹 45"/>
              <p14:cNvContentPartPr/>
              <p14:nvPr/>
            </p14:nvContentPartPr>
            <p14:xfrm>
              <a:off x="8289518" y="1138569"/>
              <a:ext cx="312055" cy="323407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8289518" y="1138569"/>
                <a:ext cx="312055" cy="323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7" name="墨迹 46"/>
              <p14:cNvContentPartPr/>
              <p14:nvPr/>
            </p14:nvContentPartPr>
            <p14:xfrm>
              <a:off x="8483895" y="1143000"/>
              <a:ext cx="272459" cy="208220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8483895" y="1143000"/>
                <a:ext cx="272459" cy="2082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Huffman Codes</a:t>
            </a:r>
            <a:br>
              <a:rPr lang="en-US" dirty="0"/>
            </a:br>
            <a:r>
              <a:rPr lang="en-US" dirty="0"/>
              <a:t>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91362"/>
                <a:ext cx="7886700" cy="456500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tree</m:t>
                            </m:r>
                            <m:r>
                              <m:rPr>
                                <m:brk m:alnAt="9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root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Huffman Codes: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Merge the two least frequent chars and recurse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greedy choice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L</a:t>
                </a:r>
                <a:r>
                  <a:rPr lang="en-US" sz="2000" dirty="0">
                    <a:solidFill>
                      <a:schemeClr val="tx1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two least frequent chars, then in some optimal code tree,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siblings and have largest depth.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sketch: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be an optimal code tree with depth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be siblings with depth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(Recall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a full binary tree.)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i="1" u="sng" dirty="0"/>
                  <a:t>not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(Otherwise we are done.)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be the code tree obtained by swapping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obtaining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000" dirty="0"/>
                  <a:t>, further reduces the total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000" dirty="0"/>
                  <a:t> must also be an optimal code tree.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91362"/>
                <a:ext cx="7886700" cy="4565009"/>
              </a:xfrm>
              <a:blipFill rotWithShape="1">
                <a:blip r:embed="rId1"/>
                <a:stretch>
                  <a:fillRect l="-696" t="-11348" r="-850" b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60" y="301628"/>
            <a:ext cx="4428490" cy="1389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Huffman Codes</a:t>
            </a:r>
            <a:br>
              <a:rPr lang="en-US" dirty="0"/>
            </a:br>
            <a:r>
              <a:rPr lang="en-US" dirty="0"/>
              <a:t>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m:rPr>
                            <m:brk m:alnAt="9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Huffman Codes: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Merge the two least frequent chars and recurse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optimal substructure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L</a:t>
                </a:r>
                <a:r>
                  <a:rPr lang="en-US" sz="2000" dirty="0">
                    <a:solidFill>
                      <a:schemeClr val="tx1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two least frequent chars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an optimal code tree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 code </a:t>
                </a:r>
                <a:r>
                  <a:rPr lang="en-US" sz="2000" dirty="0"/>
                  <a:t>tree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/>
                  <a:t> by replacing leaf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with an internal node having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as children. Then,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optimal code tree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sketch: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be an optimal code tree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,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being sibling leaves.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root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nd</m:t>
                        </m:r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must be an optimal code tree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0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need to build schools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towns.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school must be in a town,</a:t>
                </a:r>
                <a:br>
                  <a:rPr lang="en-US" sz="2400" dirty="0"/>
                </a:br>
                <a:r>
                  <a:rPr lang="en-US" sz="2400" dirty="0"/>
                  <a:t>no child should travel more than 30km to reach a school.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Minimum number of schools we need to build?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The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Set Cover</a:t>
                </a:r>
                <a:r>
                  <a:rPr lang="en-US" sz="2400" b="1" dirty="0"/>
                  <a:t> Problem: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a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elements; and </a:t>
                </a:r>
                <a:b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Output: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. 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(I.e., subsets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that “cover”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Goal:</a:t>
                </a:r>
                <a:r>
                  <a:rPr lang="en-US" sz="2000" dirty="0"/>
                  <a:t> 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35" y="3596640"/>
            <a:ext cx="2860915" cy="289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need to build schools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towns.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school must be in a town,</a:t>
                </a:r>
                <a:br>
                  <a:rPr lang="en-US" sz="2400" dirty="0"/>
                </a:br>
                <a:r>
                  <a:rPr lang="en-US" sz="2400" dirty="0"/>
                  <a:t>no child should travel more than 30km to reach a school.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Minimum number of schools we need to build?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Simple greedy strategy: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Keep picking the town that covers </a:t>
                </a:r>
                <a:br>
                  <a:rPr lang="en-US" sz="2400" dirty="0"/>
                </a:br>
                <a:r>
                  <a:rPr lang="en-US" sz="2400" dirty="0"/>
                  <a:t>most remaining uncovered towns, </a:t>
                </a:r>
                <a:br>
                  <a:rPr lang="en-US" sz="2400" dirty="0"/>
                </a:br>
                <a:r>
                  <a:rPr lang="en-US" sz="2400" dirty="0"/>
                  <a:t>until we are done.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(Pick the set that covers most uncovered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elements, until all elements are covered.)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Greedy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Can we do better?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4435" y="3596640"/>
            <a:ext cx="2860915" cy="289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5807634" y="3952178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5492674" y="2803138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5492674" y="5209608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7223251" y="3800761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 rotWithShape="1">
                <a:blip r:embed="rId1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55" y="5160326"/>
            <a:ext cx="3713995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29000"/>
            <a:ext cx="3713994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354" y="3429000"/>
            <a:ext cx="3713995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5160326"/>
            <a:ext cx="3713994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need to build schools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towns.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school must be in a town,</a:t>
                </a:r>
                <a:br>
                  <a:rPr lang="en-US" sz="2400" dirty="0"/>
                </a:br>
                <a:r>
                  <a:rPr lang="en-US" sz="2400" dirty="0"/>
                  <a:t>no child should travel more than 30km to reach a school.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Minimum number of schools we need to build?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Simple greedy strategy: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Keep picking the town that covers </a:t>
                </a:r>
                <a:br>
                  <a:rPr lang="en-US" sz="2400" dirty="0"/>
                </a:br>
                <a:r>
                  <a:rPr lang="en-US" sz="2400" dirty="0"/>
                  <a:t>most remaining uncovered towns, </a:t>
                </a:r>
                <a:br>
                  <a:rPr lang="en-US" sz="2400" dirty="0"/>
                </a:br>
                <a:r>
                  <a:rPr lang="en-US" sz="2400" dirty="0"/>
                  <a:t>until we are done.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(Pick the set that covers most uncovered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elements, until all elements are covered.)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Greedy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35" y="3596640"/>
            <a:ext cx="2860915" cy="289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5611852" y="3323076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6567018" y="3910352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5450096" y="4683145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Set Cover</a:t>
            </a:r>
            <a:br>
              <a:rPr lang="en-US" dirty="0"/>
            </a:br>
            <a:r>
              <a:rPr lang="en-US" sz="4000" dirty="0"/>
              <a:t>Greedy solution is close to optimal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The Set Cover Problem: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Given a set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elements, and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Output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(I.e., subsets of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that “cover”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Goal is to 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Simple greedy strategy</a:t>
                </a:r>
                <a:r>
                  <a:rPr lang="en-US" sz="2000" dirty="0"/>
                  <a:t>: Keep picking the set that covers most uncovered elements, until all elements are covered.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Suppose the optimal solution uses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sets, </a:t>
                </a:r>
                <a:br>
                  <a:rPr lang="en-US" sz="2400" dirty="0"/>
                </a:br>
                <a:r>
                  <a:rPr lang="en-US" sz="2400" dirty="0"/>
                  <a:t>then the greedy strategy will use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 sets.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be number of uncovered elements after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iterations.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elements can be covered by some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sets.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optimal solution will do.)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So one of the remaining sets will cover at least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800" dirty="0"/>
                  <a:t> of these uncovered elements.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b="0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li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800" dirty="0"/>
                  <a:t>, by then we must have done!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931" t="-1269" b="-5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4:artisticCrisscrossEtching id="{CFCD0F87-372C-42C7-8355-7E952CBF5B13}"/>
                  </a:ext>
                </a:extLst>
              </p:cNvPr>
              <p:cNvSpPr txBox="1"/>
              <p:nvPr/>
            </p:nvSpPr>
            <p:spPr>
              <a:xfrm>
                <a:off x="5740400" y="5775960"/>
                <a:ext cx="2387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00" y="5474970"/>
                <a:ext cx="2386965" cy="577850"/>
              </a:xfrm>
              <a:prstGeom prst="rect">
                <a:avLst/>
              </a:prstGeom>
              <a:blipFill rotWithShape="1">
                <a:blip r:embed="rId2"/>
                <a:stretch>
                  <a:fillRect l="-3581" t="-28889" r="-230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Set Cover</a:t>
            </a:r>
            <a:br>
              <a:rPr lang="en-US" dirty="0"/>
            </a:br>
            <a:r>
              <a:rPr lang="en-US" sz="4000" dirty="0"/>
              <a:t>Greedy solution is close to optimal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Simple greedy strategy</a:t>
                </a:r>
                <a:r>
                  <a:rPr lang="en-US" sz="2000" dirty="0"/>
                  <a:t>: Keep picking the set the covers most uncovered elements, until all elements are covered.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Suppose the optimal solution uses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sets, </a:t>
                </a:r>
                <a:br>
                  <a:rPr lang="en-US" sz="2000" dirty="0"/>
                </a:br>
                <a:r>
                  <a:rPr lang="en-US" sz="2000" dirty="0"/>
                  <a:t>then the greedy strategy will use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sets.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So the greedy strategy gives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approximation algorithm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/>
                  <a:t>and it has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efficient implementation</a:t>
                </a:r>
                <a:r>
                  <a:rPr lang="en-US" sz="2400" dirty="0"/>
                  <a:t>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(Polynomial runtime.)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Can we do better?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Most likely,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</a:t>
                </a:r>
                <a:r>
                  <a:rPr lang="en-US" sz="2400" dirty="0"/>
                  <a:t>! If we only care about efficient algorithms.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en-US" sz="1800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Dinur</a:t>
                </a:r>
                <a:r>
                  <a:rPr lang="en-US" sz="180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&amp; </a:t>
                </a:r>
                <a:r>
                  <a:rPr lang="en-US" sz="1800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Steuer</a:t>
                </a:r>
                <a:r>
                  <a:rPr lang="en-US" sz="180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14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 There is no poly-time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GB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approx. alg. unless </a:t>
                </a:r>
                <a:r>
                  <a:rPr 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</a:t>
                </a:r>
                <a:r>
                  <a:rPr 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NP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1288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Basic idea of greedy strategy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altLang="zh-CN" sz="1800" dirty="0"/>
              <a:t>At each step when building a solution, make the choice that looks best at that moment, based on some metric.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Properties that make greedy strategy work</a:t>
            </a:r>
            <a:r>
              <a:rPr lang="en-US" sz="2000" b="1" dirty="0"/>
              <a:t>:</a:t>
            </a:r>
            <a:endParaRPr lang="en-US" sz="2000" b="1" dirty="0"/>
          </a:p>
          <a:p>
            <a:pPr lvl="1">
              <a:spcBef>
                <a:spcPts val="600"/>
              </a:spcBef>
            </a:pPr>
            <a:r>
              <a:rPr lang="en-US" sz="2000" b="1" dirty="0"/>
              <a:t>Optimal substructure [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usually easy to prove</a:t>
            </a:r>
            <a:r>
              <a:rPr lang="en-US" sz="2000" b="1" dirty="0"/>
              <a:t>]:</a:t>
            </a:r>
            <a:r>
              <a:rPr lang="en-US" sz="2000" dirty="0"/>
              <a:t> </a:t>
            </a:r>
            <a:r>
              <a:rPr lang="en-US" altLang="zh-CN" sz="1800" dirty="0"/>
              <a:t>optimal solution to the problem contains within it optimal solution(s) to subproblem(s).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sz="2000" b="1" dirty="0"/>
              <a:t>Greedy choice</a:t>
            </a:r>
            <a:r>
              <a:rPr lang="en-US" sz="2000" dirty="0"/>
              <a:t> [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could be hard to identify and prove</a:t>
            </a:r>
            <a:r>
              <a:rPr lang="en-US" sz="2000" dirty="0"/>
              <a:t>]: </a:t>
            </a:r>
            <a:r>
              <a:rPr lang="en-US" sz="1800" dirty="0"/>
              <a:t>the greedy choice is contained within some optimal solution.</a:t>
            </a:r>
            <a:endParaRPr lang="en-US" sz="18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Greed gives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r>
              <a:rPr lang="en-US" sz="2400" dirty="0"/>
              <a:t>: MST, Huffman codes, …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Greed gives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near-optimal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r>
              <a:rPr lang="en-US" sz="2400" dirty="0"/>
              <a:t>: Set cover, …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Greed gives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arbitrarily bad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r>
              <a:rPr lang="en-US" sz="2400" dirty="0"/>
              <a:t>: 0-1 knapsack, 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Ch.16 (16.1-16.3)</a:t>
            </a: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/>
              <a:t>Optional reading:</a:t>
            </a:r>
            <a:endParaRPr lang="en-GB" sz="2400" dirty="0"/>
          </a:p>
          <a:p>
            <a:pPr lvl="1">
              <a:spcBef>
                <a:spcPts val="600"/>
              </a:spcBef>
            </a:pPr>
            <a:r>
              <a:rPr lang="en-GB" sz="1800" dirty="0"/>
              <a:t>Ch.35 (35.3) of [CLRS] discusses the set cover problem.</a:t>
            </a:r>
            <a:endParaRPr lang="en-GB" sz="1800" dirty="0"/>
          </a:p>
          <a:p>
            <a:pPr lvl="1">
              <a:spcBef>
                <a:spcPts val="600"/>
              </a:spcBef>
            </a:pPr>
            <a:r>
              <a:rPr lang="en-GB" sz="1800" dirty="0"/>
              <a:t>[</a:t>
            </a:r>
            <a:r>
              <a:rPr lang="en-GB" sz="1800" dirty="0" err="1"/>
              <a:t>Vazirani</a:t>
            </a:r>
            <a:r>
              <a:rPr lang="en-GB" sz="1800" dirty="0"/>
              <a:t>] and [</a:t>
            </a:r>
            <a:r>
              <a:rPr lang="en-US" sz="1800" dirty="0"/>
              <a:t>Williamson &amp; </a:t>
            </a:r>
            <a:r>
              <a:rPr lang="en-US" sz="1800" dirty="0" err="1"/>
              <a:t>Shmoys</a:t>
            </a:r>
            <a:r>
              <a:rPr lang="en-GB" sz="1800" dirty="0"/>
              <a:t>] are two standard textbooks on approximation algorithms. Both of them introduce several hard problems that have efficient approximation algorithms using the greedy strategy.</a:t>
            </a:r>
            <a:endParaRPr lang="en-GB" sz="1800" dirty="0"/>
          </a:p>
          <a:p>
            <a:pPr lvl="1">
              <a:spcBef>
                <a:spcPts val="600"/>
              </a:spcBef>
            </a:pPr>
            <a:r>
              <a:rPr lang="en-GB" sz="1800" dirty="0"/>
              <a:t>Greedy strategy can also be used to solve non-optimization problems, such as the “stable matching” problem. See [</a:t>
            </a:r>
            <a:r>
              <a:rPr lang="en-US" sz="1800" dirty="0"/>
              <a:t>Erickson v1</a:t>
            </a:r>
            <a:r>
              <a:rPr lang="en-GB" sz="1800" dirty="0"/>
              <a:t>] Ch.4 (4.5).</a:t>
            </a:r>
            <a:endParaRPr 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9150" y="4643120"/>
            <a:ext cx="1286200" cy="184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921" y="4643120"/>
            <a:ext cx="1224537" cy="184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ver art for The Design of Approximation Algorith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688" y="4643120"/>
            <a:ext cx="1265232" cy="184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Let’s start with 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divide-and-conquer</a:t>
                </a:r>
                <a:r>
                  <a:rPr lang="en-US" sz="2400" dirty="0"/>
                  <a:t>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+1+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 rotWithShape="1">
                <a:blip r:embed="rId1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Let’s start with 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divide-and-conquer</a:t>
                </a:r>
                <a:r>
                  <a:rPr lang="en-US" sz="2400" dirty="0"/>
                  <a:t>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In any solution, some activity is the first to finish.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400" dirty="0">
                    <a:solidFill>
                      <a:srgbClr val="C00000"/>
                    </a:solidFill>
                  </a:rPr>
                  <a:t>: To make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as large as possible, the activity that finishes first should finish as early as possible!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484"/>
                <a:ext cx="7886700" cy="4795200"/>
              </a:xfrm>
              <a:blipFill rotWithShape="1">
                <a:blip r:embed="rId1"/>
                <a:stretch>
                  <a:fillRect l="-1005"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5284661" y="5099678"/>
              <a:ext cx="41115" cy="98598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5284661" y="5099678"/>
                <a:ext cx="41115" cy="98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5257251" y="5116111"/>
              <a:ext cx="126087" cy="115031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5257251" y="5116111"/>
                <a:ext cx="126087" cy="1150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5254510" y="5192798"/>
              <a:ext cx="8223" cy="136257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254510" y="5192798"/>
                <a:ext cx="8223" cy="1362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5236694" y="5220186"/>
              <a:ext cx="102787" cy="96373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5236694" y="5220186"/>
                <a:ext cx="102787" cy="963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5187870" y="5329739"/>
              <a:ext cx="85827" cy="12598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187870" y="5329739"/>
                <a:ext cx="85827" cy="1259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5218877" y="5384515"/>
              <a:ext cx="98676" cy="71210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218877" y="5384515"/>
                <a:ext cx="98676" cy="71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5268216" y="5362605"/>
              <a:ext cx="74007" cy="2738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268216" y="5362605"/>
                <a:ext cx="74007" cy="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5377855" y="5357127"/>
              <a:ext cx="49339" cy="21911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377855" y="5357127"/>
                <a:ext cx="49339" cy="2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5536834" y="5176365"/>
              <a:ext cx="95935" cy="5478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536834" y="5176365"/>
                <a:ext cx="95935" cy="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5482014" y="5143500"/>
              <a:ext cx="126087" cy="21910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482014" y="5143500"/>
                <a:ext cx="126087" cy="219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5553280" y="5255791"/>
              <a:ext cx="115123" cy="269089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553280" y="5255791"/>
                <a:ext cx="115123" cy="269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5794489" y="5211114"/>
              <a:ext cx="52935" cy="261728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794489" y="5211114"/>
                <a:ext cx="52935" cy="2617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5956208" y="5192798"/>
              <a:ext cx="49339" cy="49299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956208" y="5192798"/>
                <a:ext cx="49339" cy="49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5860273" y="5292765"/>
              <a:ext cx="177138" cy="23793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860273" y="5292765"/>
                <a:ext cx="177138" cy="23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5937021" y="5258530"/>
              <a:ext cx="93195" cy="213628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937021" y="5258530"/>
                <a:ext cx="93195" cy="2136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6142596" y="5209231"/>
              <a:ext cx="304252" cy="246494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142596" y="5209231"/>
                <a:ext cx="304252" cy="2464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6348172" y="5274962"/>
              <a:ext cx="89768" cy="167068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348172" y="5274962"/>
                <a:ext cx="89768" cy="1670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6585269" y="5236619"/>
              <a:ext cx="89769" cy="46560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585269" y="5236619"/>
                <a:ext cx="89769" cy="4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6518115" y="5148292"/>
              <a:ext cx="104157" cy="151320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518115" y="5148292"/>
                <a:ext cx="104157" cy="15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6622273" y="5170888"/>
              <a:ext cx="145274" cy="7668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622273" y="5170888"/>
                <a:ext cx="145274" cy="766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6583899" y="5309711"/>
              <a:ext cx="131568" cy="148752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583899" y="5309711"/>
                <a:ext cx="131568" cy="148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6794271" y="5055857"/>
              <a:ext cx="248233" cy="33345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794271" y="5055857"/>
                <a:ext cx="248233" cy="3334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6855259" y="5253053"/>
              <a:ext cx="74007" cy="282782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855259" y="5253053"/>
                <a:ext cx="74007" cy="282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7093726" y="5239358"/>
              <a:ext cx="82230" cy="35604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093726" y="5239358"/>
                <a:ext cx="82230" cy="356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7271035" y="5148977"/>
              <a:ext cx="99532" cy="32866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271035" y="5148977"/>
                <a:ext cx="99532" cy="3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7315748" y="5209231"/>
              <a:ext cx="13705" cy="205412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315748" y="5209231"/>
                <a:ext cx="13705" cy="205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7473355" y="5165410"/>
              <a:ext cx="86342" cy="271999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473355" y="5165410"/>
                <a:ext cx="86342" cy="2719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7636446" y="5165410"/>
              <a:ext cx="101417" cy="10955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636446" y="5165410"/>
                <a:ext cx="101417" cy="1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7671222" y="5138022"/>
              <a:ext cx="73493" cy="307432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671222" y="5138022"/>
                <a:ext cx="73493" cy="307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7855726" y="5077768"/>
              <a:ext cx="87712" cy="21911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855726" y="5077768"/>
                <a:ext cx="87712" cy="2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7839280" y="5170888"/>
              <a:ext cx="30152" cy="115715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839280" y="5170888"/>
                <a:ext cx="30152" cy="115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7871487" y="5203753"/>
              <a:ext cx="110325" cy="98598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871487" y="5203753"/>
                <a:ext cx="110325" cy="98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7820093" y="5039424"/>
              <a:ext cx="84971" cy="466626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820093" y="5039424"/>
                <a:ext cx="84971" cy="466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7916029" y="5335217"/>
              <a:ext cx="60302" cy="24649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7916029" y="5335217"/>
                <a:ext cx="60302" cy="246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8094194" y="5384515"/>
              <a:ext cx="8223" cy="13695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094194" y="5384515"/>
                <a:ext cx="8223" cy="13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8212057" y="5138022"/>
              <a:ext cx="191870" cy="71209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212057" y="5138022"/>
                <a:ext cx="191870" cy="712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8290861" y="5050380"/>
              <a:ext cx="272045" cy="343721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290861" y="5050380"/>
                <a:ext cx="272045" cy="3437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8414892" y="5225664"/>
              <a:ext cx="180907" cy="112291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8414892" y="5225664"/>
                <a:ext cx="180907" cy="112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2" name="墨迹 41"/>
              <p14:cNvContentPartPr/>
              <p14:nvPr/>
            </p14:nvContentPartPr>
            <p14:xfrm>
              <a:off x="8732848" y="4995603"/>
              <a:ext cx="10964" cy="180762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8732848" y="4995603"/>
                <a:ext cx="10964" cy="180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3" name="墨迹 42"/>
              <p14:cNvContentPartPr/>
              <p14:nvPr/>
            </p14:nvContentPartPr>
            <p14:xfrm>
              <a:off x="8683510" y="5028469"/>
              <a:ext cx="145274" cy="277305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8683510" y="5028469"/>
                <a:ext cx="145274" cy="27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4" name="墨迹 43"/>
              <p14:cNvContentPartPr/>
              <p14:nvPr/>
            </p14:nvContentPartPr>
            <p14:xfrm>
              <a:off x="8793151" y="5225664"/>
              <a:ext cx="115122" cy="49298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8793151" y="5225664"/>
                <a:ext cx="115122" cy="49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5" name="墨迹 44"/>
              <p14:cNvContentPartPr/>
              <p14:nvPr/>
            </p14:nvContentPartPr>
            <p14:xfrm>
              <a:off x="8186018" y="5587188"/>
              <a:ext cx="158978" cy="27388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8186018" y="5587188"/>
                <a:ext cx="158978" cy="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6" name="墨迹 45"/>
              <p14:cNvContentPartPr/>
              <p14:nvPr/>
            </p14:nvContentPartPr>
            <p14:xfrm>
              <a:off x="8124345" y="5647442"/>
              <a:ext cx="266562" cy="155086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8124345" y="5647442"/>
                <a:ext cx="266562" cy="1550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7" name="墨迹 46"/>
              <p14:cNvContentPartPr/>
              <p14:nvPr/>
            </p14:nvContentPartPr>
            <p14:xfrm>
              <a:off x="8217539" y="5658397"/>
              <a:ext cx="41115" cy="132833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8217539" y="5658397"/>
                <a:ext cx="41115" cy="1328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8" name="墨迹 47"/>
              <p14:cNvContentPartPr/>
              <p14:nvPr/>
            </p14:nvContentPartPr>
            <p14:xfrm>
              <a:off x="8217539" y="5647442"/>
              <a:ext cx="137050" cy="306748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8217539" y="5647442"/>
                <a:ext cx="137050" cy="3067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9" name="墨迹 48"/>
              <p14:cNvContentPartPr/>
              <p14:nvPr/>
            </p14:nvContentPartPr>
            <p14:xfrm>
              <a:off x="8217539" y="5872025"/>
              <a:ext cx="87712" cy="76687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8217539" y="5872025"/>
                <a:ext cx="87712" cy="76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0" name="墨迹 49"/>
              <p14:cNvContentPartPr/>
              <p14:nvPr/>
            </p14:nvContentPartPr>
            <p14:xfrm>
              <a:off x="8144217" y="5822726"/>
              <a:ext cx="191186" cy="76687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8144217" y="5822726"/>
                <a:ext cx="191186" cy="76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1" name="墨迹 50"/>
              <p14:cNvContentPartPr/>
              <p14:nvPr/>
            </p14:nvContentPartPr>
            <p14:xfrm>
              <a:off x="8458748" y="5598143"/>
              <a:ext cx="120604" cy="27388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8458748" y="5598143"/>
                <a:ext cx="120604" cy="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2" name="墨迹 51"/>
              <p14:cNvContentPartPr/>
              <p14:nvPr/>
            </p14:nvContentPartPr>
            <p14:xfrm>
              <a:off x="8427911" y="5581710"/>
              <a:ext cx="173369" cy="162960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8427911" y="5581710"/>
                <a:ext cx="173369" cy="162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3" name="墨迹 52"/>
              <p14:cNvContentPartPr/>
              <p14:nvPr/>
            </p14:nvContentPartPr>
            <p14:xfrm>
              <a:off x="8434079" y="5691263"/>
              <a:ext cx="95935" cy="224583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8434079" y="5691263"/>
                <a:ext cx="95935" cy="2245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4" name="墨迹 53"/>
              <p14:cNvContentPartPr/>
              <p14:nvPr/>
            </p14:nvContentPartPr>
            <p14:xfrm>
              <a:off x="8508086" y="5773428"/>
              <a:ext cx="95935" cy="5477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8508086" y="5773428"/>
                <a:ext cx="95935" cy="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5" name="墨迹 54"/>
              <p14:cNvContentPartPr/>
              <p14:nvPr/>
            </p14:nvContentPartPr>
            <p14:xfrm>
              <a:off x="8515452" y="5751517"/>
              <a:ext cx="127629" cy="195312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8515452" y="5751517"/>
                <a:ext cx="127629" cy="195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6" name="墨迹 55"/>
              <p14:cNvContentPartPr/>
              <p14:nvPr/>
            </p14:nvContentPartPr>
            <p14:xfrm>
              <a:off x="8765740" y="5488590"/>
              <a:ext cx="27410" cy="149951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8765740" y="5488590"/>
                <a:ext cx="27410" cy="149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7" name="墨迹 56"/>
              <p14:cNvContentPartPr/>
              <p14:nvPr/>
            </p14:nvContentPartPr>
            <p14:xfrm>
              <a:off x="8727709" y="5543367"/>
              <a:ext cx="144246" cy="128040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8727709" y="5543367"/>
                <a:ext cx="144246" cy="128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8" name="墨迹 57"/>
              <p14:cNvContentPartPr/>
              <p14:nvPr/>
            </p14:nvContentPartPr>
            <p14:xfrm>
              <a:off x="8699957" y="5647442"/>
              <a:ext cx="109640" cy="335505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8699957" y="5647442"/>
                <a:ext cx="109640" cy="335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9" name="墨迹 58"/>
              <p14:cNvContentPartPr/>
              <p14:nvPr/>
            </p14:nvContentPartPr>
            <p14:xfrm>
              <a:off x="8776705" y="5688524"/>
              <a:ext cx="138763" cy="46560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8776705" y="5688524"/>
                <a:ext cx="138763" cy="4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0" name="墨迹 59"/>
              <p14:cNvContentPartPr/>
              <p14:nvPr/>
            </p14:nvContentPartPr>
            <p14:xfrm>
              <a:off x="8820561" y="5702218"/>
              <a:ext cx="63043" cy="65732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8820561" y="5702218"/>
                <a:ext cx="63043" cy="65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1" name="墨迹 60"/>
              <p14:cNvContentPartPr/>
              <p14:nvPr/>
            </p14:nvContentPartPr>
            <p14:xfrm>
              <a:off x="8776705" y="5855592"/>
              <a:ext cx="38374" cy="63848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8776705" y="5855592"/>
                <a:ext cx="38374" cy="63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2" name="墨迹 61"/>
              <p14:cNvContentPartPr/>
              <p14:nvPr/>
            </p14:nvContentPartPr>
            <p14:xfrm>
              <a:off x="8809596" y="5893936"/>
              <a:ext cx="106900" cy="32865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8809596" y="5893936"/>
                <a:ext cx="106900" cy="3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3" name="墨迹 62"/>
              <p14:cNvContentPartPr/>
              <p14:nvPr/>
            </p14:nvContentPartPr>
            <p14:xfrm>
              <a:off x="8908273" y="5866547"/>
              <a:ext cx="98676" cy="21911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8908273" y="5866547"/>
                <a:ext cx="98676" cy="2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4" name="墨迹 63"/>
              <p14:cNvContentPartPr/>
              <p14:nvPr/>
            </p14:nvContentPartPr>
            <p14:xfrm>
              <a:off x="8573870" y="4457939"/>
              <a:ext cx="49338" cy="527907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8573870" y="4457939"/>
                <a:ext cx="49338" cy="5279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5" name="墨迹 64"/>
              <p14:cNvContentPartPr/>
              <p14:nvPr/>
            </p14:nvContentPartPr>
            <p14:xfrm>
              <a:off x="8524532" y="4809364"/>
              <a:ext cx="172683" cy="221159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8524532" y="4809364"/>
                <a:ext cx="172683" cy="2211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6" name="墨迹 65"/>
              <p14:cNvContentPartPr/>
              <p14:nvPr/>
            </p14:nvContentPartPr>
            <p14:xfrm>
              <a:off x="7822149" y="3423522"/>
              <a:ext cx="167887" cy="54777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7822149" y="3423522"/>
                <a:ext cx="167887" cy="54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7" name="墨迹 66"/>
              <p14:cNvContentPartPr/>
              <p14:nvPr/>
            </p14:nvContentPartPr>
            <p14:xfrm>
              <a:off x="7861208" y="3335880"/>
              <a:ext cx="137051" cy="316333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7861208" y="3335880"/>
                <a:ext cx="137051" cy="3163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8" name="墨迹 67"/>
              <p14:cNvContentPartPr/>
              <p14:nvPr/>
            </p14:nvContentPartPr>
            <p14:xfrm>
              <a:off x="8053079" y="3313969"/>
              <a:ext cx="152126" cy="119138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8053079" y="3313969"/>
                <a:ext cx="152126" cy="1191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9" name="墨迹 68"/>
              <p14:cNvContentPartPr/>
              <p14:nvPr/>
            </p14:nvContentPartPr>
            <p14:xfrm>
              <a:off x="8075007" y="3379701"/>
              <a:ext cx="167201" cy="169806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8075007" y="3379701"/>
                <a:ext cx="167201" cy="169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0" name="墨迹 69"/>
              <p14:cNvContentPartPr/>
              <p14:nvPr/>
            </p14:nvContentPartPr>
            <p14:xfrm>
              <a:off x="8329064" y="3175659"/>
              <a:ext cx="170799" cy="373848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8329064" y="3175659"/>
                <a:ext cx="170799" cy="373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1" name="墨迹 70"/>
              <p14:cNvContentPartPr/>
              <p14:nvPr/>
            </p14:nvContentPartPr>
            <p14:xfrm>
              <a:off x="8434079" y="3310374"/>
              <a:ext cx="106899" cy="308289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8434079" y="3310374"/>
                <a:ext cx="106899" cy="308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2" name="墨迹 71"/>
              <p14:cNvContentPartPr/>
              <p14:nvPr/>
            </p14:nvContentPartPr>
            <p14:xfrm>
              <a:off x="8395705" y="3357790"/>
              <a:ext cx="141847" cy="54777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8395705" y="3357790"/>
                <a:ext cx="141847" cy="54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3" name="墨迹 72"/>
              <p14:cNvContentPartPr/>
              <p14:nvPr/>
            </p14:nvContentPartPr>
            <p14:xfrm>
              <a:off x="8314159" y="3412567"/>
              <a:ext cx="252344" cy="27388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8314159" y="3412567"/>
                <a:ext cx="252344" cy="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4" name="墨迹 73"/>
              <p14:cNvContentPartPr/>
              <p14:nvPr/>
            </p14:nvContentPartPr>
            <p14:xfrm>
              <a:off x="8439561" y="3434477"/>
              <a:ext cx="93194" cy="43821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8439561" y="3434477"/>
                <a:ext cx="93194" cy="43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5" name="墨迹 74"/>
              <p14:cNvContentPartPr/>
              <p14:nvPr/>
            </p14:nvContentPartPr>
            <p14:xfrm>
              <a:off x="8679912" y="3242760"/>
              <a:ext cx="113238" cy="43821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8679912" y="3242760"/>
                <a:ext cx="113238" cy="43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6" name="墨迹 75"/>
              <p14:cNvContentPartPr/>
              <p14:nvPr/>
            </p14:nvContentPartPr>
            <p14:xfrm>
              <a:off x="8672546" y="3379701"/>
              <a:ext cx="60302" cy="232799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8672546" y="3379701"/>
                <a:ext cx="60302" cy="2327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7" name="墨迹 76"/>
              <p14:cNvContentPartPr/>
              <p14:nvPr/>
            </p14:nvContentPartPr>
            <p14:xfrm>
              <a:off x="7175957" y="3872688"/>
              <a:ext cx="46596" cy="19172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7175957" y="3872688"/>
                <a:ext cx="46596" cy="19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8" name="墨迹 77"/>
              <p14:cNvContentPartPr/>
              <p14:nvPr/>
            </p14:nvContentPartPr>
            <p14:xfrm>
              <a:off x="7175957" y="3982241"/>
              <a:ext cx="93194" cy="94831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7175957" y="3982241"/>
                <a:ext cx="93194" cy="948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9" name="墨迹 78"/>
              <p14:cNvContentPartPr/>
              <p14:nvPr/>
            </p14:nvContentPartPr>
            <p14:xfrm>
              <a:off x="7318489" y="3801479"/>
              <a:ext cx="49338" cy="32866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7318489" y="3801479"/>
                <a:ext cx="49338" cy="3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0" name="墨迹 79"/>
              <p14:cNvContentPartPr/>
              <p14:nvPr/>
            </p14:nvContentPartPr>
            <p14:xfrm>
              <a:off x="7236259" y="3889121"/>
              <a:ext cx="171998" cy="38343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7236259" y="3889121"/>
                <a:ext cx="171998" cy="38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1" name="墨迹 80"/>
              <p14:cNvContentPartPr/>
              <p14:nvPr/>
            </p14:nvContentPartPr>
            <p14:xfrm>
              <a:off x="7302042" y="3856255"/>
              <a:ext cx="84971" cy="211403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7302042" y="3856255"/>
                <a:ext cx="84971" cy="2114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2" name="墨迹 81"/>
              <p14:cNvContentPartPr/>
              <p14:nvPr/>
            </p14:nvContentPartPr>
            <p14:xfrm>
              <a:off x="7471985" y="3785046"/>
              <a:ext cx="279583" cy="288431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7471985" y="3785046"/>
                <a:ext cx="279583" cy="2884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3" name="墨迹 82"/>
              <p14:cNvContentPartPr/>
              <p14:nvPr/>
            </p14:nvContentPartPr>
            <p14:xfrm>
              <a:off x="7609035" y="3861733"/>
              <a:ext cx="104158" cy="186239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7609035" y="3861733"/>
                <a:ext cx="104158" cy="186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4" name="墨迹 83"/>
              <p14:cNvContentPartPr/>
              <p14:nvPr/>
            </p14:nvContentPartPr>
            <p14:xfrm>
              <a:off x="7861208" y="3779568"/>
              <a:ext cx="68526" cy="16433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7861208" y="3779568"/>
                <a:ext cx="68526" cy="1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5" name="墨迹 84"/>
              <p14:cNvContentPartPr/>
              <p14:nvPr/>
            </p14:nvContentPartPr>
            <p14:xfrm>
              <a:off x="7780862" y="3735747"/>
              <a:ext cx="126943" cy="319757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7780862" y="3735747"/>
                <a:ext cx="126943" cy="3197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6" name="墨迹 85"/>
              <p14:cNvContentPartPr/>
              <p14:nvPr/>
            </p14:nvContentPartPr>
            <p14:xfrm>
              <a:off x="7855726" y="3902815"/>
              <a:ext cx="104158" cy="158167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7855726" y="3902815"/>
                <a:ext cx="104158" cy="1581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7" name="墨迹 86"/>
              <p14:cNvContentPartPr/>
              <p14:nvPr/>
            </p14:nvContentPartPr>
            <p14:xfrm>
              <a:off x="8006481" y="3730269"/>
              <a:ext cx="111011" cy="191718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8006481" y="3730269"/>
                <a:ext cx="111011" cy="191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8" name="墨迹 87"/>
              <p14:cNvContentPartPr/>
              <p14:nvPr/>
            </p14:nvContentPartPr>
            <p14:xfrm>
              <a:off x="8009222" y="3790523"/>
              <a:ext cx="16446" cy="342353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8009222" y="3790523"/>
                <a:ext cx="16446" cy="3423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9" name="墨迹 88"/>
              <p14:cNvContentPartPr/>
              <p14:nvPr/>
            </p14:nvContentPartPr>
            <p14:xfrm>
              <a:off x="8127771" y="3735747"/>
              <a:ext cx="248747" cy="273882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8127771" y="3735747"/>
                <a:ext cx="248747" cy="2738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0" name="墨迹 89"/>
              <p14:cNvContentPartPr/>
              <p14:nvPr/>
            </p14:nvContentPartPr>
            <p14:xfrm>
              <a:off x="8447783" y="3774091"/>
              <a:ext cx="135680" cy="10955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8447783" y="3774091"/>
                <a:ext cx="135680" cy="1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1" name="墨迹 90"/>
              <p14:cNvContentPartPr/>
              <p14:nvPr/>
            </p14:nvContentPartPr>
            <p14:xfrm>
              <a:off x="8454636" y="3713152"/>
              <a:ext cx="234356" cy="318045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8454636" y="3713152"/>
                <a:ext cx="234356" cy="318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2" name="墨迹 91"/>
              <p14:cNvContentPartPr/>
              <p14:nvPr/>
            </p14:nvContentPartPr>
            <p14:xfrm>
              <a:off x="8543719" y="3817912"/>
              <a:ext cx="95935" cy="125985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8543719" y="3817912"/>
                <a:ext cx="95935" cy="125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3" name="墨迹 92"/>
              <p14:cNvContentPartPr/>
              <p14:nvPr/>
            </p14:nvContentPartPr>
            <p14:xfrm>
              <a:off x="8584834" y="3664538"/>
              <a:ext cx="117863" cy="57515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8584834" y="3664538"/>
                <a:ext cx="117863" cy="5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4" name="墨迹 93"/>
              <p14:cNvContentPartPr/>
              <p14:nvPr/>
            </p14:nvContentPartPr>
            <p14:xfrm>
              <a:off x="8780987" y="3609761"/>
              <a:ext cx="198552" cy="268405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8780987" y="3609761"/>
                <a:ext cx="198552" cy="268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5" name="墨迹 94"/>
              <p14:cNvContentPartPr/>
              <p14:nvPr/>
            </p14:nvContentPartPr>
            <p14:xfrm>
              <a:off x="8853453" y="3779568"/>
              <a:ext cx="43856" cy="226637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8853453" y="3779568"/>
                <a:ext cx="43856" cy="2266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6" name="墨迹 95"/>
              <p14:cNvContentPartPr/>
              <p14:nvPr/>
            </p14:nvContentPartPr>
            <p14:xfrm>
              <a:off x="8787668" y="3840678"/>
              <a:ext cx="76749" cy="103219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8787668" y="3840678"/>
                <a:ext cx="76749" cy="103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7" name="墨迹 96"/>
              <p14:cNvContentPartPr/>
              <p14:nvPr/>
            </p14:nvContentPartPr>
            <p14:xfrm>
              <a:off x="8191671" y="4220518"/>
              <a:ext cx="154695" cy="55290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8191671" y="4220518"/>
                <a:ext cx="154695" cy="55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8" name="墨迹 97"/>
              <p14:cNvContentPartPr/>
              <p14:nvPr/>
            </p14:nvContentPartPr>
            <p14:xfrm>
              <a:off x="8442302" y="4146570"/>
              <a:ext cx="76748" cy="38343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8442302" y="4146570"/>
                <a:ext cx="76748" cy="38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9" name="墨迹 98"/>
              <p14:cNvContentPartPr/>
              <p14:nvPr/>
            </p14:nvContentPartPr>
            <p14:xfrm>
              <a:off x="8456007" y="4239690"/>
              <a:ext cx="24669" cy="164329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8456007" y="4239690"/>
                <a:ext cx="24669" cy="164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0" name="墨迹 99"/>
              <p14:cNvContentPartPr/>
              <p14:nvPr/>
            </p14:nvContentPartPr>
            <p14:xfrm>
              <a:off x="8603336" y="4130137"/>
              <a:ext cx="110326" cy="221844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8603336" y="4130137"/>
                <a:ext cx="110326" cy="221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1" name="墨迹 100"/>
              <p14:cNvContentPartPr/>
              <p14:nvPr/>
            </p14:nvContentPartPr>
            <p14:xfrm>
              <a:off x="8765740" y="4124659"/>
              <a:ext cx="90454" cy="10956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8765740" y="4124659"/>
                <a:ext cx="90454" cy="10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2" name="墨迹 101"/>
              <p14:cNvContentPartPr/>
              <p14:nvPr/>
            </p14:nvContentPartPr>
            <p14:xfrm>
              <a:off x="8776705" y="4091793"/>
              <a:ext cx="74863" cy="253684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8776705" y="4091793"/>
                <a:ext cx="74863" cy="253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3" name="墨迹 102"/>
              <p14:cNvContentPartPr/>
              <p14:nvPr/>
            </p14:nvContentPartPr>
            <p14:xfrm>
              <a:off x="8952129" y="4064405"/>
              <a:ext cx="74007" cy="5478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8952129" y="4064405"/>
                <a:ext cx="74007" cy="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4" name="墨迹 103"/>
              <p14:cNvContentPartPr/>
              <p14:nvPr/>
            </p14:nvContentPartPr>
            <p14:xfrm>
              <a:off x="8935683" y="4141092"/>
              <a:ext cx="127799" cy="90895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8935683" y="4141092"/>
                <a:ext cx="127799" cy="90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5" name="墨迹 104"/>
              <p14:cNvContentPartPr/>
              <p14:nvPr/>
            </p14:nvContentPartPr>
            <p14:xfrm>
              <a:off x="8976798" y="4037017"/>
              <a:ext cx="30151" cy="384461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8976798" y="4037017"/>
                <a:ext cx="30151" cy="384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6" name="墨迹 105"/>
              <p14:cNvContentPartPr/>
              <p14:nvPr/>
            </p14:nvContentPartPr>
            <p14:xfrm>
              <a:off x="8897309" y="4217779"/>
              <a:ext cx="65784" cy="98597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8897309" y="4217779"/>
                <a:ext cx="65784" cy="985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7" name="墨迹 106"/>
              <p14:cNvContentPartPr/>
              <p14:nvPr/>
            </p14:nvContentPartPr>
            <p14:xfrm>
              <a:off x="8963093" y="4245167"/>
              <a:ext cx="128828" cy="60254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8963093" y="4245167"/>
                <a:ext cx="128828" cy="60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8" name="墨迹 107"/>
              <p14:cNvContentPartPr/>
              <p14:nvPr/>
            </p14:nvContentPartPr>
            <p14:xfrm>
              <a:off x="7234717" y="6343102"/>
              <a:ext cx="190671" cy="27388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7234717" y="6343102"/>
                <a:ext cx="190671" cy="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9" name="墨迹 108"/>
              <p14:cNvContentPartPr/>
              <p14:nvPr/>
            </p14:nvContentPartPr>
            <p14:xfrm>
              <a:off x="7296561" y="6326669"/>
              <a:ext cx="26039" cy="154572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7296561" y="6326669"/>
                <a:ext cx="26039" cy="154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10" name="墨迹 109"/>
              <p14:cNvContentPartPr/>
              <p14:nvPr/>
            </p14:nvContentPartPr>
            <p14:xfrm>
              <a:off x="7340417" y="6282848"/>
              <a:ext cx="27409" cy="268404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7340417" y="6282848"/>
                <a:ext cx="27409" cy="2684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1" name="墨迹 110"/>
              <p14:cNvContentPartPr/>
              <p14:nvPr/>
            </p14:nvContentPartPr>
            <p14:xfrm>
              <a:off x="7187605" y="6397878"/>
              <a:ext cx="172855" cy="279360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7187605" y="6397878"/>
                <a:ext cx="172855" cy="279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2" name="墨迹 111"/>
              <p14:cNvContentPartPr/>
              <p14:nvPr/>
            </p14:nvContentPartPr>
            <p14:xfrm>
              <a:off x="7351381" y="6616984"/>
              <a:ext cx="87712" cy="43821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7351381" y="6616984"/>
                <a:ext cx="87712" cy="43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3" name="墨迹 112"/>
              <p14:cNvContentPartPr/>
              <p14:nvPr/>
            </p14:nvContentPartPr>
            <p14:xfrm>
              <a:off x="7543251" y="6381445"/>
              <a:ext cx="104158" cy="21911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7543251" y="6381445"/>
                <a:ext cx="104158" cy="2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4" name="墨迹 113"/>
              <p14:cNvContentPartPr/>
              <p14:nvPr/>
            </p14:nvContentPartPr>
            <p14:xfrm>
              <a:off x="7515842" y="6419789"/>
              <a:ext cx="54820" cy="336189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7515842" y="6419789"/>
                <a:ext cx="54820" cy="3361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5" name="墨迹 114"/>
              <p14:cNvContentPartPr/>
              <p14:nvPr/>
            </p14:nvContentPartPr>
            <p14:xfrm>
              <a:off x="7537769" y="6490998"/>
              <a:ext cx="160349" cy="38344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7537769" y="6490998"/>
                <a:ext cx="160349" cy="38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6" name="墨迹 115"/>
              <p14:cNvContentPartPr/>
              <p14:nvPr/>
            </p14:nvContentPartPr>
            <p14:xfrm>
              <a:off x="7592590" y="6578640"/>
              <a:ext cx="109640" cy="106129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7592590" y="6578640"/>
                <a:ext cx="109640" cy="1061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7" name="墨迹 116"/>
              <p14:cNvContentPartPr/>
              <p14:nvPr/>
            </p14:nvContentPartPr>
            <p14:xfrm>
              <a:off x="7811870" y="6403356"/>
              <a:ext cx="208317" cy="271999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7811870" y="6403356"/>
                <a:ext cx="208317" cy="2719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8" name="墨迹 117"/>
              <p14:cNvContentPartPr/>
              <p14:nvPr/>
            </p14:nvContentPartPr>
            <p14:xfrm>
              <a:off x="8140791" y="6397878"/>
              <a:ext cx="85485" cy="282441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8140791" y="6397878"/>
                <a:ext cx="85485" cy="2824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9" name="墨迹 118"/>
              <p14:cNvContentPartPr/>
              <p14:nvPr/>
            </p14:nvContentPartPr>
            <p14:xfrm>
              <a:off x="8354590" y="6321191"/>
              <a:ext cx="62357" cy="54777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8354590" y="6321191"/>
                <a:ext cx="62357" cy="54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20" name="墨迹 119"/>
              <p14:cNvContentPartPr/>
              <p14:nvPr/>
            </p14:nvContentPartPr>
            <p14:xfrm>
              <a:off x="8272359" y="6403356"/>
              <a:ext cx="214484" cy="47416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8272359" y="6403356"/>
                <a:ext cx="214484" cy="474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21" name="墨迹 120"/>
              <p14:cNvContentPartPr/>
              <p14:nvPr/>
            </p14:nvContentPartPr>
            <p14:xfrm>
              <a:off x="8345510" y="6375968"/>
              <a:ext cx="102274" cy="297846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8345510" y="6375968"/>
                <a:ext cx="102274" cy="297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22" name="墨迹 121"/>
              <p14:cNvContentPartPr/>
              <p14:nvPr/>
            </p14:nvContentPartPr>
            <p14:xfrm>
              <a:off x="8535496" y="6348579"/>
              <a:ext cx="261766" cy="255224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8535496" y="6348579"/>
                <a:ext cx="261766" cy="255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3" name="墨迹 122"/>
              <p14:cNvContentPartPr/>
              <p14:nvPr/>
            </p14:nvContentPartPr>
            <p14:xfrm>
              <a:off x="8634172" y="6419789"/>
              <a:ext cx="126087" cy="238277"/>
            </p14:xfrm>
          </p:contentPart>
        </mc:Choice>
        <mc:Fallback xmlns="">
          <p:pic>
            <p:nvPicPr>
              <p:cNvPr id="123" name="墨迹 122"/>
            </p:nvPicPr>
            <p:blipFill>
              <a:blip/>
            </p:blipFill>
            <p:spPr>
              <a:xfrm>
                <a:off x="8634172" y="6419789"/>
                <a:ext cx="126087" cy="238277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greedy</a:t>
                </a:r>
                <a:r>
                  <a:rPr lang="en-US" sz="2400" dirty="0"/>
                  <a:t>” strategy: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Find the activity that finishes first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 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Greedy Step!</a:t>
                </a:r>
                <a:r>
                  <a:rPr lang="en-US" sz="1800" dirty="0"/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to the solution, remove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the activities that overlap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Repeat above two steps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is empty.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Complexity: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, implying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But we can have a better implementation!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 rotWithShape="1">
                <a:blip r:embed="rId1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4:artisticCrisscrossEtching id="{CD866477-58B6-43DE-8E38-6E0C1E72ED8F}"/>
                  </a:ext>
                </a:extLst>
              </p:cNvPr>
              <p:cNvSpPr/>
              <p:nvPr/>
            </p:nvSpPr>
            <p:spPr>
              <a:xfrm>
                <a:off x="628650" y="3753169"/>
                <a:ext cx="7621270" cy="25145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2000" b="1" u="sng" dirty="0">
                    <a:solidFill>
                      <a:schemeClr val="tx1"/>
                    </a:solidFill>
                  </a:rPr>
                  <a:t>ActivitySelection(S):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S into increasing order of finish time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 = {a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}, a’ = 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 to n)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GB" sz="20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.start_time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a’.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finish_time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SOL = SOL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a’ = 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SOL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53169"/>
                <a:ext cx="7621270" cy="2514599"/>
              </a:xfrm>
              <a:prstGeom prst="rect">
                <a:avLst/>
              </a:prstGeom>
              <a:blipFill rotWithShape="1">
                <a:blip r:embed="rId2"/>
                <a:stretch>
                  <a:fillRect l="-719" t="-1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911530"/>
            <a:ext cx="6367631" cy="5644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4:artisticCrisscrossEtching id="{9EFDC112-E81E-4079-BDC9-E1EF2D6D04E4}"/>
                  </a:ext>
                </a:extLst>
              </p:cNvPr>
              <p:cNvSpPr/>
              <p:nvPr/>
            </p:nvSpPr>
            <p:spPr>
              <a:xfrm>
                <a:off x="3371850" y="166689"/>
                <a:ext cx="5548630" cy="19465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ActivitySelection(S):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S into increasing order of finish time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 = {a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}, a’ = 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 to n)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.start_time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a’.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finish_time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SOL = SOL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a’ = 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SOL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850" y="166689"/>
                <a:ext cx="5548630" cy="1946591"/>
              </a:xfrm>
              <a:prstGeom prst="rect">
                <a:avLst/>
              </a:prstGeom>
              <a:blipFill rotWithShape="1">
                <a:blip r:embed="rId2"/>
                <a:stretch>
                  <a:fillRect l="-439" t="-621" b="-4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486" y="2361095"/>
            <a:ext cx="3713994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Greedy strategy for the activity-selection problem</a:t>
            </a:r>
            <a:br>
              <a:rPr lang="en-US" dirty="0"/>
            </a:br>
            <a:r>
              <a:rPr lang="en-US" dirty="0"/>
              <a:t>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8A872A5-E940-4D80-B1F3-54970431E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Greedy Algorithm for the Activity-Selection Problem: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Add earliest finish 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solution, remove ones overlapping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Repeat until all activities are processed.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formally prove this algorithm is correct?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1: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is in some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be an optimal solution to the problem, </a:t>
                </a:r>
                <a:br>
                  <a:rPr lang="en-US" sz="2000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, otherwise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𝑆𝑂𝐿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is also a feasible solution, </a:t>
                </a:r>
                <a:br>
                  <a:rPr lang="en-US" sz="2000" dirty="0"/>
                </a:br>
                <a:r>
                  <a:rPr lang="en-US" sz="2000" dirty="0"/>
                  <a:t>and it has same size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𝑆𝑂𝐿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is also an optimal solution.</a:t>
                </a:r>
              </a:p>
              <a:p>
                <a:pPr>
                  <a:spcBef>
                    <a:spcPts val="600"/>
                  </a:spcBef>
                </a:pP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5951293" y="5009554"/>
              <a:ext cx="140127" cy="191988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5951293" y="5009554"/>
                <a:ext cx="140127" cy="1919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151867" y="4923692"/>
              <a:ext cx="13738" cy="71437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151867" y="4923692"/>
                <a:ext cx="13738" cy="71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6297662" y="5083052"/>
              <a:ext cx="54780" cy="21981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297662" y="5083052"/>
                <a:ext cx="54780" cy="219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6500812" y="4896216"/>
              <a:ext cx="30223" cy="2472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6500812" y="4896216"/>
                <a:ext cx="30223" cy="247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6429375" y="4951168"/>
              <a:ext cx="5495" cy="126389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6429375" y="4951168"/>
                <a:ext cx="5495" cy="1263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6422334" y="4978644"/>
              <a:ext cx="125187" cy="225303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422334" y="4978644"/>
                <a:ext cx="125187" cy="2253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6653990" y="5061072"/>
              <a:ext cx="74872" cy="892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6653990" y="5061072"/>
                <a:ext cx="74872" cy="8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6643687" y="5039091"/>
              <a:ext cx="65942" cy="151976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6643687" y="5039091"/>
                <a:ext cx="65942" cy="1519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6770076" y="5044586"/>
              <a:ext cx="104409" cy="4396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6770076" y="5044586"/>
                <a:ext cx="104409" cy="43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6742601" y="4995129"/>
              <a:ext cx="142875" cy="217747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6742601" y="4995129"/>
                <a:ext cx="142875" cy="2177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6986621" y="4995129"/>
              <a:ext cx="179109" cy="162109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6986621" y="4995129"/>
                <a:ext cx="179109" cy="162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7300363" y="4901711"/>
              <a:ext cx="129824" cy="316661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300363" y="4901711"/>
                <a:ext cx="129824" cy="316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7456976" y="4907206"/>
              <a:ext cx="82427" cy="8243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456976" y="4907206"/>
                <a:ext cx="82427" cy="8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7453369" y="4890721"/>
              <a:ext cx="97025" cy="304983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453369" y="4890721"/>
                <a:ext cx="97025" cy="304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7649307" y="4863245"/>
              <a:ext cx="82428" cy="5495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649307" y="4863245"/>
                <a:ext cx="82428" cy="5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7643812" y="4956663"/>
              <a:ext cx="19233" cy="11677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643812" y="4956663"/>
                <a:ext cx="19233" cy="1167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7644499" y="4973149"/>
              <a:ext cx="145623" cy="111964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644499" y="4973149"/>
                <a:ext cx="145623" cy="1119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7693269" y="4846759"/>
              <a:ext cx="32971" cy="438757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693269" y="4846759"/>
                <a:ext cx="32971" cy="4387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7610841" y="5060385"/>
              <a:ext cx="104409" cy="120894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610841" y="5060385"/>
                <a:ext cx="104409" cy="120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7693269" y="5072062"/>
              <a:ext cx="153865" cy="5907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693269" y="5072062"/>
                <a:ext cx="153865" cy="590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7891096" y="4846759"/>
              <a:ext cx="16485" cy="175846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891096" y="4846759"/>
                <a:ext cx="16485" cy="175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7899339" y="4841264"/>
              <a:ext cx="118146" cy="16485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899339" y="4841264"/>
                <a:ext cx="118146" cy="1648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7819658" y="5072062"/>
              <a:ext cx="203322" cy="35891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819658" y="5072062"/>
                <a:ext cx="203322" cy="35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7940552" y="5028100"/>
              <a:ext cx="13738" cy="200575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940552" y="5028100"/>
                <a:ext cx="13738" cy="200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8234545" y="5116024"/>
              <a:ext cx="30223" cy="2198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8234545" y="5116024"/>
                <a:ext cx="30223" cy="21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7248158" y="5445735"/>
              <a:ext cx="181342" cy="49457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248158" y="5445735"/>
                <a:ext cx="181342" cy="49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7325091" y="5357812"/>
              <a:ext cx="63195" cy="331772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325091" y="5357812"/>
                <a:ext cx="63195" cy="3317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7424004" y="5467716"/>
              <a:ext cx="137380" cy="216373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424004" y="5467716"/>
                <a:ext cx="137380" cy="2163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7434995" y="5550144"/>
              <a:ext cx="109904" cy="10990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434995" y="5550144"/>
                <a:ext cx="109904" cy="1099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7748221" y="5511677"/>
              <a:ext cx="16485" cy="153866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748221" y="5511677"/>
                <a:ext cx="16485" cy="153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7803173" y="5599601"/>
              <a:ext cx="157986" cy="8792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803173" y="5599601"/>
                <a:ext cx="157986" cy="8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7786687" y="5473211"/>
              <a:ext cx="109904" cy="304983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786687" y="5473211"/>
                <a:ext cx="109904" cy="304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7957038" y="5522668"/>
              <a:ext cx="41214" cy="30223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957038" y="5522668"/>
                <a:ext cx="41214" cy="30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8083427" y="5319346"/>
              <a:ext cx="219808" cy="294679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083427" y="5319346"/>
                <a:ext cx="219808" cy="2946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8227676" y="5445735"/>
              <a:ext cx="37092" cy="125703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227676" y="5445735"/>
                <a:ext cx="37092" cy="1257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8248283" y="5506182"/>
              <a:ext cx="82428" cy="16486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248283" y="5506182"/>
                <a:ext cx="82428" cy="16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8303235" y="5341326"/>
              <a:ext cx="68690" cy="60447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303235" y="5341326"/>
                <a:ext cx="68690" cy="60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8044961" y="5660048"/>
              <a:ext cx="266517" cy="32971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8044961" y="5660048"/>
                <a:ext cx="266517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2" name="墨迹 41"/>
              <p14:cNvContentPartPr/>
              <p14:nvPr/>
            </p14:nvContentPartPr>
            <p14:xfrm>
              <a:off x="7193206" y="6044711"/>
              <a:ext cx="166573" cy="239041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7193206" y="6044711"/>
                <a:ext cx="166573" cy="239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3" name="墨迹 42"/>
              <p14:cNvContentPartPr/>
              <p14:nvPr/>
            </p14:nvContentPartPr>
            <p14:xfrm>
              <a:off x="7292120" y="6204072"/>
              <a:ext cx="21981" cy="179281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292120" y="6204072"/>
                <a:ext cx="21981" cy="179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4" name="墨迹 43"/>
              <p14:cNvContentPartPr/>
              <p14:nvPr/>
            </p14:nvContentPartPr>
            <p14:xfrm>
              <a:off x="7336081" y="6198576"/>
              <a:ext cx="68690" cy="52205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336081" y="6198576"/>
                <a:ext cx="68690" cy="52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5" name="墨迹 44"/>
              <p14:cNvContentPartPr/>
              <p14:nvPr/>
            </p14:nvContentPartPr>
            <p14:xfrm>
              <a:off x="7491320" y="5890846"/>
              <a:ext cx="92045" cy="491819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7491320" y="5890846"/>
                <a:ext cx="92045" cy="4918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6" name="墨迹 45"/>
              <p14:cNvContentPartPr/>
              <p14:nvPr/>
            </p14:nvContentPartPr>
            <p14:xfrm>
              <a:off x="7737230" y="6000750"/>
              <a:ext cx="142875" cy="263769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737230" y="6000750"/>
                <a:ext cx="142875" cy="2637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7" name="墨迹 46"/>
              <p14:cNvContentPartPr/>
              <p14:nvPr/>
            </p14:nvContentPartPr>
            <p14:xfrm>
              <a:off x="7808668" y="5984264"/>
              <a:ext cx="8242" cy="151117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808668" y="5984264"/>
                <a:ext cx="8242" cy="1511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8" name="墨迹 47"/>
              <p14:cNvContentPartPr/>
              <p14:nvPr/>
            </p14:nvContentPartPr>
            <p14:xfrm>
              <a:off x="7991383" y="5979284"/>
              <a:ext cx="133258" cy="241273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991383" y="5979284"/>
                <a:ext cx="133258" cy="2412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9" name="墨迹 48"/>
              <p14:cNvContentPartPr/>
              <p14:nvPr/>
            </p14:nvContentPartPr>
            <p14:xfrm>
              <a:off x="8044274" y="5989759"/>
              <a:ext cx="218434" cy="195938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8044274" y="5989759"/>
                <a:ext cx="218434" cy="1959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0" name="墨迹 49"/>
              <p14:cNvContentPartPr/>
              <p14:nvPr/>
            </p14:nvContentPartPr>
            <p14:xfrm>
              <a:off x="8145763" y="5901836"/>
              <a:ext cx="20092" cy="510881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8145763" y="5901836"/>
                <a:ext cx="20092" cy="5108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1" name="墨迹 50"/>
              <p14:cNvContentPartPr/>
              <p14:nvPr/>
            </p14:nvContentPartPr>
            <p14:xfrm>
              <a:off x="8347197" y="5824903"/>
              <a:ext cx="32971" cy="71438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8347197" y="5824903"/>
                <a:ext cx="32971" cy="714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2" name="墨迹 51"/>
              <p14:cNvContentPartPr/>
              <p14:nvPr/>
            </p14:nvContentPartPr>
            <p14:xfrm>
              <a:off x="8255839" y="5934807"/>
              <a:ext cx="195766" cy="358905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8255839" y="5934807"/>
                <a:ext cx="195766" cy="358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3" name="墨迹 52"/>
              <p14:cNvContentPartPr/>
              <p14:nvPr/>
            </p14:nvContentPartPr>
            <p14:xfrm>
              <a:off x="8330711" y="6264519"/>
              <a:ext cx="178594" cy="16486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8330711" y="6264519"/>
                <a:ext cx="178594" cy="1648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Greedy strategy for the activity-selection problem</a:t>
            </a:r>
            <a:br>
              <a:rPr lang="en-US" dirty="0"/>
            </a:br>
            <a:r>
              <a:rPr lang="en-US" dirty="0"/>
              <a:t>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8A872A5-E940-4D80-B1F3-54970431E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Greedy Algorithm for the Activity-Selection Problem: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Add earliest finish 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solution, remove ones overlapping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Repeat until all activities are processed.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formally prove this algorithm is correct?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2: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be the activities starting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is an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an optimal solution to the original problem,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(Lemma 1 ensures such solution exists.)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𝑆𝑂𝐿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not an optimal solution to the original problem,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then it must be the case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𝑆𝑂𝐿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But this contradicts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optimal solution for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 r="-464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2769576" y="5390783"/>
              <a:ext cx="794056" cy="9891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769576" y="5390783"/>
                <a:ext cx="794056" cy="98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522418" y="5371550"/>
              <a:ext cx="1181466" cy="16210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522418" y="5371550"/>
                <a:ext cx="1181466" cy="162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4643437" y="5275384"/>
              <a:ext cx="140643" cy="200575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643437" y="5275384"/>
                <a:ext cx="140643" cy="200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4942925" y="5192956"/>
              <a:ext cx="123642" cy="250890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942925" y="5192956"/>
                <a:ext cx="123642" cy="250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5165480" y="5148995"/>
              <a:ext cx="10991" cy="15386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165480" y="5148995"/>
                <a:ext cx="10991" cy="153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5324841" y="5181966"/>
              <a:ext cx="82428" cy="5495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324841" y="5181966"/>
                <a:ext cx="82428" cy="5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5302860" y="5209442"/>
              <a:ext cx="230799" cy="256041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302860" y="5209442"/>
                <a:ext cx="230799" cy="256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5687523" y="5289122"/>
              <a:ext cx="87924" cy="19233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687523" y="5289122"/>
                <a:ext cx="87924" cy="19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5879855" y="5154490"/>
              <a:ext cx="49457" cy="71437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879855" y="5154490"/>
                <a:ext cx="49457" cy="71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5866117" y="5308355"/>
              <a:ext cx="24729" cy="15936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866117" y="5308355"/>
                <a:ext cx="24729" cy="159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6033721" y="5236918"/>
              <a:ext cx="27476" cy="117459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6033721" y="5236918"/>
                <a:ext cx="27476" cy="117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6044711" y="5132509"/>
              <a:ext cx="150431" cy="24729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044711" y="5132509"/>
                <a:ext cx="150431" cy="247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6011740" y="5239665"/>
              <a:ext cx="126389" cy="233546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011740" y="5239665"/>
                <a:ext cx="126389" cy="2335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6242538" y="5159985"/>
              <a:ext cx="65942" cy="292962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242538" y="5159985"/>
                <a:ext cx="65942" cy="292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6345573" y="5127014"/>
              <a:ext cx="113338" cy="35169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345573" y="5127014"/>
                <a:ext cx="113338" cy="3516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6602130" y="5121519"/>
              <a:ext cx="173442" cy="37023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602130" y="5121519"/>
                <a:ext cx="173442" cy="370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6704134" y="5335831"/>
              <a:ext cx="8243" cy="8964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704134" y="5335831"/>
                <a:ext cx="8243" cy="89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6813351" y="5154490"/>
              <a:ext cx="121581" cy="280254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813351" y="5154490"/>
                <a:ext cx="121581" cy="280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6863495" y="5357812"/>
              <a:ext cx="8243" cy="15111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863495" y="5357812"/>
                <a:ext cx="8243" cy="1511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568237" y="6445860"/>
              <a:ext cx="135147" cy="135491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68237" y="6445860"/>
                <a:ext cx="135147" cy="135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549519" y="6456851"/>
              <a:ext cx="173098" cy="261021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549519" y="6456851"/>
                <a:ext cx="173098" cy="261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741850" y="6467841"/>
              <a:ext cx="135320" cy="142875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41850" y="6467841"/>
                <a:ext cx="1353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802298" y="6533783"/>
              <a:ext cx="16485" cy="345682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802298" y="6533783"/>
                <a:ext cx="16485" cy="3456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1071562" y="6379918"/>
              <a:ext cx="85175" cy="16485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1071562" y="6379918"/>
                <a:ext cx="85175" cy="16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972649" y="6456851"/>
              <a:ext cx="228565" cy="121924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972649" y="6456851"/>
                <a:ext cx="228565" cy="1219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1027600" y="6429375"/>
              <a:ext cx="145623" cy="33520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1027600" y="6429375"/>
                <a:ext cx="145623" cy="3352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1024853" y="6654677"/>
              <a:ext cx="90671" cy="120895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1024853" y="6654677"/>
                <a:ext cx="90671" cy="120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939677" y="6651930"/>
              <a:ext cx="200575" cy="17859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939677" y="6651930"/>
                <a:ext cx="200575" cy="17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1335331" y="6489822"/>
              <a:ext cx="41214" cy="4121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1335331" y="6489822"/>
                <a:ext cx="41214" cy="412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1296865" y="6629091"/>
              <a:ext cx="74185" cy="11883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1296865" y="6629091"/>
                <a:ext cx="74185" cy="1188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1452791" y="6390908"/>
              <a:ext cx="89469" cy="24900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1452791" y="6390908"/>
                <a:ext cx="89469" cy="2490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1417759" y="6484326"/>
              <a:ext cx="129309" cy="247284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1417759" y="6484326"/>
                <a:ext cx="129309" cy="2472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1511177" y="6627201"/>
              <a:ext cx="87923" cy="106469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1511177" y="6627201"/>
                <a:ext cx="87923" cy="1064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1687024" y="6476084"/>
              <a:ext cx="179280" cy="315973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1687024" y="6476084"/>
                <a:ext cx="179280" cy="3159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1851879" y="6385413"/>
              <a:ext cx="109904" cy="395311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1851879" y="6385413"/>
                <a:ext cx="109904" cy="395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1862870" y="6511802"/>
              <a:ext cx="96166" cy="122955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1862870" y="6511802"/>
                <a:ext cx="96166" cy="12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2071687" y="6363432"/>
              <a:ext cx="145623" cy="16486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2071687" y="6363432"/>
                <a:ext cx="145623" cy="16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2052454" y="6456851"/>
              <a:ext cx="90671" cy="351349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2052454" y="6456851"/>
                <a:ext cx="90671" cy="3513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2" name="墨迹 41"/>
              <p14:cNvContentPartPr/>
              <p14:nvPr/>
            </p14:nvContentPartPr>
            <p14:xfrm>
              <a:off x="2167853" y="6473336"/>
              <a:ext cx="93418" cy="324216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2167853" y="6473336"/>
                <a:ext cx="93418" cy="324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3" name="墨迹 42"/>
              <p14:cNvContentPartPr/>
              <p14:nvPr/>
            </p14:nvContentPartPr>
            <p14:xfrm>
              <a:off x="2346447" y="6484326"/>
              <a:ext cx="82428" cy="2748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2346447" y="6484326"/>
                <a:ext cx="82428" cy="27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4" name="墨迹 43"/>
              <p14:cNvContentPartPr/>
              <p14:nvPr/>
            </p14:nvContentPartPr>
            <p14:xfrm>
              <a:off x="2351942" y="6577745"/>
              <a:ext cx="10990" cy="151118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2351942" y="6577745"/>
                <a:ext cx="10990" cy="1511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5" name="墨迹 44"/>
              <p14:cNvContentPartPr/>
              <p14:nvPr/>
            </p14:nvContentPartPr>
            <p14:xfrm>
              <a:off x="2428875" y="6403273"/>
              <a:ext cx="153865" cy="401835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2428875" y="6403273"/>
                <a:ext cx="153865" cy="40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6" name="墨迹 45"/>
              <p14:cNvContentPartPr/>
              <p14:nvPr/>
            </p14:nvContentPartPr>
            <p14:xfrm>
              <a:off x="2395903" y="6500812"/>
              <a:ext cx="93419" cy="125703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2395903" y="6500812"/>
                <a:ext cx="93419" cy="1257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7" name="墨迹 46"/>
              <p14:cNvContentPartPr/>
              <p14:nvPr/>
            </p14:nvContentPartPr>
            <p14:xfrm>
              <a:off x="2698139" y="6401898"/>
              <a:ext cx="8243" cy="181170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2698139" y="6401898"/>
                <a:ext cx="8243" cy="181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8" name="墨迹 47"/>
              <p14:cNvContentPartPr/>
              <p14:nvPr/>
            </p14:nvContentPartPr>
            <p14:xfrm>
              <a:off x="2667572" y="6396403"/>
              <a:ext cx="255870" cy="384664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2667572" y="6396403"/>
                <a:ext cx="255870" cy="3846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9" name="墨迹 48"/>
              <p14:cNvContentPartPr/>
              <p14:nvPr/>
            </p14:nvContentPartPr>
            <p14:xfrm>
              <a:off x="2786062" y="6429375"/>
              <a:ext cx="93418" cy="272870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2786062" y="6429375"/>
                <a:ext cx="93418" cy="272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0" name="墨迹 49"/>
              <p14:cNvContentPartPr/>
              <p14:nvPr/>
            </p14:nvContentPartPr>
            <p14:xfrm>
              <a:off x="2868490" y="6638192"/>
              <a:ext cx="76933" cy="57699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2868490" y="6638192"/>
                <a:ext cx="76933" cy="576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1" name="墨迹 50"/>
              <p14:cNvContentPartPr/>
              <p14:nvPr/>
            </p14:nvContentPartPr>
            <p14:xfrm>
              <a:off x="3041588" y="6462346"/>
              <a:ext cx="46710" cy="16485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3041588" y="6462346"/>
                <a:ext cx="46710" cy="16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2" name="墨迹 51"/>
              <p14:cNvContentPartPr/>
              <p14:nvPr/>
            </p14:nvContentPartPr>
            <p14:xfrm>
              <a:off x="3033346" y="6506307"/>
              <a:ext cx="214312" cy="280084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3033346" y="6506307"/>
                <a:ext cx="214312" cy="280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3" name="墨迹 52"/>
              <p14:cNvContentPartPr/>
              <p14:nvPr/>
            </p14:nvContentPartPr>
            <p14:xfrm>
              <a:off x="3379543" y="6357937"/>
              <a:ext cx="16485" cy="188897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3379543" y="6357937"/>
                <a:ext cx="16485" cy="188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4" name="墨迹 53"/>
              <p14:cNvContentPartPr/>
              <p14:nvPr/>
            </p14:nvContentPartPr>
            <p14:xfrm>
              <a:off x="3271528" y="6376655"/>
              <a:ext cx="220666" cy="199716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3271528" y="6376655"/>
                <a:ext cx="220666" cy="199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5" name="墨迹 54"/>
              <p14:cNvContentPartPr/>
              <p14:nvPr/>
            </p14:nvContentPartPr>
            <p14:xfrm>
              <a:off x="3335581" y="6605221"/>
              <a:ext cx="32971" cy="133945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3335581" y="6605221"/>
                <a:ext cx="32971" cy="133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6" name="墨迹 55"/>
              <p14:cNvContentPartPr/>
              <p14:nvPr/>
            </p14:nvContentPartPr>
            <p14:xfrm>
              <a:off x="3374048" y="6572250"/>
              <a:ext cx="140470" cy="269951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3374048" y="6572250"/>
                <a:ext cx="140470" cy="269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7" name="墨迹 56"/>
              <p14:cNvContentPartPr/>
              <p14:nvPr/>
            </p14:nvContentPartPr>
            <p14:xfrm>
              <a:off x="3418009" y="6653304"/>
              <a:ext cx="96166" cy="89297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3418009" y="6653304"/>
                <a:ext cx="96166" cy="89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8" name="墨迹 57"/>
              <p14:cNvContentPartPr/>
              <p14:nvPr/>
            </p14:nvContentPartPr>
            <p14:xfrm>
              <a:off x="3659798" y="6539278"/>
              <a:ext cx="28849" cy="259649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3659798" y="6539278"/>
                <a:ext cx="28849" cy="2596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9" name="墨迹 58"/>
              <p14:cNvContentPartPr/>
              <p14:nvPr/>
            </p14:nvContentPartPr>
            <p14:xfrm>
              <a:off x="3698264" y="6577745"/>
              <a:ext cx="137380" cy="82428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3698264" y="6577745"/>
                <a:ext cx="137380" cy="824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0" name="墨迹 59"/>
              <p14:cNvContentPartPr/>
              <p14:nvPr/>
            </p14:nvContentPartPr>
            <p14:xfrm>
              <a:off x="3729174" y="6607109"/>
              <a:ext cx="51518" cy="137209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3729174" y="6607109"/>
                <a:ext cx="51518" cy="1372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1" name="墨迹 60"/>
              <p14:cNvContentPartPr/>
              <p14:nvPr/>
            </p14:nvContentPartPr>
            <p14:xfrm>
              <a:off x="3764206" y="6650556"/>
              <a:ext cx="115399" cy="99085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3764206" y="6650556"/>
                <a:ext cx="115399" cy="99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2" name="墨迹 61"/>
              <p14:cNvContentPartPr/>
              <p14:nvPr/>
            </p14:nvContentPartPr>
            <p14:xfrm>
              <a:off x="3819158" y="6451355"/>
              <a:ext cx="46709" cy="35719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3819158" y="6451355"/>
                <a:ext cx="46709" cy="35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3" name="墨迹 62"/>
              <p14:cNvContentPartPr/>
              <p14:nvPr/>
            </p14:nvContentPartPr>
            <p14:xfrm>
              <a:off x="3967528" y="6385413"/>
              <a:ext cx="109904" cy="419695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3967528" y="6385413"/>
                <a:ext cx="109904" cy="41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4" name="墨迹 63"/>
              <p14:cNvContentPartPr/>
              <p14:nvPr/>
            </p14:nvContentPartPr>
            <p14:xfrm>
              <a:off x="4062836" y="6440365"/>
              <a:ext cx="132915" cy="236293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4062836" y="6440365"/>
                <a:ext cx="132915" cy="2362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5" name="墨迹 64"/>
              <p14:cNvContentPartPr/>
              <p14:nvPr/>
            </p14:nvContentPartPr>
            <p14:xfrm>
              <a:off x="4069876" y="6679406"/>
              <a:ext cx="142189" cy="46709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4069876" y="6679406"/>
                <a:ext cx="142189" cy="467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6" name="墨迹 65"/>
              <p14:cNvContentPartPr/>
              <p14:nvPr/>
            </p14:nvContentPartPr>
            <p14:xfrm>
              <a:off x="4159860" y="6583240"/>
              <a:ext cx="5495" cy="346197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4159860" y="6583240"/>
                <a:ext cx="5495" cy="3461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7" name="墨迹 66"/>
              <p14:cNvContentPartPr/>
              <p14:nvPr/>
            </p14:nvContentPartPr>
            <p14:xfrm>
              <a:off x="4299988" y="6423879"/>
              <a:ext cx="132743" cy="219808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4299988" y="6423879"/>
                <a:ext cx="132743" cy="2198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8" name="墨迹 67"/>
              <p14:cNvContentPartPr/>
              <p14:nvPr/>
            </p14:nvContentPartPr>
            <p14:xfrm>
              <a:off x="4313725" y="6458911"/>
              <a:ext cx="170351" cy="47396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4313725" y="6458911"/>
                <a:ext cx="170351" cy="473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9" name="墨迹 68"/>
              <p14:cNvContentPartPr/>
              <p14:nvPr/>
            </p14:nvContentPartPr>
            <p14:xfrm>
              <a:off x="4352192" y="6517298"/>
              <a:ext cx="10990" cy="219121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4352192" y="6517298"/>
                <a:ext cx="10990" cy="21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0" name="墨迹 69"/>
              <p14:cNvContentPartPr/>
              <p14:nvPr/>
            </p14:nvContentPartPr>
            <p14:xfrm>
              <a:off x="4390658" y="6613464"/>
              <a:ext cx="186837" cy="114712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4390658" y="6613464"/>
                <a:ext cx="186837" cy="1147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1" name="墨迹 70"/>
              <p14:cNvContentPartPr/>
              <p14:nvPr/>
            </p14:nvContentPartPr>
            <p14:xfrm>
              <a:off x="4689459" y="6407394"/>
              <a:ext cx="187524" cy="317347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4689459" y="6407394"/>
                <a:ext cx="187524" cy="3173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2" name="墨迹 71"/>
              <p14:cNvContentPartPr/>
              <p14:nvPr/>
            </p14:nvContentPartPr>
            <p14:xfrm>
              <a:off x="4934682" y="6454103"/>
              <a:ext cx="93418" cy="8243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4934682" y="6454103"/>
                <a:ext cx="93418" cy="8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3" name="墨迹 72"/>
              <p14:cNvContentPartPr/>
              <p14:nvPr/>
            </p14:nvContentPartPr>
            <p14:xfrm>
              <a:off x="4951168" y="6533783"/>
              <a:ext cx="16485" cy="148370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4951168" y="6533783"/>
                <a:ext cx="16485" cy="148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4" name="墨迹 73"/>
              <p14:cNvContentPartPr/>
              <p14:nvPr/>
            </p14:nvContentPartPr>
            <p14:xfrm>
              <a:off x="5069314" y="6354331"/>
              <a:ext cx="140128" cy="470526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5069314" y="6354331"/>
                <a:ext cx="140128" cy="4705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5" name="墨迹 74"/>
              <p14:cNvContentPartPr/>
              <p14:nvPr/>
            </p14:nvContentPartPr>
            <p14:xfrm>
              <a:off x="5017110" y="6517298"/>
              <a:ext cx="101661" cy="137379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5017110" y="6517298"/>
                <a:ext cx="101661" cy="1373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6" name="墨迹 75"/>
              <p14:cNvContentPartPr/>
              <p14:nvPr/>
            </p14:nvContentPartPr>
            <p14:xfrm>
              <a:off x="5385288" y="6396403"/>
              <a:ext cx="5496" cy="148199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5385288" y="6396403"/>
                <a:ext cx="5496" cy="148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7" name="墨迹 76"/>
              <p14:cNvContentPartPr/>
              <p14:nvPr/>
            </p14:nvContentPartPr>
            <p14:xfrm>
              <a:off x="5293931" y="6423879"/>
              <a:ext cx="305670" cy="361309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5293931" y="6423879"/>
                <a:ext cx="305670" cy="361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8" name="墨迹 77"/>
              <p14:cNvContentPartPr/>
              <p14:nvPr/>
            </p14:nvContentPartPr>
            <p14:xfrm>
              <a:off x="5491586" y="6418384"/>
              <a:ext cx="111621" cy="274760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5491586" y="6418384"/>
                <a:ext cx="111621" cy="274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9" name="墨迹 78"/>
              <p14:cNvContentPartPr/>
              <p14:nvPr/>
            </p14:nvContentPartPr>
            <p14:xfrm>
              <a:off x="5511677" y="6634929"/>
              <a:ext cx="134633" cy="38982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5511677" y="6634929"/>
                <a:ext cx="134633" cy="389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0" name="墨迹 79"/>
              <p14:cNvContentPartPr/>
              <p14:nvPr/>
            </p14:nvContentPartPr>
            <p14:xfrm>
              <a:off x="5868865" y="6478831"/>
              <a:ext cx="21981" cy="237668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5868865" y="6478831"/>
                <a:ext cx="21981" cy="237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1" name="墨迹 80"/>
              <p14:cNvContentPartPr/>
              <p14:nvPr/>
            </p14:nvContentPartPr>
            <p14:xfrm>
              <a:off x="5901836" y="6583240"/>
              <a:ext cx="60447" cy="5495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5901836" y="6583240"/>
                <a:ext cx="60447" cy="5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2" name="墨迹 81"/>
              <p14:cNvContentPartPr/>
              <p14:nvPr/>
            </p14:nvContentPartPr>
            <p14:xfrm>
              <a:off x="5786437" y="6684901"/>
              <a:ext cx="208817" cy="57700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5786437" y="6684901"/>
                <a:ext cx="208817" cy="5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3" name="墨迹 82"/>
              <p14:cNvContentPartPr/>
              <p14:nvPr/>
            </p14:nvContentPartPr>
            <p14:xfrm>
              <a:off x="6158050" y="6495317"/>
              <a:ext cx="78993" cy="393593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6158050" y="6495317"/>
                <a:ext cx="78993" cy="3935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4" name="墨迹 83"/>
              <p14:cNvContentPartPr/>
              <p14:nvPr/>
            </p14:nvContentPartPr>
            <p14:xfrm>
              <a:off x="6253528" y="6489822"/>
              <a:ext cx="54952" cy="262395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6253528" y="6489822"/>
                <a:ext cx="54952" cy="262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5" name="墨迹 84"/>
              <p14:cNvContentPartPr/>
              <p14:nvPr/>
            </p14:nvContentPartPr>
            <p14:xfrm>
              <a:off x="6313976" y="6445860"/>
              <a:ext cx="130511" cy="362683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6313976" y="6445860"/>
                <a:ext cx="130511" cy="3626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6" name="墨迹 85"/>
              <p14:cNvContentPartPr/>
              <p14:nvPr/>
            </p14:nvContentPartPr>
            <p14:xfrm>
              <a:off x="6577745" y="6409626"/>
              <a:ext cx="21981" cy="180311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6577745" y="6409626"/>
                <a:ext cx="21981" cy="180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7" name="墨迹 86"/>
              <p14:cNvContentPartPr/>
              <p14:nvPr/>
            </p14:nvContentPartPr>
            <p14:xfrm>
              <a:off x="6526228" y="6418384"/>
              <a:ext cx="180654" cy="426736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6526228" y="6418384"/>
                <a:ext cx="180654" cy="426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8" name="墨迹 87"/>
              <p14:cNvContentPartPr/>
              <p14:nvPr/>
            </p14:nvContentPartPr>
            <p14:xfrm>
              <a:off x="6868990" y="6435041"/>
              <a:ext cx="13738" cy="126218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6868990" y="6435041"/>
                <a:ext cx="13738" cy="12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9" name="墨迹 88"/>
              <p14:cNvContentPartPr/>
              <p14:nvPr/>
            </p14:nvContentPartPr>
            <p14:xfrm>
              <a:off x="6797037" y="6429375"/>
              <a:ext cx="239556" cy="140986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6797037" y="6429375"/>
                <a:ext cx="239556" cy="1409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0" name="墨迹 89"/>
              <p14:cNvContentPartPr/>
              <p14:nvPr/>
            </p14:nvContentPartPr>
            <p14:xfrm>
              <a:off x="6852504" y="6638192"/>
              <a:ext cx="13738" cy="71437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6852504" y="6638192"/>
                <a:ext cx="13738" cy="71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1" name="墨迹 90"/>
              <p14:cNvContentPartPr/>
              <p14:nvPr/>
            </p14:nvContentPartPr>
            <p14:xfrm>
              <a:off x="6907456" y="6610029"/>
              <a:ext cx="178594" cy="257587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6907456" y="6610029"/>
                <a:ext cx="178594" cy="2575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2" name="墨迹 91"/>
              <p14:cNvContentPartPr/>
              <p14:nvPr/>
            </p14:nvContentPartPr>
            <p14:xfrm>
              <a:off x="7220682" y="6588735"/>
              <a:ext cx="264457" cy="244536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7220682" y="6588735"/>
                <a:ext cx="264457" cy="244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3" name="墨迹 92"/>
              <p14:cNvContentPartPr/>
              <p14:nvPr/>
            </p14:nvContentPartPr>
            <p14:xfrm>
              <a:off x="7350506" y="6583240"/>
              <a:ext cx="65771" cy="170351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7350506" y="6583240"/>
                <a:ext cx="65771" cy="170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4" name="墨迹 93"/>
              <p14:cNvContentPartPr/>
              <p14:nvPr/>
            </p14:nvContentPartPr>
            <p14:xfrm>
              <a:off x="7385538" y="6660173"/>
              <a:ext cx="167604" cy="118146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7385538" y="6660173"/>
                <a:ext cx="167604" cy="118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5" name="墨迹 94"/>
              <p14:cNvContentPartPr/>
              <p14:nvPr/>
            </p14:nvContentPartPr>
            <p14:xfrm>
              <a:off x="7522918" y="6456851"/>
              <a:ext cx="43961" cy="82427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7522918" y="6456851"/>
                <a:ext cx="43961" cy="824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6" name="墨迹 95"/>
              <p14:cNvContentPartPr/>
              <p14:nvPr/>
            </p14:nvContentPartPr>
            <p14:xfrm>
              <a:off x="7671288" y="6368927"/>
              <a:ext cx="160735" cy="456101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7671288" y="6368927"/>
                <a:ext cx="160735" cy="4561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7" name="墨迹 96"/>
              <p14:cNvContentPartPr/>
              <p14:nvPr/>
            </p14:nvContentPartPr>
            <p14:xfrm>
              <a:off x="7742726" y="6489822"/>
              <a:ext cx="130511" cy="298285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7742726" y="6489822"/>
                <a:ext cx="130511" cy="298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8" name="墨迹 97"/>
              <p14:cNvContentPartPr/>
              <p14:nvPr/>
            </p14:nvContentPartPr>
            <p14:xfrm>
              <a:off x="7709068" y="6588735"/>
              <a:ext cx="154552" cy="78479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7709068" y="6588735"/>
                <a:ext cx="154552" cy="78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9" name="墨迹 98"/>
              <p14:cNvContentPartPr/>
              <p14:nvPr/>
            </p14:nvContentPartPr>
            <p14:xfrm>
              <a:off x="7750109" y="6561259"/>
              <a:ext cx="20092" cy="186150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7750109" y="6561259"/>
                <a:ext cx="20092" cy="18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0" name="墨迹 99"/>
              <p14:cNvContentPartPr/>
              <p14:nvPr/>
            </p14:nvContentPartPr>
            <p14:xfrm>
              <a:off x="7869458" y="6390908"/>
              <a:ext cx="180998" cy="314600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7869458" y="6390908"/>
                <a:ext cx="180998" cy="314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1" name="墨迹 100"/>
              <p14:cNvContentPartPr/>
              <p14:nvPr/>
            </p14:nvContentPartPr>
            <p14:xfrm>
              <a:off x="7951543" y="6544773"/>
              <a:ext cx="31597" cy="409392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7951543" y="6544773"/>
                <a:ext cx="31597" cy="40939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/>
  <PresentationFormat>On-screen Show (4:3)</PresentationFormat>
  <Paragraphs>427</Paragraphs>
  <Slides>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Courier New</vt:lpstr>
      <vt:lpstr>Calibri Light</vt:lpstr>
      <vt:lpstr>Calibri</vt:lpstr>
      <vt:lpstr>等线</vt:lpstr>
      <vt:lpstr>Office 主题​​</vt:lpstr>
      <vt:lpstr>Greedy Algorithms</vt:lpstr>
      <vt:lpstr>The Greedy Strategy</vt:lpstr>
      <vt:lpstr>An Activity-Selection Problem</vt:lpstr>
      <vt:lpstr>An Activity-Selection Problem</vt:lpstr>
      <vt:lpstr>An Activity-Selection Problem</vt:lpstr>
      <vt:lpstr>An Activity-Selection Problem</vt:lpstr>
      <vt:lpstr>PowerPoint 演示文稿</vt:lpstr>
      <vt:lpstr>Greedy strategy for the activity-selection problem Correctness</vt:lpstr>
      <vt:lpstr>Greedy strategy for the activity-selection problem Correctness</vt:lpstr>
      <vt:lpstr>Greedy strategy for the activity-selection problem Correctness</vt:lpstr>
      <vt:lpstr>Elements of the Greedy Strategy</vt:lpstr>
      <vt:lpstr>Elements of the Greedy Strategy Optimal Substructure</vt:lpstr>
      <vt:lpstr>Elements of the Greedy Strategy Greedy-Choice Property</vt:lpstr>
      <vt:lpstr>Fractional Knapsack Problem</vt:lpstr>
      <vt:lpstr>Fractional Knapsack Problem Correctness of the greedy algorithm</vt:lpstr>
      <vt:lpstr>0-1 Knapsack Problem</vt:lpstr>
      <vt:lpstr>0-1 Knapsack Problem</vt:lpstr>
      <vt:lpstr>0-1 Knapsack Problem Why greedy strategy fail?</vt:lpstr>
      <vt:lpstr>A data compression problem</vt:lpstr>
      <vt:lpstr>A data compression problem</vt:lpstr>
      <vt:lpstr>A data compression problem</vt:lpstr>
      <vt:lpstr>A data compression problem</vt:lpstr>
      <vt:lpstr>Properties of prefix-free code</vt:lpstr>
      <vt:lpstr>Length of encoded message</vt:lpstr>
      <vt:lpstr>Huffman Codes</vt:lpstr>
      <vt:lpstr>Huffman Codes Correctness</vt:lpstr>
      <vt:lpstr>Huffman Codes Correctness</vt:lpstr>
      <vt:lpstr>Set Cover</vt:lpstr>
      <vt:lpstr>Set Cover</vt:lpstr>
      <vt:lpstr>Set Cover</vt:lpstr>
      <vt:lpstr>Set Cover Greedy solution is close to optimal</vt:lpstr>
      <vt:lpstr>Set Cover Greedy solution is close to optimal</vt:lpstr>
      <vt:lpstr>Summary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Chaodong</dc:creator>
  <cp:lastModifiedBy>iPad</cp:lastModifiedBy>
  <cp:revision>95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</vt:lpwstr>
  </property>
</Properties>
</file>